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38"/>
  </p:handoutMasterIdLst>
  <p:sldIdLst>
    <p:sldId id="321" r:id="rId2"/>
    <p:sldId id="319" r:id="rId3"/>
    <p:sldId id="256" r:id="rId4"/>
    <p:sldId id="293" r:id="rId5"/>
    <p:sldId id="261" r:id="rId6"/>
    <p:sldId id="320" r:id="rId7"/>
    <p:sldId id="292" r:id="rId8"/>
    <p:sldId id="309" r:id="rId9"/>
    <p:sldId id="257" r:id="rId10"/>
    <p:sldId id="310" r:id="rId11"/>
    <p:sldId id="311" r:id="rId12"/>
    <p:sldId id="262" r:id="rId13"/>
    <p:sldId id="313" r:id="rId14"/>
    <p:sldId id="265" r:id="rId15"/>
    <p:sldId id="294" r:id="rId16"/>
    <p:sldId id="295" r:id="rId17"/>
    <p:sldId id="296" r:id="rId18"/>
    <p:sldId id="314" r:id="rId19"/>
    <p:sldId id="315" r:id="rId20"/>
    <p:sldId id="276" r:id="rId21"/>
    <p:sldId id="298" r:id="rId22"/>
    <p:sldId id="274" r:id="rId23"/>
    <p:sldId id="299" r:id="rId24"/>
    <p:sldId id="263" r:id="rId25"/>
    <p:sldId id="317" r:id="rId26"/>
    <p:sldId id="300" r:id="rId27"/>
    <p:sldId id="301" r:id="rId28"/>
    <p:sldId id="318" r:id="rId29"/>
    <p:sldId id="266" r:id="rId30"/>
    <p:sldId id="304" r:id="rId31"/>
    <p:sldId id="305" r:id="rId32"/>
    <p:sldId id="272" r:id="rId33"/>
    <p:sldId id="278" r:id="rId34"/>
    <p:sldId id="289" r:id="rId35"/>
    <p:sldId id="290" r:id="rId36"/>
    <p:sldId id="30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A848"/>
    <a:srgbClr val="9DEE32"/>
    <a:srgbClr val="12664A"/>
    <a:srgbClr val="198864"/>
    <a:srgbClr val="1297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52" autoAdjust="0"/>
    <p:restoredTop sz="95226" autoAdjust="0"/>
  </p:normalViewPr>
  <p:slideViewPr>
    <p:cSldViewPr snapToGrid="0">
      <p:cViewPr varScale="1">
        <p:scale>
          <a:sx n="78" d="100"/>
          <a:sy n="78" d="100"/>
        </p:scale>
        <p:origin x="173" y="7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75" d="100"/>
        <a:sy n="75" d="100"/>
      </p:scale>
      <p:origin x="0" y="0"/>
    </p:cViewPr>
  </p:sorterViewPr>
  <p:notesViewPr>
    <p:cSldViewPr snapToGrid="0">
      <p:cViewPr varScale="1">
        <p:scale>
          <a:sx n="62" d="100"/>
          <a:sy n="62" d="100"/>
        </p:scale>
        <p:origin x="2299"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2B2394-546E-7809-3FC9-8A1331F16B5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EB7CA1E-D8D7-A27A-44F3-6A60AEE21CB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29CA056-4D42-43AB-B1A7-37B11150C7D0}" type="datetimeFigureOut">
              <a:rPr lang="en-US" smtClean="0"/>
              <a:t>3/2/2024</a:t>
            </a:fld>
            <a:endParaRPr lang="en-US"/>
          </a:p>
        </p:txBody>
      </p:sp>
      <p:sp>
        <p:nvSpPr>
          <p:cNvPr id="4" name="Footer Placeholder 3">
            <a:extLst>
              <a:ext uri="{FF2B5EF4-FFF2-40B4-BE49-F238E27FC236}">
                <a16:creationId xmlns:a16="http://schemas.microsoft.com/office/drawing/2014/main" id="{898CDDFB-B19A-311E-826E-C590FF4A938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5DE0DE0-D93F-AE7E-09D1-40884846DB3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B8DB97-D446-4FC7-AF5E-5432BCC86FC3}" type="slidenum">
              <a:rPr lang="en-US" smtClean="0"/>
              <a:t>‹#›</a:t>
            </a:fld>
            <a:endParaRPr lang="en-US"/>
          </a:p>
        </p:txBody>
      </p:sp>
    </p:spTree>
    <p:extLst>
      <p:ext uri="{BB962C8B-B14F-4D97-AF65-F5344CB8AC3E}">
        <p14:creationId xmlns:p14="http://schemas.microsoft.com/office/powerpoint/2010/main" val="373279368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5BE1A3B-46D4-4C04-8688-24353331E0C6}"/>
              </a:ext>
            </a:extLst>
          </p:cNvPr>
          <p:cNvSpPr>
            <a:spLocks noGrp="1"/>
          </p:cNvSpPr>
          <p:nvPr userDrawn="1">
            <p:ph type="pic" sz="quarter" idx="12"/>
          </p:nvPr>
        </p:nvSpPr>
        <p:spPr>
          <a:xfrm>
            <a:off x="4561509" y="736601"/>
            <a:ext cx="3917443" cy="5384799"/>
          </a:xfrm>
          <a:prstGeom prst="round2DiagRect">
            <a:avLst>
              <a:gd name="adj1" fmla="val 3080"/>
              <a:gd name="adj2" fmla="val 15602"/>
            </a:avLst>
          </a:prstGeom>
          <a:noFill/>
        </p:spPr>
        <p:txBody>
          <a:bodyPr/>
          <a:lstStyle>
            <a:lvl1pPr>
              <a:defRPr sz="1200"/>
            </a:lvl1pPr>
          </a:lstStyle>
          <a:p>
            <a:endParaRPr lang="en-ID"/>
          </a:p>
        </p:txBody>
      </p:sp>
    </p:spTree>
    <p:extLst>
      <p:ext uri="{BB962C8B-B14F-4D97-AF65-F5344CB8AC3E}">
        <p14:creationId xmlns:p14="http://schemas.microsoft.com/office/powerpoint/2010/main" val="4302896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75514CDF-3654-486B-843B-65C468FE6226}"/>
              </a:ext>
            </a:extLst>
          </p:cNvPr>
          <p:cNvSpPr>
            <a:spLocks noGrp="1"/>
          </p:cNvSpPr>
          <p:nvPr>
            <p:ph type="pic" sz="quarter" idx="13"/>
          </p:nvPr>
        </p:nvSpPr>
        <p:spPr>
          <a:xfrm>
            <a:off x="498929" y="498929"/>
            <a:ext cx="4415971" cy="5860142"/>
          </a:xfrm>
          <a:prstGeom prst="round2DiagRect">
            <a:avLst>
              <a:gd name="adj1" fmla="val 2959"/>
              <a:gd name="adj2" fmla="val 15075"/>
            </a:avLst>
          </a:prstGeom>
          <a:noFill/>
        </p:spPr>
        <p:txBody>
          <a:bodyPr/>
          <a:lstStyle>
            <a:lvl1pPr>
              <a:defRPr sz="1200"/>
            </a:lvl1pPr>
          </a:lstStyle>
          <a:p>
            <a:endParaRPr lang="en-ID"/>
          </a:p>
        </p:txBody>
      </p:sp>
    </p:spTree>
    <p:extLst>
      <p:ext uri="{BB962C8B-B14F-4D97-AF65-F5344CB8AC3E}">
        <p14:creationId xmlns:p14="http://schemas.microsoft.com/office/powerpoint/2010/main" val="422589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3D0635-96F1-4572-8C99-8B19D07BDD98}"/>
              </a:ext>
            </a:extLst>
          </p:cNvPr>
          <p:cNvSpPr>
            <a:spLocks noGrp="1"/>
          </p:cNvSpPr>
          <p:nvPr>
            <p:ph type="pic" sz="quarter" idx="13"/>
          </p:nvPr>
        </p:nvSpPr>
        <p:spPr>
          <a:xfrm>
            <a:off x="1726939" y="498928"/>
            <a:ext cx="5613922" cy="2930071"/>
          </a:xfrm>
          <a:prstGeom prst="round2DiagRect">
            <a:avLst>
              <a:gd name="adj1" fmla="val 2959"/>
              <a:gd name="adj2" fmla="val 19409"/>
            </a:avLst>
          </a:prstGeom>
          <a:noFill/>
        </p:spPr>
        <p:txBody>
          <a:bodyPr/>
          <a:lstStyle>
            <a:lvl1pPr>
              <a:defRPr sz="1200"/>
            </a:lvl1pPr>
          </a:lstStyle>
          <a:p>
            <a:endParaRPr lang="en-ID"/>
          </a:p>
        </p:txBody>
      </p:sp>
    </p:spTree>
    <p:extLst>
      <p:ext uri="{BB962C8B-B14F-4D97-AF65-F5344CB8AC3E}">
        <p14:creationId xmlns:p14="http://schemas.microsoft.com/office/powerpoint/2010/main" val="18346618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98E5344-FFF9-48CE-9C09-4865D32C6D10}"/>
              </a:ext>
            </a:extLst>
          </p:cNvPr>
          <p:cNvSpPr>
            <a:spLocks noGrp="1"/>
          </p:cNvSpPr>
          <p:nvPr>
            <p:ph type="pic" sz="quarter" idx="10"/>
          </p:nvPr>
        </p:nvSpPr>
        <p:spPr>
          <a:xfrm>
            <a:off x="0" y="0"/>
            <a:ext cx="4876800" cy="6858000"/>
          </a:xfrm>
          <a:prstGeom prst="rect">
            <a:avLst/>
          </a:prstGeom>
          <a:noFill/>
        </p:spPr>
        <p:txBody>
          <a:bodyPr/>
          <a:lstStyle>
            <a:lvl1pPr>
              <a:defRPr sz="1200"/>
            </a:lvl1pPr>
          </a:lstStyle>
          <a:p>
            <a:endParaRPr lang="en-ID"/>
          </a:p>
        </p:txBody>
      </p:sp>
    </p:spTree>
    <p:extLst>
      <p:ext uri="{BB962C8B-B14F-4D97-AF65-F5344CB8AC3E}">
        <p14:creationId xmlns:p14="http://schemas.microsoft.com/office/powerpoint/2010/main" val="20772231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7E3020BA-5FD3-45E3-9486-8A1493699B99}"/>
              </a:ext>
            </a:extLst>
          </p:cNvPr>
          <p:cNvSpPr>
            <a:spLocks noGrp="1"/>
          </p:cNvSpPr>
          <p:nvPr>
            <p:ph type="pic" sz="quarter" idx="10"/>
          </p:nvPr>
        </p:nvSpPr>
        <p:spPr>
          <a:xfrm>
            <a:off x="8737600" y="0"/>
            <a:ext cx="3454400" cy="6858000"/>
          </a:xfrm>
          <a:prstGeom prst="rect">
            <a:avLst/>
          </a:prstGeom>
          <a:noFill/>
        </p:spPr>
        <p:txBody>
          <a:bodyPr/>
          <a:lstStyle>
            <a:lvl1pPr>
              <a:defRPr sz="1200"/>
            </a:lvl1pPr>
          </a:lstStyle>
          <a:p>
            <a:endParaRPr lang="en-ID"/>
          </a:p>
        </p:txBody>
      </p:sp>
    </p:spTree>
    <p:extLst>
      <p:ext uri="{BB962C8B-B14F-4D97-AF65-F5344CB8AC3E}">
        <p14:creationId xmlns:p14="http://schemas.microsoft.com/office/powerpoint/2010/main" val="9272579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4DB85EE7-C67B-4C3A-B9B3-E8F821709D85}"/>
              </a:ext>
            </a:extLst>
          </p:cNvPr>
          <p:cNvSpPr>
            <a:spLocks noGrp="1"/>
          </p:cNvSpPr>
          <p:nvPr>
            <p:ph type="pic" sz="quarter" idx="13"/>
          </p:nvPr>
        </p:nvSpPr>
        <p:spPr>
          <a:xfrm>
            <a:off x="1524000" y="831086"/>
            <a:ext cx="4572000" cy="2348450"/>
          </a:xfrm>
          <a:prstGeom prst="round2DiagRect">
            <a:avLst>
              <a:gd name="adj1" fmla="val 4333"/>
              <a:gd name="adj2" fmla="val 22654"/>
            </a:avLst>
          </a:prstGeom>
          <a:noFill/>
        </p:spPr>
        <p:txBody>
          <a:bodyPr/>
          <a:lstStyle>
            <a:lvl1pPr>
              <a:defRPr sz="1200"/>
            </a:lvl1pPr>
          </a:lstStyle>
          <a:p>
            <a:endParaRPr lang="en-ID"/>
          </a:p>
        </p:txBody>
      </p:sp>
      <p:sp>
        <p:nvSpPr>
          <p:cNvPr id="8" name="Picture Placeholder 5">
            <a:extLst>
              <a:ext uri="{FF2B5EF4-FFF2-40B4-BE49-F238E27FC236}">
                <a16:creationId xmlns:a16="http://schemas.microsoft.com/office/drawing/2014/main" id="{59DED050-FEAE-44EE-B1C7-FDD8D8E90217}"/>
              </a:ext>
            </a:extLst>
          </p:cNvPr>
          <p:cNvSpPr>
            <a:spLocks noGrp="1"/>
          </p:cNvSpPr>
          <p:nvPr>
            <p:ph type="pic" sz="quarter" idx="14"/>
          </p:nvPr>
        </p:nvSpPr>
        <p:spPr>
          <a:xfrm>
            <a:off x="1524000" y="3678464"/>
            <a:ext cx="4572000" cy="2348450"/>
          </a:xfrm>
          <a:prstGeom prst="round2DiagRect">
            <a:avLst>
              <a:gd name="adj1" fmla="val 4333"/>
              <a:gd name="adj2" fmla="val 22654"/>
            </a:avLst>
          </a:prstGeom>
          <a:noFill/>
        </p:spPr>
        <p:txBody>
          <a:bodyPr/>
          <a:lstStyle>
            <a:lvl1pPr>
              <a:defRPr sz="1200"/>
            </a:lvl1pPr>
          </a:lstStyle>
          <a:p>
            <a:endParaRPr lang="en-ID"/>
          </a:p>
        </p:txBody>
      </p:sp>
    </p:spTree>
    <p:extLst>
      <p:ext uri="{BB962C8B-B14F-4D97-AF65-F5344CB8AC3E}">
        <p14:creationId xmlns:p14="http://schemas.microsoft.com/office/powerpoint/2010/main" val="4092304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815B711E-46DE-4C8C-BBBF-6F21F4BC3BEB}"/>
              </a:ext>
            </a:extLst>
          </p:cNvPr>
          <p:cNvSpPr>
            <a:spLocks noGrp="1"/>
          </p:cNvSpPr>
          <p:nvPr>
            <p:ph type="pic" sz="quarter" idx="13"/>
          </p:nvPr>
        </p:nvSpPr>
        <p:spPr>
          <a:xfrm>
            <a:off x="5397500" y="491743"/>
            <a:ext cx="6197600" cy="5874514"/>
          </a:xfrm>
          <a:prstGeom prst="round2DiagRect">
            <a:avLst>
              <a:gd name="adj1" fmla="val 2171"/>
              <a:gd name="adj2" fmla="val 9899"/>
            </a:avLst>
          </a:prstGeom>
          <a:noFill/>
        </p:spPr>
        <p:txBody>
          <a:bodyPr/>
          <a:lstStyle>
            <a:lvl1pPr>
              <a:defRPr sz="1200"/>
            </a:lvl1pPr>
          </a:lstStyle>
          <a:p>
            <a:endParaRPr lang="en-ID"/>
          </a:p>
        </p:txBody>
      </p:sp>
    </p:spTree>
    <p:extLst>
      <p:ext uri="{BB962C8B-B14F-4D97-AF65-F5344CB8AC3E}">
        <p14:creationId xmlns:p14="http://schemas.microsoft.com/office/powerpoint/2010/main" val="37947591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29778025-FBAF-4822-B36E-1287EFB07F7E}"/>
              </a:ext>
            </a:extLst>
          </p:cNvPr>
          <p:cNvSpPr>
            <a:spLocks noGrp="1"/>
          </p:cNvSpPr>
          <p:nvPr>
            <p:ph type="pic" sz="quarter" idx="13"/>
          </p:nvPr>
        </p:nvSpPr>
        <p:spPr>
          <a:xfrm>
            <a:off x="699971" y="699971"/>
            <a:ext cx="3352800" cy="2348450"/>
          </a:xfrm>
          <a:prstGeom prst="round2DiagRect">
            <a:avLst>
              <a:gd name="adj1" fmla="val 4333"/>
              <a:gd name="adj2" fmla="val 22654"/>
            </a:avLst>
          </a:prstGeom>
          <a:noFill/>
        </p:spPr>
        <p:txBody>
          <a:bodyPr/>
          <a:lstStyle>
            <a:lvl1pPr>
              <a:defRPr sz="1200"/>
            </a:lvl1pPr>
          </a:lstStyle>
          <a:p>
            <a:endParaRPr lang="en-ID"/>
          </a:p>
        </p:txBody>
      </p:sp>
      <p:sp>
        <p:nvSpPr>
          <p:cNvPr id="6" name="Picture Placeholder 5">
            <a:extLst>
              <a:ext uri="{FF2B5EF4-FFF2-40B4-BE49-F238E27FC236}">
                <a16:creationId xmlns:a16="http://schemas.microsoft.com/office/drawing/2014/main" id="{30EBE39E-E34F-49C2-9DF7-E1F210F11ADC}"/>
              </a:ext>
            </a:extLst>
          </p:cNvPr>
          <p:cNvSpPr>
            <a:spLocks noGrp="1"/>
          </p:cNvSpPr>
          <p:nvPr>
            <p:ph type="pic" sz="quarter" idx="14"/>
          </p:nvPr>
        </p:nvSpPr>
        <p:spPr>
          <a:xfrm>
            <a:off x="4752742" y="699971"/>
            <a:ext cx="6739287" cy="2348450"/>
          </a:xfrm>
          <a:prstGeom prst="round2DiagRect">
            <a:avLst>
              <a:gd name="adj1" fmla="val 4333"/>
              <a:gd name="adj2" fmla="val 22654"/>
            </a:avLst>
          </a:prstGeom>
          <a:noFill/>
        </p:spPr>
        <p:txBody>
          <a:bodyPr/>
          <a:lstStyle>
            <a:lvl1pPr>
              <a:defRPr sz="1200"/>
            </a:lvl1pPr>
          </a:lstStyle>
          <a:p>
            <a:endParaRPr lang="en-ID"/>
          </a:p>
        </p:txBody>
      </p:sp>
    </p:spTree>
    <p:extLst>
      <p:ext uri="{BB962C8B-B14F-4D97-AF65-F5344CB8AC3E}">
        <p14:creationId xmlns:p14="http://schemas.microsoft.com/office/powerpoint/2010/main" val="1587571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8D78A3C1-DDC4-4F28-AAE0-70D27EFD54D0}"/>
              </a:ext>
            </a:extLst>
          </p:cNvPr>
          <p:cNvSpPr>
            <a:spLocks noGrp="1"/>
          </p:cNvSpPr>
          <p:nvPr>
            <p:ph type="pic" sz="quarter" idx="14"/>
          </p:nvPr>
        </p:nvSpPr>
        <p:spPr>
          <a:xfrm>
            <a:off x="587142" y="4114800"/>
            <a:ext cx="6739287" cy="2138066"/>
          </a:xfrm>
          <a:prstGeom prst="round2DiagRect">
            <a:avLst>
              <a:gd name="adj1" fmla="val 4333"/>
              <a:gd name="adj2" fmla="val 27210"/>
            </a:avLst>
          </a:prstGeom>
          <a:noFill/>
        </p:spPr>
        <p:txBody>
          <a:bodyPr/>
          <a:lstStyle>
            <a:lvl1pPr>
              <a:defRPr sz="1200"/>
            </a:lvl1pPr>
          </a:lstStyle>
          <a:p>
            <a:endParaRPr lang="en-ID"/>
          </a:p>
        </p:txBody>
      </p:sp>
    </p:spTree>
    <p:extLst>
      <p:ext uri="{BB962C8B-B14F-4D97-AF65-F5344CB8AC3E}">
        <p14:creationId xmlns:p14="http://schemas.microsoft.com/office/powerpoint/2010/main" val="32268993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8" name="Picture Placeholder 5">
            <a:extLst>
              <a:ext uri="{FF2B5EF4-FFF2-40B4-BE49-F238E27FC236}">
                <a16:creationId xmlns:a16="http://schemas.microsoft.com/office/drawing/2014/main" id="{E8225B1A-D641-4CAC-8755-BFCB38F312C7}"/>
              </a:ext>
            </a:extLst>
          </p:cNvPr>
          <p:cNvSpPr>
            <a:spLocks noGrp="1"/>
          </p:cNvSpPr>
          <p:nvPr>
            <p:ph type="pic" sz="quarter" idx="10"/>
          </p:nvPr>
        </p:nvSpPr>
        <p:spPr>
          <a:xfrm>
            <a:off x="4610100" y="0"/>
            <a:ext cx="7581900" cy="6858000"/>
          </a:xfrm>
          <a:prstGeom prst="rect">
            <a:avLst/>
          </a:prstGeom>
          <a:noFill/>
        </p:spPr>
        <p:txBody>
          <a:bodyPr/>
          <a:lstStyle>
            <a:lvl1pPr>
              <a:defRPr sz="1200"/>
            </a:lvl1pPr>
          </a:lstStyle>
          <a:p>
            <a:endParaRPr lang="en-ID"/>
          </a:p>
        </p:txBody>
      </p:sp>
    </p:spTree>
    <p:extLst>
      <p:ext uri="{BB962C8B-B14F-4D97-AF65-F5344CB8AC3E}">
        <p14:creationId xmlns:p14="http://schemas.microsoft.com/office/powerpoint/2010/main" val="11421285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0591582-91DF-4D3B-8C63-84E67764BBCA}"/>
              </a:ext>
            </a:extLst>
          </p:cNvPr>
          <p:cNvSpPr>
            <a:spLocks noGrp="1"/>
          </p:cNvSpPr>
          <p:nvPr>
            <p:ph type="pic" sz="quarter" idx="14"/>
          </p:nvPr>
        </p:nvSpPr>
        <p:spPr>
          <a:xfrm>
            <a:off x="475340" y="2032000"/>
            <a:ext cx="5620660" cy="4350661"/>
          </a:xfrm>
          <a:prstGeom prst="round2DiagRect">
            <a:avLst>
              <a:gd name="adj1" fmla="val 2342"/>
              <a:gd name="adj2" fmla="val 14733"/>
            </a:avLst>
          </a:prstGeom>
          <a:noFill/>
        </p:spPr>
        <p:txBody>
          <a:bodyPr/>
          <a:lstStyle>
            <a:lvl1pPr>
              <a:defRPr sz="1200"/>
            </a:lvl1pPr>
          </a:lstStyle>
          <a:p>
            <a:endParaRPr lang="en-ID"/>
          </a:p>
        </p:txBody>
      </p:sp>
    </p:spTree>
    <p:extLst>
      <p:ext uri="{BB962C8B-B14F-4D97-AF65-F5344CB8AC3E}">
        <p14:creationId xmlns:p14="http://schemas.microsoft.com/office/powerpoint/2010/main" val="3993437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52358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7387A06-5FD0-4039-B2A3-D9B079DB6A41}"/>
              </a:ext>
            </a:extLst>
          </p:cNvPr>
          <p:cNvSpPr>
            <a:spLocks noGrp="1"/>
          </p:cNvSpPr>
          <p:nvPr>
            <p:ph type="pic" sz="quarter" idx="10"/>
          </p:nvPr>
        </p:nvSpPr>
        <p:spPr>
          <a:xfrm>
            <a:off x="0" y="3937000"/>
            <a:ext cx="5638800" cy="2921000"/>
          </a:xfrm>
          <a:prstGeom prst="rect">
            <a:avLst/>
          </a:prstGeom>
          <a:noFill/>
        </p:spPr>
        <p:txBody>
          <a:bodyPr/>
          <a:lstStyle>
            <a:lvl1pPr>
              <a:defRPr sz="1200"/>
            </a:lvl1pPr>
          </a:lstStyle>
          <a:p>
            <a:endParaRPr lang="en-ID"/>
          </a:p>
        </p:txBody>
      </p:sp>
    </p:spTree>
    <p:extLst>
      <p:ext uri="{BB962C8B-B14F-4D97-AF65-F5344CB8AC3E}">
        <p14:creationId xmlns:p14="http://schemas.microsoft.com/office/powerpoint/2010/main" val="9989943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15918465-AFF3-45A2-A12A-50475839FD4D}"/>
              </a:ext>
            </a:extLst>
          </p:cNvPr>
          <p:cNvSpPr>
            <a:spLocks noGrp="1"/>
          </p:cNvSpPr>
          <p:nvPr>
            <p:ph type="pic" sz="quarter" idx="10"/>
          </p:nvPr>
        </p:nvSpPr>
        <p:spPr>
          <a:xfrm>
            <a:off x="0" y="0"/>
            <a:ext cx="3377848" cy="6858000"/>
          </a:xfrm>
          <a:prstGeom prst="rect">
            <a:avLst/>
          </a:prstGeom>
          <a:noFill/>
        </p:spPr>
        <p:txBody>
          <a:bodyPr/>
          <a:lstStyle>
            <a:lvl1pPr>
              <a:defRPr sz="1200"/>
            </a:lvl1pPr>
          </a:lstStyle>
          <a:p>
            <a:endParaRPr lang="en-ID"/>
          </a:p>
        </p:txBody>
      </p:sp>
      <p:sp>
        <p:nvSpPr>
          <p:cNvPr id="6" name="Picture Placeholder 5">
            <a:extLst>
              <a:ext uri="{FF2B5EF4-FFF2-40B4-BE49-F238E27FC236}">
                <a16:creationId xmlns:a16="http://schemas.microsoft.com/office/drawing/2014/main" id="{A7FCC438-F123-4B61-A723-D44F4A2ACD8A}"/>
              </a:ext>
            </a:extLst>
          </p:cNvPr>
          <p:cNvSpPr>
            <a:spLocks noGrp="1"/>
          </p:cNvSpPr>
          <p:nvPr>
            <p:ph type="pic" sz="quarter" idx="14"/>
          </p:nvPr>
        </p:nvSpPr>
        <p:spPr>
          <a:xfrm>
            <a:off x="3847537" y="498148"/>
            <a:ext cx="2513879" cy="2689552"/>
          </a:xfrm>
          <a:prstGeom prst="round2DiagRect">
            <a:avLst>
              <a:gd name="adj1" fmla="val 3479"/>
              <a:gd name="adj2" fmla="val 23650"/>
            </a:avLst>
          </a:prstGeom>
          <a:noFill/>
        </p:spPr>
        <p:txBody>
          <a:bodyPr/>
          <a:lstStyle>
            <a:lvl1pPr>
              <a:defRPr sz="1200"/>
            </a:lvl1pPr>
          </a:lstStyle>
          <a:p>
            <a:endParaRPr lang="en-ID"/>
          </a:p>
        </p:txBody>
      </p:sp>
      <p:sp>
        <p:nvSpPr>
          <p:cNvPr id="13" name="Picture Placeholder 5">
            <a:extLst>
              <a:ext uri="{FF2B5EF4-FFF2-40B4-BE49-F238E27FC236}">
                <a16:creationId xmlns:a16="http://schemas.microsoft.com/office/drawing/2014/main" id="{4352401F-0A3A-45CE-8C9B-EEC8F4E2A24B}"/>
              </a:ext>
            </a:extLst>
          </p:cNvPr>
          <p:cNvSpPr>
            <a:spLocks noGrp="1"/>
          </p:cNvSpPr>
          <p:nvPr>
            <p:ph type="pic" sz="quarter" idx="15"/>
          </p:nvPr>
        </p:nvSpPr>
        <p:spPr>
          <a:xfrm>
            <a:off x="3847537" y="3670300"/>
            <a:ext cx="2513879" cy="2689552"/>
          </a:xfrm>
          <a:prstGeom prst="round2DiagRect">
            <a:avLst>
              <a:gd name="adj1" fmla="val 3479"/>
              <a:gd name="adj2" fmla="val 23650"/>
            </a:avLst>
          </a:prstGeom>
          <a:noFill/>
        </p:spPr>
        <p:txBody>
          <a:bodyPr/>
          <a:lstStyle>
            <a:lvl1pPr>
              <a:defRPr sz="1200"/>
            </a:lvl1pPr>
          </a:lstStyle>
          <a:p>
            <a:endParaRPr lang="en-ID"/>
          </a:p>
        </p:txBody>
      </p:sp>
    </p:spTree>
    <p:extLst>
      <p:ext uri="{BB962C8B-B14F-4D97-AF65-F5344CB8AC3E}">
        <p14:creationId xmlns:p14="http://schemas.microsoft.com/office/powerpoint/2010/main" val="11210061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028ADF8-028A-4538-AE60-B0BAE4C1F012}"/>
              </a:ext>
            </a:extLst>
          </p:cNvPr>
          <p:cNvSpPr>
            <a:spLocks noGrp="1"/>
          </p:cNvSpPr>
          <p:nvPr>
            <p:ph type="pic" sz="quarter" idx="13"/>
          </p:nvPr>
        </p:nvSpPr>
        <p:spPr>
          <a:xfrm>
            <a:off x="6781800" y="831086"/>
            <a:ext cx="4572000" cy="2348450"/>
          </a:xfrm>
          <a:prstGeom prst="round2DiagRect">
            <a:avLst>
              <a:gd name="adj1" fmla="val 4333"/>
              <a:gd name="adj2" fmla="val 22654"/>
            </a:avLst>
          </a:prstGeom>
          <a:noFill/>
        </p:spPr>
        <p:txBody>
          <a:bodyPr/>
          <a:lstStyle>
            <a:lvl1pPr>
              <a:defRPr sz="1200"/>
            </a:lvl1pPr>
          </a:lstStyle>
          <a:p>
            <a:endParaRPr lang="en-ID"/>
          </a:p>
        </p:txBody>
      </p:sp>
      <p:sp>
        <p:nvSpPr>
          <p:cNvPr id="7" name="Picture Placeholder 5">
            <a:extLst>
              <a:ext uri="{FF2B5EF4-FFF2-40B4-BE49-F238E27FC236}">
                <a16:creationId xmlns:a16="http://schemas.microsoft.com/office/drawing/2014/main" id="{B356E25D-3EBC-41C3-AB47-56E544B501F5}"/>
              </a:ext>
            </a:extLst>
          </p:cNvPr>
          <p:cNvSpPr>
            <a:spLocks noGrp="1"/>
          </p:cNvSpPr>
          <p:nvPr>
            <p:ph type="pic" sz="quarter" idx="14"/>
          </p:nvPr>
        </p:nvSpPr>
        <p:spPr>
          <a:xfrm>
            <a:off x="6781800" y="3678464"/>
            <a:ext cx="4572000" cy="2348450"/>
          </a:xfrm>
          <a:prstGeom prst="round2DiagRect">
            <a:avLst>
              <a:gd name="adj1" fmla="val 4333"/>
              <a:gd name="adj2" fmla="val 22654"/>
            </a:avLst>
          </a:prstGeom>
          <a:noFill/>
        </p:spPr>
        <p:txBody>
          <a:bodyPr/>
          <a:lstStyle>
            <a:lvl1pPr>
              <a:defRPr sz="1200"/>
            </a:lvl1pPr>
          </a:lstStyle>
          <a:p>
            <a:endParaRPr lang="en-ID"/>
          </a:p>
        </p:txBody>
      </p:sp>
    </p:spTree>
    <p:extLst>
      <p:ext uri="{BB962C8B-B14F-4D97-AF65-F5344CB8AC3E}">
        <p14:creationId xmlns:p14="http://schemas.microsoft.com/office/powerpoint/2010/main" val="31600648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7030DD85-FE8A-47E5-88B4-4911BA82C4C8}"/>
              </a:ext>
            </a:extLst>
          </p:cNvPr>
          <p:cNvSpPr>
            <a:spLocks noGrp="1"/>
          </p:cNvSpPr>
          <p:nvPr>
            <p:ph type="pic" sz="quarter" idx="13"/>
          </p:nvPr>
        </p:nvSpPr>
        <p:spPr>
          <a:xfrm>
            <a:off x="8763000" y="584200"/>
            <a:ext cx="2577526" cy="2595336"/>
          </a:xfrm>
          <a:prstGeom prst="round2DiagRect">
            <a:avLst>
              <a:gd name="adj1" fmla="val 4333"/>
              <a:gd name="adj2" fmla="val 22654"/>
            </a:avLst>
          </a:prstGeom>
          <a:noFill/>
        </p:spPr>
        <p:txBody>
          <a:bodyPr/>
          <a:lstStyle>
            <a:lvl1pPr>
              <a:defRPr sz="1200"/>
            </a:lvl1pPr>
          </a:lstStyle>
          <a:p>
            <a:endParaRPr lang="en-ID"/>
          </a:p>
        </p:txBody>
      </p:sp>
      <p:sp>
        <p:nvSpPr>
          <p:cNvPr id="15" name="Picture Placeholder 5">
            <a:extLst>
              <a:ext uri="{FF2B5EF4-FFF2-40B4-BE49-F238E27FC236}">
                <a16:creationId xmlns:a16="http://schemas.microsoft.com/office/drawing/2014/main" id="{DAC5A7AB-BD48-45FD-9A96-E89FE20CD61B}"/>
              </a:ext>
            </a:extLst>
          </p:cNvPr>
          <p:cNvSpPr>
            <a:spLocks noGrp="1"/>
          </p:cNvSpPr>
          <p:nvPr>
            <p:ph type="pic" sz="quarter" idx="14"/>
          </p:nvPr>
        </p:nvSpPr>
        <p:spPr>
          <a:xfrm>
            <a:off x="8763000" y="3678465"/>
            <a:ext cx="2577526" cy="2595336"/>
          </a:xfrm>
          <a:prstGeom prst="round2DiagRect">
            <a:avLst>
              <a:gd name="adj1" fmla="val 4333"/>
              <a:gd name="adj2" fmla="val 22654"/>
            </a:avLst>
          </a:prstGeom>
          <a:noFill/>
        </p:spPr>
        <p:txBody>
          <a:bodyPr/>
          <a:lstStyle>
            <a:lvl1pPr>
              <a:defRPr sz="1200"/>
            </a:lvl1pPr>
          </a:lstStyle>
          <a:p>
            <a:endParaRPr lang="en-ID"/>
          </a:p>
        </p:txBody>
      </p:sp>
    </p:spTree>
    <p:extLst>
      <p:ext uri="{BB962C8B-B14F-4D97-AF65-F5344CB8AC3E}">
        <p14:creationId xmlns:p14="http://schemas.microsoft.com/office/powerpoint/2010/main" val="3967996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5" name="Picture Placeholder 5">
            <a:extLst>
              <a:ext uri="{FF2B5EF4-FFF2-40B4-BE49-F238E27FC236}">
                <a16:creationId xmlns:a16="http://schemas.microsoft.com/office/drawing/2014/main" id="{952706B1-DF20-41E6-9EF6-56465395EC63}"/>
              </a:ext>
            </a:extLst>
          </p:cNvPr>
          <p:cNvSpPr>
            <a:spLocks noGrp="1"/>
          </p:cNvSpPr>
          <p:nvPr>
            <p:ph type="pic" sz="quarter" idx="13"/>
          </p:nvPr>
        </p:nvSpPr>
        <p:spPr>
          <a:xfrm>
            <a:off x="800099" y="687882"/>
            <a:ext cx="4740567" cy="2595336"/>
          </a:xfrm>
          <a:prstGeom prst="round2DiagRect">
            <a:avLst>
              <a:gd name="adj1" fmla="val 4333"/>
              <a:gd name="adj2" fmla="val 22654"/>
            </a:avLst>
          </a:prstGeom>
          <a:noFill/>
        </p:spPr>
        <p:txBody>
          <a:bodyPr/>
          <a:lstStyle>
            <a:lvl1pPr>
              <a:defRPr sz="1200"/>
            </a:lvl1pPr>
          </a:lstStyle>
          <a:p>
            <a:endParaRPr lang="en-ID"/>
          </a:p>
        </p:txBody>
      </p:sp>
    </p:spTree>
    <p:extLst>
      <p:ext uri="{BB962C8B-B14F-4D97-AF65-F5344CB8AC3E}">
        <p14:creationId xmlns:p14="http://schemas.microsoft.com/office/powerpoint/2010/main" val="29939334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32C3BECE-CF61-4580-83B5-EDCB3026EC1E}"/>
              </a:ext>
            </a:extLst>
          </p:cNvPr>
          <p:cNvSpPr>
            <a:spLocks noGrp="1"/>
          </p:cNvSpPr>
          <p:nvPr>
            <p:ph type="pic" sz="quarter" idx="10"/>
          </p:nvPr>
        </p:nvSpPr>
        <p:spPr>
          <a:xfrm>
            <a:off x="8356600" y="0"/>
            <a:ext cx="3835400" cy="3429000"/>
          </a:xfrm>
          <a:prstGeom prst="rect">
            <a:avLst/>
          </a:prstGeom>
          <a:noFill/>
        </p:spPr>
        <p:txBody>
          <a:bodyPr/>
          <a:lstStyle>
            <a:lvl1pPr>
              <a:defRPr sz="1200"/>
            </a:lvl1pPr>
          </a:lstStyle>
          <a:p>
            <a:endParaRPr lang="en-ID"/>
          </a:p>
        </p:txBody>
      </p:sp>
    </p:spTree>
    <p:extLst>
      <p:ext uri="{BB962C8B-B14F-4D97-AF65-F5344CB8AC3E}">
        <p14:creationId xmlns:p14="http://schemas.microsoft.com/office/powerpoint/2010/main" val="21209646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E9789F90-A42F-4187-80D4-7D31DCC93B60}"/>
              </a:ext>
            </a:extLst>
          </p:cNvPr>
          <p:cNvSpPr>
            <a:spLocks noGrp="1"/>
          </p:cNvSpPr>
          <p:nvPr>
            <p:ph type="pic" sz="quarter" idx="13"/>
          </p:nvPr>
        </p:nvSpPr>
        <p:spPr>
          <a:xfrm>
            <a:off x="698501" y="558800"/>
            <a:ext cx="10794998" cy="4167868"/>
          </a:xfrm>
          <a:prstGeom prst="round2DiagRect">
            <a:avLst>
              <a:gd name="adj1" fmla="val 3724"/>
              <a:gd name="adj2" fmla="val 13818"/>
            </a:avLst>
          </a:prstGeom>
          <a:noFill/>
        </p:spPr>
        <p:txBody>
          <a:bodyPr/>
          <a:lstStyle>
            <a:lvl1pPr>
              <a:defRPr sz="1200"/>
            </a:lvl1pPr>
          </a:lstStyle>
          <a:p>
            <a:endParaRPr lang="en-ID"/>
          </a:p>
        </p:txBody>
      </p:sp>
    </p:spTree>
    <p:extLst>
      <p:ext uri="{BB962C8B-B14F-4D97-AF65-F5344CB8AC3E}">
        <p14:creationId xmlns:p14="http://schemas.microsoft.com/office/powerpoint/2010/main" val="23748122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3690D569-7C0E-4405-BBB9-2A737FC62DFD}"/>
              </a:ext>
            </a:extLst>
          </p:cNvPr>
          <p:cNvSpPr>
            <a:spLocks noGrp="1"/>
          </p:cNvSpPr>
          <p:nvPr>
            <p:ph type="pic" sz="quarter" idx="13"/>
          </p:nvPr>
        </p:nvSpPr>
        <p:spPr>
          <a:xfrm>
            <a:off x="711500" y="1727200"/>
            <a:ext cx="5638500" cy="3403600"/>
          </a:xfrm>
          <a:prstGeom prst="round2DiagRect">
            <a:avLst>
              <a:gd name="adj1" fmla="val 4333"/>
              <a:gd name="adj2" fmla="val 17803"/>
            </a:avLst>
          </a:prstGeom>
          <a:noFill/>
        </p:spPr>
        <p:txBody>
          <a:bodyPr/>
          <a:lstStyle>
            <a:lvl1pPr>
              <a:defRPr sz="1200"/>
            </a:lvl1pPr>
          </a:lstStyle>
          <a:p>
            <a:endParaRPr lang="en-ID"/>
          </a:p>
        </p:txBody>
      </p:sp>
    </p:spTree>
    <p:extLst>
      <p:ext uri="{BB962C8B-B14F-4D97-AF65-F5344CB8AC3E}">
        <p14:creationId xmlns:p14="http://schemas.microsoft.com/office/powerpoint/2010/main" val="40171668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3" name="Picture Placeholder 5">
            <a:extLst>
              <a:ext uri="{FF2B5EF4-FFF2-40B4-BE49-F238E27FC236}">
                <a16:creationId xmlns:a16="http://schemas.microsoft.com/office/drawing/2014/main" id="{664399EF-F1BC-48BB-98DB-C7DD261A360A}"/>
              </a:ext>
            </a:extLst>
          </p:cNvPr>
          <p:cNvSpPr>
            <a:spLocks noGrp="1"/>
          </p:cNvSpPr>
          <p:nvPr>
            <p:ph type="pic" sz="quarter" idx="13"/>
          </p:nvPr>
        </p:nvSpPr>
        <p:spPr>
          <a:xfrm>
            <a:off x="749600" y="3429000"/>
            <a:ext cx="5092400" cy="2641600"/>
          </a:xfrm>
          <a:prstGeom prst="round2DiagRect">
            <a:avLst>
              <a:gd name="adj1" fmla="val 4333"/>
              <a:gd name="adj2" fmla="val 17803"/>
            </a:avLst>
          </a:prstGeom>
          <a:noFill/>
        </p:spPr>
        <p:txBody>
          <a:bodyPr/>
          <a:lstStyle>
            <a:lvl1pPr>
              <a:defRPr sz="1200"/>
            </a:lvl1pPr>
          </a:lstStyle>
          <a:p>
            <a:endParaRPr lang="en-ID"/>
          </a:p>
        </p:txBody>
      </p:sp>
      <p:sp>
        <p:nvSpPr>
          <p:cNvPr id="7" name="Picture Placeholder 5">
            <a:extLst>
              <a:ext uri="{FF2B5EF4-FFF2-40B4-BE49-F238E27FC236}">
                <a16:creationId xmlns:a16="http://schemas.microsoft.com/office/drawing/2014/main" id="{E06441BE-630D-4675-8FA2-90B1B6A9DE1F}"/>
              </a:ext>
            </a:extLst>
          </p:cNvPr>
          <p:cNvSpPr>
            <a:spLocks noGrp="1"/>
          </p:cNvSpPr>
          <p:nvPr>
            <p:ph type="pic" sz="quarter" idx="14"/>
          </p:nvPr>
        </p:nvSpPr>
        <p:spPr>
          <a:xfrm>
            <a:off x="6350002" y="3429000"/>
            <a:ext cx="5092400" cy="2641600"/>
          </a:xfrm>
          <a:prstGeom prst="round2DiagRect">
            <a:avLst>
              <a:gd name="adj1" fmla="val 4333"/>
              <a:gd name="adj2" fmla="val 17803"/>
            </a:avLst>
          </a:prstGeom>
          <a:noFill/>
        </p:spPr>
        <p:txBody>
          <a:bodyPr/>
          <a:lstStyle>
            <a:lvl1pPr>
              <a:defRPr sz="1200"/>
            </a:lvl1pPr>
          </a:lstStyle>
          <a:p>
            <a:endParaRPr lang="en-ID"/>
          </a:p>
        </p:txBody>
      </p:sp>
    </p:spTree>
    <p:extLst>
      <p:ext uri="{BB962C8B-B14F-4D97-AF65-F5344CB8AC3E}">
        <p14:creationId xmlns:p14="http://schemas.microsoft.com/office/powerpoint/2010/main" val="15613504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2640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2" name="사각형: 둥근 모서리 6">
            <a:extLst>
              <a:ext uri="{FF2B5EF4-FFF2-40B4-BE49-F238E27FC236}">
                <a16:creationId xmlns:a16="http://schemas.microsoft.com/office/drawing/2014/main" id="{A7DCC1F0-C7AC-4DAF-6366-E935CB3F0322}"/>
              </a:ext>
            </a:extLst>
          </p:cNvPr>
          <p:cNvSpPr/>
          <p:nvPr userDrawn="1"/>
        </p:nvSpPr>
        <p:spPr>
          <a:xfrm>
            <a:off x="696425" y="1027460"/>
            <a:ext cx="3146400" cy="4978703"/>
          </a:xfrm>
          <a:prstGeom prst="roundRect">
            <a:avLst>
              <a:gd name="adj" fmla="val 6106"/>
            </a:avLst>
          </a:prstGeom>
          <a:solidFill>
            <a:schemeClr val="bg1"/>
          </a:solidFill>
          <a:ln w="9525" cap="flat">
            <a:noFill/>
            <a:prstDash val="solid"/>
            <a:miter/>
          </a:ln>
          <a:effectLst>
            <a:outerShdw blurRad="190500" sx="101000" sy="101000" algn="ctr" rotWithShape="0">
              <a:prstClr val="black">
                <a:alpha val="7000"/>
              </a:prstClr>
            </a:outerShdw>
          </a:effectLst>
        </p:spPr>
        <p:txBody>
          <a:bodyPr rtlCol="0" anchor="ctr"/>
          <a:lstStyle/>
          <a:p>
            <a:pPr lvl="0" algn="ctr"/>
            <a:endParaRPr lang="ko-KR" altLang="en-US" sz="2400">
              <a:solidFill>
                <a:srgbClr val="32A5E6"/>
              </a:solidFill>
              <a:latin typeface="+mj-lt"/>
            </a:endParaRPr>
          </a:p>
        </p:txBody>
      </p:sp>
      <p:sp>
        <p:nvSpPr>
          <p:cNvPr id="3" name="사각형: 둥근 모서리 10">
            <a:extLst>
              <a:ext uri="{FF2B5EF4-FFF2-40B4-BE49-F238E27FC236}">
                <a16:creationId xmlns:a16="http://schemas.microsoft.com/office/drawing/2014/main" id="{B555A30A-D630-FC69-EA5C-5AFA744DA2CD}"/>
              </a:ext>
            </a:extLst>
          </p:cNvPr>
          <p:cNvSpPr/>
          <p:nvPr userDrawn="1"/>
        </p:nvSpPr>
        <p:spPr>
          <a:xfrm>
            <a:off x="4522800" y="1027460"/>
            <a:ext cx="3146400" cy="4978703"/>
          </a:xfrm>
          <a:prstGeom prst="roundRect">
            <a:avLst>
              <a:gd name="adj" fmla="val 6106"/>
            </a:avLst>
          </a:prstGeom>
          <a:solidFill>
            <a:schemeClr val="bg1"/>
          </a:solidFill>
          <a:ln w="9525" cap="flat">
            <a:noFill/>
            <a:prstDash val="solid"/>
            <a:miter/>
          </a:ln>
          <a:effectLst>
            <a:outerShdw blurRad="190500" sx="101000" sy="101000" algn="ctr" rotWithShape="0">
              <a:prstClr val="black">
                <a:alpha val="7000"/>
              </a:prstClr>
            </a:outerShdw>
          </a:effectLst>
        </p:spPr>
        <p:txBody>
          <a:bodyPr rtlCol="0" anchor="ctr"/>
          <a:lstStyle/>
          <a:p>
            <a:pPr lvl="0" algn="ctr"/>
            <a:endParaRPr lang="ko-KR" altLang="en-US" sz="2400">
              <a:solidFill>
                <a:srgbClr val="32A5E6"/>
              </a:solidFill>
              <a:latin typeface="+mj-lt"/>
            </a:endParaRPr>
          </a:p>
        </p:txBody>
      </p:sp>
      <p:sp>
        <p:nvSpPr>
          <p:cNvPr id="4" name="사각형: 둥근 모서리 11">
            <a:extLst>
              <a:ext uri="{FF2B5EF4-FFF2-40B4-BE49-F238E27FC236}">
                <a16:creationId xmlns:a16="http://schemas.microsoft.com/office/drawing/2014/main" id="{FAA3DC82-4F18-DBE8-BB3E-168F6EFF5B0D}"/>
              </a:ext>
            </a:extLst>
          </p:cNvPr>
          <p:cNvSpPr/>
          <p:nvPr userDrawn="1"/>
        </p:nvSpPr>
        <p:spPr>
          <a:xfrm>
            <a:off x="8349175" y="1027460"/>
            <a:ext cx="3146400" cy="4978703"/>
          </a:xfrm>
          <a:prstGeom prst="roundRect">
            <a:avLst>
              <a:gd name="adj" fmla="val 6106"/>
            </a:avLst>
          </a:prstGeom>
          <a:solidFill>
            <a:schemeClr val="bg1"/>
          </a:solidFill>
          <a:ln w="9525" cap="flat">
            <a:noFill/>
            <a:prstDash val="solid"/>
            <a:miter/>
          </a:ln>
          <a:effectLst>
            <a:outerShdw blurRad="190500" sx="101000" sy="101000" algn="ctr" rotWithShape="0">
              <a:prstClr val="black">
                <a:alpha val="7000"/>
              </a:prstClr>
            </a:outerShdw>
          </a:effectLst>
        </p:spPr>
        <p:txBody>
          <a:bodyPr rtlCol="0" anchor="ctr"/>
          <a:lstStyle/>
          <a:p>
            <a:pPr lvl="0" algn="ctr"/>
            <a:endParaRPr lang="ko-KR" altLang="en-US" sz="2400">
              <a:solidFill>
                <a:srgbClr val="32A5E6"/>
              </a:solidFill>
              <a:latin typeface="+mj-lt"/>
            </a:endParaRPr>
          </a:p>
        </p:txBody>
      </p:sp>
      <p:sp>
        <p:nvSpPr>
          <p:cNvPr id="5" name="그림 개체 틀 4">
            <a:extLst>
              <a:ext uri="{FF2B5EF4-FFF2-40B4-BE49-F238E27FC236}">
                <a16:creationId xmlns:a16="http://schemas.microsoft.com/office/drawing/2014/main" id="{D53EBD14-7B7B-E335-FC96-C3636AE0E60E}"/>
              </a:ext>
            </a:extLst>
          </p:cNvPr>
          <p:cNvSpPr>
            <a:spLocks noGrp="1"/>
          </p:cNvSpPr>
          <p:nvPr>
            <p:ph type="pic" sz="quarter" idx="15" hasCustomPrompt="1"/>
          </p:nvPr>
        </p:nvSpPr>
        <p:spPr>
          <a:xfrm>
            <a:off x="4613717" y="1117600"/>
            <a:ext cx="2964566" cy="2087722"/>
          </a:xfrm>
          <a:prstGeom prst="roundRect">
            <a:avLst>
              <a:gd name="adj" fmla="val 8096"/>
            </a:avLst>
          </a:prstGeom>
          <a:pattFill prst="pct10">
            <a:fgClr>
              <a:schemeClr val="bg1">
                <a:lumMod val="75000"/>
              </a:schemeClr>
            </a:fgClr>
            <a:bgClr>
              <a:schemeClr val="bg1">
                <a:lumMod val="95000"/>
              </a:schemeClr>
            </a:bgClr>
          </a:pattFill>
        </p:spPr>
        <p:txBody>
          <a:bodyPr tIns="864000" bIns="468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2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6" name="그림 개체 틀 4">
            <a:extLst>
              <a:ext uri="{FF2B5EF4-FFF2-40B4-BE49-F238E27FC236}">
                <a16:creationId xmlns:a16="http://schemas.microsoft.com/office/drawing/2014/main" id="{CE751C3D-A54A-D098-22C6-97E03E2DAB70}"/>
              </a:ext>
            </a:extLst>
          </p:cNvPr>
          <p:cNvSpPr>
            <a:spLocks noGrp="1"/>
          </p:cNvSpPr>
          <p:nvPr>
            <p:ph type="pic" sz="quarter" idx="16" hasCustomPrompt="1"/>
          </p:nvPr>
        </p:nvSpPr>
        <p:spPr>
          <a:xfrm>
            <a:off x="8440091" y="1117600"/>
            <a:ext cx="2964566" cy="2087722"/>
          </a:xfrm>
          <a:prstGeom prst="roundRect">
            <a:avLst>
              <a:gd name="adj" fmla="val 8096"/>
            </a:avLst>
          </a:prstGeom>
          <a:pattFill prst="pct10">
            <a:fgClr>
              <a:schemeClr val="bg1">
                <a:lumMod val="75000"/>
              </a:schemeClr>
            </a:fgClr>
            <a:bgClr>
              <a:schemeClr val="bg1">
                <a:lumMod val="95000"/>
              </a:schemeClr>
            </a:bgClr>
          </a:pattFill>
        </p:spPr>
        <p:txBody>
          <a:bodyPr tIns="864000" bIns="468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2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7" name="그림 개체 틀 4">
            <a:extLst>
              <a:ext uri="{FF2B5EF4-FFF2-40B4-BE49-F238E27FC236}">
                <a16:creationId xmlns:a16="http://schemas.microsoft.com/office/drawing/2014/main" id="{74C58F5A-ABD3-D478-FBDB-15EE95B56E11}"/>
              </a:ext>
            </a:extLst>
          </p:cNvPr>
          <p:cNvSpPr>
            <a:spLocks noGrp="1"/>
          </p:cNvSpPr>
          <p:nvPr>
            <p:ph type="pic" sz="quarter" idx="13" hasCustomPrompt="1"/>
          </p:nvPr>
        </p:nvSpPr>
        <p:spPr>
          <a:xfrm>
            <a:off x="787342" y="1117600"/>
            <a:ext cx="2964566" cy="2087722"/>
          </a:xfrm>
          <a:prstGeom prst="roundRect">
            <a:avLst>
              <a:gd name="adj" fmla="val 5330"/>
            </a:avLst>
          </a:prstGeom>
          <a:pattFill prst="pct10">
            <a:fgClr>
              <a:schemeClr val="bg1">
                <a:lumMod val="75000"/>
              </a:schemeClr>
            </a:fgClr>
            <a:bgClr>
              <a:schemeClr val="bg1">
                <a:lumMod val="95000"/>
              </a:schemeClr>
            </a:bgClr>
          </a:pattFill>
        </p:spPr>
        <p:txBody>
          <a:bodyPr tIns="864000" bIns="46800" anchor="ctr"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2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8" name="그림 2">
            <a:extLst>
              <a:ext uri="{FF2B5EF4-FFF2-40B4-BE49-F238E27FC236}">
                <a16:creationId xmlns:a16="http://schemas.microsoft.com/office/drawing/2014/main" id="{076CA0A3-AD78-3530-5A12-B9EC44C7323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b="16461"/>
          <a:stretch/>
        </p:blipFill>
        <p:spPr>
          <a:xfrm>
            <a:off x="0" y="5826760"/>
            <a:ext cx="12192000" cy="1031240"/>
          </a:xfrm>
          <a:prstGeom prst="rect">
            <a:avLst/>
          </a:prstGeom>
        </p:spPr>
      </p:pic>
    </p:spTree>
    <p:extLst>
      <p:ext uri="{BB962C8B-B14F-4D97-AF65-F5344CB8AC3E}">
        <p14:creationId xmlns:p14="http://schemas.microsoft.com/office/powerpoint/2010/main" val="7929656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사각형: 둥근 모서리 11">
            <a:extLst>
              <a:ext uri="{FF2B5EF4-FFF2-40B4-BE49-F238E27FC236}">
                <a16:creationId xmlns:a16="http://schemas.microsoft.com/office/drawing/2014/main" id="{47A52924-4372-9045-7D21-38B0AF2F6E84}"/>
              </a:ext>
            </a:extLst>
          </p:cNvPr>
          <p:cNvSpPr/>
          <p:nvPr userDrawn="1"/>
        </p:nvSpPr>
        <p:spPr>
          <a:xfrm>
            <a:off x="6249564" y="1362672"/>
            <a:ext cx="5036400" cy="2426400"/>
          </a:xfrm>
          <a:prstGeom prst="roundRect">
            <a:avLst>
              <a:gd name="adj" fmla="val 6106"/>
            </a:avLst>
          </a:prstGeom>
          <a:solidFill>
            <a:schemeClr val="bg1"/>
          </a:solidFill>
          <a:ln w="9525" cap="flat">
            <a:noFill/>
            <a:prstDash val="solid"/>
            <a:miter/>
          </a:ln>
          <a:effectLst>
            <a:outerShdw blurRad="190500" sx="101000" sy="101000" algn="ctr" rotWithShape="0">
              <a:prstClr val="black">
                <a:alpha val="7000"/>
              </a:prstClr>
            </a:outerShdw>
          </a:effectLst>
        </p:spPr>
        <p:txBody>
          <a:bodyPr rtlCol="0" anchor="ctr"/>
          <a:lstStyle/>
          <a:p>
            <a:pPr lvl="0" algn="ctr"/>
            <a:endParaRPr lang="ko-KR" altLang="en-US" sz="2400">
              <a:solidFill>
                <a:srgbClr val="32A5E6"/>
              </a:solidFill>
              <a:latin typeface="+mj-lt"/>
            </a:endParaRPr>
          </a:p>
        </p:txBody>
      </p:sp>
      <p:sp>
        <p:nvSpPr>
          <p:cNvPr id="4" name="사각형: 둥근 모서리 12">
            <a:extLst>
              <a:ext uri="{FF2B5EF4-FFF2-40B4-BE49-F238E27FC236}">
                <a16:creationId xmlns:a16="http://schemas.microsoft.com/office/drawing/2014/main" id="{D4BD9AC3-EF41-3361-A96C-6209652FFD14}"/>
              </a:ext>
            </a:extLst>
          </p:cNvPr>
          <p:cNvSpPr/>
          <p:nvPr userDrawn="1"/>
        </p:nvSpPr>
        <p:spPr>
          <a:xfrm>
            <a:off x="918738" y="1362672"/>
            <a:ext cx="5036400" cy="2426400"/>
          </a:xfrm>
          <a:prstGeom prst="roundRect">
            <a:avLst>
              <a:gd name="adj" fmla="val 6106"/>
            </a:avLst>
          </a:prstGeom>
          <a:solidFill>
            <a:schemeClr val="bg1"/>
          </a:solidFill>
          <a:ln w="9525" cap="flat">
            <a:noFill/>
            <a:prstDash val="solid"/>
            <a:miter/>
          </a:ln>
          <a:effectLst>
            <a:outerShdw blurRad="190500" sx="101000" sy="101000" algn="ctr" rotWithShape="0">
              <a:prstClr val="black">
                <a:alpha val="7000"/>
              </a:prstClr>
            </a:outerShdw>
          </a:effectLst>
        </p:spPr>
        <p:txBody>
          <a:bodyPr rtlCol="0" anchor="ctr"/>
          <a:lstStyle/>
          <a:p>
            <a:pPr lvl="0" algn="ctr"/>
            <a:endParaRPr lang="ko-KR" altLang="en-US" sz="2400">
              <a:solidFill>
                <a:srgbClr val="32A5E6"/>
              </a:solidFill>
              <a:latin typeface="+mj-lt"/>
            </a:endParaRPr>
          </a:p>
        </p:txBody>
      </p:sp>
      <p:sp>
        <p:nvSpPr>
          <p:cNvPr id="5" name="그림 개체 틀 4">
            <a:extLst>
              <a:ext uri="{FF2B5EF4-FFF2-40B4-BE49-F238E27FC236}">
                <a16:creationId xmlns:a16="http://schemas.microsoft.com/office/drawing/2014/main" id="{5CEEC76C-5434-92FF-9DD4-B9958BADF6B3}"/>
              </a:ext>
            </a:extLst>
          </p:cNvPr>
          <p:cNvSpPr>
            <a:spLocks noGrp="1"/>
          </p:cNvSpPr>
          <p:nvPr>
            <p:ph type="pic" sz="quarter" idx="10" hasCustomPrompt="1"/>
          </p:nvPr>
        </p:nvSpPr>
        <p:spPr>
          <a:xfrm>
            <a:off x="1008357" y="1452311"/>
            <a:ext cx="4857162" cy="2247122"/>
          </a:xfrm>
          <a:prstGeom prst="roundRect">
            <a:avLst>
              <a:gd name="adj" fmla="val 3291"/>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sp>
        <p:nvSpPr>
          <p:cNvPr id="6" name="그림 개체 틀 4">
            <a:extLst>
              <a:ext uri="{FF2B5EF4-FFF2-40B4-BE49-F238E27FC236}">
                <a16:creationId xmlns:a16="http://schemas.microsoft.com/office/drawing/2014/main" id="{ED582AF2-9A34-8E47-44BD-7E35B4B712E9}"/>
              </a:ext>
            </a:extLst>
          </p:cNvPr>
          <p:cNvSpPr>
            <a:spLocks noGrp="1"/>
          </p:cNvSpPr>
          <p:nvPr>
            <p:ph type="pic" sz="quarter" idx="12" hasCustomPrompt="1"/>
          </p:nvPr>
        </p:nvSpPr>
        <p:spPr>
          <a:xfrm>
            <a:off x="6339183" y="1452311"/>
            <a:ext cx="4857162" cy="2247122"/>
          </a:xfrm>
          <a:prstGeom prst="roundRect">
            <a:avLst>
              <a:gd name="adj" fmla="val 3291"/>
            </a:avLst>
          </a:prstGeom>
          <a:pattFill prst="pct10">
            <a:fgClr>
              <a:schemeClr val="bg1">
                <a:lumMod val="75000"/>
              </a:schemeClr>
            </a:fgClr>
            <a:bgClr>
              <a:schemeClr val="bg1">
                <a:lumMod val="95000"/>
              </a:schemeClr>
            </a:bgClr>
          </a:pattFill>
        </p:spPr>
        <p:txBody>
          <a:bodyPr bIns="432000" anchor="b" anchorCtr="1"/>
          <a:lstStyle>
            <a:lvl1pPr marL="0" marR="0" indent="0" algn="ctr" defTabSz="914400" rtl="0" eaLnBrk="1" fontAlgn="auto" latinLnBrk="1" hangingPunct="1">
              <a:lnSpc>
                <a:spcPct val="90000"/>
              </a:lnSpc>
              <a:spcBef>
                <a:spcPts val="1000"/>
              </a:spcBef>
              <a:spcAft>
                <a:spcPts val="0"/>
              </a:spcAft>
              <a:buClrTx/>
              <a:buSzTx/>
              <a:buFont typeface="Arial" panose="020B0604020202020204" pitchFamily="34" charset="0"/>
              <a:buNone/>
              <a:tabLst/>
              <a:defRPr sz="1600"/>
            </a:lvl1pPr>
          </a:lstStyle>
          <a:p>
            <a:pPr marL="228600" marR="0" lvl="0" indent="-228600" algn="l" defTabSz="914400" rtl="0" eaLnBrk="1" fontAlgn="auto" latinLnBrk="1" hangingPunct="1">
              <a:lnSpc>
                <a:spcPct val="90000"/>
              </a:lnSpc>
              <a:spcBef>
                <a:spcPts val="1000"/>
              </a:spcBef>
              <a:spcAft>
                <a:spcPts val="0"/>
              </a:spcAft>
              <a:buClrTx/>
              <a:buSzTx/>
              <a:buFont typeface="Arial" panose="020B0604020202020204" pitchFamily="34" charset="0"/>
              <a:buChar char="•"/>
              <a:tabLst/>
              <a:defRPr/>
            </a:pPr>
            <a:r>
              <a:rPr lang="en-US" altLang="ko-KR" dirty="0"/>
              <a:t>Click icon to add picture</a:t>
            </a:r>
            <a:endParaRPr lang="ko-KR" altLang="en-US" dirty="0"/>
          </a:p>
        </p:txBody>
      </p:sp>
      <p:pic>
        <p:nvPicPr>
          <p:cNvPr id="7" name="그림 2">
            <a:extLst>
              <a:ext uri="{FF2B5EF4-FFF2-40B4-BE49-F238E27FC236}">
                <a16:creationId xmlns:a16="http://schemas.microsoft.com/office/drawing/2014/main" id="{3332F68F-C4F0-7A08-E5CA-8983D6DBEFD4}"/>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b="16461"/>
          <a:stretch/>
        </p:blipFill>
        <p:spPr>
          <a:xfrm>
            <a:off x="0" y="5826760"/>
            <a:ext cx="12192000" cy="1031240"/>
          </a:xfrm>
          <a:prstGeom prst="rect">
            <a:avLst/>
          </a:prstGeom>
        </p:spPr>
      </p:pic>
    </p:spTree>
    <p:extLst>
      <p:ext uri="{BB962C8B-B14F-4D97-AF65-F5344CB8AC3E}">
        <p14:creationId xmlns:p14="http://schemas.microsoft.com/office/powerpoint/2010/main" val="39505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7C8678C-FA17-4467-8424-553DB1B9B5AF}"/>
              </a:ext>
            </a:extLst>
          </p:cNvPr>
          <p:cNvSpPr>
            <a:spLocks noGrp="1"/>
          </p:cNvSpPr>
          <p:nvPr>
            <p:ph type="pic" sz="quarter" idx="12"/>
          </p:nvPr>
        </p:nvSpPr>
        <p:spPr>
          <a:xfrm>
            <a:off x="783771" y="2857118"/>
            <a:ext cx="4835867" cy="2692400"/>
          </a:xfrm>
          <a:prstGeom prst="round2DiagRect">
            <a:avLst>
              <a:gd name="adj1" fmla="val 3080"/>
              <a:gd name="adj2" fmla="val 18432"/>
            </a:avLst>
          </a:prstGeom>
          <a:noFill/>
        </p:spPr>
        <p:txBody>
          <a:bodyPr/>
          <a:lstStyle>
            <a:lvl1pPr>
              <a:defRPr sz="1200"/>
            </a:lvl1pPr>
          </a:lstStyle>
          <a:p>
            <a:endParaRPr lang="en-ID"/>
          </a:p>
        </p:txBody>
      </p:sp>
    </p:spTree>
    <p:extLst>
      <p:ext uri="{BB962C8B-B14F-4D97-AF65-F5344CB8AC3E}">
        <p14:creationId xmlns:p14="http://schemas.microsoft.com/office/powerpoint/2010/main" val="4002837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C48C18DC-CD8B-4F77-8334-8B6FA46F8580}"/>
              </a:ext>
            </a:extLst>
          </p:cNvPr>
          <p:cNvSpPr>
            <a:spLocks noGrp="1"/>
          </p:cNvSpPr>
          <p:nvPr>
            <p:ph type="pic" sz="quarter" idx="12"/>
          </p:nvPr>
        </p:nvSpPr>
        <p:spPr>
          <a:xfrm>
            <a:off x="961571" y="1092391"/>
            <a:ext cx="2772229" cy="4673218"/>
          </a:xfrm>
          <a:prstGeom prst="round2DiagRect">
            <a:avLst>
              <a:gd name="adj1" fmla="val 3080"/>
              <a:gd name="adj2" fmla="val 20723"/>
            </a:avLst>
          </a:prstGeom>
          <a:noFill/>
        </p:spPr>
        <p:txBody>
          <a:bodyPr/>
          <a:lstStyle>
            <a:lvl1pPr>
              <a:defRPr sz="1200"/>
            </a:lvl1pPr>
          </a:lstStyle>
          <a:p>
            <a:endParaRPr lang="en-ID"/>
          </a:p>
        </p:txBody>
      </p:sp>
    </p:spTree>
    <p:extLst>
      <p:ext uri="{BB962C8B-B14F-4D97-AF65-F5344CB8AC3E}">
        <p14:creationId xmlns:p14="http://schemas.microsoft.com/office/powerpoint/2010/main" val="21017729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5AB013C-6610-4984-8568-6D45922E4F71}"/>
              </a:ext>
            </a:extLst>
          </p:cNvPr>
          <p:cNvSpPr>
            <a:spLocks noGrp="1"/>
          </p:cNvSpPr>
          <p:nvPr>
            <p:ph type="pic" sz="quarter" idx="12"/>
          </p:nvPr>
        </p:nvSpPr>
        <p:spPr>
          <a:xfrm>
            <a:off x="9287329" y="901891"/>
            <a:ext cx="2155371" cy="2450909"/>
          </a:xfrm>
          <a:prstGeom prst="round2DiagRect">
            <a:avLst>
              <a:gd name="adj1" fmla="val 3080"/>
              <a:gd name="adj2" fmla="val 20723"/>
            </a:avLst>
          </a:prstGeom>
          <a:noFill/>
        </p:spPr>
        <p:txBody>
          <a:bodyPr/>
          <a:lstStyle>
            <a:lvl1pPr>
              <a:defRPr sz="1200"/>
            </a:lvl1pPr>
          </a:lstStyle>
          <a:p>
            <a:endParaRPr lang="en-ID"/>
          </a:p>
        </p:txBody>
      </p:sp>
      <p:sp>
        <p:nvSpPr>
          <p:cNvPr id="7" name="Picture Placeholder 5">
            <a:extLst>
              <a:ext uri="{FF2B5EF4-FFF2-40B4-BE49-F238E27FC236}">
                <a16:creationId xmlns:a16="http://schemas.microsoft.com/office/drawing/2014/main" id="{16DA9BFF-7A4A-4795-B78D-E79014AEA67B}"/>
              </a:ext>
            </a:extLst>
          </p:cNvPr>
          <p:cNvSpPr>
            <a:spLocks noGrp="1"/>
          </p:cNvSpPr>
          <p:nvPr>
            <p:ph type="pic" sz="quarter" idx="13"/>
          </p:nvPr>
        </p:nvSpPr>
        <p:spPr>
          <a:xfrm>
            <a:off x="7131958" y="3505201"/>
            <a:ext cx="2155371" cy="2450909"/>
          </a:xfrm>
          <a:prstGeom prst="round2DiagRect">
            <a:avLst>
              <a:gd name="adj1" fmla="val 3080"/>
              <a:gd name="adj2" fmla="val 20723"/>
            </a:avLst>
          </a:prstGeom>
          <a:noFill/>
        </p:spPr>
        <p:txBody>
          <a:bodyPr/>
          <a:lstStyle>
            <a:lvl1pPr>
              <a:defRPr sz="1200"/>
            </a:lvl1pPr>
          </a:lstStyle>
          <a:p>
            <a:endParaRPr lang="en-ID"/>
          </a:p>
        </p:txBody>
      </p:sp>
    </p:spTree>
    <p:extLst>
      <p:ext uri="{BB962C8B-B14F-4D97-AF65-F5344CB8AC3E}">
        <p14:creationId xmlns:p14="http://schemas.microsoft.com/office/powerpoint/2010/main" val="20567792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978B9048-4DD0-4C6C-9928-0B4578BF1BA4}"/>
              </a:ext>
            </a:extLst>
          </p:cNvPr>
          <p:cNvSpPr>
            <a:spLocks noGrp="1"/>
          </p:cNvSpPr>
          <p:nvPr>
            <p:ph type="pic" sz="quarter" idx="13"/>
          </p:nvPr>
        </p:nvSpPr>
        <p:spPr>
          <a:xfrm>
            <a:off x="549729" y="3822701"/>
            <a:ext cx="11092542" cy="2450909"/>
          </a:xfrm>
          <a:prstGeom prst="round2DiagRect">
            <a:avLst>
              <a:gd name="adj1" fmla="val 4397"/>
              <a:gd name="adj2" fmla="val 21516"/>
            </a:avLst>
          </a:prstGeom>
          <a:noFill/>
        </p:spPr>
        <p:txBody>
          <a:bodyPr/>
          <a:lstStyle>
            <a:lvl1pPr>
              <a:defRPr sz="1200"/>
            </a:lvl1pPr>
          </a:lstStyle>
          <a:p>
            <a:endParaRPr lang="en-ID"/>
          </a:p>
        </p:txBody>
      </p:sp>
    </p:spTree>
    <p:extLst>
      <p:ext uri="{BB962C8B-B14F-4D97-AF65-F5344CB8AC3E}">
        <p14:creationId xmlns:p14="http://schemas.microsoft.com/office/powerpoint/2010/main" val="4038650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8A25CCB-6CE1-450B-BB72-4BEF579EE6EB}"/>
              </a:ext>
            </a:extLst>
          </p:cNvPr>
          <p:cNvSpPr>
            <a:spLocks noGrp="1"/>
          </p:cNvSpPr>
          <p:nvPr>
            <p:ph type="pic" sz="quarter" idx="13"/>
          </p:nvPr>
        </p:nvSpPr>
        <p:spPr>
          <a:xfrm>
            <a:off x="6696529" y="1326382"/>
            <a:ext cx="4415971" cy="2450909"/>
          </a:xfrm>
          <a:prstGeom prst="round2DiagRect">
            <a:avLst>
              <a:gd name="adj1" fmla="val 4397"/>
              <a:gd name="adj2" fmla="val 22552"/>
            </a:avLst>
          </a:prstGeom>
          <a:noFill/>
        </p:spPr>
        <p:txBody>
          <a:bodyPr/>
          <a:lstStyle>
            <a:lvl1pPr>
              <a:defRPr sz="1200"/>
            </a:lvl1pPr>
          </a:lstStyle>
          <a:p>
            <a:endParaRPr lang="en-ID"/>
          </a:p>
        </p:txBody>
      </p:sp>
    </p:spTree>
    <p:extLst>
      <p:ext uri="{BB962C8B-B14F-4D97-AF65-F5344CB8AC3E}">
        <p14:creationId xmlns:p14="http://schemas.microsoft.com/office/powerpoint/2010/main" val="23597209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090870"/>
      </p:ext>
    </p:extLst>
  </p:cSld>
  <p:clrMap bg1="lt1" tx1="dk1" bg2="lt2" tx2="dk2" accent1="accent1" accent2="accent2" accent3="accent3" accent4="accent4" accent5="accent5" accent6="accent6" hlink="hlink" folHlink="folHlink"/>
  <p:sldLayoutIdLst>
    <p:sldLayoutId id="2147483649" r:id="rId1"/>
    <p:sldLayoutId id="2147483675" r:id="rId2"/>
    <p:sldLayoutId id="2147483676" r:id="rId3"/>
    <p:sldLayoutId id="2147483677"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7" Type="http://schemas.openxmlformats.org/officeDocument/2006/relationships/image" Target="../media/image25.png"/><Relationship Id="rId2" Type="http://schemas.openxmlformats.org/officeDocument/2006/relationships/image" Target="../media/image21.jpg"/><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3.jpg"/></Relationships>
</file>

<file path=ppt/slides/_rels/slide1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hyperlink" Target="https://programstore.ir/shop/%D9%BE%D8%A7%D9%88%D8%B1%D9%BE%D9%88%DB%8C%D9%86%D8%AA-%D8%AF%D8%A7%D8%B1%DA%A9-%D9%88%D8%A8/" TargetMode="External"/><Relationship Id="rId1" Type="http://schemas.openxmlformats.org/officeDocument/2006/relationships/slideLayout" Target="../slideLayouts/slideLayout2.xml"/><Relationship Id="rId5" Type="http://schemas.openxmlformats.org/officeDocument/2006/relationships/image" Target="../media/image5.sv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9.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1.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hyperlink" Target="https://www.daneshchi.ir/%d8%aa%d8%ad%d9%82%db%8c%d9%82-%d8%ae%d8%a7%da%a9-%d9%85%d9%88%d8%a7%d8%af-%d8%aa%d8%b4%da%a9%db%8c%d9%84-%d8%af%d9%87%d9%86%d8%af%d9%87/" TargetMode="External"/><Relationship Id="rId1" Type="http://schemas.openxmlformats.org/officeDocument/2006/relationships/slideLayout" Target="../slideLayouts/slideLayout20.xml"/></Relationships>
</file>

<file path=ppt/slides/_rels/slide33.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45.png"/><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www.tabnak.ir/fa/news/876399/%D9%BE%DB%8C%D8%B4%D9%86%D9%87%D8%A7%D8%AF-%D8%AD%D9%84-%D9%85%D8%B3%D8%A6%D9%84%D9%87-%D9%81%D8%B9%D8%A7%D9%84%D8%A7%D9%86-%D8%A8%D8%A7%D8%B2%D8%AF%D8%A7%D8%B4%D8%AA-%D8%B4%D8%AF%D9%87-%D9%85%D8%AD%DB%8C%D8%B7-%D8%B2%DB%8C%D8%B3%D8%AA-%D8%AF%D8%B1-%D8%B4%D9%88%D8%B1%D8%A7%DB%8C-%D8%A7%D9%85%D9%86%DB%8C%D8%AA-%DA%A9%D8%B4%D9%88%D8%B1" TargetMode="Externa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BB7FE7E2-ADA0-4E46-A76E-0E087C28B03C}"/>
              </a:ext>
            </a:extLst>
          </p:cNvPr>
          <p:cNvGrpSpPr/>
          <p:nvPr/>
        </p:nvGrpSpPr>
        <p:grpSpPr>
          <a:xfrm>
            <a:off x="408709" y="214745"/>
            <a:ext cx="11374582" cy="6428509"/>
            <a:chOff x="360218" y="214744"/>
            <a:chExt cx="11374582" cy="6428509"/>
          </a:xfrm>
        </p:grpSpPr>
        <p:sp>
          <p:nvSpPr>
            <p:cNvPr id="7" name="Rectangle: Rounded Corners 6">
              <a:extLst>
                <a:ext uri="{FF2B5EF4-FFF2-40B4-BE49-F238E27FC236}">
                  <a16:creationId xmlns:a16="http://schemas.microsoft.com/office/drawing/2014/main" id="{A8A3FF1F-A7C8-F5C0-4467-A7E09436FD33}"/>
                </a:ext>
              </a:extLst>
            </p:cNvPr>
            <p:cNvSpPr/>
            <p:nvPr/>
          </p:nvSpPr>
          <p:spPr>
            <a:xfrm>
              <a:off x="360218" y="457200"/>
              <a:ext cx="11374582" cy="5777345"/>
            </a:xfrm>
            <a:prstGeom prst="roundRect">
              <a:avLst>
                <a:gd name="adj" fmla="val 46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D23004C-258B-57F7-795A-362B73C1598B}"/>
                </a:ext>
              </a:extLst>
            </p:cNvPr>
            <p:cNvPicPr>
              <a:picLocks noChangeAspect="1"/>
            </p:cNvPicPr>
            <p:nvPr/>
          </p:nvPicPr>
          <p:blipFill rotWithShape="1">
            <a:blip r:embed="rId2">
              <a:biLevel thresh="25000"/>
              <a:extLst>
                <a:ext uri="{28A0092B-C50C-407E-A947-70E740481C1C}">
                  <a14:useLocalDpi xmlns:a14="http://schemas.microsoft.com/office/drawing/2010/main" val="0"/>
                </a:ext>
              </a:extLst>
            </a:blip>
            <a:srcRect l="35075" t="20808" r="32873" b="36969"/>
            <a:stretch/>
          </p:blipFill>
          <p:spPr>
            <a:xfrm>
              <a:off x="4032834" y="214744"/>
              <a:ext cx="4029351" cy="6428509"/>
            </a:xfrm>
            <a:prstGeom prst="rect">
              <a:avLst/>
            </a:prstGeom>
          </p:spPr>
        </p:pic>
      </p:grpSp>
    </p:spTree>
    <p:extLst>
      <p:ext uri="{BB962C8B-B14F-4D97-AF65-F5344CB8AC3E}">
        <p14:creationId xmlns:p14="http://schemas.microsoft.com/office/powerpoint/2010/main" val="9341412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Imagen 3">
            <a:extLst>
              <a:ext uri="{FF2B5EF4-FFF2-40B4-BE49-F238E27FC236}">
                <a16:creationId xmlns:a16="http://schemas.microsoft.com/office/drawing/2014/main" id="{2185715B-B7A1-F30E-16E4-40BD5F6A01D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11496" r="8051"/>
          <a:stretch/>
        </p:blipFill>
        <p:spPr>
          <a:xfrm>
            <a:off x="6096000" y="500264"/>
            <a:ext cx="6096000" cy="5857471"/>
          </a:xfrm>
          <a:prstGeom prst="rect">
            <a:avLst/>
          </a:prstGeom>
        </p:spPr>
      </p:pic>
      <p:pic>
        <p:nvPicPr>
          <p:cNvPr id="2" name="그림 2">
            <a:extLst>
              <a:ext uri="{FF2B5EF4-FFF2-40B4-BE49-F238E27FC236}">
                <a16:creationId xmlns:a16="http://schemas.microsoft.com/office/drawing/2014/main" id="{D15A59B5-7EB0-F0A8-58A0-EDEA6E361A7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16461"/>
          <a:stretch/>
        </p:blipFill>
        <p:spPr>
          <a:xfrm>
            <a:off x="0" y="5826760"/>
            <a:ext cx="12192000" cy="1031240"/>
          </a:xfrm>
          <a:prstGeom prst="rect">
            <a:avLst/>
          </a:prstGeom>
        </p:spPr>
      </p:pic>
      <p:grpSp>
        <p:nvGrpSpPr>
          <p:cNvPr id="9" name="Group 8">
            <a:extLst>
              <a:ext uri="{FF2B5EF4-FFF2-40B4-BE49-F238E27FC236}">
                <a16:creationId xmlns:a16="http://schemas.microsoft.com/office/drawing/2014/main" id="{26981741-C1AE-811B-6D67-F23F2E766F34}"/>
              </a:ext>
            </a:extLst>
          </p:cNvPr>
          <p:cNvGrpSpPr/>
          <p:nvPr/>
        </p:nvGrpSpPr>
        <p:grpSpPr>
          <a:xfrm>
            <a:off x="1255552" y="418245"/>
            <a:ext cx="6232097" cy="1007884"/>
            <a:chOff x="1255552" y="418245"/>
            <a:chExt cx="6232097" cy="1007884"/>
          </a:xfrm>
        </p:grpSpPr>
        <p:grpSp>
          <p:nvGrpSpPr>
            <p:cNvPr id="3" name="Group 2">
              <a:extLst>
                <a:ext uri="{FF2B5EF4-FFF2-40B4-BE49-F238E27FC236}">
                  <a16:creationId xmlns:a16="http://schemas.microsoft.com/office/drawing/2014/main" id="{F7C0751C-A568-11F1-FEEA-0D55472915AC}"/>
                </a:ext>
              </a:extLst>
            </p:cNvPr>
            <p:cNvGrpSpPr/>
            <p:nvPr/>
          </p:nvGrpSpPr>
          <p:grpSpPr>
            <a:xfrm rot="1888331">
              <a:off x="6311477" y="418245"/>
              <a:ext cx="1176172" cy="1007884"/>
              <a:chOff x="8426854" y="66578"/>
              <a:chExt cx="612772" cy="525096"/>
            </a:xfrm>
            <a:solidFill>
              <a:srgbClr val="5EA848"/>
            </a:solidFill>
          </p:grpSpPr>
          <p:sp>
            <p:nvSpPr>
              <p:cNvPr id="4" name="Freeform: Shape 3">
                <a:extLst>
                  <a:ext uri="{FF2B5EF4-FFF2-40B4-BE49-F238E27FC236}">
                    <a16:creationId xmlns:a16="http://schemas.microsoft.com/office/drawing/2014/main" id="{2EC71090-77EA-7DB6-6102-D9B9A14425C0}"/>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7A0DDFE5-02D0-B670-9E5A-CEC3ED717E05}"/>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6" name="TextBox 5">
              <a:extLst>
                <a:ext uri="{FF2B5EF4-FFF2-40B4-BE49-F238E27FC236}">
                  <a16:creationId xmlns:a16="http://schemas.microsoft.com/office/drawing/2014/main" id="{3B95CBFD-9A85-D32E-5443-E5036D3B85C4}"/>
                </a:ext>
              </a:extLst>
            </p:cNvPr>
            <p:cNvSpPr txBox="1"/>
            <p:nvPr/>
          </p:nvSpPr>
          <p:spPr>
            <a:xfrm>
              <a:off x="1255552" y="573387"/>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17925C86-D025-0CA6-9F39-AE53E5F2AEC6}"/>
                </a:ext>
              </a:extLst>
            </p:cNvPr>
            <p:cNvSpPr/>
            <p:nvPr/>
          </p:nvSpPr>
          <p:spPr>
            <a:xfrm>
              <a:off x="3357776" y="1316541"/>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6F75FEC7-1812-613A-C899-909579041EAD}"/>
              </a:ext>
            </a:extLst>
          </p:cNvPr>
          <p:cNvSpPr txBox="1"/>
          <p:nvPr/>
        </p:nvSpPr>
        <p:spPr>
          <a:xfrm>
            <a:off x="346363" y="1825112"/>
            <a:ext cx="6402005" cy="3277820"/>
          </a:xfrm>
          <a:prstGeom prst="rect">
            <a:avLst/>
          </a:prstGeom>
          <a:noFill/>
        </p:spPr>
        <p:txBody>
          <a:bodyPr wrap="square" rtlCol="0">
            <a:spAutoFit/>
          </a:bodyPr>
          <a:lstStyle/>
          <a:p>
            <a:pPr algn="justLow" rtl="1">
              <a:lnSpc>
                <a:spcPct val="3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6549787"/>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down)">
                                      <p:cBhvr>
                                        <p:cTn id="7" dur="500"/>
                                        <p:tgtEl>
                                          <p:spTgt spid="10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righ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148DC11C-53CB-9DBF-C0A2-86EF0CDE820D}"/>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6461"/>
          <a:stretch/>
        </p:blipFill>
        <p:spPr>
          <a:xfrm>
            <a:off x="0" y="5826760"/>
            <a:ext cx="12192000" cy="1031240"/>
          </a:xfrm>
          <a:prstGeom prst="rect">
            <a:avLst/>
          </a:prstGeom>
        </p:spPr>
      </p:pic>
      <p:pic>
        <p:nvPicPr>
          <p:cNvPr id="3" name="그림 4">
            <a:extLst>
              <a:ext uri="{FF2B5EF4-FFF2-40B4-BE49-F238E27FC236}">
                <a16:creationId xmlns:a16="http://schemas.microsoft.com/office/drawing/2014/main" id="{1EC5ABDB-30DA-1E13-A27C-D1677A941AE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6400" y="109714"/>
            <a:ext cx="11379200" cy="3150616"/>
          </a:xfrm>
          <a:prstGeom prst="rect">
            <a:avLst/>
          </a:prstGeom>
        </p:spPr>
      </p:pic>
      <p:grpSp>
        <p:nvGrpSpPr>
          <p:cNvPr id="11" name="Group 10">
            <a:extLst>
              <a:ext uri="{FF2B5EF4-FFF2-40B4-BE49-F238E27FC236}">
                <a16:creationId xmlns:a16="http://schemas.microsoft.com/office/drawing/2014/main" id="{75FA926E-3721-6088-CF13-A86B11F65FB8}"/>
              </a:ext>
            </a:extLst>
          </p:cNvPr>
          <p:cNvGrpSpPr/>
          <p:nvPr/>
        </p:nvGrpSpPr>
        <p:grpSpPr>
          <a:xfrm>
            <a:off x="8613029" y="2087464"/>
            <a:ext cx="1259658" cy="1259656"/>
            <a:chOff x="8613029" y="2087464"/>
            <a:chExt cx="1259658" cy="1259656"/>
          </a:xfrm>
        </p:grpSpPr>
        <p:sp>
          <p:nvSpPr>
            <p:cNvPr id="6" name="타원 37">
              <a:extLst>
                <a:ext uri="{FF2B5EF4-FFF2-40B4-BE49-F238E27FC236}">
                  <a16:creationId xmlns:a16="http://schemas.microsoft.com/office/drawing/2014/main" id="{E0E454AB-6D68-FE7E-9F95-52EA5BE6F3B5}"/>
                </a:ext>
              </a:extLst>
            </p:cNvPr>
            <p:cNvSpPr/>
            <p:nvPr/>
          </p:nvSpPr>
          <p:spPr>
            <a:xfrm>
              <a:off x="8613029" y="2087464"/>
              <a:ext cx="1259658" cy="1259656"/>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7" name="그림 23">
              <a:extLst>
                <a:ext uri="{FF2B5EF4-FFF2-40B4-BE49-F238E27FC236}">
                  <a16:creationId xmlns:a16="http://schemas.microsoft.com/office/drawing/2014/main" id="{E430E432-1296-0962-15E5-FE072ADFA6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12245" y="2305275"/>
              <a:ext cx="661228" cy="824034"/>
            </a:xfrm>
            <a:prstGeom prst="rect">
              <a:avLst/>
            </a:prstGeom>
          </p:spPr>
        </p:pic>
      </p:grpSp>
      <p:grpSp>
        <p:nvGrpSpPr>
          <p:cNvPr id="19" name="Group 18">
            <a:extLst>
              <a:ext uri="{FF2B5EF4-FFF2-40B4-BE49-F238E27FC236}">
                <a16:creationId xmlns:a16="http://schemas.microsoft.com/office/drawing/2014/main" id="{AF07275F-7D05-708B-49DE-FB40324EAB65}"/>
              </a:ext>
            </a:extLst>
          </p:cNvPr>
          <p:cNvGrpSpPr/>
          <p:nvPr/>
        </p:nvGrpSpPr>
        <p:grpSpPr>
          <a:xfrm>
            <a:off x="2319315" y="2087464"/>
            <a:ext cx="1259658" cy="1259656"/>
            <a:chOff x="2319315" y="2087464"/>
            <a:chExt cx="1259658" cy="1259656"/>
          </a:xfrm>
        </p:grpSpPr>
        <p:sp>
          <p:nvSpPr>
            <p:cNvPr id="5" name="타원 22">
              <a:extLst>
                <a:ext uri="{FF2B5EF4-FFF2-40B4-BE49-F238E27FC236}">
                  <a16:creationId xmlns:a16="http://schemas.microsoft.com/office/drawing/2014/main" id="{AB456D7E-A454-552E-F084-A39BD18BBE9F}"/>
                </a:ext>
              </a:extLst>
            </p:cNvPr>
            <p:cNvSpPr/>
            <p:nvPr/>
          </p:nvSpPr>
          <p:spPr>
            <a:xfrm>
              <a:off x="2319315" y="2087464"/>
              <a:ext cx="1259658" cy="1259656"/>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8" name="그림 24">
              <a:extLst>
                <a:ext uri="{FF2B5EF4-FFF2-40B4-BE49-F238E27FC236}">
                  <a16:creationId xmlns:a16="http://schemas.microsoft.com/office/drawing/2014/main" id="{389F3949-F83E-9493-FEF5-AEE8868E51A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68546" y="2304561"/>
              <a:ext cx="761196" cy="825464"/>
            </a:xfrm>
            <a:prstGeom prst="rect">
              <a:avLst/>
            </a:prstGeom>
          </p:spPr>
        </p:pic>
      </p:grpSp>
      <p:grpSp>
        <p:nvGrpSpPr>
          <p:cNvPr id="12" name="Group 11">
            <a:extLst>
              <a:ext uri="{FF2B5EF4-FFF2-40B4-BE49-F238E27FC236}">
                <a16:creationId xmlns:a16="http://schemas.microsoft.com/office/drawing/2014/main" id="{C1827F17-51B0-928D-A528-DD5DF23F9F0D}"/>
              </a:ext>
            </a:extLst>
          </p:cNvPr>
          <p:cNvGrpSpPr/>
          <p:nvPr/>
        </p:nvGrpSpPr>
        <p:grpSpPr>
          <a:xfrm>
            <a:off x="5463745" y="2087464"/>
            <a:ext cx="1259658" cy="1259656"/>
            <a:chOff x="5463745" y="2087464"/>
            <a:chExt cx="1259658" cy="1259656"/>
          </a:xfrm>
        </p:grpSpPr>
        <p:sp>
          <p:nvSpPr>
            <p:cNvPr id="4" name="타원 15">
              <a:extLst>
                <a:ext uri="{FF2B5EF4-FFF2-40B4-BE49-F238E27FC236}">
                  <a16:creationId xmlns:a16="http://schemas.microsoft.com/office/drawing/2014/main" id="{B0C4185F-1BB6-8DD7-E4DF-3B1CF159B703}"/>
                </a:ext>
              </a:extLst>
            </p:cNvPr>
            <p:cNvSpPr/>
            <p:nvPr/>
          </p:nvSpPr>
          <p:spPr>
            <a:xfrm>
              <a:off x="5463745" y="2087464"/>
              <a:ext cx="1259658" cy="1259656"/>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9" name="그림 28">
              <a:extLst>
                <a:ext uri="{FF2B5EF4-FFF2-40B4-BE49-F238E27FC236}">
                  <a16:creationId xmlns:a16="http://schemas.microsoft.com/office/drawing/2014/main" id="{109895DE-788C-39BE-F327-3CBD3ACEF23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670845" y="2294563"/>
              <a:ext cx="845458" cy="845458"/>
            </a:xfrm>
            <a:prstGeom prst="rect">
              <a:avLst/>
            </a:prstGeom>
          </p:spPr>
        </p:pic>
      </p:grpSp>
      <p:grpSp>
        <p:nvGrpSpPr>
          <p:cNvPr id="10" name="Group 9">
            <a:extLst>
              <a:ext uri="{FF2B5EF4-FFF2-40B4-BE49-F238E27FC236}">
                <a16:creationId xmlns:a16="http://schemas.microsoft.com/office/drawing/2014/main" id="{B66439EC-74B2-46AF-FB99-D49D7A7A44DA}"/>
              </a:ext>
            </a:extLst>
          </p:cNvPr>
          <p:cNvGrpSpPr/>
          <p:nvPr/>
        </p:nvGrpSpPr>
        <p:grpSpPr>
          <a:xfrm>
            <a:off x="6076934" y="222010"/>
            <a:ext cx="6232097" cy="1007884"/>
            <a:chOff x="6076934" y="222010"/>
            <a:chExt cx="6232097" cy="1007884"/>
          </a:xfrm>
        </p:grpSpPr>
        <p:grpSp>
          <p:nvGrpSpPr>
            <p:cNvPr id="13" name="Group 12">
              <a:extLst>
                <a:ext uri="{FF2B5EF4-FFF2-40B4-BE49-F238E27FC236}">
                  <a16:creationId xmlns:a16="http://schemas.microsoft.com/office/drawing/2014/main" id="{35BD73C9-1BD9-649F-7377-F91046DE3E16}"/>
                </a:ext>
              </a:extLst>
            </p:cNvPr>
            <p:cNvGrpSpPr/>
            <p:nvPr/>
          </p:nvGrpSpPr>
          <p:grpSpPr>
            <a:xfrm rot="1888331">
              <a:off x="11132859" y="222010"/>
              <a:ext cx="1176172" cy="1007884"/>
              <a:chOff x="8426854" y="66578"/>
              <a:chExt cx="612772" cy="525096"/>
            </a:xfrm>
            <a:solidFill>
              <a:srgbClr val="5EA848"/>
            </a:solidFill>
          </p:grpSpPr>
          <p:sp>
            <p:nvSpPr>
              <p:cNvPr id="14" name="Freeform: Shape 13">
                <a:extLst>
                  <a:ext uri="{FF2B5EF4-FFF2-40B4-BE49-F238E27FC236}">
                    <a16:creationId xmlns:a16="http://schemas.microsoft.com/office/drawing/2014/main" id="{E9D40163-968D-819A-582A-99B741DF4982}"/>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E2EC486-892A-E100-2A0C-C469537DDF50}"/>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6" name="TextBox 15">
              <a:extLst>
                <a:ext uri="{FF2B5EF4-FFF2-40B4-BE49-F238E27FC236}">
                  <a16:creationId xmlns:a16="http://schemas.microsoft.com/office/drawing/2014/main" id="{E5089BC3-9A7E-6E05-7C3B-D6A5D566C196}"/>
                </a:ext>
              </a:extLst>
            </p:cNvPr>
            <p:cNvSpPr txBox="1"/>
            <p:nvPr/>
          </p:nvSpPr>
          <p:spPr>
            <a:xfrm>
              <a:off x="6076934" y="377152"/>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sp>
          <p:nvSpPr>
            <p:cNvPr id="17" name="Rectangle 16">
              <a:extLst>
                <a:ext uri="{FF2B5EF4-FFF2-40B4-BE49-F238E27FC236}">
                  <a16:creationId xmlns:a16="http://schemas.microsoft.com/office/drawing/2014/main" id="{1CF1C583-37D1-7648-EAD4-711A67B8DF27}"/>
                </a:ext>
              </a:extLst>
            </p:cNvPr>
            <p:cNvSpPr/>
            <p:nvPr/>
          </p:nvSpPr>
          <p:spPr>
            <a:xfrm>
              <a:off x="8179158" y="1120306"/>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8" name="TextBox 17">
            <a:extLst>
              <a:ext uri="{FF2B5EF4-FFF2-40B4-BE49-F238E27FC236}">
                <a16:creationId xmlns:a16="http://schemas.microsoft.com/office/drawing/2014/main" id="{00E7ECE8-C589-9DEC-3EDB-DF1AB1E40FA5}"/>
              </a:ext>
            </a:extLst>
          </p:cNvPr>
          <p:cNvSpPr txBox="1"/>
          <p:nvPr/>
        </p:nvSpPr>
        <p:spPr>
          <a:xfrm>
            <a:off x="8004582" y="3353046"/>
            <a:ext cx="2476551"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0" name="TextBox 19">
            <a:extLst>
              <a:ext uri="{FF2B5EF4-FFF2-40B4-BE49-F238E27FC236}">
                <a16:creationId xmlns:a16="http://schemas.microsoft.com/office/drawing/2014/main" id="{D08AD460-7E31-2001-1C52-39227836DD94}"/>
              </a:ext>
            </a:extLst>
          </p:cNvPr>
          <p:cNvSpPr txBox="1"/>
          <p:nvPr/>
        </p:nvSpPr>
        <p:spPr>
          <a:xfrm>
            <a:off x="4836455" y="3353046"/>
            <a:ext cx="2476551"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1" name="TextBox 20">
            <a:extLst>
              <a:ext uri="{FF2B5EF4-FFF2-40B4-BE49-F238E27FC236}">
                <a16:creationId xmlns:a16="http://schemas.microsoft.com/office/drawing/2014/main" id="{7BEFE710-A3B5-EA88-330D-A6334D1F99DF}"/>
              </a:ext>
            </a:extLst>
          </p:cNvPr>
          <p:cNvSpPr txBox="1"/>
          <p:nvPr/>
        </p:nvSpPr>
        <p:spPr>
          <a:xfrm>
            <a:off x="1677749" y="3353046"/>
            <a:ext cx="2476551"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70801158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righ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p:tgtEl>
                                          <p:spTgt spid="11"/>
                                        </p:tgtEl>
                                        <p:attrNameLst>
                                          <p:attrName>ppt_y</p:attrName>
                                        </p:attrNameLst>
                                      </p:cBhvr>
                                      <p:tavLst>
                                        <p:tav tm="0">
                                          <p:val>
                                            <p:strVal val="#ppt_y+#ppt_h*1.125000"/>
                                          </p:val>
                                        </p:tav>
                                        <p:tav tm="100000">
                                          <p:val>
                                            <p:strVal val="#ppt_y"/>
                                          </p:val>
                                        </p:tav>
                                      </p:tavLst>
                                    </p:anim>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ppt_y</p:attrName>
                                        </p:attrNameLst>
                                      </p:cBhvr>
                                      <p:tavLst>
                                        <p:tav tm="0">
                                          <p:val>
                                            <p:strVal val="#ppt_y+#ppt_h*1.125000"/>
                                          </p:val>
                                        </p:tav>
                                        <p:tav tm="100000">
                                          <p:val>
                                            <p:strVal val="#ppt_y"/>
                                          </p:val>
                                        </p:tav>
                                      </p:tavLst>
                                    </p:anim>
                                    <p:animEffect transition="in" filter="wipe(up)">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p:tgtEl>
                                          <p:spTgt spid="12"/>
                                        </p:tgtEl>
                                        <p:attrNameLst>
                                          <p:attrName>ppt_y</p:attrName>
                                        </p:attrNameLst>
                                      </p:cBhvr>
                                      <p:tavLst>
                                        <p:tav tm="0">
                                          <p:val>
                                            <p:strVal val="#ppt_y+#ppt_h*1.125000"/>
                                          </p:val>
                                        </p:tav>
                                        <p:tav tm="100000">
                                          <p:val>
                                            <p:strVal val="#ppt_y"/>
                                          </p:val>
                                        </p:tav>
                                      </p:tavLst>
                                    </p:anim>
                                    <p:animEffect transition="in" filter="wipe(up)">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ppt_y</p:attrName>
                                        </p:attrNameLst>
                                      </p:cBhvr>
                                      <p:tavLst>
                                        <p:tav tm="0">
                                          <p:val>
                                            <p:strVal val="#ppt_y+#ppt_h*1.125000"/>
                                          </p:val>
                                        </p:tav>
                                        <p:tav tm="100000">
                                          <p:val>
                                            <p:strVal val="#ppt_y"/>
                                          </p:val>
                                        </p:tav>
                                      </p:tavLst>
                                    </p:anim>
                                    <p:animEffect transition="in" filter="wipe(up)">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additive="base">
                                        <p:cTn id="36" dur="500"/>
                                        <p:tgtEl>
                                          <p:spTgt spid="19"/>
                                        </p:tgtEl>
                                        <p:attrNameLst>
                                          <p:attrName>ppt_y</p:attrName>
                                        </p:attrNameLst>
                                      </p:cBhvr>
                                      <p:tavLst>
                                        <p:tav tm="0">
                                          <p:val>
                                            <p:strVal val="#ppt_y+#ppt_h*1.125000"/>
                                          </p:val>
                                        </p:tav>
                                        <p:tav tm="100000">
                                          <p:val>
                                            <p:strVal val="#ppt_y"/>
                                          </p:val>
                                        </p:tav>
                                      </p:tavLst>
                                    </p:anim>
                                    <p:animEffect transition="in" filter="wipe(up)">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up)">
                                      <p:cBhvr>
                                        <p:cTn id="4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6F91B77-3FD7-4A20-A586-95172C36922D}"/>
              </a:ext>
            </a:extLst>
          </p:cNvPr>
          <p:cNvSpPr/>
          <p:nvPr/>
        </p:nvSpPr>
        <p:spPr>
          <a:xfrm>
            <a:off x="0" y="0"/>
            <a:ext cx="3695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Freeform: Shape 3">
            <a:extLst>
              <a:ext uri="{FF2B5EF4-FFF2-40B4-BE49-F238E27FC236}">
                <a16:creationId xmlns:a16="http://schemas.microsoft.com/office/drawing/2014/main" id="{344D303D-54FB-4144-9BAD-F7B798CB5543}"/>
              </a:ext>
            </a:extLst>
          </p:cNvPr>
          <p:cNvSpPr/>
          <p:nvPr/>
        </p:nvSpPr>
        <p:spPr>
          <a:xfrm>
            <a:off x="10407611" y="-379693"/>
            <a:ext cx="2159000" cy="2159002"/>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accent4"/>
          </a:solidFill>
          <a:ln w="9525" cap="flat">
            <a:noFill/>
            <a:prstDash val="solid"/>
            <a:miter/>
          </a:ln>
        </p:spPr>
        <p:txBody>
          <a:bodyPr rtlCol="0" anchor="ctr"/>
          <a:lstStyle/>
          <a:p>
            <a:endParaRPr lang="en-ID"/>
          </a:p>
        </p:txBody>
      </p:sp>
      <p:sp>
        <p:nvSpPr>
          <p:cNvPr id="5" name="Rectangle 4">
            <a:extLst>
              <a:ext uri="{FF2B5EF4-FFF2-40B4-BE49-F238E27FC236}">
                <a16:creationId xmlns:a16="http://schemas.microsoft.com/office/drawing/2014/main" id="{C669C6EC-0964-4C72-BE00-CF12A5B9995F}"/>
              </a:ext>
            </a:extLst>
          </p:cNvPr>
          <p:cNvSpPr/>
          <p:nvPr/>
        </p:nvSpPr>
        <p:spPr>
          <a:xfrm>
            <a:off x="3695700" y="2548234"/>
            <a:ext cx="8496300" cy="43097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oup 6">
            <a:extLst>
              <a:ext uri="{FF2B5EF4-FFF2-40B4-BE49-F238E27FC236}">
                <a16:creationId xmlns:a16="http://schemas.microsoft.com/office/drawing/2014/main" id="{BC9EF8D9-3720-4B1D-8B05-EB4F39810C53}"/>
              </a:ext>
            </a:extLst>
          </p:cNvPr>
          <p:cNvGrpSpPr/>
          <p:nvPr/>
        </p:nvGrpSpPr>
        <p:grpSpPr>
          <a:xfrm>
            <a:off x="5676900" y="1788834"/>
            <a:ext cx="3309086" cy="1081322"/>
            <a:chOff x="7856150" y="3350004"/>
            <a:chExt cx="3309086" cy="1081322"/>
          </a:xfrm>
        </p:grpSpPr>
        <p:sp>
          <p:nvSpPr>
            <p:cNvPr id="8" name="Rectangle: Diagonal Corners Rounded 7">
              <a:extLst>
                <a:ext uri="{FF2B5EF4-FFF2-40B4-BE49-F238E27FC236}">
                  <a16:creationId xmlns:a16="http://schemas.microsoft.com/office/drawing/2014/main" id="{355F31F7-BF76-4743-BDC7-6D970953D929}"/>
                </a:ext>
              </a:extLst>
            </p:cNvPr>
            <p:cNvSpPr/>
            <p:nvPr userDrawn="1"/>
          </p:nvSpPr>
          <p:spPr>
            <a:xfrm>
              <a:off x="7856150" y="3350004"/>
              <a:ext cx="3309086" cy="1081322"/>
            </a:xfrm>
            <a:prstGeom prst="round2DiagRect">
              <a:avLst>
                <a:gd name="adj1" fmla="val 8991"/>
                <a:gd name="adj2" fmla="val 3289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extBox 8">
              <a:extLst>
                <a:ext uri="{FF2B5EF4-FFF2-40B4-BE49-F238E27FC236}">
                  <a16:creationId xmlns:a16="http://schemas.microsoft.com/office/drawing/2014/main" id="{1FF32ED5-23B2-4144-A814-847F6F334FC3}"/>
                </a:ext>
              </a:extLst>
            </p:cNvPr>
            <p:cNvSpPr txBox="1"/>
            <p:nvPr userDrawn="1"/>
          </p:nvSpPr>
          <p:spPr>
            <a:xfrm>
              <a:off x="7969647" y="3448786"/>
              <a:ext cx="3087705" cy="769441"/>
            </a:xfrm>
            <a:prstGeom prst="rect">
              <a:avLst/>
            </a:prstGeom>
            <a:noFill/>
          </p:spPr>
          <p:txBody>
            <a:bodyPr wrap="none" rtlCol="0">
              <a:spAutoFit/>
            </a:bodyPr>
            <a:lstStyle/>
            <a:p>
              <a:pPr algn="r" rtl="1"/>
              <a:r>
                <a:rPr lang="fa-IR" sz="4400" b="1" dirty="0">
                  <a:solidFill>
                    <a:schemeClr val="bg1"/>
                  </a:solidFill>
                  <a:latin typeface="Shabnam" panose="020B0603030804020204" pitchFamily="34" charset="-78"/>
                  <a:ea typeface="Roboto Black" panose="02000000000000000000" pitchFamily="2" charset="0"/>
                  <a:cs typeface="Shabnam" panose="020B0603030804020204" pitchFamily="34" charset="-78"/>
                </a:rPr>
                <a:t>محیط زیست</a:t>
              </a:r>
              <a:endParaRPr lang="en-US" sz="4400" b="1" dirty="0">
                <a:solidFill>
                  <a:schemeClr val="bg1"/>
                </a:solidFill>
                <a:latin typeface="Shabnam" panose="020B0603030804020204" pitchFamily="34" charset="-78"/>
                <a:ea typeface="Roboto Black" panose="02000000000000000000" pitchFamily="2" charset="0"/>
                <a:cs typeface="Shabnam" panose="020B0603030804020204" pitchFamily="34" charset="-78"/>
              </a:endParaRPr>
            </a:p>
          </p:txBody>
        </p:sp>
      </p:grpSp>
      <p:sp>
        <p:nvSpPr>
          <p:cNvPr id="10" name="TextBox 9">
            <a:extLst>
              <a:ext uri="{FF2B5EF4-FFF2-40B4-BE49-F238E27FC236}">
                <a16:creationId xmlns:a16="http://schemas.microsoft.com/office/drawing/2014/main" id="{B16FB8F8-956E-41A1-B24A-27C8055952B0}"/>
              </a:ext>
            </a:extLst>
          </p:cNvPr>
          <p:cNvSpPr txBox="1"/>
          <p:nvPr/>
        </p:nvSpPr>
        <p:spPr>
          <a:xfrm>
            <a:off x="5676900" y="3645686"/>
            <a:ext cx="5292686" cy="2623795"/>
          </a:xfrm>
          <a:prstGeom prst="rect">
            <a:avLst/>
          </a:prstGeom>
          <a:noFill/>
        </p:spPr>
        <p:txBody>
          <a:bodyPr wrap="square" rtlCol="0">
            <a:spAutoFit/>
          </a:bodyPr>
          <a:lstStyle/>
          <a:p>
            <a:pPr algn="justLow" rtl="1">
              <a:lnSpc>
                <a:spcPct val="200000"/>
              </a:lnSpc>
            </a:pPr>
            <a:br>
              <a:rPr lang="fa-IR" sz="1400" dirty="0">
                <a:solidFill>
                  <a:schemeClr val="bg1"/>
                </a:solidFill>
                <a:latin typeface="Vazir" panose="020B0603030804020204" pitchFamily="34" charset="-78"/>
                <a:cs typeface="Vazir" panose="020B0603030804020204" pitchFamily="34" charset="-78"/>
              </a:rPr>
            </a:br>
            <a:r>
              <a:rPr lang="fa-IR" sz="1400" dirty="0">
                <a:solidFill>
                  <a:schemeClr val="bg1"/>
                </a:solidFill>
                <a:latin typeface="Vazir" panose="020B0603030804020204" pitchFamily="34" charset="-78"/>
                <a:cs typeface="Vazir" panose="020B0603030804020204" pitchFamily="34" charset="-78"/>
              </a:rPr>
              <a:t>امروزه تأمین آب شیرین برای بعضی کشور‌ها یک بحران جدی محسوب می‌شود. بر اساس گزارش‌های این سازمان در سال ۲۰۰۱، در صورت عدم اقدامات مناسب، در سال ۲۰۳۰، ۳٫۹ میلیون نفر دچار این بحران خواهند شد. قابل بر دخالت مستقیم انسان، تحت تأثیر آلودگی آب‌های شیرین و چرخه آب می‌باشد.</a:t>
            </a:r>
            <a:endParaRPr lang="en-ID" sz="1400" dirty="0">
              <a:solidFill>
                <a:schemeClr val="bg1"/>
              </a:solidFill>
              <a:latin typeface="Vazir" panose="020B0603030804020204" pitchFamily="34" charset="-78"/>
              <a:ea typeface="Source Sans Pro" panose="020B0503030403020204" pitchFamily="34" charset="0"/>
              <a:cs typeface="Vazir" panose="020B0603030804020204" pitchFamily="34" charset="-78"/>
            </a:endParaRPr>
          </a:p>
        </p:txBody>
      </p:sp>
      <p:sp>
        <p:nvSpPr>
          <p:cNvPr id="12" name="TextBox 11">
            <a:extLst>
              <a:ext uri="{FF2B5EF4-FFF2-40B4-BE49-F238E27FC236}">
                <a16:creationId xmlns:a16="http://schemas.microsoft.com/office/drawing/2014/main" id="{33DAFE22-62B7-4540-AECD-5986C47AA8C5}"/>
              </a:ext>
            </a:extLst>
          </p:cNvPr>
          <p:cNvSpPr txBox="1"/>
          <p:nvPr/>
        </p:nvSpPr>
        <p:spPr>
          <a:xfrm>
            <a:off x="7218238" y="3445631"/>
            <a:ext cx="3751348" cy="400110"/>
          </a:xfrm>
          <a:prstGeom prst="rect">
            <a:avLst/>
          </a:prstGeom>
          <a:noFill/>
        </p:spPr>
        <p:txBody>
          <a:bodyPr wrap="none" rtlCol="0">
            <a:spAutoFit/>
          </a:bodyPr>
          <a:lstStyle/>
          <a:p>
            <a:pPr algn="r" rtl="1"/>
            <a:r>
              <a:rPr lang="fa-IR" sz="2000" b="1" dirty="0">
                <a:solidFill>
                  <a:schemeClr val="bg1"/>
                </a:solidFill>
                <a:latin typeface="Shabnam" panose="020B0603030804020204" pitchFamily="34" charset="-78"/>
                <a:cs typeface="Shabnam" panose="020B0603030804020204" pitchFamily="34" charset="-78"/>
              </a:rPr>
              <a:t>گزارش‌های این سازمان در سال ۲۰۰۱</a:t>
            </a:r>
            <a:endParaRPr lang="en-ID" sz="2000" b="1" dirty="0">
              <a:solidFill>
                <a:schemeClr val="bg1"/>
              </a:solidFill>
              <a:latin typeface="Shabnam" panose="020B0603030804020204" pitchFamily="34" charset="-78"/>
              <a:ea typeface="Source Sans Pro" panose="020B0503030403020204" pitchFamily="34" charset="0"/>
              <a:cs typeface="Shabnam" panose="020B0603030804020204" pitchFamily="34" charset="-78"/>
            </a:endParaRPr>
          </a:p>
        </p:txBody>
      </p:sp>
      <p:sp>
        <p:nvSpPr>
          <p:cNvPr id="13" name="Freeform: Shape 12">
            <a:extLst>
              <a:ext uri="{FF2B5EF4-FFF2-40B4-BE49-F238E27FC236}">
                <a16:creationId xmlns:a16="http://schemas.microsoft.com/office/drawing/2014/main" id="{D0F69BE2-F7D8-440E-9E0F-EA69644B1A9F}"/>
              </a:ext>
            </a:extLst>
          </p:cNvPr>
          <p:cNvSpPr/>
          <p:nvPr/>
        </p:nvSpPr>
        <p:spPr>
          <a:xfrm rot="5400000">
            <a:off x="11302459" y="6012467"/>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bg1"/>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3"/>
          </p:nvPr>
        </p:nvPicPr>
        <p:blipFill rotWithShape="1">
          <a:blip r:embed="rId2" cstate="hqprint">
            <a:extLst>
              <a:ext uri="{28A0092B-C50C-407E-A947-70E740481C1C}">
                <a14:useLocalDpi xmlns:a14="http://schemas.microsoft.com/office/drawing/2010/main" val="0"/>
              </a:ext>
            </a:extLst>
          </a:blip>
          <a:srcRect l="9879" t="181" r="39879" b="-181"/>
          <a:stretch/>
        </p:blipFill>
        <p:spPr/>
      </p:pic>
    </p:spTree>
    <p:extLst>
      <p:ext uri="{BB962C8B-B14F-4D97-AF65-F5344CB8AC3E}">
        <p14:creationId xmlns:p14="http://schemas.microsoft.com/office/powerpoint/2010/main" val="309270655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randombar(horizontal)">
                                      <p:cBhvr>
                                        <p:cTn id="13" dur="500"/>
                                        <p:tgtEl>
                                          <p:spTgt spid="12"/>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randombar(horizont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C0CD2DA5-FA6D-F0DD-3732-7558733665EB}"/>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17272" r="17272"/>
          <a:stretch>
            <a:fillRect/>
          </a:stretch>
        </p:blipFill>
        <p:spPr/>
      </p:pic>
      <p:pic>
        <p:nvPicPr>
          <p:cNvPr id="18" name="Picture Placeholder 17">
            <a:extLst>
              <a:ext uri="{FF2B5EF4-FFF2-40B4-BE49-F238E27FC236}">
                <a16:creationId xmlns:a16="http://schemas.microsoft.com/office/drawing/2014/main" id="{18B685FC-696B-894A-D409-3693750B3DB5}"/>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17150" r="17150"/>
          <a:stretch>
            <a:fillRect/>
          </a:stretch>
        </p:blipFill>
        <p:spPr/>
      </p:pic>
      <p:pic>
        <p:nvPicPr>
          <p:cNvPr id="14" name="Picture Placeholder 13">
            <a:extLst>
              <a:ext uri="{FF2B5EF4-FFF2-40B4-BE49-F238E27FC236}">
                <a16:creationId xmlns:a16="http://schemas.microsoft.com/office/drawing/2014/main" id="{E3D6824C-FCCD-9AAF-B0AA-D5551F53C515}"/>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5936" b="5936"/>
          <a:stretch>
            <a:fillRect/>
          </a:stretch>
        </p:blipFill>
        <p:spPr/>
      </p:pic>
      <p:pic>
        <p:nvPicPr>
          <p:cNvPr id="5" name="그림 34">
            <a:extLst>
              <a:ext uri="{FF2B5EF4-FFF2-40B4-BE49-F238E27FC236}">
                <a16:creationId xmlns:a16="http://schemas.microsoft.com/office/drawing/2014/main" id="{11A65DC3-ECE8-648C-E80A-4A3BE5D2A52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907479" y="2777380"/>
            <a:ext cx="724291" cy="814445"/>
          </a:xfrm>
          <a:prstGeom prst="rect">
            <a:avLst/>
          </a:prstGeom>
        </p:spPr>
      </p:pic>
      <p:pic>
        <p:nvPicPr>
          <p:cNvPr id="6" name="그림 35">
            <a:extLst>
              <a:ext uri="{FF2B5EF4-FFF2-40B4-BE49-F238E27FC236}">
                <a16:creationId xmlns:a16="http://schemas.microsoft.com/office/drawing/2014/main" id="{DBED1229-5D7C-D278-A990-99850C6BD58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11699" y="2732303"/>
            <a:ext cx="768603" cy="904599"/>
          </a:xfrm>
          <a:prstGeom prst="rect">
            <a:avLst/>
          </a:prstGeom>
        </p:spPr>
      </p:pic>
      <p:pic>
        <p:nvPicPr>
          <p:cNvPr id="7" name="그림 36">
            <a:extLst>
              <a:ext uri="{FF2B5EF4-FFF2-40B4-BE49-F238E27FC236}">
                <a16:creationId xmlns:a16="http://schemas.microsoft.com/office/drawing/2014/main" id="{042727D1-BBB1-5AE0-52ED-34740BCF800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560993" y="2754459"/>
            <a:ext cx="722763" cy="860286"/>
          </a:xfrm>
          <a:prstGeom prst="rect">
            <a:avLst/>
          </a:prstGeom>
        </p:spPr>
      </p:pic>
      <p:sp>
        <p:nvSpPr>
          <p:cNvPr id="19" name="TextBox 18">
            <a:extLst>
              <a:ext uri="{FF2B5EF4-FFF2-40B4-BE49-F238E27FC236}">
                <a16:creationId xmlns:a16="http://schemas.microsoft.com/office/drawing/2014/main" id="{62D2BB3C-D412-0DE5-E8CF-4FE29D1C2FB8}"/>
              </a:ext>
            </a:extLst>
          </p:cNvPr>
          <p:cNvSpPr txBox="1"/>
          <p:nvPr/>
        </p:nvSpPr>
        <p:spPr>
          <a:xfrm>
            <a:off x="1031348" y="3600767"/>
            <a:ext cx="2476551"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0" name="TextBox 19">
            <a:extLst>
              <a:ext uri="{FF2B5EF4-FFF2-40B4-BE49-F238E27FC236}">
                <a16:creationId xmlns:a16="http://schemas.microsoft.com/office/drawing/2014/main" id="{F48904CB-7B26-AEC1-4915-18107CF49ACB}"/>
              </a:ext>
            </a:extLst>
          </p:cNvPr>
          <p:cNvSpPr txBox="1"/>
          <p:nvPr/>
        </p:nvSpPr>
        <p:spPr>
          <a:xfrm>
            <a:off x="4873536" y="3600767"/>
            <a:ext cx="2476551"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1" name="TextBox 20">
            <a:extLst>
              <a:ext uri="{FF2B5EF4-FFF2-40B4-BE49-F238E27FC236}">
                <a16:creationId xmlns:a16="http://schemas.microsoft.com/office/drawing/2014/main" id="{A7F77BB9-BD32-064F-146F-AE36F5CBF0F1}"/>
              </a:ext>
            </a:extLst>
          </p:cNvPr>
          <p:cNvSpPr txBox="1"/>
          <p:nvPr/>
        </p:nvSpPr>
        <p:spPr>
          <a:xfrm>
            <a:off x="8684098" y="3600767"/>
            <a:ext cx="2476551"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grpSp>
        <p:nvGrpSpPr>
          <p:cNvPr id="36" name="Group 35">
            <a:extLst>
              <a:ext uri="{FF2B5EF4-FFF2-40B4-BE49-F238E27FC236}">
                <a16:creationId xmlns:a16="http://schemas.microsoft.com/office/drawing/2014/main" id="{6AF8ACF4-A1F0-2D2A-CD15-F56317E8F167}"/>
              </a:ext>
            </a:extLst>
          </p:cNvPr>
          <p:cNvGrpSpPr/>
          <p:nvPr/>
        </p:nvGrpSpPr>
        <p:grpSpPr>
          <a:xfrm>
            <a:off x="3667977" y="112165"/>
            <a:ext cx="4856045" cy="632787"/>
            <a:chOff x="3969739" y="128535"/>
            <a:chExt cx="4856045" cy="632787"/>
          </a:xfrm>
        </p:grpSpPr>
        <p:sp>
          <p:nvSpPr>
            <p:cNvPr id="29" name="Rectangle 28">
              <a:extLst>
                <a:ext uri="{FF2B5EF4-FFF2-40B4-BE49-F238E27FC236}">
                  <a16:creationId xmlns:a16="http://schemas.microsoft.com/office/drawing/2014/main" id="{19F58017-AC2A-6408-D8E2-8CAC16F9C8EE}"/>
                </a:ext>
              </a:extLst>
            </p:cNvPr>
            <p:cNvSpPr/>
            <p:nvPr/>
          </p:nvSpPr>
          <p:spPr>
            <a:xfrm>
              <a:off x="5403007" y="687799"/>
              <a:ext cx="2205700" cy="73523"/>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5" name="Group 34">
              <a:extLst>
                <a:ext uri="{FF2B5EF4-FFF2-40B4-BE49-F238E27FC236}">
                  <a16:creationId xmlns:a16="http://schemas.microsoft.com/office/drawing/2014/main" id="{04F20BB6-FDA1-FC6C-13A2-019F1D4D0F98}"/>
                </a:ext>
              </a:extLst>
            </p:cNvPr>
            <p:cNvGrpSpPr/>
            <p:nvPr/>
          </p:nvGrpSpPr>
          <p:grpSpPr>
            <a:xfrm>
              <a:off x="3969739" y="128535"/>
              <a:ext cx="4856045" cy="523220"/>
              <a:chOff x="3997449" y="197810"/>
              <a:chExt cx="4856045" cy="523220"/>
            </a:xfrm>
          </p:grpSpPr>
          <p:grpSp>
            <p:nvGrpSpPr>
              <p:cNvPr id="26" name="Group 25">
                <a:extLst>
                  <a:ext uri="{FF2B5EF4-FFF2-40B4-BE49-F238E27FC236}">
                    <a16:creationId xmlns:a16="http://schemas.microsoft.com/office/drawing/2014/main" id="{D3F9B2F8-84A1-5B19-3AFB-81720D93FA1B}"/>
                  </a:ext>
                </a:extLst>
              </p:cNvPr>
              <p:cNvGrpSpPr/>
              <p:nvPr/>
            </p:nvGrpSpPr>
            <p:grpSpPr>
              <a:xfrm rot="16200000">
                <a:off x="3962201" y="248316"/>
                <a:ext cx="492706" cy="422209"/>
                <a:chOff x="8426854" y="66578"/>
                <a:chExt cx="612772" cy="525096"/>
              </a:xfrm>
              <a:solidFill>
                <a:srgbClr val="12664A"/>
              </a:solidFill>
            </p:grpSpPr>
            <p:sp>
              <p:nvSpPr>
                <p:cNvPr id="27" name="Freeform: Shape 26">
                  <a:extLst>
                    <a:ext uri="{FF2B5EF4-FFF2-40B4-BE49-F238E27FC236}">
                      <a16:creationId xmlns:a16="http://schemas.microsoft.com/office/drawing/2014/main" id="{22EFC42B-A79A-0C54-9F3F-01DD7655B0DB}"/>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BD8043B0-7A9E-9C1F-7E75-926C7D2EFC08}"/>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30" name="TextBox 29">
                <a:extLst>
                  <a:ext uri="{FF2B5EF4-FFF2-40B4-BE49-F238E27FC236}">
                    <a16:creationId xmlns:a16="http://schemas.microsoft.com/office/drawing/2014/main" id="{35AB97AB-1991-0748-DDEA-E6E328712160}"/>
                  </a:ext>
                </a:extLst>
              </p:cNvPr>
              <p:cNvSpPr txBox="1"/>
              <p:nvPr/>
            </p:nvSpPr>
            <p:spPr>
              <a:xfrm>
                <a:off x="4327230" y="197810"/>
                <a:ext cx="4416559" cy="523220"/>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nvGrpSpPr>
              <p:cNvPr id="32" name="Group 31">
                <a:extLst>
                  <a:ext uri="{FF2B5EF4-FFF2-40B4-BE49-F238E27FC236}">
                    <a16:creationId xmlns:a16="http://schemas.microsoft.com/office/drawing/2014/main" id="{FB6A318F-97C9-EE66-25B2-E0E2376CD3BF}"/>
                  </a:ext>
                </a:extLst>
              </p:cNvPr>
              <p:cNvGrpSpPr/>
              <p:nvPr/>
            </p:nvGrpSpPr>
            <p:grpSpPr>
              <a:xfrm rot="5400000" flipH="1">
                <a:off x="8396037" y="248316"/>
                <a:ext cx="492706" cy="422209"/>
                <a:chOff x="8426854" y="66578"/>
                <a:chExt cx="612772" cy="525096"/>
              </a:xfrm>
              <a:solidFill>
                <a:srgbClr val="12664A"/>
              </a:solidFill>
            </p:grpSpPr>
            <p:sp>
              <p:nvSpPr>
                <p:cNvPr id="33" name="Freeform: Shape 32">
                  <a:extLst>
                    <a:ext uri="{FF2B5EF4-FFF2-40B4-BE49-F238E27FC236}">
                      <a16:creationId xmlns:a16="http://schemas.microsoft.com/office/drawing/2014/main" id="{3FA05F31-039B-811F-BBE4-D691925BCF60}"/>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66A97D8C-995B-4ADD-8CB8-F72B894C3731}"/>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grpSp>
    </p:spTree>
    <p:extLst>
      <p:ext uri="{BB962C8B-B14F-4D97-AF65-F5344CB8AC3E}">
        <p14:creationId xmlns:p14="http://schemas.microsoft.com/office/powerpoint/2010/main" val="232085007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randombar(vertical)">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1000"/>
                                        <p:tgtEl>
                                          <p:spTgt spid="20"/>
                                        </p:tgtEl>
                                      </p:cBhvr>
                                    </p:animEffect>
                                    <p:anim calcmode="lin" valueType="num">
                                      <p:cBhvr>
                                        <p:cTn id="40" dur="1000" fill="hold"/>
                                        <p:tgtEl>
                                          <p:spTgt spid="20"/>
                                        </p:tgtEl>
                                        <p:attrNameLst>
                                          <p:attrName>ppt_x</p:attrName>
                                        </p:attrNameLst>
                                      </p:cBhvr>
                                      <p:tavLst>
                                        <p:tav tm="0">
                                          <p:val>
                                            <p:strVal val="#ppt_x"/>
                                          </p:val>
                                        </p:tav>
                                        <p:tav tm="100000">
                                          <p:val>
                                            <p:strVal val="#ppt_x"/>
                                          </p:val>
                                        </p:tav>
                                      </p:tavLst>
                                    </p:anim>
                                    <p:anim calcmode="lin" valueType="num">
                                      <p:cBhvr>
                                        <p:cTn id="4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1000"/>
                                        <p:tgtEl>
                                          <p:spTgt spid="14"/>
                                        </p:tgtEl>
                                      </p:cBhvr>
                                    </p:animEffect>
                                    <p:anim calcmode="lin" valueType="num">
                                      <p:cBhvr>
                                        <p:cTn id="47" dur="1000" fill="hold"/>
                                        <p:tgtEl>
                                          <p:spTgt spid="14"/>
                                        </p:tgtEl>
                                        <p:attrNameLst>
                                          <p:attrName>ppt_x</p:attrName>
                                        </p:attrNameLst>
                                      </p:cBhvr>
                                      <p:tavLst>
                                        <p:tav tm="0">
                                          <p:val>
                                            <p:strVal val="#ppt_x"/>
                                          </p:val>
                                        </p:tav>
                                        <p:tav tm="100000">
                                          <p:val>
                                            <p:strVal val="#ppt_x"/>
                                          </p:val>
                                        </p:tav>
                                      </p:tavLst>
                                    </p:anim>
                                    <p:anim calcmode="lin" valueType="num">
                                      <p:cBhvr>
                                        <p:cTn id="48" dur="10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1000"/>
                                        <p:tgtEl>
                                          <p:spTgt spid="5"/>
                                        </p:tgtEl>
                                      </p:cBhvr>
                                    </p:animEffect>
                                    <p:anim calcmode="lin" valueType="num">
                                      <p:cBhvr>
                                        <p:cTn id="52" dur="1000" fill="hold"/>
                                        <p:tgtEl>
                                          <p:spTgt spid="5"/>
                                        </p:tgtEl>
                                        <p:attrNameLst>
                                          <p:attrName>ppt_x</p:attrName>
                                        </p:attrNameLst>
                                      </p:cBhvr>
                                      <p:tavLst>
                                        <p:tav tm="0">
                                          <p:val>
                                            <p:strVal val="#ppt_x"/>
                                          </p:val>
                                        </p:tav>
                                        <p:tav tm="100000">
                                          <p:val>
                                            <p:strVal val="#ppt_x"/>
                                          </p:val>
                                        </p:tav>
                                      </p:tavLst>
                                    </p:anim>
                                    <p:anim calcmode="lin" valueType="num">
                                      <p:cBhvr>
                                        <p:cTn id="53" dur="1000" fill="hold"/>
                                        <p:tgtEl>
                                          <p:spTgt spid="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E9A21F5-0B69-4D96-A4A2-84B2075D72DE}"/>
              </a:ext>
            </a:extLst>
          </p:cNvPr>
          <p:cNvSpPr/>
          <p:nvPr/>
        </p:nvSpPr>
        <p:spPr>
          <a:xfrm>
            <a:off x="0" y="1676400"/>
            <a:ext cx="8737600" cy="518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Freeform: Shape 4">
            <a:extLst>
              <a:ext uri="{FF2B5EF4-FFF2-40B4-BE49-F238E27FC236}">
                <a16:creationId xmlns:a16="http://schemas.microsoft.com/office/drawing/2014/main" id="{9E0B6AEC-B764-40C8-B599-B85430DE3FFD}"/>
              </a:ext>
            </a:extLst>
          </p:cNvPr>
          <p:cNvSpPr/>
          <p:nvPr/>
        </p:nvSpPr>
        <p:spPr>
          <a:xfrm>
            <a:off x="7401535" y="596899"/>
            <a:ext cx="2159000" cy="2159002"/>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bg1"/>
          </a:solidFill>
          <a:ln w="9525" cap="flat">
            <a:noFill/>
            <a:prstDash val="solid"/>
            <a:miter/>
          </a:ln>
        </p:spPr>
        <p:txBody>
          <a:bodyPr rtlCol="0" anchor="ctr"/>
          <a:lstStyle/>
          <a:p>
            <a:endParaRPr lang="en-ID"/>
          </a:p>
        </p:txBody>
      </p:sp>
      <p:grpSp>
        <p:nvGrpSpPr>
          <p:cNvPr id="6" name="Group 5">
            <a:extLst>
              <a:ext uri="{FF2B5EF4-FFF2-40B4-BE49-F238E27FC236}">
                <a16:creationId xmlns:a16="http://schemas.microsoft.com/office/drawing/2014/main" id="{F0B68DF8-203F-4E4E-8113-40411CB86696}"/>
              </a:ext>
            </a:extLst>
          </p:cNvPr>
          <p:cNvGrpSpPr/>
          <p:nvPr/>
        </p:nvGrpSpPr>
        <p:grpSpPr>
          <a:xfrm>
            <a:off x="946767" y="1397974"/>
            <a:ext cx="3309086" cy="1081322"/>
            <a:chOff x="781667" y="1397974"/>
            <a:chExt cx="3309086" cy="1081322"/>
          </a:xfrm>
        </p:grpSpPr>
        <p:sp>
          <p:nvSpPr>
            <p:cNvPr id="7" name="Rectangle: Diagonal Corners Rounded 6">
              <a:extLst>
                <a:ext uri="{FF2B5EF4-FFF2-40B4-BE49-F238E27FC236}">
                  <a16:creationId xmlns:a16="http://schemas.microsoft.com/office/drawing/2014/main" id="{F0B4F8D0-3D0C-4E3C-A26A-8133335EFA51}"/>
                </a:ext>
              </a:extLst>
            </p:cNvPr>
            <p:cNvSpPr/>
            <p:nvPr userDrawn="1"/>
          </p:nvSpPr>
          <p:spPr>
            <a:xfrm>
              <a:off x="781667" y="1397974"/>
              <a:ext cx="3309086" cy="1081322"/>
            </a:xfrm>
            <a:prstGeom prst="round2DiagRect">
              <a:avLst>
                <a:gd name="adj1" fmla="val 8991"/>
                <a:gd name="adj2" fmla="val 3289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cs typeface="B Titr" panose="00000700000000000000" pitchFamily="2" charset="-78"/>
              </a:endParaRPr>
            </a:p>
          </p:txBody>
        </p:sp>
        <p:sp>
          <p:nvSpPr>
            <p:cNvPr id="8" name="TextBox 7">
              <a:extLst>
                <a:ext uri="{FF2B5EF4-FFF2-40B4-BE49-F238E27FC236}">
                  <a16:creationId xmlns:a16="http://schemas.microsoft.com/office/drawing/2014/main" id="{D88CAC8E-A2EB-4B28-AA3B-97763B4CDF1B}"/>
                </a:ext>
              </a:extLst>
            </p:cNvPr>
            <p:cNvSpPr txBox="1"/>
            <p:nvPr userDrawn="1"/>
          </p:nvSpPr>
          <p:spPr>
            <a:xfrm>
              <a:off x="878502" y="1567251"/>
              <a:ext cx="3087705" cy="769441"/>
            </a:xfrm>
            <a:prstGeom prst="rect">
              <a:avLst/>
            </a:prstGeom>
            <a:noFill/>
          </p:spPr>
          <p:txBody>
            <a:bodyPr wrap="none" rtlCol="0">
              <a:spAutoFit/>
            </a:bodyPr>
            <a:lstStyle/>
            <a:p>
              <a:pPr algn="r" rtl="1"/>
              <a:r>
                <a:rPr lang="fa-IR" sz="4400" b="1" dirty="0">
                  <a:solidFill>
                    <a:schemeClr val="bg1"/>
                  </a:solidFill>
                  <a:latin typeface="Shabnam" panose="020B0603030804020204" pitchFamily="34" charset="-78"/>
                  <a:ea typeface="Roboto Black" panose="02000000000000000000" pitchFamily="2" charset="0"/>
                  <a:cs typeface="Shabnam" panose="020B0603030804020204" pitchFamily="34" charset="-78"/>
                </a:rPr>
                <a:t>محیط زیست</a:t>
              </a:r>
              <a:endParaRPr lang="en-US" sz="4400" b="1" dirty="0">
                <a:solidFill>
                  <a:schemeClr val="bg1"/>
                </a:solidFill>
                <a:latin typeface="Shabnam" panose="020B0603030804020204" pitchFamily="34" charset="-78"/>
                <a:ea typeface="Roboto Black" panose="02000000000000000000" pitchFamily="2" charset="0"/>
                <a:cs typeface="Shabnam" panose="020B0603030804020204" pitchFamily="34" charset="-78"/>
              </a:endParaRPr>
            </a:p>
          </p:txBody>
        </p:sp>
      </p:grpSp>
      <p:sp>
        <p:nvSpPr>
          <p:cNvPr id="9" name="TextBox 8">
            <a:extLst>
              <a:ext uri="{FF2B5EF4-FFF2-40B4-BE49-F238E27FC236}">
                <a16:creationId xmlns:a16="http://schemas.microsoft.com/office/drawing/2014/main" id="{E6370CD4-048B-4622-80AD-146429127209}"/>
              </a:ext>
            </a:extLst>
          </p:cNvPr>
          <p:cNvSpPr txBox="1"/>
          <p:nvPr/>
        </p:nvSpPr>
        <p:spPr>
          <a:xfrm>
            <a:off x="3545992" y="3312751"/>
            <a:ext cx="4679333" cy="1034899"/>
          </a:xfrm>
          <a:prstGeom prst="rect">
            <a:avLst/>
          </a:prstGeom>
          <a:noFill/>
        </p:spPr>
        <p:txBody>
          <a:bodyPr wrap="square" rtlCol="0">
            <a:spAutoFit/>
          </a:bodyPr>
          <a:lstStyle/>
          <a:p>
            <a:pPr algn="justLow" rtl="1">
              <a:lnSpc>
                <a:spcPct val="150000"/>
              </a:lnSpc>
            </a:pPr>
            <a:r>
              <a:rPr lang="fa-IR" sz="1400" dirty="0">
                <a:solidFill>
                  <a:schemeClr val="bg1"/>
                </a:solidFill>
                <a:latin typeface="Shabnam" panose="020B0603030804020204" pitchFamily="34" charset="-78"/>
                <a:cs typeface="Shabnam" panose="020B0603030804020204" pitchFamily="34" charset="-78"/>
              </a:rPr>
              <a:t>از اصلی‌ترین عوامل از بین رفتن و تخریب زیست‌بوم‌ها می‌توان به: سوزاندن و قطع درختان به منظور تهیه زغال و هیزم، قطع درختان است.</a:t>
            </a:r>
            <a:endParaRPr lang="en-US" sz="1400" dirty="0">
              <a:solidFill>
                <a:schemeClr val="bg1"/>
              </a:solidFill>
              <a:latin typeface="Shabnam" panose="020B0603030804020204" pitchFamily="34" charset="-78"/>
              <a:cs typeface="Shabnam" panose="020B0603030804020204" pitchFamily="34" charset="-78"/>
            </a:endParaRPr>
          </a:p>
        </p:txBody>
      </p:sp>
      <p:sp>
        <p:nvSpPr>
          <p:cNvPr id="12" name="TextBox 11">
            <a:extLst>
              <a:ext uri="{FF2B5EF4-FFF2-40B4-BE49-F238E27FC236}">
                <a16:creationId xmlns:a16="http://schemas.microsoft.com/office/drawing/2014/main" id="{A78EA496-21E4-4D45-97BD-4DD8CE460CB3}"/>
              </a:ext>
            </a:extLst>
          </p:cNvPr>
          <p:cNvSpPr txBox="1"/>
          <p:nvPr userDrawn="1"/>
        </p:nvSpPr>
        <p:spPr>
          <a:xfrm>
            <a:off x="3026394" y="4503821"/>
            <a:ext cx="915635" cy="923330"/>
          </a:xfrm>
          <a:prstGeom prst="rect">
            <a:avLst/>
          </a:prstGeom>
          <a:noFill/>
        </p:spPr>
        <p:txBody>
          <a:bodyPr wrap="none" rtlCol="0">
            <a:spAutoFit/>
          </a:bodyPr>
          <a:lstStyle/>
          <a:p>
            <a:pPr algn="l" rtl="1"/>
            <a:r>
              <a:rPr lang="en-US" sz="5400" b="0" i="1" dirty="0">
                <a:solidFill>
                  <a:schemeClr val="accent4"/>
                </a:solidFill>
                <a:latin typeface="Barlow Condensed ExtraBold" panose="00000906000000000000" pitchFamily="2" charset="0"/>
                <a:ea typeface="Roboto Black" panose="02000000000000000000" pitchFamily="2" charset="0"/>
              </a:rPr>
              <a:t>.1</a:t>
            </a:r>
            <a:endParaRPr lang="en-US" sz="4800" b="0" i="1" dirty="0">
              <a:solidFill>
                <a:schemeClr val="accent4"/>
              </a:solidFill>
              <a:latin typeface="Barlow Condensed ExtraBold" panose="00000906000000000000" pitchFamily="2" charset="0"/>
              <a:ea typeface="Roboto Black" panose="02000000000000000000" pitchFamily="2" charset="0"/>
            </a:endParaRPr>
          </a:p>
        </p:txBody>
      </p:sp>
      <p:sp>
        <p:nvSpPr>
          <p:cNvPr id="14" name="TextBox 13">
            <a:extLst>
              <a:ext uri="{FF2B5EF4-FFF2-40B4-BE49-F238E27FC236}">
                <a16:creationId xmlns:a16="http://schemas.microsoft.com/office/drawing/2014/main" id="{B8539817-294E-4290-9055-7FCAF0175498}"/>
              </a:ext>
            </a:extLst>
          </p:cNvPr>
          <p:cNvSpPr txBox="1"/>
          <p:nvPr userDrawn="1"/>
        </p:nvSpPr>
        <p:spPr>
          <a:xfrm>
            <a:off x="5010948" y="4503821"/>
            <a:ext cx="2533909" cy="1681229"/>
          </a:xfrm>
          <a:prstGeom prst="rect">
            <a:avLst/>
          </a:prstGeom>
          <a:noFill/>
        </p:spPr>
        <p:txBody>
          <a:bodyPr wrap="square" rtlCol="0">
            <a:spAutoFit/>
          </a:bodyPr>
          <a:lstStyle/>
          <a:p>
            <a:pPr algn="justLow" rtl="1">
              <a:lnSpc>
                <a:spcPct val="150000"/>
              </a:lnSpc>
            </a:pPr>
            <a:r>
              <a:rPr lang="fa-IR" sz="1400" dirty="0">
                <a:solidFill>
                  <a:schemeClr val="bg1"/>
                </a:solidFill>
                <a:latin typeface="Vazir" panose="020B0603030804020204" pitchFamily="34" charset="-78"/>
                <a:cs typeface="Vazir" panose="020B0603030804020204" pitchFamily="34" charset="-78"/>
              </a:rPr>
              <a:t>از اصلی‌ترین عوامل از بین رفتن و تخریب زیست‌بوم‌ها می‌توان به: سوزاندن و قطع صنعتی و گسترش بی‌رویه شهر‌ها و کارخانه‌ها اشاره کرد</a:t>
            </a:r>
            <a:endParaRPr lang="en-ID" sz="1400" dirty="0">
              <a:solidFill>
                <a:schemeClr val="bg1"/>
              </a:solidFill>
              <a:latin typeface="Vazir" panose="020B0603030804020204" pitchFamily="34" charset="-78"/>
              <a:ea typeface="Source Sans Pro" panose="020B0503030403020204" pitchFamily="34" charset="0"/>
              <a:cs typeface="Vazir" panose="020B0603030804020204" pitchFamily="34" charset="-78"/>
            </a:endParaRPr>
          </a:p>
        </p:txBody>
      </p:sp>
      <p:sp>
        <p:nvSpPr>
          <p:cNvPr id="15" name="TextBox 14">
            <a:extLst>
              <a:ext uri="{FF2B5EF4-FFF2-40B4-BE49-F238E27FC236}">
                <a16:creationId xmlns:a16="http://schemas.microsoft.com/office/drawing/2014/main" id="{21684970-381D-4978-83AF-A3D7604C5C3B}"/>
              </a:ext>
            </a:extLst>
          </p:cNvPr>
          <p:cNvSpPr txBox="1"/>
          <p:nvPr userDrawn="1"/>
        </p:nvSpPr>
        <p:spPr>
          <a:xfrm>
            <a:off x="7489683" y="4503821"/>
            <a:ext cx="644728" cy="923330"/>
          </a:xfrm>
          <a:prstGeom prst="rect">
            <a:avLst/>
          </a:prstGeom>
          <a:noFill/>
        </p:spPr>
        <p:txBody>
          <a:bodyPr wrap="none" rtlCol="0">
            <a:spAutoFit/>
          </a:bodyPr>
          <a:lstStyle/>
          <a:p>
            <a:pPr algn="l" rtl="1"/>
            <a:r>
              <a:rPr lang="en-US" sz="5400" b="1" i="1" dirty="0">
                <a:solidFill>
                  <a:schemeClr val="accent4"/>
                </a:solidFill>
                <a:latin typeface="Barlow Condensed ExtraBold" panose="00000906000000000000" pitchFamily="2" charset="0"/>
                <a:ea typeface="Roboto Black" panose="02000000000000000000" pitchFamily="2" charset="0"/>
                <a:cs typeface="B Nazanin" panose="00000400000000000000" pitchFamily="2" charset="-78"/>
              </a:rPr>
              <a:t>.2</a:t>
            </a:r>
            <a:endParaRPr lang="en-US" sz="4800" b="1" i="1" dirty="0">
              <a:solidFill>
                <a:schemeClr val="accent4"/>
              </a:solidFill>
              <a:latin typeface="Barlow Condensed ExtraBold" panose="00000906000000000000" pitchFamily="2" charset="0"/>
              <a:ea typeface="Roboto Black" panose="02000000000000000000" pitchFamily="2" charset="0"/>
              <a:cs typeface="B Nazanin" panose="00000400000000000000" pitchFamily="2" charset="-78"/>
            </a:endParaRPr>
          </a:p>
        </p:txBody>
      </p:sp>
      <p:sp>
        <p:nvSpPr>
          <p:cNvPr id="16" name="TextBox 15">
            <a:extLst>
              <a:ext uri="{FF2B5EF4-FFF2-40B4-BE49-F238E27FC236}">
                <a16:creationId xmlns:a16="http://schemas.microsoft.com/office/drawing/2014/main" id="{974295B4-F1B6-4286-A6ED-F5F41D139D3F}"/>
              </a:ext>
            </a:extLst>
          </p:cNvPr>
          <p:cNvSpPr txBox="1"/>
          <p:nvPr/>
        </p:nvSpPr>
        <p:spPr>
          <a:xfrm>
            <a:off x="4218117" y="2861642"/>
            <a:ext cx="4006226" cy="400110"/>
          </a:xfrm>
          <a:prstGeom prst="rect">
            <a:avLst/>
          </a:prstGeom>
          <a:noFill/>
        </p:spPr>
        <p:txBody>
          <a:bodyPr wrap="none" rtlCol="0">
            <a:spAutoFit/>
          </a:bodyPr>
          <a:lstStyle/>
          <a:p>
            <a:pPr algn="r" rtl="1"/>
            <a:r>
              <a:rPr lang="fa-IR" sz="2000" dirty="0">
                <a:solidFill>
                  <a:schemeClr val="bg1"/>
                </a:solidFill>
                <a:latin typeface="Shabnam" panose="020B0603030804020204" pitchFamily="34" charset="-78"/>
                <a:cs typeface="Shabnam" panose="020B0603030804020204" pitchFamily="34" charset="-78"/>
              </a:rPr>
              <a:t>سوزاندن و قطع درختان به منظور تهیه</a:t>
            </a:r>
            <a:endParaRPr lang="en-ID" sz="2000" dirty="0">
              <a:solidFill>
                <a:schemeClr val="bg1"/>
              </a:solidFill>
              <a:latin typeface="Shabnam" panose="020B0603030804020204" pitchFamily="34" charset="-78"/>
              <a:ea typeface="Source Sans Pro" panose="020B0503030403020204" pitchFamily="34" charset="0"/>
              <a:cs typeface="Shabnam" panose="020B0603030804020204" pitchFamily="34" charset="-78"/>
            </a:endParaRPr>
          </a:p>
        </p:txBody>
      </p:sp>
      <p:sp>
        <p:nvSpPr>
          <p:cNvPr id="17" name="Freeform: Shape 16">
            <a:extLst>
              <a:ext uri="{FF2B5EF4-FFF2-40B4-BE49-F238E27FC236}">
                <a16:creationId xmlns:a16="http://schemas.microsoft.com/office/drawing/2014/main" id="{B8ECEB2A-7F36-4C2D-BC80-E53530430D00}"/>
              </a:ext>
            </a:extLst>
          </p:cNvPr>
          <p:cNvSpPr/>
          <p:nvPr/>
        </p:nvSpPr>
        <p:spPr>
          <a:xfrm rot="16200000">
            <a:off x="85109" y="84036"/>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accent2"/>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0"/>
          </p:nvPr>
        </p:nvPicPr>
        <p:blipFill>
          <a:blip r:embed="rId2" cstate="hqprint">
            <a:clrChange>
              <a:clrFrom>
                <a:srgbClr val="FFFFFF"/>
              </a:clrFrom>
              <a:clrTo>
                <a:srgbClr val="FFFFFF">
                  <a:alpha val="0"/>
                </a:srgbClr>
              </a:clrTo>
            </a:clrChange>
            <a:extLst>
              <a:ext uri="{28A0092B-C50C-407E-A947-70E740481C1C}">
                <a14:useLocalDpi xmlns:a14="http://schemas.microsoft.com/office/drawing/2010/main" val="0"/>
              </a:ext>
            </a:extLst>
          </a:blip>
          <a:srcRect l="23041" r="23041"/>
          <a:stretch>
            <a:fillRect/>
          </a:stretch>
        </p:blipFill>
        <p:spPr/>
      </p:pic>
      <p:sp>
        <p:nvSpPr>
          <p:cNvPr id="19" name="TextBox 18">
            <a:extLst>
              <a:ext uri="{FF2B5EF4-FFF2-40B4-BE49-F238E27FC236}">
                <a16:creationId xmlns:a16="http://schemas.microsoft.com/office/drawing/2014/main" id="{B8539817-294E-4290-9055-7FCAF0175498}"/>
              </a:ext>
            </a:extLst>
          </p:cNvPr>
          <p:cNvSpPr txBox="1"/>
          <p:nvPr/>
        </p:nvSpPr>
        <p:spPr>
          <a:xfrm>
            <a:off x="542052" y="4503821"/>
            <a:ext cx="2533909" cy="1681229"/>
          </a:xfrm>
          <a:prstGeom prst="rect">
            <a:avLst/>
          </a:prstGeom>
          <a:noFill/>
        </p:spPr>
        <p:txBody>
          <a:bodyPr wrap="square" rtlCol="0">
            <a:spAutoFit/>
          </a:bodyPr>
          <a:lstStyle/>
          <a:p>
            <a:pPr algn="justLow" rtl="1">
              <a:lnSpc>
                <a:spcPct val="150000"/>
              </a:lnSpc>
            </a:pPr>
            <a:r>
              <a:rPr lang="fa-IR" sz="1400" dirty="0">
                <a:solidFill>
                  <a:schemeClr val="bg1"/>
                </a:solidFill>
                <a:latin typeface="Vazir" panose="020B0603030804020204" pitchFamily="34" charset="-78"/>
                <a:cs typeface="Vazir" panose="020B0603030804020204" pitchFamily="34" charset="-78"/>
              </a:rPr>
              <a:t>از اصلی‌ترین عوامل از بین رفتن و تخریب زیست‌بوم‌ها می‌توان به: سوزاندن و قطع صنعتی و گسترش بی‌رویه شهر‌ها و کارخانه‌ها اشاره کرد</a:t>
            </a:r>
            <a:endParaRPr lang="en-ID" sz="1400" dirty="0">
              <a:solidFill>
                <a:schemeClr val="bg1"/>
              </a:solidFill>
              <a:latin typeface="Vazir" panose="020B0603030804020204" pitchFamily="34" charset="-78"/>
              <a:ea typeface="Source Sans Pro" panose="020B0503030403020204" pitchFamily="34" charset="0"/>
              <a:cs typeface="Vazir" panose="020B0603030804020204" pitchFamily="34" charset="-78"/>
            </a:endParaRPr>
          </a:p>
        </p:txBody>
      </p:sp>
    </p:spTree>
    <p:extLst>
      <p:ext uri="{BB962C8B-B14F-4D97-AF65-F5344CB8AC3E}">
        <p14:creationId xmlns:p14="http://schemas.microsoft.com/office/powerpoint/2010/main" val="286321951"/>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heel(1)">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1000"/>
                                        <p:tgtEl>
                                          <p:spTgt spid="16"/>
                                        </p:tgtEl>
                                      </p:cBhvr>
                                    </p:animEffect>
                                    <p:anim calcmode="lin" valueType="num">
                                      <p:cBhvr>
                                        <p:cTn id="25" dur="1000" fill="hold"/>
                                        <p:tgtEl>
                                          <p:spTgt spid="16"/>
                                        </p:tgtEl>
                                        <p:attrNameLst>
                                          <p:attrName>ppt_x</p:attrName>
                                        </p:attrNameLst>
                                      </p:cBhvr>
                                      <p:tavLst>
                                        <p:tav tm="0">
                                          <p:val>
                                            <p:strVal val="#ppt_x"/>
                                          </p:val>
                                        </p:tav>
                                        <p:tav tm="100000">
                                          <p:val>
                                            <p:strVal val="#ppt_x"/>
                                          </p:val>
                                        </p:tav>
                                      </p:tavLst>
                                    </p:anim>
                                    <p:anim calcmode="lin" valueType="num">
                                      <p:cBhvr>
                                        <p:cTn id="2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80">
                                          <p:stCondLst>
                                            <p:cond delay="0"/>
                                          </p:stCondLst>
                                        </p:cTn>
                                        <p:tgtEl>
                                          <p:spTgt spid="12"/>
                                        </p:tgtEl>
                                      </p:cBhvr>
                                    </p:animEffect>
                                    <p:anim calcmode="lin" valueType="num">
                                      <p:cBhvr>
                                        <p:cTn id="39"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44" dur="26">
                                          <p:stCondLst>
                                            <p:cond delay="650"/>
                                          </p:stCondLst>
                                        </p:cTn>
                                        <p:tgtEl>
                                          <p:spTgt spid="12"/>
                                        </p:tgtEl>
                                      </p:cBhvr>
                                      <p:to x="100000" y="60000"/>
                                    </p:animScale>
                                    <p:animScale>
                                      <p:cBhvr>
                                        <p:cTn id="45" dur="166" decel="50000">
                                          <p:stCondLst>
                                            <p:cond delay="676"/>
                                          </p:stCondLst>
                                        </p:cTn>
                                        <p:tgtEl>
                                          <p:spTgt spid="12"/>
                                        </p:tgtEl>
                                      </p:cBhvr>
                                      <p:to x="100000" y="100000"/>
                                    </p:animScale>
                                    <p:animScale>
                                      <p:cBhvr>
                                        <p:cTn id="46" dur="26">
                                          <p:stCondLst>
                                            <p:cond delay="1312"/>
                                          </p:stCondLst>
                                        </p:cTn>
                                        <p:tgtEl>
                                          <p:spTgt spid="12"/>
                                        </p:tgtEl>
                                      </p:cBhvr>
                                      <p:to x="100000" y="80000"/>
                                    </p:animScale>
                                    <p:animScale>
                                      <p:cBhvr>
                                        <p:cTn id="47" dur="166" decel="50000">
                                          <p:stCondLst>
                                            <p:cond delay="1338"/>
                                          </p:stCondLst>
                                        </p:cTn>
                                        <p:tgtEl>
                                          <p:spTgt spid="12"/>
                                        </p:tgtEl>
                                      </p:cBhvr>
                                      <p:to x="100000" y="100000"/>
                                    </p:animScale>
                                    <p:animScale>
                                      <p:cBhvr>
                                        <p:cTn id="48" dur="26">
                                          <p:stCondLst>
                                            <p:cond delay="1642"/>
                                          </p:stCondLst>
                                        </p:cTn>
                                        <p:tgtEl>
                                          <p:spTgt spid="12"/>
                                        </p:tgtEl>
                                      </p:cBhvr>
                                      <p:to x="100000" y="90000"/>
                                    </p:animScale>
                                    <p:animScale>
                                      <p:cBhvr>
                                        <p:cTn id="49" dur="166" decel="50000">
                                          <p:stCondLst>
                                            <p:cond delay="1668"/>
                                          </p:stCondLst>
                                        </p:cTn>
                                        <p:tgtEl>
                                          <p:spTgt spid="12"/>
                                        </p:tgtEl>
                                      </p:cBhvr>
                                      <p:to x="100000" y="100000"/>
                                    </p:animScale>
                                    <p:animScale>
                                      <p:cBhvr>
                                        <p:cTn id="50" dur="26">
                                          <p:stCondLst>
                                            <p:cond delay="1808"/>
                                          </p:stCondLst>
                                        </p:cTn>
                                        <p:tgtEl>
                                          <p:spTgt spid="12"/>
                                        </p:tgtEl>
                                      </p:cBhvr>
                                      <p:to x="100000" y="95000"/>
                                    </p:animScale>
                                    <p:animScale>
                                      <p:cBhvr>
                                        <p:cTn id="51" dur="166" decel="50000">
                                          <p:stCondLst>
                                            <p:cond delay="1834"/>
                                          </p:stCondLst>
                                        </p:cTn>
                                        <p:tgtEl>
                                          <p:spTgt spid="12"/>
                                        </p:tgtEl>
                                      </p:cBhvr>
                                      <p:to x="100000" y="100000"/>
                                    </p:animScale>
                                  </p:childTnLst>
                                </p:cTn>
                              </p:par>
                            </p:childTnLst>
                          </p:cTn>
                        </p:par>
                      </p:childTnLst>
                    </p:cTn>
                  </p:par>
                  <p:par>
                    <p:cTn id="52" fill="hold">
                      <p:stCondLst>
                        <p:cond delay="indefinite"/>
                      </p:stCondLst>
                      <p:childTnLst>
                        <p:par>
                          <p:cTn id="53" fill="hold">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down)">
                                      <p:cBhvr>
                                        <p:cTn id="56" dur="580">
                                          <p:stCondLst>
                                            <p:cond delay="0"/>
                                          </p:stCondLst>
                                        </p:cTn>
                                        <p:tgtEl>
                                          <p:spTgt spid="15"/>
                                        </p:tgtEl>
                                      </p:cBhvr>
                                    </p:animEffect>
                                    <p:anim calcmode="lin" valueType="num">
                                      <p:cBhvr>
                                        <p:cTn id="57"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2" dur="26">
                                          <p:stCondLst>
                                            <p:cond delay="650"/>
                                          </p:stCondLst>
                                        </p:cTn>
                                        <p:tgtEl>
                                          <p:spTgt spid="15"/>
                                        </p:tgtEl>
                                      </p:cBhvr>
                                      <p:to x="100000" y="60000"/>
                                    </p:animScale>
                                    <p:animScale>
                                      <p:cBhvr>
                                        <p:cTn id="63" dur="166" decel="50000">
                                          <p:stCondLst>
                                            <p:cond delay="676"/>
                                          </p:stCondLst>
                                        </p:cTn>
                                        <p:tgtEl>
                                          <p:spTgt spid="15"/>
                                        </p:tgtEl>
                                      </p:cBhvr>
                                      <p:to x="100000" y="100000"/>
                                    </p:animScale>
                                    <p:animScale>
                                      <p:cBhvr>
                                        <p:cTn id="64" dur="26">
                                          <p:stCondLst>
                                            <p:cond delay="1312"/>
                                          </p:stCondLst>
                                        </p:cTn>
                                        <p:tgtEl>
                                          <p:spTgt spid="15"/>
                                        </p:tgtEl>
                                      </p:cBhvr>
                                      <p:to x="100000" y="80000"/>
                                    </p:animScale>
                                    <p:animScale>
                                      <p:cBhvr>
                                        <p:cTn id="65" dur="166" decel="50000">
                                          <p:stCondLst>
                                            <p:cond delay="1338"/>
                                          </p:stCondLst>
                                        </p:cTn>
                                        <p:tgtEl>
                                          <p:spTgt spid="15"/>
                                        </p:tgtEl>
                                      </p:cBhvr>
                                      <p:to x="100000" y="100000"/>
                                    </p:animScale>
                                    <p:animScale>
                                      <p:cBhvr>
                                        <p:cTn id="66" dur="26">
                                          <p:stCondLst>
                                            <p:cond delay="1642"/>
                                          </p:stCondLst>
                                        </p:cTn>
                                        <p:tgtEl>
                                          <p:spTgt spid="15"/>
                                        </p:tgtEl>
                                      </p:cBhvr>
                                      <p:to x="100000" y="90000"/>
                                    </p:animScale>
                                    <p:animScale>
                                      <p:cBhvr>
                                        <p:cTn id="67" dur="166" decel="50000">
                                          <p:stCondLst>
                                            <p:cond delay="1668"/>
                                          </p:stCondLst>
                                        </p:cTn>
                                        <p:tgtEl>
                                          <p:spTgt spid="15"/>
                                        </p:tgtEl>
                                      </p:cBhvr>
                                      <p:to x="100000" y="100000"/>
                                    </p:animScale>
                                    <p:animScale>
                                      <p:cBhvr>
                                        <p:cTn id="68" dur="26">
                                          <p:stCondLst>
                                            <p:cond delay="1808"/>
                                          </p:stCondLst>
                                        </p:cTn>
                                        <p:tgtEl>
                                          <p:spTgt spid="15"/>
                                        </p:tgtEl>
                                      </p:cBhvr>
                                      <p:to x="100000" y="95000"/>
                                    </p:animScale>
                                    <p:animScale>
                                      <p:cBhvr>
                                        <p:cTn id="69" dur="166" decel="50000">
                                          <p:stCondLst>
                                            <p:cond delay="1834"/>
                                          </p:stCondLst>
                                        </p:cTn>
                                        <p:tgtEl>
                                          <p:spTgt spid="15"/>
                                        </p:tgtEl>
                                      </p:cBhvr>
                                      <p:to x="100000" y="100000"/>
                                    </p:animScale>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right)">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2"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right)">
                                      <p:cBhvr>
                                        <p:cTn id="7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2" grpId="0"/>
      <p:bldP spid="14" grpId="0"/>
      <p:bldP spid="15" grpId="0"/>
      <p:bldP spid="16"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5">
            <a:extLst>
              <a:ext uri="{FF2B5EF4-FFF2-40B4-BE49-F238E27FC236}">
                <a16:creationId xmlns:a16="http://schemas.microsoft.com/office/drawing/2014/main" id="{EE4FAAC2-6CD0-54CA-3E4B-E8CC9E9D9470}"/>
              </a:ext>
            </a:extLst>
          </p:cNvPr>
          <p:cNvSpPr/>
          <p:nvPr/>
        </p:nvSpPr>
        <p:spPr>
          <a:xfrm>
            <a:off x="6400800" y="6292312"/>
            <a:ext cx="5791200" cy="565688"/>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ectángulo 6">
            <a:extLst>
              <a:ext uri="{FF2B5EF4-FFF2-40B4-BE49-F238E27FC236}">
                <a16:creationId xmlns:a16="http://schemas.microsoft.com/office/drawing/2014/main" id="{DB823B14-874C-B410-2A7C-FE282FA4A50D}"/>
              </a:ext>
            </a:extLst>
          </p:cNvPr>
          <p:cNvSpPr/>
          <p:nvPr/>
        </p:nvSpPr>
        <p:spPr>
          <a:xfrm>
            <a:off x="11970326" y="2045777"/>
            <a:ext cx="221673" cy="565688"/>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5" name="Grupo 59">
            <a:extLst>
              <a:ext uri="{FF2B5EF4-FFF2-40B4-BE49-F238E27FC236}">
                <a16:creationId xmlns:a16="http://schemas.microsoft.com/office/drawing/2014/main" id="{962799DE-8C74-E258-8F3D-72C689909D75}"/>
              </a:ext>
            </a:extLst>
          </p:cNvPr>
          <p:cNvGrpSpPr/>
          <p:nvPr/>
        </p:nvGrpSpPr>
        <p:grpSpPr>
          <a:xfrm>
            <a:off x="839397" y="1662116"/>
            <a:ext cx="3513137" cy="4805363"/>
            <a:chOff x="1462088" y="1668463"/>
            <a:chExt cx="3513137" cy="4805363"/>
          </a:xfrm>
        </p:grpSpPr>
        <p:sp>
          <p:nvSpPr>
            <p:cNvPr id="6" name="Freeform 5">
              <a:extLst>
                <a:ext uri="{FF2B5EF4-FFF2-40B4-BE49-F238E27FC236}">
                  <a16:creationId xmlns:a16="http://schemas.microsoft.com/office/drawing/2014/main" id="{3FC49A03-DF24-AC92-86AE-9C81482801E7}"/>
                </a:ext>
              </a:extLst>
            </p:cNvPr>
            <p:cNvSpPr/>
            <p:nvPr/>
          </p:nvSpPr>
          <p:spPr bwMode="auto">
            <a:xfrm>
              <a:off x="1657350" y="2339975"/>
              <a:ext cx="3317875" cy="2805113"/>
            </a:xfrm>
            <a:custGeom>
              <a:avLst/>
              <a:gdLst>
                <a:gd name="T0" fmla="*/ 810 w 1837"/>
                <a:gd name="T1" fmla="*/ 312 h 1554"/>
                <a:gd name="T2" fmla="*/ 858 w 1837"/>
                <a:gd name="T3" fmla="*/ 387 h 1554"/>
                <a:gd name="T4" fmla="*/ 894 w 1837"/>
                <a:gd name="T5" fmla="*/ 511 h 1554"/>
                <a:gd name="T6" fmla="*/ 897 w 1837"/>
                <a:gd name="T7" fmla="*/ 523 h 1554"/>
                <a:gd name="T8" fmla="*/ 915 w 1837"/>
                <a:gd name="T9" fmla="*/ 504 h 1554"/>
                <a:gd name="T10" fmla="*/ 923 w 1837"/>
                <a:gd name="T11" fmla="*/ 504 h 1554"/>
                <a:gd name="T12" fmla="*/ 945 w 1837"/>
                <a:gd name="T13" fmla="*/ 526 h 1554"/>
                <a:gd name="T14" fmla="*/ 993 w 1837"/>
                <a:gd name="T15" fmla="*/ 434 h 1554"/>
                <a:gd name="T16" fmla="*/ 1034 w 1837"/>
                <a:gd name="T17" fmla="*/ 392 h 1554"/>
                <a:gd name="T18" fmla="*/ 1232 w 1837"/>
                <a:gd name="T19" fmla="*/ 274 h 1554"/>
                <a:gd name="T20" fmla="*/ 1267 w 1837"/>
                <a:gd name="T21" fmla="*/ 258 h 1554"/>
                <a:gd name="T22" fmla="*/ 1275 w 1837"/>
                <a:gd name="T23" fmla="*/ 255 h 1554"/>
                <a:gd name="T24" fmla="*/ 1280 w 1837"/>
                <a:gd name="T25" fmla="*/ 257 h 1554"/>
                <a:gd name="T26" fmla="*/ 1278 w 1837"/>
                <a:gd name="T27" fmla="*/ 261 h 1554"/>
                <a:gd name="T28" fmla="*/ 1273 w 1837"/>
                <a:gd name="T29" fmla="*/ 265 h 1554"/>
                <a:gd name="T30" fmla="*/ 1113 w 1837"/>
                <a:gd name="T31" fmla="*/ 385 h 1554"/>
                <a:gd name="T32" fmla="*/ 1031 w 1837"/>
                <a:gd name="T33" fmla="*/ 468 h 1554"/>
                <a:gd name="T34" fmla="*/ 1024 w 1837"/>
                <a:gd name="T35" fmla="*/ 475 h 1554"/>
                <a:gd name="T36" fmla="*/ 978 w 1837"/>
                <a:gd name="T37" fmla="*/ 553 h 1554"/>
                <a:gd name="T38" fmla="*/ 979 w 1837"/>
                <a:gd name="T39" fmla="*/ 560 h 1554"/>
                <a:gd name="T40" fmla="*/ 988 w 1837"/>
                <a:gd name="T41" fmla="*/ 569 h 1554"/>
                <a:gd name="T42" fmla="*/ 1830 w 1837"/>
                <a:gd name="T43" fmla="*/ 1412 h 1554"/>
                <a:gd name="T44" fmla="*/ 1830 w 1837"/>
                <a:gd name="T45" fmla="*/ 1427 h 1554"/>
                <a:gd name="T46" fmla="*/ 1709 w 1837"/>
                <a:gd name="T47" fmla="*/ 1548 h 1554"/>
                <a:gd name="T48" fmla="*/ 1696 w 1837"/>
                <a:gd name="T49" fmla="*/ 1548 h 1554"/>
                <a:gd name="T50" fmla="*/ 1628 w 1837"/>
                <a:gd name="T51" fmla="*/ 1481 h 1554"/>
                <a:gd name="T52" fmla="*/ 1616 w 1837"/>
                <a:gd name="T53" fmla="*/ 1471 h 1554"/>
                <a:gd name="T54" fmla="*/ 1344 w 1837"/>
                <a:gd name="T55" fmla="*/ 1199 h 1554"/>
                <a:gd name="T56" fmla="*/ 927 w 1837"/>
                <a:gd name="T57" fmla="*/ 782 h 1554"/>
                <a:gd name="T58" fmla="*/ 911 w 1837"/>
                <a:gd name="T59" fmla="*/ 782 h 1554"/>
                <a:gd name="T60" fmla="*/ 570 w 1837"/>
                <a:gd name="T61" fmla="*/ 1123 h 1554"/>
                <a:gd name="T62" fmla="*/ 224 w 1837"/>
                <a:gd name="T63" fmla="*/ 1469 h 1554"/>
                <a:gd name="T64" fmla="*/ 211 w 1837"/>
                <a:gd name="T65" fmla="*/ 1481 h 1554"/>
                <a:gd name="T66" fmla="*/ 207 w 1837"/>
                <a:gd name="T67" fmla="*/ 1483 h 1554"/>
                <a:gd name="T68" fmla="*/ 142 w 1837"/>
                <a:gd name="T69" fmla="*/ 1549 h 1554"/>
                <a:gd name="T70" fmla="*/ 131 w 1837"/>
                <a:gd name="T71" fmla="*/ 1549 h 1554"/>
                <a:gd name="T72" fmla="*/ 0 w 1837"/>
                <a:gd name="T73" fmla="*/ 1418 h 1554"/>
                <a:gd name="T74" fmla="*/ 8 w 1837"/>
                <a:gd name="T75" fmla="*/ 1412 h 1554"/>
                <a:gd name="T76" fmla="*/ 238 w 1837"/>
                <a:gd name="T77" fmla="*/ 1182 h 1554"/>
                <a:gd name="T78" fmla="*/ 245 w 1837"/>
                <a:gd name="T79" fmla="*/ 1166 h 1554"/>
                <a:gd name="T80" fmla="*/ 245 w 1837"/>
                <a:gd name="T81" fmla="*/ 722 h 1554"/>
                <a:gd name="T82" fmla="*/ 257 w 1837"/>
                <a:gd name="T83" fmla="*/ 710 h 1554"/>
                <a:gd name="T84" fmla="*/ 475 w 1837"/>
                <a:gd name="T85" fmla="*/ 710 h 1554"/>
                <a:gd name="T86" fmla="*/ 485 w 1837"/>
                <a:gd name="T87" fmla="*/ 721 h 1554"/>
                <a:gd name="T88" fmla="*/ 485 w 1837"/>
                <a:gd name="T89" fmla="*/ 932 h 1554"/>
                <a:gd name="T90" fmla="*/ 492 w 1837"/>
                <a:gd name="T91" fmla="*/ 929 h 1554"/>
                <a:gd name="T92" fmla="*/ 852 w 1837"/>
                <a:gd name="T93" fmla="*/ 568 h 1554"/>
                <a:gd name="T94" fmla="*/ 856 w 1837"/>
                <a:gd name="T95" fmla="*/ 556 h 1554"/>
                <a:gd name="T96" fmla="*/ 769 w 1837"/>
                <a:gd name="T97" fmla="*/ 376 h 1554"/>
                <a:gd name="T98" fmla="*/ 766 w 1837"/>
                <a:gd name="T99" fmla="*/ 374 h 1554"/>
                <a:gd name="T100" fmla="*/ 752 w 1837"/>
                <a:gd name="T101" fmla="*/ 358 h 1554"/>
                <a:gd name="T102" fmla="*/ 642 w 1837"/>
                <a:gd name="T103" fmla="*/ 245 h 1554"/>
                <a:gd name="T104" fmla="*/ 476 w 1837"/>
                <a:gd name="T105" fmla="*/ 110 h 1554"/>
                <a:gd name="T106" fmla="*/ 334 w 1837"/>
                <a:gd name="T107" fmla="*/ 12 h 1554"/>
                <a:gd name="T108" fmla="*/ 330 w 1837"/>
                <a:gd name="T109" fmla="*/ 10 h 1554"/>
                <a:gd name="T110" fmla="*/ 325 w 1837"/>
                <a:gd name="T111" fmla="*/ 3 h 1554"/>
                <a:gd name="T112" fmla="*/ 334 w 1837"/>
                <a:gd name="T113" fmla="*/ 3 h 1554"/>
                <a:gd name="T114" fmla="*/ 470 w 1837"/>
                <a:gd name="T115" fmla="*/ 71 h 1554"/>
                <a:gd name="T116" fmla="*/ 598 w 1837"/>
                <a:gd name="T117" fmla="*/ 143 h 1554"/>
                <a:gd name="T118" fmla="*/ 765 w 1837"/>
                <a:gd name="T119" fmla="*/ 264 h 1554"/>
                <a:gd name="T120" fmla="*/ 806 w 1837"/>
                <a:gd name="T121" fmla="*/ 305 h 1554"/>
                <a:gd name="T122" fmla="*/ 810 w 1837"/>
                <a:gd name="T123" fmla="*/ 312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6" h="1554">
                  <a:moveTo>
                    <a:pt x="810" y="312"/>
                  </a:moveTo>
                  <a:cubicBezTo>
                    <a:pt x="828" y="336"/>
                    <a:pt x="845" y="360"/>
                    <a:pt x="858" y="387"/>
                  </a:cubicBezTo>
                  <a:cubicBezTo>
                    <a:pt x="876" y="427"/>
                    <a:pt x="888" y="468"/>
                    <a:pt x="894" y="511"/>
                  </a:cubicBezTo>
                  <a:cubicBezTo>
                    <a:pt x="894" y="515"/>
                    <a:pt x="896" y="519"/>
                    <a:pt x="897" y="523"/>
                  </a:cubicBezTo>
                  <a:cubicBezTo>
                    <a:pt x="903" y="517"/>
                    <a:pt x="910" y="511"/>
                    <a:pt x="915" y="504"/>
                  </a:cubicBezTo>
                  <a:cubicBezTo>
                    <a:pt x="919" y="501"/>
                    <a:pt x="920" y="501"/>
                    <a:pt x="923" y="504"/>
                  </a:cubicBezTo>
                  <a:cubicBezTo>
                    <a:pt x="930" y="511"/>
                    <a:pt x="937" y="518"/>
                    <a:pt x="945" y="526"/>
                  </a:cubicBezTo>
                  <a:cubicBezTo>
                    <a:pt x="955" y="492"/>
                    <a:pt x="970" y="461"/>
                    <a:pt x="993" y="434"/>
                  </a:cubicBezTo>
                  <a:cubicBezTo>
                    <a:pt x="1003" y="416"/>
                    <a:pt x="1019" y="405"/>
                    <a:pt x="1034" y="392"/>
                  </a:cubicBezTo>
                  <a:cubicBezTo>
                    <a:pt x="1094" y="342"/>
                    <a:pt x="1162" y="306"/>
                    <a:pt x="1232" y="274"/>
                  </a:cubicBezTo>
                  <a:cubicBezTo>
                    <a:pt x="1244" y="268"/>
                    <a:pt x="1255" y="263"/>
                    <a:pt x="1267" y="258"/>
                  </a:cubicBezTo>
                  <a:cubicBezTo>
                    <a:pt x="1270" y="257"/>
                    <a:pt x="1272" y="256"/>
                    <a:pt x="1275" y="255"/>
                  </a:cubicBezTo>
                  <a:cubicBezTo>
                    <a:pt x="1277" y="255"/>
                    <a:pt x="1279" y="255"/>
                    <a:pt x="1280" y="257"/>
                  </a:cubicBezTo>
                  <a:cubicBezTo>
                    <a:pt x="1281" y="259"/>
                    <a:pt x="1279" y="260"/>
                    <a:pt x="1278" y="261"/>
                  </a:cubicBezTo>
                  <a:cubicBezTo>
                    <a:pt x="1276" y="263"/>
                    <a:pt x="1274" y="264"/>
                    <a:pt x="1273" y="265"/>
                  </a:cubicBezTo>
                  <a:cubicBezTo>
                    <a:pt x="1216" y="301"/>
                    <a:pt x="1163" y="341"/>
                    <a:pt x="1113" y="385"/>
                  </a:cubicBezTo>
                  <a:cubicBezTo>
                    <a:pt x="1084" y="411"/>
                    <a:pt x="1056" y="438"/>
                    <a:pt x="1031" y="468"/>
                  </a:cubicBezTo>
                  <a:cubicBezTo>
                    <a:pt x="1029" y="471"/>
                    <a:pt x="1028" y="474"/>
                    <a:pt x="1024" y="475"/>
                  </a:cubicBezTo>
                  <a:cubicBezTo>
                    <a:pt x="1005" y="499"/>
                    <a:pt x="991" y="525"/>
                    <a:pt x="978" y="553"/>
                  </a:cubicBezTo>
                  <a:cubicBezTo>
                    <a:pt x="976" y="556"/>
                    <a:pt x="977" y="558"/>
                    <a:pt x="979" y="560"/>
                  </a:cubicBezTo>
                  <a:cubicBezTo>
                    <a:pt x="982" y="563"/>
                    <a:pt x="985" y="566"/>
                    <a:pt x="988" y="569"/>
                  </a:cubicBezTo>
                  <a:cubicBezTo>
                    <a:pt x="1269" y="850"/>
                    <a:pt x="1549" y="1131"/>
                    <a:pt x="1830" y="1412"/>
                  </a:cubicBezTo>
                  <a:cubicBezTo>
                    <a:pt x="1836" y="1418"/>
                    <a:pt x="1837" y="1421"/>
                    <a:pt x="1830" y="1427"/>
                  </a:cubicBezTo>
                  <a:cubicBezTo>
                    <a:pt x="1789" y="1467"/>
                    <a:pt x="1749" y="1508"/>
                    <a:pt x="1709" y="1548"/>
                  </a:cubicBezTo>
                  <a:cubicBezTo>
                    <a:pt x="1703" y="1554"/>
                    <a:pt x="1701" y="1553"/>
                    <a:pt x="1696" y="1548"/>
                  </a:cubicBezTo>
                  <a:cubicBezTo>
                    <a:pt x="1674" y="1526"/>
                    <a:pt x="1651" y="1504"/>
                    <a:pt x="1628" y="1481"/>
                  </a:cubicBezTo>
                  <a:cubicBezTo>
                    <a:pt x="1623" y="1479"/>
                    <a:pt x="1620" y="1475"/>
                    <a:pt x="1616" y="1471"/>
                  </a:cubicBezTo>
                  <a:cubicBezTo>
                    <a:pt x="1525" y="1380"/>
                    <a:pt x="1435" y="1290"/>
                    <a:pt x="1344" y="1199"/>
                  </a:cubicBezTo>
                  <a:cubicBezTo>
                    <a:pt x="1205" y="1060"/>
                    <a:pt x="1066" y="921"/>
                    <a:pt x="927" y="782"/>
                  </a:cubicBezTo>
                  <a:cubicBezTo>
                    <a:pt x="921" y="775"/>
                    <a:pt x="917" y="776"/>
                    <a:pt x="911" y="782"/>
                  </a:cubicBezTo>
                  <a:cubicBezTo>
                    <a:pt x="797" y="896"/>
                    <a:pt x="683" y="1009"/>
                    <a:pt x="570" y="1123"/>
                  </a:cubicBezTo>
                  <a:cubicBezTo>
                    <a:pt x="454" y="1238"/>
                    <a:pt x="339" y="1354"/>
                    <a:pt x="224" y="1469"/>
                  </a:cubicBezTo>
                  <a:cubicBezTo>
                    <a:pt x="220" y="1473"/>
                    <a:pt x="216" y="1477"/>
                    <a:pt x="211" y="1481"/>
                  </a:cubicBezTo>
                  <a:cubicBezTo>
                    <a:pt x="210" y="1482"/>
                    <a:pt x="209" y="1482"/>
                    <a:pt x="207" y="1483"/>
                  </a:cubicBezTo>
                  <a:cubicBezTo>
                    <a:pt x="186" y="1505"/>
                    <a:pt x="164" y="1527"/>
                    <a:pt x="142" y="1549"/>
                  </a:cubicBezTo>
                  <a:cubicBezTo>
                    <a:pt x="138" y="1553"/>
                    <a:pt x="136" y="1554"/>
                    <a:pt x="131" y="1549"/>
                  </a:cubicBezTo>
                  <a:cubicBezTo>
                    <a:pt x="88" y="1506"/>
                    <a:pt x="45" y="1463"/>
                    <a:pt x="0" y="1418"/>
                  </a:cubicBezTo>
                  <a:cubicBezTo>
                    <a:pt x="3" y="1416"/>
                    <a:pt x="6" y="1414"/>
                    <a:pt x="8" y="1412"/>
                  </a:cubicBezTo>
                  <a:cubicBezTo>
                    <a:pt x="85" y="1335"/>
                    <a:pt x="162" y="1259"/>
                    <a:pt x="238" y="1182"/>
                  </a:cubicBezTo>
                  <a:cubicBezTo>
                    <a:pt x="243" y="1177"/>
                    <a:pt x="245" y="1173"/>
                    <a:pt x="245" y="1166"/>
                  </a:cubicBezTo>
                  <a:cubicBezTo>
                    <a:pt x="245" y="1018"/>
                    <a:pt x="245" y="870"/>
                    <a:pt x="245" y="722"/>
                  </a:cubicBezTo>
                  <a:cubicBezTo>
                    <a:pt x="245" y="712"/>
                    <a:pt x="248" y="710"/>
                    <a:pt x="257" y="710"/>
                  </a:cubicBezTo>
                  <a:cubicBezTo>
                    <a:pt x="330" y="711"/>
                    <a:pt x="402" y="711"/>
                    <a:pt x="475" y="710"/>
                  </a:cubicBezTo>
                  <a:cubicBezTo>
                    <a:pt x="484" y="710"/>
                    <a:pt x="485" y="713"/>
                    <a:pt x="485" y="721"/>
                  </a:cubicBezTo>
                  <a:cubicBezTo>
                    <a:pt x="485" y="791"/>
                    <a:pt x="485" y="862"/>
                    <a:pt x="485" y="932"/>
                  </a:cubicBezTo>
                  <a:cubicBezTo>
                    <a:pt x="489" y="934"/>
                    <a:pt x="490" y="930"/>
                    <a:pt x="492" y="929"/>
                  </a:cubicBezTo>
                  <a:cubicBezTo>
                    <a:pt x="612" y="808"/>
                    <a:pt x="732" y="688"/>
                    <a:pt x="852" y="568"/>
                  </a:cubicBezTo>
                  <a:cubicBezTo>
                    <a:pt x="856" y="564"/>
                    <a:pt x="858" y="562"/>
                    <a:pt x="856" y="556"/>
                  </a:cubicBezTo>
                  <a:cubicBezTo>
                    <a:pt x="836" y="491"/>
                    <a:pt x="808" y="431"/>
                    <a:pt x="769" y="376"/>
                  </a:cubicBezTo>
                  <a:cubicBezTo>
                    <a:pt x="768" y="375"/>
                    <a:pt x="767" y="375"/>
                    <a:pt x="766" y="374"/>
                  </a:cubicBezTo>
                  <a:cubicBezTo>
                    <a:pt x="759" y="371"/>
                    <a:pt x="756" y="364"/>
                    <a:pt x="752" y="358"/>
                  </a:cubicBezTo>
                  <a:cubicBezTo>
                    <a:pt x="718" y="317"/>
                    <a:pt x="681" y="281"/>
                    <a:pt x="642" y="245"/>
                  </a:cubicBezTo>
                  <a:cubicBezTo>
                    <a:pt x="590" y="196"/>
                    <a:pt x="533" y="152"/>
                    <a:pt x="476" y="110"/>
                  </a:cubicBezTo>
                  <a:cubicBezTo>
                    <a:pt x="429" y="76"/>
                    <a:pt x="382" y="43"/>
                    <a:pt x="334" y="12"/>
                  </a:cubicBezTo>
                  <a:cubicBezTo>
                    <a:pt x="332" y="12"/>
                    <a:pt x="331" y="11"/>
                    <a:pt x="330" y="10"/>
                  </a:cubicBezTo>
                  <a:cubicBezTo>
                    <a:pt x="328" y="8"/>
                    <a:pt x="323" y="7"/>
                    <a:pt x="325" y="3"/>
                  </a:cubicBezTo>
                  <a:cubicBezTo>
                    <a:pt x="327" y="0"/>
                    <a:pt x="331" y="2"/>
                    <a:pt x="334" y="3"/>
                  </a:cubicBezTo>
                  <a:cubicBezTo>
                    <a:pt x="379" y="25"/>
                    <a:pt x="425" y="47"/>
                    <a:pt x="470" y="71"/>
                  </a:cubicBezTo>
                  <a:cubicBezTo>
                    <a:pt x="513" y="94"/>
                    <a:pt x="556" y="118"/>
                    <a:pt x="598" y="143"/>
                  </a:cubicBezTo>
                  <a:cubicBezTo>
                    <a:pt x="656" y="179"/>
                    <a:pt x="713" y="219"/>
                    <a:pt x="765" y="264"/>
                  </a:cubicBezTo>
                  <a:cubicBezTo>
                    <a:pt x="779" y="277"/>
                    <a:pt x="792" y="291"/>
                    <a:pt x="806" y="305"/>
                  </a:cubicBezTo>
                  <a:cubicBezTo>
                    <a:pt x="808" y="307"/>
                    <a:pt x="810" y="309"/>
                    <a:pt x="810" y="312"/>
                  </a:cubicBezTo>
                  <a:close/>
                </a:path>
              </a:pathLst>
            </a:custGeom>
            <a:solidFill>
              <a:srgbClr val="1266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 name="Freeform 6">
              <a:extLst>
                <a:ext uri="{FF2B5EF4-FFF2-40B4-BE49-F238E27FC236}">
                  <a16:creationId xmlns:a16="http://schemas.microsoft.com/office/drawing/2014/main" id="{7DCDD02B-E298-7375-B0B9-E4849DAD9939}"/>
                </a:ext>
              </a:extLst>
            </p:cNvPr>
            <p:cNvSpPr/>
            <p:nvPr/>
          </p:nvSpPr>
          <p:spPr bwMode="auto">
            <a:xfrm>
              <a:off x="1462088" y="1668463"/>
              <a:ext cx="1763713" cy="1493838"/>
            </a:xfrm>
            <a:custGeom>
              <a:avLst/>
              <a:gdLst>
                <a:gd name="T0" fmla="*/ 918 w 976"/>
                <a:gd name="T1" fmla="*/ 684 h 827"/>
                <a:gd name="T2" fmla="*/ 567 w 976"/>
                <a:gd name="T3" fmla="*/ 440 h 827"/>
                <a:gd name="T4" fmla="*/ 435 w 976"/>
                <a:gd name="T5" fmla="*/ 375 h 827"/>
                <a:gd name="T6" fmla="*/ 440 w 976"/>
                <a:gd name="T7" fmla="*/ 381 h 827"/>
                <a:gd name="T8" fmla="*/ 760 w 976"/>
                <a:gd name="T9" fmla="*/ 622 h 827"/>
                <a:gd name="T10" fmla="*/ 871 w 976"/>
                <a:gd name="T11" fmla="*/ 741 h 827"/>
                <a:gd name="T12" fmla="*/ 874 w 976"/>
                <a:gd name="T13" fmla="*/ 746 h 827"/>
                <a:gd name="T14" fmla="*/ 806 w 976"/>
                <a:gd name="T15" fmla="*/ 811 h 827"/>
                <a:gd name="T16" fmla="*/ 700 w 976"/>
                <a:gd name="T17" fmla="*/ 825 h 827"/>
                <a:gd name="T18" fmla="*/ 517 w 976"/>
                <a:gd name="T19" fmla="*/ 788 h 827"/>
                <a:gd name="T20" fmla="*/ 512 w 976"/>
                <a:gd name="T21" fmla="*/ 772 h 827"/>
                <a:gd name="T22" fmla="*/ 512 w 976"/>
                <a:gd name="T23" fmla="*/ 734 h 827"/>
                <a:gd name="T24" fmla="*/ 493 w 976"/>
                <a:gd name="T25" fmla="*/ 703 h 827"/>
                <a:gd name="T26" fmla="*/ 408 w 976"/>
                <a:gd name="T27" fmla="*/ 654 h 827"/>
                <a:gd name="T28" fmla="*/ 326 w 976"/>
                <a:gd name="T29" fmla="*/ 591 h 827"/>
                <a:gd name="T30" fmla="*/ 197 w 976"/>
                <a:gd name="T31" fmla="*/ 445 h 827"/>
                <a:gd name="T32" fmla="*/ 115 w 976"/>
                <a:gd name="T33" fmla="*/ 310 h 827"/>
                <a:gd name="T34" fmla="*/ 38 w 976"/>
                <a:gd name="T35" fmla="*/ 131 h 827"/>
                <a:gd name="T36" fmla="*/ 8 w 976"/>
                <a:gd name="T37" fmla="*/ 35 h 827"/>
                <a:gd name="T38" fmla="*/ 2 w 976"/>
                <a:gd name="T39" fmla="*/ 13 h 827"/>
                <a:gd name="T40" fmla="*/ 1 w 976"/>
                <a:gd name="T41" fmla="*/ 0 h 827"/>
                <a:gd name="T42" fmla="*/ 235 w 976"/>
                <a:gd name="T43" fmla="*/ 119 h 827"/>
                <a:gd name="T44" fmla="*/ 241 w 976"/>
                <a:gd name="T45" fmla="*/ 122 h 827"/>
                <a:gd name="T46" fmla="*/ 412 w 976"/>
                <a:gd name="T47" fmla="*/ 156 h 827"/>
                <a:gd name="T48" fmla="*/ 569 w 976"/>
                <a:gd name="T49" fmla="*/ 195 h 827"/>
                <a:gd name="T50" fmla="*/ 596 w 976"/>
                <a:gd name="T51" fmla="*/ 204 h 827"/>
                <a:gd name="T52" fmla="*/ 706 w 976"/>
                <a:gd name="T53" fmla="*/ 252 h 827"/>
                <a:gd name="T54" fmla="*/ 719 w 976"/>
                <a:gd name="T55" fmla="*/ 259 h 827"/>
                <a:gd name="T56" fmla="*/ 812 w 976"/>
                <a:gd name="T57" fmla="*/ 320 h 827"/>
                <a:gd name="T58" fmla="*/ 804 w 976"/>
                <a:gd name="T59" fmla="*/ 281 h 827"/>
                <a:gd name="T60" fmla="*/ 802 w 976"/>
                <a:gd name="T61" fmla="*/ 261 h 827"/>
                <a:gd name="T62" fmla="*/ 843 w 976"/>
                <a:gd name="T63" fmla="*/ 291 h 827"/>
                <a:gd name="T64" fmla="*/ 968 w 976"/>
                <a:gd name="T65" fmla="*/ 513 h 827"/>
                <a:gd name="T66" fmla="*/ 966 w 976"/>
                <a:gd name="T67" fmla="*/ 625 h 827"/>
                <a:gd name="T68" fmla="*/ 918 w 976"/>
                <a:gd name="T69" fmla="*/ 684 h 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6" h="825">
                  <a:moveTo>
                    <a:pt x="918" y="684"/>
                  </a:moveTo>
                  <a:cubicBezTo>
                    <a:pt x="817" y="578"/>
                    <a:pt x="693" y="508"/>
                    <a:pt x="567" y="440"/>
                  </a:cubicBezTo>
                  <a:cubicBezTo>
                    <a:pt x="524" y="417"/>
                    <a:pt x="480" y="396"/>
                    <a:pt x="435" y="375"/>
                  </a:cubicBezTo>
                  <a:cubicBezTo>
                    <a:pt x="435" y="379"/>
                    <a:pt x="438" y="379"/>
                    <a:pt x="440" y="381"/>
                  </a:cubicBezTo>
                  <a:cubicBezTo>
                    <a:pt x="553" y="453"/>
                    <a:pt x="661" y="532"/>
                    <a:pt x="760" y="622"/>
                  </a:cubicBezTo>
                  <a:cubicBezTo>
                    <a:pt x="800" y="659"/>
                    <a:pt x="838" y="697"/>
                    <a:pt x="871" y="741"/>
                  </a:cubicBezTo>
                  <a:cubicBezTo>
                    <a:pt x="872" y="742"/>
                    <a:pt x="873" y="744"/>
                    <a:pt x="874" y="746"/>
                  </a:cubicBezTo>
                  <a:cubicBezTo>
                    <a:pt x="863" y="780"/>
                    <a:pt x="838" y="800"/>
                    <a:pt x="806" y="811"/>
                  </a:cubicBezTo>
                  <a:cubicBezTo>
                    <a:pt x="772" y="824"/>
                    <a:pt x="736" y="827"/>
                    <a:pt x="700" y="825"/>
                  </a:cubicBezTo>
                  <a:cubicBezTo>
                    <a:pt x="637" y="821"/>
                    <a:pt x="576" y="810"/>
                    <a:pt x="517" y="788"/>
                  </a:cubicBezTo>
                  <a:cubicBezTo>
                    <a:pt x="513" y="784"/>
                    <a:pt x="512" y="778"/>
                    <a:pt x="512" y="772"/>
                  </a:cubicBezTo>
                  <a:cubicBezTo>
                    <a:pt x="512" y="760"/>
                    <a:pt x="511" y="747"/>
                    <a:pt x="512" y="734"/>
                  </a:cubicBezTo>
                  <a:cubicBezTo>
                    <a:pt x="513" y="718"/>
                    <a:pt x="508" y="709"/>
                    <a:pt x="493" y="703"/>
                  </a:cubicBezTo>
                  <a:cubicBezTo>
                    <a:pt x="464" y="689"/>
                    <a:pt x="435" y="673"/>
                    <a:pt x="408" y="654"/>
                  </a:cubicBezTo>
                  <a:cubicBezTo>
                    <a:pt x="379" y="635"/>
                    <a:pt x="353" y="613"/>
                    <a:pt x="326" y="591"/>
                  </a:cubicBezTo>
                  <a:cubicBezTo>
                    <a:pt x="278" y="547"/>
                    <a:pt x="235" y="499"/>
                    <a:pt x="197" y="445"/>
                  </a:cubicBezTo>
                  <a:cubicBezTo>
                    <a:pt x="167" y="402"/>
                    <a:pt x="139" y="357"/>
                    <a:pt x="115" y="310"/>
                  </a:cubicBezTo>
                  <a:cubicBezTo>
                    <a:pt x="84" y="253"/>
                    <a:pt x="59" y="193"/>
                    <a:pt x="38" y="131"/>
                  </a:cubicBezTo>
                  <a:cubicBezTo>
                    <a:pt x="27" y="100"/>
                    <a:pt x="17" y="68"/>
                    <a:pt x="8" y="35"/>
                  </a:cubicBezTo>
                  <a:cubicBezTo>
                    <a:pt x="6" y="28"/>
                    <a:pt x="6" y="20"/>
                    <a:pt x="2" y="13"/>
                  </a:cubicBezTo>
                  <a:cubicBezTo>
                    <a:pt x="2" y="9"/>
                    <a:pt x="0" y="5"/>
                    <a:pt x="1" y="0"/>
                  </a:cubicBezTo>
                  <a:cubicBezTo>
                    <a:pt x="61" y="75"/>
                    <a:pt x="142" y="109"/>
                    <a:pt x="235" y="119"/>
                  </a:cubicBezTo>
                  <a:cubicBezTo>
                    <a:pt x="236" y="122"/>
                    <a:pt x="239" y="122"/>
                    <a:pt x="241" y="122"/>
                  </a:cubicBezTo>
                  <a:cubicBezTo>
                    <a:pt x="298" y="134"/>
                    <a:pt x="355" y="144"/>
                    <a:pt x="412" y="156"/>
                  </a:cubicBezTo>
                  <a:cubicBezTo>
                    <a:pt x="465" y="166"/>
                    <a:pt x="518" y="178"/>
                    <a:pt x="569" y="195"/>
                  </a:cubicBezTo>
                  <a:cubicBezTo>
                    <a:pt x="578" y="198"/>
                    <a:pt x="587" y="201"/>
                    <a:pt x="596" y="204"/>
                  </a:cubicBezTo>
                  <a:cubicBezTo>
                    <a:pt x="634" y="218"/>
                    <a:pt x="671" y="234"/>
                    <a:pt x="706" y="252"/>
                  </a:cubicBezTo>
                  <a:cubicBezTo>
                    <a:pt x="711" y="254"/>
                    <a:pt x="715" y="256"/>
                    <a:pt x="719" y="259"/>
                  </a:cubicBezTo>
                  <a:cubicBezTo>
                    <a:pt x="751" y="277"/>
                    <a:pt x="782" y="297"/>
                    <a:pt x="812" y="320"/>
                  </a:cubicBezTo>
                  <a:cubicBezTo>
                    <a:pt x="810" y="306"/>
                    <a:pt x="806" y="293"/>
                    <a:pt x="804" y="281"/>
                  </a:cubicBezTo>
                  <a:cubicBezTo>
                    <a:pt x="802" y="274"/>
                    <a:pt x="799" y="268"/>
                    <a:pt x="802" y="261"/>
                  </a:cubicBezTo>
                  <a:cubicBezTo>
                    <a:pt x="818" y="268"/>
                    <a:pt x="831" y="280"/>
                    <a:pt x="843" y="291"/>
                  </a:cubicBezTo>
                  <a:cubicBezTo>
                    <a:pt x="911" y="350"/>
                    <a:pt x="953" y="425"/>
                    <a:pt x="968" y="513"/>
                  </a:cubicBezTo>
                  <a:cubicBezTo>
                    <a:pt x="974" y="550"/>
                    <a:pt x="976" y="588"/>
                    <a:pt x="966" y="625"/>
                  </a:cubicBezTo>
                  <a:cubicBezTo>
                    <a:pt x="959" y="652"/>
                    <a:pt x="942" y="671"/>
                    <a:pt x="918" y="684"/>
                  </a:cubicBezTo>
                  <a:close/>
                </a:path>
              </a:pathLst>
            </a:custGeom>
            <a:solidFill>
              <a:srgbClr val="5EA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 name="Freeform 7">
              <a:extLst>
                <a:ext uri="{FF2B5EF4-FFF2-40B4-BE49-F238E27FC236}">
                  <a16:creationId xmlns:a16="http://schemas.microsoft.com/office/drawing/2014/main" id="{8060606B-AF62-0A57-F0B0-9969622D26AA}"/>
                </a:ext>
              </a:extLst>
            </p:cNvPr>
            <p:cNvSpPr/>
            <p:nvPr/>
          </p:nvSpPr>
          <p:spPr bwMode="auto">
            <a:xfrm>
              <a:off x="3384550" y="2286000"/>
              <a:ext cx="1201738" cy="1016000"/>
            </a:xfrm>
            <a:custGeom>
              <a:avLst/>
              <a:gdLst>
                <a:gd name="T0" fmla="*/ 68 w 665"/>
                <a:gd name="T1" fmla="*/ 505 h 563"/>
                <a:gd name="T2" fmla="*/ 145 w 665"/>
                <a:gd name="T3" fmla="*/ 423 h 563"/>
                <a:gd name="T4" fmla="*/ 319 w 665"/>
                <a:gd name="T5" fmla="*/ 291 h 563"/>
                <a:gd name="T6" fmla="*/ 323 w 665"/>
                <a:gd name="T7" fmla="*/ 288 h 563"/>
                <a:gd name="T8" fmla="*/ 171 w 665"/>
                <a:gd name="T9" fmla="*/ 361 h 563"/>
                <a:gd name="T10" fmla="*/ 37 w 665"/>
                <a:gd name="T11" fmla="*/ 464 h 563"/>
                <a:gd name="T12" fmla="*/ 3 w 665"/>
                <a:gd name="T13" fmla="*/ 401 h 563"/>
                <a:gd name="T14" fmla="*/ 79 w 665"/>
                <a:gd name="T15" fmla="*/ 209 h 563"/>
                <a:gd name="T16" fmla="*/ 146 w 665"/>
                <a:gd name="T17" fmla="*/ 161 h 563"/>
                <a:gd name="T18" fmla="*/ 149 w 665"/>
                <a:gd name="T19" fmla="*/ 177 h 563"/>
                <a:gd name="T20" fmla="*/ 146 w 665"/>
                <a:gd name="T21" fmla="*/ 192 h 563"/>
                <a:gd name="T22" fmla="*/ 249 w 665"/>
                <a:gd name="T23" fmla="*/ 141 h 563"/>
                <a:gd name="T24" fmla="*/ 359 w 665"/>
                <a:gd name="T25" fmla="*/ 110 h 563"/>
                <a:gd name="T26" fmla="*/ 399 w 665"/>
                <a:gd name="T27" fmla="*/ 102 h 563"/>
                <a:gd name="T28" fmla="*/ 491 w 665"/>
                <a:gd name="T29" fmla="*/ 84 h 563"/>
                <a:gd name="T30" fmla="*/ 499 w 665"/>
                <a:gd name="T31" fmla="*/ 81 h 563"/>
                <a:gd name="T32" fmla="*/ 663 w 665"/>
                <a:gd name="T33" fmla="*/ 0 h 563"/>
                <a:gd name="T34" fmla="*/ 663 w 665"/>
                <a:gd name="T35" fmla="*/ 8 h 563"/>
                <a:gd name="T36" fmla="*/ 662 w 665"/>
                <a:gd name="T37" fmla="*/ 16 h 563"/>
                <a:gd name="T38" fmla="*/ 649 w 665"/>
                <a:gd name="T39" fmla="*/ 62 h 563"/>
                <a:gd name="T40" fmla="*/ 552 w 665"/>
                <a:gd name="T41" fmla="*/ 273 h 563"/>
                <a:gd name="T42" fmla="*/ 457 w 665"/>
                <a:gd name="T43" fmla="*/ 390 h 563"/>
                <a:gd name="T44" fmla="*/ 410 w 665"/>
                <a:gd name="T45" fmla="*/ 429 h 563"/>
                <a:gd name="T46" fmla="*/ 334 w 665"/>
                <a:gd name="T47" fmla="*/ 477 h 563"/>
                <a:gd name="T48" fmla="*/ 325 w 665"/>
                <a:gd name="T49" fmla="*/ 492 h 563"/>
                <a:gd name="T50" fmla="*/ 324 w 665"/>
                <a:gd name="T51" fmla="*/ 532 h 563"/>
                <a:gd name="T52" fmla="*/ 163 w 665"/>
                <a:gd name="T53" fmla="*/ 562 h 563"/>
                <a:gd name="T54" fmla="*/ 102 w 665"/>
                <a:gd name="T55" fmla="*/ 546 h 563"/>
                <a:gd name="T56" fmla="*/ 68 w 665"/>
                <a:gd name="T57" fmla="*/ 505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5" h="563">
                  <a:moveTo>
                    <a:pt x="68" y="505"/>
                  </a:moveTo>
                  <a:cubicBezTo>
                    <a:pt x="90" y="474"/>
                    <a:pt x="117" y="448"/>
                    <a:pt x="145" y="423"/>
                  </a:cubicBezTo>
                  <a:cubicBezTo>
                    <a:pt x="199" y="374"/>
                    <a:pt x="257" y="330"/>
                    <a:pt x="319" y="291"/>
                  </a:cubicBezTo>
                  <a:cubicBezTo>
                    <a:pt x="320" y="290"/>
                    <a:pt x="321" y="289"/>
                    <a:pt x="323" y="288"/>
                  </a:cubicBezTo>
                  <a:cubicBezTo>
                    <a:pt x="309" y="289"/>
                    <a:pt x="227" y="328"/>
                    <a:pt x="171" y="361"/>
                  </a:cubicBezTo>
                  <a:cubicBezTo>
                    <a:pt x="122" y="390"/>
                    <a:pt x="76" y="423"/>
                    <a:pt x="37" y="464"/>
                  </a:cubicBezTo>
                  <a:cubicBezTo>
                    <a:pt x="13" y="450"/>
                    <a:pt x="4" y="428"/>
                    <a:pt x="3" y="401"/>
                  </a:cubicBezTo>
                  <a:cubicBezTo>
                    <a:pt x="0" y="325"/>
                    <a:pt x="26" y="261"/>
                    <a:pt x="79" y="209"/>
                  </a:cubicBezTo>
                  <a:cubicBezTo>
                    <a:pt x="98" y="189"/>
                    <a:pt x="121" y="173"/>
                    <a:pt x="146" y="161"/>
                  </a:cubicBezTo>
                  <a:cubicBezTo>
                    <a:pt x="151" y="166"/>
                    <a:pt x="150" y="171"/>
                    <a:pt x="149" y="177"/>
                  </a:cubicBezTo>
                  <a:cubicBezTo>
                    <a:pt x="148" y="182"/>
                    <a:pt x="145" y="186"/>
                    <a:pt x="146" y="192"/>
                  </a:cubicBezTo>
                  <a:cubicBezTo>
                    <a:pt x="179" y="171"/>
                    <a:pt x="214" y="156"/>
                    <a:pt x="249" y="141"/>
                  </a:cubicBezTo>
                  <a:cubicBezTo>
                    <a:pt x="285" y="127"/>
                    <a:pt x="322" y="118"/>
                    <a:pt x="359" y="110"/>
                  </a:cubicBezTo>
                  <a:cubicBezTo>
                    <a:pt x="373" y="107"/>
                    <a:pt x="386" y="104"/>
                    <a:pt x="399" y="102"/>
                  </a:cubicBezTo>
                  <a:cubicBezTo>
                    <a:pt x="430" y="97"/>
                    <a:pt x="460" y="89"/>
                    <a:pt x="491" y="84"/>
                  </a:cubicBezTo>
                  <a:cubicBezTo>
                    <a:pt x="494" y="84"/>
                    <a:pt x="497" y="84"/>
                    <a:pt x="499" y="81"/>
                  </a:cubicBezTo>
                  <a:cubicBezTo>
                    <a:pt x="564" y="75"/>
                    <a:pt x="621" y="52"/>
                    <a:pt x="663" y="0"/>
                  </a:cubicBezTo>
                  <a:cubicBezTo>
                    <a:pt x="665" y="3"/>
                    <a:pt x="664" y="5"/>
                    <a:pt x="663" y="8"/>
                  </a:cubicBezTo>
                  <a:cubicBezTo>
                    <a:pt x="663" y="10"/>
                    <a:pt x="662" y="13"/>
                    <a:pt x="662" y="16"/>
                  </a:cubicBezTo>
                  <a:cubicBezTo>
                    <a:pt x="656" y="31"/>
                    <a:pt x="654" y="47"/>
                    <a:pt x="649" y="62"/>
                  </a:cubicBezTo>
                  <a:cubicBezTo>
                    <a:pt x="625" y="136"/>
                    <a:pt x="594" y="207"/>
                    <a:pt x="552" y="273"/>
                  </a:cubicBezTo>
                  <a:cubicBezTo>
                    <a:pt x="524" y="315"/>
                    <a:pt x="493" y="355"/>
                    <a:pt x="457" y="390"/>
                  </a:cubicBezTo>
                  <a:cubicBezTo>
                    <a:pt x="442" y="404"/>
                    <a:pt x="426" y="417"/>
                    <a:pt x="410" y="429"/>
                  </a:cubicBezTo>
                  <a:cubicBezTo>
                    <a:pt x="386" y="447"/>
                    <a:pt x="361" y="463"/>
                    <a:pt x="334" y="477"/>
                  </a:cubicBezTo>
                  <a:cubicBezTo>
                    <a:pt x="327" y="480"/>
                    <a:pt x="324" y="485"/>
                    <a:pt x="325" y="492"/>
                  </a:cubicBezTo>
                  <a:cubicBezTo>
                    <a:pt x="325" y="505"/>
                    <a:pt x="325" y="519"/>
                    <a:pt x="324" y="532"/>
                  </a:cubicBezTo>
                  <a:cubicBezTo>
                    <a:pt x="272" y="552"/>
                    <a:pt x="218" y="563"/>
                    <a:pt x="163" y="562"/>
                  </a:cubicBezTo>
                  <a:cubicBezTo>
                    <a:pt x="142" y="561"/>
                    <a:pt x="121" y="556"/>
                    <a:pt x="102" y="546"/>
                  </a:cubicBezTo>
                  <a:cubicBezTo>
                    <a:pt x="85" y="537"/>
                    <a:pt x="74" y="523"/>
                    <a:pt x="68" y="505"/>
                  </a:cubicBezTo>
                  <a:close/>
                </a:path>
              </a:pathLst>
            </a:custGeom>
            <a:solidFill>
              <a:srgbClr val="5EA8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 name="Freeform 8">
              <a:extLst>
                <a:ext uri="{FF2B5EF4-FFF2-40B4-BE49-F238E27FC236}">
                  <a16:creationId xmlns:a16="http://schemas.microsoft.com/office/drawing/2014/main" id="{1582F33F-59AD-29D6-78DE-AE61CAB2BF0F}"/>
                </a:ext>
              </a:extLst>
            </p:cNvPr>
            <p:cNvSpPr/>
            <p:nvPr/>
          </p:nvSpPr>
          <p:spPr bwMode="auto">
            <a:xfrm>
              <a:off x="3770313" y="4870450"/>
              <a:ext cx="836613" cy="1382713"/>
            </a:xfrm>
            <a:custGeom>
              <a:avLst/>
              <a:gdLst>
                <a:gd name="T0" fmla="*/ 457 w 463"/>
                <a:gd name="T1" fmla="*/ 83 h 766"/>
                <a:gd name="T2" fmla="*/ 458 w 463"/>
                <a:gd name="T3" fmla="*/ 96 h 766"/>
                <a:gd name="T4" fmla="*/ 459 w 463"/>
                <a:gd name="T5" fmla="*/ 751 h 766"/>
                <a:gd name="T6" fmla="*/ 459 w 463"/>
                <a:gd name="T7" fmla="*/ 766 h 766"/>
                <a:gd name="T8" fmla="*/ 453 w 463"/>
                <a:gd name="T9" fmla="*/ 752 h 766"/>
                <a:gd name="T10" fmla="*/ 441 w 463"/>
                <a:gd name="T11" fmla="*/ 740 h 766"/>
                <a:gd name="T12" fmla="*/ 427 w 463"/>
                <a:gd name="T13" fmla="*/ 740 h 766"/>
                <a:gd name="T14" fmla="*/ 103 w 463"/>
                <a:gd name="T15" fmla="*/ 740 h 766"/>
                <a:gd name="T16" fmla="*/ 81 w 463"/>
                <a:gd name="T17" fmla="*/ 741 h 766"/>
                <a:gd name="T18" fmla="*/ 31 w 463"/>
                <a:gd name="T19" fmla="*/ 740 h 766"/>
                <a:gd name="T20" fmla="*/ 28 w 463"/>
                <a:gd name="T21" fmla="*/ 726 h 766"/>
                <a:gd name="T22" fmla="*/ 28 w 463"/>
                <a:gd name="T23" fmla="*/ 686 h 766"/>
                <a:gd name="T24" fmla="*/ 19 w 463"/>
                <a:gd name="T25" fmla="*/ 683 h 766"/>
                <a:gd name="T26" fmla="*/ 5 w 463"/>
                <a:gd name="T27" fmla="*/ 680 h 766"/>
                <a:gd name="T28" fmla="*/ 3 w 463"/>
                <a:gd name="T29" fmla="*/ 677 h 766"/>
                <a:gd name="T30" fmla="*/ 2 w 463"/>
                <a:gd name="T31" fmla="*/ 660 h 766"/>
                <a:gd name="T32" fmla="*/ 2 w 463"/>
                <a:gd name="T33" fmla="*/ 19 h 766"/>
                <a:gd name="T34" fmla="*/ 5 w 463"/>
                <a:gd name="T35" fmla="*/ 0 h 766"/>
                <a:gd name="T36" fmla="*/ 10 w 463"/>
                <a:gd name="T37" fmla="*/ 9 h 766"/>
                <a:gd name="T38" fmla="*/ 10 w 463"/>
                <a:gd name="T39" fmla="*/ 37 h 766"/>
                <a:gd name="T40" fmla="*/ 10 w 463"/>
                <a:gd name="T41" fmla="*/ 215 h 766"/>
                <a:gd name="T42" fmla="*/ 9 w 463"/>
                <a:gd name="T43" fmla="*/ 356 h 766"/>
                <a:gd name="T44" fmla="*/ 8 w 463"/>
                <a:gd name="T45" fmla="*/ 481 h 766"/>
                <a:gd name="T46" fmla="*/ 7 w 463"/>
                <a:gd name="T47" fmla="*/ 490 h 766"/>
                <a:gd name="T48" fmla="*/ 8 w 463"/>
                <a:gd name="T49" fmla="*/ 482 h 766"/>
                <a:gd name="T50" fmla="*/ 8 w 463"/>
                <a:gd name="T51" fmla="*/ 375 h 766"/>
                <a:gd name="T52" fmla="*/ 9 w 463"/>
                <a:gd name="T53" fmla="*/ 335 h 766"/>
                <a:gd name="T54" fmla="*/ 14 w 463"/>
                <a:gd name="T55" fmla="*/ 327 h 766"/>
                <a:gd name="T56" fmla="*/ 19 w 463"/>
                <a:gd name="T57" fmla="*/ 334 h 766"/>
                <a:gd name="T58" fmla="*/ 35 w 463"/>
                <a:gd name="T59" fmla="*/ 347 h 766"/>
                <a:gd name="T60" fmla="*/ 428 w 463"/>
                <a:gd name="T61" fmla="*/ 347 h 766"/>
                <a:gd name="T62" fmla="*/ 445 w 463"/>
                <a:gd name="T63" fmla="*/ 333 h 766"/>
                <a:gd name="T64" fmla="*/ 449 w 463"/>
                <a:gd name="T65" fmla="*/ 327 h 766"/>
                <a:gd name="T66" fmla="*/ 453 w 463"/>
                <a:gd name="T67" fmla="*/ 337 h 766"/>
                <a:gd name="T68" fmla="*/ 455 w 463"/>
                <a:gd name="T69" fmla="*/ 436 h 766"/>
                <a:gd name="T70" fmla="*/ 456 w 463"/>
                <a:gd name="T71" fmla="*/ 450 h 766"/>
                <a:gd name="T72" fmla="*/ 457 w 463"/>
                <a:gd name="T73" fmla="*/ 451 h 766"/>
                <a:gd name="T74" fmla="*/ 456 w 463"/>
                <a:gd name="T75" fmla="*/ 450 h 766"/>
                <a:gd name="T76" fmla="*/ 453 w 463"/>
                <a:gd name="T77" fmla="*/ 327 h 766"/>
                <a:gd name="T78" fmla="*/ 453 w 463"/>
                <a:gd name="T79" fmla="*/ 101 h 766"/>
                <a:gd name="T80" fmla="*/ 457 w 463"/>
                <a:gd name="T81" fmla="*/ 83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62" h="766">
                  <a:moveTo>
                    <a:pt x="457" y="83"/>
                  </a:moveTo>
                  <a:cubicBezTo>
                    <a:pt x="460" y="87"/>
                    <a:pt x="458" y="92"/>
                    <a:pt x="458" y="96"/>
                  </a:cubicBezTo>
                  <a:cubicBezTo>
                    <a:pt x="459" y="314"/>
                    <a:pt x="459" y="533"/>
                    <a:pt x="459" y="751"/>
                  </a:cubicBezTo>
                  <a:cubicBezTo>
                    <a:pt x="463" y="756"/>
                    <a:pt x="462" y="761"/>
                    <a:pt x="459" y="766"/>
                  </a:cubicBezTo>
                  <a:cubicBezTo>
                    <a:pt x="452" y="763"/>
                    <a:pt x="454" y="757"/>
                    <a:pt x="453" y="752"/>
                  </a:cubicBezTo>
                  <a:cubicBezTo>
                    <a:pt x="453" y="739"/>
                    <a:pt x="453" y="739"/>
                    <a:pt x="441" y="740"/>
                  </a:cubicBezTo>
                  <a:cubicBezTo>
                    <a:pt x="436" y="740"/>
                    <a:pt x="432" y="740"/>
                    <a:pt x="427" y="740"/>
                  </a:cubicBezTo>
                  <a:cubicBezTo>
                    <a:pt x="319" y="740"/>
                    <a:pt x="211" y="740"/>
                    <a:pt x="103" y="740"/>
                  </a:cubicBezTo>
                  <a:cubicBezTo>
                    <a:pt x="96" y="740"/>
                    <a:pt x="88" y="740"/>
                    <a:pt x="81" y="741"/>
                  </a:cubicBezTo>
                  <a:cubicBezTo>
                    <a:pt x="64" y="742"/>
                    <a:pt x="47" y="744"/>
                    <a:pt x="31" y="740"/>
                  </a:cubicBezTo>
                  <a:cubicBezTo>
                    <a:pt x="27" y="736"/>
                    <a:pt x="28" y="731"/>
                    <a:pt x="28" y="726"/>
                  </a:cubicBezTo>
                  <a:cubicBezTo>
                    <a:pt x="30" y="713"/>
                    <a:pt x="30" y="699"/>
                    <a:pt x="28" y="686"/>
                  </a:cubicBezTo>
                  <a:cubicBezTo>
                    <a:pt x="26" y="682"/>
                    <a:pt x="22" y="683"/>
                    <a:pt x="19" y="683"/>
                  </a:cubicBezTo>
                  <a:cubicBezTo>
                    <a:pt x="14" y="682"/>
                    <a:pt x="9" y="683"/>
                    <a:pt x="5" y="680"/>
                  </a:cubicBezTo>
                  <a:cubicBezTo>
                    <a:pt x="4" y="679"/>
                    <a:pt x="3" y="678"/>
                    <a:pt x="3" y="677"/>
                  </a:cubicBezTo>
                  <a:cubicBezTo>
                    <a:pt x="1" y="671"/>
                    <a:pt x="2" y="666"/>
                    <a:pt x="2" y="660"/>
                  </a:cubicBezTo>
                  <a:cubicBezTo>
                    <a:pt x="2" y="447"/>
                    <a:pt x="2" y="233"/>
                    <a:pt x="2" y="19"/>
                  </a:cubicBezTo>
                  <a:cubicBezTo>
                    <a:pt x="2" y="12"/>
                    <a:pt x="0" y="6"/>
                    <a:pt x="5" y="0"/>
                  </a:cubicBezTo>
                  <a:cubicBezTo>
                    <a:pt x="11" y="0"/>
                    <a:pt x="10" y="5"/>
                    <a:pt x="10" y="9"/>
                  </a:cubicBezTo>
                  <a:cubicBezTo>
                    <a:pt x="11" y="18"/>
                    <a:pt x="10" y="28"/>
                    <a:pt x="10" y="37"/>
                  </a:cubicBezTo>
                  <a:cubicBezTo>
                    <a:pt x="10" y="96"/>
                    <a:pt x="10" y="156"/>
                    <a:pt x="10" y="215"/>
                  </a:cubicBezTo>
                  <a:cubicBezTo>
                    <a:pt x="10" y="262"/>
                    <a:pt x="11" y="309"/>
                    <a:pt x="9" y="356"/>
                  </a:cubicBezTo>
                  <a:cubicBezTo>
                    <a:pt x="7" y="397"/>
                    <a:pt x="8" y="439"/>
                    <a:pt x="8" y="481"/>
                  </a:cubicBezTo>
                  <a:cubicBezTo>
                    <a:pt x="8" y="484"/>
                    <a:pt x="9" y="487"/>
                    <a:pt x="7" y="490"/>
                  </a:cubicBezTo>
                  <a:cubicBezTo>
                    <a:pt x="9" y="488"/>
                    <a:pt x="8" y="485"/>
                    <a:pt x="8" y="482"/>
                  </a:cubicBezTo>
                  <a:cubicBezTo>
                    <a:pt x="8" y="446"/>
                    <a:pt x="9" y="410"/>
                    <a:pt x="8" y="375"/>
                  </a:cubicBezTo>
                  <a:cubicBezTo>
                    <a:pt x="8" y="361"/>
                    <a:pt x="10" y="348"/>
                    <a:pt x="9" y="335"/>
                  </a:cubicBezTo>
                  <a:cubicBezTo>
                    <a:pt x="9" y="332"/>
                    <a:pt x="9" y="327"/>
                    <a:pt x="14" y="327"/>
                  </a:cubicBezTo>
                  <a:cubicBezTo>
                    <a:pt x="18" y="326"/>
                    <a:pt x="18" y="331"/>
                    <a:pt x="19" y="334"/>
                  </a:cubicBezTo>
                  <a:cubicBezTo>
                    <a:pt x="22" y="346"/>
                    <a:pt x="22" y="347"/>
                    <a:pt x="35" y="347"/>
                  </a:cubicBezTo>
                  <a:cubicBezTo>
                    <a:pt x="166" y="347"/>
                    <a:pt x="297" y="347"/>
                    <a:pt x="428" y="347"/>
                  </a:cubicBezTo>
                  <a:cubicBezTo>
                    <a:pt x="442" y="347"/>
                    <a:pt x="442" y="347"/>
                    <a:pt x="445" y="333"/>
                  </a:cubicBezTo>
                  <a:cubicBezTo>
                    <a:pt x="446" y="331"/>
                    <a:pt x="447" y="329"/>
                    <a:pt x="449" y="327"/>
                  </a:cubicBezTo>
                  <a:cubicBezTo>
                    <a:pt x="453" y="329"/>
                    <a:pt x="453" y="333"/>
                    <a:pt x="453" y="337"/>
                  </a:cubicBezTo>
                  <a:cubicBezTo>
                    <a:pt x="458" y="370"/>
                    <a:pt x="455" y="403"/>
                    <a:pt x="455" y="436"/>
                  </a:cubicBezTo>
                  <a:cubicBezTo>
                    <a:pt x="456" y="441"/>
                    <a:pt x="455" y="446"/>
                    <a:pt x="456" y="450"/>
                  </a:cubicBezTo>
                  <a:cubicBezTo>
                    <a:pt x="456" y="452"/>
                    <a:pt x="458" y="450"/>
                    <a:pt x="457" y="451"/>
                  </a:cubicBezTo>
                  <a:cubicBezTo>
                    <a:pt x="457" y="451"/>
                    <a:pt x="456" y="451"/>
                    <a:pt x="456" y="450"/>
                  </a:cubicBezTo>
                  <a:cubicBezTo>
                    <a:pt x="454" y="409"/>
                    <a:pt x="457" y="368"/>
                    <a:pt x="453" y="327"/>
                  </a:cubicBezTo>
                  <a:cubicBezTo>
                    <a:pt x="454" y="251"/>
                    <a:pt x="453" y="176"/>
                    <a:pt x="453" y="101"/>
                  </a:cubicBezTo>
                  <a:cubicBezTo>
                    <a:pt x="453" y="95"/>
                    <a:pt x="452" y="88"/>
                    <a:pt x="457" y="83"/>
                  </a:cubicBezTo>
                  <a:close/>
                </a:path>
              </a:pathLst>
            </a:custGeom>
            <a:solidFill>
              <a:srgbClr val="F9D0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 name="Freeform 9">
              <a:extLst>
                <a:ext uri="{FF2B5EF4-FFF2-40B4-BE49-F238E27FC236}">
                  <a16:creationId xmlns:a16="http://schemas.microsoft.com/office/drawing/2014/main" id="{444EBE6F-0719-0D0D-9225-C1DF6F354CC7}"/>
                </a:ext>
              </a:extLst>
            </p:cNvPr>
            <p:cNvSpPr/>
            <p:nvPr/>
          </p:nvSpPr>
          <p:spPr bwMode="auto">
            <a:xfrm>
              <a:off x="3783013" y="4502150"/>
              <a:ext cx="814388" cy="958850"/>
            </a:xfrm>
            <a:custGeom>
              <a:avLst/>
              <a:gdLst>
                <a:gd name="T0" fmla="*/ 450 w 451"/>
                <a:gd name="T1" fmla="*/ 287 h 531"/>
                <a:gd name="T2" fmla="*/ 449 w 451"/>
                <a:gd name="T3" fmla="*/ 531 h 531"/>
                <a:gd name="T4" fmla="*/ 444 w 451"/>
                <a:gd name="T5" fmla="*/ 517 h 531"/>
                <a:gd name="T6" fmla="*/ 444 w 451"/>
                <a:gd name="T7" fmla="*/ 415 h 531"/>
                <a:gd name="T8" fmla="*/ 425 w 451"/>
                <a:gd name="T9" fmla="*/ 396 h 531"/>
                <a:gd name="T10" fmla="*/ 24 w 451"/>
                <a:gd name="T11" fmla="*/ 396 h 531"/>
                <a:gd name="T12" fmla="*/ 4 w 451"/>
                <a:gd name="T13" fmla="*/ 401 h 531"/>
                <a:gd name="T14" fmla="*/ 1 w 451"/>
                <a:gd name="T15" fmla="*/ 395 h 531"/>
                <a:gd name="T16" fmla="*/ 1 w 451"/>
                <a:gd name="T17" fmla="*/ 247 h 531"/>
                <a:gd name="T18" fmla="*/ 12 w 451"/>
                <a:gd name="T19" fmla="*/ 237 h 531"/>
                <a:gd name="T20" fmla="*/ 381 w 451"/>
                <a:gd name="T21" fmla="*/ 238 h 531"/>
                <a:gd name="T22" fmla="*/ 400 w 451"/>
                <a:gd name="T23" fmla="*/ 239 h 531"/>
                <a:gd name="T24" fmla="*/ 176 w 451"/>
                <a:gd name="T25" fmla="*/ 15 h 531"/>
                <a:gd name="T26" fmla="*/ 167 w 451"/>
                <a:gd name="T27" fmla="*/ 4 h 531"/>
                <a:gd name="T28" fmla="*/ 168 w 451"/>
                <a:gd name="T29" fmla="*/ 0 h 531"/>
                <a:gd name="T30" fmla="*/ 172 w 451"/>
                <a:gd name="T31" fmla="*/ 3 h 531"/>
                <a:gd name="T32" fmla="*/ 447 w 451"/>
                <a:gd name="T33" fmla="*/ 278 h 531"/>
                <a:gd name="T34" fmla="*/ 451 w 451"/>
                <a:gd name="T35" fmla="*/ 283 h 531"/>
                <a:gd name="T36" fmla="*/ 450 w 451"/>
                <a:gd name="T37" fmla="*/ 287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 h="531">
                  <a:moveTo>
                    <a:pt x="450" y="287"/>
                  </a:moveTo>
                  <a:cubicBezTo>
                    <a:pt x="450" y="368"/>
                    <a:pt x="450" y="450"/>
                    <a:pt x="449" y="531"/>
                  </a:cubicBezTo>
                  <a:cubicBezTo>
                    <a:pt x="442" y="528"/>
                    <a:pt x="444" y="522"/>
                    <a:pt x="444" y="517"/>
                  </a:cubicBezTo>
                  <a:cubicBezTo>
                    <a:pt x="444" y="483"/>
                    <a:pt x="444" y="449"/>
                    <a:pt x="444" y="415"/>
                  </a:cubicBezTo>
                  <a:cubicBezTo>
                    <a:pt x="444" y="395"/>
                    <a:pt x="444" y="396"/>
                    <a:pt x="425" y="396"/>
                  </a:cubicBezTo>
                  <a:cubicBezTo>
                    <a:pt x="291" y="396"/>
                    <a:pt x="158" y="396"/>
                    <a:pt x="24" y="396"/>
                  </a:cubicBezTo>
                  <a:cubicBezTo>
                    <a:pt x="17" y="396"/>
                    <a:pt x="10" y="395"/>
                    <a:pt x="4" y="401"/>
                  </a:cubicBezTo>
                  <a:cubicBezTo>
                    <a:pt x="0" y="401"/>
                    <a:pt x="1" y="397"/>
                    <a:pt x="1" y="395"/>
                  </a:cubicBezTo>
                  <a:cubicBezTo>
                    <a:pt x="1" y="346"/>
                    <a:pt x="1" y="296"/>
                    <a:pt x="1" y="247"/>
                  </a:cubicBezTo>
                  <a:cubicBezTo>
                    <a:pt x="1" y="240"/>
                    <a:pt x="5" y="237"/>
                    <a:pt x="12" y="237"/>
                  </a:cubicBezTo>
                  <a:cubicBezTo>
                    <a:pt x="135" y="239"/>
                    <a:pt x="258" y="238"/>
                    <a:pt x="381" y="238"/>
                  </a:cubicBezTo>
                  <a:cubicBezTo>
                    <a:pt x="387" y="238"/>
                    <a:pt x="394" y="238"/>
                    <a:pt x="400" y="239"/>
                  </a:cubicBezTo>
                  <a:cubicBezTo>
                    <a:pt x="325" y="164"/>
                    <a:pt x="251" y="89"/>
                    <a:pt x="176" y="15"/>
                  </a:cubicBezTo>
                  <a:cubicBezTo>
                    <a:pt x="173" y="11"/>
                    <a:pt x="169" y="8"/>
                    <a:pt x="167" y="4"/>
                  </a:cubicBezTo>
                  <a:cubicBezTo>
                    <a:pt x="166" y="3"/>
                    <a:pt x="165" y="0"/>
                    <a:pt x="168" y="0"/>
                  </a:cubicBezTo>
                  <a:cubicBezTo>
                    <a:pt x="169" y="1"/>
                    <a:pt x="171" y="2"/>
                    <a:pt x="172" y="3"/>
                  </a:cubicBezTo>
                  <a:cubicBezTo>
                    <a:pt x="264" y="95"/>
                    <a:pt x="355" y="186"/>
                    <a:pt x="447" y="278"/>
                  </a:cubicBezTo>
                  <a:cubicBezTo>
                    <a:pt x="448" y="279"/>
                    <a:pt x="450" y="281"/>
                    <a:pt x="451" y="283"/>
                  </a:cubicBezTo>
                  <a:cubicBezTo>
                    <a:pt x="451" y="284"/>
                    <a:pt x="450" y="286"/>
                    <a:pt x="450" y="287"/>
                  </a:cubicBezTo>
                  <a:close/>
                </a:path>
              </a:pathLst>
            </a:custGeom>
            <a:solidFill>
              <a:srgbClr val="F0C7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 name="Freeform 10">
              <a:extLst>
                <a:ext uri="{FF2B5EF4-FFF2-40B4-BE49-F238E27FC236}">
                  <a16:creationId xmlns:a16="http://schemas.microsoft.com/office/drawing/2014/main" id="{C86B00B5-E805-F1DF-5E1B-61691889AC43}"/>
                </a:ext>
              </a:extLst>
            </p:cNvPr>
            <p:cNvSpPr/>
            <p:nvPr/>
          </p:nvSpPr>
          <p:spPr bwMode="auto">
            <a:xfrm>
              <a:off x="1825625" y="6205538"/>
              <a:ext cx="2989263" cy="268288"/>
            </a:xfrm>
            <a:custGeom>
              <a:avLst/>
              <a:gdLst>
                <a:gd name="T0" fmla="*/ 1535 w 1655"/>
                <a:gd name="T1" fmla="*/ 27 h 149"/>
                <a:gd name="T2" fmla="*/ 1536 w 1655"/>
                <a:gd name="T3" fmla="*/ 12 h 149"/>
                <a:gd name="T4" fmla="*/ 1554 w 1655"/>
                <a:gd name="T5" fmla="*/ 3 h 149"/>
                <a:gd name="T6" fmla="*/ 1642 w 1655"/>
                <a:gd name="T7" fmla="*/ 35 h 149"/>
                <a:gd name="T8" fmla="*/ 1644 w 1655"/>
                <a:gd name="T9" fmla="*/ 62 h 149"/>
                <a:gd name="T10" fmla="*/ 1611 w 1655"/>
                <a:gd name="T11" fmla="*/ 80 h 149"/>
                <a:gd name="T12" fmla="*/ 1494 w 1655"/>
                <a:gd name="T13" fmla="*/ 107 h 149"/>
                <a:gd name="T14" fmla="*/ 1375 w 1655"/>
                <a:gd name="T15" fmla="*/ 123 h 149"/>
                <a:gd name="T16" fmla="*/ 1295 w 1655"/>
                <a:gd name="T17" fmla="*/ 130 h 149"/>
                <a:gd name="T18" fmla="*/ 1189 w 1655"/>
                <a:gd name="T19" fmla="*/ 138 h 149"/>
                <a:gd name="T20" fmla="*/ 1150 w 1655"/>
                <a:gd name="T21" fmla="*/ 140 h 149"/>
                <a:gd name="T22" fmla="*/ 1070 w 1655"/>
                <a:gd name="T23" fmla="*/ 143 h 149"/>
                <a:gd name="T24" fmla="*/ 684 w 1655"/>
                <a:gd name="T25" fmla="*/ 146 h 149"/>
                <a:gd name="T26" fmla="*/ 600 w 1655"/>
                <a:gd name="T27" fmla="*/ 144 h 149"/>
                <a:gd name="T28" fmla="*/ 506 w 1655"/>
                <a:gd name="T29" fmla="*/ 140 h 149"/>
                <a:gd name="T30" fmla="*/ 372 w 1655"/>
                <a:gd name="T31" fmla="*/ 132 h 149"/>
                <a:gd name="T32" fmla="*/ 247 w 1655"/>
                <a:gd name="T33" fmla="*/ 119 h 149"/>
                <a:gd name="T34" fmla="*/ 43 w 1655"/>
                <a:gd name="T35" fmla="*/ 80 h 149"/>
                <a:gd name="T36" fmla="*/ 12 w 1655"/>
                <a:gd name="T37" fmla="*/ 64 h 149"/>
                <a:gd name="T38" fmla="*/ 10 w 1655"/>
                <a:gd name="T39" fmla="*/ 38 h 149"/>
                <a:gd name="T40" fmla="*/ 46 w 1655"/>
                <a:gd name="T41" fmla="*/ 19 h 149"/>
                <a:gd name="T42" fmla="*/ 105 w 1655"/>
                <a:gd name="T43" fmla="*/ 2 h 149"/>
                <a:gd name="T44" fmla="*/ 116 w 1655"/>
                <a:gd name="T45" fmla="*/ 6 h 149"/>
                <a:gd name="T46" fmla="*/ 119 w 1655"/>
                <a:gd name="T47" fmla="*/ 25 h 149"/>
                <a:gd name="T48" fmla="*/ 122 w 1655"/>
                <a:gd name="T49" fmla="*/ 54 h 149"/>
                <a:gd name="T50" fmla="*/ 147 w 1655"/>
                <a:gd name="T51" fmla="*/ 55 h 149"/>
                <a:gd name="T52" fmla="*/ 160 w 1655"/>
                <a:gd name="T53" fmla="*/ 56 h 149"/>
                <a:gd name="T54" fmla="*/ 162 w 1655"/>
                <a:gd name="T55" fmla="*/ 58 h 149"/>
                <a:gd name="T56" fmla="*/ 178 w 1655"/>
                <a:gd name="T57" fmla="*/ 72 h 149"/>
                <a:gd name="T58" fmla="*/ 337 w 1655"/>
                <a:gd name="T59" fmla="*/ 103 h 149"/>
                <a:gd name="T60" fmla="*/ 516 w 1655"/>
                <a:gd name="T61" fmla="*/ 119 h 149"/>
                <a:gd name="T62" fmla="*/ 605 w 1655"/>
                <a:gd name="T63" fmla="*/ 123 h 149"/>
                <a:gd name="T64" fmla="*/ 627 w 1655"/>
                <a:gd name="T65" fmla="*/ 125 h 149"/>
                <a:gd name="T66" fmla="*/ 662 w 1655"/>
                <a:gd name="T67" fmla="*/ 125 h 149"/>
                <a:gd name="T68" fmla="*/ 699 w 1655"/>
                <a:gd name="T69" fmla="*/ 127 h 149"/>
                <a:gd name="T70" fmla="*/ 765 w 1655"/>
                <a:gd name="T71" fmla="*/ 127 h 149"/>
                <a:gd name="T72" fmla="*/ 771 w 1655"/>
                <a:gd name="T73" fmla="*/ 129 h 149"/>
                <a:gd name="T74" fmla="*/ 884 w 1655"/>
                <a:gd name="T75" fmla="*/ 129 h 149"/>
                <a:gd name="T76" fmla="*/ 888 w 1655"/>
                <a:gd name="T77" fmla="*/ 128 h 149"/>
                <a:gd name="T78" fmla="*/ 907 w 1655"/>
                <a:gd name="T79" fmla="*/ 127 h 149"/>
                <a:gd name="T80" fmla="*/ 1034 w 1655"/>
                <a:gd name="T81" fmla="*/ 124 h 149"/>
                <a:gd name="T82" fmla="*/ 1245 w 1655"/>
                <a:gd name="T83" fmla="*/ 111 h 149"/>
                <a:gd name="T84" fmla="*/ 1398 w 1655"/>
                <a:gd name="T85" fmla="*/ 91 h 149"/>
                <a:gd name="T86" fmla="*/ 1477 w 1655"/>
                <a:gd name="T87" fmla="*/ 71 h 149"/>
                <a:gd name="T88" fmla="*/ 1490 w 1655"/>
                <a:gd name="T89" fmla="*/ 58 h 149"/>
                <a:gd name="T90" fmla="*/ 1520 w 1655"/>
                <a:gd name="T91" fmla="*/ 55 h 149"/>
                <a:gd name="T92" fmla="*/ 1533 w 1655"/>
                <a:gd name="T93" fmla="*/ 43 h 149"/>
                <a:gd name="T94" fmla="*/ 1535 w 1655"/>
                <a:gd name="T95" fmla="*/ 27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55" h="149">
                  <a:moveTo>
                    <a:pt x="1535" y="27"/>
                  </a:moveTo>
                  <a:cubicBezTo>
                    <a:pt x="1535" y="22"/>
                    <a:pt x="1536" y="17"/>
                    <a:pt x="1536" y="12"/>
                  </a:cubicBezTo>
                  <a:cubicBezTo>
                    <a:pt x="1537" y="0"/>
                    <a:pt x="1544" y="1"/>
                    <a:pt x="1554" y="3"/>
                  </a:cubicBezTo>
                  <a:cubicBezTo>
                    <a:pt x="1584" y="10"/>
                    <a:pt x="1615" y="17"/>
                    <a:pt x="1642" y="35"/>
                  </a:cubicBezTo>
                  <a:cubicBezTo>
                    <a:pt x="1654" y="43"/>
                    <a:pt x="1655" y="52"/>
                    <a:pt x="1644" y="62"/>
                  </a:cubicBezTo>
                  <a:cubicBezTo>
                    <a:pt x="1635" y="71"/>
                    <a:pt x="1623" y="75"/>
                    <a:pt x="1611" y="80"/>
                  </a:cubicBezTo>
                  <a:cubicBezTo>
                    <a:pt x="1573" y="93"/>
                    <a:pt x="1534" y="100"/>
                    <a:pt x="1494" y="107"/>
                  </a:cubicBezTo>
                  <a:cubicBezTo>
                    <a:pt x="1455" y="114"/>
                    <a:pt x="1415" y="118"/>
                    <a:pt x="1375" y="123"/>
                  </a:cubicBezTo>
                  <a:cubicBezTo>
                    <a:pt x="1348" y="127"/>
                    <a:pt x="1322" y="128"/>
                    <a:pt x="1295" y="130"/>
                  </a:cubicBezTo>
                  <a:cubicBezTo>
                    <a:pt x="1260" y="133"/>
                    <a:pt x="1224" y="136"/>
                    <a:pt x="1189" y="138"/>
                  </a:cubicBezTo>
                  <a:cubicBezTo>
                    <a:pt x="1176" y="139"/>
                    <a:pt x="1163" y="140"/>
                    <a:pt x="1150" y="140"/>
                  </a:cubicBezTo>
                  <a:cubicBezTo>
                    <a:pt x="1124" y="140"/>
                    <a:pt x="1097" y="142"/>
                    <a:pt x="1070" y="143"/>
                  </a:cubicBezTo>
                  <a:cubicBezTo>
                    <a:pt x="941" y="149"/>
                    <a:pt x="813" y="146"/>
                    <a:pt x="684" y="146"/>
                  </a:cubicBezTo>
                  <a:cubicBezTo>
                    <a:pt x="656" y="146"/>
                    <a:pt x="628" y="146"/>
                    <a:pt x="600" y="144"/>
                  </a:cubicBezTo>
                  <a:cubicBezTo>
                    <a:pt x="568" y="143"/>
                    <a:pt x="537" y="141"/>
                    <a:pt x="506" y="140"/>
                  </a:cubicBezTo>
                  <a:cubicBezTo>
                    <a:pt x="461" y="138"/>
                    <a:pt x="417" y="135"/>
                    <a:pt x="372" y="132"/>
                  </a:cubicBezTo>
                  <a:cubicBezTo>
                    <a:pt x="331" y="128"/>
                    <a:pt x="289" y="124"/>
                    <a:pt x="247" y="119"/>
                  </a:cubicBezTo>
                  <a:cubicBezTo>
                    <a:pt x="178" y="111"/>
                    <a:pt x="109" y="102"/>
                    <a:pt x="43" y="80"/>
                  </a:cubicBezTo>
                  <a:cubicBezTo>
                    <a:pt x="32" y="76"/>
                    <a:pt x="22" y="71"/>
                    <a:pt x="12" y="64"/>
                  </a:cubicBezTo>
                  <a:cubicBezTo>
                    <a:pt x="1" y="56"/>
                    <a:pt x="0" y="48"/>
                    <a:pt x="10" y="38"/>
                  </a:cubicBezTo>
                  <a:cubicBezTo>
                    <a:pt x="20" y="28"/>
                    <a:pt x="33" y="24"/>
                    <a:pt x="46" y="19"/>
                  </a:cubicBezTo>
                  <a:cubicBezTo>
                    <a:pt x="65" y="11"/>
                    <a:pt x="85" y="7"/>
                    <a:pt x="105" y="2"/>
                  </a:cubicBezTo>
                  <a:cubicBezTo>
                    <a:pt x="110" y="1"/>
                    <a:pt x="113" y="4"/>
                    <a:pt x="116" y="6"/>
                  </a:cubicBezTo>
                  <a:cubicBezTo>
                    <a:pt x="121" y="11"/>
                    <a:pt x="118" y="18"/>
                    <a:pt x="119" y="25"/>
                  </a:cubicBezTo>
                  <a:cubicBezTo>
                    <a:pt x="121" y="34"/>
                    <a:pt x="116" y="44"/>
                    <a:pt x="122" y="54"/>
                  </a:cubicBezTo>
                  <a:cubicBezTo>
                    <a:pt x="130" y="57"/>
                    <a:pt x="139" y="55"/>
                    <a:pt x="147" y="55"/>
                  </a:cubicBezTo>
                  <a:cubicBezTo>
                    <a:pt x="152" y="56"/>
                    <a:pt x="156" y="55"/>
                    <a:pt x="160" y="56"/>
                  </a:cubicBezTo>
                  <a:cubicBezTo>
                    <a:pt x="161" y="57"/>
                    <a:pt x="162" y="57"/>
                    <a:pt x="162" y="58"/>
                  </a:cubicBezTo>
                  <a:cubicBezTo>
                    <a:pt x="162" y="69"/>
                    <a:pt x="171" y="70"/>
                    <a:pt x="178" y="72"/>
                  </a:cubicBezTo>
                  <a:cubicBezTo>
                    <a:pt x="230" y="90"/>
                    <a:pt x="284" y="97"/>
                    <a:pt x="337" y="103"/>
                  </a:cubicBezTo>
                  <a:cubicBezTo>
                    <a:pt x="397" y="111"/>
                    <a:pt x="456" y="115"/>
                    <a:pt x="516" y="119"/>
                  </a:cubicBezTo>
                  <a:cubicBezTo>
                    <a:pt x="546" y="120"/>
                    <a:pt x="575" y="122"/>
                    <a:pt x="605" y="123"/>
                  </a:cubicBezTo>
                  <a:cubicBezTo>
                    <a:pt x="612" y="126"/>
                    <a:pt x="620" y="125"/>
                    <a:pt x="627" y="125"/>
                  </a:cubicBezTo>
                  <a:cubicBezTo>
                    <a:pt x="639" y="125"/>
                    <a:pt x="650" y="124"/>
                    <a:pt x="662" y="125"/>
                  </a:cubicBezTo>
                  <a:cubicBezTo>
                    <a:pt x="674" y="128"/>
                    <a:pt x="686" y="127"/>
                    <a:pt x="699" y="127"/>
                  </a:cubicBezTo>
                  <a:cubicBezTo>
                    <a:pt x="721" y="127"/>
                    <a:pt x="743" y="126"/>
                    <a:pt x="765" y="127"/>
                  </a:cubicBezTo>
                  <a:cubicBezTo>
                    <a:pt x="767" y="128"/>
                    <a:pt x="769" y="129"/>
                    <a:pt x="771" y="129"/>
                  </a:cubicBezTo>
                  <a:cubicBezTo>
                    <a:pt x="809" y="129"/>
                    <a:pt x="846" y="129"/>
                    <a:pt x="884" y="129"/>
                  </a:cubicBezTo>
                  <a:cubicBezTo>
                    <a:pt x="886" y="129"/>
                    <a:pt x="887" y="128"/>
                    <a:pt x="888" y="128"/>
                  </a:cubicBezTo>
                  <a:cubicBezTo>
                    <a:pt x="894" y="126"/>
                    <a:pt x="901" y="127"/>
                    <a:pt x="907" y="127"/>
                  </a:cubicBezTo>
                  <a:cubicBezTo>
                    <a:pt x="949" y="128"/>
                    <a:pt x="992" y="126"/>
                    <a:pt x="1034" y="124"/>
                  </a:cubicBezTo>
                  <a:cubicBezTo>
                    <a:pt x="1104" y="121"/>
                    <a:pt x="1174" y="117"/>
                    <a:pt x="1245" y="111"/>
                  </a:cubicBezTo>
                  <a:cubicBezTo>
                    <a:pt x="1296" y="105"/>
                    <a:pt x="1348" y="100"/>
                    <a:pt x="1398" y="91"/>
                  </a:cubicBezTo>
                  <a:cubicBezTo>
                    <a:pt x="1425" y="86"/>
                    <a:pt x="1451" y="81"/>
                    <a:pt x="1477" y="71"/>
                  </a:cubicBezTo>
                  <a:cubicBezTo>
                    <a:pt x="1483" y="69"/>
                    <a:pt x="1488" y="65"/>
                    <a:pt x="1490" y="58"/>
                  </a:cubicBezTo>
                  <a:cubicBezTo>
                    <a:pt x="1499" y="53"/>
                    <a:pt x="1510" y="56"/>
                    <a:pt x="1520" y="55"/>
                  </a:cubicBezTo>
                  <a:cubicBezTo>
                    <a:pt x="1532" y="55"/>
                    <a:pt x="1532" y="54"/>
                    <a:pt x="1533" y="43"/>
                  </a:cubicBezTo>
                  <a:cubicBezTo>
                    <a:pt x="1533" y="37"/>
                    <a:pt x="1531" y="32"/>
                    <a:pt x="1535" y="27"/>
                  </a:cubicBezTo>
                  <a:close/>
                </a:path>
              </a:pathLst>
            </a:custGeom>
            <a:solidFill>
              <a:srgbClr val="E2E2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 name="Freeform 11">
              <a:extLst>
                <a:ext uri="{FF2B5EF4-FFF2-40B4-BE49-F238E27FC236}">
                  <a16:creationId xmlns:a16="http://schemas.microsoft.com/office/drawing/2014/main" id="{AB84DBB1-8507-A4A8-CB12-9338D2EE5976}"/>
                </a:ext>
              </a:extLst>
            </p:cNvPr>
            <p:cNvSpPr/>
            <p:nvPr/>
          </p:nvSpPr>
          <p:spPr bwMode="auto">
            <a:xfrm>
              <a:off x="1812925" y="2470150"/>
              <a:ext cx="241300" cy="403225"/>
            </a:xfrm>
            <a:custGeom>
              <a:avLst/>
              <a:gdLst>
                <a:gd name="T0" fmla="*/ 5 w 134"/>
                <a:gd name="T1" fmla="*/ 0 h 223"/>
                <a:gd name="T2" fmla="*/ 61 w 134"/>
                <a:gd name="T3" fmla="*/ 70 h 223"/>
                <a:gd name="T4" fmla="*/ 134 w 134"/>
                <a:gd name="T5" fmla="*/ 145 h 223"/>
                <a:gd name="T6" fmla="*/ 131 w 134"/>
                <a:gd name="T7" fmla="*/ 213 h 223"/>
                <a:gd name="T8" fmla="*/ 125 w 134"/>
                <a:gd name="T9" fmla="*/ 223 h 223"/>
                <a:gd name="T10" fmla="*/ 81 w 134"/>
                <a:gd name="T11" fmla="*/ 180 h 223"/>
                <a:gd name="T12" fmla="*/ 5 w 134"/>
                <a:gd name="T13" fmla="*/ 86 h 223"/>
                <a:gd name="T14" fmla="*/ 4 w 134"/>
                <a:gd name="T15" fmla="*/ 84 h 223"/>
                <a:gd name="T16" fmla="*/ 3 w 134"/>
                <a:gd name="T17" fmla="*/ 38 h 223"/>
                <a:gd name="T18" fmla="*/ 2 w 134"/>
                <a:gd name="T19" fmla="*/ 9 h 223"/>
                <a:gd name="T20" fmla="*/ 5 w 134"/>
                <a:gd name="T21"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 h="223">
                  <a:moveTo>
                    <a:pt x="5" y="0"/>
                  </a:moveTo>
                  <a:cubicBezTo>
                    <a:pt x="23" y="25"/>
                    <a:pt x="41" y="48"/>
                    <a:pt x="61" y="70"/>
                  </a:cubicBezTo>
                  <a:cubicBezTo>
                    <a:pt x="83" y="96"/>
                    <a:pt x="108" y="121"/>
                    <a:pt x="134" y="145"/>
                  </a:cubicBezTo>
                  <a:cubicBezTo>
                    <a:pt x="129" y="168"/>
                    <a:pt x="131" y="190"/>
                    <a:pt x="131" y="213"/>
                  </a:cubicBezTo>
                  <a:cubicBezTo>
                    <a:pt x="131" y="217"/>
                    <a:pt x="132" y="223"/>
                    <a:pt x="125" y="223"/>
                  </a:cubicBezTo>
                  <a:cubicBezTo>
                    <a:pt x="108" y="211"/>
                    <a:pt x="95" y="195"/>
                    <a:pt x="81" y="180"/>
                  </a:cubicBezTo>
                  <a:cubicBezTo>
                    <a:pt x="53" y="151"/>
                    <a:pt x="29" y="119"/>
                    <a:pt x="5" y="86"/>
                  </a:cubicBezTo>
                  <a:cubicBezTo>
                    <a:pt x="5" y="86"/>
                    <a:pt x="5" y="85"/>
                    <a:pt x="4" y="84"/>
                  </a:cubicBezTo>
                  <a:cubicBezTo>
                    <a:pt x="1" y="68"/>
                    <a:pt x="3" y="53"/>
                    <a:pt x="3" y="38"/>
                  </a:cubicBezTo>
                  <a:cubicBezTo>
                    <a:pt x="2" y="28"/>
                    <a:pt x="3" y="18"/>
                    <a:pt x="2" y="9"/>
                  </a:cubicBezTo>
                  <a:cubicBezTo>
                    <a:pt x="2" y="6"/>
                    <a:pt x="0" y="2"/>
                    <a:pt x="5" y="0"/>
                  </a:cubicBezTo>
                  <a:close/>
                </a:path>
              </a:pathLst>
            </a:custGeom>
            <a:solidFill>
              <a:srgbClr val="D5E0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 name="Freeform 12">
              <a:extLst>
                <a:ext uri="{FF2B5EF4-FFF2-40B4-BE49-F238E27FC236}">
                  <a16:creationId xmlns:a16="http://schemas.microsoft.com/office/drawing/2014/main" id="{AA8B162A-0FF5-776E-A970-C66E78788C8C}"/>
                </a:ext>
              </a:extLst>
            </p:cNvPr>
            <p:cNvSpPr/>
            <p:nvPr/>
          </p:nvSpPr>
          <p:spPr bwMode="auto">
            <a:xfrm>
              <a:off x="2181225" y="2846388"/>
              <a:ext cx="214313" cy="244475"/>
            </a:xfrm>
            <a:custGeom>
              <a:avLst/>
              <a:gdLst>
                <a:gd name="T0" fmla="*/ 10 w 119"/>
                <a:gd name="T1" fmla="*/ 0 h 136"/>
                <a:gd name="T2" fmla="*/ 58 w 119"/>
                <a:gd name="T3" fmla="*/ 28 h 136"/>
                <a:gd name="T4" fmla="*/ 105 w 119"/>
                <a:gd name="T5" fmla="*/ 52 h 136"/>
                <a:gd name="T6" fmla="*/ 117 w 119"/>
                <a:gd name="T7" fmla="*/ 72 h 136"/>
                <a:gd name="T8" fmla="*/ 117 w 119"/>
                <a:gd name="T9" fmla="*/ 110 h 136"/>
                <a:gd name="T10" fmla="*/ 119 w 119"/>
                <a:gd name="T11" fmla="*/ 136 h 136"/>
                <a:gd name="T12" fmla="*/ 5 w 119"/>
                <a:gd name="T13" fmla="*/ 80 h 136"/>
                <a:gd name="T14" fmla="*/ 0 w 119"/>
                <a:gd name="T15" fmla="*/ 62 h 136"/>
                <a:gd name="T16" fmla="*/ 0 w 119"/>
                <a:gd name="T17" fmla="*/ 14 h 136"/>
                <a:gd name="T18" fmla="*/ 10 w 119"/>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9" h="136">
                  <a:moveTo>
                    <a:pt x="10" y="0"/>
                  </a:moveTo>
                  <a:cubicBezTo>
                    <a:pt x="26" y="9"/>
                    <a:pt x="42" y="19"/>
                    <a:pt x="58" y="28"/>
                  </a:cubicBezTo>
                  <a:cubicBezTo>
                    <a:pt x="73" y="38"/>
                    <a:pt x="89" y="45"/>
                    <a:pt x="105" y="52"/>
                  </a:cubicBezTo>
                  <a:cubicBezTo>
                    <a:pt x="113" y="57"/>
                    <a:pt x="117" y="63"/>
                    <a:pt x="117" y="72"/>
                  </a:cubicBezTo>
                  <a:cubicBezTo>
                    <a:pt x="116" y="85"/>
                    <a:pt x="117" y="97"/>
                    <a:pt x="117" y="110"/>
                  </a:cubicBezTo>
                  <a:cubicBezTo>
                    <a:pt x="117" y="119"/>
                    <a:pt x="116" y="127"/>
                    <a:pt x="119" y="136"/>
                  </a:cubicBezTo>
                  <a:cubicBezTo>
                    <a:pt x="79" y="122"/>
                    <a:pt x="41" y="103"/>
                    <a:pt x="5" y="80"/>
                  </a:cubicBezTo>
                  <a:cubicBezTo>
                    <a:pt x="2" y="74"/>
                    <a:pt x="1" y="68"/>
                    <a:pt x="0" y="62"/>
                  </a:cubicBezTo>
                  <a:cubicBezTo>
                    <a:pt x="0" y="46"/>
                    <a:pt x="0" y="30"/>
                    <a:pt x="0" y="14"/>
                  </a:cubicBezTo>
                  <a:cubicBezTo>
                    <a:pt x="1" y="8"/>
                    <a:pt x="1" y="1"/>
                    <a:pt x="10" y="0"/>
                  </a:cubicBezTo>
                  <a:close/>
                </a:path>
              </a:pathLst>
            </a:custGeom>
            <a:solidFill>
              <a:srgbClr val="B1CD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 name="Freeform 13">
              <a:extLst>
                <a:ext uri="{FF2B5EF4-FFF2-40B4-BE49-F238E27FC236}">
                  <a16:creationId xmlns:a16="http://schemas.microsoft.com/office/drawing/2014/main" id="{915CCE60-2C23-43B8-DF0C-7195CA2FF0A7}"/>
                </a:ext>
              </a:extLst>
            </p:cNvPr>
            <p:cNvSpPr/>
            <p:nvPr/>
          </p:nvSpPr>
          <p:spPr bwMode="auto">
            <a:xfrm>
              <a:off x="4124325" y="2776538"/>
              <a:ext cx="261938" cy="373063"/>
            </a:xfrm>
            <a:custGeom>
              <a:avLst/>
              <a:gdLst>
                <a:gd name="T0" fmla="*/ 0 w 145"/>
                <a:gd name="T1" fmla="*/ 155 h 206"/>
                <a:gd name="T2" fmla="*/ 42 w 145"/>
                <a:gd name="T3" fmla="*/ 118 h 206"/>
                <a:gd name="T4" fmla="*/ 139 w 145"/>
                <a:gd name="T5" fmla="*/ 0 h 206"/>
                <a:gd name="T6" fmla="*/ 142 w 145"/>
                <a:gd name="T7" fmla="*/ 10 h 206"/>
                <a:gd name="T8" fmla="*/ 141 w 145"/>
                <a:gd name="T9" fmla="*/ 46 h 206"/>
                <a:gd name="T10" fmla="*/ 137 w 145"/>
                <a:gd name="T11" fmla="*/ 59 h 206"/>
                <a:gd name="T12" fmla="*/ 89 w 145"/>
                <a:gd name="T13" fmla="*/ 129 h 206"/>
                <a:gd name="T14" fmla="*/ 13 w 145"/>
                <a:gd name="T15" fmla="*/ 202 h 206"/>
                <a:gd name="T16" fmla="*/ 7 w 145"/>
                <a:gd name="T17" fmla="*/ 206 h 206"/>
                <a:gd name="T18" fmla="*/ 2 w 145"/>
                <a:gd name="T19" fmla="*/ 198 h 206"/>
                <a:gd name="T20" fmla="*/ 0 w 145"/>
                <a:gd name="T21"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5" h="206">
                  <a:moveTo>
                    <a:pt x="0" y="155"/>
                  </a:moveTo>
                  <a:cubicBezTo>
                    <a:pt x="14" y="143"/>
                    <a:pt x="29" y="131"/>
                    <a:pt x="42" y="118"/>
                  </a:cubicBezTo>
                  <a:cubicBezTo>
                    <a:pt x="79" y="83"/>
                    <a:pt x="111" y="43"/>
                    <a:pt x="139" y="0"/>
                  </a:cubicBezTo>
                  <a:cubicBezTo>
                    <a:pt x="145" y="2"/>
                    <a:pt x="143" y="6"/>
                    <a:pt x="142" y="10"/>
                  </a:cubicBezTo>
                  <a:cubicBezTo>
                    <a:pt x="140" y="22"/>
                    <a:pt x="139" y="34"/>
                    <a:pt x="141" y="46"/>
                  </a:cubicBezTo>
                  <a:cubicBezTo>
                    <a:pt x="141" y="51"/>
                    <a:pt x="139" y="55"/>
                    <a:pt x="137" y="59"/>
                  </a:cubicBezTo>
                  <a:cubicBezTo>
                    <a:pt x="124" y="84"/>
                    <a:pt x="106" y="107"/>
                    <a:pt x="89" y="129"/>
                  </a:cubicBezTo>
                  <a:cubicBezTo>
                    <a:pt x="66" y="156"/>
                    <a:pt x="41" y="181"/>
                    <a:pt x="13" y="202"/>
                  </a:cubicBezTo>
                  <a:cubicBezTo>
                    <a:pt x="11" y="204"/>
                    <a:pt x="9" y="205"/>
                    <a:pt x="7" y="206"/>
                  </a:cubicBezTo>
                  <a:cubicBezTo>
                    <a:pt x="1" y="206"/>
                    <a:pt x="2" y="201"/>
                    <a:pt x="2" y="198"/>
                  </a:cubicBezTo>
                  <a:cubicBezTo>
                    <a:pt x="1" y="184"/>
                    <a:pt x="1" y="170"/>
                    <a:pt x="0" y="155"/>
                  </a:cubicBezTo>
                  <a:close/>
                </a:path>
              </a:pathLst>
            </a:custGeom>
            <a:solidFill>
              <a:srgbClr val="D0DD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 name="Freeform 14">
              <a:extLst>
                <a:ext uri="{FF2B5EF4-FFF2-40B4-BE49-F238E27FC236}">
                  <a16:creationId xmlns:a16="http://schemas.microsoft.com/office/drawing/2014/main" id="{6997A45C-58E2-450B-647B-953632FB4879}"/>
                </a:ext>
              </a:extLst>
            </p:cNvPr>
            <p:cNvSpPr/>
            <p:nvPr/>
          </p:nvSpPr>
          <p:spPr bwMode="auto">
            <a:xfrm>
              <a:off x="2038350" y="2732088"/>
              <a:ext cx="160338" cy="258763"/>
            </a:xfrm>
            <a:custGeom>
              <a:avLst/>
              <a:gdLst>
                <a:gd name="T0" fmla="*/ 89 w 89"/>
                <a:gd name="T1" fmla="*/ 63 h 143"/>
                <a:gd name="T2" fmla="*/ 82 w 89"/>
                <a:gd name="T3" fmla="*/ 78 h 143"/>
                <a:gd name="T4" fmla="*/ 84 w 89"/>
                <a:gd name="T5" fmla="*/ 143 h 143"/>
                <a:gd name="T6" fmla="*/ 0 w 89"/>
                <a:gd name="T7" fmla="*/ 78 h 143"/>
                <a:gd name="T8" fmla="*/ 4 w 89"/>
                <a:gd name="T9" fmla="*/ 72 h 143"/>
                <a:gd name="T10" fmla="*/ 2 w 89"/>
                <a:gd name="T11" fmla="*/ 18 h 143"/>
                <a:gd name="T12" fmla="*/ 9 w 89"/>
                <a:gd name="T13" fmla="*/ 0 h 143"/>
                <a:gd name="T14" fmla="*/ 89 w 89"/>
                <a:gd name="T15" fmla="*/ 63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143">
                  <a:moveTo>
                    <a:pt x="89" y="63"/>
                  </a:moveTo>
                  <a:cubicBezTo>
                    <a:pt x="84" y="67"/>
                    <a:pt x="82" y="72"/>
                    <a:pt x="82" y="78"/>
                  </a:cubicBezTo>
                  <a:cubicBezTo>
                    <a:pt x="83" y="100"/>
                    <a:pt x="81" y="121"/>
                    <a:pt x="84" y="143"/>
                  </a:cubicBezTo>
                  <a:cubicBezTo>
                    <a:pt x="54" y="124"/>
                    <a:pt x="26" y="103"/>
                    <a:pt x="0" y="78"/>
                  </a:cubicBezTo>
                  <a:cubicBezTo>
                    <a:pt x="2" y="77"/>
                    <a:pt x="4" y="75"/>
                    <a:pt x="4" y="72"/>
                  </a:cubicBezTo>
                  <a:cubicBezTo>
                    <a:pt x="1" y="54"/>
                    <a:pt x="4" y="36"/>
                    <a:pt x="2" y="18"/>
                  </a:cubicBezTo>
                  <a:cubicBezTo>
                    <a:pt x="2" y="11"/>
                    <a:pt x="4" y="5"/>
                    <a:pt x="9" y="0"/>
                  </a:cubicBezTo>
                  <a:cubicBezTo>
                    <a:pt x="35" y="22"/>
                    <a:pt x="61" y="43"/>
                    <a:pt x="89" y="63"/>
                  </a:cubicBezTo>
                  <a:close/>
                </a:path>
              </a:pathLst>
            </a:custGeom>
            <a:solidFill>
              <a:srgbClr val="C5D8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6" name="Freeform 15">
              <a:extLst>
                <a:ext uri="{FF2B5EF4-FFF2-40B4-BE49-F238E27FC236}">
                  <a16:creationId xmlns:a16="http://schemas.microsoft.com/office/drawing/2014/main" id="{412E900A-60A1-C13A-7BCC-97130FE4BFE7}"/>
                </a:ext>
              </a:extLst>
            </p:cNvPr>
            <p:cNvSpPr/>
            <p:nvPr/>
          </p:nvSpPr>
          <p:spPr bwMode="auto">
            <a:xfrm>
              <a:off x="1665288" y="2228850"/>
              <a:ext cx="160338" cy="393700"/>
            </a:xfrm>
            <a:custGeom>
              <a:avLst/>
              <a:gdLst>
                <a:gd name="T0" fmla="*/ 87 w 89"/>
                <a:gd name="T1" fmla="*/ 134 h 218"/>
                <a:gd name="T2" fmla="*/ 88 w 89"/>
                <a:gd name="T3" fmla="*/ 198 h 218"/>
                <a:gd name="T4" fmla="*/ 86 w 89"/>
                <a:gd name="T5" fmla="*/ 218 h 218"/>
                <a:gd name="T6" fmla="*/ 27 w 89"/>
                <a:gd name="T7" fmla="*/ 120 h 218"/>
                <a:gd name="T8" fmla="*/ 8 w 89"/>
                <a:gd name="T9" fmla="*/ 80 h 218"/>
                <a:gd name="T10" fmla="*/ 3 w 89"/>
                <a:gd name="T11" fmla="*/ 41 h 218"/>
                <a:gd name="T12" fmla="*/ 1 w 89"/>
                <a:gd name="T13" fmla="*/ 10 h 218"/>
                <a:gd name="T14" fmla="*/ 6 w 89"/>
                <a:gd name="T15" fmla="*/ 0 h 218"/>
                <a:gd name="T16" fmla="*/ 62 w 89"/>
                <a:gd name="T17" fmla="*/ 96 h 218"/>
                <a:gd name="T18" fmla="*/ 87 w 89"/>
                <a:gd name="T19" fmla="*/ 134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218">
                  <a:moveTo>
                    <a:pt x="87" y="134"/>
                  </a:moveTo>
                  <a:cubicBezTo>
                    <a:pt x="87" y="156"/>
                    <a:pt x="88" y="177"/>
                    <a:pt x="88" y="198"/>
                  </a:cubicBezTo>
                  <a:cubicBezTo>
                    <a:pt x="88" y="205"/>
                    <a:pt x="89" y="211"/>
                    <a:pt x="86" y="218"/>
                  </a:cubicBezTo>
                  <a:cubicBezTo>
                    <a:pt x="64" y="187"/>
                    <a:pt x="45" y="153"/>
                    <a:pt x="27" y="120"/>
                  </a:cubicBezTo>
                  <a:cubicBezTo>
                    <a:pt x="20" y="107"/>
                    <a:pt x="12" y="94"/>
                    <a:pt x="8" y="80"/>
                  </a:cubicBezTo>
                  <a:cubicBezTo>
                    <a:pt x="2" y="68"/>
                    <a:pt x="2" y="54"/>
                    <a:pt x="3" y="41"/>
                  </a:cubicBezTo>
                  <a:cubicBezTo>
                    <a:pt x="3" y="31"/>
                    <a:pt x="3" y="20"/>
                    <a:pt x="1" y="10"/>
                  </a:cubicBezTo>
                  <a:cubicBezTo>
                    <a:pt x="1" y="6"/>
                    <a:pt x="0" y="1"/>
                    <a:pt x="6" y="0"/>
                  </a:cubicBezTo>
                  <a:cubicBezTo>
                    <a:pt x="22" y="33"/>
                    <a:pt x="41" y="65"/>
                    <a:pt x="62" y="96"/>
                  </a:cubicBezTo>
                  <a:cubicBezTo>
                    <a:pt x="70" y="109"/>
                    <a:pt x="79" y="122"/>
                    <a:pt x="87" y="134"/>
                  </a:cubicBezTo>
                  <a:close/>
                </a:path>
              </a:pathLst>
            </a:custGeom>
            <a:solidFill>
              <a:srgbClr val="C3D66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7" name="Freeform 16">
              <a:extLst>
                <a:ext uri="{FF2B5EF4-FFF2-40B4-BE49-F238E27FC236}">
                  <a16:creationId xmlns:a16="http://schemas.microsoft.com/office/drawing/2014/main" id="{581CF3F2-2E84-EA99-B58D-EFBB347BCC87}"/>
                </a:ext>
              </a:extLst>
            </p:cNvPr>
            <p:cNvSpPr/>
            <p:nvPr/>
          </p:nvSpPr>
          <p:spPr bwMode="auto">
            <a:xfrm>
              <a:off x="1465263" y="1692275"/>
              <a:ext cx="217488" cy="681038"/>
            </a:xfrm>
            <a:custGeom>
              <a:avLst/>
              <a:gdLst>
                <a:gd name="T0" fmla="*/ 116 w 120"/>
                <a:gd name="T1" fmla="*/ 297 h 377"/>
                <a:gd name="T2" fmla="*/ 116 w 120"/>
                <a:gd name="T3" fmla="*/ 314 h 377"/>
                <a:gd name="T4" fmla="*/ 115 w 120"/>
                <a:gd name="T5" fmla="*/ 353 h 377"/>
                <a:gd name="T6" fmla="*/ 118 w 120"/>
                <a:gd name="T7" fmla="*/ 377 h 377"/>
                <a:gd name="T8" fmla="*/ 70 w 120"/>
                <a:gd name="T9" fmla="*/ 266 h 377"/>
                <a:gd name="T10" fmla="*/ 1 w 120"/>
                <a:gd name="T11" fmla="*/ 9 h 377"/>
                <a:gd name="T12" fmla="*/ 0 w 120"/>
                <a:gd name="T13" fmla="*/ 0 h 377"/>
                <a:gd name="T14" fmla="*/ 5 w 120"/>
                <a:gd name="T15" fmla="*/ 6 h 377"/>
                <a:gd name="T16" fmla="*/ 57 w 120"/>
                <a:gd name="T17" fmla="*/ 168 h 377"/>
                <a:gd name="T18" fmla="*/ 116 w 120"/>
                <a:gd name="T19" fmla="*/ 29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77">
                  <a:moveTo>
                    <a:pt x="116" y="297"/>
                  </a:moveTo>
                  <a:cubicBezTo>
                    <a:pt x="111" y="303"/>
                    <a:pt x="116" y="308"/>
                    <a:pt x="116" y="314"/>
                  </a:cubicBezTo>
                  <a:cubicBezTo>
                    <a:pt x="116" y="327"/>
                    <a:pt x="117" y="340"/>
                    <a:pt x="115" y="353"/>
                  </a:cubicBezTo>
                  <a:cubicBezTo>
                    <a:pt x="114" y="362"/>
                    <a:pt x="120" y="369"/>
                    <a:pt x="118" y="377"/>
                  </a:cubicBezTo>
                  <a:cubicBezTo>
                    <a:pt x="98" y="342"/>
                    <a:pt x="84" y="304"/>
                    <a:pt x="70" y="266"/>
                  </a:cubicBezTo>
                  <a:cubicBezTo>
                    <a:pt x="39" y="182"/>
                    <a:pt x="17" y="96"/>
                    <a:pt x="1" y="9"/>
                  </a:cubicBezTo>
                  <a:cubicBezTo>
                    <a:pt x="0" y="6"/>
                    <a:pt x="1" y="3"/>
                    <a:pt x="0" y="0"/>
                  </a:cubicBezTo>
                  <a:cubicBezTo>
                    <a:pt x="4" y="1"/>
                    <a:pt x="4" y="4"/>
                    <a:pt x="5" y="6"/>
                  </a:cubicBezTo>
                  <a:cubicBezTo>
                    <a:pt x="18" y="62"/>
                    <a:pt x="36" y="115"/>
                    <a:pt x="57" y="168"/>
                  </a:cubicBezTo>
                  <a:cubicBezTo>
                    <a:pt x="74" y="212"/>
                    <a:pt x="93" y="255"/>
                    <a:pt x="116" y="297"/>
                  </a:cubicBezTo>
                  <a:close/>
                </a:path>
              </a:pathLst>
            </a:custGeom>
            <a:solidFill>
              <a:srgbClr val="B4CE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8" name="Freeform 17">
              <a:extLst>
                <a:ext uri="{FF2B5EF4-FFF2-40B4-BE49-F238E27FC236}">
                  <a16:creationId xmlns:a16="http://schemas.microsoft.com/office/drawing/2014/main" id="{A435AEFF-00C4-075D-FF1F-3348E16C6B53}"/>
                </a:ext>
              </a:extLst>
            </p:cNvPr>
            <p:cNvSpPr/>
            <p:nvPr/>
          </p:nvSpPr>
          <p:spPr bwMode="auto">
            <a:xfrm>
              <a:off x="3962400" y="3057525"/>
              <a:ext cx="174625" cy="188913"/>
            </a:xfrm>
            <a:custGeom>
              <a:avLst/>
              <a:gdLst>
                <a:gd name="T0" fmla="*/ 90 w 97"/>
                <a:gd name="T1" fmla="*/ 0 h 105"/>
                <a:gd name="T2" fmla="*/ 95 w 97"/>
                <a:gd name="T3" fmla="*/ 24 h 105"/>
                <a:gd name="T4" fmla="*/ 97 w 97"/>
                <a:gd name="T5" fmla="*/ 51 h 105"/>
                <a:gd name="T6" fmla="*/ 4 w 97"/>
                <a:gd name="T7" fmla="*/ 105 h 105"/>
                <a:gd name="T8" fmla="*/ 1 w 97"/>
                <a:gd name="T9" fmla="*/ 99 h 105"/>
                <a:gd name="T10" fmla="*/ 2 w 97"/>
                <a:gd name="T11" fmla="*/ 60 h 105"/>
                <a:gd name="T12" fmla="*/ 7 w 97"/>
                <a:gd name="T13" fmla="*/ 51 h 105"/>
                <a:gd name="T14" fmla="*/ 88 w 97"/>
                <a:gd name="T15" fmla="*/ 1 h 105"/>
                <a:gd name="T16" fmla="*/ 90 w 97"/>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05">
                  <a:moveTo>
                    <a:pt x="90" y="0"/>
                  </a:moveTo>
                  <a:cubicBezTo>
                    <a:pt x="95" y="8"/>
                    <a:pt x="94" y="16"/>
                    <a:pt x="95" y="24"/>
                  </a:cubicBezTo>
                  <a:cubicBezTo>
                    <a:pt x="95" y="33"/>
                    <a:pt x="92" y="43"/>
                    <a:pt x="97" y="51"/>
                  </a:cubicBezTo>
                  <a:cubicBezTo>
                    <a:pt x="69" y="74"/>
                    <a:pt x="37" y="91"/>
                    <a:pt x="4" y="105"/>
                  </a:cubicBezTo>
                  <a:cubicBezTo>
                    <a:pt x="3" y="103"/>
                    <a:pt x="0" y="100"/>
                    <a:pt x="1" y="99"/>
                  </a:cubicBezTo>
                  <a:cubicBezTo>
                    <a:pt x="4" y="86"/>
                    <a:pt x="1" y="73"/>
                    <a:pt x="2" y="60"/>
                  </a:cubicBezTo>
                  <a:cubicBezTo>
                    <a:pt x="2" y="56"/>
                    <a:pt x="3" y="53"/>
                    <a:pt x="7" y="51"/>
                  </a:cubicBezTo>
                  <a:cubicBezTo>
                    <a:pt x="35" y="36"/>
                    <a:pt x="62" y="20"/>
                    <a:pt x="88" y="1"/>
                  </a:cubicBezTo>
                  <a:cubicBezTo>
                    <a:pt x="88" y="0"/>
                    <a:pt x="89" y="0"/>
                    <a:pt x="90" y="0"/>
                  </a:cubicBezTo>
                  <a:close/>
                </a:path>
              </a:pathLst>
            </a:custGeom>
            <a:solidFill>
              <a:srgbClr val="B5CF5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9" name="Freeform 18">
              <a:extLst>
                <a:ext uri="{FF2B5EF4-FFF2-40B4-BE49-F238E27FC236}">
                  <a16:creationId xmlns:a16="http://schemas.microsoft.com/office/drawing/2014/main" id="{F640E6BD-9927-EED8-341C-1A80D9F4C7DC}"/>
                </a:ext>
              </a:extLst>
            </p:cNvPr>
            <p:cNvSpPr/>
            <p:nvPr/>
          </p:nvSpPr>
          <p:spPr bwMode="auto">
            <a:xfrm>
              <a:off x="2509838" y="1971675"/>
              <a:ext cx="261938" cy="168275"/>
            </a:xfrm>
            <a:custGeom>
              <a:avLst/>
              <a:gdLst>
                <a:gd name="T0" fmla="*/ 138 w 145"/>
                <a:gd name="T1" fmla="*/ 93 h 93"/>
                <a:gd name="T2" fmla="*/ 19 w 145"/>
                <a:gd name="T3" fmla="*/ 40 h 93"/>
                <a:gd name="T4" fmla="*/ 17 w 145"/>
                <a:gd name="T5" fmla="*/ 39 h 93"/>
                <a:gd name="T6" fmla="*/ 4 w 145"/>
                <a:gd name="T7" fmla="*/ 1 h 93"/>
                <a:gd name="T8" fmla="*/ 6 w 145"/>
                <a:gd name="T9" fmla="*/ 1 h 93"/>
                <a:gd name="T10" fmla="*/ 134 w 145"/>
                <a:gd name="T11" fmla="*/ 45 h 93"/>
                <a:gd name="T12" fmla="*/ 139 w 145"/>
                <a:gd name="T13" fmla="*/ 83 h 93"/>
                <a:gd name="T14" fmla="*/ 138 w 145"/>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5" h="93">
                  <a:moveTo>
                    <a:pt x="138" y="93"/>
                  </a:moveTo>
                  <a:cubicBezTo>
                    <a:pt x="100" y="73"/>
                    <a:pt x="60" y="54"/>
                    <a:pt x="19" y="40"/>
                  </a:cubicBezTo>
                  <a:cubicBezTo>
                    <a:pt x="18" y="40"/>
                    <a:pt x="17" y="39"/>
                    <a:pt x="17" y="39"/>
                  </a:cubicBezTo>
                  <a:cubicBezTo>
                    <a:pt x="5" y="29"/>
                    <a:pt x="0" y="15"/>
                    <a:pt x="4" y="1"/>
                  </a:cubicBezTo>
                  <a:cubicBezTo>
                    <a:pt x="4" y="0"/>
                    <a:pt x="5" y="0"/>
                    <a:pt x="6" y="1"/>
                  </a:cubicBezTo>
                  <a:cubicBezTo>
                    <a:pt x="50" y="12"/>
                    <a:pt x="93" y="25"/>
                    <a:pt x="134" y="45"/>
                  </a:cubicBezTo>
                  <a:cubicBezTo>
                    <a:pt x="129" y="58"/>
                    <a:pt x="135" y="70"/>
                    <a:pt x="139" y="83"/>
                  </a:cubicBezTo>
                  <a:cubicBezTo>
                    <a:pt x="140" y="86"/>
                    <a:pt x="145" y="90"/>
                    <a:pt x="138" y="93"/>
                  </a:cubicBezTo>
                  <a:close/>
                </a:path>
              </a:pathLst>
            </a:custGeom>
            <a:solidFill>
              <a:srgbClr val="B9D15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0" name="Freeform 19">
              <a:extLst>
                <a:ext uri="{FF2B5EF4-FFF2-40B4-BE49-F238E27FC236}">
                  <a16:creationId xmlns:a16="http://schemas.microsoft.com/office/drawing/2014/main" id="{6E7F1A6A-85BA-7898-3388-D3670B1DE445}"/>
                </a:ext>
              </a:extLst>
            </p:cNvPr>
            <p:cNvSpPr/>
            <p:nvPr/>
          </p:nvSpPr>
          <p:spPr bwMode="auto">
            <a:xfrm>
              <a:off x="2740025" y="2052638"/>
              <a:ext cx="203200" cy="204788"/>
            </a:xfrm>
            <a:custGeom>
              <a:avLst/>
              <a:gdLst>
                <a:gd name="T0" fmla="*/ 11 w 113"/>
                <a:gd name="T1" fmla="*/ 48 h 113"/>
                <a:gd name="T2" fmla="*/ 10 w 113"/>
                <a:gd name="T3" fmla="*/ 40 h 113"/>
                <a:gd name="T4" fmla="*/ 2 w 113"/>
                <a:gd name="T5" fmla="*/ 12 h 113"/>
                <a:gd name="T6" fmla="*/ 7 w 113"/>
                <a:gd name="T7" fmla="*/ 0 h 113"/>
                <a:gd name="T8" fmla="*/ 90 w 113"/>
                <a:gd name="T9" fmla="*/ 44 h 113"/>
                <a:gd name="T10" fmla="*/ 95 w 113"/>
                <a:gd name="T11" fmla="*/ 48 h 113"/>
                <a:gd name="T12" fmla="*/ 107 w 113"/>
                <a:gd name="T13" fmla="*/ 98 h 113"/>
                <a:gd name="T14" fmla="*/ 108 w 113"/>
                <a:gd name="T15" fmla="*/ 110 h 113"/>
                <a:gd name="T16" fmla="*/ 97 w 113"/>
                <a:gd name="T17" fmla="*/ 106 h 113"/>
                <a:gd name="T18" fmla="*/ 51 w 113"/>
                <a:gd name="T19" fmla="*/ 73 h 113"/>
                <a:gd name="T20" fmla="*/ 11 w 113"/>
                <a:gd name="T21" fmla="*/ 4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13">
                  <a:moveTo>
                    <a:pt x="11" y="48"/>
                  </a:moveTo>
                  <a:cubicBezTo>
                    <a:pt x="15" y="45"/>
                    <a:pt x="11" y="42"/>
                    <a:pt x="10" y="40"/>
                  </a:cubicBezTo>
                  <a:cubicBezTo>
                    <a:pt x="6" y="31"/>
                    <a:pt x="4" y="21"/>
                    <a:pt x="2" y="12"/>
                  </a:cubicBezTo>
                  <a:cubicBezTo>
                    <a:pt x="0" y="7"/>
                    <a:pt x="3" y="3"/>
                    <a:pt x="7" y="0"/>
                  </a:cubicBezTo>
                  <a:cubicBezTo>
                    <a:pt x="36" y="12"/>
                    <a:pt x="64" y="26"/>
                    <a:pt x="90" y="44"/>
                  </a:cubicBezTo>
                  <a:cubicBezTo>
                    <a:pt x="92" y="45"/>
                    <a:pt x="94" y="47"/>
                    <a:pt x="95" y="48"/>
                  </a:cubicBezTo>
                  <a:cubicBezTo>
                    <a:pt x="98" y="65"/>
                    <a:pt x="102" y="82"/>
                    <a:pt x="107" y="98"/>
                  </a:cubicBezTo>
                  <a:cubicBezTo>
                    <a:pt x="108" y="102"/>
                    <a:pt x="113" y="107"/>
                    <a:pt x="108" y="110"/>
                  </a:cubicBezTo>
                  <a:cubicBezTo>
                    <a:pt x="104" y="113"/>
                    <a:pt x="100" y="108"/>
                    <a:pt x="97" y="106"/>
                  </a:cubicBezTo>
                  <a:cubicBezTo>
                    <a:pt x="82" y="95"/>
                    <a:pt x="67" y="83"/>
                    <a:pt x="51" y="73"/>
                  </a:cubicBezTo>
                  <a:cubicBezTo>
                    <a:pt x="38" y="64"/>
                    <a:pt x="25" y="56"/>
                    <a:pt x="11" y="48"/>
                  </a:cubicBezTo>
                  <a:close/>
                </a:path>
              </a:pathLst>
            </a:custGeom>
            <a:solidFill>
              <a:srgbClr val="A7C9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1" name="Freeform 20">
              <a:extLst>
                <a:ext uri="{FF2B5EF4-FFF2-40B4-BE49-F238E27FC236}">
                  <a16:creationId xmlns:a16="http://schemas.microsoft.com/office/drawing/2014/main" id="{497D1129-2AE0-21ED-8203-79F0CBA0A624}"/>
                </a:ext>
              </a:extLst>
            </p:cNvPr>
            <p:cNvSpPr/>
            <p:nvPr/>
          </p:nvSpPr>
          <p:spPr bwMode="auto">
            <a:xfrm>
              <a:off x="4370388" y="2314575"/>
              <a:ext cx="209550" cy="568325"/>
            </a:xfrm>
            <a:custGeom>
              <a:avLst/>
              <a:gdLst>
                <a:gd name="T0" fmla="*/ 1 w 116"/>
                <a:gd name="T1" fmla="*/ 315 h 315"/>
                <a:gd name="T2" fmla="*/ 1 w 116"/>
                <a:gd name="T3" fmla="*/ 298 h 315"/>
                <a:gd name="T4" fmla="*/ 4 w 116"/>
                <a:gd name="T5" fmla="*/ 263 h 315"/>
                <a:gd name="T6" fmla="*/ 3 w 116"/>
                <a:gd name="T7" fmla="*/ 256 h 315"/>
                <a:gd name="T8" fmla="*/ 96 w 116"/>
                <a:gd name="T9" fmla="*/ 59 h 315"/>
                <a:gd name="T10" fmla="*/ 110 w 116"/>
                <a:gd name="T11" fmla="*/ 12 h 315"/>
                <a:gd name="T12" fmla="*/ 116 w 116"/>
                <a:gd name="T13" fmla="*/ 0 h 315"/>
                <a:gd name="T14" fmla="*/ 95 w 116"/>
                <a:gd name="T15" fmla="*/ 93 h 315"/>
                <a:gd name="T16" fmla="*/ 5 w 116"/>
                <a:gd name="T17" fmla="*/ 311 h 315"/>
                <a:gd name="T18" fmla="*/ 1 w 116"/>
                <a:gd name="T19" fmla="*/ 31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5" h="315">
                  <a:moveTo>
                    <a:pt x="1" y="315"/>
                  </a:moveTo>
                  <a:cubicBezTo>
                    <a:pt x="2" y="310"/>
                    <a:pt x="2" y="304"/>
                    <a:pt x="1" y="298"/>
                  </a:cubicBezTo>
                  <a:cubicBezTo>
                    <a:pt x="0" y="286"/>
                    <a:pt x="0" y="275"/>
                    <a:pt x="4" y="263"/>
                  </a:cubicBezTo>
                  <a:cubicBezTo>
                    <a:pt x="4" y="261"/>
                    <a:pt x="6" y="258"/>
                    <a:pt x="3" y="256"/>
                  </a:cubicBezTo>
                  <a:cubicBezTo>
                    <a:pt x="42" y="194"/>
                    <a:pt x="73" y="128"/>
                    <a:pt x="96" y="59"/>
                  </a:cubicBezTo>
                  <a:cubicBezTo>
                    <a:pt x="101" y="43"/>
                    <a:pt x="105" y="27"/>
                    <a:pt x="110" y="12"/>
                  </a:cubicBezTo>
                  <a:cubicBezTo>
                    <a:pt x="111" y="7"/>
                    <a:pt x="111" y="2"/>
                    <a:pt x="116" y="0"/>
                  </a:cubicBezTo>
                  <a:cubicBezTo>
                    <a:pt x="111" y="31"/>
                    <a:pt x="104" y="62"/>
                    <a:pt x="95" y="93"/>
                  </a:cubicBezTo>
                  <a:cubicBezTo>
                    <a:pt x="74" y="170"/>
                    <a:pt x="45" y="242"/>
                    <a:pt x="5" y="311"/>
                  </a:cubicBezTo>
                  <a:cubicBezTo>
                    <a:pt x="4" y="312"/>
                    <a:pt x="2" y="314"/>
                    <a:pt x="1" y="315"/>
                  </a:cubicBezTo>
                  <a:close/>
                </a:path>
              </a:pathLst>
            </a:custGeom>
            <a:solidFill>
              <a:srgbClr val="BBD2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2" name="Freeform 21">
              <a:extLst>
                <a:ext uri="{FF2B5EF4-FFF2-40B4-BE49-F238E27FC236}">
                  <a16:creationId xmlns:a16="http://schemas.microsoft.com/office/drawing/2014/main" id="{46663DB4-6C17-DE79-2887-2681E14B6E40}"/>
                </a:ext>
              </a:extLst>
            </p:cNvPr>
            <p:cNvSpPr/>
            <p:nvPr/>
          </p:nvSpPr>
          <p:spPr bwMode="auto">
            <a:xfrm>
              <a:off x="2201863" y="1916113"/>
              <a:ext cx="338138" cy="127000"/>
            </a:xfrm>
            <a:custGeom>
              <a:avLst/>
              <a:gdLst>
                <a:gd name="T0" fmla="*/ 177 w 188"/>
                <a:gd name="T1" fmla="*/ 32 h 70"/>
                <a:gd name="T2" fmla="*/ 176 w 188"/>
                <a:gd name="T3" fmla="*/ 45 h 70"/>
                <a:gd name="T4" fmla="*/ 188 w 188"/>
                <a:gd name="T5" fmla="*/ 70 h 70"/>
                <a:gd name="T6" fmla="*/ 90 w 188"/>
                <a:gd name="T7" fmla="*/ 41 h 70"/>
                <a:gd name="T8" fmla="*/ 11 w 188"/>
                <a:gd name="T9" fmla="*/ 23 h 70"/>
                <a:gd name="T10" fmla="*/ 3 w 188"/>
                <a:gd name="T11" fmla="*/ 21 h 70"/>
                <a:gd name="T12" fmla="*/ 0 w 188"/>
                <a:gd name="T13" fmla="*/ 4 h 70"/>
                <a:gd name="T14" fmla="*/ 9 w 188"/>
                <a:gd name="T15" fmla="*/ 1 h 70"/>
                <a:gd name="T16" fmla="*/ 92 w 188"/>
                <a:gd name="T17" fmla="*/ 13 h 70"/>
                <a:gd name="T18" fmla="*/ 177 w 188"/>
                <a:gd name="T19" fmla="*/ 3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8" h="70">
                  <a:moveTo>
                    <a:pt x="177" y="32"/>
                  </a:moveTo>
                  <a:cubicBezTo>
                    <a:pt x="181" y="37"/>
                    <a:pt x="175" y="40"/>
                    <a:pt x="176" y="45"/>
                  </a:cubicBezTo>
                  <a:cubicBezTo>
                    <a:pt x="178" y="55"/>
                    <a:pt x="182" y="62"/>
                    <a:pt x="188" y="70"/>
                  </a:cubicBezTo>
                  <a:cubicBezTo>
                    <a:pt x="155" y="59"/>
                    <a:pt x="123" y="49"/>
                    <a:pt x="90" y="41"/>
                  </a:cubicBezTo>
                  <a:cubicBezTo>
                    <a:pt x="64" y="34"/>
                    <a:pt x="38" y="28"/>
                    <a:pt x="11" y="23"/>
                  </a:cubicBezTo>
                  <a:cubicBezTo>
                    <a:pt x="8" y="23"/>
                    <a:pt x="6" y="22"/>
                    <a:pt x="3" y="21"/>
                  </a:cubicBezTo>
                  <a:cubicBezTo>
                    <a:pt x="7" y="14"/>
                    <a:pt x="6" y="9"/>
                    <a:pt x="0" y="4"/>
                  </a:cubicBezTo>
                  <a:cubicBezTo>
                    <a:pt x="3" y="0"/>
                    <a:pt x="7" y="3"/>
                    <a:pt x="9" y="1"/>
                  </a:cubicBezTo>
                  <a:cubicBezTo>
                    <a:pt x="37" y="5"/>
                    <a:pt x="64" y="8"/>
                    <a:pt x="92" y="13"/>
                  </a:cubicBezTo>
                  <a:cubicBezTo>
                    <a:pt x="121" y="18"/>
                    <a:pt x="149" y="23"/>
                    <a:pt x="177" y="32"/>
                  </a:cubicBezTo>
                  <a:close/>
                </a:path>
              </a:pathLst>
            </a:custGeom>
            <a:solidFill>
              <a:srgbClr val="D5E0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3" name="Freeform 22">
              <a:extLst>
                <a:ext uri="{FF2B5EF4-FFF2-40B4-BE49-F238E27FC236}">
                  <a16:creationId xmlns:a16="http://schemas.microsoft.com/office/drawing/2014/main" id="{EB91A45B-A3B6-BA19-3448-0E0AF4C30872}"/>
                </a:ext>
              </a:extLst>
            </p:cNvPr>
            <p:cNvSpPr/>
            <p:nvPr/>
          </p:nvSpPr>
          <p:spPr bwMode="auto">
            <a:xfrm>
              <a:off x="3635375" y="2495550"/>
              <a:ext cx="222250" cy="146050"/>
            </a:xfrm>
            <a:custGeom>
              <a:avLst/>
              <a:gdLst>
                <a:gd name="T0" fmla="*/ 110 w 123"/>
                <a:gd name="T1" fmla="*/ 28 h 81"/>
                <a:gd name="T2" fmla="*/ 50 w 123"/>
                <a:gd name="T3" fmla="*/ 55 h 81"/>
                <a:gd name="T4" fmla="*/ 13 w 123"/>
                <a:gd name="T5" fmla="*/ 75 h 81"/>
                <a:gd name="T6" fmla="*/ 4 w 123"/>
                <a:gd name="T7" fmla="*/ 78 h 81"/>
                <a:gd name="T8" fmla="*/ 5 w 123"/>
                <a:gd name="T9" fmla="*/ 69 h 81"/>
                <a:gd name="T10" fmla="*/ 7 w 123"/>
                <a:gd name="T11" fmla="*/ 45 h 81"/>
                <a:gd name="T12" fmla="*/ 89 w 123"/>
                <a:gd name="T13" fmla="*/ 9 h 81"/>
                <a:gd name="T14" fmla="*/ 120 w 123"/>
                <a:gd name="T15" fmla="*/ 1 h 81"/>
                <a:gd name="T16" fmla="*/ 122 w 123"/>
                <a:gd name="T17" fmla="*/ 1 h 81"/>
                <a:gd name="T18" fmla="*/ 110 w 123"/>
                <a:gd name="T19" fmla="*/ 2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81">
                  <a:moveTo>
                    <a:pt x="110" y="28"/>
                  </a:moveTo>
                  <a:cubicBezTo>
                    <a:pt x="90" y="37"/>
                    <a:pt x="70" y="45"/>
                    <a:pt x="50" y="55"/>
                  </a:cubicBezTo>
                  <a:cubicBezTo>
                    <a:pt x="37" y="61"/>
                    <a:pt x="25" y="68"/>
                    <a:pt x="13" y="75"/>
                  </a:cubicBezTo>
                  <a:cubicBezTo>
                    <a:pt x="10" y="77"/>
                    <a:pt x="8" y="81"/>
                    <a:pt x="4" y="78"/>
                  </a:cubicBezTo>
                  <a:cubicBezTo>
                    <a:pt x="0" y="76"/>
                    <a:pt x="4" y="72"/>
                    <a:pt x="5" y="69"/>
                  </a:cubicBezTo>
                  <a:cubicBezTo>
                    <a:pt x="7" y="61"/>
                    <a:pt x="9" y="53"/>
                    <a:pt x="7" y="45"/>
                  </a:cubicBezTo>
                  <a:cubicBezTo>
                    <a:pt x="32" y="29"/>
                    <a:pt x="61" y="19"/>
                    <a:pt x="89" y="9"/>
                  </a:cubicBezTo>
                  <a:cubicBezTo>
                    <a:pt x="99" y="6"/>
                    <a:pt x="110" y="3"/>
                    <a:pt x="120" y="1"/>
                  </a:cubicBezTo>
                  <a:cubicBezTo>
                    <a:pt x="121" y="0"/>
                    <a:pt x="123" y="1"/>
                    <a:pt x="122" y="1"/>
                  </a:cubicBezTo>
                  <a:cubicBezTo>
                    <a:pt x="118" y="10"/>
                    <a:pt x="117" y="21"/>
                    <a:pt x="110" y="28"/>
                  </a:cubicBezTo>
                  <a:close/>
                </a:path>
              </a:pathLst>
            </a:custGeom>
            <a:solidFill>
              <a:srgbClr val="B6D05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4" name="Freeform 23">
              <a:extLst>
                <a:ext uri="{FF2B5EF4-FFF2-40B4-BE49-F238E27FC236}">
                  <a16:creationId xmlns:a16="http://schemas.microsoft.com/office/drawing/2014/main" id="{10646E6E-8E26-782B-A192-74D83904A545}"/>
                </a:ext>
              </a:extLst>
            </p:cNvPr>
            <p:cNvSpPr/>
            <p:nvPr/>
          </p:nvSpPr>
          <p:spPr bwMode="auto">
            <a:xfrm>
              <a:off x="3833813" y="2452688"/>
              <a:ext cx="274638" cy="93663"/>
            </a:xfrm>
            <a:custGeom>
              <a:avLst/>
              <a:gdLst>
                <a:gd name="T0" fmla="*/ 0 w 152"/>
                <a:gd name="T1" fmla="*/ 52 h 52"/>
                <a:gd name="T2" fmla="*/ 10 w 152"/>
                <a:gd name="T3" fmla="*/ 25 h 52"/>
                <a:gd name="T4" fmla="*/ 84 w 152"/>
                <a:gd name="T5" fmla="*/ 8 h 52"/>
                <a:gd name="T6" fmla="*/ 145 w 152"/>
                <a:gd name="T7" fmla="*/ 0 h 52"/>
                <a:gd name="T8" fmla="*/ 151 w 152"/>
                <a:gd name="T9" fmla="*/ 12 h 52"/>
                <a:gd name="T10" fmla="*/ 85 w 152"/>
                <a:gd name="T11" fmla="*/ 27 h 52"/>
                <a:gd name="T12" fmla="*/ 0 w 152"/>
                <a:gd name="T13" fmla="*/ 52 h 52"/>
              </a:gdLst>
              <a:ahLst/>
              <a:cxnLst>
                <a:cxn ang="0">
                  <a:pos x="T0" y="T1"/>
                </a:cxn>
                <a:cxn ang="0">
                  <a:pos x="T2" y="T3"/>
                </a:cxn>
                <a:cxn ang="0">
                  <a:pos x="T4" y="T5"/>
                </a:cxn>
                <a:cxn ang="0">
                  <a:pos x="T6" y="T7"/>
                </a:cxn>
                <a:cxn ang="0">
                  <a:pos x="T8" y="T9"/>
                </a:cxn>
                <a:cxn ang="0">
                  <a:pos x="T10" y="T11"/>
                </a:cxn>
                <a:cxn ang="0">
                  <a:pos x="T12" y="T13"/>
                </a:cxn>
              </a:cxnLst>
              <a:rect l="0" t="0" r="r" b="b"/>
              <a:pathLst>
                <a:path w="152" h="52">
                  <a:moveTo>
                    <a:pt x="0" y="52"/>
                  </a:moveTo>
                  <a:cubicBezTo>
                    <a:pt x="3" y="43"/>
                    <a:pt x="7" y="34"/>
                    <a:pt x="10" y="25"/>
                  </a:cubicBezTo>
                  <a:cubicBezTo>
                    <a:pt x="34" y="16"/>
                    <a:pt x="59" y="12"/>
                    <a:pt x="84" y="8"/>
                  </a:cubicBezTo>
                  <a:cubicBezTo>
                    <a:pt x="104" y="4"/>
                    <a:pt x="124" y="2"/>
                    <a:pt x="145" y="0"/>
                  </a:cubicBezTo>
                  <a:cubicBezTo>
                    <a:pt x="149" y="3"/>
                    <a:pt x="152" y="6"/>
                    <a:pt x="151" y="12"/>
                  </a:cubicBezTo>
                  <a:cubicBezTo>
                    <a:pt x="129" y="17"/>
                    <a:pt x="107" y="22"/>
                    <a:pt x="85" y="27"/>
                  </a:cubicBezTo>
                  <a:cubicBezTo>
                    <a:pt x="56" y="34"/>
                    <a:pt x="27" y="41"/>
                    <a:pt x="0" y="52"/>
                  </a:cubicBezTo>
                  <a:close/>
                </a:path>
              </a:pathLst>
            </a:custGeom>
            <a:solidFill>
              <a:srgbClr val="D3DF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5" name="Freeform 24">
              <a:extLst>
                <a:ext uri="{FF2B5EF4-FFF2-40B4-BE49-F238E27FC236}">
                  <a16:creationId xmlns:a16="http://schemas.microsoft.com/office/drawing/2014/main" id="{5597E188-3FEA-C055-8C0F-6E5162DA04F3}"/>
                </a:ext>
              </a:extLst>
            </p:cNvPr>
            <p:cNvSpPr/>
            <p:nvPr/>
          </p:nvSpPr>
          <p:spPr bwMode="auto">
            <a:xfrm>
              <a:off x="1879600" y="1882775"/>
              <a:ext cx="344488" cy="71438"/>
            </a:xfrm>
            <a:custGeom>
              <a:avLst/>
              <a:gdLst>
                <a:gd name="T0" fmla="*/ 187 w 191"/>
                <a:gd name="T1" fmla="*/ 19 h 39"/>
                <a:gd name="T2" fmla="*/ 181 w 191"/>
                <a:gd name="T3" fmla="*/ 21 h 39"/>
                <a:gd name="T4" fmla="*/ 181 w 191"/>
                <a:gd name="T5" fmla="*/ 39 h 39"/>
                <a:gd name="T6" fmla="*/ 123 w 191"/>
                <a:gd name="T7" fmla="*/ 29 h 39"/>
                <a:gd name="T8" fmla="*/ 7 w 191"/>
                <a:gd name="T9" fmla="*/ 5 h 39"/>
                <a:gd name="T10" fmla="*/ 0 w 191"/>
                <a:gd name="T11" fmla="*/ 3 h 39"/>
                <a:gd name="T12" fmla="*/ 4 w 191"/>
                <a:gd name="T13" fmla="*/ 0 h 39"/>
                <a:gd name="T14" fmla="*/ 169 w 191"/>
                <a:gd name="T15" fmla="*/ 16 h 39"/>
                <a:gd name="T16" fmla="*/ 187 w 191"/>
                <a:gd name="T17"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 h="39">
                  <a:moveTo>
                    <a:pt x="187" y="19"/>
                  </a:moveTo>
                  <a:cubicBezTo>
                    <a:pt x="186" y="21"/>
                    <a:pt x="183" y="20"/>
                    <a:pt x="181" y="21"/>
                  </a:cubicBezTo>
                  <a:cubicBezTo>
                    <a:pt x="191" y="31"/>
                    <a:pt x="191" y="31"/>
                    <a:pt x="181" y="39"/>
                  </a:cubicBezTo>
                  <a:cubicBezTo>
                    <a:pt x="162" y="36"/>
                    <a:pt x="142" y="32"/>
                    <a:pt x="123" y="29"/>
                  </a:cubicBezTo>
                  <a:cubicBezTo>
                    <a:pt x="84" y="21"/>
                    <a:pt x="46" y="13"/>
                    <a:pt x="7" y="5"/>
                  </a:cubicBezTo>
                  <a:cubicBezTo>
                    <a:pt x="5" y="5"/>
                    <a:pt x="2" y="4"/>
                    <a:pt x="0" y="3"/>
                  </a:cubicBezTo>
                  <a:cubicBezTo>
                    <a:pt x="1" y="2"/>
                    <a:pt x="3" y="1"/>
                    <a:pt x="4" y="0"/>
                  </a:cubicBezTo>
                  <a:cubicBezTo>
                    <a:pt x="59" y="5"/>
                    <a:pt x="114" y="11"/>
                    <a:pt x="169" y="16"/>
                  </a:cubicBezTo>
                  <a:cubicBezTo>
                    <a:pt x="175" y="17"/>
                    <a:pt x="181" y="18"/>
                    <a:pt x="187" y="19"/>
                  </a:cubicBezTo>
                  <a:close/>
                </a:path>
              </a:pathLst>
            </a:custGeom>
            <a:solidFill>
              <a:srgbClr val="C0D56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6" name="Freeform 25">
              <a:extLst>
                <a:ext uri="{FF2B5EF4-FFF2-40B4-BE49-F238E27FC236}">
                  <a16:creationId xmlns:a16="http://schemas.microsoft.com/office/drawing/2014/main" id="{C4BC6E8E-806B-10ED-170F-5A0A3F56D812}"/>
                </a:ext>
              </a:extLst>
            </p:cNvPr>
            <p:cNvSpPr/>
            <p:nvPr/>
          </p:nvSpPr>
          <p:spPr bwMode="auto">
            <a:xfrm>
              <a:off x="2032000" y="5013325"/>
              <a:ext cx="15875" cy="1296988"/>
            </a:xfrm>
            <a:custGeom>
              <a:avLst/>
              <a:gdLst>
                <a:gd name="T0" fmla="*/ 5 w 9"/>
                <a:gd name="T1" fmla="*/ 718 h 718"/>
                <a:gd name="T2" fmla="*/ 2 w 9"/>
                <a:gd name="T3" fmla="*/ 705 h 718"/>
                <a:gd name="T4" fmla="*/ 2 w 9"/>
                <a:gd name="T5" fmla="*/ 666 h 718"/>
                <a:gd name="T6" fmla="*/ 2 w 9"/>
                <a:gd name="T7" fmla="*/ 13 h 718"/>
                <a:gd name="T8" fmla="*/ 0 w 9"/>
                <a:gd name="T9" fmla="*/ 2 h 718"/>
                <a:gd name="T10" fmla="*/ 3 w 9"/>
                <a:gd name="T11" fmla="*/ 0 h 718"/>
                <a:gd name="T12" fmla="*/ 8 w 9"/>
                <a:gd name="T13" fmla="*/ 14 h 718"/>
                <a:gd name="T14" fmla="*/ 8 w 9"/>
                <a:gd name="T15" fmla="*/ 94 h 718"/>
                <a:gd name="T16" fmla="*/ 8 w 9"/>
                <a:gd name="T17" fmla="*/ 217 h 718"/>
                <a:gd name="T18" fmla="*/ 8 w 9"/>
                <a:gd name="T19" fmla="*/ 615 h 718"/>
                <a:gd name="T20" fmla="*/ 8 w 9"/>
                <a:gd name="T21" fmla="*/ 626 h 718"/>
                <a:gd name="T22" fmla="*/ 8 w 9"/>
                <a:gd name="T23" fmla="*/ 703 h 718"/>
                <a:gd name="T24" fmla="*/ 5 w 9"/>
                <a:gd name="T25" fmla="*/ 718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718">
                  <a:moveTo>
                    <a:pt x="5" y="718"/>
                  </a:moveTo>
                  <a:cubicBezTo>
                    <a:pt x="0" y="714"/>
                    <a:pt x="3" y="709"/>
                    <a:pt x="2" y="705"/>
                  </a:cubicBezTo>
                  <a:cubicBezTo>
                    <a:pt x="2" y="692"/>
                    <a:pt x="2" y="679"/>
                    <a:pt x="2" y="666"/>
                  </a:cubicBezTo>
                  <a:cubicBezTo>
                    <a:pt x="2" y="448"/>
                    <a:pt x="2" y="231"/>
                    <a:pt x="2" y="13"/>
                  </a:cubicBezTo>
                  <a:cubicBezTo>
                    <a:pt x="2" y="10"/>
                    <a:pt x="4" y="6"/>
                    <a:pt x="0" y="2"/>
                  </a:cubicBezTo>
                  <a:cubicBezTo>
                    <a:pt x="1" y="2"/>
                    <a:pt x="2" y="1"/>
                    <a:pt x="3" y="0"/>
                  </a:cubicBezTo>
                  <a:cubicBezTo>
                    <a:pt x="9" y="3"/>
                    <a:pt x="8" y="9"/>
                    <a:pt x="8" y="14"/>
                  </a:cubicBezTo>
                  <a:cubicBezTo>
                    <a:pt x="8" y="40"/>
                    <a:pt x="8" y="67"/>
                    <a:pt x="8" y="94"/>
                  </a:cubicBezTo>
                  <a:cubicBezTo>
                    <a:pt x="8" y="135"/>
                    <a:pt x="8" y="176"/>
                    <a:pt x="8" y="217"/>
                  </a:cubicBezTo>
                  <a:cubicBezTo>
                    <a:pt x="8" y="349"/>
                    <a:pt x="8" y="482"/>
                    <a:pt x="8" y="615"/>
                  </a:cubicBezTo>
                  <a:cubicBezTo>
                    <a:pt x="8" y="619"/>
                    <a:pt x="8" y="622"/>
                    <a:pt x="8" y="626"/>
                  </a:cubicBezTo>
                  <a:cubicBezTo>
                    <a:pt x="7" y="652"/>
                    <a:pt x="8" y="677"/>
                    <a:pt x="8" y="703"/>
                  </a:cubicBezTo>
                  <a:cubicBezTo>
                    <a:pt x="8" y="708"/>
                    <a:pt x="8" y="714"/>
                    <a:pt x="5" y="718"/>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7" name="Freeform 26">
              <a:extLst>
                <a:ext uri="{FF2B5EF4-FFF2-40B4-BE49-F238E27FC236}">
                  <a16:creationId xmlns:a16="http://schemas.microsoft.com/office/drawing/2014/main" id="{7454406E-EA68-93FD-03FA-D1167D83338B}"/>
                </a:ext>
              </a:extLst>
            </p:cNvPr>
            <p:cNvSpPr/>
            <p:nvPr/>
          </p:nvSpPr>
          <p:spPr bwMode="auto">
            <a:xfrm>
              <a:off x="4095750" y="2432050"/>
              <a:ext cx="198438" cy="41275"/>
            </a:xfrm>
            <a:custGeom>
              <a:avLst/>
              <a:gdLst>
                <a:gd name="T0" fmla="*/ 6 w 110"/>
                <a:gd name="T1" fmla="*/ 23 h 23"/>
                <a:gd name="T2" fmla="*/ 0 w 110"/>
                <a:gd name="T3" fmla="*/ 11 h 23"/>
                <a:gd name="T4" fmla="*/ 105 w 110"/>
                <a:gd name="T5" fmla="*/ 0 h 23"/>
                <a:gd name="T6" fmla="*/ 100 w 110"/>
                <a:gd name="T7" fmla="*/ 6 h 23"/>
                <a:gd name="T8" fmla="*/ 51 w 110"/>
                <a:gd name="T9" fmla="*/ 15 h 23"/>
                <a:gd name="T10" fmla="*/ 6 w 110"/>
                <a:gd name="T11" fmla="*/ 23 h 23"/>
              </a:gdLst>
              <a:ahLst/>
              <a:cxnLst>
                <a:cxn ang="0">
                  <a:pos x="T0" y="T1"/>
                </a:cxn>
                <a:cxn ang="0">
                  <a:pos x="T2" y="T3"/>
                </a:cxn>
                <a:cxn ang="0">
                  <a:pos x="T4" y="T5"/>
                </a:cxn>
                <a:cxn ang="0">
                  <a:pos x="T6" y="T7"/>
                </a:cxn>
                <a:cxn ang="0">
                  <a:pos x="T8" y="T9"/>
                </a:cxn>
                <a:cxn ang="0">
                  <a:pos x="T10" y="T11"/>
                </a:cxn>
              </a:cxnLst>
              <a:rect l="0" t="0" r="r" b="b"/>
              <a:pathLst>
                <a:path w="110" h="23">
                  <a:moveTo>
                    <a:pt x="6" y="23"/>
                  </a:moveTo>
                  <a:cubicBezTo>
                    <a:pt x="4" y="19"/>
                    <a:pt x="2" y="15"/>
                    <a:pt x="0" y="11"/>
                  </a:cubicBezTo>
                  <a:cubicBezTo>
                    <a:pt x="35" y="7"/>
                    <a:pt x="70" y="4"/>
                    <a:pt x="105" y="0"/>
                  </a:cubicBezTo>
                  <a:cubicBezTo>
                    <a:pt x="110" y="8"/>
                    <a:pt x="101" y="5"/>
                    <a:pt x="100" y="6"/>
                  </a:cubicBezTo>
                  <a:cubicBezTo>
                    <a:pt x="84" y="9"/>
                    <a:pt x="67" y="12"/>
                    <a:pt x="51" y="15"/>
                  </a:cubicBezTo>
                  <a:cubicBezTo>
                    <a:pt x="36" y="18"/>
                    <a:pt x="21" y="22"/>
                    <a:pt x="6" y="23"/>
                  </a:cubicBezTo>
                  <a:close/>
                </a:path>
              </a:pathLst>
            </a:custGeom>
            <a:solidFill>
              <a:srgbClr val="BAD1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8" name="Freeform 27">
              <a:extLst>
                <a:ext uri="{FF2B5EF4-FFF2-40B4-BE49-F238E27FC236}">
                  <a16:creationId xmlns:a16="http://schemas.microsoft.com/office/drawing/2014/main" id="{DE95D33D-77F4-E156-8428-466244859682}"/>
                </a:ext>
              </a:extLst>
            </p:cNvPr>
            <p:cNvSpPr/>
            <p:nvPr/>
          </p:nvSpPr>
          <p:spPr bwMode="auto">
            <a:xfrm>
              <a:off x="2165350" y="3733800"/>
              <a:ext cx="2355850" cy="1527175"/>
            </a:xfrm>
            <a:custGeom>
              <a:avLst/>
              <a:gdLst>
                <a:gd name="T0" fmla="*/ 1064 w 1304"/>
                <a:gd name="T1" fmla="*/ 426 h 846"/>
                <a:gd name="T2" fmla="*/ 1070 w 1304"/>
                <a:gd name="T3" fmla="*/ 434 h 846"/>
                <a:gd name="T4" fmla="*/ 1297 w 1304"/>
                <a:gd name="T5" fmla="*/ 662 h 846"/>
                <a:gd name="T6" fmla="*/ 1304 w 1304"/>
                <a:gd name="T7" fmla="*/ 671 h 846"/>
                <a:gd name="T8" fmla="*/ 1275 w 1304"/>
                <a:gd name="T9" fmla="*/ 667 h 846"/>
                <a:gd name="T10" fmla="*/ 921 w 1304"/>
                <a:gd name="T11" fmla="*/ 667 h 846"/>
                <a:gd name="T12" fmla="*/ 912 w 1304"/>
                <a:gd name="T13" fmla="*/ 667 h 846"/>
                <a:gd name="T14" fmla="*/ 898 w 1304"/>
                <a:gd name="T15" fmla="*/ 681 h 846"/>
                <a:gd name="T16" fmla="*/ 898 w 1304"/>
                <a:gd name="T17" fmla="*/ 827 h 846"/>
                <a:gd name="T18" fmla="*/ 896 w 1304"/>
                <a:gd name="T19" fmla="*/ 846 h 846"/>
                <a:gd name="T20" fmla="*/ 896 w 1304"/>
                <a:gd name="T21" fmla="*/ 641 h 846"/>
                <a:gd name="T22" fmla="*/ 894 w 1304"/>
                <a:gd name="T23" fmla="*/ 629 h 846"/>
                <a:gd name="T24" fmla="*/ 875 w 1304"/>
                <a:gd name="T25" fmla="*/ 633 h 846"/>
                <a:gd name="T26" fmla="*/ 407 w 1304"/>
                <a:gd name="T27" fmla="*/ 633 h 846"/>
                <a:gd name="T28" fmla="*/ 394 w 1304"/>
                <a:gd name="T29" fmla="*/ 633 h 846"/>
                <a:gd name="T30" fmla="*/ 385 w 1304"/>
                <a:gd name="T31" fmla="*/ 639 h 846"/>
                <a:gd name="T32" fmla="*/ 377 w 1304"/>
                <a:gd name="T33" fmla="*/ 662 h 846"/>
                <a:gd name="T34" fmla="*/ 347 w 1304"/>
                <a:gd name="T35" fmla="*/ 647 h 846"/>
                <a:gd name="T36" fmla="*/ 22 w 1304"/>
                <a:gd name="T37" fmla="*/ 647 h 846"/>
                <a:gd name="T38" fmla="*/ 3 w 1304"/>
                <a:gd name="T39" fmla="*/ 642 h 846"/>
                <a:gd name="T40" fmla="*/ 13 w 1304"/>
                <a:gd name="T41" fmla="*/ 626 h 846"/>
                <a:gd name="T42" fmla="*/ 278 w 1304"/>
                <a:gd name="T43" fmla="*/ 360 h 846"/>
                <a:gd name="T44" fmla="*/ 288 w 1304"/>
                <a:gd name="T45" fmla="*/ 350 h 846"/>
                <a:gd name="T46" fmla="*/ 295 w 1304"/>
                <a:gd name="T47" fmla="*/ 342 h 846"/>
                <a:gd name="T48" fmla="*/ 631 w 1304"/>
                <a:gd name="T49" fmla="*/ 6 h 846"/>
                <a:gd name="T50" fmla="*/ 646 w 1304"/>
                <a:gd name="T51" fmla="*/ 6 h 846"/>
                <a:gd name="T52" fmla="*/ 1058 w 1304"/>
                <a:gd name="T53" fmla="*/ 419 h 846"/>
                <a:gd name="T54" fmla="*/ 1064 w 1304"/>
                <a:gd name="T55" fmla="*/ 426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4" h="845">
                  <a:moveTo>
                    <a:pt x="1064" y="426"/>
                  </a:moveTo>
                  <a:cubicBezTo>
                    <a:pt x="1063" y="430"/>
                    <a:pt x="1067" y="432"/>
                    <a:pt x="1070" y="434"/>
                  </a:cubicBezTo>
                  <a:cubicBezTo>
                    <a:pt x="1145" y="510"/>
                    <a:pt x="1221" y="586"/>
                    <a:pt x="1297" y="662"/>
                  </a:cubicBezTo>
                  <a:cubicBezTo>
                    <a:pt x="1300" y="664"/>
                    <a:pt x="1302" y="667"/>
                    <a:pt x="1304" y="671"/>
                  </a:cubicBezTo>
                  <a:cubicBezTo>
                    <a:pt x="1295" y="666"/>
                    <a:pt x="1285" y="667"/>
                    <a:pt x="1275" y="667"/>
                  </a:cubicBezTo>
                  <a:cubicBezTo>
                    <a:pt x="1157" y="667"/>
                    <a:pt x="1039" y="667"/>
                    <a:pt x="921" y="667"/>
                  </a:cubicBezTo>
                  <a:cubicBezTo>
                    <a:pt x="918" y="667"/>
                    <a:pt x="915" y="667"/>
                    <a:pt x="912" y="667"/>
                  </a:cubicBezTo>
                  <a:cubicBezTo>
                    <a:pt x="898" y="666"/>
                    <a:pt x="898" y="666"/>
                    <a:pt x="898" y="681"/>
                  </a:cubicBezTo>
                  <a:cubicBezTo>
                    <a:pt x="898" y="729"/>
                    <a:pt x="898" y="778"/>
                    <a:pt x="898" y="827"/>
                  </a:cubicBezTo>
                  <a:cubicBezTo>
                    <a:pt x="902" y="834"/>
                    <a:pt x="905" y="840"/>
                    <a:pt x="896" y="846"/>
                  </a:cubicBezTo>
                  <a:cubicBezTo>
                    <a:pt x="896" y="778"/>
                    <a:pt x="896" y="709"/>
                    <a:pt x="896" y="641"/>
                  </a:cubicBezTo>
                  <a:cubicBezTo>
                    <a:pt x="896" y="637"/>
                    <a:pt x="898" y="633"/>
                    <a:pt x="894" y="629"/>
                  </a:cubicBezTo>
                  <a:cubicBezTo>
                    <a:pt x="889" y="634"/>
                    <a:pt x="882" y="633"/>
                    <a:pt x="875" y="633"/>
                  </a:cubicBezTo>
                  <a:cubicBezTo>
                    <a:pt x="719" y="633"/>
                    <a:pt x="563" y="633"/>
                    <a:pt x="407" y="633"/>
                  </a:cubicBezTo>
                  <a:cubicBezTo>
                    <a:pt x="403" y="633"/>
                    <a:pt x="399" y="633"/>
                    <a:pt x="394" y="633"/>
                  </a:cubicBezTo>
                  <a:cubicBezTo>
                    <a:pt x="390" y="633"/>
                    <a:pt x="386" y="635"/>
                    <a:pt x="385" y="639"/>
                  </a:cubicBezTo>
                  <a:cubicBezTo>
                    <a:pt x="381" y="645"/>
                    <a:pt x="381" y="653"/>
                    <a:pt x="377" y="662"/>
                  </a:cubicBezTo>
                  <a:cubicBezTo>
                    <a:pt x="372" y="643"/>
                    <a:pt x="359" y="647"/>
                    <a:pt x="347" y="647"/>
                  </a:cubicBezTo>
                  <a:cubicBezTo>
                    <a:pt x="239" y="647"/>
                    <a:pt x="131" y="647"/>
                    <a:pt x="22" y="647"/>
                  </a:cubicBezTo>
                  <a:cubicBezTo>
                    <a:pt x="16" y="647"/>
                    <a:pt x="7" y="649"/>
                    <a:pt x="3" y="642"/>
                  </a:cubicBezTo>
                  <a:cubicBezTo>
                    <a:pt x="0" y="633"/>
                    <a:pt x="9" y="630"/>
                    <a:pt x="13" y="626"/>
                  </a:cubicBezTo>
                  <a:cubicBezTo>
                    <a:pt x="101" y="537"/>
                    <a:pt x="190" y="449"/>
                    <a:pt x="278" y="360"/>
                  </a:cubicBezTo>
                  <a:cubicBezTo>
                    <a:pt x="282" y="357"/>
                    <a:pt x="285" y="354"/>
                    <a:pt x="288" y="350"/>
                  </a:cubicBezTo>
                  <a:cubicBezTo>
                    <a:pt x="290" y="347"/>
                    <a:pt x="293" y="344"/>
                    <a:pt x="295" y="342"/>
                  </a:cubicBezTo>
                  <a:cubicBezTo>
                    <a:pt x="407" y="230"/>
                    <a:pt x="519" y="118"/>
                    <a:pt x="631" y="6"/>
                  </a:cubicBezTo>
                  <a:cubicBezTo>
                    <a:pt x="637" y="0"/>
                    <a:pt x="639" y="0"/>
                    <a:pt x="646" y="6"/>
                  </a:cubicBezTo>
                  <a:cubicBezTo>
                    <a:pt x="783" y="144"/>
                    <a:pt x="920" y="281"/>
                    <a:pt x="1058" y="419"/>
                  </a:cubicBezTo>
                  <a:cubicBezTo>
                    <a:pt x="1060" y="421"/>
                    <a:pt x="1062" y="423"/>
                    <a:pt x="1064" y="426"/>
                  </a:cubicBezTo>
                  <a:close/>
                </a:path>
              </a:pathLst>
            </a:custGeom>
            <a:solidFill>
              <a:srgbClr val="E9BE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9" name="Freeform 28">
              <a:extLst>
                <a:ext uri="{FF2B5EF4-FFF2-40B4-BE49-F238E27FC236}">
                  <a16:creationId xmlns:a16="http://schemas.microsoft.com/office/drawing/2014/main" id="{C3DFF119-B5A6-1774-77B1-A282B084851A}"/>
                </a:ext>
              </a:extLst>
            </p:cNvPr>
            <p:cNvSpPr/>
            <p:nvPr/>
          </p:nvSpPr>
          <p:spPr bwMode="auto">
            <a:xfrm>
              <a:off x="2036763" y="4365625"/>
              <a:ext cx="825500" cy="1089025"/>
            </a:xfrm>
            <a:custGeom>
              <a:avLst/>
              <a:gdLst>
                <a:gd name="T0" fmla="*/ 359 w 457"/>
                <a:gd name="T1" fmla="*/ 0 h 603"/>
                <a:gd name="T2" fmla="*/ 353 w 457"/>
                <a:gd name="T3" fmla="*/ 9 h 603"/>
                <a:gd name="T4" fmla="*/ 83 w 457"/>
                <a:gd name="T5" fmla="*/ 278 h 603"/>
                <a:gd name="T6" fmla="*/ 77 w 457"/>
                <a:gd name="T7" fmla="*/ 285 h 603"/>
                <a:gd name="T8" fmla="*/ 80 w 457"/>
                <a:gd name="T9" fmla="*/ 294 h 603"/>
                <a:gd name="T10" fmla="*/ 89 w 457"/>
                <a:gd name="T11" fmla="*/ 294 h 603"/>
                <a:gd name="T12" fmla="*/ 433 w 457"/>
                <a:gd name="T13" fmla="*/ 294 h 603"/>
                <a:gd name="T14" fmla="*/ 447 w 457"/>
                <a:gd name="T15" fmla="*/ 307 h 603"/>
                <a:gd name="T16" fmla="*/ 453 w 457"/>
                <a:gd name="T17" fmla="*/ 292 h 603"/>
                <a:gd name="T18" fmla="*/ 456 w 457"/>
                <a:gd name="T19" fmla="*/ 306 h 603"/>
                <a:gd name="T20" fmla="*/ 456 w 457"/>
                <a:gd name="T21" fmla="*/ 584 h 603"/>
                <a:gd name="T22" fmla="*/ 454 w 457"/>
                <a:gd name="T23" fmla="*/ 596 h 603"/>
                <a:gd name="T24" fmla="*/ 444 w 457"/>
                <a:gd name="T25" fmla="*/ 599 h 603"/>
                <a:gd name="T26" fmla="*/ 422 w 457"/>
                <a:gd name="T27" fmla="*/ 594 h 603"/>
                <a:gd name="T28" fmla="*/ 72 w 457"/>
                <a:gd name="T29" fmla="*/ 594 h 603"/>
                <a:gd name="T30" fmla="*/ 30 w 457"/>
                <a:gd name="T31" fmla="*/ 594 h 603"/>
                <a:gd name="T32" fmla="*/ 1 w 457"/>
                <a:gd name="T33" fmla="*/ 575 h 603"/>
                <a:gd name="T34" fmla="*/ 1 w 457"/>
                <a:gd name="T35" fmla="*/ 370 h 603"/>
                <a:gd name="T36" fmla="*/ 0 w 457"/>
                <a:gd name="T37" fmla="*/ 359 h 603"/>
                <a:gd name="T38" fmla="*/ 81 w 457"/>
                <a:gd name="T39" fmla="*/ 277 h 603"/>
                <a:gd name="T40" fmla="*/ 350 w 457"/>
                <a:gd name="T41" fmla="*/ 8 h 603"/>
                <a:gd name="T42" fmla="*/ 359 w 457"/>
                <a:gd name="T43" fmla="*/ 0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7" h="603">
                  <a:moveTo>
                    <a:pt x="359" y="0"/>
                  </a:moveTo>
                  <a:cubicBezTo>
                    <a:pt x="360" y="5"/>
                    <a:pt x="355" y="6"/>
                    <a:pt x="353" y="9"/>
                  </a:cubicBezTo>
                  <a:cubicBezTo>
                    <a:pt x="263" y="99"/>
                    <a:pt x="173" y="189"/>
                    <a:pt x="83" y="278"/>
                  </a:cubicBezTo>
                  <a:cubicBezTo>
                    <a:pt x="81" y="281"/>
                    <a:pt x="79" y="283"/>
                    <a:pt x="77" y="285"/>
                  </a:cubicBezTo>
                  <a:cubicBezTo>
                    <a:pt x="74" y="289"/>
                    <a:pt x="75" y="293"/>
                    <a:pt x="80" y="294"/>
                  </a:cubicBezTo>
                  <a:cubicBezTo>
                    <a:pt x="83" y="294"/>
                    <a:pt x="86" y="294"/>
                    <a:pt x="89" y="294"/>
                  </a:cubicBezTo>
                  <a:cubicBezTo>
                    <a:pt x="204" y="294"/>
                    <a:pt x="318" y="294"/>
                    <a:pt x="433" y="294"/>
                  </a:cubicBezTo>
                  <a:cubicBezTo>
                    <a:pt x="442" y="294"/>
                    <a:pt x="448" y="296"/>
                    <a:pt x="447" y="307"/>
                  </a:cubicBezTo>
                  <a:cubicBezTo>
                    <a:pt x="449" y="302"/>
                    <a:pt x="448" y="296"/>
                    <a:pt x="453" y="292"/>
                  </a:cubicBezTo>
                  <a:cubicBezTo>
                    <a:pt x="457" y="296"/>
                    <a:pt x="456" y="301"/>
                    <a:pt x="456" y="306"/>
                  </a:cubicBezTo>
                  <a:cubicBezTo>
                    <a:pt x="456" y="398"/>
                    <a:pt x="456" y="491"/>
                    <a:pt x="456" y="584"/>
                  </a:cubicBezTo>
                  <a:cubicBezTo>
                    <a:pt x="456" y="588"/>
                    <a:pt x="456" y="592"/>
                    <a:pt x="454" y="596"/>
                  </a:cubicBezTo>
                  <a:cubicBezTo>
                    <a:pt x="452" y="600"/>
                    <a:pt x="448" y="603"/>
                    <a:pt x="444" y="599"/>
                  </a:cubicBezTo>
                  <a:cubicBezTo>
                    <a:pt x="438" y="593"/>
                    <a:pt x="430" y="594"/>
                    <a:pt x="422" y="594"/>
                  </a:cubicBezTo>
                  <a:cubicBezTo>
                    <a:pt x="305" y="594"/>
                    <a:pt x="189" y="594"/>
                    <a:pt x="72" y="594"/>
                  </a:cubicBezTo>
                  <a:cubicBezTo>
                    <a:pt x="58" y="594"/>
                    <a:pt x="44" y="593"/>
                    <a:pt x="30" y="594"/>
                  </a:cubicBezTo>
                  <a:cubicBezTo>
                    <a:pt x="16" y="595"/>
                    <a:pt x="5" y="591"/>
                    <a:pt x="1" y="575"/>
                  </a:cubicBezTo>
                  <a:cubicBezTo>
                    <a:pt x="1" y="507"/>
                    <a:pt x="1" y="439"/>
                    <a:pt x="1" y="370"/>
                  </a:cubicBezTo>
                  <a:cubicBezTo>
                    <a:pt x="1" y="367"/>
                    <a:pt x="3" y="363"/>
                    <a:pt x="0" y="359"/>
                  </a:cubicBezTo>
                  <a:cubicBezTo>
                    <a:pt x="27" y="332"/>
                    <a:pt x="54" y="305"/>
                    <a:pt x="81" y="277"/>
                  </a:cubicBezTo>
                  <a:cubicBezTo>
                    <a:pt x="171" y="188"/>
                    <a:pt x="261" y="98"/>
                    <a:pt x="350" y="8"/>
                  </a:cubicBezTo>
                  <a:cubicBezTo>
                    <a:pt x="353" y="5"/>
                    <a:pt x="356" y="3"/>
                    <a:pt x="359" y="0"/>
                  </a:cubicBezTo>
                  <a:close/>
                </a:path>
              </a:pathLst>
            </a:custGeom>
            <a:solidFill>
              <a:srgbClr val="EFC59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0" name="Freeform 29">
              <a:extLst>
                <a:ext uri="{FF2B5EF4-FFF2-40B4-BE49-F238E27FC236}">
                  <a16:creationId xmlns:a16="http://schemas.microsoft.com/office/drawing/2014/main" id="{26B2E235-DBA9-F51E-47F4-0FC0BB66B1D8}"/>
                </a:ext>
              </a:extLst>
            </p:cNvPr>
            <p:cNvSpPr/>
            <p:nvPr/>
          </p:nvSpPr>
          <p:spPr bwMode="auto">
            <a:xfrm>
              <a:off x="2152650" y="3671888"/>
              <a:ext cx="266700" cy="247650"/>
            </a:xfrm>
            <a:custGeom>
              <a:avLst/>
              <a:gdLst>
                <a:gd name="T0" fmla="*/ 1 w 148"/>
                <a:gd name="T1" fmla="*/ 136 h 137"/>
                <a:gd name="T2" fmla="*/ 0 w 148"/>
                <a:gd name="T3" fmla="*/ 8 h 137"/>
                <a:gd name="T4" fmla="*/ 8 w 148"/>
                <a:gd name="T5" fmla="*/ 0 h 137"/>
                <a:gd name="T6" fmla="*/ 139 w 148"/>
                <a:gd name="T7" fmla="*/ 0 h 137"/>
                <a:gd name="T8" fmla="*/ 147 w 148"/>
                <a:gd name="T9" fmla="*/ 8 h 137"/>
                <a:gd name="T10" fmla="*/ 147 w 148"/>
                <a:gd name="T11" fmla="*/ 31 h 137"/>
                <a:gd name="T12" fmla="*/ 138 w 148"/>
                <a:gd name="T13" fmla="*/ 40 h 137"/>
                <a:gd name="T14" fmla="*/ 54 w 148"/>
                <a:gd name="T15" fmla="*/ 40 h 137"/>
                <a:gd name="T16" fmla="*/ 43 w 148"/>
                <a:gd name="T17" fmla="*/ 51 h 137"/>
                <a:gd name="T18" fmla="*/ 42 w 148"/>
                <a:gd name="T19" fmla="*/ 115 h 137"/>
                <a:gd name="T20" fmla="*/ 20 w 148"/>
                <a:gd name="T21" fmla="*/ 113 h 137"/>
                <a:gd name="T22" fmla="*/ 4 w 148"/>
                <a:gd name="T23" fmla="*/ 132 h 137"/>
                <a:gd name="T24" fmla="*/ 1 w 148"/>
                <a:gd name="T25" fmla="*/ 13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137">
                  <a:moveTo>
                    <a:pt x="1" y="136"/>
                  </a:moveTo>
                  <a:cubicBezTo>
                    <a:pt x="0" y="93"/>
                    <a:pt x="0" y="51"/>
                    <a:pt x="0" y="8"/>
                  </a:cubicBezTo>
                  <a:cubicBezTo>
                    <a:pt x="0" y="2"/>
                    <a:pt x="2" y="0"/>
                    <a:pt x="8" y="0"/>
                  </a:cubicBezTo>
                  <a:cubicBezTo>
                    <a:pt x="52" y="0"/>
                    <a:pt x="96" y="0"/>
                    <a:pt x="139" y="0"/>
                  </a:cubicBezTo>
                  <a:cubicBezTo>
                    <a:pt x="145" y="0"/>
                    <a:pt x="147" y="2"/>
                    <a:pt x="147" y="8"/>
                  </a:cubicBezTo>
                  <a:cubicBezTo>
                    <a:pt x="147" y="15"/>
                    <a:pt x="147" y="23"/>
                    <a:pt x="147" y="31"/>
                  </a:cubicBezTo>
                  <a:cubicBezTo>
                    <a:pt x="148" y="38"/>
                    <a:pt x="145" y="40"/>
                    <a:pt x="138" y="40"/>
                  </a:cubicBezTo>
                  <a:cubicBezTo>
                    <a:pt x="110" y="40"/>
                    <a:pt x="82" y="40"/>
                    <a:pt x="54" y="40"/>
                  </a:cubicBezTo>
                  <a:cubicBezTo>
                    <a:pt x="45" y="40"/>
                    <a:pt x="42" y="42"/>
                    <a:pt x="43" y="51"/>
                  </a:cubicBezTo>
                  <a:cubicBezTo>
                    <a:pt x="43" y="73"/>
                    <a:pt x="43" y="94"/>
                    <a:pt x="42" y="115"/>
                  </a:cubicBezTo>
                  <a:cubicBezTo>
                    <a:pt x="33" y="107"/>
                    <a:pt x="34" y="108"/>
                    <a:pt x="20" y="113"/>
                  </a:cubicBezTo>
                  <a:cubicBezTo>
                    <a:pt x="11" y="117"/>
                    <a:pt x="4" y="121"/>
                    <a:pt x="4" y="132"/>
                  </a:cubicBezTo>
                  <a:cubicBezTo>
                    <a:pt x="5" y="134"/>
                    <a:pt x="3" y="137"/>
                    <a:pt x="1" y="136"/>
                  </a:cubicBezTo>
                  <a:close/>
                </a:path>
              </a:pathLst>
            </a:custGeom>
            <a:solidFill>
              <a:srgbClr val="A0844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1" name="Freeform 30">
              <a:extLst>
                <a:ext uri="{FF2B5EF4-FFF2-40B4-BE49-F238E27FC236}">
                  <a16:creationId xmlns:a16="http://schemas.microsoft.com/office/drawing/2014/main" id="{A542D120-774D-8B6F-0391-1892EBD40E31}"/>
                </a:ext>
              </a:extLst>
            </p:cNvPr>
            <p:cNvSpPr/>
            <p:nvPr/>
          </p:nvSpPr>
          <p:spPr bwMode="auto">
            <a:xfrm>
              <a:off x="2144713" y="3962400"/>
              <a:ext cx="85725" cy="134938"/>
            </a:xfrm>
            <a:custGeom>
              <a:avLst/>
              <a:gdLst>
                <a:gd name="T0" fmla="*/ 46 w 47"/>
                <a:gd name="T1" fmla="*/ 5 h 74"/>
                <a:gd name="T2" fmla="*/ 47 w 47"/>
                <a:gd name="T3" fmla="*/ 61 h 74"/>
                <a:gd name="T4" fmla="*/ 37 w 47"/>
                <a:gd name="T5" fmla="*/ 70 h 74"/>
                <a:gd name="T6" fmla="*/ 7 w 47"/>
                <a:gd name="T7" fmla="*/ 68 h 74"/>
                <a:gd name="T8" fmla="*/ 4 w 47"/>
                <a:gd name="T9" fmla="*/ 38 h 74"/>
                <a:gd name="T10" fmla="*/ 4 w 47"/>
                <a:gd name="T11" fmla="*/ 23 h 74"/>
                <a:gd name="T12" fmla="*/ 41 w 47"/>
                <a:gd name="T13" fmla="*/ 1 h 74"/>
                <a:gd name="T14" fmla="*/ 46 w 47"/>
                <a:gd name="T15" fmla="*/ 5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74">
                  <a:moveTo>
                    <a:pt x="46" y="5"/>
                  </a:moveTo>
                  <a:cubicBezTo>
                    <a:pt x="46" y="23"/>
                    <a:pt x="46" y="42"/>
                    <a:pt x="47" y="61"/>
                  </a:cubicBezTo>
                  <a:cubicBezTo>
                    <a:pt x="47" y="68"/>
                    <a:pt x="44" y="70"/>
                    <a:pt x="37" y="70"/>
                  </a:cubicBezTo>
                  <a:cubicBezTo>
                    <a:pt x="27" y="69"/>
                    <a:pt x="14" y="74"/>
                    <a:pt x="7" y="68"/>
                  </a:cubicBezTo>
                  <a:cubicBezTo>
                    <a:pt x="0" y="62"/>
                    <a:pt x="5" y="48"/>
                    <a:pt x="4" y="38"/>
                  </a:cubicBezTo>
                  <a:cubicBezTo>
                    <a:pt x="4" y="33"/>
                    <a:pt x="4" y="28"/>
                    <a:pt x="4" y="23"/>
                  </a:cubicBezTo>
                  <a:cubicBezTo>
                    <a:pt x="8" y="14"/>
                    <a:pt x="32" y="0"/>
                    <a:pt x="41" y="1"/>
                  </a:cubicBezTo>
                  <a:cubicBezTo>
                    <a:pt x="43" y="2"/>
                    <a:pt x="45" y="3"/>
                    <a:pt x="46" y="5"/>
                  </a:cubicBezTo>
                  <a:close/>
                </a:path>
              </a:pathLst>
            </a:custGeom>
            <a:solidFill>
              <a:srgbClr val="6D4E1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2" name="Freeform 31">
              <a:extLst>
                <a:ext uri="{FF2B5EF4-FFF2-40B4-BE49-F238E27FC236}">
                  <a16:creationId xmlns:a16="http://schemas.microsoft.com/office/drawing/2014/main" id="{3171849C-49AE-4199-58C7-6441C573017E}"/>
                </a:ext>
              </a:extLst>
            </p:cNvPr>
            <p:cNvSpPr/>
            <p:nvPr/>
          </p:nvSpPr>
          <p:spPr bwMode="auto">
            <a:xfrm>
              <a:off x="2151063" y="3856038"/>
              <a:ext cx="77788" cy="149225"/>
            </a:xfrm>
            <a:custGeom>
              <a:avLst/>
              <a:gdLst>
                <a:gd name="T0" fmla="*/ 43 w 43"/>
                <a:gd name="T1" fmla="*/ 64 h 82"/>
                <a:gd name="T2" fmla="*/ 1 w 43"/>
                <a:gd name="T3" fmla="*/ 82 h 82"/>
                <a:gd name="T4" fmla="*/ 2 w 43"/>
                <a:gd name="T5" fmla="*/ 34 h 82"/>
                <a:gd name="T6" fmla="*/ 2 w 43"/>
                <a:gd name="T7" fmla="*/ 33 h 82"/>
                <a:gd name="T8" fmla="*/ 35 w 43"/>
                <a:gd name="T9" fmla="*/ 2 h 82"/>
                <a:gd name="T10" fmla="*/ 41 w 43"/>
                <a:gd name="T11" fmla="*/ 6 h 82"/>
                <a:gd name="T12" fmla="*/ 43 w 43"/>
                <a:gd name="T13" fmla="*/ 13 h 82"/>
                <a:gd name="T14" fmla="*/ 43 w 43"/>
                <a:gd name="T15" fmla="*/ 64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82">
                  <a:moveTo>
                    <a:pt x="43" y="64"/>
                  </a:moveTo>
                  <a:cubicBezTo>
                    <a:pt x="26" y="63"/>
                    <a:pt x="13" y="70"/>
                    <a:pt x="1" y="82"/>
                  </a:cubicBezTo>
                  <a:cubicBezTo>
                    <a:pt x="1" y="66"/>
                    <a:pt x="2" y="50"/>
                    <a:pt x="2" y="34"/>
                  </a:cubicBezTo>
                  <a:cubicBezTo>
                    <a:pt x="2" y="34"/>
                    <a:pt x="2" y="34"/>
                    <a:pt x="2" y="33"/>
                  </a:cubicBezTo>
                  <a:cubicBezTo>
                    <a:pt x="0" y="9"/>
                    <a:pt x="22" y="10"/>
                    <a:pt x="35" y="2"/>
                  </a:cubicBezTo>
                  <a:cubicBezTo>
                    <a:pt x="38" y="0"/>
                    <a:pt x="41" y="1"/>
                    <a:pt x="41" y="6"/>
                  </a:cubicBezTo>
                  <a:cubicBezTo>
                    <a:pt x="41" y="8"/>
                    <a:pt x="41" y="11"/>
                    <a:pt x="43" y="13"/>
                  </a:cubicBezTo>
                  <a:cubicBezTo>
                    <a:pt x="43" y="30"/>
                    <a:pt x="43" y="47"/>
                    <a:pt x="43" y="64"/>
                  </a:cubicBezTo>
                  <a:close/>
                </a:path>
              </a:pathLst>
            </a:custGeom>
            <a:solidFill>
              <a:srgbClr val="8C6F3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3" name="Freeform 32">
              <a:extLst>
                <a:ext uri="{FF2B5EF4-FFF2-40B4-BE49-F238E27FC236}">
                  <a16:creationId xmlns:a16="http://schemas.microsoft.com/office/drawing/2014/main" id="{4D1E2F95-3C6C-B27A-C193-78504A4B5D5E}"/>
                </a:ext>
              </a:extLst>
            </p:cNvPr>
            <p:cNvSpPr/>
            <p:nvPr/>
          </p:nvSpPr>
          <p:spPr bwMode="auto">
            <a:xfrm>
              <a:off x="2847975" y="4868863"/>
              <a:ext cx="931863" cy="1236663"/>
            </a:xfrm>
            <a:custGeom>
              <a:avLst/>
              <a:gdLst>
                <a:gd name="T0" fmla="*/ 4 w 516"/>
                <a:gd name="T1" fmla="*/ 318 h 685"/>
                <a:gd name="T2" fmla="*/ 4 w 516"/>
                <a:gd name="T3" fmla="*/ 13 h 685"/>
                <a:gd name="T4" fmla="*/ 17 w 516"/>
                <a:gd name="T5" fmla="*/ 0 h 685"/>
                <a:gd name="T6" fmla="*/ 507 w 516"/>
                <a:gd name="T7" fmla="*/ 0 h 685"/>
                <a:gd name="T8" fmla="*/ 516 w 516"/>
                <a:gd name="T9" fmla="*/ 0 h 685"/>
                <a:gd name="T10" fmla="*/ 516 w 516"/>
                <a:gd name="T11" fmla="*/ 681 h 685"/>
                <a:gd name="T12" fmla="*/ 506 w 516"/>
                <a:gd name="T13" fmla="*/ 684 h 685"/>
                <a:gd name="T14" fmla="*/ 470 w 516"/>
                <a:gd name="T15" fmla="*/ 684 h 685"/>
                <a:gd name="T16" fmla="*/ 457 w 516"/>
                <a:gd name="T17" fmla="*/ 671 h 685"/>
                <a:gd name="T18" fmla="*/ 457 w 516"/>
                <a:gd name="T19" fmla="*/ 657 h 685"/>
                <a:gd name="T20" fmla="*/ 456 w 516"/>
                <a:gd name="T21" fmla="*/ 80 h 685"/>
                <a:gd name="T22" fmla="*/ 453 w 516"/>
                <a:gd name="T23" fmla="*/ 64 h 685"/>
                <a:gd name="T24" fmla="*/ 439 w 516"/>
                <a:gd name="T25" fmla="*/ 63 h 685"/>
                <a:gd name="T26" fmla="*/ 83 w 516"/>
                <a:gd name="T27" fmla="*/ 63 h 685"/>
                <a:gd name="T28" fmla="*/ 66 w 516"/>
                <a:gd name="T29" fmla="*/ 80 h 685"/>
                <a:gd name="T30" fmla="*/ 66 w 516"/>
                <a:gd name="T31" fmla="*/ 660 h 685"/>
                <a:gd name="T32" fmla="*/ 63 w 516"/>
                <a:gd name="T33" fmla="*/ 681 h 685"/>
                <a:gd name="T34" fmla="*/ 56 w 516"/>
                <a:gd name="T35" fmla="*/ 684 h 685"/>
                <a:gd name="T36" fmla="*/ 10 w 516"/>
                <a:gd name="T37" fmla="*/ 684 h 685"/>
                <a:gd name="T38" fmla="*/ 3 w 516"/>
                <a:gd name="T39" fmla="*/ 681 h 685"/>
                <a:gd name="T40" fmla="*/ 0 w 516"/>
                <a:gd name="T41" fmla="*/ 666 h 685"/>
                <a:gd name="T42" fmla="*/ 0 w 516"/>
                <a:gd name="T43" fmla="*/ 334 h 685"/>
                <a:gd name="T44" fmla="*/ 4 w 516"/>
                <a:gd name="T45" fmla="*/ 318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6" h="685">
                  <a:moveTo>
                    <a:pt x="4" y="318"/>
                  </a:moveTo>
                  <a:cubicBezTo>
                    <a:pt x="4" y="216"/>
                    <a:pt x="4" y="114"/>
                    <a:pt x="4" y="13"/>
                  </a:cubicBezTo>
                  <a:cubicBezTo>
                    <a:pt x="2" y="3"/>
                    <a:pt x="6" y="0"/>
                    <a:pt x="17" y="0"/>
                  </a:cubicBezTo>
                  <a:cubicBezTo>
                    <a:pt x="180" y="0"/>
                    <a:pt x="344" y="0"/>
                    <a:pt x="507" y="0"/>
                  </a:cubicBezTo>
                  <a:cubicBezTo>
                    <a:pt x="510" y="0"/>
                    <a:pt x="513" y="0"/>
                    <a:pt x="516" y="0"/>
                  </a:cubicBezTo>
                  <a:cubicBezTo>
                    <a:pt x="516" y="227"/>
                    <a:pt x="516" y="454"/>
                    <a:pt x="516" y="681"/>
                  </a:cubicBezTo>
                  <a:cubicBezTo>
                    <a:pt x="513" y="684"/>
                    <a:pt x="509" y="684"/>
                    <a:pt x="506" y="684"/>
                  </a:cubicBezTo>
                  <a:cubicBezTo>
                    <a:pt x="494" y="684"/>
                    <a:pt x="482" y="685"/>
                    <a:pt x="470" y="684"/>
                  </a:cubicBezTo>
                  <a:cubicBezTo>
                    <a:pt x="459" y="684"/>
                    <a:pt x="457" y="681"/>
                    <a:pt x="457" y="671"/>
                  </a:cubicBezTo>
                  <a:cubicBezTo>
                    <a:pt x="456" y="666"/>
                    <a:pt x="457" y="662"/>
                    <a:pt x="457" y="657"/>
                  </a:cubicBezTo>
                  <a:cubicBezTo>
                    <a:pt x="456" y="465"/>
                    <a:pt x="457" y="272"/>
                    <a:pt x="456" y="80"/>
                  </a:cubicBezTo>
                  <a:cubicBezTo>
                    <a:pt x="456" y="75"/>
                    <a:pt x="458" y="69"/>
                    <a:pt x="453" y="64"/>
                  </a:cubicBezTo>
                  <a:cubicBezTo>
                    <a:pt x="449" y="62"/>
                    <a:pt x="444" y="63"/>
                    <a:pt x="439" y="63"/>
                  </a:cubicBezTo>
                  <a:cubicBezTo>
                    <a:pt x="320" y="63"/>
                    <a:pt x="201" y="63"/>
                    <a:pt x="83" y="63"/>
                  </a:cubicBezTo>
                  <a:cubicBezTo>
                    <a:pt x="66" y="63"/>
                    <a:pt x="66" y="63"/>
                    <a:pt x="66" y="80"/>
                  </a:cubicBezTo>
                  <a:cubicBezTo>
                    <a:pt x="66" y="273"/>
                    <a:pt x="66" y="467"/>
                    <a:pt x="66" y="660"/>
                  </a:cubicBezTo>
                  <a:cubicBezTo>
                    <a:pt x="66" y="667"/>
                    <a:pt x="67" y="674"/>
                    <a:pt x="63" y="681"/>
                  </a:cubicBezTo>
                  <a:cubicBezTo>
                    <a:pt x="61" y="683"/>
                    <a:pt x="58" y="684"/>
                    <a:pt x="56" y="684"/>
                  </a:cubicBezTo>
                  <a:cubicBezTo>
                    <a:pt x="40" y="684"/>
                    <a:pt x="25" y="685"/>
                    <a:pt x="10" y="684"/>
                  </a:cubicBezTo>
                  <a:cubicBezTo>
                    <a:pt x="8" y="684"/>
                    <a:pt x="5" y="683"/>
                    <a:pt x="3" y="681"/>
                  </a:cubicBezTo>
                  <a:cubicBezTo>
                    <a:pt x="0" y="677"/>
                    <a:pt x="0" y="671"/>
                    <a:pt x="0" y="666"/>
                  </a:cubicBezTo>
                  <a:cubicBezTo>
                    <a:pt x="0" y="555"/>
                    <a:pt x="0" y="445"/>
                    <a:pt x="0" y="334"/>
                  </a:cubicBezTo>
                  <a:cubicBezTo>
                    <a:pt x="0" y="328"/>
                    <a:pt x="1" y="323"/>
                    <a:pt x="4" y="3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4" name="Freeform 33">
              <a:extLst>
                <a:ext uri="{FF2B5EF4-FFF2-40B4-BE49-F238E27FC236}">
                  <a16:creationId xmlns:a16="http://schemas.microsoft.com/office/drawing/2014/main" id="{11F0ECAA-D62A-C890-97CD-2645BDAF249B}"/>
                </a:ext>
              </a:extLst>
            </p:cNvPr>
            <p:cNvSpPr/>
            <p:nvPr/>
          </p:nvSpPr>
          <p:spPr bwMode="auto">
            <a:xfrm>
              <a:off x="3783013" y="5208588"/>
              <a:ext cx="817563" cy="554038"/>
            </a:xfrm>
            <a:custGeom>
              <a:avLst/>
              <a:gdLst>
                <a:gd name="T0" fmla="*/ 0 w 452"/>
                <a:gd name="T1" fmla="*/ 29 h 307"/>
                <a:gd name="T2" fmla="*/ 2 w 452"/>
                <a:gd name="T3" fmla="*/ 10 h 307"/>
                <a:gd name="T4" fmla="*/ 17 w 452"/>
                <a:gd name="T5" fmla="*/ 1 h 307"/>
                <a:gd name="T6" fmla="*/ 430 w 452"/>
                <a:gd name="T7" fmla="*/ 1 h 307"/>
                <a:gd name="T8" fmla="*/ 435 w 452"/>
                <a:gd name="T9" fmla="*/ 1 h 307"/>
                <a:gd name="T10" fmla="*/ 447 w 452"/>
                <a:gd name="T11" fmla="*/ 14 h 307"/>
                <a:gd name="T12" fmla="*/ 448 w 452"/>
                <a:gd name="T13" fmla="*/ 129 h 307"/>
                <a:gd name="T14" fmla="*/ 449 w 452"/>
                <a:gd name="T15" fmla="*/ 140 h 307"/>
                <a:gd name="T16" fmla="*/ 449 w 452"/>
                <a:gd name="T17" fmla="*/ 266 h 307"/>
                <a:gd name="T18" fmla="*/ 442 w 452"/>
                <a:gd name="T19" fmla="*/ 143 h 307"/>
                <a:gd name="T20" fmla="*/ 441 w 452"/>
                <a:gd name="T21" fmla="*/ 143 h 307"/>
                <a:gd name="T22" fmla="*/ 420 w 452"/>
                <a:gd name="T23" fmla="*/ 163 h 307"/>
                <a:gd name="T24" fmla="*/ 29 w 452"/>
                <a:gd name="T25" fmla="*/ 163 h 307"/>
                <a:gd name="T26" fmla="*/ 9 w 452"/>
                <a:gd name="T27" fmla="*/ 145 h 307"/>
                <a:gd name="T28" fmla="*/ 5 w 452"/>
                <a:gd name="T29" fmla="*/ 141 h 307"/>
                <a:gd name="T30" fmla="*/ 0 w 452"/>
                <a:gd name="T31" fmla="*/ 307 h 307"/>
                <a:gd name="T32" fmla="*/ 0 w 452"/>
                <a:gd name="T33" fmla="*/ 29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2" h="307">
                  <a:moveTo>
                    <a:pt x="0" y="29"/>
                  </a:moveTo>
                  <a:cubicBezTo>
                    <a:pt x="4" y="23"/>
                    <a:pt x="1" y="16"/>
                    <a:pt x="2" y="10"/>
                  </a:cubicBezTo>
                  <a:cubicBezTo>
                    <a:pt x="4" y="1"/>
                    <a:pt x="9" y="1"/>
                    <a:pt x="17" y="1"/>
                  </a:cubicBezTo>
                  <a:cubicBezTo>
                    <a:pt x="155" y="1"/>
                    <a:pt x="293" y="1"/>
                    <a:pt x="430" y="1"/>
                  </a:cubicBezTo>
                  <a:cubicBezTo>
                    <a:pt x="432" y="1"/>
                    <a:pt x="433" y="2"/>
                    <a:pt x="435" y="1"/>
                  </a:cubicBezTo>
                  <a:cubicBezTo>
                    <a:pt x="446" y="0"/>
                    <a:pt x="447" y="1"/>
                    <a:pt x="447" y="14"/>
                  </a:cubicBezTo>
                  <a:cubicBezTo>
                    <a:pt x="448" y="52"/>
                    <a:pt x="447" y="91"/>
                    <a:pt x="448" y="129"/>
                  </a:cubicBezTo>
                  <a:cubicBezTo>
                    <a:pt x="448" y="133"/>
                    <a:pt x="446" y="137"/>
                    <a:pt x="449" y="140"/>
                  </a:cubicBezTo>
                  <a:cubicBezTo>
                    <a:pt x="449" y="182"/>
                    <a:pt x="449" y="224"/>
                    <a:pt x="449" y="266"/>
                  </a:cubicBezTo>
                  <a:cubicBezTo>
                    <a:pt x="445" y="225"/>
                    <a:pt x="452" y="183"/>
                    <a:pt x="442" y="143"/>
                  </a:cubicBezTo>
                  <a:cubicBezTo>
                    <a:pt x="442" y="143"/>
                    <a:pt x="441" y="143"/>
                    <a:pt x="441" y="143"/>
                  </a:cubicBezTo>
                  <a:cubicBezTo>
                    <a:pt x="440" y="163"/>
                    <a:pt x="440" y="163"/>
                    <a:pt x="420" y="163"/>
                  </a:cubicBezTo>
                  <a:cubicBezTo>
                    <a:pt x="290" y="163"/>
                    <a:pt x="159" y="163"/>
                    <a:pt x="29" y="163"/>
                  </a:cubicBezTo>
                  <a:cubicBezTo>
                    <a:pt x="10" y="163"/>
                    <a:pt x="10" y="163"/>
                    <a:pt x="9" y="145"/>
                  </a:cubicBezTo>
                  <a:cubicBezTo>
                    <a:pt x="8" y="143"/>
                    <a:pt x="8" y="142"/>
                    <a:pt x="5" y="141"/>
                  </a:cubicBezTo>
                  <a:cubicBezTo>
                    <a:pt x="0" y="197"/>
                    <a:pt x="4" y="252"/>
                    <a:pt x="0" y="307"/>
                  </a:cubicBezTo>
                  <a:cubicBezTo>
                    <a:pt x="0" y="215"/>
                    <a:pt x="0" y="122"/>
                    <a:pt x="0" y="29"/>
                  </a:cubicBezTo>
                  <a:close/>
                </a:path>
              </a:pathLst>
            </a:custGeom>
            <a:solidFill>
              <a:srgbClr val="F0C7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5" name="Freeform 34">
              <a:extLst>
                <a:ext uri="{FF2B5EF4-FFF2-40B4-BE49-F238E27FC236}">
                  <a16:creationId xmlns:a16="http://schemas.microsoft.com/office/drawing/2014/main" id="{7EFD0DE1-D9F0-76E9-AA44-A22E55694368}"/>
                </a:ext>
              </a:extLst>
            </p:cNvPr>
            <p:cNvSpPr/>
            <p:nvPr/>
          </p:nvSpPr>
          <p:spPr bwMode="auto">
            <a:xfrm>
              <a:off x="2713038" y="6194425"/>
              <a:ext cx="1209675" cy="119063"/>
            </a:xfrm>
            <a:custGeom>
              <a:avLst/>
              <a:gdLst>
                <a:gd name="T0" fmla="*/ 616 w 670"/>
                <a:gd name="T1" fmla="*/ 6 h 66"/>
                <a:gd name="T2" fmla="*/ 667 w 670"/>
                <a:gd name="T3" fmla="*/ 6 h 66"/>
                <a:gd name="T4" fmla="*/ 670 w 670"/>
                <a:gd name="T5" fmla="*/ 12 h 66"/>
                <a:gd name="T6" fmla="*/ 670 w 670"/>
                <a:gd name="T7" fmla="*/ 57 h 66"/>
                <a:gd name="T8" fmla="*/ 667 w 670"/>
                <a:gd name="T9" fmla="*/ 63 h 66"/>
                <a:gd name="T10" fmla="*/ 657 w 670"/>
                <a:gd name="T11" fmla="*/ 65 h 66"/>
                <a:gd name="T12" fmla="*/ 472 w 670"/>
                <a:gd name="T13" fmla="*/ 65 h 66"/>
                <a:gd name="T14" fmla="*/ 468 w 670"/>
                <a:gd name="T15" fmla="*/ 65 h 66"/>
                <a:gd name="T16" fmla="*/ 453 w 670"/>
                <a:gd name="T17" fmla="*/ 63 h 66"/>
                <a:gd name="T18" fmla="*/ 221 w 670"/>
                <a:gd name="T19" fmla="*/ 63 h 66"/>
                <a:gd name="T20" fmla="*/ 207 w 670"/>
                <a:gd name="T21" fmla="*/ 65 h 66"/>
                <a:gd name="T22" fmla="*/ 147 w 670"/>
                <a:gd name="T23" fmla="*/ 65 h 66"/>
                <a:gd name="T24" fmla="*/ 18 w 670"/>
                <a:gd name="T25" fmla="*/ 65 h 66"/>
                <a:gd name="T26" fmla="*/ 3 w 670"/>
                <a:gd name="T27" fmla="*/ 63 h 66"/>
                <a:gd name="T28" fmla="*/ 0 w 670"/>
                <a:gd name="T29" fmla="*/ 52 h 66"/>
                <a:gd name="T30" fmla="*/ 0 w 670"/>
                <a:gd name="T31" fmla="*/ 16 h 66"/>
                <a:gd name="T32" fmla="*/ 4 w 670"/>
                <a:gd name="T33" fmla="*/ 4 h 66"/>
                <a:gd name="T34" fmla="*/ 51 w 670"/>
                <a:gd name="T35" fmla="*/ 3 h 66"/>
                <a:gd name="T36" fmla="*/ 55 w 670"/>
                <a:gd name="T37" fmla="*/ 3 h 66"/>
                <a:gd name="T38" fmla="*/ 71 w 670"/>
                <a:gd name="T39" fmla="*/ 2 h 66"/>
                <a:gd name="T40" fmla="*/ 596 w 670"/>
                <a:gd name="T41" fmla="*/ 2 h 66"/>
                <a:gd name="T42" fmla="*/ 616 w 670"/>
                <a:gd name="T43" fmla="*/ 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0" h="66">
                  <a:moveTo>
                    <a:pt x="616" y="6"/>
                  </a:moveTo>
                  <a:cubicBezTo>
                    <a:pt x="633" y="6"/>
                    <a:pt x="650" y="6"/>
                    <a:pt x="667" y="6"/>
                  </a:cubicBezTo>
                  <a:cubicBezTo>
                    <a:pt x="669" y="7"/>
                    <a:pt x="669" y="10"/>
                    <a:pt x="670" y="12"/>
                  </a:cubicBezTo>
                  <a:cubicBezTo>
                    <a:pt x="670" y="27"/>
                    <a:pt x="670" y="42"/>
                    <a:pt x="670" y="57"/>
                  </a:cubicBezTo>
                  <a:cubicBezTo>
                    <a:pt x="669" y="59"/>
                    <a:pt x="669" y="61"/>
                    <a:pt x="667" y="63"/>
                  </a:cubicBezTo>
                  <a:cubicBezTo>
                    <a:pt x="664" y="65"/>
                    <a:pt x="661" y="65"/>
                    <a:pt x="657" y="65"/>
                  </a:cubicBezTo>
                  <a:cubicBezTo>
                    <a:pt x="595" y="65"/>
                    <a:pt x="534" y="65"/>
                    <a:pt x="472" y="65"/>
                  </a:cubicBezTo>
                  <a:cubicBezTo>
                    <a:pt x="470" y="65"/>
                    <a:pt x="469" y="65"/>
                    <a:pt x="468" y="65"/>
                  </a:cubicBezTo>
                  <a:cubicBezTo>
                    <a:pt x="463" y="63"/>
                    <a:pt x="458" y="63"/>
                    <a:pt x="453" y="63"/>
                  </a:cubicBezTo>
                  <a:cubicBezTo>
                    <a:pt x="376" y="63"/>
                    <a:pt x="299" y="63"/>
                    <a:pt x="221" y="63"/>
                  </a:cubicBezTo>
                  <a:cubicBezTo>
                    <a:pt x="216" y="63"/>
                    <a:pt x="211" y="63"/>
                    <a:pt x="207" y="65"/>
                  </a:cubicBezTo>
                  <a:cubicBezTo>
                    <a:pt x="187" y="66"/>
                    <a:pt x="167" y="65"/>
                    <a:pt x="147" y="65"/>
                  </a:cubicBezTo>
                  <a:cubicBezTo>
                    <a:pt x="104" y="65"/>
                    <a:pt x="61" y="65"/>
                    <a:pt x="18" y="65"/>
                  </a:cubicBezTo>
                  <a:cubicBezTo>
                    <a:pt x="13" y="65"/>
                    <a:pt x="8" y="66"/>
                    <a:pt x="3" y="63"/>
                  </a:cubicBezTo>
                  <a:cubicBezTo>
                    <a:pt x="0" y="60"/>
                    <a:pt x="0" y="56"/>
                    <a:pt x="0" y="52"/>
                  </a:cubicBezTo>
                  <a:cubicBezTo>
                    <a:pt x="0" y="40"/>
                    <a:pt x="0" y="28"/>
                    <a:pt x="0" y="16"/>
                  </a:cubicBezTo>
                  <a:cubicBezTo>
                    <a:pt x="0" y="12"/>
                    <a:pt x="0" y="7"/>
                    <a:pt x="4" y="4"/>
                  </a:cubicBezTo>
                  <a:cubicBezTo>
                    <a:pt x="20" y="0"/>
                    <a:pt x="35" y="3"/>
                    <a:pt x="51" y="3"/>
                  </a:cubicBezTo>
                  <a:cubicBezTo>
                    <a:pt x="52" y="3"/>
                    <a:pt x="54" y="3"/>
                    <a:pt x="55" y="3"/>
                  </a:cubicBezTo>
                  <a:cubicBezTo>
                    <a:pt x="60" y="2"/>
                    <a:pt x="66" y="2"/>
                    <a:pt x="71" y="2"/>
                  </a:cubicBezTo>
                  <a:cubicBezTo>
                    <a:pt x="246" y="2"/>
                    <a:pt x="421" y="2"/>
                    <a:pt x="596" y="2"/>
                  </a:cubicBezTo>
                  <a:cubicBezTo>
                    <a:pt x="603" y="2"/>
                    <a:pt x="610" y="1"/>
                    <a:pt x="616" y="6"/>
                  </a:cubicBez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6" name="Freeform 35">
              <a:extLst>
                <a:ext uri="{FF2B5EF4-FFF2-40B4-BE49-F238E27FC236}">
                  <a16:creationId xmlns:a16="http://schemas.microsoft.com/office/drawing/2014/main" id="{C9F6F7A9-5CA3-46DE-8A6F-753CF15EBEF6}"/>
                </a:ext>
              </a:extLst>
            </p:cNvPr>
            <p:cNvSpPr/>
            <p:nvPr/>
          </p:nvSpPr>
          <p:spPr bwMode="auto">
            <a:xfrm>
              <a:off x="2800350" y="4975225"/>
              <a:ext cx="1030288" cy="1230313"/>
            </a:xfrm>
            <a:custGeom>
              <a:avLst/>
              <a:gdLst>
                <a:gd name="T0" fmla="*/ 567 w 570"/>
                <a:gd name="T1" fmla="*/ 681 h 681"/>
                <a:gd name="T2" fmla="*/ 5 w 570"/>
                <a:gd name="T3" fmla="*/ 681 h 681"/>
                <a:gd name="T4" fmla="*/ 2 w 570"/>
                <a:gd name="T5" fmla="*/ 675 h 681"/>
                <a:gd name="T6" fmla="*/ 3 w 570"/>
                <a:gd name="T7" fmla="*/ 624 h 681"/>
                <a:gd name="T8" fmla="*/ 30 w 570"/>
                <a:gd name="T9" fmla="*/ 622 h 681"/>
                <a:gd name="T10" fmla="*/ 89 w 570"/>
                <a:gd name="T11" fmla="*/ 622 h 681"/>
                <a:gd name="T12" fmla="*/ 91 w 570"/>
                <a:gd name="T13" fmla="*/ 621 h 681"/>
                <a:gd name="T14" fmla="*/ 105 w 570"/>
                <a:gd name="T15" fmla="*/ 621 h 681"/>
                <a:gd name="T16" fmla="*/ 464 w 570"/>
                <a:gd name="T17" fmla="*/ 621 h 681"/>
                <a:gd name="T18" fmla="*/ 478 w 570"/>
                <a:gd name="T19" fmla="*/ 618 h 681"/>
                <a:gd name="T20" fmla="*/ 480 w 570"/>
                <a:gd name="T21" fmla="*/ 600 h 681"/>
                <a:gd name="T22" fmla="*/ 480 w 570"/>
                <a:gd name="T23" fmla="*/ 21 h 681"/>
                <a:gd name="T24" fmla="*/ 483 w 570"/>
                <a:gd name="T25" fmla="*/ 0 h 681"/>
                <a:gd name="T26" fmla="*/ 485 w 570"/>
                <a:gd name="T27" fmla="*/ 13 h 681"/>
                <a:gd name="T28" fmla="*/ 485 w 570"/>
                <a:gd name="T29" fmla="*/ 608 h 681"/>
                <a:gd name="T30" fmla="*/ 499 w 570"/>
                <a:gd name="T31" fmla="*/ 622 h 681"/>
                <a:gd name="T32" fmla="*/ 542 w 570"/>
                <a:gd name="T33" fmla="*/ 622 h 681"/>
                <a:gd name="T34" fmla="*/ 542 w 570"/>
                <a:gd name="T35" fmla="*/ 622 h 681"/>
                <a:gd name="T36" fmla="*/ 569 w 570"/>
                <a:gd name="T37" fmla="*/ 624 h 681"/>
                <a:gd name="T38" fmla="*/ 567 w 570"/>
                <a:gd name="T39" fmla="*/ 681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70" h="681">
                  <a:moveTo>
                    <a:pt x="567" y="681"/>
                  </a:moveTo>
                  <a:cubicBezTo>
                    <a:pt x="380" y="681"/>
                    <a:pt x="192" y="681"/>
                    <a:pt x="5" y="681"/>
                  </a:cubicBezTo>
                  <a:cubicBezTo>
                    <a:pt x="3" y="679"/>
                    <a:pt x="2" y="677"/>
                    <a:pt x="2" y="675"/>
                  </a:cubicBezTo>
                  <a:cubicBezTo>
                    <a:pt x="2" y="658"/>
                    <a:pt x="0" y="641"/>
                    <a:pt x="3" y="624"/>
                  </a:cubicBezTo>
                  <a:cubicBezTo>
                    <a:pt x="11" y="616"/>
                    <a:pt x="21" y="617"/>
                    <a:pt x="30" y="622"/>
                  </a:cubicBezTo>
                  <a:cubicBezTo>
                    <a:pt x="49" y="622"/>
                    <a:pt x="69" y="622"/>
                    <a:pt x="89" y="622"/>
                  </a:cubicBezTo>
                  <a:cubicBezTo>
                    <a:pt x="89" y="622"/>
                    <a:pt x="90" y="622"/>
                    <a:pt x="91" y="621"/>
                  </a:cubicBezTo>
                  <a:cubicBezTo>
                    <a:pt x="95" y="621"/>
                    <a:pt x="100" y="621"/>
                    <a:pt x="105" y="621"/>
                  </a:cubicBezTo>
                  <a:cubicBezTo>
                    <a:pt x="225" y="621"/>
                    <a:pt x="344" y="621"/>
                    <a:pt x="464" y="621"/>
                  </a:cubicBezTo>
                  <a:cubicBezTo>
                    <a:pt x="469" y="621"/>
                    <a:pt x="474" y="623"/>
                    <a:pt x="478" y="618"/>
                  </a:cubicBezTo>
                  <a:cubicBezTo>
                    <a:pt x="481" y="612"/>
                    <a:pt x="480" y="606"/>
                    <a:pt x="480" y="600"/>
                  </a:cubicBezTo>
                  <a:cubicBezTo>
                    <a:pt x="480" y="407"/>
                    <a:pt x="480" y="214"/>
                    <a:pt x="480" y="21"/>
                  </a:cubicBezTo>
                  <a:cubicBezTo>
                    <a:pt x="480" y="14"/>
                    <a:pt x="478" y="6"/>
                    <a:pt x="483" y="0"/>
                  </a:cubicBezTo>
                  <a:cubicBezTo>
                    <a:pt x="487" y="4"/>
                    <a:pt x="485" y="9"/>
                    <a:pt x="485" y="13"/>
                  </a:cubicBezTo>
                  <a:cubicBezTo>
                    <a:pt x="485" y="212"/>
                    <a:pt x="485" y="410"/>
                    <a:pt x="485" y="608"/>
                  </a:cubicBezTo>
                  <a:cubicBezTo>
                    <a:pt x="485" y="622"/>
                    <a:pt x="485" y="622"/>
                    <a:pt x="499" y="622"/>
                  </a:cubicBezTo>
                  <a:cubicBezTo>
                    <a:pt x="514" y="622"/>
                    <a:pt x="528" y="622"/>
                    <a:pt x="542" y="622"/>
                  </a:cubicBezTo>
                  <a:cubicBezTo>
                    <a:pt x="542" y="622"/>
                    <a:pt x="542" y="622"/>
                    <a:pt x="542" y="622"/>
                  </a:cubicBezTo>
                  <a:cubicBezTo>
                    <a:pt x="551" y="625"/>
                    <a:pt x="560" y="621"/>
                    <a:pt x="569" y="624"/>
                  </a:cubicBezTo>
                  <a:cubicBezTo>
                    <a:pt x="570" y="643"/>
                    <a:pt x="570" y="662"/>
                    <a:pt x="567" y="681"/>
                  </a:cubicBezTo>
                  <a:close/>
                </a:path>
              </a:pathLst>
            </a:custGeom>
            <a:solidFill>
              <a:srgbClr val="E3E3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7" name="Freeform 36">
              <a:extLst>
                <a:ext uri="{FF2B5EF4-FFF2-40B4-BE49-F238E27FC236}">
                  <a16:creationId xmlns:a16="http://schemas.microsoft.com/office/drawing/2014/main" id="{5CB34EC8-DA36-6669-4859-798623BF4FCB}"/>
                </a:ext>
              </a:extLst>
            </p:cNvPr>
            <p:cNvSpPr/>
            <p:nvPr/>
          </p:nvSpPr>
          <p:spPr bwMode="auto">
            <a:xfrm>
              <a:off x="3914775" y="6191250"/>
              <a:ext cx="687388" cy="125413"/>
            </a:xfrm>
            <a:custGeom>
              <a:avLst/>
              <a:gdLst>
                <a:gd name="T0" fmla="*/ 1 w 380"/>
                <a:gd name="T1" fmla="*/ 64 h 70"/>
                <a:gd name="T2" fmla="*/ 1 w 380"/>
                <a:gd name="T3" fmla="*/ 8 h 70"/>
                <a:gd name="T4" fmla="*/ 15 w 380"/>
                <a:gd name="T5" fmla="*/ 6 h 70"/>
                <a:gd name="T6" fmla="*/ 357 w 380"/>
                <a:gd name="T7" fmla="*/ 6 h 70"/>
                <a:gd name="T8" fmla="*/ 376 w 380"/>
                <a:gd name="T9" fmla="*/ 0 h 70"/>
                <a:gd name="T10" fmla="*/ 378 w 380"/>
                <a:gd name="T11" fmla="*/ 35 h 70"/>
                <a:gd name="T12" fmla="*/ 349 w 380"/>
                <a:gd name="T13" fmla="*/ 66 h 70"/>
                <a:gd name="T14" fmla="*/ 332 w 380"/>
                <a:gd name="T15" fmla="*/ 66 h 70"/>
                <a:gd name="T16" fmla="*/ 321 w 380"/>
                <a:gd name="T17" fmla="*/ 70 h 70"/>
                <a:gd name="T18" fmla="*/ 221 w 380"/>
                <a:gd name="T19" fmla="*/ 70 h 70"/>
                <a:gd name="T20" fmla="*/ 119 w 380"/>
                <a:gd name="T21" fmla="*/ 70 h 70"/>
                <a:gd name="T22" fmla="*/ 17 w 380"/>
                <a:gd name="T23" fmla="*/ 70 h 70"/>
                <a:gd name="T24" fmla="*/ 2 w 380"/>
                <a:gd name="T25" fmla="*/ 68 h 70"/>
                <a:gd name="T26" fmla="*/ 1 w 380"/>
                <a:gd name="T27"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0" h="70">
                  <a:moveTo>
                    <a:pt x="1" y="64"/>
                  </a:moveTo>
                  <a:cubicBezTo>
                    <a:pt x="1" y="45"/>
                    <a:pt x="1" y="27"/>
                    <a:pt x="1" y="8"/>
                  </a:cubicBezTo>
                  <a:cubicBezTo>
                    <a:pt x="5" y="5"/>
                    <a:pt x="10" y="6"/>
                    <a:pt x="15" y="6"/>
                  </a:cubicBezTo>
                  <a:cubicBezTo>
                    <a:pt x="129" y="6"/>
                    <a:pt x="243" y="6"/>
                    <a:pt x="357" y="6"/>
                  </a:cubicBezTo>
                  <a:cubicBezTo>
                    <a:pt x="364" y="6"/>
                    <a:pt x="371" y="6"/>
                    <a:pt x="376" y="0"/>
                  </a:cubicBezTo>
                  <a:cubicBezTo>
                    <a:pt x="378" y="13"/>
                    <a:pt x="374" y="24"/>
                    <a:pt x="378" y="35"/>
                  </a:cubicBezTo>
                  <a:cubicBezTo>
                    <a:pt x="380" y="66"/>
                    <a:pt x="380" y="66"/>
                    <a:pt x="349" y="66"/>
                  </a:cubicBezTo>
                  <a:cubicBezTo>
                    <a:pt x="344" y="66"/>
                    <a:pt x="338" y="66"/>
                    <a:pt x="332" y="66"/>
                  </a:cubicBezTo>
                  <a:cubicBezTo>
                    <a:pt x="329" y="70"/>
                    <a:pt x="325" y="70"/>
                    <a:pt x="321" y="70"/>
                  </a:cubicBezTo>
                  <a:cubicBezTo>
                    <a:pt x="288" y="70"/>
                    <a:pt x="254" y="70"/>
                    <a:pt x="221" y="70"/>
                  </a:cubicBezTo>
                  <a:cubicBezTo>
                    <a:pt x="187" y="70"/>
                    <a:pt x="153" y="70"/>
                    <a:pt x="119" y="70"/>
                  </a:cubicBezTo>
                  <a:cubicBezTo>
                    <a:pt x="85" y="70"/>
                    <a:pt x="51" y="70"/>
                    <a:pt x="17" y="70"/>
                  </a:cubicBezTo>
                  <a:cubicBezTo>
                    <a:pt x="12" y="69"/>
                    <a:pt x="7" y="70"/>
                    <a:pt x="2" y="68"/>
                  </a:cubicBezTo>
                  <a:cubicBezTo>
                    <a:pt x="0" y="67"/>
                    <a:pt x="0" y="66"/>
                    <a:pt x="1" y="64"/>
                  </a:cubicBezTo>
                  <a:close/>
                </a:path>
              </a:pathLst>
            </a:custGeom>
            <a:solidFill>
              <a:srgbClr val="EDC8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8" name="Freeform 37">
              <a:extLst>
                <a:ext uri="{FF2B5EF4-FFF2-40B4-BE49-F238E27FC236}">
                  <a16:creationId xmlns:a16="http://schemas.microsoft.com/office/drawing/2014/main" id="{BE979C3C-510A-3B67-03BF-A0CA81856B02}"/>
                </a:ext>
              </a:extLst>
            </p:cNvPr>
            <p:cNvSpPr/>
            <p:nvPr/>
          </p:nvSpPr>
          <p:spPr bwMode="auto">
            <a:xfrm>
              <a:off x="3779838" y="6094413"/>
              <a:ext cx="49213" cy="12700"/>
            </a:xfrm>
            <a:custGeom>
              <a:avLst/>
              <a:gdLst>
                <a:gd name="T0" fmla="*/ 27 w 27"/>
                <a:gd name="T1" fmla="*/ 4 h 7"/>
                <a:gd name="T2" fmla="*/ 0 w 27"/>
                <a:gd name="T3" fmla="*/ 2 h 7"/>
                <a:gd name="T4" fmla="*/ 27 w 27"/>
                <a:gd name="T5" fmla="*/ 4 h 7"/>
              </a:gdLst>
              <a:ahLst/>
              <a:cxnLst>
                <a:cxn ang="0">
                  <a:pos x="T0" y="T1"/>
                </a:cxn>
                <a:cxn ang="0">
                  <a:pos x="T2" y="T3"/>
                </a:cxn>
                <a:cxn ang="0">
                  <a:pos x="T4" y="T5"/>
                </a:cxn>
              </a:cxnLst>
              <a:rect l="0" t="0" r="r" b="b"/>
              <a:pathLst>
                <a:path w="27" h="7">
                  <a:moveTo>
                    <a:pt x="27" y="4"/>
                  </a:moveTo>
                  <a:cubicBezTo>
                    <a:pt x="18" y="3"/>
                    <a:pt x="9" y="7"/>
                    <a:pt x="0" y="2"/>
                  </a:cubicBezTo>
                  <a:cubicBezTo>
                    <a:pt x="9" y="3"/>
                    <a:pt x="18" y="0"/>
                    <a:pt x="27" y="4"/>
                  </a:cubicBez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9" name="Freeform 38">
              <a:extLst>
                <a:ext uri="{FF2B5EF4-FFF2-40B4-BE49-F238E27FC236}">
                  <a16:creationId xmlns:a16="http://schemas.microsoft.com/office/drawing/2014/main" id="{AE756800-C683-D6A2-17BE-8782B0A98DD3}"/>
                </a:ext>
              </a:extLst>
            </p:cNvPr>
            <p:cNvSpPr/>
            <p:nvPr/>
          </p:nvSpPr>
          <p:spPr bwMode="auto">
            <a:xfrm>
              <a:off x="2120900" y="6302375"/>
              <a:ext cx="2408238" cy="141288"/>
            </a:xfrm>
            <a:custGeom>
              <a:avLst/>
              <a:gdLst>
                <a:gd name="T0" fmla="*/ 1214 w 1333"/>
                <a:gd name="T1" fmla="*/ 4 h 78"/>
                <a:gd name="T2" fmla="*/ 1325 w 1333"/>
                <a:gd name="T3" fmla="*/ 4 h 78"/>
                <a:gd name="T4" fmla="*/ 1320 w 1333"/>
                <a:gd name="T5" fmla="*/ 17 h 78"/>
                <a:gd name="T6" fmla="*/ 1235 w 1333"/>
                <a:gd name="T7" fmla="*/ 40 h 78"/>
                <a:gd name="T8" fmla="*/ 1138 w 1333"/>
                <a:gd name="T9" fmla="*/ 54 h 78"/>
                <a:gd name="T10" fmla="*/ 1087 w 1333"/>
                <a:gd name="T11" fmla="*/ 59 h 78"/>
                <a:gd name="T12" fmla="*/ 995 w 1333"/>
                <a:gd name="T13" fmla="*/ 67 h 78"/>
                <a:gd name="T14" fmla="*/ 955 w 1333"/>
                <a:gd name="T15" fmla="*/ 69 h 78"/>
                <a:gd name="T16" fmla="*/ 887 w 1333"/>
                <a:gd name="T17" fmla="*/ 72 h 78"/>
                <a:gd name="T18" fmla="*/ 725 w 1333"/>
                <a:gd name="T19" fmla="*/ 76 h 78"/>
                <a:gd name="T20" fmla="*/ 715 w 1333"/>
                <a:gd name="T21" fmla="*/ 77 h 78"/>
                <a:gd name="T22" fmla="*/ 611 w 1333"/>
                <a:gd name="T23" fmla="*/ 77 h 78"/>
                <a:gd name="T24" fmla="*/ 601 w 1333"/>
                <a:gd name="T25" fmla="*/ 76 h 78"/>
                <a:gd name="T26" fmla="*/ 534 w 1333"/>
                <a:gd name="T27" fmla="*/ 76 h 78"/>
                <a:gd name="T28" fmla="*/ 498 w 1333"/>
                <a:gd name="T29" fmla="*/ 74 h 78"/>
                <a:gd name="T30" fmla="*/ 463 w 1333"/>
                <a:gd name="T31" fmla="*/ 74 h 78"/>
                <a:gd name="T32" fmla="*/ 442 w 1333"/>
                <a:gd name="T33" fmla="*/ 72 h 78"/>
                <a:gd name="T34" fmla="*/ 331 w 1333"/>
                <a:gd name="T35" fmla="*/ 67 h 78"/>
                <a:gd name="T36" fmla="*/ 229 w 1333"/>
                <a:gd name="T37" fmla="*/ 59 h 78"/>
                <a:gd name="T38" fmla="*/ 83 w 1333"/>
                <a:gd name="T39" fmla="*/ 39 h 78"/>
                <a:gd name="T40" fmla="*/ 11 w 1333"/>
                <a:gd name="T41" fmla="*/ 19 h 78"/>
                <a:gd name="T42" fmla="*/ 10 w 1333"/>
                <a:gd name="T43" fmla="*/ 19 h 78"/>
                <a:gd name="T44" fmla="*/ 1 w 1333"/>
                <a:gd name="T45" fmla="*/ 11 h 78"/>
                <a:gd name="T46" fmla="*/ 10 w 1333"/>
                <a:gd name="T47" fmla="*/ 2 h 78"/>
                <a:gd name="T48" fmla="*/ 104 w 1333"/>
                <a:gd name="T49" fmla="*/ 1 h 78"/>
                <a:gd name="T50" fmla="*/ 112 w 1333"/>
                <a:gd name="T51" fmla="*/ 3 h 78"/>
                <a:gd name="T52" fmla="*/ 131 w 1333"/>
                <a:gd name="T53" fmla="*/ 15 h 78"/>
                <a:gd name="T54" fmla="*/ 253 w 1333"/>
                <a:gd name="T55" fmla="*/ 39 h 78"/>
                <a:gd name="T56" fmla="*/ 436 w 1333"/>
                <a:gd name="T57" fmla="*/ 54 h 78"/>
                <a:gd name="T58" fmla="*/ 554 w 1333"/>
                <a:gd name="T59" fmla="*/ 58 h 78"/>
                <a:gd name="T60" fmla="*/ 738 w 1333"/>
                <a:gd name="T61" fmla="*/ 60 h 78"/>
                <a:gd name="T62" fmla="*/ 888 w 1333"/>
                <a:gd name="T63" fmla="*/ 54 h 78"/>
                <a:gd name="T64" fmla="*/ 1019 w 1333"/>
                <a:gd name="T65" fmla="*/ 45 h 78"/>
                <a:gd name="T66" fmla="*/ 1195 w 1333"/>
                <a:gd name="T67" fmla="*/ 15 h 78"/>
                <a:gd name="T68" fmla="*/ 1214 w 1333"/>
                <a:gd name="T69" fmla="*/ 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3" h="78">
                  <a:moveTo>
                    <a:pt x="1214" y="4"/>
                  </a:moveTo>
                  <a:cubicBezTo>
                    <a:pt x="1251" y="4"/>
                    <a:pt x="1288" y="4"/>
                    <a:pt x="1325" y="4"/>
                  </a:cubicBezTo>
                  <a:cubicBezTo>
                    <a:pt x="1333" y="12"/>
                    <a:pt x="1326" y="15"/>
                    <a:pt x="1320" y="17"/>
                  </a:cubicBezTo>
                  <a:cubicBezTo>
                    <a:pt x="1293" y="29"/>
                    <a:pt x="1264" y="35"/>
                    <a:pt x="1235" y="40"/>
                  </a:cubicBezTo>
                  <a:cubicBezTo>
                    <a:pt x="1203" y="45"/>
                    <a:pt x="1171" y="50"/>
                    <a:pt x="1138" y="54"/>
                  </a:cubicBezTo>
                  <a:cubicBezTo>
                    <a:pt x="1121" y="57"/>
                    <a:pt x="1104" y="58"/>
                    <a:pt x="1087" y="59"/>
                  </a:cubicBezTo>
                  <a:cubicBezTo>
                    <a:pt x="1056" y="62"/>
                    <a:pt x="1026" y="65"/>
                    <a:pt x="995" y="67"/>
                  </a:cubicBezTo>
                  <a:cubicBezTo>
                    <a:pt x="982" y="68"/>
                    <a:pt x="968" y="69"/>
                    <a:pt x="955" y="69"/>
                  </a:cubicBezTo>
                  <a:cubicBezTo>
                    <a:pt x="932" y="70"/>
                    <a:pt x="909" y="71"/>
                    <a:pt x="887" y="72"/>
                  </a:cubicBezTo>
                  <a:cubicBezTo>
                    <a:pt x="833" y="75"/>
                    <a:pt x="779" y="76"/>
                    <a:pt x="725" y="76"/>
                  </a:cubicBezTo>
                  <a:cubicBezTo>
                    <a:pt x="722" y="78"/>
                    <a:pt x="718" y="77"/>
                    <a:pt x="715" y="77"/>
                  </a:cubicBezTo>
                  <a:cubicBezTo>
                    <a:pt x="680" y="77"/>
                    <a:pt x="646" y="77"/>
                    <a:pt x="611" y="77"/>
                  </a:cubicBezTo>
                  <a:cubicBezTo>
                    <a:pt x="608" y="77"/>
                    <a:pt x="604" y="78"/>
                    <a:pt x="601" y="76"/>
                  </a:cubicBezTo>
                  <a:cubicBezTo>
                    <a:pt x="579" y="76"/>
                    <a:pt x="556" y="76"/>
                    <a:pt x="534" y="76"/>
                  </a:cubicBezTo>
                  <a:cubicBezTo>
                    <a:pt x="522" y="73"/>
                    <a:pt x="510" y="77"/>
                    <a:pt x="498" y="74"/>
                  </a:cubicBezTo>
                  <a:cubicBezTo>
                    <a:pt x="486" y="74"/>
                    <a:pt x="474" y="74"/>
                    <a:pt x="463" y="74"/>
                  </a:cubicBezTo>
                  <a:cubicBezTo>
                    <a:pt x="456" y="71"/>
                    <a:pt x="448" y="75"/>
                    <a:pt x="442" y="72"/>
                  </a:cubicBezTo>
                  <a:cubicBezTo>
                    <a:pt x="405" y="73"/>
                    <a:pt x="368" y="69"/>
                    <a:pt x="331" y="67"/>
                  </a:cubicBezTo>
                  <a:cubicBezTo>
                    <a:pt x="297" y="66"/>
                    <a:pt x="263" y="63"/>
                    <a:pt x="229" y="59"/>
                  </a:cubicBezTo>
                  <a:cubicBezTo>
                    <a:pt x="180" y="53"/>
                    <a:pt x="131" y="49"/>
                    <a:pt x="83" y="39"/>
                  </a:cubicBezTo>
                  <a:cubicBezTo>
                    <a:pt x="59" y="34"/>
                    <a:pt x="34" y="30"/>
                    <a:pt x="11" y="19"/>
                  </a:cubicBezTo>
                  <a:cubicBezTo>
                    <a:pt x="11" y="19"/>
                    <a:pt x="11" y="19"/>
                    <a:pt x="10" y="19"/>
                  </a:cubicBezTo>
                  <a:cubicBezTo>
                    <a:pt x="7" y="17"/>
                    <a:pt x="0" y="17"/>
                    <a:pt x="1" y="11"/>
                  </a:cubicBezTo>
                  <a:cubicBezTo>
                    <a:pt x="1" y="6"/>
                    <a:pt x="5" y="3"/>
                    <a:pt x="10" y="2"/>
                  </a:cubicBezTo>
                  <a:cubicBezTo>
                    <a:pt x="42" y="0"/>
                    <a:pt x="73" y="1"/>
                    <a:pt x="104" y="1"/>
                  </a:cubicBezTo>
                  <a:cubicBezTo>
                    <a:pt x="107" y="1"/>
                    <a:pt x="109" y="2"/>
                    <a:pt x="112" y="3"/>
                  </a:cubicBezTo>
                  <a:cubicBezTo>
                    <a:pt x="116" y="9"/>
                    <a:pt x="123" y="13"/>
                    <a:pt x="131" y="15"/>
                  </a:cubicBezTo>
                  <a:cubicBezTo>
                    <a:pt x="170" y="28"/>
                    <a:pt x="212" y="34"/>
                    <a:pt x="253" y="39"/>
                  </a:cubicBezTo>
                  <a:cubicBezTo>
                    <a:pt x="314" y="47"/>
                    <a:pt x="375" y="51"/>
                    <a:pt x="436" y="54"/>
                  </a:cubicBezTo>
                  <a:cubicBezTo>
                    <a:pt x="475" y="56"/>
                    <a:pt x="515" y="57"/>
                    <a:pt x="554" y="58"/>
                  </a:cubicBezTo>
                  <a:cubicBezTo>
                    <a:pt x="615" y="61"/>
                    <a:pt x="676" y="61"/>
                    <a:pt x="738" y="60"/>
                  </a:cubicBezTo>
                  <a:cubicBezTo>
                    <a:pt x="788" y="59"/>
                    <a:pt x="838" y="58"/>
                    <a:pt x="888" y="54"/>
                  </a:cubicBezTo>
                  <a:cubicBezTo>
                    <a:pt x="932" y="52"/>
                    <a:pt x="976" y="49"/>
                    <a:pt x="1019" y="45"/>
                  </a:cubicBezTo>
                  <a:cubicBezTo>
                    <a:pt x="1078" y="39"/>
                    <a:pt x="1138" y="33"/>
                    <a:pt x="1195" y="15"/>
                  </a:cubicBezTo>
                  <a:cubicBezTo>
                    <a:pt x="1203" y="13"/>
                    <a:pt x="1209" y="10"/>
                    <a:pt x="1214" y="4"/>
                  </a:cubicBezTo>
                  <a:close/>
                </a:path>
              </a:pathLst>
            </a:custGeom>
            <a:solidFill>
              <a:srgbClr val="E1E0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0" name="Freeform 39">
              <a:extLst>
                <a:ext uri="{FF2B5EF4-FFF2-40B4-BE49-F238E27FC236}">
                  <a16:creationId xmlns:a16="http://schemas.microsoft.com/office/drawing/2014/main" id="{B8FB99F9-A588-C80D-74EA-59C3624CFFEF}"/>
                </a:ext>
              </a:extLst>
            </p:cNvPr>
            <p:cNvSpPr/>
            <p:nvPr/>
          </p:nvSpPr>
          <p:spPr bwMode="auto">
            <a:xfrm>
              <a:off x="2038350" y="6143625"/>
              <a:ext cx="682625" cy="173038"/>
            </a:xfrm>
            <a:custGeom>
              <a:avLst/>
              <a:gdLst>
                <a:gd name="T0" fmla="*/ 158 w 378"/>
                <a:gd name="T1" fmla="*/ 92 h 96"/>
                <a:gd name="T2" fmla="*/ 53 w 378"/>
                <a:gd name="T3" fmla="*/ 92 h 96"/>
                <a:gd name="T4" fmla="*/ 45 w 378"/>
                <a:gd name="T5" fmla="*/ 92 h 96"/>
                <a:gd name="T6" fmla="*/ 1 w 378"/>
                <a:gd name="T7" fmla="*/ 92 h 96"/>
                <a:gd name="T8" fmla="*/ 0 w 378"/>
                <a:gd name="T9" fmla="*/ 0 h 96"/>
                <a:gd name="T10" fmla="*/ 6 w 378"/>
                <a:gd name="T11" fmla="*/ 13 h 96"/>
                <a:gd name="T12" fmla="*/ 22 w 378"/>
                <a:gd name="T13" fmla="*/ 28 h 96"/>
                <a:gd name="T14" fmla="*/ 361 w 378"/>
                <a:gd name="T15" fmla="*/ 28 h 96"/>
                <a:gd name="T16" fmla="*/ 378 w 378"/>
                <a:gd name="T17" fmla="*/ 33 h 96"/>
                <a:gd name="T18" fmla="*/ 376 w 378"/>
                <a:gd name="T19" fmla="*/ 58 h 96"/>
                <a:gd name="T20" fmla="*/ 376 w 378"/>
                <a:gd name="T21" fmla="*/ 90 h 96"/>
                <a:gd name="T22" fmla="*/ 375 w 378"/>
                <a:gd name="T23" fmla="*/ 94 h 96"/>
                <a:gd name="T24" fmla="*/ 362 w 378"/>
                <a:gd name="T25" fmla="*/ 96 h 96"/>
                <a:gd name="T26" fmla="*/ 263 w 378"/>
                <a:gd name="T27" fmla="*/ 96 h 96"/>
                <a:gd name="T28" fmla="*/ 170 w 378"/>
                <a:gd name="T29" fmla="*/ 96 h 96"/>
                <a:gd name="T30" fmla="*/ 158 w 378"/>
                <a:gd name="T31" fmla="*/ 9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8" h="96">
                  <a:moveTo>
                    <a:pt x="158" y="92"/>
                  </a:moveTo>
                  <a:cubicBezTo>
                    <a:pt x="123" y="92"/>
                    <a:pt x="88" y="92"/>
                    <a:pt x="53" y="92"/>
                  </a:cubicBezTo>
                  <a:cubicBezTo>
                    <a:pt x="50" y="94"/>
                    <a:pt x="47" y="95"/>
                    <a:pt x="45" y="92"/>
                  </a:cubicBezTo>
                  <a:cubicBezTo>
                    <a:pt x="30" y="92"/>
                    <a:pt x="15" y="92"/>
                    <a:pt x="1" y="92"/>
                  </a:cubicBezTo>
                  <a:cubicBezTo>
                    <a:pt x="1" y="62"/>
                    <a:pt x="1" y="31"/>
                    <a:pt x="0" y="0"/>
                  </a:cubicBezTo>
                  <a:cubicBezTo>
                    <a:pt x="7" y="2"/>
                    <a:pt x="6" y="8"/>
                    <a:pt x="6" y="13"/>
                  </a:cubicBezTo>
                  <a:cubicBezTo>
                    <a:pt x="7" y="28"/>
                    <a:pt x="7" y="28"/>
                    <a:pt x="22" y="28"/>
                  </a:cubicBezTo>
                  <a:cubicBezTo>
                    <a:pt x="135" y="28"/>
                    <a:pt x="248" y="28"/>
                    <a:pt x="361" y="28"/>
                  </a:cubicBezTo>
                  <a:cubicBezTo>
                    <a:pt x="367" y="28"/>
                    <a:pt x="374" y="26"/>
                    <a:pt x="378" y="33"/>
                  </a:cubicBezTo>
                  <a:cubicBezTo>
                    <a:pt x="374" y="41"/>
                    <a:pt x="377" y="50"/>
                    <a:pt x="376" y="58"/>
                  </a:cubicBezTo>
                  <a:cubicBezTo>
                    <a:pt x="376" y="69"/>
                    <a:pt x="376" y="80"/>
                    <a:pt x="376" y="90"/>
                  </a:cubicBezTo>
                  <a:cubicBezTo>
                    <a:pt x="377" y="92"/>
                    <a:pt x="377" y="93"/>
                    <a:pt x="375" y="94"/>
                  </a:cubicBezTo>
                  <a:cubicBezTo>
                    <a:pt x="371" y="96"/>
                    <a:pt x="366" y="95"/>
                    <a:pt x="362" y="96"/>
                  </a:cubicBezTo>
                  <a:cubicBezTo>
                    <a:pt x="329" y="96"/>
                    <a:pt x="296" y="96"/>
                    <a:pt x="263" y="96"/>
                  </a:cubicBezTo>
                  <a:cubicBezTo>
                    <a:pt x="232" y="96"/>
                    <a:pt x="201" y="96"/>
                    <a:pt x="170" y="96"/>
                  </a:cubicBezTo>
                  <a:cubicBezTo>
                    <a:pt x="165" y="96"/>
                    <a:pt x="161" y="95"/>
                    <a:pt x="158" y="92"/>
                  </a:cubicBezTo>
                  <a:close/>
                </a:path>
              </a:pathLst>
            </a:custGeom>
            <a:solidFill>
              <a:srgbClr val="EDC8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1" name="Freeform 40">
              <a:extLst>
                <a:ext uri="{FF2B5EF4-FFF2-40B4-BE49-F238E27FC236}">
                  <a16:creationId xmlns:a16="http://schemas.microsoft.com/office/drawing/2014/main" id="{535E822F-D187-CDE6-E3DB-2D9A2FA0A9B3}"/>
                </a:ext>
              </a:extLst>
            </p:cNvPr>
            <p:cNvSpPr/>
            <p:nvPr/>
          </p:nvSpPr>
          <p:spPr bwMode="auto">
            <a:xfrm>
              <a:off x="3206750" y="6440488"/>
              <a:ext cx="223838" cy="3175"/>
            </a:xfrm>
            <a:custGeom>
              <a:avLst/>
              <a:gdLst>
                <a:gd name="T0" fmla="*/ 0 w 124"/>
                <a:gd name="T1" fmla="*/ 0 h 2"/>
                <a:gd name="T2" fmla="*/ 124 w 124"/>
                <a:gd name="T3" fmla="*/ 0 h 2"/>
                <a:gd name="T4" fmla="*/ 116 w 124"/>
                <a:gd name="T5" fmla="*/ 2 h 2"/>
                <a:gd name="T6" fmla="*/ 8 w 124"/>
                <a:gd name="T7" fmla="*/ 2 h 2"/>
                <a:gd name="T8" fmla="*/ 0 w 124"/>
                <a:gd name="T9" fmla="*/ 0 h 2"/>
              </a:gdLst>
              <a:ahLst/>
              <a:cxnLst>
                <a:cxn ang="0">
                  <a:pos x="T0" y="T1"/>
                </a:cxn>
                <a:cxn ang="0">
                  <a:pos x="T2" y="T3"/>
                </a:cxn>
                <a:cxn ang="0">
                  <a:pos x="T4" y="T5"/>
                </a:cxn>
                <a:cxn ang="0">
                  <a:pos x="T6" y="T7"/>
                </a:cxn>
                <a:cxn ang="0">
                  <a:pos x="T8" y="T9"/>
                </a:cxn>
              </a:cxnLst>
              <a:rect l="0" t="0" r="r" b="b"/>
              <a:pathLst>
                <a:path w="124" h="2">
                  <a:moveTo>
                    <a:pt x="0" y="0"/>
                  </a:moveTo>
                  <a:cubicBezTo>
                    <a:pt x="41" y="0"/>
                    <a:pt x="83" y="0"/>
                    <a:pt x="124" y="0"/>
                  </a:cubicBezTo>
                  <a:cubicBezTo>
                    <a:pt x="122" y="2"/>
                    <a:pt x="119" y="2"/>
                    <a:pt x="116" y="2"/>
                  </a:cubicBezTo>
                  <a:cubicBezTo>
                    <a:pt x="80" y="2"/>
                    <a:pt x="44" y="2"/>
                    <a:pt x="8" y="2"/>
                  </a:cubicBezTo>
                  <a:cubicBezTo>
                    <a:pt x="5" y="2"/>
                    <a:pt x="2" y="2"/>
                    <a:pt x="0" y="0"/>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2" name="Freeform 41">
              <a:extLst>
                <a:ext uri="{FF2B5EF4-FFF2-40B4-BE49-F238E27FC236}">
                  <a16:creationId xmlns:a16="http://schemas.microsoft.com/office/drawing/2014/main" id="{D359A575-9450-0EE4-F094-56FE37FF594E}"/>
                </a:ext>
              </a:extLst>
            </p:cNvPr>
            <p:cNvSpPr/>
            <p:nvPr/>
          </p:nvSpPr>
          <p:spPr bwMode="auto">
            <a:xfrm>
              <a:off x="2111375" y="6310313"/>
              <a:ext cx="30163" cy="26988"/>
            </a:xfrm>
            <a:custGeom>
              <a:avLst/>
              <a:gdLst>
                <a:gd name="T0" fmla="*/ 5 w 17"/>
                <a:gd name="T1" fmla="*/ 0 h 15"/>
                <a:gd name="T2" fmla="*/ 13 w 17"/>
                <a:gd name="T3" fmla="*/ 0 h 15"/>
                <a:gd name="T4" fmla="*/ 17 w 17"/>
                <a:gd name="T5" fmla="*/ 15 h 15"/>
                <a:gd name="T6" fmla="*/ 5 w 17"/>
                <a:gd name="T7" fmla="*/ 0 h 15"/>
              </a:gdLst>
              <a:ahLst/>
              <a:cxnLst>
                <a:cxn ang="0">
                  <a:pos x="T0" y="T1"/>
                </a:cxn>
                <a:cxn ang="0">
                  <a:pos x="T2" y="T3"/>
                </a:cxn>
                <a:cxn ang="0">
                  <a:pos x="T4" y="T5"/>
                </a:cxn>
                <a:cxn ang="0">
                  <a:pos x="T6" y="T7"/>
                </a:cxn>
              </a:cxnLst>
              <a:rect l="0" t="0" r="r" b="b"/>
              <a:pathLst>
                <a:path w="17" h="15">
                  <a:moveTo>
                    <a:pt x="5" y="0"/>
                  </a:moveTo>
                  <a:cubicBezTo>
                    <a:pt x="7" y="0"/>
                    <a:pt x="10" y="0"/>
                    <a:pt x="13" y="0"/>
                  </a:cubicBezTo>
                  <a:cubicBezTo>
                    <a:pt x="3" y="9"/>
                    <a:pt x="12" y="11"/>
                    <a:pt x="17" y="15"/>
                  </a:cubicBezTo>
                  <a:cubicBezTo>
                    <a:pt x="2" y="13"/>
                    <a:pt x="0" y="10"/>
                    <a:pt x="5" y="0"/>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3" name="Freeform 42">
              <a:extLst>
                <a:ext uri="{FF2B5EF4-FFF2-40B4-BE49-F238E27FC236}">
                  <a16:creationId xmlns:a16="http://schemas.microsoft.com/office/drawing/2014/main" id="{BEA536CF-45A9-8350-F83B-0EE1105E9D7D}"/>
                </a:ext>
              </a:extLst>
            </p:cNvPr>
            <p:cNvSpPr/>
            <p:nvPr/>
          </p:nvSpPr>
          <p:spPr bwMode="auto">
            <a:xfrm>
              <a:off x="3021013" y="6430963"/>
              <a:ext cx="65088" cy="12700"/>
            </a:xfrm>
            <a:custGeom>
              <a:avLst/>
              <a:gdLst>
                <a:gd name="T0" fmla="*/ 0 w 36"/>
                <a:gd name="T1" fmla="*/ 3 h 7"/>
                <a:gd name="T2" fmla="*/ 36 w 36"/>
                <a:gd name="T3" fmla="*/ 5 h 7"/>
                <a:gd name="T4" fmla="*/ 0 w 36"/>
                <a:gd name="T5" fmla="*/ 3 h 7"/>
              </a:gdLst>
              <a:ahLst/>
              <a:cxnLst>
                <a:cxn ang="0">
                  <a:pos x="T0" y="T1"/>
                </a:cxn>
                <a:cxn ang="0">
                  <a:pos x="T2" y="T3"/>
                </a:cxn>
                <a:cxn ang="0">
                  <a:pos x="T4" y="T5"/>
                </a:cxn>
              </a:cxnLst>
              <a:rect l="0" t="0" r="r" b="b"/>
              <a:pathLst>
                <a:path w="36" h="7">
                  <a:moveTo>
                    <a:pt x="0" y="3"/>
                  </a:moveTo>
                  <a:cubicBezTo>
                    <a:pt x="12" y="4"/>
                    <a:pt x="24" y="0"/>
                    <a:pt x="36" y="5"/>
                  </a:cubicBezTo>
                  <a:cubicBezTo>
                    <a:pt x="24" y="4"/>
                    <a:pt x="12" y="7"/>
                    <a:pt x="0" y="3"/>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4" name="Freeform 43">
              <a:extLst>
                <a:ext uri="{FF2B5EF4-FFF2-40B4-BE49-F238E27FC236}">
                  <a16:creationId xmlns:a16="http://schemas.microsoft.com/office/drawing/2014/main" id="{BFCBC45E-2817-90F6-F56F-3323AC682C70}"/>
                </a:ext>
              </a:extLst>
            </p:cNvPr>
            <p:cNvSpPr/>
            <p:nvPr/>
          </p:nvSpPr>
          <p:spPr bwMode="auto">
            <a:xfrm>
              <a:off x="2919413" y="6427788"/>
              <a:ext cx="38100" cy="12700"/>
            </a:xfrm>
            <a:custGeom>
              <a:avLst/>
              <a:gdLst>
                <a:gd name="T0" fmla="*/ 0 w 21"/>
                <a:gd name="T1" fmla="*/ 3 h 7"/>
                <a:gd name="T2" fmla="*/ 21 w 21"/>
                <a:gd name="T3" fmla="*/ 5 h 7"/>
                <a:gd name="T4" fmla="*/ 0 w 21"/>
                <a:gd name="T5" fmla="*/ 3 h 7"/>
              </a:gdLst>
              <a:ahLst/>
              <a:cxnLst>
                <a:cxn ang="0">
                  <a:pos x="T0" y="T1"/>
                </a:cxn>
                <a:cxn ang="0">
                  <a:pos x="T2" y="T3"/>
                </a:cxn>
                <a:cxn ang="0">
                  <a:pos x="T4" y="T5"/>
                </a:cxn>
              </a:cxnLst>
              <a:rect l="0" t="0" r="r" b="b"/>
              <a:pathLst>
                <a:path w="21" h="7">
                  <a:moveTo>
                    <a:pt x="0" y="3"/>
                  </a:moveTo>
                  <a:cubicBezTo>
                    <a:pt x="7" y="4"/>
                    <a:pt x="14" y="0"/>
                    <a:pt x="21" y="5"/>
                  </a:cubicBezTo>
                  <a:cubicBezTo>
                    <a:pt x="14" y="4"/>
                    <a:pt x="6" y="7"/>
                    <a:pt x="0" y="3"/>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5" name="Freeform 44">
              <a:extLst>
                <a:ext uri="{FF2B5EF4-FFF2-40B4-BE49-F238E27FC236}">
                  <a16:creationId xmlns:a16="http://schemas.microsoft.com/office/drawing/2014/main" id="{78B175B9-BC19-6C9E-E3D0-1FC90AE3B570}"/>
                </a:ext>
              </a:extLst>
            </p:cNvPr>
            <p:cNvSpPr/>
            <p:nvPr/>
          </p:nvSpPr>
          <p:spPr bwMode="auto">
            <a:xfrm>
              <a:off x="2038350" y="5403850"/>
              <a:ext cx="815975" cy="801688"/>
            </a:xfrm>
            <a:custGeom>
              <a:avLst/>
              <a:gdLst>
                <a:gd name="T0" fmla="*/ 378 w 452"/>
                <a:gd name="T1" fmla="*/ 443 h 444"/>
                <a:gd name="T2" fmla="*/ 366 w 452"/>
                <a:gd name="T3" fmla="*/ 442 h 444"/>
                <a:gd name="T4" fmla="*/ 16 w 452"/>
                <a:gd name="T5" fmla="*/ 442 h 444"/>
                <a:gd name="T6" fmla="*/ 2 w 452"/>
                <a:gd name="T7" fmla="*/ 427 h 444"/>
                <a:gd name="T8" fmla="*/ 0 w 452"/>
                <a:gd name="T9" fmla="*/ 410 h 444"/>
                <a:gd name="T10" fmla="*/ 0 w 452"/>
                <a:gd name="T11" fmla="*/ 0 h 444"/>
                <a:gd name="T12" fmla="*/ 4 w 452"/>
                <a:gd name="T13" fmla="*/ 4 h 444"/>
                <a:gd name="T14" fmla="*/ 27 w 452"/>
                <a:gd name="T15" fmla="*/ 15 h 444"/>
                <a:gd name="T16" fmla="*/ 430 w 452"/>
                <a:gd name="T17" fmla="*/ 15 h 444"/>
                <a:gd name="T18" fmla="*/ 444 w 452"/>
                <a:gd name="T19" fmla="*/ 22 h 444"/>
                <a:gd name="T20" fmla="*/ 452 w 452"/>
                <a:gd name="T21" fmla="*/ 22 h 444"/>
                <a:gd name="T22" fmla="*/ 452 w 452"/>
                <a:gd name="T23" fmla="*/ 137 h 444"/>
                <a:gd name="T24" fmla="*/ 452 w 452"/>
                <a:gd name="T25" fmla="*/ 385 h 444"/>
                <a:gd name="T26" fmla="*/ 427 w 452"/>
                <a:gd name="T27" fmla="*/ 387 h 444"/>
                <a:gd name="T28" fmla="*/ 426 w 452"/>
                <a:gd name="T29" fmla="*/ 428 h 444"/>
                <a:gd name="T30" fmla="*/ 425 w 452"/>
                <a:gd name="T31" fmla="*/ 444 h 444"/>
                <a:gd name="T32" fmla="*/ 378 w 452"/>
                <a:gd name="T33" fmla="*/ 443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2" h="442">
                  <a:moveTo>
                    <a:pt x="378" y="443"/>
                  </a:moveTo>
                  <a:cubicBezTo>
                    <a:pt x="375" y="440"/>
                    <a:pt x="370" y="442"/>
                    <a:pt x="366" y="442"/>
                  </a:cubicBezTo>
                  <a:cubicBezTo>
                    <a:pt x="250" y="442"/>
                    <a:pt x="133" y="442"/>
                    <a:pt x="16" y="442"/>
                  </a:cubicBezTo>
                  <a:cubicBezTo>
                    <a:pt x="3" y="442"/>
                    <a:pt x="3" y="442"/>
                    <a:pt x="2" y="427"/>
                  </a:cubicBezTo>
                  <a:cubicBezTo>
                    <a:pt x="2" y="422"/>
                    <a:pt x="5" y="415"/>
                    <a:pt x="0" y="410"/>
                  </a:cubicBezTo>
                  <a:cubicBezTo>
                    <a:pt x="0" y="274"/>
                    <a:pt x="0" y="137"/>
                    <a:pt x="0" y="0"/>
                  </a:cubicBezTo>
                  <a:cubicBezTo>
                    <a:pt x="2" y="2"/>
                    <a:pt x="4" y="2"/>
                    <a:pt x="4" y="4"/>
                  </a:cubicBezTo>
                  <a:cubicBezTo>
                    <a:pt x="7" y="17"/>
                    <a:pt x="17" y="15"/>
                    <a:pt x="27" y="15"/>
                  </a:cubicBezTo>
                  <a:cubicBezTo>
                    <a:pt x="162" y="15"/>
                    <a:pt x="296" y="15"/>
                    <a:pt x="430" y="15"/>
                  </a:cubicBezTo>
                  <a:cubicBezTo>
                    <a:pt x="436" y="15"/>
                    <a:pt x="442" y="14"/>
                    <a:pt x="444" y="22"/>
                  </a:cubicBezTo>
                  <a:cubicBezTo>
                    <a:pt x="446" y="28"/>
                    <a:pt x="449" y="22"/>
                    <a:pt x="452" y="22"/>
                  </a:cubicBezTo>
                  <a:cubicBezTo>
                    <a:pt x="452" y="60"/>
                    <a:pt x="452" y="98"/>
                    <a:pt x="452" y="137"/>
                  </a:cubicBezTo>
                  <a:cubicBezTo>
                    <a:pt x="452" y="219"/>
                    <a:pt x="452" y="302"/>
                    <a:pt x="452" y="385"/>
                  </a:cubicBezTo>
                  <a:cubicBezTo>
                    <a:pt x="444" y="386"/>
                    <a:pt x="435" y="383"/>
                    <a:pt x="427" y="387"/>
                  </a:cubicBezTo>
                  <a:cubicBezTo>
                    <a:pt x="424" y="401"/>
                    <a:pt x="426" y="415"/>
                    <a:pt x="426" y="428"/>
                  </a:cubicBezTo>
                  <a:cubicBezTo>
                    <a:pt x="425" y="433"/>
                    <a:pt x="427" y="439"/>
                    <a:pt x="425" y="444"/>
                  </a:cubicBezTo>
                  <a:cubicBezTo>
                    <a:pt x="409" y="444"/>
                    <a:pt x="394" y="444"/>
                    <a:pt x="378" y="443"/>
                  </a:cubicBezTo>
                  <a:close/>
                </a:path>
              </a:pathLst>
            </a:custGeom>
            <a:solidFill>
              <a:srgbClr val="F9D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6" name="Freeform 45">
              <a:extLst>
                <a:ext uri="{FF2B5EF4-FFF2-40B4-BE49-F238E27FC236}">
                  <a16:creationId xmlns:a16="http://schemas.microsoft.com/office/drawing/2014/main" id="{72778BCD-FEBD-36B9-EEB1-C7EB44835E33}"/>
                </a:ext>
              </a:extLst>
            </p:cNvPr>
            <p:cNvSpPr/>
            <p:nvPr/>
          </p:nvSpPr>
          <p:spPr bwMode="auto">
            <a:xfrm>
              <a:off x="2959100" y="4975225"/>
              <a:ext cx="714375" cy="1127125"/>
            </a:xfrm>
            <a:custGeom>
              <a:avLst/>
              <a:gdLst>
                <a:gd name="T0" fmla="*/ 395 w 395"/>
                <a:gd name="T1" fmla="*/ 0 h 624"/>
                <a:gd name="T2" fmla="*/ 395 w 395"/>
                <a:gd name="T3" fmla="*/ 11 h 624"/>
                <a:gd name="T4" fmla="*/ 395 w 395"/>
                <a:gd name="T5" fmla="*/ 611 h 624"/>
                <a:gd name="T6" fmla="*/ 395 w 395"/>
                <a:gd name="T7" fmla="*/ 623 h 624"/>
                <a:gd name="T8" fmla="*/ 386 w 395"/>
                <a:gd name="T9" fmla="*/ 623 h 624"/>
                <a:gd name="T10" fmla="*/ 11 w 395"/>
                <a:gd name="T11" fmla="*/ 623 h 624"/>
                <a:gd name="T12" fmla="*/ 1 w 395"/>
                <a:gd name="T13" fmla="*/ 622 h 624"/>
                <a:gd name="T14" fmla="*/ 1 w 395"/>
                <a:gd name="T15" fmla="*/ 622 h 624"/>
                <a:gd name="T16" fmla="*/ 0 w 395"/>
                <a:gd name="T17" fmla="*/ 13 h 624"/>
                <a:gd name="T18" fmla="*/ 13 w 395"/>
                <a:gd name="T19" fmla="*/ 0 h 624"/>
                <a:gd name="T20" fmla="*/ 395 w 395"/>
                <a:gd name="T21" fmla="*/ 0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5" h="624">
                  <a:moveTo>
                    <a:pt x="395" y="0"/>
                  </a:moveTo>
                  <a:cubicBezTo>
                    <a:pt x="395" y="4"/>
                    <a:pt x="395" y="7"/>
                    <a:pt x="395" y="11"/>
                  </a:cubicBezTo>
                  <a:cubicBezTo>
                    <a:pt x="395" y="211"/>
                    <a:pt x="395" y="411"/>
                    <a:pt x="395" y="611"/>
                  </a:cubicBezTo>
                  <a:cubicBezTo>
                    <a:pt x="395" y="615"/>
                    <a:pt x="395" y="619"/>
                    <a:pt x="395" y="623"/>
                  </a:cubicBezTo>
                  <a:cubicBezTo>
                    <a:pt x="392" y="623"/>
                    <a:pt x="389" y="623"/>
                    <a:pt x="386" y="623"/>
                  </a:cubicBezTo>
                  <a:cubicBezTo>
                    <a:pt x="261" y="623"/>
                    <a:pt x="136" y="623"/>
                    <a:pt x="11" y="623"/>
                  </a:cubicBezTo>
                  <a:cubicBezTo>
                    <a:pt x="8" y="623"/>
                    <a:pt x="4" y="624"/>
                    <a:pt x="1" y="622"/>
                  </a:cubicBezTo>
                  <a:cubicBezTo>
                    <a:pt x="1" y="622"/>
                    <a:pt x="1" y="622"/>
                    <a:pt x="1" y="622"/>
                  </a:cubicBezTo>
                  <a:cubicBezTo>
                    <a:pt x="1" y="419"/>
                    <a:pt x="1" y="216"/>
                    <a:pt x="0" y="13"/>
                  </a:cubicBezTo>
                  <a:cubicBezTo>
                    <a:pt x="0" y="3"/>
                    <a:pt x="2" y="0"/>
                    <a:pt x="13" y="0"/>
                  </a:cubicBezTo>
                  <a:cubicBezTo>
                    <a:pt x="141" y="0"/>
                    <a:pt x="268" y="0"/>
                    <a:pt x="395" y="0"/>
                  </a:cubicBezTo>
                  <a:close/>
                </a:path>
              </a:pathLst>
            </a:custGeom>
            <a:solidFill>
              <a:srgbClr val="88D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7" name="Freeform 46">
              <a:extLst>
                <a:ext uri="{FF2B5EF4-FFF2-40B4-BE49-F238E27FC236}">
                  <a16:creationId xmlns:a16="http://schemas.microsoft.com/office/drawing/2014/main" id="{8FA127DA-AA28-F17D-911F-ED917F81BADC}"/>
                </a:ext>
              </a:extLst>
            </p:cNvPr>
            <p:cNvSpPr/>
            <p:nvPr/>
          </p:nvSpPr>
          <p:spPr bwMode="auto">
            <a:xfrm>
              <a:off x="2717800" y="6303963"/>
              <a:ext cx="1200150" cy="14288"/>
            </a:xfrm>
            <a:custGeom>
              <a:avLst/>
              <a:gdLst>
                <a:gd name="T0" fmla="*/ 0 w 664"/>
                <a:gd name="T1" fmla="*/ 3 h 8"/>
                <a:gd name="T2" fmla="*/ 0 w 664"/>
                <a:gd name="T3" fmla="*/ 1 h 8"/>
                <a:gd name="T4" fmla="*/ 204 w 664"/>
                <a:gd name="T5" fmla="*/ 1 h 8"/>
                <a:gd name="T6" fmla="*/ 212 w 664"/>
                <a:gd name="T7" fmla="*/ 0 h 8"/>
                <a:gd name="T8" fmla="*/ 456 w 664"/>
                <a:gd name="T9" fmla="*/ 0 h 8"/>
                <a:gd name="T10" fmla="*/ 464 w 664"/>
                <a:gd name="T11" fmla="*/ 1 h 8"/>
                <a:gd name="T12" fmla="*/ 664 w 664"/>
                <a:gd name="T13" fmla="*/ 1 h 8"/>
                <a:gd name="T14" fmla="*/ 664 w 664"/>
                <a:gd name="T15" fmla="*/ 3 h 8"/>
                <a:gd name="T16" fmla="*/ 645 w 664"/>
                <a:gd name="T17" fmla="*/ 7 h 8"/>
                <a:gd name="T18" fmla="*/ 347 w 664"/>
                <a:gd name="T19" fmla="*/ 7 h 8"/>
                <a:gd name="T20" fmla="*/ 19 w 664"/>
                <a:gd name="T21" fmla="*/ 7 h 8"/>
                <a:gd name="T22" fmla="*/ 0 w 664"/>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4" h="8">
                  <a:moveTo>
                    <a:pt x="0" y="3"/>
                  </a:moveTo>
                  <a:cubicBezTo>
                    <a:pt x="0" y="3"/>
                    <a:pt x="0" y="2"/>
                    <a:pt x="0" y="1"/>
                  </a:cubicBezTo>
                  <a:cubicBezTo>
                    <a:pt x="68" y="1"/>
                    <a:pt x="136" y="1"/>
                    <a:pt x="204" y="1"/>
                  </a:cubicBezTo>
                  <a:cubicBezTo>
                    <a:pt x="207" y="0"/>
                    <a:pt x="209" y="0"/>
                    <a:pt x="212" y="0"/>
                  </a:cubicBezTo>
                  <a:cubicBezTo>
                    <a:pt x="293" y="0"/>
                    <a:pt x="375" y="0"/>
                    <a:pt x="456" y="0"/>
                  </a:cubicBezTo>
                  <a:cubicBezTo>
                    <a:pt x="459" y="0"/>
                    <a:pt x="462" y="0"/>
                    <a:pt x="464" y="1"/>
                  </a:cubicBezTo>
                  <a:cubicBezTo>
                    <a:pt x="531" y="1"/>
                    <a:pt x="597" y="1"/>
                    <a:pt x="664" y="1"/>
                  </a:cubicBezTo>
                  <a:cubicBezTo>
                    <a:pt x="664" y="2"/>
                    <a:pt x="664" y="3"/>
                    <a:pt x="664" y="3"/>
                  </a:cubicBezTo>
                  <a:cubicBezTo>
                    <a:pt x="658" y="8"/>
                    <a:pt x="651" y="7"/>
                    <a:pt x="645" y="7"/>
                  </a:cubicBezTo>
                  <a:cubicBezTo>
                    <a:pt x="546" y="7"/>
                    <a:pt x="446" y="7"/>
                    <a:pt x="347" y="7"/>
                  </a:cubicBezTo>
                  <a:cubicBezTo>
                    <a:pt x="238" y="7"/>
                    <a:pt x="128" y="7"/>
                    <a:pt x="19" y="7"/>
                  </a:cubicBezTo>
                  <a:cubicBezTo>
                    <a:pt x="13" y="7"/>
                    <a:pt x="6" y="8"/>
                    <a:pt x="0" y="3"/>
                  </a:cubicBezTo>
                  <a:close/>
                </a:path>
              </a:pathLst>
            </a:custGeom>
            <a:solidFill>
              <a:srgbClr val="CACA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8" name="Freeform 47">
              <a:extLst>
                <a:ext uri="{FF2B5EF4-FFF2-40B4-BE49-F238E27FC236}">
                  <a16:creationId xmlns:a16="http://schemas.microsoft.com/office/drawing/2014/main" id="{1CE1A6F9-8139-4A59-43BB-48F99AA43ECF}"/>
                </a:ext>
              </a:extLst>
            </p:cNvPr>
            <p:cNvSpPr/>
            <p:nvPr/>
          </p:nvSpPr>
          <p:spPr bwMode="auto">
            <a:xfrm>
              <a:off x="3086100" y="6300788"/>
              <a:ext cx="469900" cy="4763"/>
            </a:xfrm>
            <a:custGeom>
              <a:avLst/>
              <a:gdLst>
                <a:gd name="T0" fmla="*/ 260 w 260"/>
                <a:gd name="T1" fmla="*/ 3 h 3"/>
                <a:gd name="T2" fmla="*/ 0 w 260"/>
                <a:gd name="T3" fmla="*/ 3 h 3"/>
                <a:gd name="T4" fmla="*/ 11 w 260"/>
                <a:gd name="T5" fmla="*/ 1 h 3"/>
                <a:gd name="T6" fmla="*/ 249 w 260"/>
                <a:gd name="T7" fmla="*/ 1 h 3"/>
                <a:gd name="T8" fmla="*/ 260 w 260"/>
                <a:gd name="T9" fmla="*/ 3 h 3"/>
              </a:gdLst>
              <a:ahLst/>
              <a:cxnLst>
                <a:cxn ang="0">
                  <a:pos x="T0" y="T1"/>
                </a:cxn>
                <a:cxn ang="0">
                  <a:pos x="T2" y="T3"/>
                </a:cxn>
                <a:cxn ang="0">
                  <a:pos x="T4" y="T5"/>
                </a:cxn>
                <a:cxn ang="0">
                  <a:pos x="T6" y="T7"/>
                </a:cxn>
                <a:cxn ang="0">
                  <a:pos x="T8" y="T9"/>
                </a:cxn>
              </a:cxnLst>
              <a:rect l="0" t="0" r="r" b="b"/>
              <a:pathLst>
                <a:path w="260" h="3">
                  <a:moveTo>
                    <a:pt x="260" y="3"/>
                  </a:moveTo>
                  <a:cubicBezTo>
                    <a:pt x="173" y="3"/>
                    <a:pt x="87" y="3"/>
                    <a:pt x="0" y="3"/>
                  </a:cubicBezTo>
                  <a:cubicBezTo>
                    <a:pt x="3" y="0"/>
                    <a:pt x="7" y="1"/>
                    <a:pt x="11" y="1"/>
                  </a:cubicBezTo>
                  <a:cubicBezTo>
                    <a:pt x="90" y="1"/>
                    <a:pt x="170" y="1"/>
                    <a:pt x="249" y="1"/>
                  </a:cubicBezTo>
                  <a:cubicBezTo>
                    <a:pt x="253" y="1"/>
                    <a:pt x="257" y="0"/>
                    <a:pt x="260" y="3"/>
                  </a:cubicBez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9" name="Freeform 48">
              <a:extLst>
                <a:ext uri="{FF2B5EF4-FFF2-40B4-BE49-F238E27FC236}">
                  <a16:creationId xmlns:a16="http://schemas.microsoft.com/office/drawing/2014/main" id="{2F8DB023-9F1F-BE47-B32C-BEAC715BF79D}"/>
                </a:ext>
              </a:extLst>
            </p:cNvPr>
            <p:cNvSpPr/>
            <p:nvPr/>
          </p:nvSpPr>
          <p:spPr bwMode="auto">
            <a:xfrm>
              <a:off x="2805113" y="6102350"/>
              <a:ext cx="4763" cy="103188"/>
            </a:xfrm>
            <a:custGeom>
              <a:avLst/>
              <a:gdLst>
                <a:gd name="T0" fmla="*/ 1 w 3"/>
                <a:gd name="T1" fmla="*/ 57 h 57"/>
                <a:gd name="T2" fmla="*/ 1 w 3"/>
                <a:gd name="T3" fmla="*/ 10 h 57"/>
                <a:gd name="T4" fmla="*/ 3 w 3"/>
                <a:gd name="T5" fmla="*/ 0 h 57"/>
                <a:gd name="T6" fmla="*/ 3 w 3"/>
                <a:gd name="T7" fmla="*/ 57 h 57"/>
                <a:gd name="T8" fmla="*/ 1 w 3"/>
                <a:gd name="T9" fmla="*/ 57 h 57"/>
              </a:gdLst>
              <a:ahLst/>
              <a:cxnLst>
                <a:cxn ang="0">
                  <a:pos x="T0" y="T1"/>
                </a:cxn>
                <a:cxn ang="0">
                  <a:pos x="T2" y="T3"/>
                </a:cxn>
                <a:cxn ang="0">
                  <a:pos x="T4" y="T5"/>
                </a:cxn>
                <a:cxn ang="0">
                  <a:pos x="T6" y="T7"/>
                </a:cxn>
                <a:cxn ang="0">
                  <a:pos x="T8" y="T9"/>
                </a:cxn>
              </a:cxnLst>
              <a:rect l="0" t="0" r="r" b="b"/>
              <a:pathLst>
                <a:path w="3" h="57">
                  <a:moveTo>
                    <a:pt x="1" y="57"/>
                  </a:moveTo>
                  <a:cubicBezTo>
                    <a:pt x="1" y="41"/>
                    <a:pt x="1" y="25"/>
                    <a:pt x="1" y="10"/>
                  </a:cubicBezTo>
                  <a:cubicBezTo>
                    <a:pt x="1" y="6"/>
                    <a:pt x="0" y="3"/>
                    <a:pt x="3" y="0"/>
                  </a:cubicBezTo>
                  <a:cubicBezTo>
                    <a:pt x="3" y="19"/>
                    <a:pt x="3" y="38"/>
                    <a:pt x="3" y="57"/>
                  </a:cubicBezTo>
                  <a:cubicBezTo>
                    <a:pt x="2" y="57"/>
                    <a:pt x="1" y="57"/>
                    <a:pt x="1" y="57"/>
                  </a:cubicBez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0" name="Freeform 49">
              <a:extLst>
                <a:ext uri="{FF2B5EF4-FFF2-40B4-BE49-F238E27FC236}">
                  <a16:creationId xmlns:a16="http://schemas.microsoft.com/office/drawing/2014/main" id="{E1938168-A831-6CA5-65E7-5D9EF96EBD6E}"/>
                </a:ext>
              </a:extLst>
            </p:cNvPr>
            <p:cNvSpPr/>
            <p:nvPr/>
          </p:nvSpPr>
          <p:spPr bwMode="auto">
            <a:xfrm>
              <a:off x="2962275" y="6099175"/>
              <a:ext cx="711200" cy="4763"/>
            </a:xfrm>
            <a:custGeom>
              <a:avLst/>
              <a:gdLst>
                <a:gd name="T0" fmla="*/ 0 w 394"/>
                <a:gd name="T1" fmla="*/ 0 h 3"/>
                <a:gd name="T2" fmla="*/ 6 w 394"/>
                <a:gd name="T3" fmla="*/ 1 h 3"/>
                <a:gd name="T4" fmla="*/ 394 w 394"/>
                <a:gd name="T5" fmla="*/ 0 h 3"/>
                <a:gd name="T6" fmla="*/ 384 w 394"/>
                <a:gd name="T7" fmla="*/ 2 h 3"/>
                <a:gd name="T8" fmla="*/ 11 w 394"/>
                <a:gd name="T9" fmla="*/ 2 h 3"/>
                <a:gd name="T10" fmla="*/ 0 w 394"/>
                <a:gd name="T11" fmla="*/ 0 h 3"/>
              </a:gdLst>
              <a:ahLst/>
              <a:cxnLst>
                <a:cxn ang="0">
                  <a:pos x="T0" y="T1"/>
                </a:cxn>
                <a:cxn ang="0">
                  <a:pos x="T2" y="T3"/>
                </a:cxn>
                <a:cxn ang="0">
                  <a:pos x="T4" y="T5"/>
                </a:cxn>
                <a:cxn ang="0">
                  <a:pos x="T6" y="T7"/>
                </a:cxn>
                <a:cxn ang="0">
                  <a:pos x="T8" y="T9"/>
                </a:cxn>
                <a:cxn ang="0">
                  <a:pos x="T10" y="T11"/>
                </a:cxn>
              </a:cxnLst>
              <a:rect l="0" t="0" r="r" b="b"/>
              <a:pathLst>
                <a:path w="394" h="3">
                  <a:moveTo>
                    <a:pt x="0" y="0"/>
                  </a:moveTo>
                  <a:cubicBezTo>
                    <a:pt x="2" y="0"/>
                    <a:pt x="4" y="1"/>
                    <a:pt x="6" y="1"/>
                  </a:cubicBezTo>
                  <a:cubicBezTo>
                    <a:pt x="135" y="1"/>
                    <a:pt x="265" y="1"/>
                    <a:pt x="394" y="0"/>
                  </a:cubicBezTo>
                  <a:cubicBezTo>
                    <a:pt x="391" y="3"/>
                    <a:pt x="387" y="2"/>
                    <a:pt x="384" y="2"/>
                  </a:cubicBezTo>
                  <a:cubicBezTo>
                    <a:pt x="260" y="2"/>
                    <a:pt x="135" y="2"/>
                    <a:pt x="11" y="2"/>
                  </a:cubicBezTo>
                  <a:cubicBezTo>
                    <a:pt x="7" y="2"/>
                    <a:pt x="3" y="3"/>
                    <a:pt x="0" y="0"/>
                  </a:cubicBezTo>
                  <a:close/>
                </a:path>
              </a:pathLst>
            </a:custGeom>
            <a:solidFill>
              <a:srgbClr val="D8D8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1" name="Freeform 50">
              <a:extLst>
                <a:ext uri="{FF2B5EF4-FFF2-40B4-BE49-F238E27FC236}">
                  <a16:creationId xmlns:a16="http://schemas.microsoft.com/office/drawing/2014/main" id="{8A243898-6DA8-398F-9B45-07D990C18A4F}"/>
                </a:ext>
              </a:extLst>
            </p:cNvPr>
            <p:cNvSpPr/>
            <p:nvPr/>
          </p:nvSpPr>
          <p:spPr bwMode="auto">
            <a:xfrm>
              <a:off x="2324100" y="6310313"/>
              <a:ext cx="1990725" cy="109538"/>
            </a:xfrm>
            <a:custGeom>
              <a:avLst/>
              <a:gdLst>
                <a:gd name="T0" fmla="*/ 0 w 1102"/>
                <a:gd name="T1" fmla="*/ 0 h 61"/>
                <a:gd name="T2" fmla="*/ 105 w 1102"/>
                <a:gd name="T3" fmla="*/ 0 h 61"/>
                <a:gd name="T4" fmla="*/ 127 w 1102"/>
                <a:gd name="T5" fmla="*/ 10 h 61"/>
                <a:gd name="T6" fmla="*/ 261 w 1102"/>
                <a:gd name="T7" fmla="*/ 31 h 61"/>
                <a:gd name="T8" fmla="*/ 354 w 1102"/>
                <a:gd name="T9" fmla="*/ 39 h 61"/>
                <a:gd name="T10" fmla="*/ 410 w 1102"/>
                <a:gd name="T11" fmla="*/ 41 h 61"/>
                <a:gd name="T12" fmla="*/ 638 w 1102"/>
                <a:gd name="T13" fmla="*/ 43 h 61"/>
                <a:gd name="T14" fmla="*/ 836 w 1102"/>
                <a:gd name="T15" fmla="*/ 31 h 61"/>
                <a:gd name="T16" fmla="*/ 968 w 1102"/>
                <a:gd name="T17" fmla="*/ 12 h 61"/>
                <a:gd name="T18" fmla="*/ 999 w 1102"/>
                <a:gd name="T19" fmla="*/ 0 h 61"/>
                <a:gd name="T20" fmla="*/ 1102 w 1102"/>
                <a:gd name="T21" fmla="*/ 0 h 61"/>
                <a:gd name="T22" fmla="*/ 1094 w 1102"/>
                <a:gd name="T23" fmla="*/ 11 h 61"/>
                <a:gd name="T24" fmla="*/ 991 w 1102"/>
                <a:gd name="T25" fmla="*/ 34 h 61"/>
                <a:gd name="T26" fmla="*/ 915 w 1102"/>
                <a:gd name="T27" fmla="*/ 44 h 61"/>
                <a:gd name="T28" fmla="*/ 861 w 1102"/>
                <a:gd name="T29" fmla="*/ 49 h 61"/>
                <a:gd name="T30" fmla="*/ 730 w 1102"/>
                <a:gd name="T31" fmla="*/ 56 h 61"/>
                <a:gd name="T32" fmla="*/ 676 w 1102"/>
                <a:gd name="T33" fmla="*/ 57 h 61"/>
                <a:gd name="T34" fmla="*/ 471 w 1102"/>
                <a:gd name="T35" fmla="*/ 59 h 61"/>
                <a:gd name="T36" fmla="*/ 384 w 1102"/>
                <a:gd name="T37" fmla="*/ 57 h 61"/>
                <a:gd name="T38" fmla="*/ 300 w 1102"/>
                <a:gd name="T39" fmla="*/ 53 h 61"/>
                <a:gd name="T40" fmla="*/ 190 w 1102"/>
                <a:gd name="T41" fmla="*/ 44 h 61"/>
                <a:gd name="T42" fmla="*/ 34 w 1102"/>
                <a:gd name="T43" fmla="*/ 19 h 61"/>
                <a:gd name="T44" fmla="*/ 8 w 1102"/>
                <a:gd name="T45" fmla="*/ 11 h 61"/>
                <a:gd name="T46" fmla="*/ 0 w 1102"/>
                <a:gd name="T4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2" h="61">
                  <a:moveTo>
                    <a:pt x="0" y="0"/>
                  </a:moveTo>
                  <a:cubicBezTo>
                    <a:pt x="35" y="0"/>
                    <a:pt x="70" y="0"/>
                    <a:pt x="105" y="0"/>
                  </a:cubicBezTo>
                  <a:cubicBezTo>
                    <a:pt x="111" y="5"/>
                    <a:pt x="119" y="8"/>
                    <a:pt x="127" y="10"/>
                  </a:cubicBezTo>
                  <a:cubicBezTo>
                    <a:pt x="171" y="22"/>
                    <a:pt x="216" y="26"/>
                    <a:pt x="261" y="31"/>
                  </a:cubicBezTo>
                  <a:cubicBezTo>
                    <a:pt x="292" y="34"/>
                    <a:pt x="323" y="35"/>
                    <a:pt x="354" y="39"/>
                  </a:cubicBezTo>
                  <a:cubicBezTo>
                    <a:pt x="373" y="41"/>
                    <a:pt x="391" y="40"/>
                    <a:pt x="410" y="41"/>
                  </a:cubicBezTo>
                  <a:cubicBezTo>
                    <a:pt x="486" y="45"/>
                    <a:pt x="562" y="45"/>
                    <a:pt x="638" y="43"/>
                  </a:cubicBezTo>
                  <a:cubicBezTo>
                    <a:pt x="704" y="41"/>
                    <a:pt x="770" y="38"/>
                    <a:pt x="836" y="31"/>
                  </a:cubicBezTo>
                  <a:cubicBezTo>
                    <a:pt x="881" y="27"/>
                    <a:pt x="925" y="22"/>
                    <a:pt x="968" y="12"/>
                  </a:cubicBezTo>
                  <a:cubicBezTo>
                    <a:pt x="979" y="10"/>
                    <a:pt x="989" y="6"/>
                    <a:pt x="999" y="0"/>
                  </a:cubicBezTo>
                  <a:cubicBezTo>
                    <a:pt x="1034" y="0"/>
                    <a:pt x="1068" y="0"/>
                    <a:pt x="1102" y="0"/>
                  </a:cubicBezTo>
                  <a:cubicBezTo>
                    <a:pt x="1102" y="6"/>
                    <a:pt x="1100" y="9"/>
                    <a:pt x="1094" y="11"/>
                  </a:cubicBezTo>
                  <a:cubicBezTo>
                    <a:pt x="1061" y="23"/>
                    <a:pt x="1026" y="29"/>
                    <a:pt x="991" y="34"/>
                  </a:cubicBezTo>
                  <a:cubicBezTo>
                    <a:pt x="966" y="38"/>
                    <a:pt x="940" y="41"/>
                    <a:pt x="915" y="44"/>
                  </a:cubicBezTo>
                  <a:cubicBezTo>
                    <a:pt x="897" y="46"/>
                    <a:pt x="879" y="48"/>
                    <a:pt x="861" y="49"/>
                  </a:cubicBezTo>
                  <a:cubicBezTo>
                    <a:pt x="818" y="51"/>
                    <a:pt x="774" y="54"/>
                    <a:pt x="730" y="56"/>
                  </a:cubicBezTo>
                  <a:cubicBezTo>
                    <a:pt x="712" y="56"/>
                    <a:pt x="694" y="56"/>
                    <a:pt x="676" y="57"/>
                  </a:cubicBezTo>
                  <a:cubicBezTo>
                    <a:pt x="608" y="61"/>
                    <a:pt x="539" y="60"/>
                    <a:pt x="471" y="59"/>
                  </a:cubicBezTo>
                  <a:cubicBezTo>
                    <a:pt x="442" y="58"/>
                    <a:pt x="413" y="58"/>
                    <a:pt x="384" y="57"/>
                  </a:cubicBezTo>
                  <a:cubicBezTo>
                    <a:pt x="356" y="55"/>
                    <a:pt x="328" y="54"/>
                    <a:pt x="300" y="53"/>
                  </a:cubicBezTo>
                  <a:cubicBezTo>
                    <a:pt x="263" y="51"/>
                    <a:pt x="226" y="49"/>
                    <a:pt x="190" y="44"/>
                  </a:cubicBezTo>
                  <a:cubicBezTo>
                    <a:pt x="138" y="38"/>
                    <a:pt x="85" y="33"/>
                    <a:pt x="34" y="19"/>
                  </a:cubicBezTo>
                  <a:cubicBezTo>
                    <a:pt x="25" y="17"/>
                    <a:pt x="16" y="14"/>
                    <a:pt x="8" y="11"/>
                  </a:cubicBezTo>
                  <a:cubicBezTo>
                    <a:pt x="2" y="10"/>
                    <a:pt x="0" y="6"/>
                    <a:pt x="0" y="0"/>
                  </a:cubicBezTo>
                  <a:close/>
                </a:path>
              </a:pathLst>
            </a:custGeom>
            <a:solidFill>
              <a:srgbClr val="CACAC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2" name="Freeform 51">
              <a:extLst>
                <a:ext uri="{FF2B5EF4-FFF2-40B4-BE49-F238E27FC236}">
                  <a16:creationId xmlns:a16="http://schemas.microsoft.com/office/drawing/2014/main" id="{15F9FD04-ECA4-A8C4-EAD7-21B8953C75DE}"/>
                </a:ext>
              </a:extLst>
            </p:cNvPr>
            <p:cNvSpPr/>
            <p:nvPr/>
          </p:nvSpPr>
          <p:spPr bwMode="auto">
            <a:xfrm>
              <a:off x="2690813" y="6310313"/>
              <a:ext cx="1257300" cy="68263"/>
            </a:xfrm>
            <a:custGeom>
              <a:avLst/>
              <a:gdLst>
                <a:gd name="T0" fmla="*/ 15 w 696"/>
                <a:gd name="T1" fmla="*/ 0 h 38"/>
                <a:gd name="T2" fmla="*/ 591 w 696"/>
                <a:gd name="T3" fmla="*/ 0 h 38"/>
                <a:gd name="T4" fmla="*/ 679 w 696"/>
                <a:gd name="T5" fmla="*/ 0 h 38"/>
                <a:gd name="T6" fmla="*/ 693 w 696"/>
                <a:gd name="T7" fmla="*/ 0 h 38"/>
                <a:gd name="T8" fmla="*/ 684 w 696"/>
                <a:gd name="T9" fmla="*/ 12 h 38"/>
                <a:gd name="T10" fmla="*/ 648 w 696"/>
                <a:gd name="T11" fmla="*/ 20 h 38"/>
                <a:gd name="T12" fmla="*/ 518 w 696"/>
                <a:gd name="T13" fmla="*/ 33 h 38"/>
                <a:gd name="T14" fmla="*/ 363 w 696"/>
                <a:gd name="T15" fmla="*/ 37 h 38"/>
                <a:gd name="T16" fmla="*/ 258 w 696"/>
                <a:gd name="T17" fmla="*/ 37 h 38"/>
                <a:gd name="T18" fmla="*/ 31 w 696"/>
                <a:gd name="T19" fmla="*/ 16 h 38"/>
                <a:gd name="T20" fmla="*/ 10 w 696"/>
                <a:gd name="T21" fmla="*/ 11 h 38"/>
                <a:gd name="T22" fmla="*/ 3 w 696"/>
                <a:gd name="T23" fmla="*/ 0 h 38"/>
                <a:gd name="T24" fmla="*/ 15 w 696"/>
                <a:gd name="T2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6" h="38">
                  <a:moveTo>
                    <a:pt x="15" y="0"/>
                  </a:moveTo>
                  <a:cubicBezTo>
                    <a:pt x="207" y="0"/>
                    <a:pt x="399" y="0"/>
                    <a:pt x="591" y="0"/>
                  </a:cubicBezTo>
                  <a:cubicBezTo>
                    <a:pt x="620" y="0"/>
                    <a:pt x="650" y="0"/>
                    <a:pt x="679" y="0"/>
                  </a:cubicBezTo>
                  <a:cubicBezTo>
                    <a:pt x="684" y="0"/>
                    <a:pt x="689" y="0"/>
                    <a:pt x="693" y="0"/>
                  </a:cubicBezTo>
                  <a:cubicBezTo>
                    <a:pt x="696" y="8"/>
                    <a:pt x="689" y="10"/>
                    <a:pt x="684" y="12"/>
                  </a:cubicBezTo>
                  <a:cubicBezTo>
                    <a:pt x="673" y="16"/>
                    <a:pt x="660" y="18"/>
                    <a:pt x="648" y="20"/>
                  </a:cubicBezTo>
                  <a:cubicBezTo>
                    <a:pt x="605" y="27"/>
                    <a:pt x="562" y="30"/>
                    <a:pt x="518" y="33"/>
                  </a:cubicBezTo>
                  <a:cubicBezTo>
                    <a:pt x="467" y="37"/>
                    <a:pt x="415" y="37"/>
                    <a:pt x="363" y="37"/>
                  </a:cubicBezTo>
                  <a:cubicBezTo>
                    <a:pt x="328" y="37"/>
                    <a:pt x="293" y="38"/>
                    <a:pt x="258" y="37"/>
                  </a:cubicBezTo>
                  <a:cubicBezTo>
                    <a:pt x="182" y="34"/>
                    <a:pt x="106" y="31"/>
                    <a:pt x="31" y="16"/>
                  </a:cubicBezTo>
                  <a:cubicBezTo>
                    <a:pt x="24" y="15"/>
                    <a:pt x="17" y="14"/>
                    <a:pt x="10" y="11"/>
                  </a:cubicBezTo>
                  <a:cubicBezTo>
                    <a:pt x="5" y="9"/>
                    <a:pt x="0" y="7"/>
                    <a:pt x="3" y="0"/>
                  </a:cubicBezTo>
                  <a:cubicBezTo>
                    <a:pt x="7" y="0"/>
                    <a:pt x="11" y="0"/>
                    <a:pt x="15" y="0"/>
                  </a:cubicBezTo>
                  <a:close/>
                </a:path>
              </a:pathLst>
            </a:custGeom>
            <a:solidFill>
              <a:srgbClr val="B5B5B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3" name="Freeform 52">
              <a:extLst>
                <a:ext uri="{FF2B5EF4-FFF2-40B4-BE49-F238E27FC236}">
                  <a16:creationId xmlns:a16="http://schemas.microsoft.com/office/drawing/2014/main" id="{D93E297E-0FC4-1BEB-96F2-E9415DBBFAF2}"/>
                </a:ext>
              </a:extLst>
            </p:cNvPr>
            <p:cNvSpPr/>
            <p:nvPr/>
          </p:nvSpPr>
          <p:spPr bwMode="auto">
            <a:xfrm>
              <a:off x="2513013" y="6310313"/>
              <a:ext cx="1616075" cy="85725"/>
            </a:xfrm>
            <a:custGeom>
              <a:avLst/>
              <a:gdLst>
                <a:gd name="T0" fmla="*/ 101 w 894"/>
                <a:gd name="T1" fmla="*/ 0 h 48"/>
                <a:gd name="T2" fmla="*/ 110 w 894"/>
                <a:gd name="T3" fmla="*/ 9 h 48"/>
                <a:gd name="T4" fmla="*/ 203 w 894"/>
                <a:gd name="T5" fmla="*/ 24 h 48"/>
                <a:gd name="T6" fmla="*/ 334 w 894"/>
                <a:gd name="T7" fmla="*/ 33 h 48"/>
                <a:gd name="T8" fmla="*/ 387 w 894"/>
                <a:gd name="T9" fmla="*/ 34 h 48"/>
                <a:gd name="T10" fmla="*/ 507 w 894"/>
                <a:gd name="T11" fmla="*/ 34 h 48"/>
                <a:gd name="T12" fmla="*/ 668 w 894"/>
                <a:gd name="T13" fmla="*/ 26 h 48"/>
                <a:gd name="T14" fmla="*/ 775 w 894"/>
                <a:gd name="T15" fmla="*/ 11 h 48"/>
                <a:gd name="T16" fmla="*/ 791 w 894"/>
                <a:gd name="T17" fmla="*/ 0 h 48"/>
                <a:gd name="T18" fmla="*/ 894 w 894"/>
                <a:gd name="T19" fmla="*/ 0 h 48"/>
                <a:gd name="T20" fmla="*/ 866 w 894"/>
                <a:gd name="T21" fmla="*/ 15 h 48"/>
                <a:gd name="T22" fmla="*/ 748 w 894"/>
                <a:gd name="T23" fmla="*/ 33 h 48"/>
                <a:gd name="T24" fmla="*/ 680 w 894"/>
                <a:gd name="T25" fmla="*/ 39 h 48"/>
                <a:gd name="T26" fmla="*/ 551 w 894"/>
                <a:gd name="T27" fmla="*/ 45 h 48"/>
                <a:gd name="T28" fmla="*/ 410 w 894"/>
                <a:gd name="T29" fmla="*/ 47 h 48"/>
                <a:gd name="T30" fmla="*/ 302 w 894"/>
                <a:gd name="T31" fmla="*/ 44 h 48"/>
                <a:gd name="T32" fmla="*/ 193 w 894"/>
                <a:gd name="T33" fmla="*/ 38 h 48"/>
                <a:gd name="T34" fmla="*/ 21 w 894"/>
                <a:gd name="T35" fmla="*/ 13 h 48"/>
                <a:gd name="T36" fmla="*/ 0 w 894"/>
                <a:gd name="T37" fmla="*/ 0 h 48"/>
                <a:gd name="T38" fmla="*/ 101 w 894"/>
                <a:gd name="T3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4" h="48">
                  <a:moveTo>
                    <a:pt x="101" y="0"/>
                  </a:moveTo>
                  <a:cubicBezTo>
                    <a:pt x="101" y="6"/>
                    <a:pt x="106" y="8"/>
                    <a:pt x="110" y="9"/>
                  </a:cubicBezTo>
                  <a:cubicBezTo>
                    <a:pt x="141" y="16"/>
                    <a:pt x="172" y="21"/>
                    <a:pt x="203" y="24"/>
                  </a:cubicBezTo>
                  <a:cubicBezTo>
                    <a:pt x="247" y="28"/>
                    <a:pt x="291" y="31"/>
                    <a:pt x="334" y="33"/>
                  </a:cubicBezTo>
                  <a:cubicBezTo>
                    <a:pt x="352" y="33"/>
                    <a:pt x="369" y="34"/>
                    <a:pt x="387" y="34"/>
                  </a:cubicBezTo>
                  <a:cubicBezTo>
                    <a:pt x="427" y="34"/>
                    <a:pt x="467" y="34"/>
                    <a:pt x="507" y="34"/>
                  </a:cubicBezTo>
                  <a:cubicBezTo>
                    <a:pt x="561" y="34"/>
                    <a:pt x="614" y="31"/>
                    <a:pt x="668" y="26"/>
                  </a:cubicBezTo>
                  <a:cubicBezTo>
                    <a:pt x="704" y="23"/>
                    <a:pt x="740" y="18"/>
                    <a:pt x="775" y="11"/>
                  </a:cubicBezTo>
                  <a:cubicBezTo>
                    <a:pt x="781" y="9"/>
                    <a:pt x="790" y="10"/>
                    <a:pt x="791" y="0"/>
                  </a:cubicBezTo>
                  <a:cubicBezTo>
                    <a:pt x="826" y="0"/>
                    <a:pt x="860" y="0"/>
                    <a:pt x="894" y="0"/>
                  </a:cubicBezTo>
                  <a:cubicBezTo>
                    <a:pt x="888" y="12"/>
                    <a:pt x="876" y="12"/>
                    <a:pt x="866" y="15"/>
                  </a:cubicBezTo>
                  <a:cubicBezTo>
                    <a:pt x="827" y="25"/>
                    <a:pt x="787" y="30"/>
                    <a:pt x="748" y="33"/>
                  </a:cubicBezTo>
                  <a:cubicBezTo>
                    <a:pt x="725" y="36"/>
                    <a:pt x="702" y="37"/>
                    <a:pt x="680" y="39"/>
                  </a:cubicBezTo>
                  <a:cubicBezTo>
                    <a:pt x="637" y="42"/>
                    <a:pt x="594" y="43"/>
                    <a:pt x="551" y="45"/>
                  </a:cubicBezTo>
                  <a:cubicBezTo>
                    <a:pt x="504" y="48"/>
                    <a:pt x="457" y="45"/>
                    <a:pt x="410" y="47"/>
                  </a:cubicBezTo>
                  <a:cubicBezTo>
                    <a:pt x="374" y="48"/>
                    <a:pt x="338" y="45"/>
                    <a:pt x="302" y="44"/>
                  </a:cubicBezTo>
                  <a:cubicBezTo>
                    <a:pt x="266" y="44"/>
                    <a:pt x="229" y="42"/>
                    <a:pt x="193" y="38"/>
                  </a:cubicBezTo>
                  <a:cubicBezTo>
                    <a:pt x="135" y="32"/>
                    <a:pt x="77" y="29"/>
                    <a:pt x="21" y="13"/>
                  </a:cubicBezTo>
                  <a:cubicBezTo>
                    <a:pt x="13" y="11"/>
                    <a:pt x="3" y="10"/>
                    <a:pt x="0" y="0"/>
                  </a:cubicBezTo>
                  <a:cubicBezTo>
                    <a:pt x="33" y="0"/>
                    <a:pt x="67" y="0"/>
                    <a:pt x="101" y="0"/>
                  </a:cubicBezTo>
                  <a:close/>
                </a:path>
              </a:pathLst>
            </a:custGeom>
            <a:solidFill>
              <a:srgbClr val="CACA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4" name="Freeform 53">
              <a:extLst>
                <a:ext uri="{FF2B5EF4-FFF2-40B4-BE49-F238E27FC236}">
                  <a16:creationId xmlns:a16="http://schemas.microsoft.com/office/drawing/2014/main" id="{F528A760-5700-D451-A02C-F13294CBAA7E}"/>
                </a:ext>
              </a:extLst>
            </p:cNvPr>
            <p:cNvSpPr/>
            <p:nvPr/>
          </p:nvSpPr>
          <p:spPr bwMode="auto">
            <a:xfrm>
              <a:off x="3103563" y="5461000"/>
              <a:ext cx="41275" cy="190500"/>
            </a:xfrm>
            <a:custGeom>
              <a:avLst/>
              <a:gdLst>
                <a:gd name="T0" fmla="*/ 21 w 22"/>
                <a:gd name="T1" fmla="*/ 52 h 105"/>
                <a:gd name="T2" fmla="*/ 22 w 22"/>
                <a:gd name="T3" fmla="*/ 95 h 105"/>
                <a:gd name="T4" fmla="*/ 11 w 22"/>
                <a:gd name="T5" fmla="*/ 103 h 105"/>
                <a:gd name="T6" fmla="*/ 0 w 22"/>
                <a:gd name="T7" fmla="*/ 95 h 105"/>
                <a:gd name="T8" fmla="*/ 0 w 22"/>
                <a:gd name="T9" fmla="*/ 9 h 105"/>
                <a:gd name="T10" fmla="*/ 11 w 22"/>
                <a:gd name="T11" fmla="*/ 2 h 105"/>
                <a:gd name="T12" fmla="*/ 22 w 22"/>
                <a:gd name="T13" fmla="*/ 9 h 105"/>
                <a:gd name="T14" fmla="*/ 21 w 22"/>
                <a:gd name="T15" fmla="*/ 52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105">
                  <a:moveTo>
                    <a:pt x="21" y="52"/>
                  </a:moveTo>
                  <a:cubicBezTo>
                    <a:pt x="21" y="67"/>
                    <a:pt x="21" y="81"/>
                    <a:pt x="22" y="95"/>
                  </a:cubicBezTo>
                  <a:cubicBezTo>
                    <a:pt x="22" y="105"/>
                    <a:pt x="16" y="103"/>
                    <a:pt x="11" y="103"/>
                  </a:cubicBezTo>
                  <a:cubicBezTo>
                    <a:pt x="6" y="103"/>
                    <a:pt x="0" y="105"/>
                    <a:pt x="0" y="95"/>
                  </a:cubicBezTo>
                  <a:cubicBezTo>
                    <a:pt x="0" y="67"/>
                    <a:pt x="0" y="38"/>
                    <a:pt x="0" y="9"/>
                  </a:cubicBezTo>
                  <a:cubicBezTo>
                    <a:pt x="0" y="0"/>
                    <a:pt x="6" y="2"/>
                    <a:pt x="11" y="2"/>
                  </a:cubicBezTo>
                  <a:cubicBezTo>
                    <a:pt x="16" y="2"/>
                    <a:pt x="22" y="0"/>
                    <a:pt x="22" y="9"/>
                  </a:cubicBezTo>
                  <a:cubicBezTo>
                    <a:pt x="21" y="24"/>
                    <a:pt x="21" y="38"/>
                    <a:pt x="21" y="52"/>
                  </a:cubicBezTo>
                  <a:close/>
                </a:path>
              </a:pathLst>
            </a:custGeom>
            <a:solidFill>
              <a:srgbClr val="D1D0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cxnSp>
        <p:nvCxnSpPr>
          <p:cNvPr id="55" name="Conector: angular 76">
            <a:extLst>
              <a:ext uri="{FF2B5EF4-FFF2-40B4-BE49-F238E27FC236}">
                <a16:creationId xmlns:a16="http://schemas.microsoft.com/office/drawing/2014/main" id="{FDD28BA6-4DE3-8590-CAC3-B067366E1048}"/>
              </a:ext>
            </a:extLst>
          </p:cNvPr>
          <p:cNvCxnSpPr>
            <a:cxnSpLocks/>
          </p:cNvCxnSpPr>
          <p:nvPr/>
        </p:nvCxnSpPr>
        <p:spPr>
          <a:xfrm flipV="1">
            <a:off x="3984235" y="3946357"/>
            <a:ext cx="1885130" cy="549446"/>
          </a:xfrm>
          <a:prstGeom prst="bentConnector3">
            <a:avLst/>
          </a:prstGeom>
          <a:ln w="28575">
            <a:solidFill>
              <a:srgbClr val="88DB3D"/>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6" name="Conector: angular 78">
            <a:extLst>
              <a:ext uri="{FF2B5EF4-FFF2-40B4-BE49-F238E27FC236}">
                <a16:creationId xmlns:a16="http://schemas.microsoft.com/office/drawing/2014/main" id="{5974F003-D6BE-839A-AC1C-CE85C5813731}"/>
              </a:ext>
            </a:extLst>
          </p:cNvPr>
          <p:cNvCxnSpPr>
            <a:cxnSpLocks/>
            <a:stCxn id="8" idx="19"/>
          </p:cNvCxnSpPr>
          <p:nvPr/>
        </p:nvCxnSpPr>
        <p:spPr>
          <a:xfrm flipV="1">
            <a:off x="3934683" y="1965328"/>
            <a:ext cx="1914080" cy="426211"/>
          </a:xfrm>
          <a:prstGeom prst="bentConnector3">
            <a:avLst/>
          </a:prstGeom>
          <a:ln w="28575">
            <a:solidFill>
              <a:srgbClr val="88DB3D"/>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49D5F4CB-45C9-FABB-FFE9-6626B16AC8DE}"/>
              </a:ext>
            </a:extLst>
          </p:cNvPr>
          <p:cNvGrpSpPr/>
          <p:nvPr/>
        </p:nvGrpSpPr>
        <p:grpSpPr>
          <a:xfrm>
            <a:off x="3667977" y="223004"/>
            <a:ext cx="4856045" cy="632787"/>
            <a:chOff x="3969739" y="128535"/>
            <a:chExt cx="4856045" cy="632787"/>
          </a:xfrm>
        </p:grpSpPr>
        <p:sp>
          <p:nvSpPr>
            <p:cNvPr id="60" name="Rectangle 59">
              <a:extLst>
                <a:ext uri="{FF2B5EF4-FFF2-40B4-BE49-F238E27FC236}">
                  <a16:creationId xmlns:a16="http://schemas.microsoft.com/office/drawing/2014/main" id="{E55FA0B0-D572-5567-BB88-12D28AC42811}"/>
                </a:ext>
              </a:extLst>
            </p:cNvPr>
            <p:cNvSpPr/>
            <p:nvPr/>
          </p:nvSpPr>
          <p:spPr>
            <a:xfrm>
              <a:off x="5403007" y="687799"/>
              <a:ext cx="2205700" cy="73523"/>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60">
              <a:extLst>
                <a:ext uri="{FF2B5EF4-FFF2-40B4-BE49-F238E27FC236}">
                  <a16:creationId xmlns:a16="http://schemas.microsoft.com/office/drawing/2014/main" id="{3065EF1E-60C7-0919-69C5-C1903D347347}"/>
                </a:ext>
              </a:extLst>
            </p:cNvPr>
            <p:cNvGrpSpPr/>
            <p:nvPr/>
          </p:nvGrpSpPr>
          <p:grpSpPr>
            <a:xfrm>
              <a:off x="3969739" y="128535"/>
              <a:ext cx="4856045" cy="523220"/>
              <a:chOff x="3997449" y="197810"/>
              <a:chExt cx="4856045" cy="523220"/>
            </a:xfrm>
          </p:grpSpPr>
          <p:grpSp>
            <p:nvGrpSpPr>
              <p:cNvPr id="62" name="Group 61">
                <a:extLst>
                  <a:ext uri="{FF2B5EF4-FFF2-40B4-BE49-F238E27FC236}">
                    <a16:creationId xmlns:a16="http://schemas.microsoft.com/office/drawing/2014/main" id="{943D472C-4F80-6FF8-13A5-31012AE26D11}"/>
                  </a:ext>
                </a:extLst>
              </p:cNvPr>
              <p:cNvGrpSpPr/>
              <p:nvPr/>
            </p:nvGrpSpPr>
            <p:grpSpPr>
              <a:xfrm rot="16200000">
                <a:off x="3962201" y="248316"/>
                <a:ext cx="492706" cy="422209"/>
                <a:chOff x="8426854" y="66578"/>
                <a:chExt cx="612772" cy="525096"/>
              </a:xfrm>
              <a:solidFill>
                <a:srgbClr val="12664A"/>
              </a:solidFill>
            </p:grpSpPr>
            <p:sp>
              <p:nvSpPr>
                <p:cNvPr id="67" name="Freeform: Shape 66">
                  <a:extLst>
                    <a:ext uri="{FF2B5EF4-FFF2-40B4-BE49-F238E27FC236}">
                      <a16:creationId xmlns:a16="http://schemas.microsoft.com/office/drawing/2014/main" id="{3ACF6472-7946-A93F-6095-48E666F45EFE}"/>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B0E7192C-A625-9A88-8338-39CD7875629B}"/>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63" name="TextBox 62">
                <a:extLst>
                  <a:ext uri="{FF2B5EF4-FFF2-40B4-BE49-F238E27FC236}">
                    <a16:creationId xmlns:a16="http://schemas.microsoft.com/office/drawing/2014/main" id="{A1D69B71-199E-BE74-64D9-BDEA7981847A}"/>
                  </a:ext>
                </a:extLst>
              </p:cNvPr>
              <p:cNvSpPr txBox="1"/>
              <p:nvPr/>
            </p:nvSpPr>
            <p:spPr>
              <a:xfrm>
                <a:off x="4327230" y="197810"/>
                <a:ext cx="4416559" cy="523220"/>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nvGrpSpPr>
              <p:cNvPr id="64" name="Group 63">
                <a:extLst>
                  <a:ext uri="{FF2B5EF4-FFF2-40B4-BE49-F238E27FC236}">
                    <a16:creationId xmlns:a16="http://schemas.microsoft.com/office/drawing/2014/main" id="{41B1F1DC-D1BD-3627-CBC4-33A3628360D6}"/>
                  </a:ext>
                </a:extLst>
              </p:cNvPr>
              <p:cNvGrpSpPr/>
              <p:nvPr/>
            </p:nvGrpSpPr>
            <p:grpSpPr>
              <a:xfrm rot="5400000" flipH="1">
                <a:off x="8396037" y="248316"/>
                <a:ext cx="492706" cy="422209"/>
                <a:chOff x="8426854" y="66578"/>
                <a:chExt cx="612772" cy="525096"/>
              </a:xfrm>
              <a:solidFill>
                <a:srgbClr val="12664A"/>
              </a:solidFill>
            </p:grpSpPr>
            <p:sp>
              <p:nvSpPr>
                <p:cNvPr id="65" name="Freeform: Shape 64">
                  <a:extLst>
                    <a:ext uri="{FF2B5EF4-FFF2-40B4-BE49-F238E27FC236}">
                      <a16:creationId xmlns:a16="http://schemas.microsoft.com/office/drawing/2014/main" id="{FD75EE1C-6E46-1670-77C7-1797C5737866}"/>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66" name="Freeform: Shape 65">
                  <a:extLst>
                    <a:ext uri="{FF2B5EF4-FFF2-40B4-BE49-F238E27FC236}">
                      <a16:creationId xmlns:a16="http://schemas.microsoft.com/office/drawing/2014/main" id="{FE91D6AD-6626-50FA-1A51-277094DAC429}"/>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grpSp>
      <p:sp>
        <p:nvSpPr>
          <p:cNvPr id="69" name="TextBox 68">
            <a:extLst>
              <a:ext uri="{FF2B5EF4-FFF2-40B4-BE49-F238E27FC236}">
                <a16:creationId xmlns:a16="http://schemas.microsoft.com/office/drawing/2014/main" id="{FDA6CE64-1828-D705-06D2-64936FCD6B60}"/>
              </a:ext>
            </a:extLst>
          </p:cNvPr>
          <p:cNvSpPr txBox="1"/>
          <p:nvPr/>
        </p:nvSpPr>
        <p:spPr>
          <a:xfrm>
            <a:off x="5934061" y="1379562"/>
            <a:ext cx="5791200"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70" name="TextBox 69">
            <a:extLst>
              <a:ext uri="{FF2B5EF4-FFF2-40B4-BE49-F238E27FC236}">
                <a16:creationId xmlns:a16="http://schemas.microsoft.com/office/drawing/2014/main" id="{72765B26-DE63-B92C-548D-93DAD84F007E}"/>
              </a:ext>
            </a:extLst>
          </p:cNvPr>
          <p:cNvSpPr txBox="1"/>
          <p:nvPr/>
        </p:nvSpPr>
        <p:spPr>
          <a:xfrm>
            <a:off x="5941236" y="3344726"/>
            <a:ext cx="5791200"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840695939"/>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barn(outVertical)">
                                      <p:cBhvr>
                                        <p:cTn id="7" dur="5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left)">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left)">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wipe(right)">
                                      <p:cBhvr>
                                        <p:cTn id="27" dur="500"/>
                                        <p:tgtEl>
                                          <p:spTgt spid="6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right)">
                                      <p:cBhvr>
                                        <p:cTn id="3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5">
            <a:extLst>
              <a:ext uri="{FF2B5EF4-FFF2-40B4-BE49-F238E27FC236}">
                <a16:creationId xmlns:a16="http://schemas.microsoft.com/office/drawing/2014/main" id="{0A7771AB-C574-8223-86AF-6636F31A6A2D}"/>
              </a:ext>
            </a:extLst>
          </p:cNvPr>
          <p:cNvSpPr/>
          <p:nvPr/>
        </p:nvSpPr>
        <p:spPr>
          <a:xfrm>
            <a:off x="6400800" y="6541500"/>
            <a:ext cx="5791200" cy="316499"/>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2" name="Group 1">
            <a:extLst>
              <a:ext uri="{FF2B5EF4-FFF2-40B4-BE49-F238E27FC236}">
                <a16:creationId xmlns:a16="http://schemas.microsoft.com/office/drawing/2014/main" id="{634ABCA6-55B7-1F5F-2536-B1F3FBEF18F3}"/>
              </a:ext>
            </a:extLst>
          </p:cNvPr>
          <p:cNvGrpSpPr/>
          <p:nvPr/>
        </p:nvGrpSpPr>
        <p:grpSpPr>
          <a:xfrm>
            <a:off x="454819" y="1881590"/>
            <a:ext cx="3998746" cy="3996830"/>
            <a:chOff x="454819" y="1881590"/>
            <a:chExt cx="3998746" cy="3996830"/>
          </a:xfrm>
        </p:grpSpPr>
        <p:grpSp>
          <p:nvGrpSpPr>
            <p:cNvPr id="5" name="Group 2">
              <a:extLst>
                <a:ext uri="{FF2B5EF4-FFF2-40B4-BE49-F238E27FC236}">
                  <a16:creationId xmlns:a16="http://schemas.microsoft.com/office/drawing/2014/main" id="{642196CF-D01F-373F-A53B-1E14D3483BF7}"/>
                </a:ext>
              </a:extLst>
            </p:cNvPr>
            <p:cNvGrpSpPr/>
            <p:nvPr/>
          </p:nvGrpSpPr>
          <p:grpSpPr>
            <a:xfrm>
              <a:off x="454819" y="1881590"/>
              <a:ext cx="3998746" cy="3996830"/>
              <a:chOff x="4709778" y="2467644"/>
              <a:chExt cx="2800698" cy="2799356"/>
            </a:xfrm>
          </p:grpSpPr>
          <p:grpSp>
            <p:nvGrpSpPr>
              <p:cNvPr id="6" name="Group 3">
                <a:extLst>
                  <a:ext uri="{FF2B5EF4-FFF2-40B4-BE49-F238E27FC236}">
                    <a16:creationId xmlns:a16="http://schemas.microsoft.com/office/drawing/2014/main" id="{050E7AAD-28A6-742E-829D-71143925B33C}"/>
                  </a:ext>
                </a:extLst>
              </p:cNvPr>
              <p:cNvGrpSpPr/>
              <p:nvPr/>
            </p:nvGrpSpPr>
            <p:grpSpPr>
              <a:xfrm>
                <a:off x="5172700" y="2922546"/>
                <a:ext cx="1867380" cy="1866423"/>
                <a:chOff x="4574848" y="1897856"/>
                <a:chExt cx="3028217" cy="3026664"/>
              </a:xfrm>
            </p:grpSpPr>
            <p:sp>
              <p:nvSpPr>
                <p:cNvPr id="36" name="Freeform: Shape 36">
                  <a:extLst>
                    <a:ext uri="{FF2B5EF4-FFF2-40B4-BE49-F238E27FC236}">
                      <a16:creationId xmlns:a16="http://schemas.microsoft.com/office/drawing/2014/main" id="{FED688CD-4B5D-E9BA-FD74-1FACABE1BF04}"/>
                    </a:ext>
                  </a:extLst>
                </p:cNvPr>
                <p:cNvSpPr/>
                <p:nvPr/>
              </p:nvSpPr>
              <p:spPr>
                <a:xfrm>
                  <a:off x="4575624" y="1897856"/>
                  <a:ext cx="3026664" cy="3026664"/>
                </a:xfrm>
                <a:custGeom>
                  <a:avLst/>
                  <a:gdLst>
                    <a:gd name="connsiteX0" fmla="*/ 3057049 w 3057525"/>
                    <a:gd name="connsiteY0" fmla="*/ 1532096 h 3057525"/>
                    <a:gd name="connsiteX1" fmla="*/ 1532096 w 3057525"/>
                    <a:gd name="connsiteY1" fmla="*/ 3057049 h 3057525"/>
                    <a:gd name="connsiteX2" fmla="*/ 7144 w 3057525"/>
                    <a:gd name="connsiteY2" fmla="*/ 1532096 h 3057525"/>
                    <a:gd name="connsiteX3" fmla="*/ 1532096 w 3057525"/>
                    <a:gd name="connsiteY3" fmla="*/ 7144 h 3057525"/>
                    <a:gd name="connsiteX4" fmla="*/ 3057049 w 3057525"/>
                    <a:gd name="connsiteY4" fmla="*/ 1532096 h 305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525" h="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rgbClr val="12664A"/>
                </a:solidFill>
                <a:ln w="9525" cap="flat">
                  <a:noFill/>
                  <a:prstDash val="solid"/>
                  <a:miter/>
                </a:ln>
                <a:effectLst>
                  <a:outerShdw blurRad="63500" sx="102000" sy="102000" algn="ctr" rotWithShape="0">
                    <a:prstClr val="black">
                      <a:alpha val="40000"/>
                    </a:prstClr>
                  </a:outerShdw>
                </a:effectLst>
              </p:spPr>
              <p:txBody>
                <a:bodyPr rtlCol="0" anchor="ctr"/>
                <a:lstStyle/>
                <a:p>
                  <a:endParaRPr lang="en-US"/>
                </a:p>
              </p:txBody>
            </p:sp>
            <p:sp>
              <p:nvSpPr>
                <p:cNvPr id="37" name="Freeform: Shape 37">
                  <a:extLst>
                    <a:ext uri="{FF2B5EF4-FFF2-40B4-BE49-F238E27FC236}">
                      <a16:creationId xmlns:a16="http://schemas.microsoft.com/office/drawing/2014/main" id="{515D4136-07F7-993C-9E9F-5C84D173789D}"/>
                    </a:ext>
                  </a:extLst>
                </p:cNvPr>
                <p:cNvSpPr/>
                <p:nvPr/>
              </p:nvSpPr>
              <p:spPr>
                <a:xfrm>
                  <a:off x="4574848" y="1907000"/>
                  <a:ext cx="3028217" cy="2962327"/>
                </a:xfrm>
                <a:custGeom>
                  <a:avLst/>
                  <a:gdLst>
                    <a:gd name="connsiteX0" fmla="*/ 2863236 w 3028217"/>
                    <a:gd name="connsiteY0" fmla="*/ 2049564 h 2962327"/>
                    <a:gd name="connsiteX1" fmla="*/ 2844662 w 3028217"/>
                    <a:gd name="connsiteY1" fmla="*/ 2065518 h 2962327"/>
                    <a:gd name="connsiteX2" fmla="*/ 2847519 w 3028217"/>
                    <a:gd name="connsiteY2" fmla="*/ 2116953 h 2962327"/>
                    <a:gd name="connsiteX3" fmla="*/ 2887525 w 3028217"/>
                    <a:gd name="connsiteY3" fmla="*/ 2084568 h 2962327"/>
                    <a:gd name="connsiteX4" fmla="*/ 2890382 w 3028217"/>
                    <a:gd name="connsiteY4" fmla="*/ 2078853 h 2962327"/>
                    <a:gd name="connsiteX5" fmla="*/ 2890382 w 3028217"/>
                    <a:gd name="connsiteY5" fmla="*/ 2057898 h 2962327"/>
                    <a:gd name="connsiteX6" fmla="*/ 2863236 w 3028217"/>
                    <a:gd name="connsiteY6" fmla="*/ 2049564 h 2962327"/>
                    <a:gd name="connsiteX7" fmla="*/ 2453184 w 3028217"/>
                    <a:gd name="connsiteY7" fmla="*/ 1703568 h 2962327"/>
                    <a:gd name="connsiteX8" fmla="*/ 2444611 w 3028217"/>
                    <a:gd name="connsiteY8" fmla="*/ 1714046 h 2962327"/>
                    <a:gd name="connsiteX9" fmla="*/ 2467471 w 3028217"/>
                    <a:gd name="connsiteY9" fmla="*/ 1740716 h 2962327"/>
                    <a:gd name="connsiteX10" fmla="*/ 2482711 w 3028217"/>
                    <a:gd name="connsiteY10" fmla="*/ 1728333 h 2962327"/>
                    <a:gd name="connsiteX11" fmla="*/ 2453184 w 3028217"/>
                    <a:gd name="connsiteY11" fmla="*/ 1703568 h 2962327"/>
                    <a:gd name="connsiteX12" fmla="*/ 802501 w 3028217"/>
                    <a:gd name="connsiteY12" fmla="*/ 1583553 h 2962327"/>
                    <a:gd name="connsiteX13" fmla="*/ 812026 w 3028217"/>
                    <a:gd name="connsiteY13" fmla="*/ 1589268 h 2962327"/>
                    <a:gd name="connsiteX14" fmla="*/ 802501 w 3028217"/>
                    <a:gd name="connsiteY14" fmla="*/ 1599745 h 2962327"/>
                    <a:gd name="connsiteX15" fmla="*/ 792024 w 3028217"/>
                    <a:gd name="connsiteY15" fmla="*/ 1594030 h 2962327"/>
                    <a:gd name="connsiteX16" fmla="*/ 802501 w 3028217"/>
                    <a:gd name="connsiteY16" fmla="*/ 1583553 h 2962327"/>
                    <a:gd name="connsiteX17" fmla="*/ 573901 w 3028217"/>
                    <a:gd name="connsiteY17" fmla="*/ 1577838 h 2962327"/>
                    <a:gd name="connsiteX18" fmla="*/ 592951 w 3028217"/>
                    <a:gd name="connsiteY18" fmla="*/ 1589268 h 2962327"/>
                    <a:gd name="connsiteX19" fmla="*/ 584379 w 3028217"/>
                    <a:gd name="connsiteY19" fmla="*/ 1596888 h 2962327"/>
                    <a:gd name="connsiteX20" fmla="*/ 565329 w 3028217"/>
                    <a:gd name="connsiteY20" fmla="*/ 1587363 h 2962327"/>
                    <a:gd name="connsiteX21" fmla="*/ 573901 w 3028217"/>
                    <a:gd name="connsiteY21" fmla="*/ 1577838 h 2962327"/>
                    <a:gd name="connsiteX22" fmla="*/ 698678 w 3028217"/>
                    <a:gd name="connsiteY22" fmla="*/ 1550216 h 2962327"/>
                    <a:gd name="connsiteX23" fmla="*/ 763448 w 3028217"/>
                    <a:gd name="connsiteY23" fmla="*/ 1592126 h 2962327"/>
                    <a:gd name="connsiteX24" fmla="*/ 678676 w 3028217"/>
                    <a:gd name="connsiteY24" fmla="*/ 1592126 h 2962327"/>
                    <a:gd name="connsiteX25" fmla="*/ 698678 w 3028217"/>
                    <a:gd name="connsiteY25" fmla="*/ 1550216 h 2962327"/>
                    <a:gd name="connsiteX26" fmla="*/ 492939 w 3028217"/>
                    <a:gd name="connsiteY26" fmla="*/ 1460681 h 2962327"/>
                    <a:gd name="connsiteX27" fmla="*/ 562471 w 3028217"/>
                    <a:gd name="connsiteY27" fmla="*/ 1479731 h 2962327"/>
                    <a:gd name="connsiteX28" fmla="*/ 646291 w 3028217"/>
                    <a:gd name="connsiteY28" fmla="*/ 1537833 h 2962327"/>
                    <a:gd name="connsiteX29" fmla="*/ 577711 w 3028217"/>
                    <a:gd name="connsiteY29" fmla="*/ 1525451 h 2962327"/>
                    <a:gd name="connsiteX30" fmla="*/ 527229 w 3028217"/>
                    <a:gd name="connsiteY30" fmla="*/ 1487351 h 2962327"/>
                    <a:gd name="connsiteX31" fmla="*/ 525032 w 3028217"/>
                    <a:gd name="connsiteY31" fmla="*/ 1486533 h 2962327"/>
                    <a:gd name="connsiteX32" fmla="*/ 527229 w 3028217"/>
                    <a:gd name="connsiteY32" fmla="*/ 1488303 h 2962327"/>
                    <a:gd name="connsiteX33" fmla="*/ 451029 w 3028217"/>
                    <a:gd name="connsiteY33" fmla="*/ 1494971 h 2962327"/>
                    <a:gd name="connsiteX34" fmla="*/ 492939 w 3028217"/>
                    <a:gd name="connsiteY34" fmla="*/ 1460681 h 2962327"/>
                    <a:gd name="connsiteX35" fmla="*/ 592475 w 3028217"/>
                    <a:gd name="connsiteY35" fmla="*/ 1413889 h 2962327"/>
                    <a:gd name="connsiteX36" fmla="*/ 596761 w 3028217"/>
                    <a:gd name="connsiteY36" fmla="*/ 1414961 h 2962327"/>
                    <a:gd name="connsiteX37" fmla="*/ 595809 w 3028217"/>
                    <a:gd name="connsiteY37" fmla="*/ 1447346 h 2962327"/>
                    <a:gd name="connsiteX38" fmla="*/ 588189 w 3028217"/>
                    <a:gd name="connsiteY38" fmla="*/ 1414961 h 2962327"/>
                    <a:gd name="connsiteX39" fmla="*/ 592475 w 3028217"/>
                    <a:gd name="connsiteY39" fmla="*/ 1413889 h 2962327"/>
                    <a:gd name="connsiteX40" fmla="*/ 2633206 w 3028217"/>
                    <a:gd name="connsiteY40" fmla="*/ 1174931 h 2962327"/>
                    <a:gd name="connsiteX41" fmla="*/ 2673211 w 3028217"/>
                    <a:gd name="connsiteY41" fmla="*/ 1180646 h 2962327"/>
                    <a:gd name="connsiteX42" fmla="*/ 2633206 w 3028217"/>
                    <a:gd name="connsiteY42" fmla="*/ 1174931 h 2962327"/>
                    <a:gd name="connsiteX43" fmla="*/ 2477948 w 3028217"/>
                    <a:gd name="connsiteY43" fmla="*/ 1095873 h 2962327"/>
                    <a:gd name="connsiteX44" fmla="*/ 2484616 w 3028217"/>
                    <a:gd name="connsiteY44" fmla="*/ 1110160 h 2962327"/>
                    <a:gd name="connsiteX45" fmla="*/ 2464613 w 3028217"/>
                    <a:gd name="connsiteY45" fmla="*/ 1135878 h 2962327"/>
                    <a:gd name="connsiteX46" fmla="*/ 2444611 w 3028217"/>
                    <a:gd name="connsiteY46" fmla="*/ 1144450 h 2962327"/>
                    <a:gd name="connsiteX47" fmla="*/ 2415083 w 3028217"/>
                    <a:gd name="connsiteY47" fmla="*/ 1119685 h 2962327"/>
                    <a:gd name="connsiteX48" fmla="*/ 2446516 w 3028217"/>
                    <a:gd name="connsiteY48" fmla="*/ 1114923 h 2962327"/>
                    <a:gd name="connsiteX49" fmla="*/ 2477948 w 3028217"/>
                    <a:gd name="connsiteY49" fmla="*/ 1095873 h 2962327"/>
                    <a:gd name="connsiteX50" fmla="*/ 2344599 w 3028217"/>
                    <a:gd name="connsiteY50" fmla="*/ 1039676 h 2962327"/>
                    <a:gd name="connsiteX51" fmla="*/ 2355076 w 3028217"/>
                    <a:gd name="connsiteY51" fmla="*/ 1066346 h 2962327"/>
                    <a:gd name="connsiteX52" fmla="*/ 2341741 w 3028217"/>
                    <a:gd name="connsiteY52" fmla="*/ 1092063 h 2962327"/>
                    <a:gd name="connsiteX53" fmla="*/ 2328406 w 3028217"/>
                    <a:gd name="connsiteY53" fmla="*/ 1065393 h 2962327"/>
                    <a:gd name="connsiteX54" fmla="*/ 2344599 w 3028217"/>
                    <a:gd name="connsiteY54" fmla="*/ 1039676 h 2962327"/>
                    <a:gd name="connsiteX55" fmla="*/ 699631 w 3028217"/>
                    <a:gd name="connsiteY55" fmla="*/ 966334 h 2962327"/>
                    <a:gd name="connsiteX56" fmla="*/ 616764 w 3028217"/>
                    <a:gd name="connsiteY56" fmla="*/ 992051 h 2962327"/>
                    <a:gd name="connsiteX57" fmla="*/ 699631 w 3028217"/>
                    <a:gd name="connsiteY57" fmla="*/ 966334 h 2962327"/>
                    <a:gd name="connsiteX58" fmla="*/ 2786559 w 3028217"/>
                    <a:gd name="connsiteY58" fmla="*/ 938711 h 2962327"/>
                    <a:gd name="connsiteX59" fmla="*/ 2814181 w 3028217"/>
                    <a:gd name="connsiteY59" fmla="*/ 938711 h 2962327"/>
                    <a:gd name="connsiteX60" fmla="*/ 2814181 w 3028217"/>
                    <a:gd name="connsiteY60" fmla="*/ 945378 h 2962327"/>
                    <a:gd name="connsiteX61" fmla="*/ 2786559 w 3028217"/>
                    <a:gd name="connsiteY61" fmla="*/ 938711 h 2962327"/>
                    <a:gd name="connsiteX62" fmla="*/ 737731 w 3028217"/>
                    <a:gd name="connsiteY62" fmla="*/ 935019 h 2962327"/>
                    <a:gd name="connsiteX63" fmla="*/ 702489 w 3028217"/>
                    <a:gd name="connsiteY63" fmla="*/ 951093 h 2962327"/>
                    <a:gd name="connsiteX64" fmla="*/ 770116 w 3028217"/>
                    <a:gd name="connsiteY64" fmla="*/ 936805 h 2962327"/>
                    <a:gd name="connsiteX65" fmla="*/ 737731 w 3028217"/>
                    <a:gd name="connsiteY65" fmla="*/ 935019 h 2962327"/>
                    <a:gd name="connsiteX66" fmla="*/ 619383 w 3028217"/>
                    <a:gd name="connsiteY66" fmla="*/ 880251 h 2962327"/>
                    <a:gd name="connsiteX67" fmla="*/ 608191 w 3028217"/>
                    <a:gd name="connsiteY67" fmla="*/ 882513 h 2962327"/>
                    <a:gd name="connsiteX68" fmla="*/ 541516 w 3028217"/>
                    <a:gd name="connsiteY68" fmla="*/ 968238 h 2962327"/>
                    <a:gd name="connsiteX69" fmla="*/ 558661 w 3028217"/>
                    <a:gd name="connsiteY69" fmla="*/ 975858 h 2962327"/>
                    <a:gd name="connsiteX70" fmla="*/ 578664 w 3028217"/>
                    <a:gd name="connsiteY70" fmla="*/ 949188 h 2962327"/>
                    <a:gd name="connsiteX71" fmla="*/ 623431 w 3028217"/>
                    <a:gd name="connsiteY71" fmla="*/ 890133 h 2962327"/>
                    <a:gd name="connsiteX72" fmla="*/ 619383 w 3028217"/>
                    <a:gd name="connsiteY72" fmla="*/ 880251 h 2962327"/>
                    <a:gd name="connsiteX73" fmla="*/ 659626 w 3028217"/>
                    <a:gd name="connsiteY73" fmla="*/ 872036 h 2962327"/>
                    <a:gd name="connsiteX74" fmla="*/ 647244 w 3028217"/>
                    <a:gd name="connsiteY74" fmla="*/ 879656 h 2962327"/>
                    <a:gd name="connsiteX75" fmla="*/ 657721 w 3028217"/>
                    <a:gd name="connsiteY75" fmla="*/ 950141 h 2962327"/>
                    <a:gd name="connsiteX76" fmla="*/ 683439 w 3028217"/>
                    <a:gd name="connsiteY76" fmla="*/ 913946 h 2962327"/>
                    <a:gd name="connsiteX77" fmla="*/ 711061 w 3028217"/>
                    <a:gd name="connsiteY77" fmla="*/ 910136 h 2962327"/>
                    <a:gd name="connsiteX78" fmla="*/ 709156 w 3028217"/>
                    <a:gd name="connsiteY78" fmla="*/ 891086 h 2962327"/>
                    <a:gd name="connsiteX79" fmla="*/ 659626 w 3028217"/>
                    <a:gd name="connsiteY79" fmla="*/ 872036 h 2962327"/>
                    <a:gd name="connsiteX80" fmla="*/ 620410 w 3028217"/>
                    <a:gd name="connsiteY80" fmla="*/ 803828 h 2962327"/>
                    <a:gd name="connsiteX81" fmla="*/ 603429 w 3028217"/>
                    <a:gd name="connsiteY81" fmla="*/ 807266 h 2962327"/>
                    <a:gd name="connsiteX82" fmla="*/ 532944 w 3028217"/>
                    <a:gd name="connsiteY82" fmla="*/ 841556 h 2962327"/>
                    <a:gd name="connsiteX83" fmla="*/ 541516 w 3028217"/>
                    <a:gd name="connsiteY83" fmla="*/ 855843 h 2962327"/>
                    <a:gd name="connsiteX84" fmla="*/ 602476 w 3028217"/>
                    <a:gd name="connsiteY84" fmla="*/ 859653 h 2962327"/>
                    <a:gd name="connsiteX85" fmla="*/ 652959 w 3028217"/>
                    <a:gd name="connsiteY85" fmla="*/ 835841 h 2962327"/>
                    <a:gd name="connsiteX86" fmla="*/ 620410 w 3028217"/>
                    <a:gd name="connsiteY86" fmla="*/ 803828 h 2962327"/>
                    <a:gd name="connsiteX87" fmla="*/ 2051228 w 3028217"/>
                    <a:gd name="connsiteY87" fmla="*/ 690108 h 2962327"/>
                    <a:gd name="connsiteX88" fmla="*/ 2074088 w 3028217"/>
                    <a:gd name="connsiteY88" fmla="*/ 722493 h 2962327"/>
                    <a:gd name="connsiteX89" fmla="*/ 2021701 w 3028217"/>
                    <a:gd name="connsiteY89" fmla="*/ 782500 h 2962327"/>
                    <a:gd name="connsiteX90" fmla="*/ 2000746 w 3028217"/>
                    <a:gd name="connsiteY90" fmla="*/ 772023 h 2962327"/>
                    <a:gd name="connsiteX91" fmla="*/ 2036941 w 3028217"/>
                    <a:gd name="connsiteY91" fmla="*/ 698680 h 2962327"/>
                    <a:gd name="connsiteX92" fmla="*/ 2051228 w 3028217"/>
                    <a:gd name="connsiteY92" fmla="*/ 690108 h 2962327"/>
                    <a:gd name="connsiteX93" fmla="*/ 2111236 w 3028217"/>
                    <a:gd name="connsiteY93" fmla="*/ 608669 h 2962327"/>
                    <a:gd name="connsiteX94" fmla="*/ 2113141 w 3028217"/>
                    <a:gd name="connsiteY94" fmla="*/ 623433 h 2962327"/>
                    <a:gd name="connsiteX95" fmla="*/ 2111236 w 3028217"/>
                    <a:gd name="connsiteY95" fmla="*/ 626290 h 2962327"/>
                    <a:gd name="connsiteX96" fmla="*/ 2159814 w 3028217"/>
                    <a:gd name="connsiteY96" fmla="*/ 711063 h 2962327"/>
                    <a:gd name="connsiteX97" fmla="*/ 2199819 w 3028217"/>
                    <a:gd name="connsiteY97" fmla="*/ 758688 h 2962327"/>
                    <a:gd name="connsiteX98" fmla="*/ 2176959 w 3028217"/>
                    <a:gd name="connsiteY98" fmla="*/ 800598 h 2962327"/>
                    <a:gd name="connsiteX99" fmla="*/ 2092186 w 3028217"/>
                    <a:gd name="connsiteY99" fmla="*/ 814885 h 2962327"/>
                    <a:gd name="connsiteX100" fmla="*/ 2092186 w 3028217"/>
                    <a:gd name="connsiteY100" fmla="*/ 777738 h 2962327"/>
                    <a:gd name="connsiteX101" fmla="*/ 2111236 w 3028217"/>
                    <a:gd name="connsiteY101" fmla="*/ 740590 h 2962327"/>
                    <a:gd name="connsiteX102" fmla="*/ 2110284 w 3028217"/>
                    <a:gd name="connsiteY102" fmla="*/ 710110 h 2962327"/>
                    <a:gd name="connsiteX103" fmla="*/ 2076946 w 3028217"/>
                    <a:gd name="connsiteY103" fmla="*/ 669153 h 2962327"/>
                    <a:gd name="connsiteX104" fmla="*/ 2097901 w 3028217"/>
                    <a:gd name="connsiteY104" fmla="*/ 611050 h 2962327"/>
                    <a:gd name="connsiteX105" fmla="*/ 2111236 w 3028217"/>
                    <a:gd name="connsiteY105" fmla="*/ 608669 h 2962327"/>
                    <a:gd name="connsiteX106" fmla="*/ 927279 w 3028217"/>
                    <a:gd name="connsiteY106" fmla="*/ 479605 h 2962327"/>
                    <a:gd name="connsiteX107" fmla="*/ 933946 w 3028217"/>
                    <a:gd name="connsiteY107" fmla="*/ 486273 h 2962327"/>
                    <a:gd name="connsiteX108" fmla="*/ 929184 w 3028217"/>
                    <a:gd name="connsiteY108" fmla="*/ 493893 h 2962327"/>
                    <a:gd name="connsiteX109" fmla="*/ 919659 w 3028217"/>
                    <a:gd name="connsiteY109" fmla="*/ 488178 h 2962327"/>
                    <a:gd name="connsiteX110" fmla="*/ 927279 w 3028217"/>
                    <a:gd name="connsiteY110" fmla="*/ 479605 h 2962327"/>
                    <a:gd name="connsiteX111" fmla="*/ 1938089 w 3028217"/>
                    <a:gd name="connsiteY111" fmla="*/ 417931 h 2962327"/>
                    <a:gd name="connsiteX112" fmla="*/ 1959789 w 3028217"/>
                    <a:gd name="connsiteY112" fmla="*/ 441505 h 2962327"/>
                    <a:gd name="connsiteX113" fmla="*/ 1940739 w 3028217"/>
                    <a:gd name="connsiteY113" fmla="*/ 466270 h 2962327"/>
                    <a:gd name="connsiteX114" fmla="*/ 1842631 w 3028217"/>
                    <a:gd name="connsiteY114" fmla="*/ 480558 h 2962327"/>
                    <a:gd name="connsiteX115" fmla="*/ 1832154 w 3028217"/>
                    <a:gd name="connsiteY115" fmla="*/ 458650 h 2962327"/>
                    <a:gd name="connsiteX116" fmla="*/ 1833106 w 3028217"/>
                    <a:gd name="connsiteY116" fmla="*/ 431980 h 2962327"/>
                    <a:gd name="connsiteX117" fmla="*/ 1845489 w 3028217"/>
                    <a:gd name="connsiteY117" fmla="*/ 423408 h 2962327"/>
                    <a:gd name="connsiteX118" fmla="*/ 1857871 w 3028217"/>
                    <a:gd name="connsiteY118" fmla="*/ 432933 h 2962327"/>
                    <a:gd name="connsiteX119" fmla="*/ 1926451 w 3028217"/>
                    <a:gd name="connsiteY119" fmla="*/ 418645 h 2962327"/>
                    <a:gd name="connsiteX120" fmla="*/ 1938089 w 3028217"/>
                    <a:gd name="connsiteY120" fmla="*/ 417931 h 2962327"/>
                    <a:gd name="connsiteX121" fmla="*/ 904419 w 3028217"/>
                    <a:gd name="connsiteY121" fmla="*/ 389118 h 2962327"/>
                    <a:gd name="connsiteX122" fmla="*/ 938709 w 3028217"/>
                    <a:gd name="connsiteY122" fmla="*/ 433886 h 2962327"/>
                    <a:gd name="connsiteX123" fmla="*/ 942519 w 3028217"/>
                    <a:gd name="connsiteY123" fmla="*/ 446268 h 2962327"/>
                    <a:gd name="connsiteX124" fmla="*/ 931089 w 3028217"/>
                    <a:gd name="connsiteY124" fmla="*/ 449125 h 2962327"/>
                    <a:gd name="connsiteX125" fmla="*/ 878701 w 3028217"/>
                    <a:gd name="connsiteY125" fmla="*/ 449125 h 2962327"/>
                    <a:gd name="connsiteX126" fmla="*/ 856794 w 3028217"/>
                    <a:gd name="connsiteY126" fmla="*/ 443411 h 2962327"/>
                    <a:gd name="connsiteX127" fmla="*/ 867271 w 3028217"/>
                    <a:gd name="connsiteY127" fmla="*/ 412930 h 2962327"/>
                    <a:gd name="connsiteX128" fmla="*/ 904419 w 3028217"/>
                    <a:gd name="connsiteY128" fmla="*/ 389118 h 2962327"/>
                    <a:gd name="connsiteX129" fmla="*/ 1062534 w 3028217"/>
                    <a:gd name="connsiteY129" fmla="*/ 340541 h 2962327"/>
                    <a:gd name="connsiteX130" fmla="*/ 1083489 w 3028217"/>
                    <a:gd name="connsiteY130" fmla="*/ 353876 h 2962327"/>
                    <a:gd name="connsiteX131" fmla="*/ 1053961 w 3028217"/>
                    <a:gd name="connsiteY131" fmla="*/ 360543 h 2962327"/>
                    <a:gd name="connsiteX132" fmla="*/ 1062534 w 3028217"/>
                    <a:gd name="connsiteY132" fmla="*/ 340541 h 2962327"/>
                    <a:gd name="connsiteX133" fmla="*/ 2471113 w 3028217"/>
                    <a:gd name="connsiteY133" fmla="*/ 336025 h 2962327"/>
                    <a:gd name="connsiteX134" fmla="*/ 2521763 w 3028217"/>
                    <a:gd name="connsiteY134" fmla="*/ 370068 h 2962327"/>
                    <a:gd name="connsiteX135" fmla="*/ 2848471 w 3028217"/>
                    <a:gd name="connsiteY135" fmla="*/ 785358 h 2962327"/>
                    <a:gd name="connsiteX136" fmla="*/ 2920861 w 3028217"/>
                    <a:gd name="connsiteY136" fmla="*/ 940616 h 2962327"/>
                    <a:gd name="connsiteX137" fmla="*/ 2926576 w 3028217"/>
                    <a:gd name="connsiteY137" fmla="*/ 977763 h 2962327"/>
                    <a:gd name="connsiteX138" fmla="*/ 2847518 w 3028217"/>
                    <a:gd name="connsiteY138" fmla="*/ 938711 h 2962327"/>
                    <a:gd name="connsiteX139" fmla="*/ 2864663 w 3028217"/>
                    <a:gd name="connsiteY139" fmla="*/ 890133 h 2962327"/>
                    <a:gd name="connsiteX140" fmla="*/ 2810371 w 3028217"/>
                    <a:gd name="connsiteY140" fmla="*/ 908231 h 2962327"/>
                    <a:gd name="connsiteX141" fmla="*/ 2757031 w 3028217"/>
                    <a:gd name="connsiteY141" fmla="*/ 904421 h 2962327"/>
                    <a:gd name="connsiteX142" fmla="*/ 2728456 w 3028217"/>
                    <a:gd name="connsiteY142" fmla="*/ 916803 h 2962327"/>
                    <a:gd name="connsiteX143" fmla="*/ 2707501 w 3028217"/>
                    <a:gd name="connsiteY143" fmla="*/ 971096 h 2962327"/>
                    <a:gd name="connsiteX144" fmla="*/ 2706548 w 3028217"/>
                    <a:gd name="connsiteY144" fmla="*/ 1011101 h 2962327"/>
                    <a:gd name="connsiteX145" fmla="*/ 2712263 w 3028217"/>
                    <a:gd name="connsiteY145" fmla="*/ 1044438 h 2962327"/>
                    <a:gd name="connsiteX146" fmla="*/ 2750438 w 3028217"/>
                    <a:gd name="connsiteY146" fmla="*/ 1026892 h 2962327"/>
                    <a:gd name="connsiteX147" fmla="*/ 2757317 w 3028217"/>
                    <a:gd name="connsiteY147" fmla="*/ 1029909 h 2962327"/>
                    <a:gd name="connsiteX148" fmla="*/ 2760842 w 3028217"/>
                    <a:gd name="connsiteY148" fmla="*/ 1028246 h 2962327"/>
                    <a:gd name="connsiteX149" fmla="*/ 2785607 w 3028217"/>
                    <a:gd name="connsiteY149" fmla="*/ 1010148 h 2962327"/>
                    <a:gd name="connsiteX150" fmla="*/ 2804538 w 3028217"/>
                    <a:gd name="connsiteY150" fmla="*/ 1006457 h 2962327"/>
                    <a:gd name="connsiteX151" fmla="*/ 2822755 w 3028217"/>
                    <a:gd name="connsiteY151" fmla="*/ 1009196 h 2962327"/>
                    <a:gd name="connsiteX152" fmla="*/ 2938959 w 3028217"/>
                    <a:gd name="connsiteY152" fmla="*/ 1031103 h 2962327"/>
                    <a:gd name="connsiteX153" fmla="*/ 2959915 w 3028217"/>
                    <a:gd name="connsiteY153" fmla="*/ 1058726 h 2962327"/>
                    <a:gd name="connsiteX154" fmla="*/ 3021827 w 3028217"/>
                    <a:gd name="connsiteY154" fmla="*/ 1368288 h 2962327"/>
                    <a:gd name="connsiteX155" fmla="*/ 3027542 w 3028217"/>
                    <a:gd name="connsiteY155" fmla="*/ 1562598 h 2962327"/>
                    <a:gd name="connsiteX156" fmla="*/ 3020874 w 3028217"/>
                    <a:gd name="connsiteY156" fmla="*/ 1594983 h 2962327"/>
                    <a:gd name="connsiteX157" fmla="*/ 2958009 w 3028217"/>
                    <a:gd name="connsiteY157" fmla="*/ 1512116 h 2962327"/>
                    <a:gd name="connsiteX158" fmla="*/ 2918005 w 3028217"/>
                    <a:gd name="connsiteY158" fmla="*/ 1446393 h 2962327"/>
                    <a:gd name="connsiteX159" fmla="*/ 2860855 w 3028217"/>
                    <a:gd name="connsiteY159" fmla="*/ 1371146 h 2962327"/>
                    <a:gd name="connsiteX160" fmla="*/ 2831327 w 3028217"/>
                    <a:gd name="connsiteY160" fmla="*/ 1343523 h 2962327"/>
                    <a:gd name="connsiteX161" fmla="*/ 2856092 w 3028217"/>
                    <a:gd name="connsiteY161" fmla="*/ 1380671 h 2962327"/>
                    <a:gd name="connsiteX162" fmla="*/ 2930387 w 3028217"/>
                    <a:gd name="connsiteY162" fmla="*/ 1514021 h 2962327"/>
                    <a:gd name="connsiteX163" fmla="*/ 2939912 w 3028217"/>
                    <a:gd name="connsiteY163" fmla="*/ 1546406 h 2962327"/>
                    <a:gd name="connsiteX164" fmla="*/ 2962772 w 3028217"/>
                    <a:gd name="connsiteY164" fmla="*/ 1597841 h 2962327"/>
                    <a:gd name="connsiteX165" fmla="*/ 2999919 w 3028217"/>
                    <a:gd name="connsiteY165" fmla="*/ 1683566 h 2962327"/>
                    <a:gd name="connsiteX166" fmla="*/ 3012302 w 3028217"/>
                    <a:gd name="connsiteY166" fmla="*/ 1740716 h 2962327"/>
                    <a:gd name="connsiteX167" fmla="*/ 2886572 w 3028217"/>
                    <a:gd name="connsiteY167" fmla="*/ 2158864 h 2962327"/>
                    <a:gd name="connsiteX168" fmla="*/ 2841805 w 3028217"/>
                    <a:gd name="connsiteY168" fmla="*/ 2246493 h 2962327"/>
                    <a:gd name="connsiteX169" fmla="*/ 2821802 w 3028217"/>
                    <a:gd name="connsiteY169" fmla="*/ 2266496 h 2962327"/>
                    <a:gd name="connsiteX170" fmla="*/ 2808467 w 3028217"/>
                    <a:gd name="connsiteY170" fmla="*/ 2240778 h 2962327"/>
                    <a:gd name="connsiteX171" fmla="*/ 2785607 w 3028217"/>
                    <a:gd name="connsiteY171" fmla="*/ 2172198 h 2962327"/>
                    <a:gd name="connsiteX172" fmla="*/ 2805609 w 3028217"/>
                    <a:gd name="connsiteY172" fmla="*/ 2234111 h 2962327"/>
                    <a:gd name="connsiteX173" fmla="*/ 2821802 w 3028217"/>
                    <a:gd name="connsiteY173" fmla="*/ 2273164 h 2962327"/>
                    <a:gd name="connsiteX174" fmla="*/ 2708455 w 3028217"/>
                    <a:gd name="connsiteY174" fmla="*/ 2451281 h 2962327"/>
                    <a:gd name="connsiteX175" fmla="*/ 2551292 w 3028217"/>
                    <a:gd name="connsiteY175" fmla="*/ 2622731 h 2962327"/>
                    <a:gd name="connsiteX176" fmla="*/ 2476997 w 3028217"/>
                    <a:gd name="connsiteY176" fmla="*/ 2687501 h 2962327"/>
                    <a:gd name="connsiteX177" fmla="*/ 2463662 w 3028217"/>
                    <a:gd name="connsiteY177" fmla="*/ 2655116 h 2962327"/>
                    <a:gd name="connsiteX178" fmla="*/ 2425562 w 3028217"/>
                    <a:gd name="connsiteY178" fmla="*/ 2533196 h 2962327"/>
                    <a:gd name="connsiteX179" fmla="*/ 2439849 w 3028217"/>
                    <a:gd name="connsiteY179" fmla="*/ 2375081 h 2962327"/>
                    <a:gd name="connsiteX180" fmla="*/ 2449374 w 3028217"/>
                    <a:gd name="connsiteY180" fmla="*/ 2301739 h 2962327"/>
                    <a:gd name="connsiteX181" fmla="*/ 2430324 w 3028217"/>
                    <a:gd name="connsiteY181" fmla="*/ 2210298 h 2962327"/>
                    <a:gd name="connsiteX182" fmla="*/ 2396987 w 3028217"/>
                    <a:gd name="connsiteY182" fmla="*/ 2144576 h 2962327"/>
                    <a:gd name="connsiteX183" fmla="*/ 2370317 w 3028217"/>
                    <a:gd name="connsiteY183" fmla="*/ 2012178 h 2962327"/>
                    <a:gd name="connsiteX184" fmla="*/ 2374127 w 3028217"/>
                    <a:gd name="connsiteY184" fmla="*/ 1992176 h 2962327"/>
                    <a:gd name="connsiteX185" fmla="*/ 2319834 w 3028217"/>
                    <a:gd name="connsiteY185" fmla="*/ 1944551 h 2962327"/>
                    <a:gd name="connsiteX186" fmla="*/ 2282687 w 3028217"/>
                    <a:gd name="connsiteY186" fmla="*/ 1931216 h 2962327"/>
                    <a:gd name="connsiteX187" fmla="*/ 2200772 w 3028217"/>
                    <a:gd name="connsiteY187" fmla="*/ 1905498 h 2962327"/>
                    <a:gd name="connsiteX188" fmla="*/ 2157909 w 3028217"/>
                    <a:gd name="connsiteY188" fmla="*/ 1926453 h 2962327"/>
                    <a:gd name="connsiteX189" fmla="*/ 2106474 w 3028217"/>
                    <a:gd name="connsiteY189" fmla="*/ 1931216 h 2962327"/>
                    <a:gd name="connsiteX190" fmla="*/ 2040752 w 3028217"/>
                    <a:gd name="connsiteY190" fmla="*/ 1937883 h 2962327"/>
                    <a:gd name="connsiteX191" fmla="*/ 1974077 w 3028217"/>
                    <a:gd name="connsiteY191" fmla="*/ 1924548 h 2962327"/>
                    <a:gd name="connsiteX192" fmla="*/ 1919784 w 3028217"/>
                    <a:gd name="connsiteY192" fmla="*/ 1877876 h 2962327"/>
                    <a:gd name="connsiteX193" fmla="*/ 1896924 w 3028217"/>
                    <a:gd name="connsiteY193" fmla="*/ 1849301 h 2962327"/>
                    <a:gd name="connsiteX194" fmla="*/ 1839774 w 3028217"/>
                    <a:gd name="connsiteY194" fmla="*/ 1762623 h 2962327"/>
                    <a:gd name="connsiteX195" fmla="*/ 1822629 w 3028217"/>
                    <a:gd name="connsiteY195" fmla="*/ 1676898 h 2962327"/>
                    <a:gd name="connsiteX196" fmla="*/ 1829297 w 3028217"/>
                    <a:gd name="connsiteY196" fmla="*/ 1537833 h 2962327"/>
                    <a:gd name="connsiteX197" fmla="*/ 1828344 w 3028217"/>
                    <a:gd name="connsiteY197" fmla="*/ 1514973 h 2962327"/>
                    <a:gd name="connsiteX198" fmla="*/ 1909307 w 3028217"/>
                    <a:gd name="connsiteY198" fmla="*/ 1373051 h 2962327"/>
                    <a:gd name="connsiteX199" fmla="*/ 1929309 w 3028217"/>
                    <a:gd name="connsiteY199" fmla="*/ 1361621 h 2962327"/>
                    <a:gd name="connsiteX200" fmla="*/ 1977887 w 3028217"/>
                    <a:gd name="connsiteY200" fmla="*/ 1293041 h 2962327"/>
                    <a:gd name="connsiteX201" fmla="*/ 2019797 w 3028217"/>
                    <a:gd name="connsiteY201" fmla="*/ 1227318 h 2962327"/>
                    <a:gd name="connsiteX202" fmla="*/ 2051229 w 3028217"/>
                    <a:gd name="connsiteY202" fmla="*/ 1178741 h 2962327"/>
                    <a:gd name="connsiteX203" fmla="*/ 2083614 w 3028217"/>
                    <a:gd name="connsiteY203" fmla="*/ 1172073 h 2962327"/>
                    <a:gd name="connsiteX204" fmla="*/ 2161719 w 3028217"/>
                    <a:gd name="connsiteY204" fmla="*/ 1162548 h 2962327"/>
                    <a:gd name="connsiteX205" fmla="*/ 2266494 w 3028217"/>
                    <a:gd name="connsiteY205" fmla="*/ 1136831 h 2962327"/>
                    <a:gd name="connsiteX206" fmla="*/ 2331264 w 3028217"/>
                    <a:gd name="connsiteY206" fmla="*/ 1133021 h 2962327"/>
                    <a:gd name="connsiteX207" fmla="*/ 2387462 w 3028217"/>
                    <a:gd name="connsiteY207" fmla="*/ 1197791 h 2962327"/>
                    <a:gd name="connsiteX208" fmla="*/ 2400797 w 3028217"/>
                    <a:gd name="connsiteY208" fmla="*/ 1229223 h 2962327"/>
                    <a:gd name="connsiteX209" fmla="*/ 2517002 w 3028217"/>
                    <a:gd name="connsiteY209" fmla="*/ 1283516 h 2962327"/>
                    <a:gd name="connsiteX210" fmla="*/ 2556055 w 3028217"/>
                    <a:gd name="connsiteY210" fmla="*/ 1266371 h 2962327"/>
                    <a:gd name="connsiteX211" fmla="*/ 2617967 w 3028217"/>
                    <a:gd name="connsiteY211" fmla="*/ 1241606 h 2962327"/>
                    <a:gd name="connsiteX212" fmla="*/ 2701787 w 3028217"/>
                    <a:gd name="connsiteY212" fmla="*/ 1271133 h 2962327"/>
                    <a:gd name="connsiteX213" fmla="*/ 2823707 w 3028217"/>
                    <a:gd name="connsiteY213" fmla="*/ 1270181 h 2962327"/>
                    <a:gd name="connsiteX214" fmla="*/ 2842757 w 3028217"/>
                    <a:gd name="connsiteY214" fmla="*/ 1253988 h 2962327"/>
                    <a:gd name="connsiteX215" fmla="*/ 2857997 w 3028217"/>
                    <a:gd name="connsiteY215" fmla="*/ 1191123 h 2962327"/>
                    <a:gd name="connsiteX216" fmla="*/ 2824659 w 3028217"/>
                    <a:gd name="connsiteY216" fmla="*/ 1163501 h 2962327"/>
                    <a:gd name="connsiteX217" fmla="*/ 2781797 w 3028217"/>
                    <a:gd name="connsiteY217" fmla="*/ 1153023 h 2962327"/>
                    <a:gd name="connsiteX218" fmla="*/ 2778142 w 3028217"/>
                    <a:gd name="connsiteY218" fmla="*/ 1149005 h 2962327"/>
                    <a:gd name="connsiteX219" fmla="*/ 2758579 w 3028217"/>
                    <a:gd name="connsiteY219" fmla="*/ 1157637 h 2962327"/>
                    <a:gd name="connsiteX220" fmla="*/ 2684641 w 3028217"/>
                    <a:gd name="connsiteY220" fmla="*/ 1122543 h 2962327"/>
                    <a:gd name="connsiteX221" fmla="*/ 2664638 w 3028217"/>
                    <a:gd name="connsiteY221" fmla="*/ 1083491 h 2962327"/>
                    <a:gd name="connsiteX222" fmla="*/ 2646541 w 3028217"/>
                    <a:gd name="connsiteY222" fmla="*/ 1054916 h 2962327"/>
                    <a:gd name="connsiteX223" fmla="*/ 2610346 w 3028217"/>
                    <a:gd name="connsiteY223" fmla="*/ 1080633 h 2962327"/>
                    <a:gd name="connsiteX224" fmla="*/ 2609202 w 3028217"/>
                    <a:gd name="connsiteY224" fmla="*/ 1082346 h 2962327"/>
                    <a:gd name="connsiteX225" fmla="*/ 2613204 w 3028217"/>
                    <a:gd name="connsiteY225" fmla="*/ 1086348 h 2962327"/>
                    <a:gd name="connsiteX226" fmla="*/ 2632254 w 3028217"/>
                    <a:gd name="connsiteY226" fmla="*/ 1108255 h 2962327"/>
                    <a:gd name="connsiteX227" fmla="*/ 2609394 w 3028217"/>
                    <a:gd name="connsiteY227" fmla="*/ 1145403 h 2962327"/>
                    <a:gd name="connsiteX228" fmla="*/ 2584629 w 3028217"/>
                    <a:gd name="connsiteY228" fmla="*/ 1132068 h 2962327"/>
                    <a:gd name="connsiteX229" fmla="*/ 2566055 w 3028217"/>
                    <a:gd name="connsiteY229" fmla="*/ 1095397 h 2962327"/>
                    <a:gd name="connsiteX230" fmla="*/ 2558490 w 3028217"/>
                    <a:gd name="connsiteY230" fmla="*/ 1083461 h 2962327"/>
                    <a:gd name="connsiteX231" fmla="*/ 2545576 w 3028217"/>
                    <a:gd name="connsiteY231" fmla="*/ 1071108 h 2962327"/>
                    <a:gd name="connsiteX232" fmla="*/ 2536051 w 3028217"/>
                    <a:gd name="connsiteY232" fmla="*/ 1061583 h 2962327"/>
                    <a:gd name="connsiteX233" fmla="*/ 2429371 w 3028217"/>
                    <a:gd name="connsiteY233" fmla="*/ 952046 h 2962327"/>
                    <a:gd name="connsiteX234" fmla="*/ 2417941 w 3028217"/>
                    <a:gd name="connsiteY234" fmla="*/ 944426 h 2962327"/>
                    <a:gd name="connsiteX235" fmla="*/ 2407463 w 3028217"/>
                    <a:gd name="connsiteY235" fmla="*/ 947283 h 2962327"/>
                    <a:gd name="connsiteX236" fmla="*/ 2469376 w 3028217"/>
                    <a:gd name="connsiteY236" fmla="*/ 1014911 h 2962327"/>
                    <a:gd name="connsiteX237" fmla="*/ 2509381 w 3028217"/>
                    <a:gd name="connsiteY237" fmla="*/ 1044438 h 2962327"/>
                    <a:gd name="connsiteX238" fmla="*/ 2504618 w 3028217"/>
                    <a:gd name="connsiteY238" fmla="*/ 1057773 h 2962327"/>
                    <a:gd name="connsiteX239" fmla="*/ 2488426 w 3028217"/>
                    <a:gd name="connsiteY239" fmla="*/ 1077776 h 2962327"/>
                    <a:gd name="connsiteX240" fmla="*/ 2476996 w 3028217"/>
                    <a:gd name="connsiteY240" fmla="*/ 1084443 h 2962327"/>
                    <a:gd name="connsiteX241" fmla="*/ 2356028 w 3028217"/>
                    <a:gd name="connsiteY241" fmla="*/ 985383 h 2962327"/>
                    <a:gd name="connsiteX242" fmla="*/ 2317928 w 3028217"/>
                    <a:gd name="connsiteY242" fmla="*/ 978716 h 2962327"/>
                    <a:gd name="connsiteX243" fmla="*/ 2295068 w 3028217"/>
                    <a:gd name="connsiteY243" fmla="*/ 993003 h 2962327"/>
                    <a:gd name="connsiteX244" fmla="*/ 2196008 w 3028217"/>
                    <a:gd name="connsiteY244" fmla="*/ 1057773 h 2962327"/>
                    <a:gd name="connsiteX245" fmla="*/ 2181721 w 3028217"/>
                    <a:gd name="connsiteY245" fmla="*/ 1087301 h 2962327"/>
                    <a:gd name="connsiteX246" fmla="*/ 2105521 w 3028217"/>
                    <a:gd name="connsiteY246" fmla="*/ 1157786 h 2962327"/>
                    <a:gd name="connsiteX247" fmla="*/ 2053133 w 3028217"/>
                    <a:gd name="connsiteY247" fmla="*/ 1155881 h 2962327"/>
                    <a:gd name="connsiteX248" fmla="*/ 2036941 w 3028217"/>
                    <a:gd name="connsiteY248" fmla="*/ 1136831 h 2962327"/>
                    <a:gd name="connsiteX249" fmla="*/ 2008366 w 3028217"/>
                    <a:gd name="connsiteY249" fmla="*/ 1131116 h 2962327"/>
                    <a:gd name="connsiteX250" fmla="*/ 2001698 w 3028217"/>
                    <a:gd name="connsiteY250" fmla="*/ 1074918 h 2962327"/>
                    <a:gd name="connsiteX251" fmla="*/ 2008366 w 3028217"/>
                    <a:gd name="connsiteY251" fmla="*/ 1001576 h 2962327"/>
                    <a:gd name="connsiteX252" fmla="*/ 2035988 w 3028217"/>
                    <a:gd name="connsiteY252" fmla="*/ 977763 h 2962327"/>
                    <a:gd name="connsiteX253" fmla="*/ 2107426 w 3028217"/>
                    <a:gd name="connsiteY253" fmla="*/ 983478 h 2962327"/>
                    <a:gd name="connsiteX254" fmla="*/ 2148383 w 3028217"/>
                    <a:gd name="connsiteY254" fmla="*/ 975858 h 2962327"/>
                    <a:gd name="connsiteX255" fmla="*/ 2150288 w 3028217"/>
                    <a:gd name="connsiteY255" fmla="*/ 913946 h 2962327"/>
                    <a:gd name="connsiteX256" fmla="*/ 2112188 w 3028217"/>
                    <a:gd name="connsiteY256" fmla="*/ 876798 h 2962327"/>
                    <a:gd name="connsiteX257" fmla="*/ 2096948 w 3028217"/>
                    <a:gd name="connsiteY257" fmla="*/ 862511 h 2962327"/>
                    <a:gd name="connsiteX258" fmla="*/ 2118856 w 3028217"/>
                    <a:gd name="connsiteY258" fmla="*/ 849176 h 2962327"/>
                    <a:gd name="connsiteX259" fmla="*/ 2206486 w 3028217"/>
                    <a:gd name="connsiteY259" fmla="*/ 810123 h 2962327"/>
                    <a:gd name="connsiteX260" fmla="*/ 2308403 w 3028217"/>
                    <a:gd name="connsiteY260" fmla="*/ 731066 h 2962327"/>
                    <a:gd name="connsiteX261" fmla="*/ 2321738 w 3028217"/>
                    <a:gd name="connsiteY261" fmla="*/ 708206 h 2962327"/>
                    <a:gd name="connsiteX262" fmla="*/ 2311261 w 3028217"/>
                    <a:gd name="connsiteY262" fmla="*/ 679631 h 2962327"/>
                    <a:gd name="connsiteX263" fmla="*/ 2320786 w 3028217"/>
                    <a:gd name="connsiteY263" fmla="*/ 643436 h 2962327"/>
                    <a:gd name="connsiteX264" fmla="*/ 2338883 w 3028217"/>
                    <a:gd name="connsiteY264" fmla="*/ 638673 h 2962327"/>
                    <a:gd name="connsiteX265" fmla="*/ 2343646 w 3028217"/>
                    <a:gd name="connsiteY265" fmla="*/ 675821 h 2962327"/>
                    <a:gd name="connsiteX266" fmla="*/ 2348408 w 3028217"/>
                    <a:gd name="connsiteY266" fmla="*/ 699633 h 2962327"/>
                    <a:gd name="connsiteX267" fmla="*/ 2376031 w 3028217"/>
                    <a:gd name="connsiteY267" fmla="*/ 706301 h 2962327"/>
                    <a:gd name="connsiteX268" fmla="*/ 2385556 w 3028217"/>
                    <a:gd name="connsiteY268" fmla="*/ 704396 h 2962327"/>
                    <a:gd name="connsiteX269" fmla="*/ 2454136 w 3028217"/>
                    <a:gd name="connsiteY269" fmla="*/ 698681 h 2962327"/>
                    <a:gd name="connsiteX270" fmla="*/ 2476996 w 3028217"/>
                    <a:gd name="connsiteY270" fmla="*/ 692013 h 2962327"/>
                    <a:gd name="connsiteX271" fmla="*/ 2517953 w 3028217"/>
                    <a:gd name="connsiteY271" fmla="*/ 648198 h 2962327"/>
                    <a:gd name="connsiteX272" fmla="*/ 2563673 w 3028217"/>
                    <a:gd name="connsiteY272" fmla="*/ 626291 h 2962327"/>
                    <a:gd name="connsiteX273" fmla="*/ 2554148 w 3028217"/>
                    <a:gd name="connsiteY273" fmla="*/ 585333 h 2962327"/>
                    <a:gd name="connsiteX274" fmla="*/ 2572928 w 3028217"/>
                    <a:gd name="connsiteY274" fmla="*/ 573708 h 2962327"/>
                    <a:gd name="connsiteX275" fmla="*/ 2586098 w 3028217"/>
                    <a:gd name="connsiteY275" fmla="*/ 571735 h 2962327"/>
                    <a:gd name="connsiteX276" fmla="*/ 2586726 w 3028217"/>
                    <a:gd name="connsiteY276" fmla="*/ 571671 h 2962327"/>
                    <a:gd name="connsiteX277" fmla="*/ 2624633 w 3028217"/>
                    <a:gd name="connsiteY277" fmla="*/ 568188 h 2962327"/>
                    <a:gd name="connsiteX278" fmla="*/ 2630348 w 3028217"/>
                    <a:gd name="connsiteY278" fmla="*/ 563426 h 2962327"/>
                    <a:gd name="connsiteX279" fmla="*/ 2633206 w 3028217"/>
                    <a:gd name="connsiteY279" fmla="*/ 563426 h 2962327"/>
                    <a:gd name="connsiteX280" fmla="*/ 2626538 w 3028217"/>
                    <a:gd name="connsiteY280" fmla="*/ 563426 h 2962327"/>
                    <a:gd name="connsiteX281" fmla="*/ 2593082 w 3028217"/>
                    <a:gd name="connsiteY281" fmla="*/ 570689 h 2962327"/>
                    <a:gd name="connsiteX282" fmla="*/ 2586098 w 3028217"/>
                    <a:gd name="connsiteY282" fmla="*/ 571735 h 2962327"/>
                    <a:gd name="connsiteX283" fmla="*/ 2574151 w 3028217"/>
                    <a:gd name="connsiteY283" fmla="*/ 572951 h 2962327"/>
                    <a:gd name="connsiteX284" fmla="*/ 2572928 w 3028217"/>
                    <a:gd name="connsiteY284" fmla="*/ 573708 h 2962327"/>
                    <a:gd name="connsiteX285" fmla="*/ 2558911 w 3028217"/>
                    <a:gd name="connsiteY285" fmla="*/ 575808 h 2962327"/>
                    <a:gd name="connsiteX286" fmla="*/ 2506523 w 3028217"/>
                    <a:gd name="connsiteY286" fmla="*/ 541518 h 2962327"/>
                    <a:gd name="connsiteX287" fmla="*/ 2512238 w 3028217"/>
                    <a:gd name="connsiteY287" fmla="*/ 480558 h 2962327"/>
                    <a:gd name="connsiteX288" fmla="*/ 2533193 w 3028217"/>
                    <a:gd name="connsiteY288" fmla="*/ 458651 h 2962327"/>
                    <a:gd name="connsiteX289" fmla="*/ 2534146 w 3028217"/>
                    <a:gd name="connsiteY289" fmla="*/ 440553 h 2962327"/>
                    <a:gd name="connsiteX290" fmla="*/ 2513191 w 3028217"/>
                    <a:gd name="connsiteY290" fmla="*/ 445316 h 2962327"/>
                    <a:gd name="connsiteX291" fmla="*/ 2464613 w 3028217"/>
                    <a:gd name="connsiteY291" fmla="*/ 509133 h 2962327"/>
                    <a:gd name="connsiteX292" fmla="*/ 2467471 w 3028217"/>
                    <a:gd name="connsiteY292" fmla="*/ 551996 h 2962327"/>
                    <a:gd name="connsiteX293" fmla="*/ 2468423 w 3028217"/>
                    <a:gd name="connsiteY293" fmla="*/ 597716 h 2962327"/>
                    <a:gd name="connsiteX294" fmla="*/ 2453183 w 3028217"/>
                    <a:gd name="connsiteY294" fmla="*/ 638673 h 2962327"/>
                    <a:gd name="connsiteX295" fmla="*/ 2423656 w 3028217"/>
                    <a:gd name="connsiteY295" fmla="*/ 676773 h 2962327"/>
                    <a:gd name="connsiteX296" fmla="*/ 2389366 w 3028217"/>
                    <a:gd name="connsiteY296" fmla="*/ 683441 h 2962327"/>
                    <a:gd name="connsiteX297" fmla="*/ 2383651 w 3028217"/>
                    <a:gd name="connsiteY297" fmla="*/ 659628 h 2962327"/>
                    <a:gd name="connsiteX298" fmla="*/ 2367458 w 3028217"/>
                    <a:gd name="connsiteY298" fmla="*/ 627243 h 2962327"/>
                    <a:gd name="connsiteX299" fmla="*/ 2308403 w 3028217"/>
                    <a:gd name="connsiteY299" fmla="*/ 612003 h 2962327"/>
                    <a:gd name="connsiteX300" fmla="*/ 2270303 w 3028217"/>
                    <a:gd name="connsiteY300" fmla="*/ 571046 h 2962327"/>
                    <a:gd name="connsiteX301" fmla="*/ 2260778 w 3028217"/>
                    <a:gd name="connsiteY301" fmla="*/ 543423 h 2962327"/>
                    <a:gd name="connsiteX302" fmla="*/ 2259826 w 3028217"/>
                    <a:gd name="connsiteY302" fmla="*/ 522468 h 2962327"/>
                    <a:gd name="connsiteX303" fmla="*/ 2390318 w 3028217"/>
                    <a:gd name="connsiteY303" fmla="*/ 385308 h 2962327"/>
                    <a:gd name="connsiteX304" fmla="*/ 2416988 w 3028217"/>
                    <a:gd name="connsiteY304" fmla="*/ 357686 h 2962327"/>
                    <a:gd name="connsiteX305" fmla="*/ 2417941 w 3028217"/>
                    <a:gd name="connsiteY305" fmla="*/ 351971 h 2962327"/>
                    <a:gd name="connsiteX306" fmla="*/ 2424608 w 3028217"/>
                    <a:gd name="connsiteY306" fmla="*/ 353876 h 2962327"/>
                    <a:gd name="connsiteX307" fmla="*/ 2452245 w 3028217"/>
                    <a:gd name="connsiteY307" fmla="*/ 336582 h 2962327"/>
                    <a:gd name="connsiteX308" fmla="*/ 2471113 w 3028217"/>
                    <a:gd name="connsiteY308" fmla="*/ 336025 h 2962327"/>
                    <a:gd name="connsiteX309" fmla="*/ 761544 w 3028217"/>
                    <a:gd name="connsiteY309" fmla="*/ 194808 h 2962327"/>
                    <a:gd name="connsiteX310" fmla="*/ 773926 w 3028217"/>
                    <a:gd name="connsiteY310" fmla="*/ 216716 h 2962327"/>
                    <a:gd name="connsiteX311" fmla="*/ 773926 w 3028217"/>
                    <a:gd name="connsiteY311" fmla="*/ 278628 h 2962327"/>
                    <a:gd name="connsiteX312" fmla="*/ 687249 w 3028217"/>
                    <a:gd name="connsiteY312" fmla="*/ 293868 h 2962327"/>
                    <a:gd name="connsiteX313" fmla="*/ 671056 w 3028217"/>
                    <a:gd name="connsiteY313" fmla="*/ 292916 h 2962327"/>
                    <a:gd name="connsiteX314" fmla="*/ 640576 w 3028217"/>
                    <a:gd name="connsiteY314" fmla="*/ 298631 h 2962327"/>
                    <a:gd name="connsiteX315" fmla="*/ 603429 w 3028217"/>
                    <a:gd name="connsiteY315" fmla="*/ 291011 h 2962327"/>
                    <a:gd name="connsiteX316" fmla="*/ 715824 w 3028217"/>
                    <a:gd name="connsiteY316" fmla="*/ 211953 h 2962327"/>
                    <a:gd name="connsiteX317" fmla="*/ 727254 w 3028217"/>
                    <a:gd name="connsiteY317" fmla="*/ 215763 h 2962327"/>
                    <a:gd name="connsiteX318" fmla="*/ 761544 w 3028217"/>
                    <a:gd name="connsiteY318" fmla="*/ 194808 h 2962327"/>
                    <a:gd name="connsiteX319" fmla="*/ 873343 w 3028217"/>
                    <a:gd name="connsiteY319" fmla="*/ 184331 h 2962327"/>
                    <a:gd name="connsiteX320" fmla="*/ 891083 w 3028217"/>
                    <a:gd name="connsiteY320" fmla="*/ 191951 h 2962327"/>
                    <a:gd name="connsiteX321" fmla="*/ 888226 w 3028217"/>
                    <a:gd name="connsiteY321" fmla="*/ 217668 h 2962327"/>
                    <a:gd name="connsiteX322" fmla="*/ 879241 w 3028217"/>
                    <a:gd name="connsiteY322" fmla="*/ 234820 h 2962327"/>
                    <a:gd name="connsiteX323" fmla="*/ 895370 w 3028217"/>
                    <a:gd name="connsiteY323" fmla="*/ 235036 h 2962327"/>
                    <a:gd name="connsiteX324" fmla="*/ 899656 w 3028217"/>
                    <a:gd name="connsiteY324" fmla="*/ 266246 h 2962327"/>
                    <a:gd name="connsiteX325" fmla="*/ 892988 w 3028217"/>
                    <a:gd name="connsiteY325" fmla="*/ 303393 h 2962327"/>
                    <a:gd name="connsiteX326" fmla="*/ 905371 w 3028217"/>
                    <a:gd name="connsiteY326" fmla="*/ 303393 h 2962327"/>
                    <a:gd name="connsiteX327" fmla="*/ 915848 w 3028217"/>
                    <a:gd name="connsiteY327" fmla="*/ 337683 h 2962327"/>
                    <a:gd name="connsiteX328" fmla="*/ 946328 w 3028217"/>
                    <a:gd name="connsiteY328" fmla="*/ 324348 h 2962327"/>
                    <a:gd name="connsiteX329" fmla="*/ 973409 w 3028217"/>
                    <a:gd name="connsiteY329" fmla="*/ 303804 h 2962327"/>
                    <a:gd name="connsiteX330" fmla="*/ 975260 w 3028217"/>
                    <a:gd name="connsiteY330" fmla="*/ 292796 h 2962327"/>
                    <a:gd name="connsiteX331" fmla="*/ 965378 w 3028217"/>
                    <a:gd name="connsiteY331" fmla="*/ 281485 h 2962327"/>
                    <a:gd name="connsiteX332" fmla="*/ 962521 w 3028217"/>
                    <a:gd name="connsiteY332" fmla="*/ 233860 h 2962327"/>
                    <a:gd name="connsiteX333" fmla="*/ 1013956 w 3028217"/>
                    <a:gd name="connsiteY333" fmla="*/ 203380 h 2962327"/>
                    <a:gd name="connsiteX334" fmla="*/ 1028243 w 3028217"/>
                    <a:gd name="connsiteY334" fmla="*/ 200165 h 2962327"/>
                    <a:gd name="connsiteX335" fmla="*/ 1042531 w 3028217"/>
                    <a:gd name="connsiteY335" fmla="*/ 206238 h 2962327"/>
                    <a:gd name="connsiteX336" fmla="*/ 1016813 w 3028217"/>
                    <a:gd name="connsiteY336" fmla="*/ 234813 h 2962327"/>
                    <a:gd name="connsiteX337" fmla="*/ 1075868 w 3028217"/>
                    <a:gd name="connsiteY337" fmla="*/ 204333 h 2962327"/>
                    <a:gd name="connsiteX338" fmla="*/ 1095871 w 3028217"/>
                    <a:gd name="connsiteY338" fmla="*/ 204333 h 2962327"/>
                    <a:gd name="connsiteX339" fmla="*/ 1099681 w 3028217"/>
                    <a:gd name="connsiteY339" fmla="*/ 232908 h 2962327"/>
                    <a:gd name="connsiteX340" fmla="*/ 1133971 w 3028217"/>
                    <a:gd name="connsiteY340" fmla="*/ 231003 h 2962327"/>
                    <a:gd name="connsiteX341" fmla="*/ 1151116 w 3028217"/>
                    <a:gd name="connsiteY341" fmla="*/ 238623 h 2962327"/>
                    <a:gd name="connsiteX342" fmla="*/ 1205408 w 3028217"/>
                    <a:gd name="connsiteY342" fmla="*/ 287200 h 2962327"/>
                    <a:gd name="connsiteX343" fmla="*/ 1198741 w 3028217"/>
                    <a:gd name="connsiteY343" fmla="*/ 334825 h 2962327"/>
                    <a:gd name="connsiteX344" fmla="*/ 1248271 w 3028217"/>
                    <a:gd name="connsiteY344" fmla="*/ 377688 h 2962327"/>
                    <a:gd name="connsiteX345" fmla="*/ 1246366 w 3028217"/>
                    <a:gd name="connsiteY345" fmla="*/ 402453 h 2962327"/>
                    <a:gd name="connsiteX346" fmla="*/ 1187311 w 3028217"/>
                    <a:gd name="connsiteY346" fmla="*/ 402453 h 2962327"/>
                    <a:gd name="connsiteX347" fmla="*/ 1171118 w 3028217"/>
                    <a:gd name="connsiteY347" fmla="*/ 396738 h 2962327"/>
                    <a:gd name="connsiteX348" fmla="*/ 1171118 w 3028217"/>
                    <a:gd name="connsiteY348" fmla="*/ 431028 h 2962327"/>
                    <a:gd name="connsiteX349" fmla="*/ 1151116 w 3028217"/>
                    <a:gd name="connsiteY349" fmla="*/ 479605 h 2962327"/>
                    <a:gd name="connsiteX350" fmla="*/ 1136828 w 3028217"/>
                    <a:gd name="connsiteY350" fmla="*/ 476748 h 2962327"/>
                    <a:gd name="connsiteX351" fmla="*/ 1136828 w 3028217"/>
                    <a:gd name="connsiteY351" fmla="*/ 487225 h 2962327"/>
                    <a:gd name="connsiteX352" fmla="*/ 1118731 w 3028217"/>
                    <a:gd name="connsiteY352" fmla="*/ 497703 h 2962327"/>
                    <a:gd name="connsiteX353" fmla="*/ 1066343 w 3028217"/>
                    <a:gd name="connsiteY353" fmla="*/ 455793 h 2962327"/>
                    <a:gd name="connsiteX354" fmla="*/ 1016813 w 3028217"/>
                    <a:gd name="connsiteY354" fmla="*/ 433885 h 2962327"/>
                    <a:gd name="connsiteX355" fmla="*/ 996811 w 3028217"/>
                    <a:gd name="connsiteY355" fmla="*/ 428170 h 2962327"/>
                    <a:gd name="connsiteX356" fmla="*/ 1013003 w 3028217"/>
                    <a:gd name="connsiteY356" fmla="*/ 411978 h 2962327"/>
                    <a:gd name="connsiteX357" fmla="*/ 1109206 w 3028217"/>
                    <a:gd name="connsiteY357" fmla="*/ 369115 h 2962327"/>
                    <a:gd name="connsiteX358" fmla="*/ 1089203 w 3028217"/>
                    <a:gd name="connsiteY358" fmla="*/ 307203 h 2962327"/>
                    <a:gd name="connsiteX359" fmla="*/ 1077773 w 3028217"/>
                    <a:gd name="connsiteY359" fmla="*/ 291010 h 2962327"/>
                    <a:gd name="connsiteX360" fmla="*/ 1016813 w 3028217"/>
                    <a:gd name="connsiteY360" fmla="*/ 292915 h 2962327"/>
                    <a:gd name="connsiteX361" fmla="*/ 1007169 w 3028217"/>
                    <a:gd name="connsiteY361" fmla="*/ 296011 h 2962327"/>
                    <a:gd name="connsiteX362" fmla="*/ 1007866 w 3028217"/>
                    <a:gd name="connsiteY362" fmla="*/ 302667 h 2962327"/>
                    <a:gd name="connsiteX363" fmla="*/ 1009193 w 3028217"/>
                    <a:gd name="connsiteY363" fmla="*/ 303393 h 2962327"/>
                    <a:gd name="connsiteX364" fmla="*/ 962521 w 3028217"/>
                    <a:gd name="connsiteY364" fmla="*/ 370068 h 2962327"/>
                    <a:gd name="connsiteX365" fmla="*/ 905371 w 3028217"/>
                    <a:gd name="connsiteY365" fmla="*/ 371973 h 2962327"/>
                    <a:gd name="connsiteX366" fmla="*/ 868223 w 3028217"/>
                    <a:gd name="connsiteY366" fmla="*/ 410073 h 2962327"/>
                    <a:gd name="connsiteX367" fmla="*/ 836791 w 3028217"/>
                    <a:gd name="connsiteY367" fmla="*/ 426266 h 2962327"/>
                    <a:gd name="connsiteX368" fmla="*/ 816788 w 3028217"/>
                    <a:gd name="connsiteY368" fmla="*/ 424361 h 2962327"/>
                    <a:gd name="connsiteX369" fmla="*/ 677723 w 3028217"/>
                    <a:gd name="connsiteY369" fmla="*/ 507228 h 2962327"/>
                    <a:gd name="connsiteX370" fmla="*/ 668198 w 3028217"/>
                    <a:gd name="connsiteY370" fmla="*/ 553901 h 2962327"/>
                    <a:gd name="connsiteX371" fmla="*/ 662483 w 3028217"/>
                    <a:gd name="connsiteY371" fmla="*/ 586286 h 2962327"/>
                    <a:gd name="connsiteX372" fmla="*/ 716776 w 3028217"/>
                    <a:gd name="connsiteY372" fmla="*/ 612956 h 2962327"/>
                    <a:gd name="connsiteX373" fmla="*/ 771068 w 3028217"/>
                    <a:gd name="connsiteY373" fmla="*/ 645341 h 2962327"/>
                    <a:gd name="connsiteX374" fmla="*/ 782498 w 3028217"/>
                    <a:gd name="connsiteY374" fmla="*/ 667248 h 2962327"/>
                    <a:gd name="connsiteX375" fmla="*/ 772973 w 3028217"/>
                    <a:gd name="connsiteY375" fmla="*/ 726303 h 2962327"/>
                    <a:gd name="connsiteX376" fmla="*/ 805358 w 3028217"/>
                    <a:gd name="connsiteY376" fmla="*/ 736781 h 2962327"/>
                    <a:gd name="connsiteX377" fmla="*/ 828218 w 3028217"/>
                    <a:gd name="connsiteY377" fmla="*/ 689156 h 2962327"/>
                    <a:gd name="connsiteX378" fmla="*/ 858698 w 3028217"/>
                    <a:gd name="connsiteY378" fmla="*/ 652961 h 2962327"/>
                    <a:gd name="connsiteX379" fmla="*/ 901561 w 3028217"/>
                    <a:gd name="connsiteY379" fmla="*/ 573903 h 2962327"/>
                    <a:gd name="connsiteX380" fmla="*/ 904418 w 3028217"/>
                    <a:gd name="connsiteY380" fmla="*/ 561521 h 2962327"/>
                    <a:gd name="connsiteX381" fmla="*/ 953948 w 3028217"/>
                    <a:gd name="connsiteY381" fmla="*/ 491988 h 2962327"/>
                    <a:gd name="connsiteX382" fmla="*/ 968236 w 3028217"/>
                    <a:gd name="connsiteY382" fmla="*/ 478653 h 2962327"/>
                    <a:gd name="connsiteX383" fmla="*/ 1049198 w 3028217"/>
                    <a:gd name="connsiteY383" fmla="*/ 512943 h 2962327"/>
                    <a:gd name="connsiteX384" fmla="*/ 1063486 w 3028217"/>
                    <a:gd name="connsiteY384" fmla="*/ 539613 h 2962327"/>
                    <a:gd name="connsiteX385" fmla="*/ 1067296 w 3028217"/>
                    <a:gd name="connsiteY385" fmla="*/ 583428 h 2962327"/>
                    <a:gd name="connsiteX386" fmla="*/ 1112063 w 3028217"/>
                    <a:gd name="connsiteY386" fmla="*/ 568188 h 2962327"/>
                    <a:gd name="connsiteX387" fmla="*/ 1146353 w 3028217"/>
                    <a:gd name="connsiteY387" fmla="*/ 580571 h 2962327"/>
                    <a:gd name="connsiteX388" fmla="*/ 1151116 w 3028217"/>
                    <a:gd name="connsiteY388" fmla="*/ 616766 h 2962327"/>
                    <a:gd name="connsiteX389" fmla="*/ 1193026 w 3028217"/>
                    <a:gd name="connsiteY389" fmla="*/ 684393 h 2962327"/>
                    <a:gd name="connsiteX390" fmla="*/ 1182905 w 3028217"/>
                    <a:gd name="connsiteY390" fmla="*/ 697847 h 2962327"/>
                    <a:gd name="connsiteX391" fmla="*/ 1179024 w 3028217"/>
                    <a:gd name="connsiteY391" fmla="*/ 699159 h 2962327"/>
                    <a:gd name="connsiteX392" fmla="*/ 1177845 w 3028217"/>
                    <a:gd name="connsiteY392" fmla="*/ 699023 h 2962327"/>
                    <a:gd name="connsiteX393" fmla="*/ 1166356 w 3028217"/>
                    <a:gd name="connsiteY393" fmla="*/ 703443 h 2962327"/>
                    <a:gd name="connsiteX394" fmla="*/ 1179024 w 3028217"/>
                    <a:gd name="connsiteY394" fmla="*/ 699159 h 2962327"/>
                    <a:gd name="connsiteX395" fmla="*/ 1188263 w 3028217"/>
                    <a:gd name="connsiteY395" fmla="*/ 700229 h 2962327"/>
                    <a:gd name="connsiteX396" fmla="*/ 1207313 w 3028217"/>
                    <a:gd name="connsiteY396" fmla="*/ 712016 h 2962327"/>
                    <a:gd name="connsiteX397" fmla="*/ 1205051 w 3028217"/>
                    <a:gd name="connsiteY397" fmla="*/ 754402 h 2962327"/>
                    <a:gd name="connsiteX398" fmla="*/ 1180854 w 3028217"/>
                    <a:gd name="connsiteY398" fmla="*/ 787924 h 2962327"/>
                    <a:gd name="connsiteX399" fmla="*/ 1187073 w 3028217"/>
                    <a:gd name="connsiteY399" fmla="*/ 807504 h 2962327"/>
                    <a:gd name="connsiteX400" fmla="*/ 1206361 w 3028217"/>
                    <a:gd name="connsiteY400" fmla="*/ 814886 h 2962327"/>
                    <a:gd name="connsiteX401" fmla="*/ 1213981 w 3028217"/>
                    <a:gd name="connsiteY401" fmla="*/ 828221 h 2962327"/>
                    <a:gd name="connsiteX402" fmla="*/ 1172071 w 3028217"/>
                    <a:gd name="connsiteY402" fmla="*/ 862511 h 2962327"/>
                    <a:gd name="connsiteX403" fmla="*/ 1115874 w 3028217"/>
                    <a:gd name="connsiteY403" fmla="*/ 854891 h 2962327"/>
                    <a:gd name="connsiteX404" fmla="*/ 1148259 w 3028217"/>
                    <a:gd name="connsiteY404" fmla="*/ 807266 h 2962327"/>
                    <a:gd name="connsiteX405" fmla="*/ 1173024 w 3028217"/>
                    <a:gd name="connsiteY405" fmla="*/ 780596 h 2962327"/>
                    <a:gd name="connsiteX406" fmla="*/ 1173125 w 3028217"/>
                    <a:gd name="connsiteY406" fmla="*/ 780684 h 2962327"/>
                    <a:gd name="connsiteX407" fmla="*/ 1174333 w 3028217"/>
                    <a:gd name="connsiteY407" fmla="*/ 770475 h 2962327"/>
                    <a:gd name="connsiteX408" fmla="*/ 1163498 w 3028217"/>
                    <a:gd name="connsiteY408" fmla="*/ 767261 h 2962327"/>
                    <a:gd name="connsiteX409" fmla="*/ 1124446 w 3028217"/>
                    <a:gd name="connsiteY409" fmla="*/ 787263 h 2962327"/>
                    <a:gd name="connsiteX410" fmla="*/ 1043483 w 3028217"/>
                    <a:gd name="connsiteY410" fmla="*/ 789168 h 2962327"/>
                    <a:gd name="connsiteX411" fmla="*/ 993953 w 3028217"/>
                    <a:gd name="connsiteY411" fmla="*/ 794883 h 2962327"/>
                    <a:gd name="connsiteX412" fmla="*/ 959663 w 3028217"/>
                    <a:gd name="connsiteY412" fmla="*/ 814886 h 2962327"/>
                    <a:gd name="connsiteX413" fmla="*/ 929183 w 3028217"/>
                    <a:gd name="connsiteY413" fmla="*/ 839651 h 2962327"/>
                    <a:gd name="connsiteX414" fmla="*/ 925100 w 3028217"/>
                    <a:gd name="connsiteY414" fmla="*/ 843462 h 2962327"/>
                    <a:gd name="connsiteX415" fmla="*/ 915848 w 3028217"/>
                    <a:gd name="connsiteY415" fmla="*/ 851081 h 2962327"/>
                    <a:gd name="connsiteX416" fmla="*/ 912991 w 3028217"/>
                    <a:gd name="connsiteY416" fmla="*/ 851081 h 2962327"/>
                    <a:gd name="connsiteX417" fmla="*/ 914896 w 3028217"/>
                    <a:gd name="connsiteY417" fmla="*/ 852986 h 2962327"/>
                    <a:gd name="connsiteX418" fmla="*/ 925100 w 3028217"/>
                    <a:gd name="connsiteY418" fmla="*/ 843462 h 2962327"/>
                    <a:gd name="connsiteX419" fmla="*/ 932041 w 3028217"/>
                    <a:gd name="connsiteY419" fmla="*/ 837746 h 2962327"/>
                    <a:gd name="connsiteX420" fmla="*/ 972998 w 3028217"/>
                    <a:gd name="connsiteY420" fmla="*/ 820601 h 2962327"/>
                    <a:gd name="connsiteX421" fmla="*/ 992048 w 3028217"/>
                    <a:gd name="connsiteY421" fmla="*/ 814886 h 2962327"/>
                    <a:gd name="connsiteX422" fmla="*/ 1023481 w 3028217"/>
                    <a:gd name="connsiteY422" fmla="*/ 819648 h 2962327"/>
                    <a:gd name="connsiteX423" fmla="*/ 1005383 w 3028217"/>
                    <a:gd name="connsiteY423" fmla="*/ 842508 h 2962327"/>
                    <a:gd name="connsiteX424" fmla="*/ 1006336 w 3028217"/>
                    <a:gd name="connsiteY424" fmla="*/ 854891 h 2962327"/>
                    <a:gd name="connsiteX425" fmla="*/ 1005383 w 3028217"/>
                    <a:gd name="connsiteY425" fmla="*/ 889181 h 2962327"/>
                    <a:gd name="connsiteX426" fmla="*/ 984428 w 3028217"/>
                    <a:gd name="connsiteY426" fmla="*/ 910136 h 2962327"/>
                    <a:gd name="connsiteX427" fmla="*/ 952043 w 3028217"/>
                    <a:gd name="connsiteY427" fmla="*/ 916803 h 2962327"/>
                    <a:gd name="connsiteX428" fmla="*/ 899656 w 3028217"/>
                    <a:gd name="connsiteY428" fmla="*/ 938711 h 2962327"/>
                    <a:gd name="connsiteX429" fmla="*/ 855841 w 3028217"/>
                    <a:gd name="connsiteY429" fmla="*/ 985383 h 2962327"/>
                    <a:gd name="connsiteX430" fmla="*/ 831076 w 3028217"/>
                    <a:gd name="connsiteY430" fmla="*/ 1003481 h 2962327"/>
                    <a:gd name="connsiteX431" fmla="*/ 738683 w 3028217"/>
                    <a:gd name="connsiteY431" fmla="*/ 1081586 h 2962327"/>
                    <a:gd name="connsiteX432" fmla="*/ 711061 w 3028217"/>
                    <a:gd name="connsiteY432" fmla="*/ 1115876 h 2962327"/>
                    <a:gd name="connsiteX433" fmla="*/ 666293 w 3028217"/>
                    <a:gd name="connsiteY433" fmla="*/ 1175883 h 2962327"/>
                    <a:gd name="connsiteX434" fmla="*/ 585331 w 3028217"/>
                    <a:gd name="connsiteY434" fmla="*/ 1230176 h 2962327"/>
                    <a:gd name="connsiteX435" fmla="*/ 559613 w 3028217"/>
                    <a:gd name="connsiteY435" fmla="*/ 1297803 h 2962327"/>
                    <a:gd name="connsiteX436" fmla="*/ 557708 w 3028217"/>
                    <a:gd name="connsiteY436" fmla="*/ 1386386 h 2962327"/>
                    <a:gd name="connsiteX437" fmla="*/ 542468 w 3028217"/>
                    <a:gd name="connsiteY437" fmla="*/ 1407341 h 2962327"/>
                    <a:gd name="connsiteX438" fmla="*/ 528181 w 3028217"/>
                    <a:gd name="connsiteY438" fmla="*/ 1387338 h 2962327"/>
                    <a:gd name="connsiteX439" fmla="*/ 519608 w 3028217"/>
                    <a:gd name="connsiteY439" fmla="*/ 1320663 h 2962327"/>
                    <a:gd name="connsiteX440" fmla="*/ 488176 w 3028217"/>
                    <a:gd name="connsiteY440" fmla="*/ 1283516 h 2962327"/>
                    <a:gd name="connsiteX441" fmla="*/ 429121 w 3028217"/>
                    <a:gd name="connsiteY441" fmla="*/ 1267323 h 2962327"/>
                    <a:gd name="connsiteX442" fmla="*/ 409118 w 3028217"/>
                    <a:gd name="connsiteY442" fmla="*/ 1268276 h 2962327"/>
                    <a:gd name="connsiteX443" fmla="*/ 336728 w 3028217"/>
                    <a:gd name="connsiteY443" fmla="*/ 1284468 h 2962327"/>
                    <a:gd name="connsiteX444" fmla="*/ 215761 w 3028217"/>
                    <a:gd name="connsiteY444" fmla="*/ 1373051 h 2962327"/>
                    <a:gd name="connsiteX445" fmla="*/ 189091 w 3028217"/>
                    <a:gd name="connsiteY445" fmla="*/ 1441631 h 2962327"/>
                    <a:gd name="connsiteX446" fmla="*/ 196711 w 3028217"/>
                    <a:gd name="connsiteY446" fmla="*/ 1544501 h 2962327"/>
                    <a:gd name="connsiteX447" fmla="*/ 244336 w 3028217"/>
                    <a:gd name="connsiteY447" fmla="*/ 1573076 h 2962327"/>
                    <a:gd name="connsiteX448" fmla="*/ 320536 w 3028217"/>
                    <a:gd name="connsiteY448" fmla="*/ 1514973 h 2962327"/>
                    <a:gd name="connsiteX449" fmla="*/ 387211 w 3028217"/>
                    <a:gd name="connsiteY449" fmla="*/ 1494971 h 2962327"/>
                    <a:gd name="connsiteX450" fmla="*/ 389116 w 3028217"/>
                    <a:gd name="connsiteY450" fmla="*/ 1515926 h 2962327"/>
                    <a:gd name="connsiteX451" fmla="*/ 340538 w 3028217"/>
                    <a:gd name="connsiteY451" fmla="*/ 1624511 h 2962327"/>
                    <a:gd name="connsiteX452" fmla="*/ 354826 w 3028217"/>
                    <a:gd name="connsiteY452" fmla="*/ 1644513 h 2962327"/>
                    <a:gd name="connsiteX453" fmla="*/ 410071 w 3028217"/>
                    <a:gd name="connsiteY453" fmla="*/ 1645466 h 2962327"/>
                    <a:gd name="connsiteX454" fmla="*/ 439598 w 3028217"/>
                    <a:gd name="connsiteY454" fmla="*/ 1687376 h 2962327"/>
                    <a:gd name="connsiteX455" fmla="*/ 426263 w 3028217"/>
                    <a:gd name="connsiteY455" fmla="*/ 1743573 h 2962327"/>
                    <a:gd name="connsiteX456" fmla="*/ 450076 w 3028217"/>
                    <a:gd name="connsiteY456" fmla="*/ 1813106 h 2962327"/>
                    <a:gd name="connsiteX457" fmla="*/ 499606 w 3028217"/>
                    <a:gd name="connsiteY457" fmla="*/ 1812153 h 2962327"/>
                    <a:gd name="connsiteX458" fmla="*/ 536753 w 3028217"/>
                    <a:gd name="connsiteY458" fmla="*/ 1818821 h 2962327"/>
                    <a:gd name="connsiteX459" fmla="*/ 577711 w 3028217"/>
                    <a:gd name="connsiteY459" fmla="*/ 1813106 h 2962327"/>
                    <a:gd name="connsiteX460" fmla="*/ 661531 w 3028217"/>
                    <a:gd name="connsiteY460" fmla="*/ 1754051 h 2962327"/>
                    <a:gd name="connsiteX461" fmla="*/ 672008 w 3028217"/>
                    <a:gd name="connsiteY461" fmla="*/ 1763576 h 2962327"/>
                    <a:gd name="connsiteX462" fmla="*/ 695821 w 3028217"/>
                    <a:gd name="connsiteY462" fmla="*/ 1768338 h 2962327"/>
                    <a:gd name="connsiteX463" fmla="*/ 741541 w 3028217"/>
                    <a:gd name="connsiteY463" fmla="*/ 1772148 h 2962327"/>
                    <a:gd name="connsiteX464" fmla="*/ 832028 w 3028217"/>
                    <a:gd name="connsiteY464" fmla="*/ 1788341 h 2962327"/>
                    <a:gd name="connsiteX465" fmla="*/ 865366 w 3028217"/>
                    <a:gd name="connsiteY465" fmla="*/ 1796913 h 2962327"/>
                    <a:gd name="connsiteX466" fmla="*/ 910133 w 3028217"/>
                    <a:gd name="connsiteY466" fmla="*/ 1838823 h 2962327"/>
                    <a:gd name="connsiteX467" fmla="*/ 1047293 w 3028217"/>
                    <a:gd name="connsiteY467" fmla="*/ 1918833 h 2962327"/>
                    <a:gd name="connsiteX468" fmla="*/ 1116826 w 3028217"/>
                    <a:gd name="connsiteY468" fmla="*/ 2036943 h 2962327"/>
                    <a:gd name="connsiteX469" fmla="*/ 1106348 w 3028217"/>
                    <a:gd name="connsiteY469" fmla="*/ 2056946 h 2962327"/>
                    <a:gd name="connsiteX470" fmla="*/ 1104443 w 3028217"/>
                    <a:gd name="connsiteY470" fmla="*/ 2099808 h 2962327"/>
                    <a:gd name="connsiteX471" fmla="*/ 1124446 w 3028217"/>
                    <a:gd name="connsiteY471" fmla="*/ 2102666 h 2962327"/>
                    <a:gd name="connsiteX472" fmla="*/ 1193026 w 3028217"/>
                    <a:gd name="connsiteY472" fmla="*/ 2077901 h 2962327"/>
                    <a:gd name="connsiteX473" fmla="*/ 1280656 w 3028217"/>
                    <a:gd name="connsiteY473" fmla="*/ 2123621 h 2962327"/>
                    <a:gd name="connsiteX474" fmla="*/ 1387336 w 3028217"/>
                    <a:gd name="connsiteY474" fmla="*/ 2172198 h 2962327"/>
                    <a:gd name="connsiteX475" fmla="*/ 1434008 w 3028217"/>
                    <a:gd name="connsiteY475" fmla="*/ 2199821 h 2962327"/>
                    <a:gd name="connsiteX476" fmla="*/ 1430198 w 3028217"/>
                    <a:gd name="connsiteY476" fmla="*/ 2282688 h 2962327"/>
                    <a:gd name="connsiteX477" fmla="*/ 1370191 w 3028217"/>
                    <a:gd name="connsiteY477" fmla="*/ 2373176 h 2962327"/>
                    <a:gd name="connsiteX478" fmla="*/ 1358761 w 3028217"/>
                    <a:gd name="connsiteY478" fmla="*/ 2423658 h 2962327"/>
                    <a:gd name="connsiteX479" fmla="*/ 1327328 w 3028217"/>
                    <a:gd name="connsiteY479" fmla="*/ 2600823 h 2962327"/>
                    <a:gd name="connsiteX480" fmla="*/ 1293991 w 3028217"/>
                    <a:gd name="connsiteY480" fmla="*/ 2626541 h 2962327"/>
                    <a:gd name="connsiteX481" fmla="*/ 1218743 w 3028217"/>
                    <a:gd name="connsiteY481" fmla="*/ 2661783 h 2962327"/>
                    <a:gd name="connsiteX482" fmla="*/ 1193026 w 3028217"/>
                    <a:gd name="connsiteY482" fmla="*/ 2710361 h 2962327"/>
                    <a:gd name="connsiteX483" fmla="*/ 1164451 w 3028217"/>
                    <a:gd name="connsiteY483" fmla="*/ 2832281 h 2962327"/>
                    <a:gd name="connsiteX484" fmla="*/ 1122541 w 3028217"/>
                    <a:gd name="connsiteY484" fmla="*/ 2910386 h 2962327"/>
                    <a:gd name="connsiteX485" fmla="*/ 1095871 w 3028217"/>
                    <a:gd name="connsiteY485" fmla="*/ 2929436 h 2962327"/>
                    <a:gd name="connsiteX486" fmla="*/ 1061581 w 3028217"/>
                    <a:gd name="connsiteY486" fmla="*/ 2922768 h 2962327"/>
                    <a:gd name="connsiteX487" fmla="*/ 1047293 w 3028217"/>
                    <a:gd name="connsiteY487" fmla="*/ 2929436 h 2962327"/>
                    <a:gd name="connsiteX488" fmla="*/ 1061581 w 3028217"/>
                    <a:gd name="connsiteY488" fmla="*/ 2956106 h 2962327"/>
                    <a:gd name="connsiteX489" fmla="*/ 1040626 w 3028217"/>
                    <a:gd name="connsiteY489" fmla="*/ 2959916 h 2962327"/>
                    <a:gd name="connsiteX490" fmla="*/ 783451 w 3028217"/>
                    <a:gd name="connsiteY490" fmla="*/ 2850378 h 2962327"/>
                    <a:gd name="connsiteX491" fmla="*/ 752971 w 3028217"/>
                    <a:gd name="connsiteY491" fmla="*/ 2805611 h 2962327"/>
                    <a:gd name="connsiteX492" fmla="*/ 737731 w 3028217"/>
                    <a:gd name="connsiteY492" fmla="*/ 2765606 h 2962327"/>
                    <a:gd name="connsiteX493" fmla="*/ 721538 w 3028217"/>
                    <a:gd name="connsiteY493" fmla="*/ 2564628 h 2962327"/>
                    <a:gd name="connsiteX494" fmla="*/ 670103 w 3028217"/>
                    <a:gd name="connsiteY494" fmla="*/ 2492238 h 2962327"/>
                    <a:gd name="connsiteX495" fmla="*/ 539611 w 3028217"/>
                    <a:gd name="connsiteY495" fmla="*/ 2337933 h 2962327"/>
                    <a:gd name="connsiteX496" fmla="*/ 473888 w 3028217"/>
                    <a:gd name="connsiteY496" fmla="*/ 2221728 h 2962327"/>
                    <a:gd name="connsiteX497" fmla="*/ 468173 w 3028217"/>
                    <a:gd name="connsiteY497" fmla="*/ 2148386 h 2962327"/>
                    <a:gd name="connsiteX498" fmla="*/ 471983 w 3028217"/>
                    <a:gd name="connsiteY498" fmla="*/ 2122668 h 2962327"/>
                    <a:gd name="connsiteX499" fmla="*/ 493891 w 3028217"/>
                    <a:gd name="connsiteY499" fmla="*/ 2021703 h 2962327"/>
                    <a:gd name="connsiteX500" fmla="*/ 538658 w 3028217"/>
                    <a:gd name="connsiteY500" fmla="*/ 1907403 h 2962327"/>
                    <a:gd name="connsiteX501" fmla="*/ 524371 w 3028217"/>
                    <a:gd name="connsiteY501" fmla="*/ 1854063 h 2962327"/>
                    <a:gd name="connsiteX502" fmla="*/ 499606 w 3028217"/>
                    <a:gd name="connsiteY502" fmla="*/ 1853111 h 2962327"/>
                    <a:gd name="connsiteX503" fmla="*/ 459601 w 3028217"/>
                    <a:gd name="connsiteY503" fmla="*/ 1860731 h 2962327"/>
                    <a:gd name="connsiteX504" fmla="*/ 408166 w 3028217"/>
                    <a:gd name="connsiteY504" fmla="*/ 1827393 h 2962327"/>
                    <a:gd name="connsiteX505" fmla="*/ 354826 w 3028217"/>
                    <a:gd name="connsiteY505" fmla="*/ 1742621 h 2962327"/>
                    <a:gd name="connsiteX506" fmla="*/ 322441 w 3028217"/>
                    <a:gd name="connsiteY506" fmla="*/ 1715951 h 2962327"/>
                    <a:gd name="connsiteX507" fmla="*/ 234811 w 3028217"/>
                    <a:gd name="connsiteY507" fmla="*/ 1658801 h 2962327"/>
                    <a:gd name="connsiteX508" fmla="*/ 206236 w 3028217"/>
                    <a:gd name="connsiteY508" fmla="*/ 1644513 h 2962327"/>
                    <a:gd name="connsiteX509" fmla="*/ 116701 w 3028217"/>
                    <a:gd name="connsiteY509" fmla="*/ 1622606 h 2962327"/>
                    <a:gd name="connsiteX510" fmla="*/ 28118 w 3028217"/>
                    <a:gd name="connsiteY510" fmla="*/ 1557836 h 2962327"/>
                    <a:gd name="connsiteX511" fmla="*/ 12878 w 3028217"/>
                    <a:gd name="connsiteY511" fmla="*/ 1499733 h 2962327"/>
                    <a:gd name="connsiteX512" fmla="*/ 10021 w 3028217"/>
                    <a:gd name="connsiteY512" fmla="*/ 1446393 h 2962327"/>
                    <a:gd name="connsiteX513" fmla="*/ 5258 w 3028217"/>
                    <a:gd name="connsiteY513" fmla="*/ 1410198 h 2962327"/>
                    <a:gd name="connsiteX514" fmla="*/ 45263 w 3028217"/>
                    <a:gd name="connsiteY514" fmla="*/ 1105398 h 2962327"/>
                    <a:gd name="connsiteX515" fmla="*/ 304343 w 3028217"/>
                    <a:gd name="connsiteY515" fmla="*/ 581523 h 2962327"/>
                    <a:gd name="connsiteX516" fmla="*/ 548183 w 3028217"/>
                    <a:gd name="connsiteY516" fmla="*/ 329111 h 2962327"/>
                    <a:gd name="connsiteX517" fmla="*/ 617716 w 3028217"/>
                    <a:gd name="connsiteY517" fmla="*/ 317681 h 2962327"/>
                    <a:gd name="connsiteX518" fmla="*/ 631051 w 3028217"/>
                    <a:gd name="connsiteY518" fmla="*/ 309108 h 2962327"/>
                    <a:gd name="connsiteX519" fmla="*/ 692011 w 3028217"/>
                    <a:gd name="connsiteY519" fmla="*/ 299583 h 2962327"/>
                    <a:gd name="connsiteX520" fmla="*/ 756781 w 3028217"/>
                    <a:gd name="connsiteY520" fmla="*/ 316728 h 2962327"/>
                    <a:gd name="connsiteX521" fmla="*/ 780593 w 3028217"/>
                    <a:gd name="connsiteY521" fmla="*/ 315776 h 2962327"/>
                    <a:gd name="connsiteX522" fmla="*/ 797738 w 3028217"/>
                    <a:gd name="connsiteY522" fmla="*/ 314823 h 2962327"/>
                    <a:gd name="connsiteX523" fmla="*/ 831076 w 3028217"/>
                    <a:gd name="connsiteY523" fmla="*/ 316728 h 2962327"/>
                    <a:gd name="connsiteX524" fmla="*/ 841553 w 3028217"/>
                    <a:gd name="connsiteY524" fmla="*/ 277676 h 2962327"/>
                    <a:gd name="connsiteX525" fmla="*/ 852031 w 3028217"/>
                    <a:gd name="connsiteY525" fmla="*/ 259578 h 2962327"/>
                    <a:gd name="connsiteX526" fmla="*/ 867152 w 3028217"/>
                    <a:gd name="connsiteY526" fmla="*/ 248624 h 2962327"/>
                    <a:gd name="connsiteX527" fmla="*/ 876026 w 3028217"/>
                    <a:gd name="connsiteY527" fmla="*/ 238011 h 2962327"/>
                    <a:gd name="connsiteX528" fmla="*/ 858921 w 3028217"/>
                    <a:gd name="connsiteY528" fmla="*/ 241392 h 2962327"/>
                    <a:gd name="connsiteX529" fmla="*/ 821551 w 3028217"/>
                    <a:gd name="connsiteY529" fmla="*/ 210048 h 2962327"/>
                    <a:gd name="connsiteX530" fmla="*/ 857746 w 3028217"/>
                    <a:gd name="connsiteY530" fmla="*/ 190998 h 2962327"/>
                    <a:gd name="connsiteX531" fmla="*/ 873343 w 3028217"/>
                    <a:gd name="connsiteY531" fmla="*/ 184331 h 2962327"/>
                    <a:gd name="connsiteX532" fmla="*/ 798215 w 3028217"/>
                    <a:gd name="connsiteY532" fmla="*/ 181949 h 2962327"/>
                    <a:gd name="connsiteX533" fmla="*/ 805359 w 3028217"/>
                    <a:gd name="connsiteY533" fmla="*/ 187188 h 2962327"/>
                    <a:gd name="connsiteX534" fmla="*/ 795834 w 3028217"/>
                    <a:gd name="connsiteY534" fmla="*/ 196713 h 2962327"/>
                    <a:gd name="connsiteX535" fmla="*/ 788214 w 3028217"/>
                    <a:gd name="connsiteY535" fmla="*/ 182426 h 2962327"/>
                    <a:gd name="connsiteX536" fmla="*/ 798215 w 3028217"/>
                    <a:gd name="connsiteY536" fmla="*/ 181949 h 2962327"/>
                    <a:gd name="connsiteX537" fmla="*/ 938708 w 3028217"/>
                    <a:gd name="connsiteY537" fmla="*/ 121466 h 2962327"/>
                    <a:gd name="connsiteX538" fmla="*/ 952043 w 3028217"/>
                    <a:gd name="connsiteY538" fmla="*/ 141468 h 2962327"/>
                    <a:gd name="connsiteX539" fmla="*/ 951037 w 3028217"/>
                    <a:gd name="connsiteY539" fmla="*/ 142501 h 2962327"/>
                    <a:gd name="connsiteX540" fmla="*/ 953949 w 3028217"/>
                    <a:gd name="connsiteY540" fmla="*/ 140516 h 2962327"/>
                    <a:gd name="connsiteX541" fmla="*/ 952996 w 3028217"/>
                    <a:gd name="connsiteY541" fmla="*/ 148136 h 2962327"/>
                    <a:gd name="connsiteX542" fmla="*/ 952996 w 3028217"/>
                    <a:gd name="connsiteY542" fmla="*/ 169091 h 2962327"/>
                    <a:gd name="connsiteX543" fmla="*/ 944424 w 3028217"/>
                    <a:gd name="connsiteY543" fmla="*/ 159804 h 2962327"/>
                    <a:gd name="connsiteX544" fmla="*/ 933131 w 3028217"/>
                    <a:gd name="connsiteY544" fmla="*/ 154863 h 2962327"/>
                    <a:gd name="connsiteX545" fmla="*/ 931088 w 3028217"/>
                    <a:gd name="connsiteY545" fmla="*/ 155756 h 2962327"/>
                    <a:gd name="connsiteX546" fmla="*/ 930136 w 3028217"/>
                    <a:gd name="connsiteY546" fmla="*/ 155756 h 2962327"/>
                    <a:gd name="connsiteX547" fmla="*/ 918706 w 3028217"/>
                    <a:gd name="connsiteY547" fmla="*/ 144326 h 2962327"/>
                    <a:gd name="connsiteX548" fmla="*/ 931088 w 3028217"/>
                    <a:gd name="connsiteY548" fmla="*/ 122418 h 2962327"/>
                    <a:gd name="connsiteX549" fmla="*/ 938708 w 3028217"/>
                    <a:gd name="connsiteY549" fmla="*/ 121466 h 2962327"/>
                    <a:gd name="connsiteX550" fmla="*/ 925373 w 3028217"/>
                    <a:gd name="connsiteY550" fmla="*/ 107178 h 2962327"/>
                    <a:gd name="connsiteX551" fmla="*/ 938708 w 3028217"/>
                    <a:gd name="connsiteY551" fmla="*/ 121465 h 2962327"/>
                    <a:gd name="connsiteX552" fmla="*/ 935851 w 3028217"/>
                    <a:gd name="connsiteY552" fmla="*/ 121465 h 2962327"/>
                    <a:gd name="connsiteX553" fmla="*/ 932993 w 3028217"/>
                    <a:gd name="connsiteY553" fmla="*/ 121465 h 2962327"/>
                    <a:gd name="connsiteX554" fmla="*/ 901561 w 3028217"/>
                    <a:gd name="connsiteY554" fmla="*/ 123370 h 2962327"/>
                    <a:gd name="connsiteX555" fmla="*/ 925373 w 3028217"/>
                    <a:gd name="connsiteY555" fmla="*/ 107178 h 2962327"/>
                    <a:gd name="connsiteX556" fmla="*/ 1021576 w 3028217"/>
                    <a:gd name="connsiteY556" fmla="*/ 71936 h 2962327"/>
                    <a:gd name="connsiteX557" fmla="*/ 1031101 w 3028217"/>
                    <a:gd name="connsiteY557" fmla="*/ 97653 h 2962327"/>
                    <a:gd name="connsiteX558" fmla="*/ 1000621 w 3028217"/>
                    <a:gd name="connsiteY558" fmla="*/ 92891 h 2962327"/>
                    <a:gd name="connsiteX559" fmla="*/ 1007288 w 3028217"/>
                    <a:gd name="connsiteY559" fmla="*/ 79556 h 2962327"/>
                    <a:gd name="connsiteX560" fmla="*/ 1021576 w 3028217"/>
                    <a:gd name="connsiteY560" fmla="*/ 71936 h 2962327"/>
                    <a:gd name="connsiteX561" fmla="*/ 1113849 w 3028217"/>
                    <a:gd name="connsiteY561" fmla="*/ 40265 h 2962327"/>
                    <a:gd name="connsiteX562" fmla="*/ 1159689 w 3028217"/>
                    <a:gd name="connsiteY562" fmla="*/ 51933 h 2962327"/>
                    <a:gd name="connsiteX563" fmla="*/ 1151116 w 3028217"/>
                    <a:gd name="connsiteY563" fmla="*/ 84318 h 2962327"/>
                    <a:gd name="connsiteX564" fmla="*/ 1111111 w 3028217"/>
                    <a:gd name="connsiteY564" fmla="*/ 92891 h 2962327"/>
                    <a:gd name="connsiteX565" fmla="*/ 1070153 w 3028217"/>
                    <a:gd name="connsiteY565" fmla="*/ 58601 h 2962327"/>
                    <a:gd name="connsiteX566" fmla="*/ 1113849 w 3028217"/>
                    <a:gd name="connsiteY566" fmla="*/ 40265 h 2962327"/>
                    <a:gd name="connsiteX567" fmla="*/ 1400760 w 3028217"/>
                    <a:gd name="connsiteY567" fmla="*/ 96 h 2962327"/>
                    <a:gd name="connsiteX568" fmla="*/ 1476871 w 3028217"/>
                    <a:gd name="connsiteY568" fmla="*/ 5260 h 2962327"/>
                    <a:gd name="connsiteX569" fmla="*/ 1611174 w 3028217"/>
                    <a:gd name="connsiteY569" fmla="*/ 9070 h 2962327"/>
                    <a:gd name="connsiteX570" fmla="*/ 1619746 w 3028217"/>
                    <a:gd name="connsiteY570" fmla="*/ 17643 h 2962327"/>
                    <a:gd name="connsiteX571" fmla="*/ 1646416 w 3028217"/>
                    <a:gd name="connsiteY571" fmla="*/ 28120 h 2962327"/>
                    <a:gd name="connsiteX572" fmla="*/ 1667371 w 3028217"/>
                    <a:gd name="connsiteY572" fmla="*/ 31930 h 2962327"/>
                    <a:gd name="connsiteX573" fmla="*/ 1742261 w 3028217"/>
                    <a:gd name="connsiteY573" fmla="*/ 11690 h 2962327"/>
                    <a:gd name="connsiteX574" fmla="*/ 1820723 w 3028217"/>
                    <a:gd name="connsiteY574" fmla="*/ 30025 h 2962327"/>
                    <a:gd name="connsiteX575" fmla="*/ 1901686 w 3028217"/>
                    <a:gd name="connsiteY575" fmla="*/ 45265 h 2962327"/>
                    <a:gd name="connsiteX576" fmla="*/ 1894066 w 3028217"/>
                    <a:gd name="connsiteY576" fmla="*/ 69078 h 2962327"/>
                    <a:gd name="connsiteX577" fmla="*/ 1955978 w 3028217"/>
                    <a:gd name="connsiteY577" fmla="*/ 55743 h 2962327"/>
                    <a:gd name="connsiteX578" fmla="*/ 1954073 w 3028217"/>
                    <a:gd name="connsiteY578" fmla="*/ 71935 h 2962327"/>
                    <a:gd name="connsiteX579" fmla="*/ 1935976 w 3028217"/>
                    <a:gd name="connsiteY579" fmla="*/ 103368 h 2962327"/>
                    <a:gd name="connsiteX580" fmla="*/ 1949311 w 3028217"/>
                    <a:gd name="connsiteY580" fmla="*/ 161470 h 2962327"/>
                    <a:gd name="connsiteX581" fmla="*/ 1894066 w 3028217"/>
                    <a:gd name="connsiteY581" fmla="*/ 171948 h 2962327"/>
                    <a:gd name="connsiteX582" fmla="*/ 1913116 w 3028217"/>
                    <a:gd name="connsiteY582" fmla="*/ 183378 h 2962327"/>
                    <a:gd name="connsiteX583" fmla="*/ 1907401 w 3028217"/>
                    <a:gd name="connsiteY583" fmla="*/ 196713 h 2962327"/>
                    <a:gd name="connsiteX584" fmla="*/ 1873111 w 3028217"/>
                    <a:gd name="connsiteY584" fmla="*/ 245290 h 2962327"/>
                    <a:gd name="connsiteX585" fmla="*/ 1866443 w 3028217"/>
                    <a:gd name="connsiteY585" fmla="*/ 267198 h 2962327"/>
                    <a:gd name="connsiteX586" fmla="*/ 1851203 w 3028217"/>
                    <a:gd name="connsiteY586" fmla="*/ 270055 h 2962327"/>
                    <a:gd name="connsiteX587" fmla="*/ 1866443 w 3028217"/>
                    <a:gd name="connsiteY587" fmla="*/ 313870 h 2962327"/>
                    <a:gd name="connsiteX588" fmla="*/ 1843583 w 3028217"/>
                    <a:gd name="connsiteY588" fmla="*/ 319585 h 2962327"/>
                    <a:gd name="connsiteX589" fmla="*/ 1819771 w 3028217"/>
                    <a:gd name="connsiteY589" fmla="*/ 300535 h 2962327"/>
                    <a:gd name="connsiteX590" fmla="*/ 1788338 w 3028217"/>
                    <a:gd name="connsiteY590" fmla="*/ 313870 h 2962327"/>
                    <a:gd name="connsiteX591" fmla="*/ 1800721 w 3028217"/>
                    <a:gd name="connsiteY591" fmla="*/ 315775 h 2962327"/>
                    <a:gd name="connsiteX592" fmla="*/ 1823581 w 3028217"/>
                    <a:gd name="connsiteY592" fmla="*/ 314823 h 2962327"/>
                    <a:gd name="connsiteX593" fmla="*/ 1833106 w 3028217"/>
                    <a:gd name="connsiteY593" fmla="*/ 317680 h 2962327"/>
                    <a:gd name="connsiteX594" fmla="*/ 1838821 w 3028217"/>
                    <a:gd name="connsiteY594" fmla="*/ 334825 h 2962327"/>
                    <a:gd name="connsiteX595" fmla="*/ 1715948 w 3028217"/>
                    <a:gd name="connsiteY595" fmla="*/ 370068 h 2962327"/>
                    <a:gd name="connsiteX596" fmla="*/ 1691183 w 3028217"/>
                    <a:gd name="connsiteY596" fmla="*/ 379593 h 2962327"/>
                    <a:gd name="connsiteX597" fmla="*/ 1586408 w 3028217"/>
                    <a:gd name="connsiteY597" fmla="*/ 430075 h 2962327"/>
                    <a:gd name="connsiteX598" fmla="*/ 1542593 w 3028217"/>
                    <a:gd name="connsiteY598" fmla="*/ 468175 h 2962327"/>
                    <a:gd name="connsiteX599" fmla="*/ 1480681 w 3028217"/>
                    <a:gd name="connsiteY599" fmla="*/ 555805 h 2962327"/>
                    <a:gd name="connsiteX600" fmla="*/ 1462583 w 3028217"/>
                    <a:gd name="connsiteY600" fmla="*/ 562473 h 2962327"/>
                    <a:gd name="connsiteX601" fmla="*/ 1385431 w 3028217"/>
                    <a:gd name="connsiteY601" fmla="*/ 462460 h 2962327"/>
                    <a:gd name="connsiteX602" fmla="*/ 1379716 w 3028217"/>
                    <a:gd name="connsiteY602" fmla="*/ 398643 h 2962327"/>
                    <a:gd name="connsiteX603" fmla="*/ 1441628 w 3028217"/>
                    <a:gd name="connsiteY603" fmla="*/ 335778 h 2962327"/>
                    <a:gd name="connsiteX604" fmla="*/ 1449248 w 3028217"/>
                    <a:gd name="connsiteY604" fmla="*/ 321490 h 2962327"/>
                    <a:gd name="connsiteX605" fmla="*/ 1461631 w 3028217"/>
                    <a:gd name="connsiteY605" fmla="*/ 300535 h 2962327"/>
                    <a:gd name="connsiteX606" fmla="*/ 1412101 w 3028217"/>
                    <a:gd name="connsiteY606" fmla="*/ 280533 h 2962327"/>
                    <a:gd name="connsiteX607" fmla="*/ 1434961 w 3028217"/>
                    <a:gd name="connsiteY607" fmla="*/ 215763 h 2962327"/>
                    <a:gd name="connsiteX608" fmla="*/ 1371143 w 3028217"/>
                    <a:gd name="connsiteY608" fmla="*/ 160518 h 2962327"/>
                    <a:gd name="connsiteX609" fmla="*/ 1331138 w 3028217"/>
                    <a:gd name="connsiteY609" fmla="*/ 162423 h 2962327"/>
                    <a:gd name="connsiteX610" fmla="*/ 1303516 w 3028217"/>
                    <a:gd name="connsiteY610" fmla="*/ 150040 h 2962327"/>
                    <a:gd name="connsiteX611" fmla="*/ 1313993 w 3028217"/>
                    <a:gd name="connsiteY611" fmla="*/ 130038 h 2962327"/>
                    <a:gd name="connsiteX612" fmla="*/ 1313041 w 3028217"/>
                    <a:gd name="connsiteY612" fmla="*/ 121465 h 2962327"/>
                    <a:gd name="connsiteX613" fmla="*/ 1323518 w 3028217"/>
                    <a:gd name="connsiteY613" fmla="*/ 96700 h 2962327"/>
                    <a:gd name="connsiteX614" fmla="*/ 1387336 w 3028217"/>
                    <a:gd name="connsiteY614" fmla="*/ 88128 h 2962327"/>
                    <a:gd name="connsiteX615" fmla="*/ 1394003 w 3028217"/>
                    <a:gd name="connsiteY615" fmla="*/ 68125 h 2962327"/>
                    <a:gd name="connsiteX616" fmla="*/ 1445438 w 3028217"/>
                    <a:gd name="connsiteY616" fmla="*/ 41455 h 2962327"/>
                    <a:gd name="connsiteX617" fmla="*/ 1471104 w 3028217"/>
                    <a:gd name="connsiteY617" fmla="*/ 35589 h 2962327"/>
                    <a:gd name="connsiteX618" fmla="*/ 1469608 w 3028217"/>
                    <a:gd name="connsiteY618" fmla="*/ 35026 h 2962327"/>
                    <a:gd name="connsiteX619" fmla="*/ 1456869 w 3028217"/>
                    <a:gd name="connsiteY619" fmla="*/ 34788 h 2962327"/>
                    <a:gd name="connsiteX620" fmla="*/ 1365429 w 3028217"/>
                    <a:gd name="connsiteY620" fmla="*/ 60505 h 2962327"/>
                    <a:gd name="connsiteX621" fmla="*/ 1208266 w 3028217"/>
                    <a:gd name="connsiteY621" fmla="*/ 122418 h 2962327"/>
                    <a:gd name="connsiteX622" fmla="*/ 1175881 w 3028217"/>
                    <a:gd name="connsiteY622" fmla="*/ 122418 h 2962327"/>
                    <a:gd name="connsiteX623" fmla="*/ 1187311 w 3028217"/>
                    <a:gd name="connsiteY623" fmla="*/ 142420 h 2962327"/>
                    <a:gd name="connsiteX624" fmla="*/ 1180644 w 3028217"/>
                    <a:gd name="connsiteY624" fmla="*/ 149088 h 2962327"/>
                    <a:gd name="connsiteX625" fmla="*/ 1158647 w 3028217"/>
                    <a:gd name="connsiteY625" fmla="*/ 153642 h 2962327"/>
                    <a:gd name="connsiteX626" fmla="*/ 1143520 w 3028217"/>
                    <a:gd name="connsiteY626" fmla="*/ 152466 h 2962327"/>
                    <a:gd name="connsiteX627" fmla="*/ 1148259 w 3028217"/>
                    <a:gd name="connsiteY627" fmla="*/ 153731 h 2962327"/>
                    <a:gd name="connsiteX628" fmla="*/ 1152069 w 3028217"/>
                    <a:gd name="connsiteY628" fmla="*/ 175758 h 2962327"/>
                    <a:gd name="connsiteX629" fmla="*/ 1029196 w 3028217"/>
                    <a:gd name="connsiteY629" fmla="*/ 182425 h 2962327"/>
                    <a:gd name="connsiteX630" fmla="*/ 1006336 w 3028217"/>
                    <a:gd name="connsiteY630" fmla="*/ 148135 h 2962327"/>
                    <a:gd name="connsiteX631" fmla="*/ 995859 w 3028217"/>
                    <a:gd name="connsiteY631" fmla="*/ 134800 h 2962327"/>
                    <a:gd name="connsiteX632" fmla="*/ 987286 w 3028217"/>
                    <a:gd name="connsiteY632" fmla="*/ 114798 h 2962327"/>
                    <a:gd name="connsiteX633" fmla="*/ 1049199 w 3028217"/>
                    <a:gd name="connsiteY633" fmla="*/ 134800 h 2962327"/>
                    <a:gd name="connsiteX634" fmla="*/ 1064439 w 3028217"/>
                    <a:gd name="connsiteY634" fmla="*/ 149088 h 2962327"/>
                    <a:gd name="connsiteX635" fmla="*/ 1095871 w 3028217"/>
                    <a:gd name="connsiteY635" fmla="*/ 149326 h 2962327"/>
                    <a:gd name="connsiteX636" fmla="*/ 1106484 w 3028217"/>
                    <a:gd name="connsiteY636" fmla="*/ 148924 h 2962327"/>
                    <a:gd name="connsiteX637" fmla="*/ 1093014 w 3028217"/>
                    <a:gd name="connsiteY637" fmla="*/ 149088 h 2962327"/>
                    <a:gd name="connsiteX638" fmla="*/ 1062534 w 3028217"/>
                    <a:gd name="connsiteY638" fmla="*/ 131943 h 2962327"/>
                    <a:gd name="connsiteX639" fmla="*/ 1133971 w 3028217"/>
                    <a:gd name="connsiteY639" fmla="*/ 110988 h 2962327"/>
                    <a:gd name="connsiteX640" fmla="*/ 1158736 w 3028217"/>
                    <a:gd name="connsiteY640" fmla="*/ 88128 h 2962327"/>
                    <a:gd name="connsiteX641" fmla="*/ 1173024 w 3028217"/>
                    <a:gd name="connsiteY641" fmla="*/ 73840 h 2962327"/>
                    <a:gd name="connsiteX642" fmla="*/ 1214934 w 3028217"/>
                    <a:gd name="connsiteY642" fmla="*/ 54790 h 2962327"/>
                    <a:gd name="connsiteX643" fmla="*/ 1275894 w 3028217"/>
                    <a:gd name="connsiteY643" fmla="*/ 44313 h 2962327"/>
                    <a:gd name="connsiteX644" fmla="*/ 1211124 w 3028217"/>
                    <a:gd name="connsiteY644" fmla="*/ 51933 h 2962327"/>
                    <a:gd name="connsiteX645" fmla="*/ 1174929 w 3028217"/>
                    <a:gd name="connsiteY645" fmla="*/ 39550 h 2962327"/>
                    <a:gd name="connsiteX646" fmla="*/ 1174929 w 3028217"/>
                    <a:gd name="connsiteY646" fmla="*/ 26215 h 2962327"/>
                    <a:gd name="connsiteX647" fmla="*/ 1400760 w 3028217"/>
                    <a:gd name="connsiteY647" fmla="*/ 96 h 2962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Lst>
                  <a:rect l="l" t="t" r="r" b="b"/>
                  <a:pathLst>
                    <a:path w="3028217" h="296232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rgbClr val="5EA848"/>
                </a:solidFill>
                <a:ln w="9525" cap="flat">
                  <a:noFill/>
                  <a:prstDash val="solid"/>
                  <a:miter/>
                </a:ln>
              </p:spPr>
              <p:txBody>
                <a:bodyPr rtlCol="0" anchor="ctr"/>
                <a:lstStyle/>
                <a:p>
                  <a:endParaRPr lang="en-US"/>
                </a:p>
              </p:txBody>
            </p:sp>
          </p:grpSp>
          <p:grpSp>
            <p:nvGrpSpPr>
              <p:cNvPr id="7" name="Group 4">
                <a:extLst>
                  <a:ext uri="{FF2B5EF4-FFF2-40B4-BE49-F238E27FC236}">
                    <a16:creationId xmlns:a16="http://schemas.microsoft.com/office/drawing/2014/main" id="{687AD190-5158-4FEF-7EF7-BE92CE1D78F7}"/>
                  </a:ext>
                </a:extLst>
              </p:cNvPr>
              <p:cNvGrpSpPr/>
              <p:nvPr/>
            </p:nvGrpSpPr>
            <p:grpSpPr>
              <a:xfrm>
                <a:off x="4709778" y="2467644"/>
                <a:ext cx="2800698" cy="2799356"/>
                <a:chOff x="2666849" y="0"/>
                <a:chExt cx="6856254" cy="6852965"/>
              </a:xfrm>
            </p:grpSpPr>
            <p:sp>
              <p:nvSpPr>
                <p:cNvPr id="8" name="Freeform: Shape 8">
                  <a:extLst>
                    <a:ext uri="{FF2B5EF4-FFF2-40B4-BE49-F238E27FC236}">
                      <a16:creationId xmlns:a16="http://schemas.microsoft.com/office/drawing/2014/main" id="{83EA7033-93FF-F174-E579-4344BCA22363}"/>
                    </a:ext>
                  </a:extLst>
                </p:cNvPr>
                <p:cNvSpPr/>
                <p:nvPr/>
              </p:nvSpPr>
              <p:spPr>
                <a:xfrm>
                  <a:off x="5430278" y="5839841"/>
                  <a:ext cx="671369" cy="1003916"/>
                </a:xfrm>
                <a:custGeom>
                  <a:avLst/>
                  <a:gdLst>
                    <a:gd name="connsiteX0" fmla="*/ 0 w 671368"/>
                    <a:gd name="connsiteY0" fmla="*/ 505534 h 1003915"/>
                    <a:gd name="connsiteX1" fmla="*/ 16941 w 671368"/>
                    <a:gd name="connsiteY1" fmla="*/ 422084 h 1003915"/>
                    <a:gd name="connsiteX2" fmla="*/ 40157 w 671368"/>
                    <a:gd name="connsiteY2" fmla="*/ 439652 h 1003915"/>
                    <a:gd name="connsiteX3" fmla="*/ 174430 w 671368"/>
                    <a:gd name="connsiteY3" fmla="*/ 609691 h 1003915"/>
                    <a:gd name="connsiteX4" fmla="*/ 189489 w 671368"/>
                    <a:gd name="connsiteY4" fmla="*/ 622867 h 1003915"/>
                    <a:gd name="connsiteX5" fmla="*/ 200156 w 671368"/>
                    <a:gd name="connsiteY5" fmla="*/ 567024 h 1003915"/>
                    <a:gd name="connsiteX6" fmla="*/ 229018 w 671368"/>
                    <a:gd name="connsiteY6" fmla="*/ 184281 h 1003915"/>
                    <a:gd name="connsiteX7" fmla="*/ 239058 w 671368"/>
                    <a:gd name="connsiteY7" fmla="*/ 21772 h 1003915"/>
                    <a:gd name="connsiteX8" fmla="*/ 245959 w 671368"/>
                    <a:gd name="connsiteY8" fmla="*/ 1694 h 1003915"/>
                    <a:gd name="connsiteX9" fmla="*/ 322508 w 671368"/>
                    <a:gd name="connsiteY9" fmla="*/ 12361 h 1003915"/>
                    <a:gd name="connsiteX10" fmla="*/ 328782 w 671368"/>
                    <a:gd name="connsiteY10" fmla="*/ 34949 h 1003915"/>
                    <a:gd name="connsiteX11" fmla="*/ 343841 w 671368"/>
                    <a:gd name="connsiteY11" fmla="*/ 303496 h 1003915"/>
                    <a:gd name="connsiteX12" fmla="*/ 341331 w 671368"/>
                    <a:gd name="connsiteY12" fmla="*/ 329222 h 1003915"/>
                    <a:gd name="connsiteX13" fmla="*/ 343214 w 671368"/>
                    <a:gd name="connsiteY13" fmla="*/ 333614 h 1003915"/>
                    <a:gd name="connsiteX14" fmla="*/ 342586 w 671368"/>
                    <a:gd name="connsiteY14" fmla="*/ 332359 h 1003915"/>
                    <a:gd name="connsiteX15" fmla="*/ 357645 w 671368"/>
                    <a:gd name="connsiteY15" fmla="*/ 262712 h 1003915"/>
                    <a:gd name="connsiteX16" fmla="*/ 419135 w 671368"/>
                    <a:gd name="connsiteY16" fmla="*/ 55654 h 1003915"/>
                    <a:gd name="connsiteX17" fmla="*/ 432939 w 671368"/>
                    <a:gd name="connsiteY17" fmla="*/ 27419 h 1003915"/>
                    <a:gd name="connsiteX18" fmla="*/ 506350 w 671368"/>
                    <a:gd name="connsiteY18" fmla="*/ 31811 h 1003915"/>
                    <a:gd name="connsiteX19" fmla="*/ 511370 w 671368"/>
                    <a:gd name="connsiteY19" fmla="*/ 71968 h 1003915"/>
                    <a:gd name="connsiteX20" fmla="*/ 437331 w 671368"/>
                    <a:gd name="connsiteY20" fmla="*/ 413927 h 1003915"/>
                    <a:gd name="connsiteX21" fmla="*/ 420390 w 671368"/>
                    <a:gd name="connsiteY21" fmla="*/ 567652 h 1003915"/>
                    <a:gd name="connsiteX22" fmla="*/ 414743 w 671368"/>
                    <a:gd name="connsiteY22" fmla="*/ 654867 h 1003915"/>
                    <a:gd name="connsiteX23" fmla="*/ 449252 w 671368"/>
                    <a:gd name="connsiteY23" fmla="*/ 636043 h 1003915"/>
                    <a:gd name="connsiteX24" fmla="*/ 634349 w 671368"/>
                    <a:gd name="connsiteY24" fmla="*/ 508671 h 1003915"/>
                    <a:gd name="connsiteX25" fmla="*/ 668232 w 671368"/>
                    <a:gd name="connsiteY25" fmla="*/ 499887 h 1003915"/>
                    <a:gd name="connsiteX26" fmla="*/ 664467 w 671368"/>
                    <a:gd name="connsiteY26" fmla="*/ 581456 h 1003915"/>
                    <a:gd name="connsiteX27" fmla="*/ 410978 w 671368"/>
                    <a:gd name="connsiteY27" fmla="*/ 760278 h 1003915"/>
                    <a:gd name="connsiteX28" fmla="*/ 365174 w 671368"/>
                    <a:gd name="connsiteY28" fmla="*/ 766553 h 1003915"/>
                    <a:gd name="connsiteX29" fmla="*/ 327528 w 671368"/>
                    <a:gd name="connsiteY29" fmla="*/ 772827 h 1003915"/>
                    <a:gd name="connsiteX30" fmla="*/ 345724 w 671368"/>
                    <a:gd name="connsiteY30" fmla="*/ 819886 h 1003915"/>
                    <a:gd name="connsiteX31" fmla="*/ 400939 w 671368"/>
                    <a:gd name="connsiteY31" fmla="*/ 932199 h 1003915"/>
                    <a:gd name="connsiteX32" fmla="*/ 339449 w 671368"/>
                    <a:gd name="connsiteY32" fmla="*/ 995571 h 1003915"/>
                    <a:gd name="connsiteX33" fmla="*/ 137411 w 671368"/>
                    <a:gd name="connsiteY33" fmla="*/ 949767 h 1003915"/>
                    <a:gd name="connsiteX34" fmla="*/ 175685 w 671368"/>
                    <a:gd name="connsiteY34" fmla="*/ 810474 h 1003915"/>
                    <a:gd name="connsiteX35" fmla="*/ 215842 w 671368"/>
                    <a:gd name="connsiteY35" fmla="*/ 797298 h 1003915"/>
                    <a:gd name="connsiteX36" fmla="*/ 235920 w 671368"/>
                    <a:gd name="connsiteY36" fmla="*/ 777846 h 1003915"/>
                    <a:gd name="connsiteX37" fmla="*/ 215215 w 671368"/>
                    <a:gd name="connsiteY37" fmla="*/ 749611 h 1003915"/>
                    <a:gd name="connsiteX38" fmla="*/ 156234 w 671368"/>
                    <a:gd name="connsiteY38" fmla="*/ 715730 h 1003915"/>
                    <a:gd name="connsiteX39" fmla="*/ 0 w 671368"/>
                    <a:gd name="connsiteY39" fmla="*/ 505534 h 100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71368" h="1003914">
                      <a:moveTo>
                        <a:pt x="0" y="505534"/>
                      </a:moveTo>
                      <a:cubicBezTo>
                        <a:pt x="5647" y="477927"/>
                        <a:pt x="11294" y="449692"/>
                        <a:pt x="16941" y="422084"/>
                      </a:cubicBezTo>
                      <a:cubicBezTo>
                        <a:pt x="30745" y="419574"/>
                        <a:pt x="34510" y="432123"/>
                        <a:pt x="40157" y="439652"/>
                      </a:cubicBezTo>
                      <a:cubicBezTo>
                        <a:pt x="83451" y="497377"/>
                        <a:pt x="127999" y="554475"/>
                        <a:pt x="174430" y="609691"/>
                      </a:cubicBezTo>
                      <a:cubicBezTo>
                        <a:pt x="178195" y="614083"/>
                        <a:pt x="180705" y="620357"/>
                        <a:pt x="189489" y="622867"/>
                      </a:cubicBezTo>
                      <a:cubicBezTo>
                        <a:pt x="198273" y="605298"/>
                        <a:pt x="197018" y="585220"/>
                        <a:pt x="200156" y="567024"/>
                      </a:cubicBezTo>
                      <a:cubicBezTo>
                        <a:pt x="224626" y="440280"/>
                        <a:pt x="226509" y="312281"/>
                        <a:pt x="229018" y="184281"/>
                      </a:cubicBezTo>
                      <a:cubicBezTo>
                        <a:pt x="230273" y="130321"/>
                        <a:pt x="231528" y="75733"/>
                        <a:pt x="239058" y="21772"/>
                      </a:cubicBezTo>
                      <a:cubicBezTo>
                        <a:pt x="240312" y="14870"/>
                        <a:pt x="240312" y="7341"/>
                        <a:pt x="245959" y="1694"/>
                      </a:cubicBezTo>
                      <a:cubicBezTo>
                        <a:pt x="272312" y="-3325"/>
                        <a:pt x="297410" y="3576"/>
                        <a:pt x="322508" y="12361"/>
                      </a:cubicBezTo>
                      <a:cubicBezTo>
                        <a:pt x="328155" y="18635"/>
                        <a:pt x="328782" y="26792"/>
                        <a:pt x="328782" y="34949"/>
                      </a:cubicBezTo>
                      <a:cubicBezTo>
                        <a:pt x="329410" y="124674"/>
                        <a:pt x="337567" y="214399"/>
                        <a:pt x="343841" y="303496"/>
                      </a:cubicBezTo>
                      <a:cubicBezTo>
                        <a:pt x="344469" y="312908"/>
                        <a:pt x="341959" y="322320"/>
                        <a:pt x="341331" y="329222"/>
                      </a:cubicBezTo>
                      <a:cubicBezTo>
                        <a:pt x="340704" y="336123"/>
                        <a:pt x="346979" y="333614"/>
                        <a:pt x="343214" y="333614"/>
                      </a:cubicBezTo>
                      <a:cubicBezTo>
                        <a:pt x="342586" y="333614"/>
                        <a:pt x="342586" y="332986"/>
                        <a:pt x="342586" y="332359"/>
                      </a:cubicBezTo>
                      <a:cubicBezTo>
                        <a:pt x="341331" y="307888"/>
                        <a:pt x="350743" y="285300"/>
                        <a:pt x="357645" y="262712"/>
                      </a:cubicBezTo>
                      <a:cubicBezTo>
                        <a:pt x="379606" y="194320"/>
                        <a:pt x="400312" y="124674"/>
                        <a:pt x="419135" y="55654"/>
                      </a:cubicBezTo>
                      <a:cubicBezTo>
                        <a:pt x="421645" y="45615"/>
                        <a:pt x="424154" y="34949"/>
                        <a:pt x="432939" y="27419"/>
                      </a:cubicBezTo>
                      <a:cubicBezTo>
                        <a:pt x="458037" y="17380"/>
                        <a:pt x="482507" y="24910"/>
                        <a:pt x="506350" y="31811"/>
                      </a:cubicBezTo>
                      <a:cubicBezTo>
                        <a:pt x="519527" y="43733"/>
                        <a:pt x="513879" y="58164"/>
                        <a:pt x="511370" y="71968"/>
                      </a:cubicBezTo>
                      <a:cubicBezTo>
                        <a:pt x="490036" y="186791"/>
                        <a:pt x="464311" y="300359"/>
                        <a:pt x="437331" y="413927"/>
                      </a:cubicBezTo>
                      <a:cubicBezTo>
                        <a:pt x="425409" y="464750"/>
                        <a:pt x="424154" y="516201"/>
                        <a:pt x="420390" y="567652"/>
                      </a:cubicBezTo>
                      <a:cubicBezTo>
                        <a:pt x="417880" y="595886"/>
                        <a:pt x="411606" y="624122"/>
                        <a:pt x="414743" y="654867"/>
                      </a:cubicBezTo>
                      <a:cubicBezTo>
                        <a:pt x="428547" y="651102"/>
                        <a:pt x="438586" y="642945"/>
                        <a:pt x="449252" y="636043"/>
                      </a:cubicBezTo>
                      <a:cubicBezTo>
                        <a:pt x="511997" y="595259"/>
                        <a:pt x="572860" y="551966"/>
                        <a:pt x="634349" y="508671"/>
                      </a:cubicBezTo>
                      <a:cubicBezTo>
                        <a:pt x="643761" y="501770"/>
                        <a:pt x="653173" y="487338"/>
                        <a:pt x="668232" y="499887"/>
                      </a:cubicBezTo>
                      <a:cubicBezTo>
                        <a:pt x="673251" y="527495"/>
                        <a:pt x="678271" y="555103"/>
                        <a:pt x="664467" y="581456"/>
                      </a:cubicBezTo>
                      <a:cubicBezTo>
                        <a:pt x="582271" y="644200"/>
                        <a:pt x="498821" y="704435"/>
                        <a:pt x="410978" y="760278"/>
                      </a:cubicBezTo>
                      <a:cubicBezTo>
                        <a:pt x="395292" y="770317"/>
                        <a:pt x="381488" y="768434"/>
                        <a:pt x="365174" y="766553"/>
                      </a:cubicBezTo>
                      <a:cubicBezTo>
                        <a:pt x="352626" y="765297"/>
                        <a:pt x="334430" y="755258"/>
                        <a:pt x="327528" y="772827"/>
                      </a:cubicBezTo>
                      <a:cubicBezTo>
                        <a:pt x="320626" y="791023"/>
                        <a:pt x="321881" y="807337"/>
                        <a:pt x="345724" y="819886"/>
                      </a:cubicBezTo>
                      <a:cubicBezTo>
                        <a:pt x="393410" y="843728"/>
                        <a:pt x="414115" y="889532"/>
                        <a:pt x="400939" y="932199"/>
                      </a:cubicBezTo>
                      <a:cubicBezTo>
                        <a:pt x="391527" y="962943"/>
                        <a:pt x="368312" y="982395"/>
                        <a:pt x="339449" y="995571"/>
                      </a:cubicBezTo>
                      <a:cubicBezTo>
                        <a:pt x="272940" y="1025688"/>
                        <a:pt x="176313" y="1003727"/>
                        <a:pt x="137411" y="949767"/>
                      </a:cubicBezTo>
                      <a:cubicBezTo>
                        <a:pt x="99764" y="897689"/>
                        <a:pt x="114823" y="841219"/>
                        <a:pt x="175685" y="810474"/>
                      </a:cubicBezTo>
                      <a:cubicBezTo>
                        <a:pt x="188234" y="804199"/>
                        <a:pt x="202038" y="799807"/>
                        <a:pt x="215842" y="797298"/>
                      </a:cubicBezTo>
                      <a:cubicBezTo>
                        <a:pt x="228391" y="794788"/>
                        <a:pt x="233411" y="791023"/>
                        <a:pt x="235920" y="777846"/>
                      </a:cubicBezTo>
                      <a:cubicBezTo>
                        <a:pt x="240312" y="757768"/>
                        <a:pt x="233411" y="748356"/>
                        <a:pt x="215215" y="749611"/>
                      </a:cubicBezTo>
                      <a:cubicBezTo>
                        <a:pt x="186979" y="751494"/>
                        <a:pt x="171921" y="735808"/>
                        <a:pt x="156234" y="715730"/>
                      </a:cubicBezTo>
                      <a:cubicBezTo>
                        <a:pt x="103529" y="646710"/>
                        <a:pt x="47059" y="579573"/>
                        <a:pt x="0" y="505534"/>
                      </a:cubicBezTo>
                      <a:close/>
                    </a:path>
                  </a:pathLst>
                </a:custGeom>
                <a:solidFill>
                  <a:srgbClr val="12664A"/>
                </a:solidFill>
                <a:ln w="6274" cap="flat">
                  <a:noFill/>
                  <a:prstDash val="solid"/>
                  <a:miter/>
                </a:ln>
              </p:spPr>
              <p:txBody>
                <a:bodyPr rtlCol="0" anchor="ctr"/>
                <a:lstStyle/>
                <a:p>
                  <a:endParaRPr lang="en-US"/>
                </a:p>
              </p:txBody>
            </p:sp>
            <p:sp>
              <p:nvSpPr>
                <p:cNvPr id="9" name="Freeform: Shape 9">
                  <a:extLst>
                    <a:ext uri="{FF2B5EF4-FFF2-40B4-BE49-F238E27FC236}">
                      <a16:creationId xmlns:a16="http://schemas.microsoft.com/office/drawing/2014/main" id="{ED7AEDB3-6A26-5479-A2DC-DD01A6507FEE}"/>
                    </a:ext>
                  </a:extLst>
                </p:cNvPr>
                <p:cNvSpPr/>
                <p:nvPr/>
              </p:nvSpPr>
              <p:spPr>
                <a:xfrm>
                  <a:off x="6095373" y="5842775"/>
                  <a:ext cx="658820" cy="1010190"/>
                </a:xfrm>
                <a:custGeom>
                  <a:avLst/>
                  <a:gdLst>
                    <a:gd name="connsiteX0" fmla="*/ 0 w 658819"/>
                    <a:gd name="connsiteY0" fmla="*/ 578521 h 1010190"/>
                    <a:gd name="connsiteX1" fmla="*/ 0 w 658819"/>
                    <a:gd name="connsiteY1" fmla="*/ 493816 h 1010190"/>
                    <a:gd name="connsiteX2" fmla="*/ 26980 w 658819"/>
                    <a:gd name="connsiteY2" fmla="*/ 506992 h 1010190"/>
                    <a:gd name="connsiteX3" fmla="*/ 187607 w 658819"/>
                    <a:gd name="connsiteY3" fmla="*/ 636246 h 1010190"/>
                    <a:gd name="connsiteX4" fmla="*/ 213959 w 658819"/>
                    <a:gd name="connsiteY4" fmla="*/ 650678 h 1010190"/>
                    <a:gd name="connsiteX5" fmla="*/ 203920 w 658819"/>
                    <a:gd name="connsiteY5" fmla="*/ 493816 h 1010190"/>
                    <a:gd name="connsiteX6" fmla="*/ 129254 w 658819"/>
                    <a:gd name="connsiteY6" fmla="*/ 64642 h 1010190"/>
                    <a:gd name="connsiteX7" fmla="*/ 130509 w 658819"/>
                    <a:gd name="connsiteY7" fmla="*/ 28877 h 1010190"/>
                    <a:gd name="connsiteX8" fmla="*/ 208312 w 658819"/>
                    <a:gd name="connsiteY8" fmla="*/ 24485 h 1010190"/>
                    <a:gd name="connsiteX9" fmla="*/ 226508 w 658819"/>
                    <a:gd name="connsiteY9" fmla="*/ 79701 h 1010190"/>
                    <a:gd name="connsiteX10" fmla="*/ 285489 w 658819"/>
                    <a:gd name="connsiteY10" fmla="*/ 284876 h 1010190"/>
                    <a:gd name="connsiteX11" fmla="*/ 294273 w 658819"/>
                    <a:gd name="connsiteY11" fmla="*/ 333817 h 1010190"/>
                    <a:gd name="connsiteX12" fmla="*/ 308077 w 658819"/>
                    <a:gd name="connsiteY12" fmla="*/ 98524 h 1010190"/>
                    <a:gd name="connsiteX13" fmla="*/ 318743 w 658819"/>
                    <a:gd name="connsiteY13" fmla="*/ 14446 h 1010190"/>
                    <a:gd name="connsiteX14" fmla="*/ 395292 w 658819"/>
                    <a:gd name="connsiteY14" fmla="*/ 2524 h 1010190"/>
                    <a:gd name="connsiteX15" fmla="*/ 407841 w 658819"/>
                    <a:gd name="connsiteY15" fmla="*/ 109818 h 1010190"/>
                    <a:gd name="connsiteX16" fmla="*/ 409095 w 658819"/>
                    <a:gd name="connsiteY16" fmla="*/ 404091 h 1010190"/>
                    <a:gd name="connsiteX17" fmla="*/ 437331 w 658819"/>
                    <a:gd name="connsiteY17" fmla="*/ 634364 h 1010190"/>
                    <a:gd name="connsiteX18" fmla="*/ 480625 w 658819"/>
                    <a:gd name="connsiteY18" fmla="*/ 591070 h 1010190"/>
                    <a:gd name="connsiteX19" fmla="*/ 625565 w 658819"/>
                    <a:gd name="connsiteY19" fmla="*/ 429816 h 1010190"/>
                    <a:gd name="connsiteX20" fmla="*/ 648780 w 658819"/>
                    <a:gd name="connsiteY20" fmla="*/ 417267 h 1010190"/>
                    <a:gd name="connsiteX21" fmla="*/ 664467 w 658819"/>
                    <a:gd name="connsiteY21" fmla="*/ 500090 h 1010190"/>
                    <a:gd name="connsiteX22" fmla="*/ 456782 w 658819"/>
                    <a:gd name="connsiteY22" fmla="*/ 732873 h 1010190"/>
                    <a:gd name="connsiteX23" fmla="*/ 407213 w 658819"/>
                    <a:gd name="connsiteY23" fmla="*/ 748559 h 1010190"/>
                    <a:gd name="connsiteX24" fmla="*/ 379606 w 658819"/>
                    <a:gd name="connsiteY24" fmla="*/ 766128 h 1010190"/>
                    <a:gd name="connsiteX25" fmla="*/ 400939 w 658819"/>
                    <a:gd name="connsiteY25" fmla="*/ 801893 h 1010190"/>
                    <a:gd name="connsiteX26" fmla="*/ 446115 w 658819"/>
                    <a:gd name="connsiteY26" fmla="*/ 823853 h 1010190"/>
                    <a:gd name="connsiteX27" fmla="*/ 441095 w 658819"/>
                    <a:gd name="connsiteY27" fmla="*/ 975695 h 1010190"/>
                    <a:gd name="connsiteX28" fmla="*/ 259763 w 658819"/>
                    <a:gd name="connsiteY28" fmla="*/ 993264 h 1010190"/>
                    <a:gd name="connsiteX29" fmla="*/ 200783 w 658819"/>
                    <a:gd name="connsiteY29" fmla="*/ 916716 h 1010190"/>
                    <a:gd name="connsiteX30" fmla="*/ 254743 w 658819"/>
                    <a:gd name="connsiteY30" fmla="*/ 821971 h 1010190"/>
                    <a:gd name="connsiteX31" fmla="*/ 283606 w 658819"/>
                    <a:gd name="connsiteY31" fmla="*/ 807540 h 1010190"/>
                    <a:gd name="connsiteX32" fmla="*/ 292390 w 658819"/>
                    <a:gd name="connsiteY32" fmla="*/ 783069 h 1010190"/>
                    <a:gd name="connsiteX33" fmla="*/ 274194 w 658819"/>
                    <a:gd name="connsiteY33" fmla="*/ 764873 h 1010190"/>
                    <a:gd name="connsiteX34" fmla="*/ 158744 w 658819"/>
                    <a:gd name="connsiteY34" fmla="*/ 710913 h 1010190"/>
                    <a:gd name="connsiteX35" fmla="*/ 0 w 658819"/>
                    <a:gd name="connsiteY35" fmla="*/ 578521 h 101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8819" h="1010190">
                      <a:moveTo>
                        <a:pt x="0" y="578521"/>
                      </a:moveTo>
                      <a:cubicBezTo>
                        <a:pt x="0" y="550286"/>
                        <a:pt x="0" y="522051"/>
                        <a:pt x="0" y="493816"/>
                      </a:cubicBezTo>
                      <a:cubicBezTo>
                        <a:pt x="13176" y="490051"/>
                        <a:pt x="18823" y="500718"/>
                        <a:pt x="26980" y="506992"/>
                      </a:cubicBezTo>
                      <a:cubicBezTo>
                        <a:pt x="80940" y="549659"/>
                        <a:pt x="132391" y="594835"/>
                        <a:pt x="187607" y="636246"/>
                      </a:cubicBezTo>
                      <a:cubicBezTo>
                        <a:pt x="195136" y="641893"/>
                        <a:pt x="201410" y="650051"/>
                        <a:pt x="213959" y="650678"/>
                      </a:cubicBezTo>
                      <a:cubicBezTo>
                        <a:pt x="213332" y="597972"/>
                        <a:pt x="209567" y="545894"/>
                        <a:pt x="203920" y="493816"/>
                      </a:cubicBezTo>
                      <a:cubicBezTo>
                        <a:pt x="188862" y="348875"/>
                        <a:pt x="148077" y="208327"/>
                        <a:pt x="129254" y="64642"/>
                      </a:cubicBezTo>
                      <a:cubicBezTo>
                        <a:pt x="127999" y="52720"/>
                        <a:pt x="120470" y="40799"/>
                        <a:pt x="130509" y="28877"/>
                      </a:cubicBezTo>
                      <a:cubicBezTo>
                        <a:pt x="156234" y="23858"/>
                        <a:pt x="181960" y="18211"/>
                        <a:pt x="208312" y="24485"/>
                      </a:cubicBezTo>
                      <a:cubicBezTo>
                        <a:pt x="220234" y="40799"/>
                        <a:pt x="222116" y="60877"/>
                        <a:pt x="226508" y="79701"/>
                      </a:cubicBezTo>
                      <a:cubicBezTo>
                        <a:pt x="244077" y="148720"/>
                        <a:pt x="264783" y="217111"/>
                        <a:pt x="285489" y="284876"/>
                      </a:cubicBezTo>
                      <a:cubicBezTo>
                        <a:pt x="290508" y="301190"/>
                        <a:pt x="294900" y="316876"/>
                        <a:pt x="294273" y="333817"/>
                      </a:cubicBezTo>
                      <a:cubicBezTo>
                        <a:pt x="294900" y="255386"/>
                        <a:pt x="307449" y="177582"/>
                        <a:pt x="308077" y="98524"/>
                      </a:cubicBezTo>
                      <a:cubicBezTo>
                        <a:pt x="308077" y="70289"/>
                        <a:pt x="309959" y="42054"/>
                        <a:pt x="318743" y="14446"/>
                      </a:cubicBezTo>
                      <a:cubicBezTo>
                        <a:pt x="342586" y="642"/>
                        <a:pt x="368311" y="-3122"/>
                        <a:pt x="395292" y="2524"/>
                      </a:cubicBezTo>
                      <a:cubicBezTo>
                        <a:pt x="408468" y="37034"/>
                        <a:pt x="406586" y="74054"/>
                        <a:pt x="407841" y="109818"/>
                      </a:cubicBezTo>
                      <a:cubicBezTo>
                        <a:pt x="409723" y="207700"/>
                        <a:pt x="407213" y="306209"/>
                        <a:pt x="409095" y="404091"/>
                      </a:cubicBezTo>
                      <a:cubicBezTo>
                        <a:pt x="410350" y="480012"/>
                        <a:pt x="427292" y="554051"/>
                        <a:pt x="437331" y="634364"/>
                      </a:cubicBezTo>
                      <a:cubicBezTo>
                        <a:pt x="455527" y="618050"/>
                        <a:pt x="468703" y="605501"/>
                        <a:pt x="480625" y="591070"/>
                      </a:cubicBezTo>
                      <a:cubicBezTo>
                        <a:pt x="527683" y="536482"/>
                        <a:pt x="580389" y="486287"/>
                        <a:pt x="625565" y="429816"/>
                      </a:cubicBezTo>
                      <a:cubicBezTo>
                        <a:pt x="631212" y="422914"/>
                        <a:pt x="635604" y="411620"/>
                        <a:pt x="648780" y="417267"/>
                      </a:cubicBezTo>
                      <a:cubicBezTo>
                        <a:pt x="653800" y="444875"/>
                        <a:pt x="659447" y="472483"/>
                        <a:pt x="664467" y="500090"/>
                      </a:cubicBezTo>
                      <a:cubicBezTo>
                        <a:pt x="601722" y="583541"/>
                        <a:pt x="530193" y="658834"/>
                        <a:pt x="456782" y="732873"/>
                      </a:cubicBezTo>
                      <a:cubicBezTo>
                        <a:pt x="442978" y="746677"/>
                        <a:pt x="424782" y="746677"/>
                        <a:pt x="407213" y="748559"/>
                      </a:cubicBezTo>
                      <a:cubicBezTo>
                        <a:pt x="395292" y="749814"/>
                        <a:pt x="380860" y="748559"/>
                        <a:pt x="379606" y="766128"/>
                      </a:cubicBezTo>
                      <a:cubicBezTo>
                        <a:pt x="378351" y="783069"/>
                        <a:pt x="378351" y="798128"/>
                        <a:pt x="400939" y="801893"/>
                      </a:cubicBezTo>
                      <a:cubicBezTo>
                        <a:pt x="417880" y="804402"/>
                        <a:pt x="432939" y="813187"/>
                        <a:pt x="446115" y="823853"/>
                      </a:cubicBezTo>
                      <a:cubicBezTo>
                        <a:pt x="502585" y="867774"/>
                        <a:pt x="500075" y="934284"/>
                        <a:pt x="441095" y="975695"/>
                      </a:cubicBezTo>
                      <a:cubicBezTo>
                        <a:pt x="383998" y="1015225"/>
                        <a:pt x="323135" y="1023382"/>
                        <a:pt x="259763" y="993264"/>
                      </a:cubicBezTo>
                      <a:cubicBezTo>
                        <a:pt x="227763" y="978205"/>
                        <a:pt x="202665" y="953734"/>
                        <a:pt x="200783" y="916716"/>
                      </a:cubicBezTo>
                      <a:cubicBezTo>
                        <a:pt x="198273" y="875304"/>
                        <a:pt x="219607" y="843304"/>
                        <a:pt x="254743" y="821971"/>
                      </a:cubicBezTo>
                      <a:cubicBezTo>
                        <a:pt x="264155" y="816324"/>
                        <a:pt x="273567" y="811932"/>
                        <a:pt x="283606" y="807540"/>
                      </a:cubicBezTo>
                      <a:cubicBezTo>
                        <a:pt x="295528" y="802520"/>
                        <a:pt x="295528" y="793108"/>
                        <a:pt x="292390" y="783069"/>
                      </a:cubicBezTo>
                      <a:cubicBezTo>
                        <a:pt x="289880" y="774285"/>
                        <a:pt x="287998" y="761736"/>
                        <a:pt x="274194" y="764873"/>
                      </a:cubicBezTo>
                      <a:cubicBezTo>
                        <a:pt x="222116" y="776167"/>
                        <a:pt x="191999" y="737893"/>
                        <a:pt x="158744" y="710913"/>
                      </a:cubicBezTo>
                      <a:cubicBezTo>
                        <a:pt x="104783" y="669501"/>
                        <a:pt x="52705" y="623070"/>
                        <a:pt x="0" y="578521"/>
                      </a:cubicBezTo>
                      <a:close/>
                    </a:path>
                  </a:pathLst>
                </a:custGeom>
                <a:solidFill>
                  <a:srgbClr val="5EA848"/>
                </a:solidFill>
                <a:ln w="6274" cap="flat">
                  <a:noFill/>
                  <a:prstDash val="solid"/>
                  <a:miter/>
                </a:ln>
              </p:spPr>
              <p:txBody>
                <a:bodyPr rtlCol="0" anchor="ctr"/>
                <a:lstStyle/>
                <a:p>
                  <a:endParaRPr lang="en-US"/>
                </a:p>
              </p:txBody>
            </p:sp>
            <p:sp>
              <p:nvSpPr>
                <p:cNvPr id="10" name="Freeform: Shape 10">
                  <a:extLst>
                    <a:ext uri="{FF2B5EF4-FFF2-40B4-BE49-F238E27FC236}">
                      <a16:creationId xmlns:a16="http://schemas.microsoft.com/office/drawing/2014/main" id="{70FC0573-651A-1B2A-5E45-7996033B04B5}"/>
                    </a:ext>
                  </a:extLst>
                </p:cNvPr>
                <p:cNvSpPr/>
                <p:nvPr/>
              </p:nvSpPr>
              <p:spPr>
                <a:xfrm>
                  <a:off x="8512913" y="2759719"/>
                  <a:ext cx="1010190" cy="671369"/>
                </a:xfrm>
                <a:custGeom>
                  <a:avLst/>
                  <a:gdLst>
                    <a:gd name="connsiteX0" fmla="*/ 498835 w 1010190"/>
                    <a:gd name="connsiteY0" fmla="*/ 2931 h 671368"/>
                    <a:gd name="connsiteX1" fmla="*/ 604247 w 1010190"/>
                    <a:gd name="connsiteY1" fmla="*/ 88892 h 671368"/>
                    <a:gd name="connsiteX2" fmla="*/ 720952 w 1010190"/>
                    <a:gd name="connsiteY2" fmla="*/ 198695 h 671368"/>
                    <a:gd name="connsiteX3" fmla="*/ 747932 w 1010190"/>
                    <a:gd name="connsiteY3" fmla="*/ 259558 h 671368"/>
                    <a:gd name="connsiteX4" fmla="*/ 761736 w 1010190"/>
                    <a:gd name="connsiteY4" fmla="*/ 289047 h 671368"/>
                    <a:gd name="connsiteX5" fmla="*/ 801265 w 1010190"/>
                    <a:gd name="connsiteY5" fmla="*/ 265205 h 671368"/>
                    <a:gd name="connsiteX6" fmla="*/ 830128 w 1010190"/>
                    <a:gd name="connsiteY6" fmla="*/ 211871 h 671368"/>
                    <a:gd name="connsiteX7" fmla="*/ 978832 w 1010190"/>
                    <a:gd name="connsiteY7" fmla="*/ 230067 h 671368"/>
                    <a:gd name="connsiteX8" fmla="*/ 1010205 w 1010190"/>
                    <a:gd name="connsiteY8" fmla="*/ 302851 h 671368"/>
                    <a:gd name="connsiteX9" fmla="*/ 1010205 w 1010190"/>
                    <a:gd name="connsiteY9" fmla="*/ 356184 h 671368"/>
                    <a:gd name="connsiteX10" fmla="*/ 971303 w 1010190"/>
                    <a:gd name="connsiteY10" fmla="*/ 439007 h 671368"/>
                    <a:gd name="connsiteX11" fmla="*/ 820716 w 1010190"/>
                    <a:gd name="connsiteY11" fmla="*/ 410772 h 671368"/>
                    <a:gd name="connsiteX12" fmla="*/ 806284 w 1010190"/>
                    <a:gd name="connsiteY12" fmla="*/ 381910 h 671368"/>
                    <a:gd name="connsiteX13" fmla="*/ 781186 w 1010190"/>
                    <a:gd name="connsiteY13" fmla="*/ 374380 h 671368"/>
                    <a:gd name="connsiteX14" fmla="*/ 764246 w 1010190"/>
                    <a:gd name="connsiteY14" fmla="*/ 393204 h 671368"/>
                    <a:gd name="connsiteX15" fmla="*/ 715933 w 1010190"/>
                    <a:gd name="connsiteY15" fmla="*/ 502380 h 671368"/>
                    <a:gd name="connsiteX16" fmla="*/ 576639 w 1010190"/>
                    <a:gd name="connsiteY16" fmla="*/ 666771 h 671368"/>
                    <a:gd name="connsiteX17" fmla="*/ 495698 w 1010190"/>
                    <a:gd name="connsiteY17" fmla="*/ 671163 h 671368"/>
                    <a:gd name="connsiteX18" fmla="*/ 502600 w 1010190"/>
                    <a:gd name="connsiteY18" fmla="*/ 642928 h 671368"/>
                    <a:gd name="connsiteX19" fmla="*/ 634992 w 1010190"/>
                    <a:gd name="connsiteY19" fmla="*/ 478536 h 671368"/>
                    <a:gd name="connsiteX20" fmla="*/ 651305 w 1010190"/>
                    <a:gd name="connsiteY20" fmla="*/ 454066 h 671368"/>
                    <a:gd name="connsiteX21" fmla="*/ 587933 w 1010190"/>
                    <a:gd name="connsiteY21" fmla="*/ 455321 h 671368"/>
                    <a:gd name="connsiteX22" fmla="*/ 339464 w 1010190"/>
                    <a:gd name="connsiteY22" fmla="*/ 486694 h 671368"/>
                    <a:gd name="connsiteX23" fmla="*/ 58367 w 1010190"/>
                    <a:gd name="connsiteY23" fmla="*/ 538772 h 671368"/>
                    <a:gd name="connsiteX24" fmla="*/ 28250 w 1010190"/>
                    <a:gd name="connsiteY24" fmla="*/ 536262 h 671368"/>
                    <a:gd name="connsiteX25" fmla="*/ 23858 w 1010190"/>
                    <a:gd name="connsiteY25" fmla="*/ 458458 h 671368"/>
                    <a:gd name="connsiteX26" fmla="*/ 58367 w 1010190"/>
                    <a:gd name="connsiteY26" fmla="*/ 445909 h 671368"/>
                    <a:gd name="connsiteX27" fmla="*/ 289268 w 1010190"/>
                    <a:gd name="connsiteY27" fmla="*/ 379400 h 671368"/>
                    <a:gd name="connsiteX28" fmla="*/ 333189 w 1010190"/>
                    <a:gd name="connsiteY28" fmla="*/ 371871 h 671368"/>
                    <a:gd name="connsiteX29" fmla="*/ 109190 w 1010190"/>
                    <a:gd name="connsiteY29" fmla="*/ 358067 h 671368"/>
                    <a:gd name="connsiteX30" fmla="*/ 14446 w 1010190"/>
                    <a:gd name="connsiteY30" fmla="*/ 346773 h 671368"/>
                    <a:gd name="connsiteX31" fmla="*/ 2524 w 1010190"/>
                    <a:gd name="connsiteY31" fmla="*/ 270224 h 671368"/>
                    <a:gd name="connsiteX32" fmla="*/ 30132 w 1010190"/>
                    <a:gd name="connsiteY32" fmla="*/ 262695 h 671368"/>
                    <a:gd name="connsiteX33" fmla="*/ 315621 w 1010190"/>
                    <a:gd name="connsiteY33" fmla="*/ 257675 h 671368"/>
                    <a:gd name="connsiteX34" fmla="*/ 613031 w 1010190"/>
                    <a:gd name="connsiteY34" fmla="*/ 231322 h 671368"/>
                    <a:gd name="connsiteX35" fmla="*/ 628090 w 1010190"/>
                    <a:gd name="connsiteY35" fmla="*/ 225675 h 671368"/>
                    <a:gd name="connsiteX36" fmla="*/ 610521 w 1010190"/>
                    <a:gd name="connsiteY36" fmla="*/ 203715 h 671368"/>
                    <a:gd name="connsiteX37" fmla="*/ 434836 w 1010190"/>
                    <a:gd name="connsiteY37" fmla="*/ 43088 h 671368"/>
                    <a:gd name="connsiteX38" fmla="*/ 416012 w 1010190"/>
                    <a:gd name="connsiteY38" fmla="*/ 18618 h 671368"/>
                    <a:gd name="connsiteX39" fmla="*/ 498835 w 1010190"/>
                    <a:gd name="connsiteY39" fmla="*/ 2931 h 67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10190" h="671368">
                      <a:moveTo>
                        <a:pt x="498835" y="2931"/>
                      </a:moveTo>
                      <a:cubicBezTo>
                        <a:pt x="533972" y="31167"/>
                        <a:pt x="570364" y="58774"/>
                        <a:pt x="604247" y="88892"/>
                      </a:cubicBezTo>
                      <a:cubicBezTo>
                        <a:pt x="644403" y="124656"/>
                        <a:pt x="681423" y="162930"/>
                        <a:pt x="720952" y="198695"/>
                      </a:cubicBezTo>
                      <a:cubicBezTo>
                        <a:pt x="739148" y="215636"/>
                        <a:pt x="748559" y="234460"/>
                        <a:pt x="747932" y="259558"/>
                      </a:cubicBezTo>
                      <a:cubicBezTo>
                        <a:pt x="747932" y="270852"/>
                        <a:pt x="746050" y="289047"/>
                        <a:pt x="761736" y="289047"/>
                      </a:cubicBezTo>
                      <a:cubicBezTo>
                        <a:pt x="777422" y="289675"/>
                        <a:pt x="797501" y="290930"/>
                        <a:pt x="801265" y="265205"/>
                      </a:cubicBezTo>
                      <a:cubicBezTo>
                        <a:pt x="804402" y="245126"/>
                        <a:pt x="815069" y="227558"/>
                        <a:pt x="830128" y="211871"/>
                      </a:cubicBezTo>
                      <a:cubicBezTo>
                        <a:pt x="877813" y="164185"/>
                        <a:pt x="942441" y="172342"/>
                        <a:pt x="978832" y="230067"/>
                      </a:cubicBezTo>
                      <a:cubicBezTo>
                        <a:pt x="993264" y="252656"/>
                        <a:pt x="999538" y="278381"/>
                        <a:pt x="1010205" y="302851"/>
                      </a:cubicBezTo>
                      <a:cubicBezTo>
                        <a:pt x="1010205" y="320420"/>
                        <a:pt x="1010205" y="338616"/>
                        <a:pt x="1010205" y="356184"/>
                      </a:cubicBezTo>
                      <a:cubicBezTo>
                        <a:pt x="1000166" y="385047"/>
                        <a:pt x="994519" y="416419"/>
                        <a:pt x="971303" y="439007"/>
                      </a:cubicBezTo>
                      <a:cubicBezTo>
                        <a:pt x="925499" y="482929"/>
                        <a:pt x="853343" y="469125"/>
                        <a:pt x="820716" y="410772"/>
                      </a:cubicBezTo>
                      <a:cubicBezTo>
                        <a:pt x="815696" y="401360"/>
                        <a:pt x="811304" y="391949"/>
                        <a:pt x="806284" y="381910"/>
                      </a:cubicBezTo>
                      <a:cubicBezTo>
                        <a:pt x="800638" y="370616"/>
                        <a:pt x="791226" y="371243"/>
                        <a:pt x="781186" y="374380"/>
                      </a:cubicBezTo>
                      <a:cubicBezTo>
                        <a:pt x="771775" y="376890"/>
                        <a:pt x="761108" y="380027"/>
                        <a:pt x="764246" y="393204"/>
                      </a:cubicBezTo>
                      <a:cubicBezTo>
                        <a:pt x="775540" y="441517"/>
                        <a:pt x="741658" y="471007"/>
                        <a:pt x="715933" y="502380"/>
                      </a:cubicBezTo>
                      <a:cubicBezTo>
                        <a:pt x="670756" y="558222"/>
                        <a:pt x="623070" y="611555"/>
                        <a:pt x="576639" y="666771"/>
                      </a:cubicBezTo>
                      <a:cubicBezTo>
                        <a:pt x="550286" y="680575"/>
                        <a:pt x="522678" y="675555"/>
                        <a:pt x="495698" y="671163"/>
                      </a:cubicBezTo>
                      <a:cubicBezTo>
                        <a:pt x="481894" y="657987"/>
                        <a:pt x="496326" y="650457"/>
                        <a:pt x="502600" y="642928"/>
                      </a:cubicBezTo>
                      <a:cubicBezTo>
                        <a:pt x="546521" y="587712"/>
                        <a:pt x="592325" y="534379"/>
                        <a:pt x="634992" y="478536"/>
                      </a:cubicBezTo>
                      <a:cubicBezTo>
                        <a:pt x="640639" y="471635"/>
                        <a:pt x="646913" y="465360"/>
                        <a:pt x="651305" y="454066"/>
                      </a:cubicBezTo>
                      <a:cubicBezTo>
                        <a:pt x="629344" y="452184"/>
                        <a:pt x="608638" y="454066"/>
                        <a:pt x="587933" y="455321"/>
                      </a:cubicBezTo>
                      <a:cubicBezTo>
                        <a:pt x="504482" y="461596"/>
                        <a:pt x="421032" y="468497"/>
                        <a:pt x="339464" y="486694"/>
                      </a:cubicBezTo>
                      <a:cubicBezTo>
                        <a:pt x="246602" y="507399"/>
                        <a:pt x="152484" y="523085"/>
                        <a:pt x="58367" y="538772"/>
                      </a:cubicBezTo>
                      <a:cubicBezTo>
                        <a:pt x="48328" y="540654"/>
                        <a:pt x="37662" y="545673"/>
                        <a:pt x="28250" y="536262"/>
                      </a:cubicBezTo>
                      <a:cubicBezTo>
                        <a:pt x="23230" y="510536"/>
                        <a:pt x="17583" y="484811"/>
                        <a:pt x="23858" y="458458"/>
                      </a:cubicBezTo>
                      <a:cubicBezTo>
                        <a:pt x="33269" y="449047"/>
                        <a:pt x="46446" y="449047"/>
                        <a:pt x="58367" y="445909"/>
                      </a:cubicBezTo>
                      <a:cubicBezTo>
                        <a:pt x="136171" y="425831"/>
                        <a:pt x="212719" y="402615"/>
                        <a:pt x="289268" y="379400"/>
                      </a:cubicBezTo>
                      <a:cubicBezTo>
                        <a:pt x="303699" y="375008"/>
                        <a:pt x="318131" y="370616"/>
                        <a:pt x="333189" y="371871"/>
                      </a:cubicBezTo>
                      <a:cubicBezTo>
                        <a:pt x="258523" y="371243"/>
                        <a:pt x="183857" y="359322"/>
                        <a:pt x="109190" y="358067"/>
                      </a:cubicBezTo>
                      <a:cubicBezTo>
                        <a:pt x="77191" y="357439"/>
                        <a:pt x="45191" y="356184"/>
                        <a:pt x="14446" y="346773"/>
                      </a:cubicBezTo>
                      <a:cubicBezTo>
                        <a:pt x="642" y="322930"/>
                        <a:pt x="-3122" y="297204"/>
                        <a:pt x="2524" y="270224"/>
                      </a:cubicBezTo>
                      <a:cubicBezTo>
                        <a:pt x="10054" y="262067"/>
                        <a:pt x="20093" y="263322"/>
                        <a:pt x="30132" y="262695"/>
                      </a:cubicBezTo>
                      <a:cubicBezTo>
                        <a:pt x="125504" y="254538"/>
                        <a:pt x="220876" y="255165"/>
                        <a:pt x="315621" y="257675"/>
                      </a:cubicBezTo>
                      <a:cubicBezTo>
                        <a:pt x="416012" y="260185"/>
                        <a:pt x="514522" y="246381"/>
                        <a:pt x="613031" y="231322"/>
                      </a:cubicBezTo>
                      <a:cubicBezTo>
                        <a:pt x="618050" y="230695"/>
                        <a:pt x="623697" y="230695"/>
                        <a:pt x="628090" y="225675"/>
                      </a:cubicBezTo>
                      <a:cubicBezTo>
                        <a:pt x="626207" y="215009"/>
                        <a:pt x="617423" y="209989"/>
                        <a:pt x="610521" y="203715"/>
                      </a:cubicBezTo>
                      <a:cubicBezTo>
                        <a:pt x="551541" y="150382"/>
                        <a:pt x="495698" y="94539"/>
                        <a:pt x="434836" y="43088"/>
                      </a:cubicBezTo>
                      <a:cubicBezTo>
                        <a:pt x="426679" y="36186"/>
                        <a:pt x="416640" y="31167"/>
                        <a:pt x="416012" y="18618"/>
                      </a:cubicBezTo>
                      <a:cubicBezTo>
                        <a:pt x="440483" y="4814"/>
                        <a:pt x="468090" y="-5225"/>
                        <a:pt x="498835" y="2931"/>
                      </a:cubicBezTo>
                      <a:close/>
                    </a:path>
                  </a:pathLst>
                </a:custGeom>
                <a:solidFill>
                  <a:srgbClr val="5EA848"/>
                </a:solidFill>
                <a:ln w="6274" cap="flat">
                  <a:noFill/>
                  <a:prstDash val="solid"/>
                  <a:miter/>
                </a:ln>
              </p:spPr>
              <p:txBody>
                <a:bodyPr rtlCol="0" anchor="ctr"/>
                <a:lstStyle/>
                <a:p>
                  <a:endParaRPr lang="en-US"/>
                </a:p>
              </p:txBody>
            </p:sp>
            <p:sp>
              <p:nvSpPr>
                <p:cNvPr id="11" name="Freeform: Shape 11">
                  <a:extLst>
                    <a:ext uri="{FF2B5EF4-FFF2-40B4-BE49-F238E27FC236}">
                      <a16:creationId xmlns:a16="http://schemas.microsoft.com/office/drawing/2014/main" id="{44F32A81-7331-CDCB-1C16-D17B08277728}"/>
                    </a:ext>
                  </a:extLst>
                </p:cNvPr>
                <p:cNvSpPr/>
                <p:nvPr/>
              </p:nvSpPr>
              <p:spPr>
                <a:xfrm>
                  <a:off x="5427012" y="0"/>
                  <a:ext cx="677643" cy="1010190"/>
                </a:xfrm>
                <a:custGeom>
                  <a:avLst/>
                  <a:gdLst>
                    <a:gd name="connsiteX0" fmla="*/ 357774 w 677643"/>
                    <a:gd name="connsiteY0" fmla="*/ 0 h 1010190"/>
                    <a:gd name="connsiteX1" fmla="*/ 409853 w 677643"/>
                    <a:gd name="connsiteY1" fmla="*/ 18823 h 1010190"/>
                    <a:gd name="connsiteX2" fmla="*/ 468205 w 677643"/>
                    <a:gd name="connsiteY2" fmla="*/ 95999 h 1010190"/>
                    <a:gd name="connsiteX3" fmla="*/ 415500 w 677643"/>
                    <a:gd name="connsiteY3" fmla="*/ 188234 h 1010190"/>
                    <a:gd name="connsiteX4" fmla="*/ 384755 w 677643"/>
                    <a:gd name="connsiteY4" fmla="*/ 203920 h 1010190"/>
                    <a:gd name="connsiteX5" fmla="*/ 376598 w 677643"/>
                    <a:gd name="connsiteY5" fmla="*/ 229018 h 1010190"/>
                    <a:gd name="connsiteX6" fmla="*/ 395421 w 677643"/>
                    <a:gd name="connsiteY6" fmla="*/ 246587 h 1010190"/>
                    <a:gd name="connsiteX7" fmla="*/ 510871 w 677643"/>
                    <a:gd name="connsiteY7" fmla="*/ 300547 h 1010190"/>
                    <a:gd name="connsiteX8" fmla="*/ 669616 w 677643"/>
                    <a:gd name="connsiteY8" fmla="*/ 434821 h 1010190"/>
                    <a:gd name="connsiteX9" fmla="*/ 674008 w 677643"/>
                    <a:gd name="connsiteY9" fmla="*/ 515762 h 1010190"/>
                    <a:gd name="connsiteX10" fmla="*/ 645773 w 677643"/>
                    <a:gd name="connsiteY10" fmla="*/ 508860 h 1010190"/>
                    <a:gd name="connsiteX11" fmla="*/ 487656 w 677643"/>
                    <a:gd name="connsiteY11" fmla="*/ 381488 h 1010190"/>
                    <a:gd name="connsiteX12" fmla="*/ 458793 w 677643"/>
                    <a:gd name="connsiteY12" fmla="*/ 362037 h 1010190"/>
                    <a:gd name="connsiteX13" fmla="*/ 456283 w 677643"/>
                    <a:gd name="connsiteY13" fmla="*/ 378978 h 1010190"/>
                    <a:gd name="connsiteX14" fmla="*/ 524048 w 677643"/>
                    <a:gd name="connsiteY14" fmla="*/ 851446 h 1010190"/>
                    <a:gd name="connsiteX15" fmla="*/ 541617 w 677643"/>
                    <a:gd name="connsiteY15" fmla="*/ 956857 h 1010190"/>
                    <a:gd name="connsiteX16" fmla="*/ 538479 w 677643"/>
                    <a:gd name="connsiteY16" fmla="*/ 984465 h 1010190"/>
                    <a:gd name="connsiteX17" fmla="*/ 460676 w 677643"/>
                    <a:gd name="connsiteY17" fmla="*/ 988857 h 1010190"/>
                    <a:gd name="connsiteX18" fmla="*/ 442480 w 677643"/>
                    <a:gd name="connsiteY18" fmla="*/ 933642 h 1010190"/>
                    <a:gd name="connsiteX19" fmla="*/ 383500 w 677643"/>
                    <a:gd name="connsiteY19" fmla="*/ 728466 h 1010190"/>
                    <a:gd name="connsiteX20" fmla="*/ 374715 w 677643"/>
                    <a:gd name="connsiteY20" fmla="*/ 687682 h 1010190"/>
                    <a:gd name="connsiteX21" fmla="*/ 360912 w 677643"/>
                    <a:gd name="connsiteY21" fmla="*/ 914191 h 1010190"/>
                    <a:gd name="connsiteX22" fmla="*/ 350245 w 677643"/>
                    <a:gd name="connsiteY22" fmla="*/ 998269 h 1010190"/>
                    <a:gd name="connsiteX23" fmla="*/ 273696 w 677643"/>
                    <a:gd name="connsiteY23" fmla="*/ 1010190 h 1010190"/>
                    <a:gd name="connsiteX24" fmla="*/ 261147 w 677643"/>
                    <a:gd name="connsiteY24" fmla="*/ 902897 h 1010190"/>
                    <a:gd name="connsiteX25" fmla="*/ 259892 w 677643"/>
                    <a:gd name="connsiteY25" fmla="*/ 611761 h 1010190"/>
                    <a:gd name="connsiteX26" fmla="*/ 231030 w 677643"/>
                    <a:gd name="connsiteY26" fmla="*/ 382743 h 1010190"/>
                    <a:gd name="connsiteX27" fmla="*/ 212834 w 677643"/>
                    <a:gd name="connsiteY27" fmla="*/ 394037 h 1010190"/>
                    <a:gd name="connsiteX28" fmla="*/ 48443 w 677643"/>
                    <a:gd name="connsiteY28" fmla="*/ 573487 h 1010190"/>
                    <a:gd name="connsiteX29" fmla="*/ 20208 w 677643"/>
                    <a:gd name="connsiteY29" fmla="*/ 596075 h 1010190"/>
                    <a:gd name="connsiteX30" fmla="*/ 3267 w 677643"/>
                    <a:gd name="connsiteY30" fmla="*/ 511370 h 1010190"/>
                    <a:gd name="connsiteX31" fmla="*/ 212207 w 677643"/>
                    <a:gd name="connsiteY31" fmla="*/ 277332 h 1010190"/>
                    <a:gd name="connsiteX32" fmla="*/ 261775 w 677643"/>
                    <a:gd name="connsiteY32" fmla="*/ 262900 h 1010190"/>
                    <a:gd name="connsiteX33" fmla="*/ 288128 w 677643"/>
                    <a:gd name="connsiteY33" fmla="*/ 243450 h 1010190"/>
                    <a:gd name="connsiteX34" fmla="*/ 267422 w 677643"/>
                    <a:gd name="connsiteY34" fmla="*/ 209567 h 1010190"/>
                    <a:gd name="connsiteX35" fmla="*/ 212207 w 677643"/>
                    <a:gd name="connsiteY35" fmla="*/ 179450 h 1010190"/>
                    <a:gd name="connsiteX36" fmla="*/ 222246 w 677643"/>
                    <a:gd name="connsiteY36" fmla="*/ 37647 h 1010190"/>
                    <a:gd name="connsiteX37" fmla="*/ 303187 w 677643"/>
                    <a:gd name="connsiteY37" fmla="*/ 0 h 1010190"/>
                    <a:gd name="connsiteX38" fmla="*/ 357774 w 677643"/>
                    <a:gd name="connsiteY38" fmla="*/ 0 h 101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77643" h="1010190">
                      <a:moveTo>
                        <a:pt x="357774" y="0"/>
                      </a:moveTo>
                      <a:cubicBezTo>
                        <a:pt x="375343" y="6274"/>
                        <a:pt x="393539" y="10667"/>
                        <a:pt x="409853" y="18823"/>
                      </a:cubicBezTo>
                      <a:cubicBezTo>
                        <a:pt x="441225" y="34510"/>
                        <a:pt x="466323" y="58353"/>
                        <a:pt x="468205" y="95999"/>
                      </a:cubicBezTo>
                      <a:cubicBezTo>
                        <a:pt x="470087" y="136784"/>
                        <a:pt x="449382" y="166901"/>
                        <a:pt x="415500" y="188234"/>
                      </a:cubicBezTo>
                      <a:cubicBezTo>
                        <a:pt x="405460" y="194509"/>
                        <a:pt x="394794" y="198901"/>
                        <a:pt x="384755" y="203920"/>
                      </a:cubicBezTo>
                      <a:cubicBezTo>
                        <a:pt x="373460" y="209567"/>
                        <a:pt x="374088" y="218979"/>
                        <a:pt x="376598" y="229018"/>
                      </a:cubicBezTo>
                      <a:cubicBezTo>
                        <a:pt x="379107" y="238430"/>
                        <a:pt x="381617" y="249097"/>
                        <a:pt x="395421" y="246587"/>
                      </a:cubicBezTo>
                      <a:cubicBezTo>
                        <a:pt x="447499" y="235293"/>
                        <a:pt x="476990" y="273567"/>
                        <a:pt x="510871" y="300547"/>
                      </a:cubicBezTo>
                      <a:cubicBezTo>
                        <a:pt x="564832" y="343841"/>
                        <a:pt x="616910" y="389645"/>
                        <a:pt x="669616" y="434821"/>
                      </a:cubicBezTo>
                      <a:cubicBezTo>
                        <a:pt x="683419" y="461174"/>
                        <a:pt x="678400" y="488782"/>
                        <a:pt x="674008" y="515762"/>
                      </a:cubicBezTo>
                      <a:cubicBezTo>
                        <a:pt x="660832" y="529566"/>
                        <a:pt x="653302" y="515134"/>
                        <a:pt x="645773" y="508860"/>
                      </a:cubicBezTo>
                      <a:cubicBezTo>
                        <a:pt x="594322" y="464939"/>
                        <a:pt x="540989" y="423527"/>
                        <a:pt x="487656" y="381488"/>
                      </a:cubicBezTo>
                      <a:cubicBezTo>
                        <a:pt x="478872" y="374586"/>
                        <a:pt x="470087" y="366429"/>
                        <a:pt x="458793" y="362037"/>
                      </a:cubicBezTo>
                      <a:cubicBezTo>
                        <a:pt x="451264" y="366429"/>
                        <a:pt x="456283" y="373331"/>
                        <a:pt x="456283" y="378978"/>
                      </a:cubicBezTo>
                      <a:cubicBezTo>
                        <a:pt x="456911" y="539605"/>
                        <a:pt x="495813" y="694584"/>
                        <a:pt x="524048" y="851446"/>
                      </a:cubicBezTo>
                      <a:cubicBezTo>
                        <a:pt x="530323" y="886583"/>
                        <a:pt x="535969" y="921720"/>
                        <a:pt x="541617" y="956857"/>
                      </a:cubicBezTo>
                      <a:cubicBezTo>
                        <a:pt x="542871" y="966269"/>
                        <a:pt x="547263" y="976308"/>
                        <a:pt x="538479" y="984465"/>
                      </a:cubicBezTo>
                      <a:cubicBezTo>
                        <a:pt x="512754" y="989485"/>
                        <a:pt x="487029" y="995132"/>
                        <a:pt x="460676" y="988857"/>
                      </a:cubicBezTo>
                      <a:cubicBezTo>
                        <a:pt x="448754" y="972543"/>
                        <a:pt x="446872" y="952465"/>
                        <a:pt x="442480" y="933642"/>
                      </a:cubicBezTo>
                      <a:cubicBezTo>
                        <a:pt x="424911" y="864623"/>
                        <a:pt x="404205" y="796231"/>
                        <a:pt x="383500" y="728466"/>
                      </a:cubicBezTo>
                      <a:cubicBezTo>
                        <a:pt x="378480" y="712153"/>
                        <a:pt x="374088" y="696467"/>
                        <a:pt x="374715" y="687682"/>
                      </a:cubicBezTo>
                      <a:cubicBezTo>
                        <a:pt x="374088" y="757957"/>
                        <a:pt x="361539" y="835760"/>
                        <a:pt x="360912" y="914191"/>
                      </a:cubicBezTo>
                      <a:cubicBezTo>
                        <a:pt x="360912" y="942426"/>
                        <a:pt x="359029" y="970661"/>
                        <a:pt x="350245" y="998269"/>
                      </a:cubicBezTo>
                      <a:cubicBezTo>
                        <a:pt x="326402" y="1012073"/>
                        <a:pt x="300677" y="1015837"/>
                        <a:pt x="273696" y="1010190"/>
                      </a:cubicBezTo>
                      <a:cubicBezTo>
                        <a:pt x="260520" y="975681"/>
                        <a:pt x="262402" y="938661"/>
                        <a:pt x="261147" y="902897"/>
                      </a:cubicBezTo>
                      <a:cubicBezTo>
                        <a:pt x="259265" y="805642"/>
                        <a:pt x="261147" y="708388"/>
                        <a:pt x="259892" y="611761"/>
                      </a:cubicBezTo>
                      <a:cubicBezTo>
                        <a:pt x="258010" y="533330"/>
                        <a:pt x="240442" y="458664"/>
                        <a:pt x="231030" y="382743"/>
                      </a:cubicBezTo>
                      <a:cubicBezTo>
                        <a:pt x="220363" y="381488"/>
                        <a:pt x="216599" y="389017"/>
                        <a:pt x="212834" y="394037"/>
                      </a:cubicBezTo>
                      <a:cubicBezTo>
                        <a:pt x="158246" y="453644"/>
                        <a:pt x="100521" y="510742"/>
                        <a:pt x="48443" y="573487"/>
                      </a:cubicBezTo>
                      <a:cubicBezTo>
                        <a:pt x="40913" y="582899"/>
                        <a:pt x="35266" y="595448"/>
                        <a:pt x="20208" y="596075"/>
                      </a:cubicBezTo>
                      <a:cubicBezTo>
                        <a:pt x="4521" y="569722"/>
                        <a:pt x="-5518" y="542115"/>
                        <a:pt x="3267" y="511370"/>
                      </a:cubicBezTo>
                      <a:cubicBezTo>
                        <a:pt x="66011" y="427292"/>
                        <a:pt x="138168" y="351371"/>
                        <a:pt x="212207" y="277332"/>
                      </a:cubicBezTo>
                      <a:cubicBezTo>
                        <a:pt x="225383" y="264155"/>
                        <a:pt x="244206" y="264155"/>
                        <a:pt x="261775" y="262900"/>
                      </a:cubicBezTo>
                      <a:cubicBezTo>
                        <a:pt x="274324" y="262273"/>
                        <a:pt x="287500" y="261646"/>
                        <a:pt x="288128" y="243450"/>
                      </a:cubicBezTo>
                      <a:cubicBezTo>
                        <a:pt x="288755" y="227136"/>
                        <a:pt x="287500" y="213960"/>
                        <a:pt x="267422" y="209567"/>
                      </a:cubicBezTo>
                      <a:cubicBezTo>
                        <a:pt x="246089" y="205175"/>
                        <a:pt x="227893" y="194509"/>
                        <a:pt x="212207" y="179450"/>
                      </a:cubicBezTo>
                      <a:cubicBezTo>
                        <a:pt x="166403" y="135529"/>
                        <a:pt x="171423" y="75921"/>
                        <a:pt x="222246" y="37647"/>
                      </a:cubicBezTo>
                      <a:cubicBezTo>
                        <a:pt x="246716" y="19451"/>
                        <a:pt x="275579" y="10667"/>
                        <a:pt x="303187" y="0"/>
                      </a:cubicBezTo>
                      <a:cubicBezTo>
                        <a:pt x="322010" y="0"/>
                        <a:pt x="339578" y="0"/>
                        <a:pt x="357774" y="0"/>
                      </a:cubicBezTo>
                      <a:close/>
                    </a:path>
                  </a:pathLst>
                </a:custGeom>
                <a:solidFill>
                  <a:srgbClr val="00B050"/>
                </a:solidFill>
                <a:ln w="6274" cap="flat">
                  <a:noFill/>
                  <a:prstDash val="solid"/>
                  <a:miter/>
                </a:ln>
              </p:spPr>
              <p:txBody>
                <a:bodyPr rtlCol="0" anchor="ctr"/>
                <a:lstStyle/>
                <a:p>
                  <a:endParaRPr lang="en-US"/>
                </a:p>
              </p:txBody>
            </p:sp>
            <p:sp>
              <p:nvSpPr>
                <p:cNvPr id="12" name="Freeform: Shape 12">
                  <a:extLst>
                    <a:ext uri="{FF2B5EF4-FFF2-40B4-BE49-F238E27FC236}">
                      <a16:creationId xmlns:a16="http://schemas.microsoft.com/office/drawing/2014/main" id="{0ABC0F98-9AA5-8D10-B615-8EB2048F0D03}"/>
                    </a:ext>
                  </a:extLst>
                </p:cNvPr>
                <p:cNvSpPr/>
                <p:nvPr/>
              </p:nvSpPr>
              <p:spPr>
                <a:xfrm>
                  <a:off x="6740958" y="5697850"/>
                  <a:ext cx="652545" cy="997641"/>
                </a:xfrm>
                <a:custGeom>
                  <a:avLst/>
                  <a:gdLst>
                    <a:gd name="connsiteX0" fmla="*/ 653230 w 652545"/>
                    <a:gd name="connsiteY0" fmla="*/ 427919 h 997641"/>
                    <a:gd name="connsiteX1" fmla="*/ 521466 w 652545"/>
                    <a:gd name="connsiteY1" fmla="*/ 668859 h 997641"/>
                    <a:gd name="connsiteX2" fmla="*/ 447427 w 652545"/>
                    <a:gd name="connsiteY2" fmla="*/ 730976 h 997641"/>
                    <a:gd name="connsiteX3" fmla="*/ 431741 w 652545"/>
                    <a:gd name="connsiteY3" fmla="*/ 746035 h 997641"/>
                    <a:gd name="connsiteX4" fmla="*/ 455584 w 652545"/>
                    <a:gd name="connsiteY4" fmla="*/ 778035 h 997641"/>
                    <a:gd name="connsiteX5" fmla="*/ 484447 w 652545"/>
                    <a:gd name="connsiteY5" fmla="*/ 781799 h 997641"/>
                    <a:gd name="connsiteX6" fmla="*/ 535898 w 652545"/>
                    <a:gd name="connsiteY6" fmla="*/ 945564 h 997641"/>
                    <a:gd name="connsiteX7" fmla="*/ 362722 w 652545"/>
                    <a:gd name="connsiteY7" fmla="*/ 997014 h 997641"/>
                    <a:gd name="connsiteX8" fmla="*/ 311899 w 652545"/>
                    <a:gd name="connsiteY8" fmla="*/ 845799 h 997641"/>
                    <a:gd name="connsiteX9" fmla="*/ 344526 w 652545"/>
                    <a:gd name="connsiteY9" fmla="*/ 814427 h 997641"/>
                    <a:gd name="connsiteX10" fmla="*/ 352683 w 652545"/>
                    <a:gd name="connsiteY10" fmla="*/ 790584 h 997641"/>
                    <a:gd name="connsiteX11" fmla="*/ 320683 w 652545"/>
                    <a:gd name="connsiteY11" fmla="*/ 774270 h 997641"/>
                    <a:gd name="connsiteX12" fmla="*/ 256056 w 652545"/>
                    <a:gd name="connsiteY12" fmla="*/ 770506 h 997641"/>
                    <a:gd name="connsiteX13" fmla="*/ 19508 w 652545"/>
                    <a:gd name="connsiteY13" fmla="*/ 648153 h 997641"/>
                    <a:gd name="connsiteX14" fmla="*/ 57 w 652545"/>
                    <a:gd name="connsiteY14" fmla="*/ 566585 h 997641"/>
                    <a:gd name="connsiteX15" fmla="*/ 28920 w 652545"/>
                    <a:gd name="connsiteY15" fmla="*/ 572860 h 997641"/>
                    <a:gd name="connsiteX16" fmla="*/ 233468 w 652545"/>
                    <a:gd name="connsiteY16" fmla="*/ 672624 h 997641"/>
                    <a:gd name="connsiteX17" fmla="*/ 246017 w 652545"/>
                    <a:gd name="connsiteY17" fmla="*/ 675761 h 997641"/>
                    <a:gd name="connsiteX18" fmla="*/ 123037 w 652545"/>
                    <a:gd name="connsiteY18" fmla="*/ 331920 h 997641"/>
                    <a:gd name="connsiteX19" fmla="*/ 31430 w 652545"/>
                    <a:gd name="connsiteY19" fmla="*/ 117960 h 997641"/>
                    <a:gd name="connsiteX20" fmla="*/ 26410 w 652545"/>
                    <a:gd name="connsiteY20" fmla="*/ 92235 h 997641"/>
                    <a:gd name="connsiteX21" fmla="*/ 99822 w 652545"/>
                    <a:gd name="connsiteY21" fmla="*/ 64627 h 997641"/>
                    <a:gd name="connsiteX22" fmla="*/ 116763 w 652545"/>
                    <a:gd name="connsiteY22" fmla="*/ 84705 h 997641"/>
                    <a:gd name="connsiteX23" fmla="*/ 237860 w 652545"/>
                    <a:gd name="connsiteY23" fmla="*/ 304940 h 997641"/>
                    <a:gd name="connsiteX24" fmla="*/ 252291 w 652545"/>
                    <a:gd name="connsiteY24" fmla="*/ 334430 h 997641"/>
                    <a:gd name="connsiteX25" fmla="*/ 222174 w 652545"/>
                    <a:gd name="connsiteY25" fmla="*/ 144941 h 997641"/>
                    <a:gd name="connsiteX26" fmla="*/ 205860 w 652545"/>
                    <a:gd name="connsiteY26" fmla="*/ 44549 h 997641"/>
                    <a:gd name="connsiteX27" fmla="*/ 281781 w 652545"/>
                    <a:gd name="connsiteY27" fmla="*/ 0 h 997641"/>
                    <a:gd name="connsiteX28" fmla="*/ 293703 w 652545"/>
                    <a:gd name="connsiteY28" fmla="*/ 26353 h 997641"/>
                    <a:gd name="connsiteX29" fmla="*/ 375271 w 652545"/>
                    <a:gd name="connsiteY29" fmla="*/ 367057 h 997641"/>
                    <a:gd name="connsiteX30" fmla="*/ 458094 w 652545"/>
                    <a:gd name="connsiteY30" fmla="*/ 602977 h 997641"/>
                    <a:gd name="connsiteX31" fmla="*/ 486329 w 652545"/>
                    <a:gd name="connsiteY31" fmla="*/ 567213 h 997641"/>
                    <a:gd name="connsiteX32" fmla="*/ 598642 w 652545"/>
                    <a:gd name="connsiteY32" fmla="*/ 369567 h 997641"/>
                    <a:gd name="connsiteX33" fmla="*/ 617466 w 652545"/>
                    <a:gd name="connsiteY33" fmla="*/ 348861 h 997641"/>
                    <a:gd name="connsiteX34" fmla="*/ 653230 w 652545"/>
                    <a:gd name="connsiteY34" fmla="*/ 427919 h 99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52545" h="997641">
                      <a:moveTo>
                        <a:pt x="653230" y="427919"/>
                      </a:moveTo>
                      <a:cubicBezTo>
                        <a:pt x="612446" y="509487"/>
                        <a:pt x="567897" y="589801"/>
                        <a:pt x="521466" y="668859"/>
                      </a:cubicBezTo>
                      <a:cubicBezTo>
                        <a:pt x="503898" y="698977"/>
                        <a:pt x="484447" y="724074"/>
                        <a:pt x="447427" y="730976"/>
                      </a:cubicBezTo>
                      <a:cubicBezTo>
                        <a:pt x="441153" y="732232"/>
                        <a:pt x="425467" y="732859"/>
                        <a:pt x="431741" y="746035"/>
                      </a:cubicBezTo>
                      <a:cubicBezTo>
                        <a:pt x="437388" y="757957"/>
                        <a:pt x="432369" y="778662"/>
                        <a:pt x="455584" y="778035"/>
                      </a:cubicBezTo>
                      <a:cubicBezTo>
                        <a:pt x="464996" y="778035"/>
                        <a:pt x="475035" y="779290"/>
                        <a:pt x="484447" y="781799"/>
                      </a:cubicBezTo>
                      <a:cubicBezTo>
                        <a:pt x="572289" y="801251"/>
                        <a:pt x="598642" y="880936"/>
                        <a:pt x="535898" y="945564"/>
                      </a:cubicBezTo>
                      <a:cubicBezTo>
                        <a:pt x="488839" y="993877"/>
                        <a:pt x="429859" y="1013328"/>
                        <a:pt x="362722" y="997014"/>
                      </a:cubicBezTo>
                      <a:cubicBezTo>
                        <a:pt x="288683" y="978818"/>
                        <a:pt x="264213" y="905407"/>
                        <a:pt x="311899" y="845799"/>
                      </a:cubicBezTo>
                      <a:cubicBezTo>
                        <a:pt x="321311" y="833878"/>
                        <a:pt x="332604" y="823211"/>
                        <a:pt x="344526" y="814427"/>
                      </a:cubicBezTo>
                      <a:cubicBezTo>
                        <a:pt x="353310" y="807525"/>
                        <a:pt x="355820" y="802505"/>
                        <a:pt x="352683" y="790584"/>
                      </a:cubicBezTo>
                      <a:cubicBezTo>
                        <a:pt x="347663" y="769878"/>
                        <a:pt x="338879" y="763604"/>
                        <a:pt x="320683" y="774270"/>
                      </a:cubicBezTo>
                      <a:cubicBezTo>
                        <a:pt x="298095" y="786819"/>
                        <a:pt x="278016" y="781172"/>
                        <a:pt x="256056" y="770506"/>
                      </a:cubicBezTo>
                      <a:cubicBezTo>
                        <a:pt x="175743" y="732232"/>
                        <a:pt x="96057" y="693957"/>
                        <a:pt x="19508" y="648153"/>
                      </a:cubicBezTo>
                      <a:cubicBezTo>
                        <a:pt x="3822" y="623056"/>
                        <a:pt x="-570" y="595448"/>
                        <a:pt x="57" y="566585"/>
                      </a:cubicBezTo>
                      <a:cubicBezTo>
                        <a:pt x="11979" y="558428"/>
                        <a:pt x="20136" y="568468"/>
                        <a:pt x="28920" y="572860"/>
                      </a:cubicBezTo>
                      <a:cubicBezTo>
                        <a:pt x="97312" y="605487"/>
                        <a:pt x="163821" y="642506"/>
                        <a:pt x="233468" y="672624"/>
                      </a:cubicBezTo>
                      <a:cubicBezTo>
                        <a:pt x="237232" y="674506"/>
                        <a:pt x="240997" y="677643"/>
                        <a:pt x="246017" y="675761"/>
                      </a:cubicBezTo>
                      <a:cubicBezTo>
                        <a:pt x="215899" y="557174"/>
                        <a:pt x="175743" y="442350"/>
                        <a:pt x="123037" y="331920"/>
                      </a:cubicBezTo>
                      <a:cubicBezTo>
                        <a:pt x="89782" y="261646"/>
                        <a:pt x="60920" y="190117"/>
                        <a:pt x="31430" y="117960"/>
                      </a:cubicBezTo>
                      <a:cubicBezTo>
                        <a:pt x="28292" y="109803"/>
                        <a:pt x="23900" y="101647"/>
                        <a:pt x="26410" y="92235"/>
                      </a:cubicBezTo>
                      <a:cubicBezTo>
                        <a:pt x="45861" y="70274"/>
                        <a:pt x="73469" y="69019"/>
                        <a:pt x="99822" y="64627"/>
                      </a:cubicBezTo>
                      <a:cubicBezTo>
                        <a:pt x="108606" y="69019"/>
                        <a:pt x="112371" y="76549"/>
                        <a:pt x="116763" y="84705"/>
                      </a:cubicBezTo>
                      <a:cubicBezTo>
                        <a:pt x="153155" y="159999"/>
                        <a:pt x="195821" y="232156"/>
                        <a:pt x="237860" y="304940"/>
                      </a:cubicBezTo>
                      <a:cubicBezTo>
                        <a:pt x="244135" y="316234"/>
                        <a:pt x="250409" y="328155"/>
                        <a:pt x="252291" y="334430"/>
                      </a:cubicBezTo>
                      <a:cubicBezTo>
                        <a:pt x="239742" y="276077"/>
                        <a:pt x="233468" y="210195"/>
                        <a:pt x="222174" y="144941"/>
                      </a:cubicBezTo>
                      <a:cubicBezTo>
                        <a:pt x="216527" y="111686"/>
                        <a:pt x="207743" y="78431"/>
                        <a:pt x="205860" y="44549"/>
                      </a:cubicBezTo>
                      <a:cubicBezTo>
                        <a:pt x="213389" y="18823"/>
                        <a:pt x="244135" y="1255"/>
                        <a:pt x="281781" y="0"/>
                      </a:cubicBezTo>
                      <a:cubicBezTo>
                        <a:pt x="289938" y="6902"/>
                        <a:pt x="291193" y="16941"/>
                        <a:pt x="293703" y="26353"/>
                      </a:cubicBezTo>
                      <a:cubicBezTo>
                        <a:pt x="323820" y="139293"/>
                        <a:pt x="350173" y="252862"/>
                        <a:pt x="375271" y="367057"/>
                      </a:cubicBezTo>
                      <a:cubicBezTo>
                        <a:pt x="393467" y="448625"/>
                        <a:pt x="431114" y="522664"/>
                        <a:pt x="458094" y="602977"/>
                      </a:cubicBezTo>
                      <a:cubicBezTo>
                        <a:pt x="473153" y="592311"/>
                        <a:pt x="479427" y="579134"/>
                        <a:pt x="486329" y="567213"/>
                      </a:cubicBezTo>
                      <a:cubicBezTo>
                        <a:pt x="524604" y="501958"/>
                        <a:pt x="563505" y="436704"/>
                        <a:pt x="598642" y="369567"/>
                      </a:cubicBezTo>
                      <a:cubicBezTo>
                        <a:pt x="603035" y="361410"/>
                        <a:pt x="606172" y="350743"/>
                        <a:pt x="617466" y="348861"/>
                      </a:cubicBezTo>
                      <a:cubicBezTo>
                        <a:pt x="636916" y="370822"/>
                        <a:pt x="651348" y="396547"/>
                        <a:pt x="653230" y="427919"/>
                      </a:cubicBezTo>
                      <a:close/>
                    </a:path>
                  </a:pathLst>
                </a:custGeom>
                <a:solidFill>
                  <a:srgbClr val="5EA848"/>
                </a:solidFill>
                <a:ln w="6274" cap="flat">
                  <a:noFill/>
                  <a:prstDash val="solid"/>
                  <a:miter/>
                </a:ln>
              </p:spPr>
              <p:txBody>
                <a:bodyPr rtlCol="0" anchor="ctr"/>
                <a:lstStyle/>
                <a:p>
                  <a:endParaRPr lang="en-US"/>
                </a:p>
              </p:txBody>
            </p:sp>
            <p:sp>
              <p:nvSpPr>
                <p:cNvPr id="13" name="Freeform: Shape 13">
                  <a:extLst>
                    <a:ext uri="{FF2B5EF4-FFF2-40B4-BE49-F238E27FC236}">
                      <a16:creationId xmlns:a16="http://schemas.microsoft.com/office/drawing/2014/main" id="{70257ACB-8F10-461A-79EF-E7E782F74D95}"/>
                    </a:ext>
                  </a:extLst>
                </p:cNvPr>
                <p:cNvSpPr/>
                <p:nvPr/>
              </p:nvSpPr>
              <p:spPr>
                <a:xfrm>
                  <a:off x="4798439" y="156178"/>
                  <a:ext cx="646271" cy="1003916"/>
                </a:xfrm>
                <a:custGeom>
                  <a:avLst/>
                  <a:gdLst>
                    <a:gd name="connsiteX0" fmla="*/ 631839 w 646270"/>
                    <a:gd name="connsiteY0" fmla="*/ 354564 h 1003915"/>
                    <a:gd name="connsiteX1" fmla="*/ 647526 w 646270"/>
                    <a:gd name="connsiteY1" fmla="*/ 437387 h 1003915"/>
                    <a:gd name="connsiteX2" fmla="*/ 620545 w 646270"/>
                    <a:gd name="connsiteY2" fmla="*/ 429230 h 1003915"/>
                    <a:gd name="connsiteX3" fmla="*/ 421017 w 646270"/>
                    <a:gd name="connsiteY3" fmla="*/ 331976 h 1003915"/>
                    <a:gd name="connsiteX4" fmla="*/ 405958 w 646270"/>
                    <a:gd name="connsiteY4" fmla="*/ 328211 h 1003915"/>
                    <a:gd name="connsiteX5" fmla="*/ 443605 w 646270"/>
                    <a:gd name="connsiteY5" fmla="*/ 454956 h 1003915"/>
                    <a:gd name="connsiteX6" fmla="*/ 567840 w 646270"/>
                    <a:gd name="connsiteY6" fmla="*/ 756758 h 1003915"/>
                    <a:gd name="connsiteX7" fmla="*/ 622428 w 646270"/>
                    <a:gd name="connsiteY7" fmla="*/ 887894 h 1003915"/>
                    <a:gd name="connsiteX8" fmla="*/ 626820 w 646270"/>
                    <a:gd name="connsiteY8" fmla="*/ 911110 h 1003915"/>
                    <a:gd name="connsiteX9" fmla="*/ 553409 w 646270"/>
                    <a:gd name="connsiteY9" fmla="*/ 938718 h 1003915"/>
                    <a:gd name="connsiteX10" fmla="*/ 536468 w 646270"/>
                    <a:gd name="connsiteY10" fmla="*/ 918639 h 1003915"/>
                    <a:gd name="connsiteX11" fmla="*/ 415370 w 646270"/>
                    <a:gd name="connsiteY11" fmla="*/ 698405 h 1003915"/>
                    <a:gd name="connsiteX12" fmla="*/ 400939 w 646270"/>
                    <a:gd name="connsiteY12" fmla="*/ 668915 h 1003915"/>
                    <a:gd name="connsiteX13" fmla="*/ 431684 w 646270"/>
                    <a:gd name="connsiteY13" fmla="*/ 859032 h 1003915"/>
                    <a:gd name="connsiteX14" fmla="*/ 447997 w 646270"/>
                    <a:gd name="connsiteY14" fmla="*/ 959423 h 1003915"/>
                    <a:gd name="connsiteX15" fmla="*/ 372076 w 646270"/>
                    <a:gd name="connsiteY15" fmla="*/ 1003972 h 1003915"/>
                    <a:gd name="connsiteX16" fmla="*/ 360155 w 646270"/>
                    <a:gd name="connsiteY16" fmla="*/ 977619 h 1003915"/>
                    <a:gd name="connsiteX17" fmla="*/ 278587 w 646270"/>
                    <a:gd name="connsiteY17" fmla="*/ 636915 h 1003915"/>
                    <a:gd name="connsiteX18" fmla="*/ 195763 w 646270"/>
                    <a:gd name="connsiteY18" fmla="*/ 400995 h 1003915"/>
                    <a:gd name="connsiteX19" fmla="*/ 167528 w 646270"/>
                    <a:gd name="connsiteY19" fmla="*/ 436760 h 1003915"/>
                    <a:gd name="connsiteX20" fmla="*/ 55215 w 646270"/>
                    <a:gd name="connsiteY20" fmla="*/ 634406 h 1003915"/>
                    <a:gd name="connsiteX21" fmla="*/ 36392 w 646270"/>
                    <a:gd name="connsiteY21" fmla="*/ 655111 h 1003915"/>
                    <a:gd name="connsiteX22" fmla="*/ 0 w 646270"/>
                    <a:gd name="connsiteY22" fmla="*/ 574798 h 1003915"/>
                    <a:gd name="connsiteX23" fmla="*/ 131764 w 646270"/>
                    <a:gd name="connsiteY23" fmla="*/ 333858 h 1003915"/>
                    <a:gd name="connsiteX24" fmla="*/ 205803 w 646270"/>
                    <a:gd name="connsiteY24" fmla="*/ 271741 h 1003915"/>
                    <a:gd name="connsiteX25" fmla="*/ 221489 w 646270"/>
                    <a:gd name="connsiteY25" fmla="*/ 256682 h 1003915"/>
                    <a:gd name="connsiteX26" fmla="*/ 197646 w 646270"/>
                    <a:gd name="connsiteY26" fmla="*/ 224682 h 1003915"/>
                    <a:gd name="connsiteX27" fmla="*/ 168783 w 646270"/>
                    <a:gd name="connsiteY27" fmla="*/ 220918 h 1003915"/>
                    <a:gd name="connsiteX28" fmla="*/ 115450 w 646270"/>
                    <a:gd name="connsiteY28" fmla="*/ 59036 h 1003915"/>
                    <a:gd name="connsiteX29" fmla="*/ 293018 w 646270"/>
                    <a:gd name="connsiteY29" fmla="*/ 6331 h 1003915"/>
                    <a:gd name="connsiteX30" fmla="*/ 342586 w 646270"/>
                    <a:gd name="connsiteY30" fmla="*/ 155036 h 1003915"/>
                    <a:gd name="connsiteX31" fmla="*/ 308077 w 646270"/>
                    <a:gd name="connsiteY31" fmla="*/ 188291 h 1003915"/>
                    <a:gd name="connsiteX32" fmla="*/ 299920 w 646270"/>
                    <a:gd name="connsiteY32" fmla="*/ 212134 h 1003915"/>
                    <a:gd name="connsiteX33" fmla="*/ 332547 w 646270"/>
                    <a:gd name="connsiteY33" fmla="*/ 228447 h 1003915"/>
                    <a:gd name="connsiteX34" fmla="*/ 397174 w 646270"/>
                    <a:gd name="connsiteY34" fmla="*/ 232839 h 1003915"/>
                    <a:gd name="connsiteX35" fmla="*/ 631839 w 646270"/>
                    <a:gd name="connsiteY35" fmla="*/ 354564 h 1003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6270" h="1003914">
                      <a:moveTo>
                        <a:pt x="631839" y="354564"/>
                      </a:moveTo>
                      <a:cubicBezTo>
                        <a:pt x="636859" y="382172"/>
                        <a:pt x="641879" y="409779"/>
                        <a:pt x="647526" y="437387"/>
                      </a:cubicBezTo>
                      <a:cubicBezTo>
                        <a:pt x="636859" y="441152"/>
                        <a:pt x="628702" y="432995"/>
                        <a:pt x="620545" y="429230"/>
                      </a:cubicBezTo>
                      <a:cubicBezTo>
                        <a:pt x="553409" y="397230"/>
                        <a:pt x="488781" y="360839"/>
                        <a:pt x="421017" y="331976"/>
                      </a:cubicBezTo>
                      <a:cubicBezTo>
                        <a:pt x="417253" y="330094"/>
                        <a:pt x="413488" y="327584"/>
                        <a:pt x="405958" y="328211"/>
                      </a:cubicBezTo>
                      <a:cubicBezTo>
                        <a:pt x="417253" y="370878"/>
                        <a:pt x="431684" y="412917"/>
                        <a:pt x="443605" y="454956"/>
                      </a:cubicBezTo>
                      <a:cubicBezTo>
                        <a:pt x="473095" y="560367"/>
                        <a:pt x="526428" y="656366"/>
                        <a:pt x="567840" y="756758"/>
                      </a:cubicBezTo>
                      <a:cubicBezTo>
                        <a:pt x="586036" y="800679"/>
                        <a:pt x="603604" y="843973"/>
                        <a:pt x="622428" y="887894"/>
                      </a:cubicBezTo>
                      <a:cubicBezTo>
                        <a:pt x="625565" y="895424"/>
                        <a:pt x="628702" y="902953"/>
                        <a:pt x="626820" y="911110"/>
                      </a:cubicBezTo>
                      <a:cubicBezTo>
                        <a:pt x="607369" y="933071"/>
                        <a:pt x="579761" y="934326"/>
                        <a:pt x="553409" y="938718"/>
                      </a:cubicBezTo>
                      <a:cubicBezTo>
                        <a:pt x="544624" y="934326"/>
                        <a:pt x="540860" y="926796"/>
                        <a:pt x="536468" y="918639"/>
                      </a:cubicBezTo>
                      <a:cubicBezTo>
                        <a:pt x="500075" y="843346"/>
                        <a:pt x="457409" y="771189"/>
                        <a:pt x="415370" y="698405"/>
                      </a:cubicBezTo>
                      <a:cubicBezTo>
                        <a:pt x="409096" y="687111"/>
                        <a:pt x="403449" y="675190"/>
                        <a:pt x="400939" y="668915"/>
                      </a:cubicBezTo>
                      <a:cubicBezTo>
                        <a:pt x="414115" y="727268"/>
                        <a:pt x="419762" y="793777"/>
                        <a:pt x="431684" y="859032"/>
                      </a:cubicBezTo>
                      <a:cubicBezTo>
                        <a:pt x="437331" y="892287"/>
                        <a:pt x="446115" y="925541"/>
                        <a:pt x="447997" y="959423"/>
                      </a:cubicBezTo>
                      <a:cubicBezTo>
                        <a:pt x="440468" y="985149"/>
                        <a:pt x="409723" y="1002717"/>
                        <a:pt x="372076" y="1003972"/>
                      </a:cubicBezTo>
                      <a:cubicBezTo>
                        <a:pt x="363920" y="997070"/>
                        <a:pt x="362665" y="987031"/>
                        <a:pt x="360155" y="977619"/>
                      </a:cubicBezTo>
                      <a:cubicBezTo>
                        <a:pt x="330037" y="864679"/>
                        <a:pt x="303685" y="751111"/>
                        <a:pt x="278587" y="636915"/>
                      </a:cubicBezTo>
                      <a:cubicBezTo>
                        <a:pt x="260391" y="555347"/>
                        <a:pt x="222744" y="481308"/>
                        <a:pt x="195763" y="400995"/>
                      </a:cubicBezTo>
                      <a:cubicBezTo>
                        <a:pt x="180705" y="411662"/>
                        <a:pt x="174430" y="424838"/>
                        <a:pt x="167528" y="436760"/>
                      </a:cubicBezTo>
                      <a:cubicBezTo>
                        <a:pt x="129254" y="502014"/>
                        <a:pt x="90352" y="567269"/>
                        <a:pt x="55215" y="634406"/>
                      </a:cubicBezTo>
                      <a:cubicBezTo>
                        <a:pt x="50823" y="642562"/>
                        <a:pt x="47686" y="653229"/>
                        <a:pt x="36392" y="655111"/>
                      </a:cubicBezTo>
                      <a:cubicBezTo>
                        <a:pt x="16313" y="631896"/>
                        <a:pt x="1882" y="606171"/>
                        <a:pt x="0" y="574798"/>
                      </a:cubicBezTo>
                      <a:cubicBezTo>
                        <a:pt x="40784" y="493230"/>
                        <a:pt x="85333" y="412917"/>
                        <a:pt x="131764" y="333858"/>
                      </a:cubicBezTo>
                      <a:cubicBezTo>
                        <a:pt x="149332" y="303741"/>
                        <a:pt x="168783" y="278643"/>
                        <a:pt x="205803" y="271741"/>
                      </a:cubicBezTo>
                      <a:cubicBezTo>
                        <a:pt x="212077" y="270486"/>
                        <a:pt x="227763" y="269859"/>
                        <a:pt x="221489" y="256682"/>
                      </a:cubicBezTo>
                      <a:cubicBezTo>
                        <a:pt x="215842" y="244761"/>
                        <a:pt x="220861" y="224055"/>
                        <a:pt x="197646" y="224682"/>
                      </a:cubicBezTo>
                      <a:cubicBezTo>
                        <a:pt x="188234" y="224682"/>
                        <a:pt x="178195" y="223428"/>
                        <a:pt x="168783" y="220918"/>
                      </a:cubicBezTo>
                      <a:cubicBezTo>
                        <a:pt x="81568" y="201467"/>
                        <a:pt x="55215" y="123663"/>
                        <a:pt x="115450" y="59036"/>
                      </a:cubicBezTo>
                      <a:cubicBezTo>
                        <a:pt x="163136" y="8213"/>
                        <a:pt x="223999" y="-11238"/>
                        <a:pt x="293018" y="6331"/>
                      </a:cubicBezTo>
                      <a:cubicBezTo>
                        <a:pt x="363920" y="25154"/>
                        <a:pt x="387762" y="96683"/>
                        <a:pt x="342586" y="155036"/>
                      </a:cubicBezTo>
                      <a:cubicBezTo>
                        <a:pt x="333174" y="167585"/>
                        <a:pt x="320625" y="178879"/>
                        <a:pt x="308077" y="188291"/>
                      </a:cubicBezTo>
                      <a:cubicBezTo>
                        <a:pt x="299292" y="195192"/>
                        <a:pt x="296783" y="200212"/>
                        <a:pt x="299920" y="212134"/>
                      </a:cubicBezTo>
                      <a:cubicBezTo>
                        <a:pt x="304939" y="233467"/>
                        <a:pt x="313724" y="239114"/>
                        <a:pt x="332547" y="228447"/>
                      </a:cubicBezTo>
                      <a:cubicBezTo>
                        <a:pt x="355135" y="215898"/>
                        <a:pt x="375213" y="221545"/>
                        <a:pt x="397174" y="232839"/>
                      </a:cubicBezTo>
                      <a:cubicBezTo>
                        <a:pt x="475605" y="271114"/>
                        <a:pt x="555918" y="308760"/>
                        <a:pt x="631839" y="354564"/>
                      </a:cubicBezTo>
                      <a:close/>
                    </a:path>
                  </a:pathLst>
                </a:custGeom>
                <a:solidFill>
                  <a:srgbClr val="12664A"/>
                </a:solidFill>
                <a:ln w="6274" cap="flat">
                  <a:noFill/>
                  <a:prstDash val="solid"/>
                  <a:miter/>
                </a:ln>
              </p:spPr>
              <p:txBody>
                <a:bodyPr rtlCol="0" anchor="ctr"/>
                <a:lstStyle/>
                <a:p>
                  <a:endParaRPr lang="en-US"/>
                </a:p>
              </p:txBody>
            </p:sp>
            <p:sp>
              <p:nvSpPr>
                <p:cNvPr id="14" name="Freeform: Shape 14">
                  <a:extLst>
                    <a:ext uri="{FF2B5EF4-FFF2-40B4-BE49-F238E27FC236}">
                      <a16:creationId xmlns:a16="http://schemas.microsoft.com/office/drawing/2014/main" id="{CFD8F2A1-7FB6-FC05-A08C-32FC1C5B77B7}"/>
                    </a:ext>
                  </a:extLst>
                </p:cNvPr>
                <p:cNvSpPr/>
                <p:nvPr/>
              </p:nvSpPr>
              <p:spPr>
                <a:xfrm>
                  <a:off x="2822551" y="4072076"/>
                  <a:ext cx="997641" cy="652545"/>
                </a:xfrm>
                <a:custGeom>
                  <a:avLst/>
                  <a:gdLst>
                    <a:gd name="connsiteX0" fmla="*/ 574798 w 997641"/>
                    <a:gd name="connsiteY0" fmla="*/ 654485 h 652545"/>
                    <a:gd name="connsiteX1" fmla="*/ 333858 w 997641"/>
                    <a:gd name="connsiteY1" fmla="*/ 522721 h 652545"/>
                    <a:gd name="connsiteX2" fmla="*/ 271741 w 997641"/>
                    <a:gd name="connsiteY2" fmla="*/ 448682 h 652545"/>
                    <a:gd name="connsiteX3" fmla="*/ 256682 w 997641"/>
                    <a:gd name="connsiteY3" fmla="*/ 432996 h 652545"/>
                    <a:gd name="connsiteX4" fmla="*/ 224682 w 997641"/>
                    <a:gd name="connsiteY4" fmla="*/ 456839 h 652545"/>
                    <a:gd name="connsiteX5" fmla="*/ 220918 w 997641"/>
                    <a:gd name="connsiteY5" fmla="*/ 485702 h 652545"/>
                    <a:gd name="connsiteX6" fmla="*/ 59036 w 997641"/>
                    <a:gd name="connsiteY6" fmla="*/ 538407 h 652545"/>
                    <a:gd name="connsiteX7" fmla="*/ 6331 w 997641"/>
                    <a:gd name="connsiteY7" fmla="*/ 360840 h 652545"/>
                    <a:gd name="connsiteX8" fmla="*/ 153153 w 997641"/>
                    <a:gd name="connsiteY8" fmla="*/ 309389 h 652545"/>
                    <a:gd name="connsiteX9" fmla="*/ 188918 w 997641"/>
                    <a:gd name="connsiteY9" fmla="*/ 345153 h 652545"/>
                    <a:gd name="connsiteX10" fmla="*/ 212761 w 997641"/>
                    <a:gd name="connsiteY10" fmla="*/ 353310 h 652545"/>
                    <a:gd name="connsiteX11" fmla="*/ 229075 w 997641"/>
                    <a:gd name="connsiteY11" fmla="*/ 320683 h 652545"/>
                    <a:gd name="connsiteX12" fmla="*/ 233467 w 997641"/>
                    <a:gd name="connsiteY12" fmla="*/ 256056 h 652545"/>
                    <a:gd name="connsiteX13" fmla="*/ 355819 w 997641"/>
                    <a:gd name="connsiteY13" fmla="*/ 19508 h 652545"/>
                    <a:gd name="connsiteX14" fmla="*/ 437387 w 997641"/>
                    <a:gd name="connsiteY14" fmla="*/ 57 h 652545"/>
                    <a:gd name="connsiteX15" fmla="*/ 431113 w 997641"/>
                    <a:gd name="connsiteY15" fmla="*/ 28920 h 652545"/>
                    <a:gd name="connsiteX16" fmla="*/ 331349 w 997641"/>
                    <a:gd name="connsiteY16" fmla="*/ 233468 h 652545"/>
                    <a:gd name="connsiteX17" fmla="*/ 328211 w 997641"/>
                    <a:gd name="connsiteY17" fmla="*/ 246017 h 652545"/>
                    <a:gd name="connsiteX18" fmla="*/ 672052 w 997641"/>
                    <a:gd name="connsiteY18" fmla="*/ 123037 h 652545"/>
                    <a:gd name="connsiteX19" fmla="*/ 886012 w 997641"/>
                    <a:gd name="connsiteY19" fmla="*/ 31430 h 652545"/>
                    <a:gd name="connsiteX20" fmla="*/ 911737 w 997641"/>
                    <a:gd name="connsiteY20" fmla="*/ 26410 h 652545"/>
                    <a:gd name="connsiteX21" fmla="*/ 939345 w 997641"/>
                    <a:gd name="connsiteY21" fmla="*/ 99822 h 652545"/>
                    <a:gd name="connsiteX22" fmla="*/ 921777 w 997641"/>
                    <a:gd name="connsiteY22" fmla="*/ 115508 h 652545"/>
                    <a:gd name="connsiteX23" fmla="*/ 694641 w 997641"/>
                    <a:gd name="connsiteY23" fmla="*/ 239742 h 652545"/>
                    <a:gd name="connsiteX24" fmla="*/ 667033 w 997641"/>
                    <a:gd name="connsiteY24" fmla="*/ 251664 h 652545"/>
                    <a:gd name="connsiteX25" fmla="*/ 856522 w 997641"/>
                    <a:gd name="connsiteY25" fmla="*/ 221546 h 652545"/>
                    <a:gd name="connsiteX26" fmla="*/ 943110 w 997641"/>
                    <a:gd name="connsiteY26" fmla="*/ 205860 h 652545"/>
                    <a:gd name="connsiteX27" fmla="*/ 974482 w 997641"/>
                    <a:gd name="connsiteY27" fmla="*/ 204605 h 652545"/>
                    <a:gd name="connsiteX28" fmla="*/ 1002717 w 997641"/>
                    <a:gd name="connsiteY28" fmla="*/ 281781 h 652545"/>
                    <a:gd name="connsiteX29" fmla="*/ 973855 w 997641"/>
                    <a:gd name="connsiteY29" fmla="*/ 293703 h 652545"/>
                    <a:gd name="connsiteX30" fmla="*/ 631268 w 997641"/>
                    <a:gd name="connsiteY30" fmla="*/ 375899 h 652545"/>
                    <a:gd name="connsiteX31" fmla="*/ 397231 w 997641"/>
                    <a:gd name="connsiteY31" fmla="*/ 459349 h 652545"/>
                    <a:gd name="connsiteX32" fmla="*/ 491975 w 997641"/>
                    <a:gd name="connsiteY32" fmla="*/ 518956 h 652545"/>
                    <a:gd name="connsiteX33" fmla="*/ 636288 w 997641"/>
                    <a:gd name="connsiteY33" fmla="*/ 599897 h 652545"/>
                    <a:gd name="connsiteX34" fmla="*/ 654484 w 997641"/>
                    <a:gd name="connsiteY34" fmla="*/ 617466 h 652545"/>
                    <a:gd name="connsiteX35" fmla="*/ 574798 w 997641"/>
                    <a:gd name="connsiteY35" fmla="*/ 654485 h 65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97641" h="652545">
                      <a:moveTo>
                        <a:pt x="574798" y="654485"/>
                      </a:moveTo>
                      <a:cubicBezTo>
                        <a:pt x="492603" y="613701"/>
                        <a:pt x="412917" y="569152"/>
                        <a:pt x="333858" y="522721"/>
                      </a:cubicBezTo>
                      <a:cubicBezTo>
                        <a:pt x="303741" y="505153"/>
                        <a:pt x="279270" y="485074"/>
                        <a:pt x="271741" y="448682"/>
                      </a:cubicBezTo>
                      <a:cubicBezTo>
                        <a:pt x="270486" y="442408"/>
                        <a:pt x="270486" y="426722"/>
                        <a:pt x="256682" y="432996"/>
                      </a:cubicBezTo>
                      <a:cubicBezTo>
                        <a:pt x="244761" y="438643"/>
                        <a:pt x="224055" y="433623"/>
                        <a:pt x="224682" y="456839"/>
                      </a:cubicBezTo>
                      <a:cubicBezTo>
                        <a:pt x="224682" y="466251"/>
                        <a:pt x="223428" y="476290"/>
                        <a:pt x="220918" y="485702"/>
                      </a:cubicBezTo>
                      <a:cubicBezTo>
                        <a:pt x="201467" y="572917"/>
                        <a:pt x="123663" y="599270"/>
                        <a:pt x="59036" y="538407"/>
                      </a:cubicBezTo>
                      <a:cubicBezTo>
                        <a:pt x="8213" y="490721"/>
                        <a:pt x="-11238" y="429859"/>
                        <a:pt x="6331" y="360840"/>
                      </a:cubicBezTo>
                      <a:cubicBezTo>
                        <a:pt x="24527" y="291193"/>
                        <a:pt x="94801" y="267350"/>
                        <a:pt x="153153" y="309389"/>
                      </a:cubicBezTo>
                      <a:cubicBezTo>
                        <a:pt x="166957" y="319428"/>
                        <a:pt x="179506" y="331350"/>
                        <a:pt x="188918" y="345153"/>
                      </a:cubicBezTo>
                      <a:cubicBezTo>
                        <a:pt x="195192" y="355192"/>
                        <a:pt x="200839" y="355820"/>
                        <a:pt x="212761" y="353310"/>
                      </a:cubicBezTo>
                      <a:cubicBezTo>
                        <a:pt x="234094" y="348291"/>
                        <a:pt x="239114" y="338879"/>
                        <a:pt x="229075" y="320683"/>
                      </a:cubicBezTo>
                      <a:cubicBezTo>
                        <a:pt x="216526" y="298095"/>
                        <a:pt x="222800" y="278016"/>
                        <a:pt x="233467" y="256056"/>
                      </a:cubicBezTo>
                      <a:cubicBezTo>
                        <a:pt x="271741" y="176370"/>
                        <a:pt x="310015" y="95429"/>
                        <a:pt x="355819" y="19508"/>
                      </a:cubicBezTo>
                      <a:cubicBezTo>
                        <a:pt x="380917" y="3822"/>
                        <a:pt x="408525" y="-570"/>
                        <a:pt x="437387" y="57"/>
                      </a:cubicBezTo>
                      <a:cubicBezTo>
                        <a:pt x="445544" y="11979"/>
                        <a:pt x="435505" y="20136"/>
                        <a:pt x="431113" y="28920"/>
                      </a:cubicBezTo>
                      <a:cubicBezTo>
                        <a:pt x="398485" y="97312"/>
                        <a:pt x="361466" y="163194"/>
                        <a:pt x="331349" y="233468"/>
                      </a:cubicBezTo>
                      <a:cubicBezTo>
                        <a:pt x="329466" y="237232"/>
                        <a:pt x="326329" y="240997"/>
                        <a:pt x="328211" y="246017"/>
                      </a:cubicBezTo>
                      <a:cubicBezTo>
                        <a:pt x="446799" y="215899"/>
                        <a:pt x="560994" y="175743"/>
                        <a:pt x="672052" y="123037"/>
                      </a:cubicBezTo>
                      <a:cubicBezTo>
                        <a:pt x="742327" y="89782"/>
                        <a:pt x="813856" y="60920"/>
                        <a:pt x="886012" y="31430"/>
                      </a:cubicBezTo>
                      <a:cubicBezTo>
                        <a:pt x="894169" y="28292"/>
                        <a:pt x="902326" y="23900"/>
                        <a:pt x="911737" y="26410"/>
                      </a:cubicBezTo>
                      <a:cubicBezTo>
                        <a:pt x="933698" y="45861"/>
                        <a:pt x="934953" y="73469"/>
                        <a:pt x="939345" y="99822"/>
                      </a:cubicBezTo>
                      <a:cubicBezTo>
                        <a:pt x="935580" y="107351"/>
                        <a:pt x="928678" y="111743"/>
                        <a:pt x="921777" y="115508"/>
                      </a:cubicBezTo>
                      <a:cubicBezTo>
                        <a:pt x="843973" y="153155"/>
                        <a:pt x="769934" y="197703"/>
                        <a:pt x="694641" y="239742"/>
                      </a:cubicBezTo>
                      <a:cubicBezTo>
                        <a:pt x="685229" y="244762"/>
                        <a:pt x="675190" y="249154"/>
                        <a:pt x="667033" y="251664"/>
                      </a:cubicBezTo>
                      <a:cubicBezTo>
                        <a:pt x="728523" y="239742"/>
                        <a:pt x="793150" y="232840"/>
                        <a:pt x="856522" y="221546"/>
                      </a:cubicBezTo>
                      <a:cubicBezTo>
                        <a:pt x="885385" y="216527"/>
                        <a:pt x="914247" y="210880"/>
                        <a:pt x="943110" y="205860"/>
                      </a:cubicBezTo>
                      <a:cubicBezTo>
                        <a:pt x="953776" y="203978"/>
                        <a:pt x="963815" y="200213"/>
                        <a:pt x="974482" y="204605"/>
                      </a:cubicBezTo>
                      <a:cubicBezTo>
                        <a:pt x="988913" y="228448"/>
                        <a:pt x="1003972" y="252291"/>
                        <a:pt x="1002717" y="281781"/>
                      </a:cubicBezTo>
                      <a:cubicBezTo>
                        <a:pt x="994560" y="289938"/>
                        <a:pt x="983894" y="291193"/>
                        <a:pt x="973855" y="293703"/>
                      </a:cubicBezTo>
                      <a:cubicBezTo>
                        <a:pt x="860287" y="324448"/>
                        <a:pt x="745464" y="350173"/>
                        <a:pt x="631268" y="375899"/>
                      </a:cubicBezTo>
                      <a:cubicBezTo>
                        <a:pt x="552210" y="394094"/>
                        <a:pt x="479426" y="430486"/>
                        <a:pt x="397231" y="459349"/>
                      </a:cubicBezTo>
                      <a:cubicBezTo>
                        <a:pt x="430485" y="484447"/>
                        <a:pt x="461858" y="501388"/>
                        <a:pt x="491975" y="518956"/>
                      </a:cubicBezTo>
                      <a:cubicBezTo>
                        <a:pt x="540289" y="545937"/>
                        <a:pt x="586720" y="575427"/>
                        <a:pt x="636288" y="599897"/>
                      </a:cubicBezTo>
                      <a:cubicBezTo>
                        <a:pt x="643817" y="603662"/>
                        <a:pt x="653229" y="606799"/>
                        <a:pt x="654484" y="617466"/>
                      </a:cubicBezTo>
                      <a:cubicBezTo>
                        <a:pt x="631896" y="638171"/>
                        <a:pt x="606171" y="652603"/>
                        <a:pt x="574798" y="654485"/>
                      </a:cubicBezTo>
                      <a:close/>
                    </a:path>
                  </a:pathLst>
                </a:custGeom>
                <a:solidFill>
                  <a:srgbClr val="5EA848"/>
                </a:solidFill>
                <a:ln w="6274" cap="flat">
                  <a:noFill/>
                  <a:prstDash val="solid"/>
                  <a:miter/>
                </a:ln>
              </p:spPr>
              <p:txBody>
                <a:bodyPr rtlCol="0" anchor="ctr"/>
                <a:lstStyle/>
                <a:p>
                  <a:endParaRPr lang="en-US"/>
                </a:p>
              </p:txBody>
            </p:sp>
            <p:sp>
              <p:nvSpPr>
                <p:cNvPr id="15" name="Freeform: Shape 15">
                  <a:extLst>
                    <a:ext uri="{FF2B5EF4-FFF2-40B4-BE49-F238E27FC236}">
                      <a16:creationId xmlns:a16="http://schemas.microsoft.com/office/drawing/2014/main" id="{6E952C0D-B636-E679-06E0-D9D6372C9A31}"/>
                    </a:ext>
                  </a:extLst>
                </p:cNvPr>
                <p:cNvSpPr/>
                <p:nvPr/>
              </p:nvSpPr>
              <p:spPr>
                <a:xfrm>
                  <a:off x="8091910" y="4625542"/>
                  <a:ext cx="928622" cy="734113"/>
                </a:xfrm>
                <a:custGeom>
                  <a:avLst/>
                  <a:gdLst>
                    <a:gd name="connsiteX0" fmla="*/ 701487 w 928622"/>
                    <a:gd name="connsiteY0" fmla="*/ 102274 h 734113"/>
                    <a:gd name="connsiteX1" fmla="*/ 748545 w 928622"/>
                    <a:gd name="connsiteY1" fmla="*/ 375841 h 734113"/>
                    <a:gd name="connsiteX2" fmla="*/ 729722 w 928622"/>
                    <a:gd name="connsiteY2" fmla="*/ 466193 h 734113"/>
                    <a:gd name="connsiteX3" fmla="*/ 726584 w 928622"/>
                    <a:gd name="connsiteY3" fmla="*/ 488781 h 734113"/>
                    <a:gd name="connsiteX4" fmla="*/ 765486 w 928622"/>
                    <a:gd name="connsiteY4" fmla="*/ 498193 h 734113"/>
                    <a:gd name="connsiteX5" fmla="*/ 799995 w 928622"/>
                    <a:gd name="connsiteY5" fmla="*/ 478115 h 734113"/>
                    <a:gd name="connsiteX6" fmla="*/ 933014 w 928622"/>
                    <a:gd name="connsiteY6" fmla="*/ 564703 h 734113"/>
                    <a:gd name="connsiteX7" fmla="*/ 831368 w 928622"/>
                    <a:gd name="connsiteY7" fmla="*/ 725329 h 734113"/>
                    <a:gd name="connsiteX8" fmla="*/ 730349 w 928622"/>
                    <a:gd name="connsiteY8" fmla="*/ 720310 h 734113"/>
                    <a:gd name="connsiteX9" fmla="*/ 694584 w 928622"/>
                    <a:gd name="connsiteY9" fmla="*/ 622428 h 734113"/>
                    <a:gd name="connsiteX10" fmla="*/ 699604 w 928622"/>
                    <a:gd name="connsiteY10" fmla="*/ 596075 h 734113"/>
                    <a:gd name="connsiteX11" fmla="*/ 678271 w 928622"/>
                    <a:gd name="connsiteY11" fmla="*/ 564075 h 734113"/>
                    <a:gd name="connsiteX12" fmla="*/ 658820 w 928622"/>
                    <a:gd name="connsiteY12" fmla="*/ 577252 h 734113"/>
                    <a:gd name="connsiteX13" fmla="*/ 603604 w 928622"/>
                    <a:gd name="connsiteY13" fmla="*/ 617408 h 734113"/>
                    <a:gd name="connsiteX14" fmla="*/ 344469 w 928622"/>
                    <a:gd name="connsiteY14" fmla="*/ 668232 h 734113"/>
                    <a:gd name="connsiteX15" fmla="*/ 281097 w 928622"/>
                    <a:gd name="connsiteY15" fmla="*/ 611134 h 734113"/>
                    <a:gd name="connsiteX16" fmla="*/ 368939 w 928622"/>
                    <a:gd name="connsiteY16" fmla="*/ 590428 h 734113"/>
                    <a:gd name="connsiteX17" fmla="*/ 540860 w 928622"/>
                    <a:gd name="connsiteY17" fmla="*/ 550271 h 734113"/>
                    <a:gd name="connsiteX18" fmla="*/ 357018 w 928622"/>
                    <a:gd name="connsiteY18" fmla="*/ 426664 h 734113"/>
                    <a:gd name="connsiteX19" fmla="*/ 24471 w 928622"/>
                    <a:gd name="connsiteY19" fmla="*/ 249097 h 734113"/>
                    <a:gd name="connsiteX20" fmla="*/ 0 w 928622"/>
                    <a:gd name="connsiteY20" fmla="*/ 229018 h 734113"/>
                    <a:gd name="connsiteX21" fmla="*/ 43294 w 928622"/>
                    <a:gd name="connsiteY21" fmla="*/ 165019 h 734113"/>
                    <a:gd name="connsiteX22" fmla="*/ 122980 w 928622"/>
                    <a:gd name="connsiteY22" fmla="*/ 194509 h 734113"/>
                    <a:gd name="connsiteX23" fmla="*/ 334430 w 928622"/>
                    <a:gd name="connsiteY23" fmla="*/ 282351 h 734113"/>
                    <a:gd name="connsiteX24" fmla="*/ 335057 w 928622"/>
                    <a:gd name="connsiteY24" fmla="*/ 281096 h 734113"/>
                    <a:gd name="connsiteX25" fmla="*/ 332547 w 928622"/>
                    <a:gd name="connsiteY25" fmla="*/ 281724 h 734113"/>
                    <a:gd name="connsiteX26" fmla="*/ 257253 w 928622"/>
                    <a:gd name="connsiteY26" fmla="*/ 213959 h 734113"/>
                    <a:gd name="connsiteX27" fmla="*/ 128627 w 928622"/>
                    <a:gd name="connsiteY27" fmla="*/ 97882 h 734113"/>
                    <a:gd name="connsiteX28" fmla="*/ 106039 w 928622"/>
                    <a:gd name="connsiteY28" fmla="*/ 71529 h 734113"/>
                    <a:gd name="connsiteX29" fmla="*/ 146196 w 928622"/>
                    <a:gd name="connsiteY29" fmla="*/ 0 h 734113"/>
                    <a:gd name="connsiteX30" fmla="*/ 166901 w 928622"/>
                    <a:gd name="connsiteY30" fmla="*/ 10667 h 734113"/>
                    <a:gd name="connsiteX31" fmla="*/ 457409 w 928622"/>
                    <a:gd name="connsiteY31" fmla="*/ 237175 h 734113"/>
                    <a:gd name="connsiteX32" fmla="*/ 652545 w 928622"/>
                    <a:gd name="connsiteY32" fmla="*/ 357017 h 734113"/>
                    <a:gd name="connsiteX33" fmla="*/ 660075 w 928622"/>
                    <a:gd name="connsiteY33" fmla="*/ 355135 h 734113"/>
                    <a:gd name="connsiteX34" fmla="*/ 640624 w 928622"/>
                    <a:gd name="connsiteY34" fmla="*/ 206430 h 734113"/>
                    <a:gd name="connsiteX35" fmla="*/ 619918 w 928622"/>
                    <a:gd name="connsiteY35" fmla="*/ 82823 h 734113"/>
                    <a:gd name="connsiteX36" fmla="*/ 621173 w 928622"/>
                    <a:gd name="connsiteY36" fmla="*/ 67137 h 734113"/>
                    <a:gd name="connsiteX37" fmla="*/ 701487 w 928622"/>
                    <a:gd name="connsiteY37" fmla="*/ 102274 h 73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28622" h="734113">
                      <a:moveTo>
                        <a:pt x="701487" y="102274"/>
                      </a:moveTo>
                      <a:cubicBezTo>
                        <a:pt x="719682" y="193254"/>
                        <a:pt x="735996" y="284234"/>
                        <a:pt x="748545" y="375841"/>
                      </a:cubicBezTo>
                      <a:cubicBezTo>
                        <a:pt x="752937" y="409723"/>
                        <a:pt x="751055" y="438586"/>
                        <a:pt x="729722" y="466193"/>
                      </a:cubicBezTo>
                      <a:cubicBezTo>
                        <a:pt x="725329" y="471841"/>
                        <a:pt x="710271" y="480625"/>
                        <a:pt x="726584" y="488781"/>
                      </a:cubicBezTo>
                      <a:cubicBezTo>
                        <a:pt x="738506" y="494428"/>
                        <a:pt x="747290" y="513252"/>
                        <a:pt x="765486" y="498193"/>
                      </a:cubicBezTo>
                      <a:cubicBezTo>
                        <a:pt x="775525" y="490036"/>
                        <a:pt x="787447" y="483135"/>
                        <a:pt x="799995" y="478115"/>
                      </a:cubicBezTo>
                      <a:cubicBezTo>
                        <a:pt x="869015" y="448625"/>
                        <a:pt x="931132" y="489409"/>
                        <a:pt x="933014" y="564703"/>
                      </a:cubicBezTo>
                      <a:cubicBezTo>
                        <a:pt x="934269" y="628075"/>
                        <a:pt x="889721" y="699604"/>
                        <a:pt x="831368" y="725329"/>
                      </a:cubicBezTo>
                      <a:cubicBezTo>
                        <a:pt x="796858" y="741015"/>
                        <a:pt x="761721" y="744152"/>
                        <a:pt x="730349" y="720310"/>
                      </a:cubicBezTo>
                      <a:cubicBezTo>
                        <a:pt x="698349" y="695839"/>
                        <a:pt x="691447" y="660075"/>
                        <a:pt x="694584" y="622428"/>
                      </a:cubicBezTo>
                      <a:cubicBezTo>
                        <a:pt x="695212" y="613644"/>
                        <a:pt x="695839" y="604232"/>
                        <a:pt x="699604" y="596075"/>
                      </a:cubicBezTo>
                      <a:cubicBezTo>
                        <a:pt x="710271" y="572859"/>
                        <a:pt x="688310" y="571604"/>
                        <a:pt x="678271" y="564075"/>
                      </a:cubicBezTo>
                      <a:cubicBezTo>
                        <a:pt x="664467" y="554036"/>
                        <a:pt x="662585" y="570977"/>
                        <a:pt x="658820" y="577252"/>
                      </a:cubicBezTo>
                      <a:cubicBezTo>
                        <a:pt x="646271" y="599840"/>
                        <a:pt x="628702" y="611761"/>
                        <a:pt x="603604" y="617408"/>
                      </a:cubicBezTo>
                      <a:cubicBezTo>
                        <a:pt x="517644" y="636231"/>
                        <a:pt x="431684" y="656310"/>
                        <a:pt x="344469" y="668232"/>
                      </a:cubicBezTo>
                      <a:cubicBezTo>
                        <a:pt x="316861" y="656938"/>
                        <a:pt x="289253" y="644389"/>
                        <a:pt x="281097" y="611134"/>
                      </a:cubicBezTo>
                      <a:cubicBezTo>
                        <a:pt x="308704" y="597957"/>
                        <a:pt x="339449" y="596702"/>
                        <a:pt x="368939" y="590428"/>
                      </a:cubicBezTo>
                      <a:cubicBezTo>
                        <a:pt x="424155" y="577879"/>
                        <a:pt x="479997" y="565958"/>
                        <a:pt x="540860" y="550271"/>
                      </a:cubicBezTo>
                      <a:cubicBezTo>
                        <a:pt x="476860" y="506350"/>
                        <a:pt x="420390" y="461174"/>
                        <a:pt x="357018" y="426664"/>
                      </a:cubicBezTo>
                      <a:cubicBezTo>
                        <a:pt x="246587" y="366429"/>
                        <a:pt x="134901" y="309332"/>
                        <a:pt x="24471" y="249097"/>
                      </a:cubicBezTo>
                      <a:cubicBezTo>
                        <a:pt x="15059" y="244077"/>
                        <a:pt x="5020" y="239685"/>
                        <a:pt x="0" y="229018"/>
                      </a:cubicBezTo>
                      <a:cubicBezTo>
                        <a:pt x="3765" y="200155"/>
                        <a:pt x="21333" y="180705"/>
                        <a:pt x="43294" y="165019"/>
                      </a:cubicBezTo>
                      <a:cubicBezTo>
                        <a:pt x="72784" y="166901"/>
                        <a:pt x="96627" y="183842"/>
                        <a:pt x="122980" y="194509"/>
                      </a:cubicBezTo>
                      <a:cubicBezTo>
                        <a:pt x="193254" y="223999"/>
                        <a:pt x="264783" y="250351"/>
                        <a:pt x="334430" y="282351"/>
                      </a:cubicBezTo>
                      <a:cubicBezTo>
                        <a:pt x="337567" y="283606"/>
                        <a:pt x="335057" y="277332"/>
                        <a:pt x="335057" y="281096"/>
                      </a:cubicBezTo>
                      <a:cubicBezTo>
                        <a:pt x="335057" y="282351"/>
                        <a:pt x="334430" y="282979"/>
                        <a:pt x="332547" y="281724"/>
                      </a:cubicBezTo>
                      <a:cubicBezTo>
                        <a:pt x="303685" y="263528"/>
                        <a:pt x="281724" y="237175"/>
                        <a:pt x="257253" y="213959"/>
                      </a:cubicBezTo>
                      <a:cubicBezTo>
                        <a:pt x="214587" y="175058"/>
                        <a:pt x="172548" y="135528"/>
                        <a:pt x="128627" y="97882"/>
                      </a:cubicBezTo>
                      <a:cubicBezTo>
                        <a:pt x="119843" y="90352"/>
                        <a:pt x="111058" y="82823"/>
                        <a:pt x="106039" y="71529"/>
                      </a:cubicBezTo>
                      <a:cubicBezTo>
                        <a:pt x="108549" y="41411"/>
                        <a:pt x="121098" y="16941"/>
                        <a:pt x="146196" y="0"/>
                      </a:cubicBezTo>
                      <a:cubicBezTo>
                        <a:pt x="154980" y="0"/>
                        <a:pt x="160627" y="6274"/>
                        <a:pt x="166901" y="10667"/>
                      </a:cubicBezTo>
                      <a:cubicBezTo>
                        <a:pt x="266038" y="83450"/>
                        <a:pt x="360782" y="161254"/>
                        <a:pt x="457409" y="237175"/>
                      </a:cubicBezTo>
                      <a:cubicBezTo>
                        <a:pt x="517644" y="284861"/>
                        <a:pt x="587291" y="317488"/>
                        <a:pt x="652545" y="357017"/>
                      </a:cubicBezTo>
                      <a:cubicBezTo>
                        <a:pt x="653800" y="357645"/>
                        <a:pt x="655683" y="357645"/>
                        <a:pt x="660075" y="355135"/>
                      </a:cubicBezTo>
                      <a:cubicBezTo>
                        <a:pt x="655683" y="306194"/>
                        <a:pt x="648153" y="255998"/>
                        <a:pt x="640624" y="206430"/>
                      </a:cubicBezTo>
                      <a:cubicBezTo>
                        <a:pt x="634350" y="165019"/>
                        <a:pt x="628702" y="123607"/>
                        <a:pt x="619918" y="82823"/>
                      </a:cubicBezTo>
                      <a:cubicBezTo>
                        <a:pt x="618663" y="77803"/>
                        <a:pt x="618036" y="72156"/>
                        <a:pt x="621173" y="67137"/>
                      </a:cubicBezTo>
                      <a:cubicBezTo>
                        <a:pt x="653800" y="63372"/>
                        <a:pt x="677643" y="82195"/>
                        <a:pt x="701487" y="102274"/>
                      </a:cubicBezTo>
                      <a:close/>
                    </a:path>
                  </a:pathLst>
                </a:custGeom>
                <a:solidFill>
                  <a:srgbClr val="5EA848"/>
                </a:solidFill>
                <a:ln w="6274" cap="flat">
                  <a:noFill/>
                  <a:prstDash val="solid"/>
                  <a:miter/>
                </a:ln>
              </p:spPr>
              <p:txBody>
                <a:bodyPr rtlCol="0" anchor="ctr"/>
                <a:lstStyle/>
                <a:p>
                  <a:endParaRPr lang="en-US"/>
                </a:p>
              </p:txBody>
            </p:sp>
            <p:sp>
              <p:nvSpPr>
                <p:cNvPr id="16" name="Freeform: Shape 16">
                  <a:extLst>
                    <a:ext uri="{FF2B5EF4-FFF2-40B4-BE49-F238E27FC236}">
                      <a16:creationId xmlns:a16="http://schemas.microsoft.com/office/drawing/2014/main" id="{BBB59B84-AB85-3873-8851-58D56C4035EC}"/>
                    </a:ext>
                  </a:extLst>
                </p:cNvPr>
                <p:cNvSpPr/>
                <p:nvPr/>
              </p:nvSpPr>
              <p:spPr>
                <a:xfrm>
                  <a:off x="3588533" y="5057226"/>
                  <a:ext cx="859603" cy="834505"/>
                </a:xfrm>
                <a:custGeom>
                  <a:avLst/>
                  <a:gdLst>
                    <a:gd name="connsiteX0" fmla="*/ 641439 w 859602"/>
                    <a:gd name="connsiteY0" fmla="*/ 710898 h 834505"/>
                    <a:gd name="connsiteX1" fmla="*/ 347794 w 859602"/>
                    <a:gd name="connsiteY1" fmla="*/ 695212 h 834505"/>
                    <a:gd name="connsiteX2" fmla="*/ 278147 w 859602"/>
                    <a:gd name="connsiteY2" fmla="*/ 656310 h 834505"/>
                    <a:gd name="connsiteX3" fmla="*/ 257441 w 859602"/>
                    <a:gd name="connsiteY3" fmla="*/ 649408 h 834505"/>
                    <a:gd name="connsiteX4" fmla="*/ 238618 w 859602"/>
                    <a:gd name="connsiteY4" fmla="*/ 683290 h 834505"/>
                    <a:gd name="connsiteX5" fmla="*/ 252422 w 859602"/>
                    <a:gd name="connsiteY5" fmla="*/ 734741 h 834505"/>
                    <a:gd name="connsiteX6" fmla="*/ 147010 w 859602"/>
                    <a:gd name="connsiteY6" fmla="*/ 835132 h 834505"/>
                    <a:gd name="connsiteX7" fmla="*/ 188 w 859602"/>
                    <a:gd name="connsiteY7" fmla="*/ 682663 h 834505"/>
                    <a:gd name="connsiteX8" fmla="*/ 120030 w 859602"/>
                    <a:gd name="connsiteY8" fmla="*/ 585408 h 834505"/>
                    <a:gd name="connsiteX9" fmla="*/ 159559 w 859602"/>
                    <a:gd name="connsiteY9" fmla="*/ 600467 h 834505"/>
                    <a:gd name="connsiteX10" fmla="*/ 182775 w 859602"/>
                    <a:gd name="connsiteY10" fmla="*/ 597957 h 834505"/>
                    <a:gd name="connsiteX11" fmla="*/ 184030 w 859602"/>
                    <a:gd name="connsiteY11" fmla="*/ 560938 h 834505"/>
                    <a:gd name="connsiteX12" fmla="*/ 159559 w 859602"/>
                    <a:gd name="connsiteY12" fmla="*/ 503213 h 834505"/>
                    <a:gd name="connsiteX13" fmla="*/ 165834 w 859602"/>
                    <a:gd name="connsiteY13" fmla="*/ 235920 h 834505"/>
                    <a:gd name="connsiteX14" fmla="*/ 224186 w 859602"/>
                    <a:gd name="connsiteY14" fmla="*/ 184470 h 834505"/>
                    <a:gd name="connsiteX15" fmla="*/ 236108 w 859602"/>
                    <a:gd name="connsiteY15" fmla="*/ 186352 h 834505"/>
                    <a:gd name="connsiteX16" fmla="*/ 237363 w 859602"/>
                    <a:gd name="connsiteY16" fmla="*/ 209568 h 834505"/>
                    <a:gd name="connsiteX17" fmla="*/ 235480 w 859602"/>
                    <a:gd name="connsiteY17" fmla="*/ 449880 h 834505"/>
                    <a:gd name="connsiteX18" fmla="*/ 285676 w 859602"/>
                    <a:gd name="connsiteY18" fmla="*/ 410351 h 834505"/>
                    <a:gd name="connsiteX19" fmla="*/ 503401 w 859602"/>
                    <a:gd name="connsiteY19" fmla="*/ 180077 h 834505"/>
                    <a:gd name="connsiteX20" fmla="*/ 653360 w 859602"/>
                    <a:gd name="connsiteY20" fmla="*/ 10039 h 834505"/>
                    <a:gd name="connsiteX21" fmla="*/ 665909 w 859602"/>
                    <a:gd name="connsiteY21" fmla="*/ 0 h 834505"/>
                    <a:gd name="connsiteX22" fmla="*/ 724262 w 859602"/>
                    <a:gd name="connsiteY22" fmla="*/ 55215 h 834505"/>
                    <a:gd name="connsiteX23" fmla="*/ 719870 w 859602"/>
                    <a:gd name="connsiteY23" fmla="*/ 67764 h 834505"/>
                    <a:gd name="connsiteX24" fmla="*/ 547949 w 859602"/>
                    <a:gd name="connsiteY24" fmla="*/ 309959 h 834505"/>
                    <a:gd name="connsiteX25" fmla="*/ 547949 w 859602"/>
                    <a:gd name="connsiteY25" fmla="*/ 308704 h 834505"/>
                    <a:gd name="connsiteX26" fmla="*/ 797046 w 859602"/>
                    <a:gd name="connsiteY26" fmla="*/ 134901 h 834505"/>
                    <a:gd name="connsiteX27" fmla="*/ 802066 w 859602"/>
                    <a:gd name="connsiteY27" fmla="*/ 133646 h 834505"/>
                    <a:gd name="connsiteX28" fmla="*/ 862300 w 859602"/>
                    <a:gd name="connsiteY28" fmla="*/ 191999 h 834505"/>
                    <a:gd name="connsiteX29" fmla="*/ 783242 w 859602"/>
                    <a:gd name="connsiteY29" fmla="*/ 262901 h 834505"/>
                    <a:gd name="connsiteX30" fmla="*/ 581204 w 859602"/>
                    <a:gd name="connsiteY30" fmla="*/ 425409 h 834505"/>
                    <a:gd name="connsiteX31" fmla="*/ 406774 w 859602"/>
                    <a:gd name="connsiteY31" fmla="*/ 598585 h 834505"/>
                    <a:gd name="connsiteX32" fmla="*/ 401127 w 859602"/>
                    <a:gd name="connsiteY32" fmla="*/ 609879 h 834505"/>
                    <a:gd name="connsiteX33" fmla="*/ 417440 w 859602"/>
                    <a:gd name="connsiteY33" fmla="*/ 616781 h 834505"/>
                    <a:gd name="connsiteX34" fmla="*/ 534145 w 859602"/>
                    <a:gd name="connsiteY34" fmla="*/ 627447 h 834505"/>
                    <a:gd name="connsiteX35" fmla="*/ 670301 w 859602"/>
                    <a:gd name="connsiteY35" fmla="*/ 633722 h 834505"/>
                    <a:gd name="connsiteX36" fmla="*/ 696654 w 859602"/>
                    <a:gd name="connsiteY36" fmla="*/ 642506 h 834505"/>
                    <a:gd name="connsiteX37" fmla="*/ 641439 w 859602"/>
                    <a:gd name="connsiteY37" fmla="*/ 710898 h 83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59601" h="834505">
                      <a:moveTo>
                        <a:pt x="641439" y="710898"/>
                      </a:moveTo>
                      <a:cubicBezTo>
                        <a:pt x="543557" y="710271"/>
                        <a:pt x="445675" y="702741"/>
                        <a:pt x="347794" y="695212"/>
                      </a:cubicBezTo>
                      <a:cubicBezTo>
                        <a:pt x="316421" y="692702"/>
                        <a:pt x="298225" y="675761"/>
                        <a:pt x="278147" y="656310"/>
                      </a:cubicBezTo>
                      <a:cubicBezTo>
                        <a:pt x="273127" y="651290"/>
                        <a:pt x="267480" y="637486"/>
                        <a:pt x="257441" y="649408"/>
                      </a:cubicBezTo>
                      <a:cubicBezTo>
                        <a:pt x="249284" y="659447"/>
                        <a:pt x="230461" y="663839"/>
                        <a:pt x="238618" y="683290"/>
                      </a:cubicBezTo>
                      <a:cubicBezTo>
                        <a:pt x="245520" y="699604"/>
                        <a:pt x="251794" y="715917"/>
                        <a:pt x="252422" y="734741"/>
                      </a:cubicBezTo>
                      <a:cubicBezTo>
                        <a:pt x="255559" y="803760"/>
                        <a:pt x="215402" y="841407"/>
                        <a:pt x="147010" y="835132"/>
                      </a:cubicBezTo>
                      <a:cubicBezTo>
                        <a:pt x="76736" y="828858"/>
                        <a:pt x="3952" y="753564"/>
                        <a:pt x="188" y="682663"/>
                      </a:cubicBezTo>
                      <a:cubicBezTo>
                        <a:pt x="-3577" y="611134"/>
                        <a:pt x="49756" y="567213"/>
                        <a:pt x="120030" y="585408"/>
                      </a:cubicBezTo>
                      <a:cubicBezTo>
                        <a:pt x="133834" y="589173"/>
                        <a:pt x="147638" y="593565"/>
                        <a:pt x="159559" y="600467"/>
                      </a:cubicBezTo>
                      <a:cubicBezTo>
                        <a:pt x="169598" y="606114"/>
                        <a:pt x="175246" y="604232"/>
                        <a:pt x="182775" y="597957"/>
                      </a:cubicBezTo>
                      <a:cubicBezTo>
                        <a:pt x="197834" y="585408"/>
                        <a:pt x="202853" y="574742"/>
                        <a:pt x="184030" y="560938"/>
                      </a:cubicBezTo>
                      <a:cubicBezTo>
                        <a:pt x="164579" y="547134"/>
                        <a:pt x="159559" y="527683"/>
                        <a:pt x="159559" y="503213"/>
                      </a:cubicBezTo>
                      <a:cubicBezTo>
                        <a:pt x="160814" y="414115"/>
                        <a:pt x="158932" y="325018"/>
                        <a:pt x="165834" y="235920"/>
                      </a:cubicBezTo>
                      <a:cubicBezTo>
                        <a:pt x="179638" y="212077"/>
                        <a:pt x="203481" y="200156"/>
                        <a:pt x="224186" y="184470"/>
                      </a:cubicBezTo>
                      <a:cubicBezTo>
                        <a:pt x="227951" y="181960"/>
                        <a:pt x="232971" y="183215"/>
                        <a:pt x="236108" y="186352"/>
                      </a:cubicBezTo>
                      <a:cubicBezTo>
                        <a:pt x="241127" y="193881"/>
                        <a:pt x="237990" y="202038"/>
                        <a:pt x="237363" y="209568"/>
                      </a:cubicBezTo>
                      <a:cubicBezTo>
                        <a:pt x="234226" y="288626"/>
                        <a:pt x="236735" y="367684"/>
                        <a:pt x="235480" y="449880"/>
                      </a:cubicBezTo>
                      <a:cubicBezTo>
                        <a:pt x="256814" y="438586"/>
                        <a:pt x="270618" y="423527"/>
                        <a:pt x="285676" y="410351"/>
                      </a:cubicBezTo>
                      <a:cubicBezTo>
                        <a:pt x="365989" y="340704"/>
                        <a:pt x="436264" y="262273"/>
                        <a:pt x="503401" y="180077"/>
                      </a:cubicBezTo>
                      <a:cubicBezTo>
                        <a:pt x="551086" y="121725"/>
                        <a:pt x="601910" y="65255"/>
                        <a:pt x="653360" y="10039"/>
                      </a:cubicBezTo>
                      <a:cubicBezTo>
                        <a:pt x="657125" y="6274"/>
                        <a:pt x="660890" y="1882"/>
                        <a:pt x="665909" y="0"/>
                      </a:cubicBezTo>
                      <a:cubicBezTo>
                        <a:pt x="698537" y="4392"/>
                        <a:pt x="713595" y="27608"/>
                        <a:pt x="724262" y="55215"/>
                      </a:cubicBezTo>
                      <a:cubicBezTo>
                        <a:pt x="723635" y="59608"/>
                        <a:pt x="722380" y="64000"/>
                        <a:pt x="719870" y="67764"/>
                      </a:cubicBezTo>
                      <a:cubicBezTo>
                        <a:pt x="660262" y="148077"/>
                        <a:pt x="603792" y="231528"/>
                        <a:pt x="547949" y="309959"/>
                      </a:cubicBezTo>
                      <a:cubicBezTo>
                        <a:pt x="545439" y="311214"/>
                        <a:pt x="546694" y="309959"/>
                        <a:pt x="547949" y="308704"/>
                      </a:cubicBezTo>
                      <a:cubicBezTo>
                        <a:pt x="630772" y="250352"/>
                        <a:pt x="714223" y="193254"/>
                        <a:pt x="797046" y="134901"/>
                      </a:cubicBezTo>
                      <a:cubicBezTo>
                        <a:pt x="798301" y="133646"/>
                        <a:pt x="800183" y="134274"/>
                        <a:pt x="802066" y="133646"/>
                      </a:cubicBezTo>
                      <a:cubicBezTo>
                        <a:pt x="825908" y="148705"/>
                        <a:pt x="853516" y="160626"/>
                        <a:pt x="862300" y="191999"/>
                      </a:cubicBezTo>
                      <a:cubicBezTo>
                        <a:pt x="840967" y="221489"/>
                        <a:pt x="810222" y="240312"/>
                        <a:pt x="783242" y="262901"/>
                      </a:cubicBezTo>
                      <a:cubicBezTo>
                        <a:pt x="717360" y="318743"/>
                        <a:pt x="650223" y="373331"/>
                        <a:pt x="581204" y="425409"/>
                      </a:cubicBezTo>
                      <a:cubicBezTo>
                        <a:pt x="515322" y="475605"/>
                        <a:pt x="466381" y="542115"/>
                        <a:pt x="406774" y="598585"/>
                      </a:cubicBezTo>
                      <a:cubicBezTo>
                        <a:pt x="403636" y="601722"/>
                        <a:pt x="399244" y="605487"/>
                        <a:pt x="401127" y="609879"/>
                      </a:cubicBezTo>
                      <a:cubicBezTo>
                        <a:pt x="403636" y="616781"/>
                        <a:pt x="411166" y="616153"/>
                        <a:pt x="417440" y="616781"/>
                      </a:cubicBezTo>
                      <a:cubicBezTo>
                        <a:pt x="456342" y="619918"/>
                        <a:pt x="495244" y="625565"/>
                        <a:pt x="534145" y="627447"/>
                      </a:cubicBezTo>
                      <a:cubicBezTo>
                        <a:pt x="579322" y="628702"/>
                        <a:pt x="624498" y="636859"/>
                        <a:pt x="670301" y="633722"/>
                      </a:cubicBezTo>
                      <a:cubicBezTo>
                        <a:pt x="679713" y="633095"/>
                        <a:pt x="690380" y="632467"/>
                        <a:pt x="696654" y="642506"/>
                      </a:cubicBezTo>
                      <a:cubicBezTo>
                        <a:pt x="683478" y="670114"/>
                        <a:pt x="667792" y="694584"/>
                        <a:pt x="641439" y="710898"/>
                      </a:cubicBezTo>
                      <a:close/>
                    </a:path>
                  </a:pathLst>
                </a:custGeom>
                <a:solidFill>
                  <a:srgbClr val="12664A"/>
                </a:solidFill>
                <a:ln w="6274" cap="flat">
                  <a:noFill/>
                  <a:prstDash val="solid"/>
                  <a:miter/>
                </a:ln>
              </p:spPr>
              <p:txBody>
                <a:bodyPr rtlCol="0" anchor="ctr"/>
                <a:lstStyle/>
                <a:p>
                  <a:endParaRPr lang="en-US"/>
                </a:p>
              </p:txBody>
            </p:sp>
            <p:sp>
              <p:nvSpPr>
                <p:cNvPr id="17" name="Freeform: Shape 17">
                  <a:extLst>
                    <a:ext uri="{FF2B5EF4-FFF2-40B4-BE49-F238E27FC236}">
                      <a16:creationId xmlns:a16="http://schemas.microsoft.com/office/drawing/2014/main" id="{6E54B2BA-70A3-763F-E22A-FAB8470D80A0}"/>
                    </a:ext>
                  </a:extLst>
                </p:cNvPr>
                <p:cNvSpPr/>
                <p:nvPr/>
              </p:nvSpPr>
              <p:spPr>
                <a:xfrm>
                  <a:off x="3165795" y="1492297"/>
                  <a:ext cx="928622" cy="734113"/>
                </a:xfrm>
                <a:custGeom>
                  <a:avLst/>
                  <a:gdLst>
                    <a:gd name="connsiteX0" fmla="*/ 231554 w 928622"/>
                    <a:gd name="connsiteY0" fmla="*/ 635377 h 734113"/>
                    <a:gd name="connsiteX1" fmla="*/ 184495 w 928622"/>
                    <a:gd name="connsiteY1" fmla="*/ 361810 h 734113"/>
                    <a:gd name="connsiteX2" fmla="*/ 203319 w 928622"/>
                    <a:gd name="connsiteY2" fmla="*/ 271458 h 734113"/>
                    <a:gd name="connsiteX3" fmla="*/ 206456 w 928622"/>
                    <a:gd name="connsiteY3" fmla="*/ 248870 h 734113"/>
                    <a:gd name="connsiteX4" fmla="*/ 167554 w 928622"/>
                    <a:gd name="connsiteY4" fmla="*/ 239458 h 734113"/>
                    <a:gd name="connsiteX5" fmla="*/ 133045 w 928622"/>
                    <a:gd name="connsiteY5" fmla="*/ 259536 h 734113"/>
                    <a:gd name="connsiteX6" fmla="*/ 26 w 928622"/>
                    <a:gd name="connsiteY6" fmla="*/ 172949 h 734113"/>
                    <a:gd name="connsiteX7" fmla="*/ 101672 w 928622"/>
                    <a:gd name="connsiteY7" fmla="*/ 12322 h 734113"/>
                    <a:gd name="connsiteX8" fmla="*/ 202691 w 928622"/>
                    <a:gd name="connsiteY8" fmla="*/ 17342 h 734113"/>
                    <a:gd name="connsiteX9" fmla="*/ 238456 w 928622"/>
                    <a:gd name="connsiteY9" fmla="*/ 115224 h 734113"/>
                    <a:gd name="connsiteX10" fmla="*/ 233436 w 928622"/>
                    <a:gd name="connsiteY10" fmla="*/ 141576 h 734113"/>
                    <a:gd name="connsiteX11" fmla="*/ 254770 w 928622"/>
                    <a:gd name="connsiteY11" fmla="*/ 173576 h 734113"/>
                    <a:gd name="connsiteX12" fmla="*/ 274220 w 928622"/>
                    <a:gd name="connsiteY12" fmla="*/ 160400 h 734113"/>
                    <a:gd name="connsiteX13" fmla="*/ 329436 w 928622"/>
                    <a:gd name="connsiteY13" fmla="*/ 120243 h 734113"/>
                    <a:gd name="connsiteX14" fmla="*/ 588572 w 928622"/>
                    <a:gd name="connsiteY14" fmla="*/ 69420 h 734113"/>
                    <a:gd name="connsiteX15" fmla="*/ 651944 w 928622"/>
                    <a:gd name="connsiteY15" fmla="*/ 126517 h 734113"/>
                    <a:gd name="connsiteX16" fmla="*/ 564101 w 928622"/>
                    <a:gd name="connsiteY16" fmla="*/ 147223 h 734113"/>
                    <a:gd name="connsiteX17" fmla="*/ 392181 w 928622"/>
                    <a:gd name="connsiteY17" fmla="*/ 187380 h 734113"/>
                    <a:gd name="connsiteX18" fmla="*/ 580415 w 928622"/>
                    <a:gd name="connsiteY18" fmla="*/ 313497 h 734113"/>
                    <a:gd name="connsiteX19" fmla="*/ 902923 w 928622"/>
                    <a:gd name="connsiteY19" fmla="*/ 486045 h 734113"/>
                    <a:gd name="connsiteX20" fmla="*/ 932413 w 928622"/>
                    <a:gd name="connsiteY20" fmla="*/ 508633 h 734113"/>
                    <a:gd name="connsiteX21" fmla="*/ 889119 w 928622"/>
                    <a:gd name="connsiteY21" fmla="*/ 572633 h 734113"/>
                    <a:gd name="connsiteX22" fmla="*/ 809433 w 928622"/>
                    <a:gd name="connsiteY22" fmla="*/ 543143 h 734113"/>
                    <a:gd name="connsiteX23" fmla="*/ 597983 w 928622"/>
                    <a:gd name="connsiteY23" fmla="*/ 455300 h 734113"/>
                    <a:gd name="connsiteX24" fmla="*/ 597356 w 928622"/>
                    <a:gd name="connsiteY24" fmla="*/ 456555 h 734113"/>
                    <a:gd name="connsiteX25" fmla="*/ 599866 w 928622"/>
                    <a:gd name="connsiteY25" fmla="*/ 455927 h 734113"/>
                    <a:gd name="connsiteX26" fmla="*/ 675159 w 928622"/>
                    <a:gd name="connsiteY26" fmla="*/ 523692 h 734113"/>
                    <a:gd name="connsiteX27" fmla="*/ 803786 w 928622"/>
                    <a:gd name="connsiteY27" fmla="*/ 639769 h 734113"/>
                    <a:gd name="connsiteX28" fmla="*/ 826374 w 928622"/>
                    <a:gd name="connsiteY28" fmla="*/ 666122 h 734113"/>
                    <a:gd name="connsiteX29" fmla="*/ 786218 w 928622"/>
                    <a:gd name="connsiteY29" fmla="*/ 737651 h 734113"/>
                    <a:gd name="connsiteX30" fmla="*/ 765512 w 928622"/>
                    <a:gd name="connsiteY30" fmla="*/ 726985 h 734113"/>
                    <a:gd name="connsiteX31" fmla="*/ 475004 w 928622"/>
                    <a:gd name="connsiteY31" fmla="*/ 500476 h 734113"/>
                    <a:gd name="connsiteX32" fmla="*/ 279867 w 928622"/>
                    <a:gd name="connsiteY32" fmla="*/ 380634 h 734113"/>
                    <a:gd name="connsiteX33" fmla="*/ 272338 w 928622"/>
                    <a:gd name="connsiteY33" fmla="*/ 382516 h 734113"/>
                    <a:gd name="connsiteX34" fmla="*/ 291789 w 928622"/>
                    <a:gd name="connsiteY34" fmla="*/ 531221 h 734113"/>
                    <a:gd name="connsiteX35" fmla="*/ 312495 w 928622"/>
                    <a:gd name="connsiteY35" fmla="*/ 654828 h 734113"/>
                    <a:gd name="connsiteX36" fmla="*/ 311240 w 928622"/>
                    <a:gd name="connsiteY36" fmla="*/ 670514 h 734113"/>
                    <a:gd name="connsiteX37" fmla="*/ 231554 w 928622"/>
                    <a:gd name="connsiteY37" fmla="*/ 635377 h 734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28622" h="734113">
                      <a:moveTo>
                        <a:pt x="231554" y="635377"/>
                      </a:moveTo>
                      <a:cubicBezTo>
                        <a:pt x="213358" y="544398"/>
                        <a:pt x="197044" y="453418"/>
                        <a:pt x="184495" y="361810"/>
                      </a:cubicBezTo>
                      <a:cubicBezTo>
                        <a:pt x="180103" y="327928"/>
                        <a:pt x="182613" y="299066"/>
                        <a:pt x="203319" y="271458"/>
                      </a:cubicBezTo>
                      <a:cubicBezTo>
                        <a:pt x="207711" y="265811"/>
                        <a:pt x="222770" y="257026"/>
                        <a:pt x="206456" y="248870"/>
                      </a:cubicBezTo>
                      <a:cubicBezTo>
                        <a:pt x="194535" y="242595"/>
                        <a:pt x="185750" y="224399"/>
                        <a:pt x="167554" y="239458"/>
                      </a:cubicBezTo>
                      <a:cubicBezTo>
                        <a:pt x="157515" y="247615"/>
                        <a:pt x="145594" y="254517"/>
                        <a:pt x="133045" y="259536"/>
                      </a:cubicBezTo>
                      <a:cubicBezTo>
                        <a:pt x="64025" y="289026"/>
                        <a:pt x="1908" y="248242"/>
                        <a:pt x="26" y="172949"/>
                      </a:cubicBezTo>
                      <a:cubicBezTo>
                        <a:pt x="-1229" y="109576"/>
                        <a:pt x="43320" y="38047"/>
                        <a:pt x="101672" y="12322"/>
                      </a:cubicBezTo>
                      <a:cubicBezTo>
                        <a:pt x="136182" y="-3364"/>
                        <a:pt x="171319" y="-6501"/>
                        <a:pt x="202691" y="17342"/>
                      </a:cubicBezTo>
                      <a:cubicBezTo>
                        <a:pt x="234691" y="41812"/>
                        <a:pt x="241593" y="77577"/>
                        <a:pt x="238456" y="115224"/>
                      </a:cubicBezTo>
                      <a:cubicBezTo>
                        <a:pt x="237828" y="124008"/>
                        <a:pt x="237201" y="133419"/>
                        <a:pt x="233436" y="141576"/>
                      </a:cubicBezTo>
                      <a:cubicBezTo>
                        <a:pt x="222770" y="164792"/>
                        <a:pt x="244730" y="166047"/>
                        <a:pt x="254770" y="173576"/>
                      </a:cubicBezTo>
                      <a:cubicBezTo>
                        <a:pt x="269201" y="184243"/>
                        <a:pt x="270456" y="166674"/>
                        <a:pt x="274220" y="160400"/>
                      </a:cubicBezTo>
                      <a:cubicBezTo>
                        <a:pt x="286769" y="137811"/>
                        <a:pt x="304338" y="125890"/>
                        <a:pt x="329436" y="120243"/>
                      </a:cubicBezTo>
                      <a:cubicBezTo>
                        <a:pt x="415396" y="101420"/>
                        <a:pt x="501356" y="81969"/>
                        <a:pt x="588572" y="69420"/>
                      </a:cubicBezTo>
                      <a:cubicBezTo>
                        <a:pt x="616179" y="80714"/>
                        <a:pt x="643787" y="93263"/>
                        <a:pt x="651944" y="126517"/>
                      </a:cubicBezTo>
                      <a:cubicBezTo>
                        <a:pt x="624336" y="139694"/>
                        <a:pt x="593591" y="140949"/>
                        <a:pt x="564101" y="147223"/>
                      </a:cubicBezTo>
                      <a:cubicBezTo>
                        <a:pt x="508886" y="159772"/>
                        <a:pt x="453043" y="171694"/>
                        <a:pt x="392181" y="187380"/>
                      </a:cubicBezTo>
                      <a:cubicBezTo>
                        <a:pt x="458062" y="231929"/>
                        <a:pt x="515160" y="278360"/>
                        <a:pt x="580415" y="313497"/>
                      </a:cubicBezTo>
                      <a:cubicBezTo>
                        <a:pt x="687708" y="371849"/>
                        <a:pt x="796257" y="426437"/>
                        <a:pt x="902923" y="486045"/>
                      </a:cubicBezTo>
                      <a:cubicBezTo>
                        <a:pt x="913589" y="492319"/>
                        <a:pt x="925511" y="497339"/>
                        <a:pt x="932413" y="508633"/>
                      </a:cubicBezTo>
                      <a:cubicBezTo>
                        <a:pt x="929276" y="537496"/>
                        <a:pt x="911707" y="556946"/>
                        <a:pt x="889119" y="572633"/>
                      </a:cubicBezTo>
                      <a:cubicBezTo>
                        <a:pt x="859629" y="570750"/>
                        <a:pt x="835786" y="553809"/>
                        <a:pt x="809433" y="543143"/>
                      </a:cubicBezTo>
                      <a:cubicBezTo>
                        <a:pt x="739159" y="513025"/>
                        <a:pt x="667630" y="487300"/>
                        <a:pt x="597983" y="455300"/>
                      </a:cubicBezTo>
                      <a:cubicBezTo>
                        <a:pt x="594846" y="454045"/>
                        <a:pt x="597356" y="460320"/>
                        <a:pt x="597356" y="456555"/>
                      </a:cubicBezTo>
                      <a:cubicBezTo>
                        <a:pt x="597356" y="455300"/>
                        <a:pt x="597983" y="454672"/>
                        <a:pt x="599866" y="455927"/>
                      </a:cubicBezTo>
                      <a:cubicBezTo>
                        <a:pt x="628728" y="474123"/>
                        <a:pt x="650689" y="500476"/>
                        <a:pt x="675159" y="523692"/>
                      </a:cubicBezTo>
                      <a:cubicBezTo>
                        <a:pt x="717826" y="562593"/>
                        <a:pt x="759865" y="602123"/>
                        <a:pt x="803786" y="639769"/>
                      </a:cubicBezTo>
                      <a:cubicBezTo>
                        <a:pt x="812570" y="647299"/>
                        <a:pt x="821354" y="654828"/>
                        <a:pt x="826374" y="666122"/>
                      </a:cubicBezTo>
                      <a:cubicBezTo>
                        <a:pt x="823864" y="696240"/>
                        <a:pt x="811315" y="720710"/>
                        <a:pt x="786218" y="737651"/>
                      </a:cubicBezTo>
                      <a:cubicBezTo>
                        <a:pt x="777433" y="737651"/>
                        <a:pt x="771786" y="731377"/>
                        <a:pt x="765512" y="726985"/>
                      </a:cubicBezTo>
                      <a:cubicBezTo>
                        <a:pt x="666375" y="654201"/>
                        <a:pt x="571631" y="576397"/>
                        <a:pt x="475004" y="500476"/>
                      </a:cubicBezTo>
                      <a:cubicBezTo>
                        <a:pt x="414769" y="452790"/>
                        <a:pt x="345122" y="420163"/>
                        <a:pt x="279867" y="380634"/>
                      </a:cubicBezTo>
                      <a:cubicBezTo>
                        <a:pt x="278613" y="380006"/>
                        <a:pt x="276730" y="380006"/>
                        <a:pt x="272338" y="382516"/>
                      </a:cubicBezTo>
                      <a:cubicBezTo>
                        <a:pt x="276730" y="431457"/>
                        <a:pt x="284260" y="481653"/>
                        <a:pt x="291789" y="531221"/>
                      </a:cubicBezTo>
                      <a:cubicBezTo>
                        <a:pt x="298063" y="572633"/>
                        <a:pt x="303710" y="614044"/>
                        <a:pt x="312495" y="654828"/>
                      </a:cubicBezTo>
                      <a:cubicBezTo>
                        <a:pt x="313750" y="659848"/>
                        <a:pt x="314377" y="665495"/>
                        <a:pt x="311240" y="670514"/>
                      </a:cubicBezTo>
                      <a:cubicBezTo>
                        <a:pt x="278613" y="674279"/>
                        <a:pt x="254770" y="655456"/>
                        <a:pt x="231554" y="635377"/>
                      </a:cubicBezTo>
                      <a:close/>
                    </a:path>
                  </a:pathLst>
                </a:custGeom>
                <a:solidFill>
                  <a:srgbClr val="12664A"/>
                </a:solidFill>
                <a:ln w="6274" cap="flat">
                  <a:noFill/>
                  <a:prstDash val="solid"/>
                  <a:miter/>
                </a:ln>
              </p:spPr>
              <p:txBody>
                <a:bodyPr rtlCol="0" anchor="ctr"/>
                <a:lstStyle/>
                <a:p>
                  <a:endParaRPr lang="en-US"/>
                </a:p>
              </p:txBody>
            </p:sp>
            <p:sp>
              <p:nvSpPr>
                <p:cNvPr id="18" name="Freeform: Shape 18">
                  <a:extLst>
                    <a:ext uri="{FF2B5EF4-FFF2-40B4-BE49-F238E27FC236}">
                      <a16:creationId xmlns:a16="http://schemas.microsoft.com/office/drawing/2014/main" id="{B96EFA89-2233-C9F8-D2C7-03232F721C9C}"/>
                    </a:ext>
                  </a:extLst>
                </p:cNvPr>
                <p:cNvSpPr/>
                <p:nvPr/>
              </p:nvSpPr>
              <p:spPr>
                <a:xfrm>
                  <a:off x="4158114" y="5424283"/>
                  <a:ext cx="734113" cy="928622"/>
                </a:xfrm>
                <a:custGeom>
                  <a:avLst/>
                  <a:gdLst>
                    <a:gd name="connsiteX0" fmla="*/ 71857 w 734113"/>
                    <a:gd name="connsiteY0" fmla="*/ 343841 h 928622"/>
                    <a:gd name="connsiteX1" fmla="*/ 125818 w 734113"/>
                    <a:gd name="connsiteY1" fmla="*/ 277959 h 928622"/>
                    <a:gd name="connsiteX2" fmla="*/ 137739 w 734113"/>
                    <a:gd name="connsiteY2" fmla="*/ 309332 h 928622"/>
                    <a:gd name="connsiteX3" fmla="*/ 185426 w 734113"/>
                    <a:gd name="connsiteY3" fmla="*/ 523291 h 928622"/>
                    <a:gd name="connsiteX4" fmla="*/ 190445 w 734113"/>
                    <a:gd name="connsiteY4" fmla="*/ 533330 h 928622"/>
                    <a:gd name="connsiteX5" fmla="*/ 206759 w 734113"/>
                    <a:gd name="connsiteY5" fmla="*/ 514507 h 928622"/>
                    <a:gd name="connsiteX6" fmla="*/ 370523 w 734113"/>
                    <a:gd name="connsiteY6" fmla="*/ 248469 h 928622"/>
                    <a:gd name="connsiteX7" fmla="*/ 490365 w 734113"/>
                    <a:gd name="connsiteY7" fmla="*/ 24471 h 928622"/>
                    <a:gd name="connsiteX8" fmla="*/ 510443 w 734113"/>
                    <a:gd name="connsiteY8" fmla="*/ 0 h 928622"/>
                    <a:gd name="connsiteX9" fmla="*/ 574443 w 734113"/>
                    <a:gd name="connsiteY9" fmla="*/ 43294 h 928622"/>
                    <a:gd name="connsiteX10" fmla="*/ 544953 w 734113"/>
                    <a:gd name="connsiteY10" fmla="*/ 122980 h 928622"/>
                    <a:gd name="connsiteX11" fmla="*/ 457110 w 734113"/>
                    <a:gd name="connsiteY11" fmla="*/ 334429 h 928622"/>
                    <a:gd name="connsiteX12" fmla="*/ 458365 w 734113"/>
                    <a:gd name="connsiteY12" fmla="*/ 335057 h 928622"/>
                    <a:gd name="connsiteX13" fmla="*/ 457738 w 734113"/>
                    <a:gd name="connsiteY13" fmla="*/ 332547 h 928622"/>
                    <a:gd name="connsiteX14" fmla="*/ 528639 w 734113"/>
                    <a:gd name="connsiteY14" fmla="*/ 252861 h 928622"/>
                    <a:gd name="connsiteX15" fmla="*/ 641580 w 734113"/>
                    <a:gd name="connsiteY15" fmla="*/ 127999 h 928622"/>
                    <a:gd name="connsiteX16" fmla="*/ 667933 w 734113"/>
                    <a:gd name="connsiteY16" fmla="*/ 105411 h 928622"/>
                    <a:gd name="connsiteX17" fmla="*/ 738834 w 734113"/>
                    <a:gd name="connsiteY17" fmla="*/ 145568 h 928622"/>
                    <a:gd name="connsiteX18" fmla="*/ 721893 w 734113"/>
                    <a:gd name="connsiteY18" fmla="*/ 175058 h 928622"/>
                    <a:gd name="connsiteX19" fmla="*/ 502286 w 734113"/>
                    <a:gd name="connsiteY19" fmla="*/ 457409 h 928622"/>
                    <a:gd name="connsiteX20" fmla="*/ 382444 w 734113"/>
                    <a:gd name="connsiteY20" fmla="*/ 653173 h 928622"/>
                    <a:gd name="connsiteX21" fmla="*/ 384326 w 734113"/>
                    <a:gd name="connsiteY21" fmla="*/ 660075 h 928622"/>
                    <a:gd name="connsiteX22" fmla="*/ 506678 w 734113"/>
                    <a:gd name="connsiteY22" fmla="*/ 645016 h 928622"/>
                    <a:gd name="connsiteX23" fmla="*/ 654129 w 734113"/>
                    <a:gd name="connsiteY23" fmla="*/ 620546 h 928622"/>
                    <a:gd name="connsiteX24" fmla="*/ 672325 w 734113"/>
                    <a:gd name="connsiteY24" fmla="*/ 621173 h 928622"/>
                    <a:gd name="connsiteX25" fmla="*/ 635933 w 734113"/>
                    <a:gd name="connsiteY25" fmla="*/ 701486 h 928622"/>
                    <a:gd name="connsiteX26" fmla="*/ 362366 w 734113"/>
                    <a:gd name="connsiteY26" fmla="*/ 748545 h 928622"/>
                    <a:gd name="connsiteX27" fmla="*/ 272013 w 734113"/>
                    <a:gd name="connsiteY27" fmla="*/ 729721 h 928622"/>
                    <a:gd name="connsiteX28" fmla="*/ 250680 w 734113"/>
                    <a:gd name="connsiteY28" fmla="*/ 724702 h 928622"/>
                    <a:gd name="connsiteX29" fmla="*/ 240013 w 734113"/>
                    <a:gd name="connsiteY29" fmla="*/ 766113 h 928622"/>
                    <a:gd name="connsiteX30" fmla="*/ 260092 w 734113"/>
                    <a:gd name="connsiteY30" fmla="*/ 800623 h 928622"/>
                    <a:gd name="connsiteX31" fmla="*/ 172877 w 734113"/>
                    <a:gd name="connsiteY31" fmla="*/ 933014 h 928622"/>
                    <a:gd name="connsiteX32" fmla="*/ 12250 w 734113"/>
                    <a:gd name="connsiteY32" fmla="*/ 831368 h 928622"/>
                    <a:gd name="connsiteX33" fmla="*/ 17897 w 734113"/>
                    <a:gd name="connsiteY33" fmla="*/ 730349 h 928622"/>
                    <a:gd name="connsiteX34" fmla="*/ 116406 w 734113"/>
                    <a:gd name="connsiteY34" fmla="*/ 694584 h 928622"/>
                    <a:gd name="connsiteX35" fmla="*/ 142759 w 734113"/>
                    <a:gd name="connsiteY35" fmla="*/ 699604 h 928622"/>
                    <a:gd name="connsiteX36" fmla="*/ 174759 w 734113"/>
                    <a:gd name="connsiteY36" fmla="*/ 677643 h 928622"/>
                    <a:gd name="connsiteX37" fmla="*/ 161582 w 734113"/>
                    <a:gd name="connsiteY37" fmla="*/ 658192 h 928622"/>
                    <a:gd name="connsiteX38" fmla="*/ 121426 w 734113"/>
                    <a:gd name="connsiteY38" fmla="*/ 602977 h 928622"/>
                    <a:gd name="connsiteX39" fmla="*/ 71857 w 734113"/>
                    <a:gd name="connsiteY39" fmla="*/ 343841 h 92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34113" h="928622">
                      <a:moveTo>
                        <a:pt x="71857" y="343841"/>
                      </a:moveTo>
                      <a:cubicBezTo>
                        <a:pt x="90053" y="321880"/>
                        <a:pt x="108249" y="299920"/>
                        <a:pt x="125818" y="277959"/>
                      </a:cubicBezTo>
                      <a:cubicBezTo>
                        <a:pt x="135857" y="286116"/>
                        <a:pt x="135857" y="298665"/>
                        <a:pt x="137739" y="309332"/>
                      </a:cubicBezTo>
                      <a:cubicBezTo>
                        <a:pt x="151543" y="381488"/>
                        <a:pt x="167857" y="452389"/>
                        <a:pt x="185426" y="523291"/>
                      </a:cubicBezTo>
                      <a:cubicBezTo>
                        <a:pt x="186053" y="526429"/>
                        <a:pt x="186680" y="530193"/>
                        <a:pt x="190445" y="533330"/>
                      </a:cubicBezTo>
                      <a:cubicBezTo>
                        <a:pt x="199857" y="530820"/>
                        <a:pt x="202366" y="521409"/>
                        <a:pt x="206759" y="514507"/>
                      </a:cubicBezTo>
                      <a:cubicBezTo>
                        <a:pt x="267621" y="429801"/>
                        <a:pt x="325346" y="343214"/>
                        <a:pt x="370523" y="248469"/>
                      </a:cubicBezTo>
                      <a:cubicBezTo>
                        <a:pt x="407542" y="171921"/>
                        <a:pt x="449581" y="98509"/>
                        <a:pt x="490365" y="24471"/>
                      </a:cubicBezTo>
                      <a:cubicBezTo>
                        <a:pt x="495385" y="15059"/>
                        <a:pt x="500404" y="5647"/>
                        <a:pt x="510443" y="0"/>
                      </a:cubicBezTo>
                      <a:cubicBezTo>
                        <a:pt x="539306" y="3137"/>
                        <a:pt x="558757" y="20706"/>
                        <a:pt x="574443" y="43294"/>
                      </a:cubicBezTo>
                      <a:cubicBezTo>
                        <a:pt x="572560" y="72784"/>
                        <a:pt x="556247" y="96627"/>
                        <a:pt x="544953" y="122980"/>
                      </a:cubicBezTo>
                      <a:cubicBezTo>
                        <a:pt x="514835" y="193254"/>
                        <a:pt x="489738" y="265410"/>
                        <a:pt x="457110" y="334429"/>
                      </a:cubicBezTo>
                      <a:cubicBezTo>
                        <a:pt x="455855" y="337567"/>
                        <a:pt x="462130" y="335057"/>
                        <a:pt x="458365" y="335057"/>
                      </a:cubicBezTo>
                      <a:cubicBezTo>
                        <a:pt x="457110" y="335057"/>
                        <a:pt x="456483" y="334429"/>
                        <a:pt x="457738" y="332547"/>
                      </a:cubicBezTo>
                      <a:cubicBezTo>
                        <a:pt x="477189" y="302430"/>
                        <a:pt x="504796" y="279214"/>
                        <a:pt x="528639" y="252861"/>
                      </a:cubicBezTo>
                      <a:cubicBezTo>
                        <a:pt x="566286" y="211450"/>
                        <a:pt x="605188" y="170666"/>
                        <a:pt x="641580" y="127999"/>
                      </a:cubicBezTo>
                      <a:cubicBezTo>
                        <a:pt x="649109" y="119215"/>
                        <a:pt x="656638" y="110431"/>
                        <a:pt x="667933" y="105411"/>
                      </a:cubicBezTo>
                      <a:cubicBezTo>
                        <a:pt x="698050" y="107293"/>
                        <a:pt x="721893" y="119842"/>
                        <a:pt x="738834" y="145568"/>
                      </a:cubicBezTo>
                      <a:cubicBezTo>
                        <a:pt x="737579" y="158117"/>
                        <a:pt x="728795" y="166274"/>
                        <a:pt x="721893" y="175058"/>
                      </a:cubicBezTo>
                      <a:cubicBezTo>
                        <a:pt x="651619" y="271685"/>
                        <a:pt x="575698" y="363292"/>
                        <a:pt x="502286" y="457409"/>
                      </a:cubicBezTo>
                      <a:cubicBezTo>
                        <a:pt x="455228" y="517644"/>
                        <a:pt x="421973" y="587291"/>
                        <a:pt x="382444" y="653173"/>
                      </a:cubicBezTo>
                      <a:cubicBezTo>
                        <a:pt x="381816" y="654428"/>
                        <a:pt x="381816" y="656310"/>
                        <a:pt x="384326" y="660075"/>
                      </a:cubicBezTo>
                      <a:cubicBezTo>
                        <a:pt x="425110" y="658192"/>
                        <a:pt x="465894" y="650663"/>
                        <a:pt x="506678" y="645016"/>
                      </a:cubicBezTo>
                      <a:cubicBezTo>
                        <a:pt x="556247" y="638114"/>
                        <a:pt x="605188" y="631840"/>
                        <a:pt x="654129" y="620546"/>
                      </a:cubicBezTo>
                      <a:cubicBezTo>
                        <a:pt x="660403" y="619291"/>
                        <a:pt x="666678" y="618036"/>
                        <a:pt x="672325" y="621173"/>
                      </a:cubicBezTo>
                      <a:cubicBezTo>
                        <a:pt x="674835" y="654428"/>
                        <a:pt x="656638" y="678898"/>
                        <a:pt x="635933" y="701486"/>
                      </a:cubicBezTo>
                      <a:cubicBezTo>
                        <a:pt x="544953" y="719682"/>
                        <a:pt x="453973" y="735996"/>
                        <a:pt x="362366" y="748545"/>
                      </a:cubicBezTo>
                      <a:cubicBezTo>
                        <a:pt x="328483" y="752937"/>
                        <a:pt x="299621" y="750427"/>
                        <a:pt x="272013" y="729721"/>
                      </a:cubicBezTo>
                      <a:cubicBezTo>
                        <a:pt x="266366" y="725329"/>
                        <a:pt x="257582" y="712153"/>
                        <a:pt x="250680" y="724702"/>
                      </a:cubicBezTo>
                      <a:cubicBezTo>
                        <a:pt x="243778" y="736623"/>
                        <a:pt x="224327" y="746662"/>
                        <a:pt x="240013" y="766113"/>
                      </a:cubicBezTo>
                      <a:cubicBezTo>
                        <a:pt x="248170" y="776153"/>
                        <a:pt x="255072" y="788074"/>
                        <a:pt x="260092" y="800623"/>
                      </a:cubicBezTo>
                      <a:cubicBezTo>
                        <a:pt x="288954" y="870270"/>
                        <a:pt x="248170" y="931759"/>
                        <a:pt x="172877" y="933014"/>
                      </a:cubicBezTo>
                      <a:cubicBezTo>
                        <a:pt x="109504" y="934269"/>
                        <a:pt x="37975" y="889093"/>
                        <a:pt x="12250" y="831368"/>
                      </a:cubicBezTo>
                      <a:cubicBezTo>
                        <a:pt x="-3436" y="796858"/>
                        <a:pt x="-6573" y="761721"/>
                        <a:pt x="17897" y="730349"/>
                      </a:cubicBezTo>
                      <a:cubicBezTo>
                        <a:pt x="42367" y="698349"/>
                        <a:pt x="78132" y="691447"/>
                        <a:pt x="116406" y="694584"/>
                      </a:cubicBezTo>
                      <a:cubicBezTo>
                        <a:pt x="125191" y="695212"/>
                        <a:pt x="134602" y="695839"/>
                        <a:pt x="142759" y="699604"/>
                      </a:cubicBezTo>
                      <a:cubicBezTo>
                        <a:pt x="165975" y="710271"/>
                        <a:pt x="167229" y="688310"/>
                        <a:pt x="174759" y="677643"/>
                      </a:cubicBezTo>
                      <a:cubicBezTo>
                        <a:pt x="184798" y="663839"/>
                        <a:pt x="167857" y="661957"/>
                        <a:pt x="161582" y="658192"/>
                      </a:cubicBezTo>
                      <a:cubicBezTo>
                        <a:pt x="138994" y="645644"/>
                        <a:pt x="127073" y="628075"/>
                        <a:pt x="121426" y="602977"/>
                      </a:cubicBezTo>
                      <a:cubicBezTo>
                        <a:pt x="103230" y="516389"/>
                        <a:pt x="83779" y="431056"/>
                        <a:pt x="71857" y="343841"/>
                      </a:cubicBezTo>
                      <a:close/>
                    </a:path>
                  </a:pathLst>
                </a:custGeom>
                <a:solidFill>
                  <a:srgbClr val="5EA848"/>
                </a:solidFill>
                <a:ln w="6274" cap="flat">
                  <a:noFill/>
                  <a:prstDash val="solid"/>
                  <a:miter/>
                </a:ln>
              </p:spPr>
              <p:txBody>
                <a:bodyPr rtlCol="0" anchor="ctr"/>
                <a:lstStyle/>
                <a:p>
                  <a:endParaRPr lang="en-US"/>
                </a:p>
              </p:txBody>
            </p:sp>
            <p:sp>
              <p:nvSpPr>
                <p:cNvPr id="19" name="Freeform: Shape 19">
                  <a:extLst>
                    <a:ext uri="{FF2B5EF4-FFF2-40B4-BE49-F238E27FC236}">
                      <a16:creationId xmlns:a16="http://schemas.microsoft.com/office/drawing/2014/main" id="{09527657-3D77-B045-6815-8E6E9A4FC48B}"/>
                    </a:ext>
                  </a:extLst>
                </p:cNvPr>
                <p:cNvSpPr/>
                <p:nvPr/>
              </p:nvSpPr>
              <p:spPr>
                <a:xfrm>
                  <a:off x="7726108" y="5071030"/>
                  <a:ext cx="828231" cy="859603"/>
                </a:xfrm>
                <a:custGeom>
                  <a:avLst/>
                  <a:gdLst>
                    <a:gd name="connsiteX0" fmla="*/ 643134 w 828230"/>
                    <a:gd name="connsiteY0" fmla="*/ 168156 h 859602"/>
                    <a:gd name="connsiteX1" fmla="*/ 709643 w 828230"/>
                    <a:gd name="connsiteY1" fmla="*/ 222116 h 859602"/>
                    <a:gd name="connsiteX2" fmla="*/ 693957 w 828230"/>
                    <a:gd name="connsiteY2" fmla="*/ 515762 h 859602"/>
                    <a:gd name="connsiteX3" fmla="*/ 656938 w 828230"/>
                    <a:gd name="connsiteY3" fmla="*/ 583526 h 859602"/>
                    <a:gd name="connsiteX4" fmla="*/ 648153 w 828230"/>
                    <a:gd name="connsiteY4" fmla="*/ 606114 h 859602"/>
                    <a:gd name="connsiteX5" fmla="*/ 683918 w 828230"/>
                    <a:gd name="connsiteY5" fmla="*/ 624310 h 859602"/>
                    <a:gd name="connsiteX6" fmla="*/ 735368 w 828230"/>
                    <a:gd name="connsiteY6" fmla="*/ 611134 h 859602"/>
                    <a:gd name="connsiteX7" fmla="*/ 833250 w 828230"/>
                    <a:gd name="connsiteY7" fmla="*/ 711525 h 859602"/>
                    <a:gd name="connsiteX8" fmla="*/ 683290 w 828230"/>
                    <a:gd name="connsiteY8" fmla="*/ 863367 h 859602"/>
                    <a:gd name="connsiteX9" fmla="*/ 583526 w 828230"/>
                    <a:gd name="connsiteY9" fmla="*/ 743525 h 859602"/>
                    <a:gd name="connsiteX10" fmla="*/ 598585 w 828230"/>
                    <a:gd name="connsiteY10" fmla="*/ 703996 h 859602"/>
                    <a:gd name="connsiteX11" fmla="*/ 596075 w 828230"/>
                    <a:gd name="connsiteY11" fmla="*/ 680780 h 859602"/>
                    <a:gd name="connsiteX12" fmla="*/ 559683 w 828230"/>
                    <a:gd name="connsiteY12" fmla="*/ 679525 h 859602"/>
                    <a:gd name="connsiteX13" fmla="*/ 501958 w 828230"/>
                    <a:gd name="connsiteY13" fmla="*/ 703996 h 859602"/>
                    <a:gd name="connsiteX14" fmla="*/ 234665 w 828230"/>
                    <a:gd name="connsiteY14" fmla="*/ 697722 h 859602"/>
                    <a:gd name="connsiteX15" fmla="*/ 183215 w 828230"/>
                    <a:gd name="connsiteY15" fmla="*/ 639369 h 859602"/>
                    <a:gd name="connsiteX16" fmla="*/ 185097 w 828230"/>
                    <a:gd name="connsiteY16" fmla="*/ 627447 h 859602"/>
                    <a:gd name="connsiteX17" fmla="*/ 224626 w 828230"/>
                    <a:gd name="connsiteY17" fmla="*/ 627447 h 859602"/>
                    <a:gd name="connsiteX18" fmla="*/ 433566 w 828230"/>
                    <a:gd name="connsiteY18" fmla="*/ 627447 h 859602"/>
                    <a:gd name="connsiteX19" fmla="*/ 447998 w 828230"/>
                    <a:gd name="connsiteY19" fmla="*/ 623055 h 859602"/>
                    <a:gd name="connsiteX20" fmla="*/ 411606 w 828230"/>
                    <a:gd name="connsiteY20" fmla="*/ 578507 h 859602"/>
                    <a:gd name="connsiteX21" fmla="*/ 182587 w 828230"/>
                    <a:gd name="connsiteY21" fmla="*/ 361410 h 859602"/>
                    <a:gd name="connsiteX22" fmla="*/ 10039 w 828230"/>
                    <a:gd name="connsiteY22" fmla="*/ 208940 h 859602"/>
                    <a:gd name="connsiteX23" fmla="*/ 0 w 828230"/>
                    <a:gd name="connsiteY23" fmla="*/ 196391 h 859602"/>
                    <a:gd name="connsiteX24" fmla="*/ 55215 w 828230"/>
                    <a:gd name="connsiteY24" fmla="*/ 138038 h 859602"/>
                    <a:gd name="connsiteX25" fmla="*/ 67764 w 828230"/>
                    <a:gd name="connsiteY25" fmla="*/ 142431 h 859602"/>
                    <a:gd name="connsiteX26" fmla="*/ 306822 w 828230"/>
                    <a:gd name="connsiteY26" fmla="*/ 313096 h 859602"/>
                    <a:gd name="connsiteX27" fmla="*/ 225254 w 828230"/>
                    <a:gd name="connsiteY27" fmla="*/ 194509 h 859602"/>
                    <a:gd name="connsiteX28" fmla="*/ 146823 w 828230"/>
                    <a:gd name="connsiteY28" fmla="*/ 83450 h 859602"/>
                    <a:gd name="connsiteX29" fmla="*/ 134274 w 828230"/>
                    <a:gd name="connsiteY29" fmla="*/ 60235 h 859602"/>
                    <a:gd name="connsiteX30" fmla="*/ 192626 w 828230"/>
                    <a:gd name="connsiteY30" fmla="*/ 0 h 859602"/>
                    <a:gd name="connsiteX31" fmla="*/ 270430 w 828230"/>
                    <a:gd name="connsiteY31" fmla="*/ 87215 h 859602"/>
                    <a:gd name="connsiteX32" fmla="*/ 439841 w 828230"/>
                    <a:gd name="connsiteY32" fmla="*/ 297410 h 859602"/>
                    <a:gd name="connsiteX33" fmla="*/ 598585 w 828230"/>
                    <a:gd name="connsiteY33" fmla="*/ 455527 h 859602"/>
                    <a:gd name="connsiteX34" fmla="*/ 612389 w 828230"/>
                    <a:gd name="connsiteY34" fmla="*/ 460546 h 859602"/>
                    <a:gd name="connsiteX35" fmla="*/ 617408 w 828230"/>
                    <a:gd name="connsiteY35" fmla="*/ 446115 h 859602"/>
                    <a:gd name="connsiteX36" fmla="*/ 628075 w 828230"/>
                    <a:gd name="connsiteY36" fmla="*/ 329410 h 859602"/>
                    <a:gd name="connsiteX37" fmla="*/ 634977 w 828230"/>
                    <a:gd name="connsiteY37" fmla="*/ 196391 h 859602"/>
                    <a:gd name="connsiteX38" fmla="*/ 643134 w 828230"/>
                    <a:gd name="connsiteY38" fmla="*/ 168156 h 85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8230" h="859601">
                      <a:moveTo>
                        <a:pt x="643134" y="168156"/>
                      </a:moveTo>
                      <a:cubicBezTo>
                        <a:pt x="665094" y="186352"/>
                        <a:pt x="687055" y="204548"/>
                        <a:pt x="709643" y="222116"/>
                      </a:cubicBezTo>
                      <a:cubicBezTo>
                        <a:pt x="709016" y="319998"/>
                        <a:pt x="701486" y="417880"/>
                        <a:pt x="693957" y="515762"/>
                      </a:cubicBezTo>
                      <a:cubicBezTo>
                        <a:pt x="691447" y="545252"/>
                        <a:pt x="676388" y="564703"/>
                        <a:pt x="656938" y="583526"/>
                      </a:cubicBezTo>
                      <a:cubicBezTo>
                        <a:pt x="651290" y="589173"/>
                        <a:pt x="635604" y="594193"/>
                        <a:pt x="648153" y="606114"/>
                      </a:cubicBezTo>
                      <a:cubicBezTo>
                        <a:pt x="658192" y="614898"/>
                        <a:pt x="663212" y="634977"/>
                        <a:pt x="683918" y="624310"/>
                      </a:cubicBezTo>
                      <a:cubicBezTo>
                        <a:pt x="699604" y="616153"/>
                        <a:pt x="717172" y="611761"/>
                        <a:pt x="735368" y="611134"/>
                      </a:cubicBezTo>
                      <a:cubicBezTo>
                        <a:pt x="800623" y="609251"/>
                        <a:pt x="837015" y="646898"/>
                        <a:pt x="833250" y="711525"/>
                      </a:cubicBezTo>
                      <a:cubicBezTo>
                        <a:pt x="828858" y="783054"/>
                        <a:pt x="755447" y="857721"/>
                        <a:pt x="683290" y="863367"/>
                      </a:cubicBezTo>
                      <a:cubicBezTo>
                        <a:pt x="610506" y="869015"/>
                        <a:pt x="565330" y="814427"/>
                        <a:pt x="583526" y="743525"/>
                      </a:cubicBezTo>
                      <a:cubicBezTo>
                        <a:pt x="587291" y="729721"/>
                        <a:pt x="591683" y="715917"/>
                        <a:pt x="598585" y="703996"/>
                      </a:cubicBezTo>
                      <a:cubicBezTo>
                        <a:pt x="604232" y="693957"/>
                        <a:pt x="602350" y="688937"/>
                        <a:pt x="596075" y="680780"/>
                      </a:cubicBezTo>
                      <a:cubicBezTo>
                        <a:pt x="583526" y="665094"/>
                        <a:pt x="572859" y="660702"/>
                        <a:pt x="559683" y="679525"/>
                      </a:cubicBezTo>
                      <a:cubicBezTo>
                        <a:pt x="545252" y="698976"/>
                        <a:pt x="526429" y="703996"/>
                        <a:pt x="501958" y="703996"/>
                      </a:cubicBezTo>
                      <a:cubicBezTo>
                        <a:pt x="412860" y="702741"/>
                        <a:pt x="323763" y="705251"/>
                        <a:pt x="234665" y="697722"/>
                      </a:cubicBezTo>
                      <a:cubicBezTo>
                        <a:pt x="210823" y="683918"/>
                        <a:pt x="198901" y="660075"/>
                        <a:pt x="183215" y="639369"/>
                      </a:cubicBezTo>
                      <a:cubicBezTo>
                        <a:pt x="180705" y="635604"/>
                        <a:pt x="181960" y="630585"/>
                        <a:pt x="185097" y="627447"/>
                      </a:cubicBezTo>
                      <a:cubicBezTo>
                        <a:pt x="198274" y="620545"/>
                        <a:pt x="211450" y="628075"/>
                        <a:pt x="224626" y="627447"/>
                      </a:cubicBezTo>
                      <a:cubicBezTo>
                        <a:pt x="294273" y="627447"/>
                        <a:pt x="363920" y="627447"/>
                        <a:pt x="433566" y="627447"/>
                      </a:cubicBezTo>
                      <a:cubicBezTo>
                        <a:pt x="437958" y="627447"/>
                        <a:pt x="442350" y="628075"/>
                        <a:pt x="447998" y="623055"/>
                      </a:cubicBezTo>
                      <a:cubicBezTo>
                        <a:pt x="437331" y="607369"/>
                        <a:pt x="424155" y="592938"/>
                        <a:pt x="411606" y="578507"/>
                      </a:cubicBezTo>
                      <a:cubicBezTo>
                        <a:pt x="342587" y="498821"/>
                        <a:pt x="264156" y="428547"/>
                        <a:pt x="182587" y="361410"/>
                      </a:cubicBezTo>
                      <a:cubicBezTo>
                        <a:pt x="123607" y="312469"/>
                        <a:pt x="65882" y="261646"/>
                        <a:pt x="10039" y="208940"/>
                      </a:cubicBezTo>
                      <a:cubicBezTo>
                        <a:pt x="6274" y="205175"/>
                        <a:pt x="1882" y="201410"/>
                        <a:pt x="0" y="196391"/>
                      </a:cubicBezTo>
                      <a:cubicBezTo>
                        <a:pt x="4392" y="163764"/>
                        <a:pt x="28235" y="149960"/>
                        <a:pt x="55215" y="138038"/>
                      </a:cubicBezTo>
                      <a:cubicBezTo>
                        <a:pt x="59608" y="138038"/>
                        <a:pt x="64000" y="139921"/>
                        <a:pt x="67764" y="142431"/>
                      </a:cubicBezTo>
                      <a:cubicBezTo>
                        <a:pt x="148705" y="202038"/>
                        <a:pt x="230901" y="259136"/>
                        <a:pt x="306822" y="313096"/>
                      </a:cubicBezTo>
                      <a:cubicBezTo>
                        <a:pt x="279842" y="279214"/>
                        <a:pt x="254116" y="235293"/>
                        <a:pt x="225254" y="194509"/>
                      </a:cubicBezTo>
                      <a:cubicBezTo>
                        <a:pt x="198901" y="157489"/>
                        <a:pt x="172548" y="120470"/>
                        <a:pt x="146823" y="83450"/>
                      </a:cubicBezTo>
                      <a:cubicBezTo>
                        <a:pt x="141803" y="76549"/>
                        <a:pt x="134901" y="69647"/>
                        <a:pt x="134274" y="60235"/>
                      </a:cubicBezTo>
                      <a:cubicBezTo>
                        <a:pt x="149332" y="36392"/>
                        <a:pt x="161254" y="8784"/>
                        <a:pt x="192626" y="0"/>
                      </a:cubicBezTo>
                      <a:cubicBezTo>
                        <a:pt x="223999" y="24470"/>
                        <a:pt x="245332" y="57725"/>
                        <a:pt x="270430" y="87215"/>
                      </a:cubicBezTo>
                      <a:cubicBezTo>
                        <a:pt x="328783" y="155607"/>
                        <a:pt x="383998" y="226508"/>
                        <a:pt x="439841" y="297410"/>
                      </a:cubicBezTo>
                      <a:cubicBezTo>
                        <a:pt x="486899" y="356390"/>
                        <a:pt x="547134" y="401566"/>
                        <a:pt x="598585" y="455527"/>
                      </a:cubicBezTo>
                      <a:cubicBezTo>
                        <a:pt x="602350" y="459292"/>
                        <a:pt x="606114" y="464311"/>
                        <a:pt x="612389" y="460546"/>
                      </a:cubicBezTo>
                      <a:cubicBezTo>
                        <a:pt x="617408" y="457409"/>
                        <a:pt x="617408" y="451134"/>
                        <a:pt x="617408" y="446115"/>
                      </a:cubicBezTo>
                      <a:cubicBezTo>
                        <a:pt x="618663" y="407213"/>
                        <a:pt x="626820" y="368312"/>
                        <a:pt x="628075" y="329410"/>
                      </a:cubicBezTo>
                      <a:cubicBezTo>
                        <a:pt x="629330" y="284861"/>
                        <a:pt x="636859" y="240940"/>
                        <a:pt x="634977" y="196391"/>
                      </a:cubicBezTo>
                      <a:cubicBezTo>
                        <a:pt x="633095" y="185724"/>
                        <a:pt x="629957" y="173803"/>
                        <a:pt x="643134" y="168156"/>
                      </a:cubicBezTo>
                      <a:close/>
                    </a:path>
                  </a:pathLst>
                </a:custGeom>
                <a:solidFill>
                  <a:srgbClr val="5EA848"/>
                </a:solidFill>
                <a:ln w="6274" cap="flat">
                  <a:noFill/>
                  <a:prstDash val="solid"/>
                  <a:miter/>
                </a:ln>
              </p:spPr>
              <p:txBody>
                <a:bodyPr rtlCol="0" anchor="ctr"/>
                <a:lstStyle/>
                <a:p>
                  <a:endParaRPr lang="en-US"/>
                </a:p>
              </p:txBody>
            </p:sp>
            <p:sp>
              <p:nvSpPr>
                <p:cNvPr id="20" name="Freeform: Shape 20">
                  <a:extLst>
                    <a:ext uri="{FF2B5EF4-FFF2-40B4-BE49-F238E27FC236}">
                      <a16:creationId xmlns:a16="http://schemas.microsoft.com/office/drawing/2014/main" id="{FCDC30CF-F590-042F-2EE5-96AA0A47A05F}"/>
                    </a:ext>
                  </a:extLst>
                </p:cNvPr>
                <p:cNvSpPr/>
                <p:nvPr/>
              </p:nvSpPr>
              <p:spPr>
                <a:xfrm>
                  <a:off x="3630493" y="921535"/>
                  <a:ext cx="828231" cy="859603"/>
                </a:xfrm>
                <a:custGeom>
                  <a:avLst/>
                  <a:gdLst>
                    <a:gd name="connsiteX0" fmla="*/ 191010 w 828230"/>
                    <a:gd name="connsiteY0" fmla="*/ 694770 h 859602"/>
                    <a:gd name="connsiteX1" fmla="*/ 124500 w 828230"/>
                    <a:gd name="connsiteY1" fmla="*/ 640809 h 859602"/>
                    <a:gd name="connsiteX2" fmla="*/ 140187 w 828230"/>
                    <a:gd name="connsiteY2" fmla="*/ 347164 h 859602"/>
                    <a:gd name="connsiteX3" fmla="*/ 179088 w 828230"/>
                    <a:gd name="connsiteY3" fmla="*/ 277517 h 859602"/>
                    <a:gd name="connsiteX4" fmla="*/ 185990 w 828230"/>
                    <a:gd name="connsiteY4" fmla="*/ 256812 h 859602"/>
                    <a:gd name="connsiteX5" fmla="*/ 152108 w 828230"/>
                    <a:gd name="connsiteY5" fmla="*/ 237988 h 859602"/>
                    <a:gd name="connsiteX6" fmla="*/ 98148 w 828230"/>
                    <a:gd name="connsiteY6" fmla="*/ 252420 h 859602"/>
                    <a:gd name="connsiteX7" fmla="*/ 266 w 828230"/>
                    <a:gd name="connsiteY7" fmla="*/ 152028 h 859602"/>
                    <a:gd name="connsiteX8" fmla="*/ 152736 w 828230"/>
                    <a:gd name="connsiteY8" fmla="*/ 186 h 859602"/>
                    <a:gd name="connsiteX9" fmla="*/ 249990 w 828230"/>
                    <a:gd name="connsiteY9" fmla="*/ 120028 h 859602"/>
                    <a:gd name="connsiteX10" fmla="*/ 234931 w 828230"/>
                    <a:gd name="connsiteY10" fmla="*/ 159557 h 859602"/>
                    <a:gd name="connsiteX11" fmla="*/ 237441 w 828230"/>
                    <a:gd name="connsiteY11" fmla="*/ 182773 h 859602"/>
                    <a:gd name="connsiteX12" fmla="*/ 273833 w 828230"/>
                    <a:gd name="connsiteY12" fmla="*/ 184028 h 859602"/>
                    <a:gd name="connsiteX13" fmla="*/ 331558 w 828230"/>
                    <a:gd name="connsiteY13" fmla="*/ 159557 h 859602"/>
                    <a:gd name="connsiteX14" fmla="*/ 598851 w 828230"/>
                    <a:gd name="connsiteY14" fmla="*/ 165832 h 859602"/>
                    <a:gd name="connsiteX15" fmla="*/ 650301 w 828230"/>
                    <a:gd name="connsiteY15" fmla="*/ 224184 h 859602"/>
                    <a:gd name="connsiteX16" fmla="*/ 648419 w 828230"/>
                    <a:gd name="connsiteY16" fmla="*/ 236106 h 859602"/>
                    <a:gd name="connsiteX17" fmla="*/ 608890 w 828230"/>
                    <a:gd name="connsiteY17" fmla="*/ 236106 h 859602"/>
                    <a:gd name="connsiteX18" fmla="*/ 399950 w 828230"/>
                    <a:gd name="connsiteY18" fmla="*/ 236106 h 859602"/>
                    <a:gd name="connsiteX19" fmla="*/ 385519 w 828230"/>
                    <a:gd name="connsiteY19" fmla="*/ 240498 h 859602"/>
                    <a:gd name="connsiteX20" fmla="*/ 418146 w 828230"/>
                    <a:gd name="connsiteY20" fmla="*/ 281282 h 859602"/>
                    <a:gd name="connsiteX21" fmla="*/ 655321 w 828230"/>
                    <a:gd name="connsiteY21" fmla="*/ 505281 h 859602"/>
                    <a:gd name="connsiteX22" fmla="*/ 823477 w 828230"/>
                    <a:gd name="connsiteY22" fmla="*/ 653986 h 859602"/>
                    <a:gd name="connsiteX23" fmla="*/ 833516 w 828230"/>
                    <a:gd name="connsiteY23" fmla="*/ 666535 h 859602"/>
                    <a:gd name="connsiteX24" fmla="*/ 778301 w 828230"/>
                    <a:gd name="connsiteY24" fmla="*/ 724887 h 859602"/>
                    <a:gd name="connsiteX25" fmla="*/ 765752 w 828230"/>
                    <a:gd name="connsiteY25" fmla="*/ 720495 h 859602"/>
                    <a:gd name="connsiteX26" fmla="*/ 526067 w 828230"/>
                    <a:gd name="connsiteY26" fmla="*/ 549830 h 859602"/>
                    <a:gd name="connsiteX27" fmla="*/ 608262 w 828230"/>
                    <a:gd name="connsiteY27" fmla="*/ 669045 h 859602"/>
                    <a:gd name="connsiteX28" fmla="*/ 686693 w 828230"/>
                    <a:gd name="connsiteY28" fmla="*/ 780103 h 859602"/>
                    <a:gd name="connsiteX29" fmla="*/ 699242 w 828230"/>
                    <a:gd name="connsiteY29" fmla="*/ 803318 h 859602"/>
                    <a:gd name="connsiteX30" fmla="*/ 640890 w 828230"/>
                    <a:gd name="connsiteY30" fmla="*/ 863553 h 859602"/>
                    <a:gd name="connsiteX31" fmla="*/ 563086 w 828230"/>
                    <a:gd name="connsiteY31" fmla="*/ 776338 h 859602"/>
                    <a:gd name="connsiteX32" fmla="*/ 393675 w 828230"/>
                    <a:gd name="connsiteY32" fmla="*/ 566143 h 859602"/>
                    <a:gd name="connsiteX33" fmla="*/ 234931 w 828230"/>
                    <a:gd name="connsiteY33" fmla="*/ 408026 h 859602"/>
                    <a:gd name="connsiteX34" fmla="*/ 221127 w 828230"/>
                    <a:gd name="connsiteY34" fmla="*/ 403007 h 859602"/>
                    <a:gd name="connsiteX35" fmla="*/ 216108 w 828230"/>
                    <a:gd name="connsiteY35" fmla="*/ 417438 h 859602"/>
                    <a:gd name="connsiteX36" fmla="*/ 206069 w 828230"/>
                    <a:gd name="connsiteY36" fmla="*/ 534143 h 859602"/>
                    <a:gd name="connsiteX37" fmla="*/ 199167 w 828230"/>
                    <a:gd name="connsiteY37" fmla="*/ 667162 h 859602"/>
                    <a:gd name="connsiteX38" fmla="*/ 191010 w 828230"/>
                    <a:gd name="connsiteY38" fmla="*/ 694770 h 859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8230" h="859601">
                      <a:moveTo>
                        <a:pt x="191010" y="694770"/>
                      </a:moveTo>
                      <a:cubicBezTo>
                        <a:pt x="169049" y="676574"/>
                        <a:pt x="147089" y="659005"/>
                        <a:pt x="124500" y="640809"/>
                      </a:cubicBezTo>
                      <a:cubicBezTo>
                        <a:pt x="125128" y="542928"/>
                        <a:pt x="132657" y="445046"/>
                        <a:pt x="140187" y="347164"/>
                      </a:cubicBezTo>
                      <a:cubicBezTo>
                        <a:pt x="142696" y="316419"/>
                        <a:pt x="159637" y="297596"/>
                        <a:pt x="179088" y="277517"/>
                      </a:cubicBezTo>
                      <a:cubicBezTo>
                        <a:pt x="184108" y="272498"/>
                        <a:pt x="197912" y="266851"/>
                        <a:pt x="185990" y="256812"/>
                      </a:cubicBezTo>
                      <a:cubicBezTo>
                        <a:pt x="175951" y="248655"/>
                        <a:pt x="171559" y="229831"/>
                        <a:pt x="152108" y="237988"/>
                      </a:cubicBezTo>
                      <a:cubicBezTo>
                        <a:pt x="135167" y="245518"/>
                        <a:pt x="117599" y="251792"/>
                        <a:pt x="98148" y="252420"/>
                      </a:cubicBezTo>
                      <a:cubicBezTo>
                        <a:pt x="32893" y="254302"/>
                        <a:pt x="-3499" y="216655"/>
                        <a:pt x="266" y="152028"/>
                      </a:cubicBezTo>
                      <a:cubicBezTo>
                        <a:pt x="4658" y="79244"/>
                        <a:pt x="80579" y="3950"/>
                        <a:pt x="152736" y="186"/>
                      </a:cubicBezTo>
                      <a:cubicBezTo>
                        <a:pt x="224265" y="-3579"/>
                        <a:pt x="268186" y="50381"/>
                        <a:pt x="249990" y="120028"/>
                      </a:cubicBezTo>
                      <a:cubicBezTo>
                        <a:pt x="246225" y="133832"/>
                        <a:pt x="241833" y="147636"/>
                        <a:pt x="234931" y="159557"/>
                      </a:cubicBezTo>
                      <a:cubicBezTo>
                        <a:pt x="229284" y="169596"/>
                        <a:pt x="231166" y="174616"/>
                        <a:pt x="237441" y="182773"/>
                      </a:cubicBezTo>
                      <a:cubicBezTo>
                        <a:pt x="249990" y="198459"/>
                        <a:pt x="260657" y="202851"/>
                        <a:pt x="273833" y="184028"/>
                      </a:cubicBezTo>
                      <a:cubicBezTo>
                        <a:pt x="288264" y="164577"/>
                        <a:pt x="307088" y="159557"/>
                        <a:pt x="331558" y="159557"/>
                      </a:cubicBezTo>
                      <a:cubicBezTo>
                        <a:pt x="420656" y="160812"/>
                        <a:pt x="509753" y="158302"/>
                        <a:pt x="598851" y="165832"/>
                      </a:cubicBezTo>
                      <a:cubicBezTo>
                        <a:pt x="622694" y="179636"/>
                        <a:pt x="634615" y="203479"/>
                        <a:pt x="650301" y="224184"/>
                      </a:cubicBezTo>
                      <a:cubicBezTo>
                        <a:pt x="652811" y="227949"/>
                        <a:pt x="651556" y="232969"/>
                        <a:pt x="648419" y="236106"/>
                      </a:cubicBezTo>
                      <a:cubicBezTo>
                        <a:pt x="635243" y="243008"/>
                        <a:pt x="622066" y="235478"/>
                        <a:pt x="608890" y="236106"/>
                      </a:cubicBezTo>
                      <a:cubicBezTo>
                        <a:pt x="539243" y="236106"/>
                        <a:pt x="469596" y="236106"/>
                        <a:pt x="399950" y="236106"/>
                      </a:cubicBezTo>
                      <a:cubicBezTo>
                        <a:pt x="395558" y="236106"/>
                        <a:pt x="391166" y="235478"/>
                        <a:pt x="385519" y="240498"/>
                      </a:cubicBezTo>
                      <a:cubicBezTo>
                        <a:pt x="394930" y="254929"/>
                        <a:pt x="406852" y="268106"/>
                        <a:pt x="418146" y="281282"/>
                      </a:cubicBezTo>
                      <a:cubicBezTo>
                        <a:pt x="490302" y="363478"/>
                        <a:pt x="570616" y="436262"/>
                        <a:pt x="655321" y="505281"/>
                      </a:cubicBezTo>
                      <a:cubicBezTo>
                        <a:pt x="713046" y="552967"/>
                        <a:pt x="768889" y="602535"/>
                        <a:pt x="823477" y="653986"/>
                      </a:cubicBezTo>
                      <a:cubicBezTo>
                        <a:pt x="827242" y="657751"/>
                        <a:pt x="831634" y="661515"/>
                        <a:pt x="833516" y="666535"/>
                      </a:cubicBezTo>
                      <a:cubicBezTo>
                        <a:pt x="829124" y="699162"/>
                        <a:pt x="805281" y="712966"/>
                        <a:pt x="778301" y="724887"/>
                      </a:cubicBezTo>
                      <a:cubicBezTo>
                        <a:pt x="773908" y="724887"/>
                        <a:pt x="769516" y="723005"/>
                        <a:pt x="765752" y="720495"/>
                      </a:cubicBezTo>
                      <a:cubicBezTo>
                        <a:pt x="684811" y="660888"/>
                        <a:pt x="602615" y="604418"/>
                        <a:pt x="526067" y="549830"/>
                      </a:cubicBezTo>
                      <a:cubicBezTo>
                        <a:pt x="553674" y="583712"/>
                        <a:pt x="578772" y="627633"/>
                        <a:pt x="608262" y="669045"/>
                      </a:cubicBezTo>
                      <a:cubicBezTo>
                        <a:pt x="634615" y="706064"/>
                        <a:pt x="660968" y="743083"/>
                        <a:pt x="686693" y="780103"/>
                      </a:cubicBezTo>
                      <a:cubicBezTo>
                        <a:pt x="691713" y="787005"/>
                        <a:pt x="698615" y="793907"/>
                        <a:pt x="699242" y="803318"/>
                      </a:cubicBezTo>
                      <a:cubicBezTo>
                        <a:pt x="684184" y="827161"/>
                        <a:pt x="672262" y="854769"/>
                        <a:pt x="640890" y="863553"/>
                      </a:cubicBezTo>
                      <a:cubicBezTo>
                        <a:pt x="609517" y="839083"/>
                        <a:pt x="588184" y="805828"/>
                        <a:pt x="563086" y="776338"/>
                      </a:cubicBezTo>
                      <a:cubicBezTo>
                        <a:pt x="504734" y="707946"/>
                        <a:pt x="449518" y="637045"/>
                        <a:pt x="393675" y="566143"/>
                      </a:cubicBezTo>
                      <a:cubicBezTo>
                        <a:pt x="346617" y="507163"/>
                        <a:pt x="286382" y="461987"/>
                        <a:pt x="234931" y="408026"/>
                      </a:cubicBezTo>
                      <a:cubicBezTo>
                        <a:pt x="231166" y="404262"/>
                        <a:pt x="227402" y="399242"/>
                        <a:pt x="221127" y="403007"/>
                      </a:cubicBezTo>
                      <a:cubicBezTo>
                        <a:pt x="216108" y="406144"/>
                        <a:pt x="216108" y="412419"/>
                        <a:pt x="216108" y="417438"/>
                      </a:cubicBezTo>
                      <a:cubicBezTo>
                        <a:pt x="212971" y="456340"/>
                        <a:pt x="207324" y="495242"/>
                        <a:pt x="206069" y="534143"/>
                      </a:cubicBezTo>
                      <a:cubicBezTo>
                        <a:pt x="204814" y="578692"/>
                        <a:pt x="197284" y="622614"/>
                        <a:pt x="199167" y="667162"/>
                      </a:cubicBezTo>
                      <a:cubicBezTo>
                        <a:pt x="201049" y="677201"/>
                        <a:pt x="204186" y="689123"/>
                        <a:pt x="191010" y="694770"/>
                      </a:cubicBezTo>
                      <a:close/>
                    </a:path>
                  </a:pathLst>
                </a:custGeom>
                <a:solidFill>
                  <a:srgbClr val="5EA848"/>
                </a:solidFill>
                <a:ln w="6274" cap="flat">
                  <a:noFill/>
                  <a:prstDash val="solid"/>
                  <a:miter/>
                </a:ln>
              </p:spPr>
              <p:txBody>
                <a:bodyPr rtlCol="0" anchor="ctr"/>
                <a:lstStyle/>
                <a:p>
                  <a:endParaRPr lang="en-US"/>
                </a:p>
              </p:txBody>
            </p:sp>
            <p:sp>
              <p:nvSpPr>
                <p:cNvPr id="21" name="Freeform: Shape 21">
                  <a:extLst>
                    <a:ext uri="{FF2B5EF4-FFF2-40B4-BE49-F238E27FC236}">
                      <a16:creationId xmlns:a16="http://schemas.microsoft.com/office/drawing/2014/main" id="{A355EA9B-7304-6C89-89CB-02CE8555A2B0}"/>
                    </a:ext>
                  </a:extLst>
                </p:cNvPr>
                <p:cNvSpPr/>
                <p:nvPr/>
              </p:nvSpPr>
              <p:spPr>
                <a:xfrm>
                  <a:off x="4794674" y="5693319"/>
                  <a:ext cx="652545" cy="985092"/>
                </a:xfrm>
                <a:custGeom>
                  <a:avLst/>
                  <a:gdLst>
                    <a:gd name="connsiteX0" fmla="*/ 0 w 652545"/>
                    <a:gd name="connsiteY0" fmla="*/ 432449 h 985092"/>
                    <a:gd name="connsiteX1" fmla="*/ 37647 w 652545"/>
                    <a:gd name="connsiteY1" fmla="*/ 354646 h 985092"/>
                    <a:gd name="connsiteX2" fmla="*/ 52706 w 652545"/>
                    <a:gd name="connsiteY2" fmla="*/ 370960 h 985092"/>
                    <a:gd name="connsiteX3" fmla="*/ 158744 w 652545"/>
                    <a:gd name="connsiteY3" fmla="*/ 593076 h 985092"/>
                    <a:gd name="connsiteX4" fmla="*/ 161881 w 652545"/>
                    <a:gd name="connsiteY4" fmla="*/ 595586 h 985092"/>
                    <a:gd name="connsiteX5" fmla="*/ 252861 w 652545"/>
                    <a:gd name="connsiteY5" fmla="*/ 348372 h 985092"/>
                    <a:gd name="connsiteX6" fmla="*/ 338822 w 652545"/>
                    <a:gd name="connsiteY6" fmla="*/ 30883 h 985092"/>
                    <a:gd name="connsiteX7" fmla="*/ 350116 w 652545"/>
                    <a:gd name="connsiteY7" fmla="*/ 3903 h 985092"/>
                    <a:gd name="connsiteX8" fmla="*/ 426664 w 652545"/>
                    <a:gd name="connsiteY8" fmla="*/ 25864 h 985092"/>
                    <a:gd name="connsiteX9" fmla="*/ 426664 w 652545"/>
                    <a:gd name="connsiteY9" fmla="*/ 54726 h 985092"/>
                    <a:gd name="connsiteX10" fmla="*/ 381488 w 652545"/>
                    <a:gd name="connsiteY10" fmla="*/ 315117 h 985092"/>
                    <a:gd name="connsiteX11" fmla="*/ 375213 w 652545"/>
                    <a:gd name="connsiteY11" fmla="*/ 336450 h 985092"/>
                    <a:gd name="connsiteX12" fmla="*/ 509487 w 652545"/>
                    <a:gd name="connsiteY12" fmla="*/ 95510 h 985092"/>
                    <a:gd name="connsiteX13" fmla="*/ 534585 w 652545"/>
                    <a:gd name="connsiteY13" fmla="*/ 62255 h 985092"/>
                    <a:gd name="connsiteX14" fmla="*/ 607997 w 652545"/>
                    <a:gd name="connsiteY14" fmla="*/ 89863 h 985092"/>
                    <a:gd name="connsiteX15" fmla="*/ 601095 w 652545"/>
                    <a:gd name="connsiteY15" fmla="*/ 119981 h 985092"/>
                    <a:gd name="connsiteX16" fmla="*/ 444233 w 652545"/>
                    <a:gd name="connsiteY16" fmla="*/ 456920 h 985092"/>
                    <a:gd name="connsiteX17" fmla="*/ 372076 w 652545"/>
                    <a:gd name="connsiteY17" fmla="*/ 670252 h 985092"/>
                    <a:gd name="connsiteX18" fmla="*/ 427919 w 652545"/>
                    <a:gd name="connsiteY18" fmla="*/ 653938 h 985092"/>
                    <a:gd name="connsiteX19" fmla="*/ 631212 w 652545"/>
                    <a:gd name="connsiteY19" fmla="*/ 571743 h 985092"/>
                    <a:gd name="connsiteX20" fmla="*/ 655683 w 652545"/>
                    <a:gd name="connsiteY20" fmla="*/ 569861 h 985092"/>
                    <a:gd name="connsiteX21" fmla="*/ 636232 w 652545"/>
                    <a:gd name="connsiteY21" fmla="*/ 652684 h 985092"/>
                    <a:gd name="connsiteX22" fmla="*/ 375841 w 652545"/>
                    <a:gd name="connsiteY22" fmla="*/ 761860 h 985092"/>
                    <a:gd name="connsiteX23" fmla="*/ 286743 w 652545"/>
                    <a:gd name="connsiteY23" fmla="*/ 762487 h 985092"/>
                    <a:gd name="connsiteX24" fmla="*/ 262900 w 652545"/>
                    <a:gd name="connsiteY24" fmla="*/ 763742 h 985092"/>
                    <a:gd name="connsiteX25" fmla="*/ 263528 w 652545"/>
                    <a:gd name="connsiteY25" fmla="*/ 805781 h 985092"/>
                    <a:gd name="connsiteX26" fmla="*/ 284234 w 652545"/>
                    <a:gd name="connsiteY26" fmla="*/ 826486 h 985092"/>
                    <a:gd name="connsiteX27" fmla="*/ 225254 w 652545"/>
                    <a:gd name="connsiteY27" fmla="*/ 983975 h 985092"/>
                    <a:gd name="connsiteX28" fmla="*/ 74039 w 652545"/>
                    <a:gd name="connsiteY28" fmla="*/ 939427 h 985092"/>
                    <a:gd name="connsiteX29" fmla="*/ 35764 w 652545"/>
                    <a:gd name="connsiteY29" fmla="*/ 825232 h 985092"/>
                    <a:gd name="connsiteX30" fmla="*/ 143685 w 652545"/>
                    <a:gd name="connsiteY30" fmla="*/ 761232 h 985092"/>
                    <a:gd name="connsiteX31" fmla="*/ 170666 w 652545"/>
                    <a:gd name="connsiteY31" fmla="*/ 757467 h 985092"/>
                    <a:gd name="connsiteX32" fmla="*/ 158744 w 652545"/>
                    <a:gd name="connsiteY32" fmla="*/ 717311 h 985092"/>
                    <a:gd name="connsiteX33" fmla="*/ 110431 w 652545"/>
                    <a:gd name="connsiteY33" fmla="*/ 672762 h 985092"/>
                    <a:gd name="connsiteX34" fmla="*/ 0 w 652545"/>
                    <a:gd name="connsiteY34" fmla="*/ 432449 h 9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52545" h="985092">
                      <a:moveTo>
                        <a:pt x="0" y="432449"/>
                      </a:moveTo>
                      <a:cubicBezTo>
                        <a:pt x="12549" y="406724"/>
                        <a:pt x="25098" y="380371"/>
                        <a:pt x="37647" y="354646"/>
                      </a:cubicBezTo>
                      <a:cubicBezTo>
                        <a:pt x="48313" y="354646"/>
                        <a:pt x="49568" y="364058"/>
                        <a:pt x="52706" y="370960"/>
                      </a:cubicBezTo>
                      <a:cubicBezTo>
                        <a:pt x="87215" y="445626"/>
                        <a:pt x="120470" y="520292"/>
                        <a:pt x="158744" y="593076"/>
                      </a:cubicBezTo>
                      <a:cubicBezTo>
                        <a:pt x="159999" y="595586"/>
                        <a:pt x="160627" y="598096"/>
                        <a:pt x="161881" y="595586"/>
                      </a:cubicBezTo>
                      <a:cubicBezTo>
                        <a:pt x="188862" y="515900"/>
                        <a:pt x="231528" y="436214"/>
                        <a:pt x="252861" y="348372"/>
                      </a:cubicBezTo>
                      <a:cubicBezTo>
                        <a:pt x="279214" y="241706"/>
                        <a:pt x="307449" y="135667"/>
                        <a:pt x="338822" y="30883"/>
                      </a:cubicBezTo>
                      <a:cubicBezTo>
                        <a:pt x="341331" y="21471"/>
                        <a:pt x="343214" y="12060"/>
                        <a:pt x="350116" y="3903"/>
                      </a:cubicBezTo>
                      <a:cubicBezTo>
                        <a:pt x="370821" y="-6136"/>
                        <a:pt x="404704" y="3903"/>
                        <a:pt x="426664" y="25864"/>
                      </a:cubicBezTo>
                      <a:cubicBezTo>
                        <a:pt x="430429" y="35275"/>
                        <a:pt x="429174" y="45314"/>
                        <a:pt x="426664" y="54726"/>
                      </a:cubicBezTo>
                      <a:cubicBezTo>
                        <a:pt x="409096" y="140686"/>
                        <a:pt x="395919" y="227902"/>
                        <a:pt x="381488" y="315117"/>
                      </a:cubicBezTo>
                      <a:cubicBezTo>
                        <a:pt x="380233" y="323274"/>
                        <a:pt x="380233" y="332058"/>
                        <a:pt x="375213" y="336450"/>
                      </a:cubicBezTo>
                      <a:cubicBezTo>
                        <a:pt x="417253" y="256137"/>
                        <a:pt x="466821" y="178333"/>
                        <a:pt x="509487" y="95510"/>
                      </a:cubicBezTo>
                      <a:cubicBezTo>
                        <a:pt x="515762" y="82961"/>
                        <a:pt x="520781" y="69158"/>
                        <a:pt x="534585" y="62255"/>
                      </a:cubicBezTo>
                      <a:cubicBezTo>
                        <a:pt x="562193" y="63510"/>
                        <a:pt x="587918" y="68530"/>
                        <a:pt x="607997" y="89863"/>
                      </a:cubicBezTo>
                      <a:cubicBezTo>
                        <a:pt x="611134" y="101157"/>
                        <a:pt x="604859" y="110569"/>
                        <a:pt x="601095" y="119981"/>
                      </a:cubicBezTo>
                      <a:cubicBezTo>
                        <a:pt x="551526" y="233548"/>
                        <a:pt x="497566" y="345234"/>
                        <a:pt x="444233" y="456920"/>
                      </a:cubicBezTo>
                      <a:cubicBezTo>
                        <a:pt x="412860" y="523429"/>
                        <a:pt x="398429" y="596841"/>
                        <a:pt x="372076" y="670252"/>
                      </a:cubicBezTo>
                      <a:cubicBezTo>
                        <a:pt x="395292" y="667742"/>
                        <a:pt x="411606" y="660213"/>
                        <a:pt x="427919" y="653938"/>
                      </a:cubicBezTo>
                      <a:cubicBezTo>
                        <a:pt x="495683" y="627586"/>
                        <a:pt x="564703" y="601860"/>
                        <a:pt x="631212" y="571743"/>
                      </a:cubicBezTo>
                      <a:cubicBezTo>
                        <a:pt x="638741" y="567978"/>
                        <a:pt x="646898" y="561704"/>
                        <a:pt x="655683" y="569861"/>
                      </a:cubicBezTo>
                      <a:cubicBezTo>
                        <a:pt x="656937" y="599351"/>
                        <a:pt x="652545" y="627586"/>
                        <a:pt x="636232" y="652684"/>
                      </a:cubicBezTo>
                      <a:cubicBezTo>
                        <a:pt x="550899" y="692213"/>
                        <a:pt x="463684" y="727977"/>
                        <a:pt x="375841" y="761860"/>
                      </a:cubicBezTo>
                      <a:cubicBezTo>
                        <a:pt x="345096" y="773781"/>
                        <a:pt x="317488" y="777546"/>
                        <a:pt x="286743" y="762487"/>
                      </a:cubicBezTo>
                      <a:cubicBezTo>
                        <a:pt x="281096" y="759350"/>
                        <a:pt x="267920" y="747428"/>
                        <a:pt x="262900" y="763742"/>
                      </a:cubicBezTo>
                      <a:cubicBezTo>
                        <a:pt x="259136" y="776918"/>
                        <a:pt x="243450" y="791977"/>
                        <a:pt x="263528" y="805781"/>
                      </a:cubicBezTo>
                      <a:cubicBezTo>
                        <a:pt x="271685" y="811427"/>
                        <a:pt x="277959" y="818957"/>
                        <a:pt x="284234" y="826486"/>
                      </a:cubicBezTo>
                      <a:cubicBezTo>
                        <a:pt x="337567" y="892996"/>
                        <a:pt x="309332" y="970799"/>
                        <a:pt x="225254" y="983975"/>
                      </a:cubicBezTo>
                      <a:cubicBezTo>
                        <a:pt x="168783" y="992760"/>
                        <a:pt x="117333" y="978329"/>
                        <a:pt x="74039" y="939427"/>
                      </a:cubicBezTo>
                      <a:cubicBezTo>
                        <a:pt x="40157" y="908682"/>
                        <a:pt x="20078" y="871663"/>
                        <a:pt x="35764" y="825232"/>
                      </a:cubicBezTo>
                      <a:cubicBezTo>
                        <a:pt x="48313" y="786330"/>
                        <a:pt x="92235" y="762487"/>
                        <a:pt x="143685" y="761232"/>
                      </a:cubicBezTo>
                      <a:cubicBezTo>
                        <a:pt x="152470" y="761232"/>
                        <a:pt x="163136" y="767506"/>
                        <a:pt x="170666" y="757467"/>
                      </a:cubicBezTo>
                      <a:cubicBezTo>
                        <a:pt x="185097" y="738644"/>
                        <a:pt x="181960" y="724212"/>
                        <a:pt x="158744" y="717311"/>
                      </a:cubicBezTo>
                      <a:cubicBezTo>
                        <a:pt x="134901" y="709781"/>
                        <a:pt x="121725" y="694722"/>
                        <a:pt x="110431" y="672762"/>
                      </a:cubicBezTo>
                      <a:cubicBezTo>
                        <a:pt x="69019" y="594331"/>
                        <a:pt x="38274" y="511508"/>
                        <a:pt x="0" y="432449"/>
                      </a:cubicBezTo>
                      <a:close/>
                    </a:path>
                  </a:pathLst>
                </a:custGeom>
                <a:solidFill>
                  <a:srgbClr val="5EA848"/>
                </a:solidFill>
                <a:ln w="6274" cap="flat">
                  <a:noFill/>
                  <a:prstDash val="solid"/>
                  <a:miter/>
                </a:ln>
              </p:spPr>
              <p:txBody>
                <a:bodyPr rtlCol="0" anchor="ctr"/>
                <a:lstStyle/>
                <a:p>
                  <a:endParaRPr lang="en-US"/>
                </a:p>
              </p:txBody>
            </p:sp>
            <p:sp>
              <p:nvSpPr>
                <p:cNvPr id="22" name="Freeform: Shape 22">
                  <a:extLst>
                    <a:ext uri="{FF2B5EF4-FFF2-40B4-BE49-F238E27FC236}">
                      <a16:creationId xmlns:a16="http://schemas.microsoft.com/office/drawing/2014/main" id="{E0D1F237-5AD0-B503-80BF-AC32C524C5CF}"/>
                    </a:ext>
                  </a:extLst>
                </p:cNvPr>
                <p:cNvSpPr/>
                <p:nvPr/>
              </p:nvSpPr>
              <p:spPr>
                <a:xfrm>
                  <a:off x="8360319" y="4072577"/>
                  <a:ext cx="985092" cy="652545"/>
                </a:xfrm>
                <a:custGeom>
                  <a:avLst/>
                  <a:gdLst>
                    <a:gd name="connsiteX0" fmla="*/ 433077 w 985092"/>
                    <a:gd name="connsiteY0" fmla="*/ 655239 h 652545"/>
                    <a:gd name="connsiteX1" fmla="*/ 355273 w 985092"/>
                    <a:gd name="connsiteY1" fmla="*/ 617592 h 652545"/>
                    <a:gd name="connsiteX2" fmla="*/ 366567 w 985092"/>
                    <a:gd name="connsiteY2" fmla="*/ 605043 h 652545"/>
                    <a:gd name="connsiteX3" fmla="*/ 596213 w 985092"/>
                    <a:gd name="connsiteY3" fmla="*/ 495867 h 652545"/>
                    <a:gd name="connsiteX4" fmla="*/ 604997 w 985092"/>
                    <a:gd name="connsiteY4" fmla="*/ 496495 h 652545"/>
                    <a:gd name="connsiteX5" fmla="*/ 505234 w 985092"/>
                    <a:gd name="connsiteY5" fmla="*/ 457593 h 652545"/>
                    <a:gd name="connsiteX6" fmla="*/ 229784 w 985092"/>
                    <a:gd name="connsiteY6" fmla="*/ 371633 h 652545"/>
                    <a:gd name="connsiteX7" fmla="*/ 25864 w 985092"/>
                    <a:gd name="connsiteY7" fmla="*/ 315163 h 652545"/>
                    <a:gd name="connsiteX8" fmla="*/ 3903 w 985092"/>
                    <a:gd name="connsiteY8" fmla="*/ 305751 h 652545"/>
                    <a:gd name="connsiteX9" fmla="*/ 25864 w 985092"/>
                    <a:gd name="connsiteY9" fmla="*/ 229202 h 652545"/>
                    <a:gd name="connsiteX10" fmla="*/ 52216 w 985092"/>
                    <a:gd name="connsiteY10" fmla="*/ 228575 h 652545"/>
                    <a:gd name="connsiteX11" fmla="*/ 320137 w 985092"/>
                    <a:gd name="connsiteY11" fmla="*/ 275006 h 652545"/>
                    <a:gd name="connsiteX12" fmla="*/ 334568 w 985092"/>
                    <a:gd name="connsiteY12" fmla="*/ 280026 h 652545"/>
                    <a:gd name="connsiteX13" fmla="*/ 86098 w 985092"/>
                    <a:gd name="connsiteY13" fmla="*/ 141987 h 652545"/>
                    <a:gd name="connsiteX14" fmla="*/ 62255 w 985092"/>
                    <a:gd name="connsiteY14" fmla="*/ 121282 h 652545"/>
                    <a:gd name="connsiteX15" fmla="*/ 89863 w 985092"/>
                    <a:gd name="connsiteY15" fmla="*/ 47870 h 652545"/>
                    <a:gd name="connsiteX16" fmla="*/ 119981 w 985092"/>
                    <a:gd name="connsiteY16" fmla="*/ 54772 h 652545"/>
                    <a:gd name="connsiteX17" fmla="*/ 456920 w 985092"/>
                    <a:gd name="connsiteY17" fmla="*/ 211634 h 652545"/>
                    <a:gd name="connsiteX18" fmla="*/ 670252 w 985092"/>
                    <a:gd name="connsiteY18" fmla="*/ 283163 h 652545"/>
                    <a:gd name="connsiteX19" fmla="*/ 653938 w 985092"/>
                    <a:gd name="connsiteY19" fmla="*/ 227948 h 652545"/>
                    <a:gd name="connsiteX20" fmla="*/ 571743 w 985092"/>
                    <a:gd name="connsiteY20" fmla="*/ 24655 h 652545"/>
                    <a:gd name="connsiteX21" fmla="*/ 569861 w 985092"/>
                    <a:gd name="connsiteY21" fmla="*/ 184 h 652545"/>
                    <a:gd name="connsiteX22" fmla="*/ 652684 w 985092"/>
                    <a:gd name="connsiteY22" fmla="*/ 19635 h 652545"/>
                    <a:gd name="connsiteX23" fmla="*/ 762487 w 985092"/>
                    <a:gd name="connsiteY23" fmla="*/ 282535 h 652545"/>
                    <a:gd name="connsiteX24" fmla="*/ 762487 w 985092"/>
                    <a:gd name="connsiteY24" fmla="*/ 368496 h 652545"/>
                    <a:gd name="connsiteX25" fmla="*/ 763114 w 985092"/>
                    <a:gd name="connsiteY25" fmla="*/ 392339 h 652545"/>
                    <a:gd name="connsiteX26" fmla="*/ 805153 w 985092"/>
                    <a:gd name="connsiteY26" fmla="*/ 392339 h 652545"/>
                    <a:gd name="connsiteX27" fmla="*/ 880447 w 985092"/>
                    <a:gd name="connsiteY27" fmla="*/ 345908 h 652545"/>
                    <a:gd name="connsiteX28" fmla="*/ 983975 w 985092"/>
                    <a:gd name="connsiteY28" fmla="*/ 429985 h 652545"/>
                    <a:gd name="connsiteX29" fmla="*/ 941309 w 985092"/>
                    <a:gd name="connsiteY29" fmla="*/ 579318 h 652545"/>
                    <a:gd name="connsiteX30" fmla="*/ 825232 w 985092"/>
                    <a:gd name="connsiteY30" fmla="*/ 620102 h 652545"/>
                    <a:gd name="connsiteX31" fmla="*/ 760604 w 985092"/>
                    <a:gd name="connsiteY31" fmla="*/ 509671 h 652545"/>
                    <a:gd name="connsiteX32" fmla="*/ 756840 w 985092"/>
                    <a:gd name="connsiteY32" fmla="*/ 485201 h 652545"/>
                    <a:gd name="connsiteX33" fmla="*/ 716056 w 985092"/>
                    <a:gd name="connsiteY33" fmla="*/ 496495 h 652545"/>
                    <a:gd name="connsiteX34" fmla="*/ 671507 w 985092"/>
                    <a:gd name="connsiteY34" fmla="*/ 545436 h 652545"/>
                    <a:gd name="connsiteX35" fmla="*/ 433077 w 985092"/>
                    <a:gd name="connsiteY35" fmla="*/ 655239 h 65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85092" h="652545">
                      <a:moveTo>
                        <a:pt x="433077" y="655239"/>
                      </a:moveTo>
                      <a:cubicBezTo>
                        <a:pt x="407352" y="642690"/>
                        <a:pt x="381626" y="630141"/>
                        <a:pt x="355273" y="617592"/>
                      </a:cubicBezTo>
                      <a:cubicBezTo>
                        <a:pt x="354018" y="609436"/>
                        <a:pt x="361548" y="607553"/>
                        <a:pt x="366567" y="605043"/>
                      </a:cubicBezTo>
                      <a:cubicBezTo>
                        <a:pt x="443743" y="569279"/>
                        <a:pt x="520292" y="534769"/>
                        <a:pt x="596213" y="495867"/>
                      </a:cubicBezTo>
                      <a:cubicBezTo>
                        <a:pt x="598096" y="495240"/>
                        <a:pt x="599978" y="495240"/>
                        <a:pt x="604997" y="496495"/>
                      </a:cubicBezTo>
                      <a:cubicBezTo>
                        <a:pt x="569233" y="483946"/>
                        <a:pt x="536606" y="472025"/>
                        <a:pt x="505234" y="457593"/>
                      </a:cubicBezTo>
                      <a:cubicBezTo>
                        <a:pt x="416763" y="417437"/>
                        <a:pt x="322646" y="396731"/>
                        <a:pt x="229784" y="371633"/>
                      </a:cubicBezTo>
                      <a:cubicBezTo>
                        <a:pt x="161392" y="353437"/>
                        <a:pt x="93628" y="334614"/>
                        <a:pt x="25864" y="315163"/>
                      </a:cubicBezTo>
                      <a:cubicBezTo>
                        <a:pt x="18334" y="312653"/>
                        <a:pt x="10177" y="310770"/>
                        <a:pt x="3903" y="305751"/>
                      </a:cubicBezTo>
                      <a:cubicBezTo>
                        <a:pt x="-6136" y="285045"/>
                        <a:pt x="3903" y="251163"/>
                        <a:pt x="25864" y="229202"/>
                      </a:cubicBezTo>
                      <a:cubicBezTo>
                        <a:pt x="34648" y="226065"/>
                        <a:pt x="43432" y="226693"/>
                        <a:pt x="52216" y="228575"/>
                      </a:cubicBezTo>
                      <a:cubicBezTo>
                        <a:pt x="141314" y="246771"/>
                        <a:pt x="231039" y="260575"/>
                        <a:pt x="320137" y="275006"/>
                      </a:cubicBezTo>
                      <a:cubicBezTo>
                        <a:pt x="325783" y="275634"/>
                        <a:pt x="331431" y="276889"/>
                        <a:pt x="334568" y="280026"/>
                      </a:cubicBezTo>
                      <a:cubicBezTo>
                        <a:pt x="251745" y="236732"/>
                        <a:pt x="171431" y="184026"/>
                        <a:pt x="86098" y="141987"/>
                      </a:cubicBezTo>
                      <a:cubicBezTo>
                        <a:pt x="76687" y="136968"/>
                        <a:pt x="67275" y="131948"/>
                        <a:pt x="62255" y="121282"/>
                      </a:cubicBezTo>
                      <a:cubicBezTo>
                        <a:pt x="64138" y="94301"/>
                        <a:pt x="68530" y="67949"/>
                        <a:pt x="89863" y="47870"/>
                      </a:cubicBezTo>
                      <a:cubicBezTo>
                        <a:pt x="101157" y="44733"/>
                        <a:pt x="110569" y="51007"/>
                        <a:pt x="119981" y="54772"/>
                      </a:cubicBezTo>
                      <a:cubicBezTo>
                        <a:pt x="233548" y="104968"/>
                        <a:pt x="345234" y="158301"/>
                        <a:pt x="456920" y="211634"/>
                      </a:cubicBezTo>
                      <a:cubicBezTo>
                        <a:pt x="523429" y="243006"/>
                        <a:pt x="596841" y="258065"/>
                        <a:pt x="670252" y="283163"/>
                      </a:cubicBezTo>
                      <a:cubicBezTo>
                        <a:pt x="667742" y="260575"/>
                        <a:pt x="660213" y="244261"/>
                        <a:pt x="653938" y="227948"/>
                      </a:cubicBezTo>
                      <a:cubicBezTo>
                        <a:pt x="627586" y="160183"/>
                        <a:pt x="601860" y="91164"/>
                        <a:pt x="571743" y="24655"/>
                      </a:cubicBezTo>
                      <a:cubicBezTo>
                        <a:pt x="567978" y="17125"/>
                        <a:pt x="561704" y="8968"/>
                        <a:pt x="569861" y="184"/>
                      </a:cubicBezTo>
                      <a:cubicBezTo>
                        <a:pt x="599351" y="-1071"/>
                        <a:pt x="627586" y="3949"/>
                        <a:pt x="652684" y="19635"/>
                      </a:cubicBezTo>
                      <a:cubicBezTo>
                        <a:pt x="692213" y="106223"/>
                        <a:pt x="729232" y="193438"/>
                        <a:pt x="762487" y="282535"/>
                      </a:cubicBezTo>
                      <a:cubicBezTo>
                        <a:pt x="773781" y="312653"/>
                        <a:pt x="776918" y="339633"/>
                        <a:pt x="762487" y="368496"/>
                      </a:cubicBezTo>
                      <a:cubicBezTo>
                        <a:pt x="759350" y="374143"/>
                        <a:pt x="746801" y="387319"/>
                        <a:pt x="763114" y="392339"/>
                      </a:cubicBezTo>
                      <a:cubicBezTo>
                        <a:pt x="776291" y="396104"/>
                        <a:pt x="790095" y="412417"/>
                        <a:pt x="805153" y="392339"/>
                      </a:cubicBezTo>
                      <a:cubicBezTo>
                        <a:pt x="823976" y="367241"/>
                        <a:pt x="849074" y="350300"/>
                        <a:pt x="880447" y="345908"/>
                      </a:cubicBezTo>
                      <a:cubicBezTo>
                        <a:pt x="932525" y="337751"/>
                        <a:pt x="974564" y="371633"/>
                        <a:pt x="983975" y="429985"/>
                      </a:cubicBezTo>
                      <a:cubicBezTo>
                        <a:pt x="992760" y="485201"/>
                        <a:pt x="978956" y="536652"/>
                        <a:pt x="941309" y="579318"/>
                      </a:cubicBezTo>
                      <a:cubicBezTo>
                        <a:pt x="910564" y="614455"/>
                        <a:pt x="873545" y="635789"/>
                        <a:pt x="825232" y="620102"/>
                      </a:cubicBezTo>
                      <a:cubicBezTo>
                        <a:pt x="785075" y="606926"/>
                        <a:pt x="761232" y="563004"/>
                        <a:pt x="760604" y="509671"/>
                      </a:cubicBezTo>
                      <a:cubicBezTo>
                        <a:pt x="760604" y="501515"/>
                        <a:pt x="766252" y="492730"/>
                        <a:pt x="756840" y="485201"/>
                      </a:cubicBezTo>
                      <a:cubicBezTo>
                        <a:pt x="738644" y="470770"/>
                        <a:pt x="723585" y="473907"/>
                        <a:pt x="716056" y="496495"/>
                      </a:cubicBezTo>
                      <a:cubicBezTo>
                        <a:pt x="708526" y="519711"/>
                        <a:pt x="694095" y="533514"/>
                        <a:pt x="671507" y="545436"/>
                      </a:cubicBezTo>
                      <a:cubicBezTo>
                        <a:pt x="594958" y="586220"/>
                        <a:pt x="512763" y="617592"/>
                        <a:pt x="433077" y="655239"/>
                      </a:cubicBezTo>
                      <a:close/>
                    </a:path>
                  </a:pathLst>
                </a:custGeom>
                <a:solidFill>
                  <a:srgbClr val="12664A"/>
                </a:solidFill>
                <a:ln w="6274" cap="flat">
                  <a:noFill/>
                  <a:prstDash val="solid"/>
                  <a:miter/>
                </a:ln>
              </p:spPr>
              <p:txBody>
                <a:bodyPr rtlCol="0" anchor="ctr"/>
                <a:lstStyle/>
                <a:p>
                  <a:endParaRPr lang="en-US"/>
                </a:p>
              </p:txBody>
            </p:sp>
            <p:sp>
              <p:nvSpPr>
                <p:cNvPr id="23" name="Freeform: Shape 23">
                  <a:extLst>
                    <a:ext uri="{FF2B5EF4-FFF2-40B4-BE49-F238E27FC236}">
                      <a16:creationId xmlns:a16="http://schemas.microsoft.com/office/drawing/2014/main" id="{120303ED-F4B5-B16C-A977-0CFE519197BC}"/>
                    </a:ext>
                  </a:extLst>
                </p:cNvPr>
                <p:cNvSpPr/>
                <p:nvPr/>
              </p:nvSpPr>
              <p:spPr>
                <a:xfrm>
                  <a:off x="2843654" y="2127674"/>
                  <a:ext cx="985092" cy="652545"/>
                </a:xfrm>
                <a:custGeom>
                  <a:avLst/>
                  <a:gdLst>
                    <a:gd name="connsiteX0" fmla="*/ 553695 w 985092"/>
                    <a:gd name="connsiteY0" fmla="*/ 0 h 652545"/>
                    <a:gd name="connsiteX1" fmla="*/ 631498 w 985092"/>
                    <a:gd name="connsiteY1" fmla="*/ 37647 h 652545"/>
                    <a:gd name="connsiteX2" fmla="*/ 617695 w 985092"/>
                    <a:gd name="connsiteY2" fmla="*/ 51451 h 652545"/>
                    <a:gd name="connsiteX3" fmla="*/ 393068 w 985092"/>
                    <a:gd name="connsiteY3" fmla="*/ 158117 h 652545"/>
                    <a:gd name="connsiteX4" fmla="*/ 385539 w 985092"/>
                    <a:gd name="connsiteY4" fmla="*/ 159372 h 652545"/>
                    <a:gd name="connsiteX5" fmla="*/ 640910 w 985092"/>
                    <a:gd name="connsiteY5" fmla="*/ 252861 h 652545"/>
                    <a:gd name="connsiteX6" fmla="*/ 955889 w 985092"/>
                    <a:gd name="connsiteY6" fmla="*/ 338194 h 652545"/>
                    <a:gd name="connsiteX7" fmla="*/ 982869 w 985092"/>
                    <a:gd name="connsiteY7" fmla="*/ 349488 h 652545"/>
                    <a:gd name="connsiteX8" fmla="*/ 960908 w 985092"/>
                    <a:gd name="connsiteY8" fmla="*/ 426037 h 652545"/>
                    <a:gd name="connsiteX9" fmla="*/ 934556 w 985092"/>
                    <a:gd name="connsiteY9" fmla="*/ 426664 h 652545"/>
                    <a:gd name="connsiteX10" fmla="*/ 666635 w 985092"/>
                    <a:gd name="connsiteY10" fmla="*/ 380233 h 652545"/>
                    <a:gd name="connsiteX11" fmla="*/ 652204 w 985092"/>
                    <a:gd name="connsiteY11" fmla="*/ 375213 h 652545"/>
                    <a:gd name="connsiteX12" fmla="*/ 900673 w 985092"/>
                    <a:gd name="connsiteY12" fmla="*/ 513252 h 652545"/>
                    <a:gd name="connsiteX13" fmla="*/ 924516 w 985092"/>
                    <a:gd name="connsiteY13" fmla="*/ 533958 h 652545"/>
                    <a:gd name="connsiteX14" fmla="*/ 896909 w 985092"/>
                    <a:gd name="connsiteY14" fmla="*/ 607369 h 652545"/>
                    <a:gd name="connsiteX15" fmla="*/ 866791 w 985092"/>
                    <a:gd name="connsiteY15" fmla="*/ 600467 h 652545"/>
                    <a:gd name="connsiteX16" fmla="*/ 529852 w 985092"/>
                    <a:gd name="connsiteY16" fmla="*/ 443605 h 652545"/>
                    <a:gd name="connsiteX17" fmla="*/ 316520 w 985092"/>
                    <a:gd name="connsiteY17" fmla="*/ 371449 h 652545"/>
                    <a:gd name="connsiteX18" fmla="*/ 332833 w 985092"/>
                    <a:gd name="connsiteY18" fmla="*/ 427292 h 652545"/>
                    <a:gd name="connsiteX19" fmla="*/ 415029 w 985092"/>
                    <a:gd name="connsiteY19" fmla="*/ 630585 h 652545"/>
                    <a:gd name="connsiteX20" fmla="*/ 416911 w 985092"/>
                    <a:gd name="connsiteY20" fmla="*/ 655055 h 652545"/>
                    <a:gd name="connsiteX21" fmla="*/ 334088 w 985092"/>
                    <a:gd name="connsiteY21" fmla="*/ 635604 h 652545"/>
                    <a:gd name="connsiteX22" fmla="*/ 224285 w 985092"/>
                    <a:gd name="connsiteY22" fmla="*/ 372704 h 652545"/>
                    <a:gd name="connsiteX23" fmla="*/ 223658 w 985092"/>
                    <a:gd name="connsiteY23" fmla="*/ 286743 h 652545"/>
                    <a:gd name="connsiteX24" fmla="*/ 223030 w 985092"/>
                    <a:gd name="connsiteY24" fmla="*/ 262900 h 652545"/>
                    <a:gd name="connsiteX25" fmla="*/ 180991 w 985092"/>
                    <a:gd name="connsiteY25" fmla="*/ 262900 h 652545"/>
                    <a:gd name="connsiteX26" fmla="*/ 158403 w 985092"/>
                    <a:gd name="connsiteY26" fmla="*/ 285489 h 652545"/>
                    <a:gd name="connsiteX27" fmla="*/ 2796 w 985092"/>
                    <a:gd name="connsiteY27" fmla="*/ 225254 h 652545"/>
                    <a:gd name="connsiteX28" fmla="*/ 44835 w 985092"/>
                    <a:gd name="connsiteY28" fmla="*/ 75921 h 652545"/>
                    <a:gd name="connsiteX29" fmla="*/ 160913 w 985092"/>
                    <a:gd name="connsiteY29" fmla="*/ 35137 h 652545"/>
                    <a:gd name="connsiteX30" fmla="*/ 225540 w 985092"/>
                    <a:gd name="connsiteY30" fmla="*/ 145568 h 652545"/>
                    <a:gd name="connsiteX31" fmla="*/ 229305 w 985092"/>
                    <a:gd name="connsiteY31" fmla="*/ 170038 h 652545"/>
                    <a:gd name="connsiteX32" fmla="*/ 270089 w 985092"/>
                    <a:gd name="connsiteY32" fmla="*/ 158744 h 652545"/>
                    <a:gd name="connsiteX33" fmla="*/ 314637 w 985092"/>
                    <a:gd name="connsiteY33" fmla="*/ 109803 h 652545"/>
                    <a:gd name="connsiteX34" fmla="*/ 553695 w 985092"/>
                    <a:gd name="connsiteY34" fmla="*/ 0 h 652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85092" h="652545">
                      <a:moveTo>
                        <a:pt x="553695" y="0"/>
                      </a:moveTo>
                      <a:cubicBezTo>
                        <a:pt x="579420" y="12549"/>
                        <a:pt x="605773" y="25098"/>
                        <a:pt x="631498" y="37647"/>
                      </a:cubicBezTo>
                      <a:cubicBezTo>
                        <a:pt x="632126" y="47059"/>
                        <a:pt x="623342" y="48941"/>
                        <a:pt x="617695" y="51451"/>
                      </a:cubicBezTo>
                      <a:cubicBezTo>
                        <a:pt x="542401" y="85960"/>
                        <a:pt x="466480" y="119842"/>
                        <a:pt x="393068" y="158117"/>
                      </a:cubicBezTo>
                      <a:cubicBezTo>
                        <a:pt x="390559" y="159372"/>
                        <a:pt x="388049" y="159999"/>
                        <a:pt x="385539" y="159372"/>
                      </a:cubicBezTo>
                      <a:cubicBezTo>
                        <a:pt x="471499" y="188862"/>
                        <a:pt x="552440" y="231528"/>
                        <a:pt x="640910" y="252861"/>
                      </a:cubicBezTo>
                      <a:cubicBezTo>
                        <a:pt x="746949" y="278587"/>
                        <a:pt x="851732" y="307449"/>
                        <a:pt x="955889" y="338194"/>
                      </a:cubicBezTo>
                      <a:cubicBezTo>
                        <a:pt x="965300" y="340704"/>
                        <a:pt x="974712" y="342586"/>
                        <a:pt x="982869" y="349488"/>
                      </a:cubicBezTo>
                      <a:cubicBezTo>
                        <a:pt x="992908" y="370194"/>
                        <a:pt x="982869" y="404076"/>
                        <a:pt x="960908" y="426037"/>
                      </a:cubicBezTo>
                      <a:cubicBezTo>
                        <a:pt x="952124" y="429174"/>
                        <a:pt x="943340" y="428547"/>
                        <a:pt x="934556" y="426664"/>
                      </a:cubicBezTo>
                      <a:cubicBezTo>
                        <a:pt x="845458" y="408468"/>
                        <a:pt x="755733" y="394664"/>
                        <a:pt x="666635" y="380233"/>
                      </a:cubicBezTo>
                      <a:cubicBezTo>
                        <a:pt x="660988" y="379606"/>
                        <a:pt x="654714" y="378978"/>
                        <a:pt x="652204" y="375213"/>
                      </a:cubicBezTo>
                      <a:cubicBezTo>
                        <a:pt x="735027" y="418507"/>
                        <a:pt x="815341" y="471213"/>
                        <a:pt x="900673" y="513252"/>
                      </a:cubicBezTo>
                      <a:cubicBezTo>
                        <a:pt x="910085" y="518272"/>
                        <a:pt x="919497" y="523291"/>
                        <a:pt x="924516" y="533958"/>
                      </a:cubicBezTo>
                      <a:cubicBezTo>
                        <a:pt x="922634" y="560938"/>
                        <a:pt x="918242" y="587291"/>
                        <a:pt x="896909" y="607369"/>
                      </a:cubicBezTo>
                      <a:cubicBezTo>
                        <a:pt x="885615" y="610506"/>
                        <a:pt x="876203" y="604232"/>
                        <a:pt x="866791" y="600467"/>
                      </a:cubicBezTo>
                      <a:cubicBezTo>
                        <a:pt x="753223" y="550271"/>
                        <a:pt x="641538" y="496938"/>
                        <a:pt x="529852" y="443605"/>
                      </a:cubicBezTo>
                      <a:cubicBezTo>
                        <a:pt x="463342" y="411606"/>
                        <a:pt x="389931" y="397802"/>
                        <a:pt x="316520" y="371449"/>
                      </a:cubicBezTo>
                      <a:cubicBezTo>
                        <a:pt x="319030" y="394664"/>
                        <a:pt x="326559" y="410978"/>
                        <a:pt x="332833" y="427292"/>
                      </a:cubicBezTo>
                      <a:cubicBezTo>
                        <a:pt x="359186" y="495056"/>
                        <a:pt x="384912" y="564075"/>
                        <a:pt x="415029" y="630585"/>
                      </a:cubicBezTo>
                      <a:cubicBezTo>
                        <a:pt x="418794" y="638114"/>
                        <a:pt x="425068" y="646271"/>
                        <a:pt x="416911" y="655055"/>
                      </a:cubicBezTo>
                      <a:cubicBezTo>
                        <a:pt x="387421" y="656310"/>
                        <a:pt x="359186" y="651290"/>
                        <a:pt x="334088" y="635604"/>
                      </a:cubicBezTo>
                      <a:cubicBezTo>
                        <a:pt x="294559" y="549016"/>
                        <a:pt x="257540" y="461801"/>
                        <a:pt x="224285" y="372704"/>
                      </a:cubicBezTo>
                      <a:cubicBezTo>
                        <a:pt x="212991" y="342586"/>
                        <a:pt x="209854" y="315606"/>
                        <a:pt x="223658" y="286743"/>
                      </a:cubicBezTo>
                      <a:cubicBezTo>
                        <a:pt x="226795" y="281096"/>
                        <a:pt x="239344" y="267920"/>
                        <a:pt x="223030" y="262900"/>
                      </a:cubicBezTo>
                      <a:cubicBezTo>
                        <a:pt x="209854" y="259136"/>
                        <a:pt x="195422" y="242822"/>
                        <a:pt x="180991" y="262900"/>
                      </a:cubicBezTo>
                      <a:cubicBezTo>
                        <a:pt x="174717" y="271685"/>
                        <a:pt x="166560" y="278587"/>
                        <a:pt x="158403" y="285489"/>
                      </a:cubicBezTo>
                      <a:cubicBezTo>
                        <a:pt x="91894" y="336939"/>
                        <a:pt x="15972" y="308077"/>
                        <a:pt x="2796" y="225254"/>
                      </a:cubicBezTo>
                      <a:cubicBezTo>
                        <a:pt x="-6616" y="170038"/>
                        <a:pt x="7816" y="118588"/>
                        <a:pt x="44835" y="75921"/>
                      </a:cubicBezTo>
                      <a:cubicBezTo>
                        <a:pt x="75580" y="40784"/>
                        <a:pt x="112599" y="19451"/>
                        <a:pt x="160913" y="35137"/>
                      </a:cubicBezTo>
                      <a:cubicBezTo>
                        <a:pt x="201069" y="48313"/>
                        <a:pt x="224912" y="92235"/>
                        <a:pt x="225540" y="145568"/>
                      </a:cubicBezTo>
                      <a:cubicBezTo>
                        <a:pt x="225540" y="153725"/>
                        <a:pt x="219893" y="162509"/>
                        <a:pt x="229305" y="170038"/>
                      </a:cubicBezTo>
                      <a:cubicBezTo>
                        <a:pt x="247501" y="184470"/>
                        <a:pt x="262559" y="181332"/>
                        <a:pt x="270089" y="158744"/>
                      </a:cubicBezTo>
                      <a:cubicBezTo>
                        <a:pt x="277618" y="135529"/>
                        <a:pt x="292049" y="121725"/>
                        <a:pt x="314637" y="109803"/>
                      </a:cubicBezTo>
                      <a:cubicBezTo>
                        <a:pt x="391813" y="69019"/>
                        <a:pt x="474009" y="37019"/>
                        <a:pt x="553695" y="0"/>
                      </a:cubicBezTo>
                      <a:close/>
                    </a:path>
                  </a:pathLst>
                </a:custGeom>
                <a:solidFill>
                  <a:srgbClr val="5EA848"/>
                </a:solidFill>
                <a:ln w="6274" cap="flat">
                  <a:noFill/>
                  <a:prstDash val="solid"/>
                  <a:miter/>
                </a:ln>
              </p:spPr>
              <p:txBody>
                <a:bodyPr rtlCol="0" anchor="ctr"/>
                <a:lstStyle/>
                <a:p>
                  <a:endParaRPr lang="en-US"/>
                </a:p>
              </p:txBody>
            </p:sp>
            <p:sp>
              <p:nvSpPr>
                <p:cNvPr id="24" name="Freeform: Shape 24">
                  <a:extLst>
                    <a:ext uri="{FF2B5EF4-FFF2-40B4-BE49-F238E27FC236}">
                      <a16:creationId xmlns:a16="http://schemas.microsoft.com/office/drawing/2014/main" id="{8E397A40-60D2-8173-1A89-A1E526215CFE}"/>
                    </a:ext>
                  </a:extLst>
                </p:cNvPr>
                <p:cNvSpPr/>
                <p:nvPr/>
              </p:nvSpPr>
              <p:spPr>
                <a:xfrm>
                  <a:off x="4208843" y="467539"/>
                  <a:ext cx="709016" cy="947446"/>
                </a:xfrm>
                <a:custGeom>
                  <a:avLst/>
                  <a:gdLst>
                    <a:gd name="connsiteX0" fmla="*/ 71324 w 709015"/>
                    <a:gd name="connsiteY0" fmla="*/ 688219 h 947445"/>
                    <a:gd name="connsiteX1" fmla="*/ 21128 w 709015"/>
                    <a:gd name="connsiteY1" fmla="*/ 619828 h 947445"/>
                    <a:gd name="connsiteX2" fmla="*/ 107716 w 709015"/>
                    <a:gd name="connsiteY2" fmla="*/ 317398 h 947445"/>
                    <a:gd name="connsiteX3" fmla="*/ 151010 w 709015"/>
                    <a:gd name="connsiteY3" fmla="*/ 279751 h 947445"/>
                    <a:gd name="connsiteX4" fmla="*/ 163559 w 709015"/>
                    <a:gd name="connsiteY4" fmla="*/ 258418 h 947445"/>
                    <a:gd name="connsiteX5" fmla="*/ 134069 w 709015"/>
                    <a:gd name="connsiteY5" fmla="*/ 233320 h 947445"/>
                    <a:gd name="connsiteX6" fmla="*/ 83873 w 709015"/>
                    <a:gd name="connsiteY6" fmla="*/ 235830 h 947445"/>
                    <a:gd name="connsiteX7" fmla="*/ 14854 w 709015"/>
                    <a:gd name="connsiteY7" fmla="*/ 94654 h 947445"/>
                    <a:gd name="connsiteX8" fmla="*/ 193049 w 709015"/>
                    <a:gd name="connsiteY8" fmla="*/ 2419 h 947445"/>
                    <a:gd name="connsiteX9" fmla="*/ 258303 w 709015"/>
                    <a:gd name="connsiteY9" fmla="*/ 138575 h 947445"/>
                    <a:gd name="connsiteX10" fmla="*/ 236343 w 709015"/>
                    <a:gd name="connsiteY10" fmla="*/ 171830 h 947445"/>
                    <a:gd name="connsiteX11" fmla="*/ 238225 w 709015"/>
                    <a:gd name="connsiteY11" fmla="*/ 208849 h 947445"/>
                    <a:gd name="connsiteX12" fmla="*/ 267088 w 709015"/>
                    <a:gd name="connsiteY12" fmla="*/ 208222 h 947445"/>
                    <a:gd name="connsiteX13" fmla="*/ 334852 w 709015"/>
                    <a:gd name="connsiteY13" fmla="*/ 198810 h 947445"/>
                    <a:gd name="connsiteX14" fmla="*/ 588341 w 709015"/>
                    <a:gd name="connsiteY14" fmla="*/ 262182 h 947445"/>
                    <a:gd name="connsiteX15" fmla="*/ 624105 w 709015"/>
                    <a:gd name="connsiteY15" fmla="*/ 339986 h 947445"/>
                    <a:gd name="connsiteX16" fmla="*/ 596498 w 709015"/>
                    <a:gd name="connsiteY16" fmla="*/ 338731 h 947445"/>
                    <a:gd name="connsiteX17" fmla="*/ 393205 w 709015"/>
                    <a:gd name="connsiteY17" fmla="*/ 292300 h 947445"/>
                    <a:gd name="connsiteX18" fmla="*/ 366852 w 709015"/>
                    <a:gd name="connsiteY18" fmla="*/ 289163 h 947445"/>
                    <a:gd name="connsiteX19" fmla="*/ 371244 w 709015"/>
                    <a:gd name="connsiteY19" fmla="*/ 305476 h 947445"/>
                    <a:gd name="connsiteX20" fmla="*/ 566380 w 709015"/>
                    <a:gd name="connsiteY20" fmla="*/ 604769 h 947445"/>
                    <a:gd name="connsiteX21" fmla="*/ 701909 w 709015"/>
                    <a:gd name="connsiteY21" fmla="*/ 790493 h 947445"/>
                    <a:gd name="connsiteX22" fmla="*/ 710693 w 709015"/>
                    <a:gd name="connsiteY22" fmla="*/ 806807 h 947445"/>
                    <a:gd name="connsiteX23" fmla="*/ 639164 w 709015"/>
                    <a:gd name="connsiteY23" fmla="*/ 851356 h 947445"/>
                    <a:gd name="connsiteX24" fmla="*/ 550694 w 709015"/>
                    <a:gd name="connsiteY24" fmla="*/ 751591 h 947445"/>
                    <a:gd name="connsiteX25" fmla="*/ 427087 w 709015"/>
                    <a:gd name="connsiteY25" fmla="*/ 613553 h 947445"/>
                    <a:gd name="connsiteX26" fmla="*/ 437753 w 709015"/>
                    <a:gd name="connsiteY26" fmla="*/ 631122 h 947445"/>
                    <a:gd name="connsiteX27" fmla="*/ 540027 w 709015"/>
                    <a:gd name="connsiteY27" fmla="*/ 883355 h 947445"/>
                    <a:gd name="connsiteX28" fmla="*/ 545047 w 709015"/>
                    <a:gd name="connsiteY28" fmla="*/ 909081 h 947445"/>
                    <a:gd name="connsiteX29" fmla="*/ 476655 w 709015"/>
                    <a:gd name="connsiteY29" fmla="*/ 952375 h 947445"/>
                    <a:gd name="connsiteX30" fmla="*/ 457204 w 709015"/>
                    <a:gd name="connsiteY30" fmla="*/ 923512 h 947445"/>
                    <a:gd name="connsiteX31" fmla="*/ 314146 w 709015"/>
                    <a:gd name="connsiteY31" fmla="*/ 633631 h 947445"/>
                    <a:gd name="connsiteX32" fmla="*/ 195559 w 709015"/>
                    <a:gd name="connsiteY32" fmla="*/ 440378 h 947445"/>
                    <a:gd name="connsiteX33" fmla="*/ 171088 w 709015"/>
                    <a:gd name="connsiteY33" fmla="*/ 405868 h 947445"/>
                    <a:gd name="connsiteX34" fmla="*/ 158539 w 709015"/>
                    <a:gd name="connsiteY34" fmla="*/ 430966 h 947445"/>
                    <a:gd name="connsiteX35" fmla="*/ 87010 w 709015"/>
                    <a:gd name="connsiteY35" fmla="*/ 663121 h 947445"/>
                    <a:gd name="connsiteX36" fmla="*/ 71324 w 709015"/>
                    <a:gd name="connsiteY36" fmla="*/ 688219 h 94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9015" h="947444">
                      <a:moveTo>
                        <a:pt x="71324" y="688219"/>
                      </a:moveTo>
                      <a:cubicBezTo>
                        <a:pt x="54383" y="665631"/>
                        <a:pt x="38069" y="643043"/>
                        <a:pt x="21128" y="619828"/>
                      </a:cubicBezTo>
                      <a:cubicBezTo>
                        <a:pt x="43089" y="516926"/>
                        <a:pt x="74461" y="417162"/>
                        <a:pt x="107716" y="317398"/>
                      </a:cubicBezTo>
                      <a:cubicBezTo>
                        <a:pt x="115245" y="296065"/>
                        <a:pt x="137206" y="292927"/>
                        <a:pt x="151010" y="279751"/>
                      </a:cubicBezTo>
                      <a:cubicBezTo>
                        <a:pt x="157284" y="274104"/>
                        <a:pt x="172343" y="272222"/>
                        <a:pt x="163559" y="258418"/>
                      </a:cubicBezTo>
                      <a:cubicBezTo>
                        <a:pt x="156657" y="247124"/>
                        <a:pt x="154147" y="230183"/>
                        <a:pt x="134069" y="233320"/>
                      </a:cubicBezTo>
                      <a:cubicBezTo>
                        <a:pt x="117755" y="235830"/>
                        <a:pt x="101442" y="238967"/>
                        <a:pt x="83873" y="235830"/>
                      </a:cubicBezTo>
                      <a:cubicBezTo>
                        <a:pt x="8579" y="220771"/>
                        <a:pt x="-20283" y="162418"/>
                        <a:pt x="14854" y="94654"/>
                      </a:cubicBezTo>
                      <a:cubicBezTo>
                        <a:pt x="47481" y="31282"/>
                        <a:pt x="128422" y="-10757"/>
                        <a:pt x="193049" y="2419"/>
                      </a:cubicBezTo>
                      <a:cubicBezTo>
                        <a:pt x="260813" y="16223"/>
                        <a:pt x="290303" y="77085"/>
                        <a:pt x="258303" y="138575"/>
                      </a:cubicBezTo>
                      <a:cubicBezTo>
                        <a:pt x="252029" y="150497"/>
                        <a:pt x="245754" y="163046"/>
                        <a:pt x="236343" y="171830"/>
                      </a:cubicBezTo>
                      <a:cubicBezTo>
                        <a:pt x="220029" y="186261"/>
                        <a:pt x="231323" y="196928"/>
                        <a:pt x="238225" y="208849"/>
                      </a:cubicBezTo>
                      <a:cubicBezTo>
                        <a:pt x="247637" y="225791"/>
                        <a:pt x="258931" y="213869"/>
                        <a:pt x="267088" y="208222"/>
                      </a:cubicBezTo>
                      <a:cubicBezTo>
                        <a:pt x="288421" y="191908"/>
                        <a:pt x="309754" y="193791"/>
                        <a:pt x="334852" y="198810"/>
                      </a:cubicBezTo>
                      <a:cubicBezTo>
                        <a:pt x="420185" y="215751"/>
                        <a:pt x="503635" y="240849"/>
                        <a:pt x="588341" y="262182"/>
                      </a:cubicBezTo>
                      <a:cubicBezTo>
                        <a:pt x="600262" y="287908"/>
                        <a:pt x="612184" y="313633"/>
                        <a:pt x="624105" y="339986"/>
                      </a:cubicBezTo>
                      <a:cubicBezTo>
                        <a:pt x="614694" y="348143"/>
                        <a:pt x="605282" y="341241"/>
                        <a:pt x="596498" y="338731"/>
                      </a:cubicBezTo>
                      <a:cubicBezTo>
                        <a:pt x="529361" y="321163"/>
                        <a:pt x="460969" y="306731"/>
                        <a:pt x="393205" y="292300"/>
                      </a:cubicBezTo>
                      <a:cubicBezTo>
                        <a:pt x="384420" y="290418"/>
                        <a:pt x="376264" y="287280"/>
                        <a:pt x="366852" y="289163"/>
                      </a:cubicBezTo>
                      <a:cubicBezTo>
                        <a:pt x="361832" y="296065"/>
                        <a:pt x="368107" y="300457"/>
                        <a:pt x="371244" y="305476"/>
                      </a:cubicBezTo>
                      <a:cubicBezTo>
                        <a:pt x="427087" y="411515"/>
                        <a:pt x="491714" y="511279"/>
                        <a:pt x="566380" y="604769"/>
                      </a:cubicBezTo>
                      <a:cubicBezTo>
                        <a:pt x="614066" y="664376"/>
                        <a:pt x="656733" y="728376"/>
                        <a:pt x="701909" y="790493"/>
                      </a:cubicBezTo>
                      <a:cubicBezTo>
                        <a:pt x="705674" y="795513"/>
                        <a:pt x="709438" y="800532"/>
                        <a:pt x="710693" y="806807"/>
                      </a:cubicBezTo>
                      <a:cubicBezTo>
                        <a:pt x="695007" y="835042"/>
                        <a:pt x="666144" y="841316"/>
                        <a:pt x="639164" y="851356"/>
                      </a:cubicBezTo>
                      <a:cubicBezTo>
                        <a:pt x="606537" y="820611"/>
                        <a:pt x="580811" y="784219"/>
                        <a:pt x="550694" y="751591"/>
                      </a:cubicBezTo>
                      <a:cubicBezTo>
                        <a:pt x="509282" y="705788"/>
                        <a:pt x="465989" y="660612"/>
                        <a:pt x="427087" y="613553"/>
                      </a:cubicBezTo>
                      <a:cubicBezTo>
                        <a:pt x="432106" y="617945"/>
                        <a:pt x="435244" y="624220"/>
                        <a:pt x="437753" y="631122"/>
                      </a:cubicBezTo>
                      <a:cubicBezTo>
                        <a:pt x="470381" y="715827"/>
                        <a:pt x="504263" y="799905"/>
                        <a:pt x="540027" y="883355"/>
                      </a:cubicBezTo>
                      <a:cubicBezTo>
                        <a:pt x="543164" y="891512"/>
                        <a:pt x="548184" y="899669"/>
                        <a:pt x="545047" y="909081"/>
                      </a:cubicBezTo>
                      <a:cubicBezTo>
                        <a:pt x="525596" y="928532"/>
                        <a:pt x="506773" y="949865"/>
                        <a:pt x="476655" y="952375"/>
                      </a:cubicBezTo>
                      <a:cubicBezTo>
                        <a:pt x="467871" y="944218"/>
                        <a:pt x="462224" y="934179"/>
                        <a:pt x="457204" y="923512"/>
                      </a:cubicBezTo>
                      <a:cubicBezTo>
                        <a:pt x="408891" y="827513"/>
                        <a:pt x="358067" y="732141"/>
                        <a:pt x="314146" y="633631"/>
                      </a:cubicBezTo>
                      <a:cubicBezTo>
                        <a:pt x="282774" y="563985"/>
                        <a:pt x="235715" y="504377"/>
                        <a:pt x="195559" y="440378"/>
                      </a:cubicBezTo>
                      <a:cubicBezTo>
                        <a:pt x="188029" y="428456"/>
                        <a:pt x="181127" y="416534"/>
                        <a:pt x="171088" y="405868"/>
                      </a:cubicBezTo>
                      <a:cubicBezTo>
                        <a:pt x="161049" y="412770"/>
                        <a:pt x="161049" y="422809"/>
                        <a:pt x="158539" y="430966"/>
                      </a:cubicBezTo>
                      <a:cubicBezTo>
                        <a:pt x="132186" y="507514"/>
                        <a:pt x="108971" y="585318"/>
                        <a:pt x="87010" y="663121"/>
                      </a:cubicBezTo>
                      <a:cubicBezTo>
                        <a:pt x="83873" y="672533"/>
                        <a:pt x="85755" y="685709"/>
                        <a:pt x="71324" y="688219"/>
                      </a:cubicBezTo>
                      <a:close/>
                    </a:path>
                  </a:pathLst>
                </a:custGeom>
                <a:solidFill>
                  <a:srgbClr val="5EA848"/>
                </a:solidFill>
                <a:ln w="6274" cap="flat">
                  <a:noFill/>
                  <a:prstDash val="solid"/>
                  <a:miter/>
                </a:ln>
              </p:spPr>
              <p:txBody>
                <a:bodyPr rtlCol="0" anchor="ctr"/>
                <a:lstStyle/>
                <a:p>
                  <a:endParaRPr lang="en-US"/>
                </a:p>
              </p:txBody>
            </p:sp>
            <p:sp>
              <p:nvSpPr>
                <p:cNvPr id="25" name="Freeform: Shape 25">
                  <a:extLst>
                    <a:ext uri="{FF2B5EF4-FFF2-40B4-BE49-F238E27FC236}">
                      <a16:creationId xmlns:a16="http://schemas.microsoft.com/office/drawing/2014/main" id="{2E1B93B6-243D-E64B-751B-909AF5DCE158}"/>
                    </a:ext>
                  </a:extLst>
                </p:cNvPr>
                <p:cNvSpPr/>
                <p:nvPr/>
              </p:nvSpPr>
              <p:spPr>
                <a:xfrm>
                  <a:off x="7271209" y="5435577"/>
                  <a:ext cx="709016" cy="947446"/>
                </a:xfrm>
                <a:custGeom>
                  <a:avLst/>
                  <a:gdLst>
                    <a:gd name="connsiteX0" fmla="*/ 638741 w 709015"/>
                    <a:gd name="connsiteY0" fmla="*/ 264156 h 947445"/>
                    <a:gd name="connsiteX1" fmla="*/ 688937 w 709015"/>
                    <a:gd name="connsiteY1" fmla="*/ 331920 h 947445"/>
                    <a:gd name="connsiteX2" fmla="*/ 602350 w 709015"/>
                    <a:gd name="connsiteY2" fmla="*/ 634350 h 947445"/>
                    <a:gd name="connsiteX3" fmla="*/ 559056 w 709015"/>
                    <a:gd name="connsiteY3" fmla="*/ 671996 h 947445"/>
                    <a:gd name="connsiteX4" fmla="*/ 545879 w 709015"/>
                    <a:gd name="connsiteY4" fmla="*/ 693329 h 947445"/>
                    <a:gd name="connsiteX5" fmla="*/ 575369 w 709015"/>
                    <a:gd name="connsiteY5" fmla="*/ 718427 h 947445"/>
                    <a:gd name="connsiteX6" fmla="*/ 625565 w 709015"/>
                    <a:gd name="connsiteY6" fmla="*/ 715918 h 947445"/>
                    <a:gd name="connsiteX7" fmla="*/ 694584 w 709015"/>
                    <a:gd name="connsiteY7" fmla="*/ 857093 h 947445"/>
                    <a:gd name="connsiteX8" fmla="*/ 516389 w 709015"/>
                    <a:gd name="connsiteY8" fmla="*/ 949328 h 947445"/>
                    <a:gd name="connsiteX9" fmla="*/ 448625 w 709015"/>
                    <a:gd name="connsiteY9" fmla="*/ 817564 h 947445"/>
                    <a:gd name="connsiteX10" fmla="*/ 471841 w 709015"/>
                    <a:gd name="connsiteY10" fmla="*/ 781800 h 947445"/>
                    <a:gd name="connsiteX11" fmla="*/ 471841 w 709015"/>
                    <a:gd name="connsiteY11" fmla="*/ 742898 h 947445"/>
                    <a:gd name="connsiteX12" fmla="*/ 441095 w 709015"/>
                    <a:gd name="connsiteY12" fmla="*/ 745407 h 947445"/>
                    <a:gd name="connsiteX13" fmla="*/ 378351 w 709015"/>
                    <a:gd name="connsiteY13" fmla="*/ 754192 h 947445"/>
                    <a:gd name="connsiteX14" fmla="*/ 122352 w 709015"/>
                    <a:gd name="connsiteY14" fmla="*/ 690192 h 947445"/>
                    <a:gd name="connsiteX15" fmla="*/ 86588 w 709015"/>
                    <a:gd name="connsiteY15" fmla="*/ 612389 h 947445"/>
                    <a:gd name="connsiteX16" fmla="*/ 114196 w 709015"/>
                    <a:gd name="connsiteY16" fmla="*/ 613644 h 947445"/>
                    <a:gd name="connsiteX17" fmla="*/ 317489 w 709015"/>
                    <a:gd name="connsiteY17" fmla="*/ 660075 h 947445"/>
                    <a:gd name="connsiteX18" fmla="*/ 343841 w 709015"/>
                    <a:gd name="connsiteY18" fmla="*/ 663212 h 947445"/>
                    <a:gd name="connsiteX19" fmla="*/ 339449 w 709015"/>
                    <a:gd name="connsiteY19" fmla="*/ 646899 h 947445"/>
                    <a:gd name="connsiteX20" fmla="*/ 144313 w 709015"/>
                    <a:gd name="connsiteY20" fmla="*/ 347606 h 947445"/>
                    <a:gd name="connsiteX21" fmla="*/ 8784 w 709015"/>
                    <a:gd name="connsiteY21" fmla="*/ 161881 h 947445"/>
                    <a:gd name="connsiteX22" fmla="*/ 0 w 709015"/>
                    <a:gd name="connsiteY22" fmla="*/ 145568 h 947445"/>
                    <a:gd name="connsiteX23" fmla="*/ 71529 w 709015"/>
                    <a:gd name="connsiteY23" fmla="*/ 101019 h 947445"/>
                    <a:gd name="connsiteX24" fmla="*/ 159999 w 709015"/>
                    <a:gd name="connsiteY24" fmla="*/ 200783 h 947445"/>
                    <a:gd name="connsiteX25" fmla="*/ 282979 w 709015"/>
                    <a:gd name="connsiteY25" fmla="*/ 338194 h 947445"/>
                    <a:gd name="connsiteX26" fmla="*/ 272312 w 709015"/>
                    <a:gd name="connsiteY26" fmla="*/ 319371 h 947445"/>
                    <a:gd name="connsiteX27" fmla="*/ 173176 w 709015"/>
                    <a:gd name="connsiteY27" fmla="*/ 74039 h 947445"/>
                    <a:gd name="connsiteX28" fmla="*/ 166274 w 709015"/>
                    <a:gd name="connsiteY28" fmla="*/ 43294 h 947445"/>
                    <a:gd name="connsiteX29" fmla="*/ 234665 w 709015"/>
                    <a:gd name="connsiteY29" fmla="*/ 0 h 947445"/>
                    <a:gd name="connsiteX30" fmla="*/ 269802 w 709015"/>
                    <a:gd name="connsiteY30" fmla="*/ 59608 h 947445"/>
                    <a:gd name="connsiteX31" fmla="*/ 398429 w 709015"/>
                    <a:gd name="connsiteY31" fmla="*/ 321253 h 947445"/>
                    <a:gd name="connsiteX32" fmla="*/ 535840 w 709015"/>
                    <a:gd name="connsiteY32" fmla="*/ 540860 h 947445"/>
                    <a:gd name="connsiteX33" fmla="*/ 543370 w 709015"/>
                    <a:gd name="connsiteY33" fmla="*/ 544624 h 947445"/>
                    <a:gd name="connsiteX34" fmla="*/ 553409 w 709015"/>
                    <a:gd name="connsiteY34" fmla="*/ 522036 h 947445"/>
                    <a:gd name="connsiteX35" fmla="*/ 624938 w 709015"/>
                    <a:gd name="connsiteY35" fmla="*/ 289881 h 947445"/>
                    <a:gd name="connsiteX36" fmla="*/ 638741 w 709015"/>
                    <a:gd name="connsiteY36" fmla="*/ 264156 h 94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9015" h="947444">
                      <a:moveTo>
                        <a:pt x="638741" y="264156"/>
                      </a:moveTo>
                      <a:cubicBezTo>
                        <a:pt x="655683" y="286744"/>
                        <a:pt x="671996" y="309332"/>
                        <a:pt x="688937" y="331920"/>
                      </a:cubicBezTo>
                      <a:cubicBezTo>
                        <a:pt x="666977" y="434821"/>
                        <a:pt x="635604" y="534585"/>
                        <a:pt x="602350" y="634350"/>
                      </a:cubicBezTo>
                      <a:cubicBezTo>
                        <a:pt x="594820" y="655683"/>
                        <a:pt x="573487" y="658820"/>
                        <a:pt x="559056" y="671996"/>
                      </a:cubicBezTo>
                      <a:cubicBezTo>
                        <a:pt x="552781" y="677643"/>
                        <a:pt x="537723" y="679525"/>
                        <a:pt x="545879" y="693329"/>
                      </a:cubicBezTo>
                      <a:cubicBezTo>
                        <a:pt x="552781" y="704623"/>
                        <a:pt x="555291" y="721565"/>
                        <a:pt x="575369" y="718427"/>
                      </a:cubicBezTo>
                      <a:cubicBezTo>
                        <a:pt x="591683" y="715918"/>
                        <a:pt x="607997" y="712780"/>
                        <a:pt x="625565" y="715918"/>
                      </a:cubicBezTo>
                      <a:cubicBezTo>
                        <a:pt x="700859" y="730976"/>
                        <a:pt x="729721" y="789329"/>
                        <a:pt x="694584" y="857093"/>
                      </a:cubicBezTo>
                      <a:cubicBezTo>
                        <a:pt x="661957" y="920465"/>
                        <a:pt x="580389" y="962504"/>
                        <a:pt x="516389" y="949328"/>
                      </a:cubicBezTo>
                      <a:cubicBezTo>
                        <a:pt x="450507" y="936152"/>
                        <a:pt x="421017" y="878426"/>
                        <a:pt x="448625" y="817564"/>
                      </a:cubicBezTo>
                      <a:cubicBezTo>
                        <a:pt x="454272" y="805015"/>
                        <a:pt x="461802" y="791211"/>
                        <a:pt x="471841" y="781800"/>
                      </a:cubicBezTo>
                      <a:cubicBezTo>
                        <a:pt x="487527" y="767368"/>
                        <a:pt x="480625" y="756074"/>
                        <a:pt x="471841" y="742898"/>
                      </a:cubicBezTo>
                      <a:cubicBezTo>
                        <a:pt x="459919" y="724702"/>
                        <a:pt x="449253" y="739133"/>
                        <a:pt x="441095" y="745407"/>
                      </a:cubicBezTo>
                      <a:cubicBezTo>
                        <a:pt x="421017" y="759839"/>
                        <a:pt x="400939" y="758584"/>
                        <a:pt x="378351" y="754192"/>
                      </a:cubicBezTo>
                      <a:cubicBezTo>
                        <a:pt x="291763" y="736623"/>
                        <a:pt x="207685" y="711526"/>
                        <a:pt x="122352" y="690192"/>
                      </a:cubicBezTo>
                      <a:cubicBezTo>
                        <a:pt x="110431" y="664467"/>
                        <a:pt x="98509" y="638741"/>
                        <a:pt x="86588" y="612389"/>
                      </a:cubicBezTo>
                      <a:cubicBezTo>
                        <a:pt x="95999" y="604232"/>
                        <a:pt x="105411" y="611134"/>
                        <a:pt x="114196" y="613644"/>
                      </a:cubicBezTo>
                      <a:cubicBezTo>
                        <a:pt x="181960" y="630585"/>
                        <a:pt x="249097" y="646899"/>
                        <a:pt x="317489" y="660075"/>
                      </a:cubicBezTo>
                      <a:cubicBezTo>
                        <a:pt x="326273" y="661957"/>
                        <a:pt x="334429" y="665094"/>
                        <a:pt x="343841" y="663212"/>
                      </a:cubicBezTo>
                      <a:cubicBezTo>
                        <a:pt x="348861" y="656310"/>
                        <a:pt x="341959" y="651918"/>
                        <a:pt x="339449" y="646899"/>
                      </a:cubicBezTo>
                      <a:cubicBezTo>
                        <a:pt x="283606" y="541487"/>
                        <a:pt x="218979" y="441095"/>
                        <a:pt x="144313" y="347606"/>
                      </a:cubicBezTo>
                      <a:cubicBezTo>
                        <a:pt x="96627" y="287999"/>
                        <a:pt x="53961" y="223999"/>
                        <a:pt x="8784" y="161881"/>
                      </a:cubicBezTo>
                      <a:cubicBezTo>
                        <a:pt x="5020" y="156862"/>
                        <a:pt x="1255" y="151842"/>
                        <a:pt x="0" y="145568"/>
                      </a:cubicBezTo>
                      <a:cubicBezTo>
                        <a:pt x="15686" y="117333"/>
                        <a:pt x="44549" y="111058"/>
                        <a:pt x="71529" y="101019"/>
                      </a:cubicBezTo>
                      <a:cubicBezTo>
                        <a:pt x="104157" y="131764"/>
                        <a:pt x="129882" y="167529"/>
                        <a:pt x="159999" y="200783"/>
                      </a:cubicBezTo>
                      <a:cubicBezTo>
                        <a:pt x="201411" y="247214"/>
                        <a:pt x="245332" y="291136"/>
                        <a:pt x="282979" y="338194"/>
                      </a:cubicBezTo>
                      <a:cubicBezTo>
                        <a:pt x="277959" y="333802"/>
                        <a:pt x="274822" y="326273"/>
                        <a:pt x="272312" y="319371"/>
                      </a:cubicBezTo>
                      <a:cubicBezTo>
                        <a:pt x="240312" y="237175"/>
                        <a:pt x="207685" y="154980"/>
                        <a:pt x="173176" y="74039"/>
                      </a:cubicBezTo>
                      <a:cubicBezTo>
                        <a:pt x="168784" y="64627"/>
                        <a:pt x="163136" y="55215"/>
                        <a:pt x="166274" y="43294"/>
                      </a:cubicBezTo>
                      <a:cubicBezTo>
                        <a:pt x="185725" y="23843"/>
                        <a:pt x="204548" y="2510"/>
                        <a:pt x="234665" y="0"/>
                      </a:cubicBezTo>
                      <a:cubicBezTo>
                        <a:pt x="249097" y="18196"/>
                        <a:pt x="259763" y="38902"/>
                        <a:pt x="269802" y="59608"/>
                      </a:cubicBezTo>
                      <a:cubicBezTo>
                        <a:pt x="312469" y="146823"/>
                        <a:pt x="358273" y="232156"/>
                        <a:pt x="398429" y="321253"/>
                      </a:cubicBezTo>
                      <a:cubicBezTo>
                        <a:pt x="434194" y="400939"/>
                        <a:pt x="488782" y="468076"/>
                        <a:pt x="535840" y="540860"/>
                      </a:cubicBezTo>
                      <a:cubicBezTo>
                        <a:pt x="537095" y="543370"/>
                        <a:pt x="538977" y="545252"/>
                        <a:pt x="543370" y="544624"/>
                      </a:cubicBezTo>
                      <a:cubicBezTo>
                        <a:pt x="550271" y="539605"/>
                        <a:pt x="550899" y="529566"/>
                        <a:pt x="553409" y="522036"/>
                      </a:cubicBezTo>
                      <a:cubicBezTo>
                        <a:pt x="579762" y="445488"/>
                        <a:pt x="602977" y="367684"/>
                        <a:pt x="624938" y="289881"/>
                      </a:cubicBezTo>
                      <a:cubicBezTo>
                        <a:pt x="626192" y="279214"/>
                        <a:pt x="624310" y="266665"/>
                        <a:pt x="638741" y="264156"/>
                      </a:cubicBezTo>
                      <a:close/>
                    </a:path>
                  </a:pathLst>
                </a:custGeom>
                <a:solidFill>
                  <a:srgbClr val="12664A"/>
                </a:solidFill>
                <a:ln w="6274" cap="flat">
                  <a:noFill/>
                  <a:prstDash val="solid"/>
                  <a:miter/>
                </a:ln>
              </p:spPr>
              <p:txBody>
                <a:bodyPr rtlCol="0" anchor="ctr"/>
                <a:lstStyle/>
                <a:p>
                  <a:endParaRPr lang="en-US"/>
                </a:p>
              </p:txBody>
            </p:sp>
            <p:sp>
              <p:nvSpPr>
                <p:cNvPr id="26" name="Freeform: Shape 26">
                  <a:extLst>
                    <a:ext uri="{FF2B5EF4-FFF2-40B4-BE49-F238E27FC236}">
                      <a16:creationId xmlns:a16="http://schemas.microsoft.com/office/drawing/2014/main" id="{0F657378-B3B5-90E5-7C69-D6DB9B4EDA9A}"/>
                    </a:ext>
                  </a:extLst>
                </p:cNvPr>
                <p:cNvSpPr/>
                <p:nvPr/>
              </p:nvSpPr>
              <p:spPr>
                <a:xfrm>
                  <a:off x="2673677" y="2762651"/>
                  <a:ext cx="1003916" cy="671369"/>
                </a:xfrm>
                <a:custGeom>
                  <a:avLst/>
                  <a:gdLst>
                    <a:gd name="connsiteX0" fmla="*/ 503438 w 1003915"/>
                    <a:gd name="connsiteY0" fmla="*/ 0 h 671368"/>
                    <a:gd name="connsiteX1" fmla="*/ 586888 w 1003915"/>
                    <a:gd name="connsiteY1" fmla="*/ 16941 h 671368"/>
                    <a:gd name="connsiteX2" fmla="*/ 566810 w 1003915"/>
                    <a:gd name="connsiteY2" fmla="*/ 41412 h 671368"/>
                    <a:gd name="connsiteX3" fmla="*/ 392380 w 1003915"/>
                    <a:gd name="connsiteY3" fmla="*/ 178823 h 671368"/>
                    <a:gd name="connsiteX4" fmla="*/ 386105 w 1003915"/>
                    <a:gd name="connsiteY4" fmla="*/ 189489 h 671368"/>
                    <a:gd name="connsiteX5" fmla="*/ 444458 w 1003915"/>
                    <a:gd name="connsiteY5" fmla="*/ 200783 h 671368"/>
                    <a:gd name="connsiteX6" fmla="*/ 824691 w 1003915"/>
                    <a:gd name="connsiteY6" fmla="*/ 229646 h 671368"/>
                    <a:gd name="connsiteX7" fmla="*/ 984690 w 1003915"/>
                    <a:gd name="connsiteY7" fmla="*/ 239685 h 671368"/>
                    <a:gd name="connsiteX8" fmla="*/ 1007278 w 1003915"/>
                    <a:gd name="connsiteY8" fmla="*/ 246587 h 671368"/>
                    <a:gd name="connsiteX9" fmla="*/ 996611 w 1003915"/>
                    <a:gd name="connsiteY9" fmla="*/ 323135 h 671368"/>
                    <a:gd name="connsiteX10" fmla="*/ 974023 w 1003915"/>
                    <a:gd name="connsiteY10" fmla="*/ 329410 h 671368"/>
                    <a:gd name="connsiteX11" fmla="*/ 702339 w 1003915"/>
                    <a:gd name="connsiteY11" fmla="*/ 344469 h 671368"/>
                    <a:gd name="connsiteX12" fmla="*/ 678496 w 1003915"/>
                    <a:gd name="connsiteY12" fmla="*/ 341959 h 671368"/>
                    <a:gd name="connsiteX13" fmla="*/ 675358 w 1003915"/>
                    <a:gd name="connsiteY13" fmla="*/ 344469 h 671368"/>
                    <a:gd name="connsiteX14" fmla="*/ 676613 w 1003915"/>
                    <a:gd name="connsiteY14" fmla="*/ 343841 h 671368"/>
                    <a:gd name="connsiteX15" fmla="*/ 746260 w 1003915"/>
                    <a:gd name="connsiteY15" fmla="*/ 358900 h 671368"/>
                    <a:gd name="connsiteX16" fmla="*/ 953318 w 1003915"/>
                    <a:gd name="connsiteY16" fmla="*/ 420390 h 671368"/>
                    <a:gd name="connsiteX17" fmla="*/ 981553 w 1003915"/>
                    <a:gd name="connsiteY17" fmla="*/ 434194 h 671368"/>
                    <a:gd name="connsiteX18" fmla="*/ 977161 w 1003915"/>
                    <a:gd name="connsiteY18" fmla="*/ 507605 h 671368"/>
                    <a:gd name="connsiteX19" fmla="*/ 937004 w 1003915"/>
                    <a:gd name="connsiteY19" fmla="*/ 511997 h 671368"/>
                    <a:gd name="connsiteX20" fmla="*/ 608221 w 1003915"/>
                    <a:gd name="connsiteY20" fmla="*/ 441096 h 671368"/>
                    <a:gd name="connsiteX21" fmla="*/ 441320 w 1003915"/>
                    <a:gd name="connsiteY21" fmla="*/ 420390 h 671368"/>
                    <a:gd name="connsiteX22" fmla="*/ 350968 w 1003915"/>
                    <a:gd name="connsiteY22" fmla="*/ 412861 h 671368"/>
                    <a:gd name="connsiteX23" fmla="*/ 432536 w 1003915"/>
                    <a:gd name="connsiteY23" fmla="*/ 537723 h 671368"/>
                    <a:gd name="connsiteX24" fmla="*/ 503438 w 1003915"/>
                    <a:gd name="connsiteY24" fmla="*/ 638114 h 671368"/>
                    <a:gd name="connsiteX25" fmla="*/ 509085 w 1003915"/>
                    <a:gd name="connsiteY25" fmla="*/ 668232 h 671368"/>
                    <a:gd name="connsiteX26" fmla="*/ 427517 w 1003915"/>
                    <a:gd name="connsiteY26" fmla="*/ 664467 h 671368"/>
                    <a:gd name="connsiteX27" fmla="*/ 248694 w 1003915"/>
                    <a:gd name="connsiteY27" fmla="*/ 410978 h 671368"/>
                    <a:gd name="connsiteX28" fmla="*/ 243675 w 1003915"/>
                    <a:gd name="connsiteY28" fmla="*/ 362665 h 671368"/>
                    <a:gd name="connsiteX29" fmla="*/ 217949 w 1003915"/>
                    <a:gd name="connsiteY29" fmla="*/ 323135 h 671368"/>
                    <a:gd name="connsiteX30" fmla="*/ 194734 w 1003915"/>
                    <a:gd name="connsiteY30" fmla="*/ 339449 h 671368"/>
                    <a:gd name="connsiteX31" fmla="*/ 124460 w 1003915"/>
                    <a:gd name="connsiteY31" fmla="*/ 400939 h 671368"/>
                    <a:gd name="connsiteX32" fmla="*/ 10264 w 1003915"/>
                    <a:gd name="connsiteY32" fmla="*/ 330037 h 671368"/>
                    <a:gd name="connsiteX33" fmla="*/ 46029 w 1003915"/>
                    <a:gd name="connsiteY33" fmla="*/ 149960 h 671368"/>
                    <a:gd name="connsiteX34" fmla="*/ 189714 w 1003915"/>
                    <a:gd name="connsiteY34" fmla="*/ 159999 h 671368"/>
                    <a:gd name="connsiteX35" fmla="*/ 212302 w 1003915"/>
                    <a:gd name="connsiteY35" fmla="*/ 213332 h 671368"/>
                    <a:gd name="connsiteX36" fmla="*/ 245557 w 1003915"/>
                    <a:gd name="connsiteY36" fmla="*/ 237175 h 671368"/>
                    <a:gd name="connsiteX37" fmla="*/ 260616 w 1003915"/>
                    <a:gd name="connsiteY37" fmla="*/ 212077 h 671368"/>
                    <a:gd name="connsiteX38" fmla="*/ 290106 w 1003915"/>
                    <a:gd name="connsiteY38" fmla="*/ 159372 h 671368"/>
                    <a:gd name="connsiteX39" fmla="*/ 503438 w 1003915"/>
                    <a:gd name="connsiteY39" fmla="*/ 0 h 67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003914" h="671368">
                      <a:moveTo>
                        <a:pt x="503438" y="0"/>
                      </a:moveTo>
                      <a:cubicBezTo>
                        <a:pt x="531045" y="5647"/>
                        <a:pt x="559281" y="11294"/>
                        <a:pt x="586888" y="16941"/>
                      </a:cubicBezTo>
                      <a:cubicBezTo>
                        <a:pt x="588143" y="32000"/>
                        <a:pt x="575594" y="35137"/>
                        <a:pt x="566810" y="41412"/>
                      </a:cubicBezTo>
                      <a:cubicBezTo>
                        <a:pt x="507202" y="85333"/>
                        <a:pt x="450105" y="132391"/>
                        <a:pt x="392380" y="178823"/>
                      </a:cubicBezTo>
                      <a:cubicBezTo>
                        <a:pt x="389870" y="180705"/>
                        <a:pt x="386733" y="183215"/>
                        <a:pt x="386105" y="189489"/>
                      </a:cubicBezTo>
                      <a:cubicBezTo>
                        <a:pt x="404301" y="196391"/>
                        <a:pt x="425007" y="197019"/>
                        <a:pt x="444458" y="200783"/>
                      </a:cubicBezTo>
                      <a:cubicBezTo>
                        <a:pt x="569947" y="224626"/>
                        <a:pt x="697319" y="225881"/>
                        <a:pt x="824691" y="229646"/>
                      </a:cubicBezTo>
                      <a:cubicBezTo>
                        <a:pt x="878024" y="230901"/>
                        <a:pt x="931357" y="231528"/>
                        <a:pt x="984690" y="239685"/>
                      </a:cubicBezTo>
                      <a:cubicBezTo>
                        <a:pt x="992847" y="240940"/>
                        <a:pt x="1001004" y="240940"/>
                        <a:pt x="1007278" y="246587"/>
                      </a:cubicBezTo>
                      <a:cubicBezTo>
                        <a:pt x="1012298" y="272940"/>
                        <a:pt x="1005396" y="298038"/>
                        <a:pt x="996611" y="323135"/>
                      </a:cubicBezTo>
                      <a:cubicBezTo>
                        <a:pt x="990337" y="328783"/>
                        <a:pt x="982180" y="329410"/>
                        <a:pt x="974023" y="329410"/>
                      </a:cubicBezTo>
                      <a:cubicBezTo>
                        <a:pt x="883043" y="330037"/>
                        <a:pt x="792691" y="338822"/>
                        <a:pt x="702339" y="344469"/>
                      </a:cubicBezTo>
                      <a:cubicBezTo>
                        <a:pt x="693554" y="345096"/>
                        <a:pt x="684770" y="343214"/>
                        <a:pt x="678496" y="341959"/>
                      </a:cubicBezTo>
                      <a:cubicBezTo>
                        <a:pt x="672849" y="341332"/>
                        <a:pt x="675358" y="347606"/>
                        <a:pt x="675358" y="344469"/>
                      </a:cubicBezTo>
                      <a:cubicBezTo>
                        <a:pt x="675358" y="343841"/>
                        <a:pt x="675986" y="343841"/>
                        <a:pt x="676613" y="343841"/>
                      </a:cubicBezTo>
                      <a:cubicBezTo>
                        <a:pt x="701084" y="342586"/>
                        <a:pt x="723672" y="351998"/>
                        <a:pt x="746260" y="358900"/>
                      </a:cubicBezTo>
                      <a:cubicBezTo>
                        <a:pt x="815279" y="380233"/>
                        <a:pt x="883671" y="402194"/>
                        <a:pt x="953318" y="420390"/>
                      </a:cubicBezTo>
                      <a:cubicBezTo>
                        <a:pt x="963357" y="422900"/>
                        <a:pt x="974023" y="425409"/>
                        <a:pt x="981553" y="434194"/>
                      </a:cubicBezTo>
                      <a:cubicBezTo>
                        <a:pt x="991592" y="459292"/>
                        <a:pt x="984062" y="483762"/>
                        <a:pt x="977161" y="507605"/>
                      </a:cubicBezTo>
                      <a:cubicBezTo>
                        <a:pt x="965239" y="520781"/>
                        <a:pt x="950808" y="514507"/>
                        <a:pt x="937004" y="511997"/>
                      </a:cubicBezTo>
                      <a:cubicBezTo>
                        <a:pt x="826573" y="491919"/>
                        <a:pt x="717397" y="466821"/>
                        <a:pt x="608221" y="441096"/>
                      </a:cubicBezTo>
                      <a:cubicBezTo>
                        <a:pt x="553006" y="427919"/>
                        <a:pt x="497163" y="424782"/>
                        <a:pt x="441320" y="420390"/>
                      </a:cubicBezTo>
                      <a:cubicBezTo>
                        <a:pt x="411830" y="418508"/>
                        <a:pt x="382968" y="413488"/>
                        <a:pt x="350968" y="412861"/>
                      </a:cubicBezTo>
                      <a:cubicBezTo>
                        <a:pt x="375438" y="456154"/>
                        <a:pt x="404301" y="496938"/>
                        <a:pt x="432536" y="537723"/>
                      </a:cubicBezTo>
                      <a:cubicBezTo>
                        <a:pt x="455752" y="571605"/>
                        <a:pt x="479595" y="604859"/>
                        <a:pt x="503438" y="638114"/>
                      </a:cubicBezTo>
                      <a:cubicBezTo>
                        <a:pt x="509085" y="646271"/>
                        <a:pt x="521006" y="655683"/>
                        <a:pt x="509085" y="668232"/>
                      </a:cubicBezTo>
                      <a:cubicBezTo>
                        <a:pt x="481477" y="673251"/>
                        <a:pt x="453869" y="678271"/>
                        <a:pt x="427517" y="664467"/>
                      </a:cubicBezTo>
                      <a:cubicBezTo>
                        <a:pt x="364772" y="582271"/>
                        <a:pt x="303909" y="498821"/>
                        <a:pt x="248694" y="410978"/>
                      </a:cubicBezTo>
                      <a:cubicBezTo>
                        <a:pt x="238028" y="394037"/>
                        <a:pt x="240537" y="379606"/>
                        <a:pt x="243675" y="362665"/>
                      </a:cubicBezTo>
                      <a:cubicBezTo>
                        <a:pt x="247439" y="342586"/>
                        <a:pt x="249322" y="324390"/>
                        <a:pt x="217949" y="323135"/>
                      </a:cubicBezTo>
                      <a:cubicBezTo>
                        <a:pt x="202890" y="322508"/>
                        <a:pt x="199753" y="330037"/>
                        <a:pt x="194734" y="339449"/>
                      </a:cubicBezTo>
                      <a:cubicBezTo>
                        <a:pt x="178420" y="367684"/>
                        <a:pt x="157714" y="392782"/>
                        <a:pt x="124460" y="400939"/>
                      </a:cubicBezTo>
                      <a:cubicBezTo>
                        <a:pt x="74891" y="414115"/>
                        <a:pt x="28460" y="385880"/>
                        <a:pt x="10264" y="330037"/>
                      </a:cubicBezTo>
                      <a:cubicBezTo>
                        <a:pt x="-11069" y="264155"/>
                        <a:pt x="852" y="202666"/>
                        <a:pt x="46029" y="149960"/>
                      </a:cubicBezTo>
                      <a:cubicBezTo>
                        <a:pt x="87440" y="101647"/>
                        <a:pt x="153322" y="107294"/>
                        <a:pt x="189714" y="159999"/>
                      </a:cubicBezTo>
                      <a:cubicBezTo>
                        <a:pt x="201008" y="176313"/>
                        <a:pt x="211675" y="194509"/>
                        <a:pt x="212302" y="213332"/>
                      </a:cubicBezTo>
                      <a:cubicBezTo>
                        <a:pt x="212930" y="239058"/>
                        <a:pt x="231126" y="235920"/>
                        <a:pt x="245557" y="237175"/>
                      </a:cubicBezTo>
                      <a:cubicBezTo>
                        <a:pt x="263125" y="238430"/>
                        <a:pt x="260616" y="221489"/>
                        <a:pt x="260616" y="212077"/>
                      </a:cubicBezTo>
                      <a:cubicBezTo>
                        <a:pt x="259361" y="186979"/>
                        <a:pt x="271910" y="173803"/>
                        <a:pt x="290106" y="159372"/>
                      </a:cubicBezTo>
                      <a:cubicBezTo>
                        <a:pt x="359752" y="105411"/>
                        <a:pt x="428144" y="48314"/>
                        <a:pt x="503438" y="0"/>
                      </a:cubicBezTo>
                      <a:close/>
                    </a:path>
                  </a:pathLst>
                </a:custGeom>
                <a:solidFill>
                  <a:srgbClr val="5EA848"/>
                </a:solidFill>
                <a:ln w="6274" cap="flat">
                  <a:noFill/>
                  <a:prstDash val="solid"/>
                  <a:miter/>
                </a:ln>
              </p:spPr>
              <p:txBody>
                <a:bodyPr rtlCol="0" anchor="ctr"/>
                <a:lstStyle/>
                <a:p>
                  <a:endParaRPr lang="en-US"/>
                </a:p>
              </p:txBody>
            </p:sp>
            <p:sp>
              <p:nvSpPr>
                <p:cNvPr id="27" name="Freeform: Shape 27">
                  <a:extLst>
                    <a:ext uri="{FF2B5EF4-FFF2-40B4-BE49-F238E27FC236}">
                      <a16:creationId xmlns:a16="http://schemas.microsoft.com/office/drawing/2014/main" id="{44059612-4110-33E8-76DD-88339F1D5CFD}"/>
                    </a:ext>
                  </a:extLst>
                </p:cNvPr>
                <p:cNvSpPr/>
                <p:nvPr/>
              </p:nvSpPr>
              <p:spPr>
                <a:xfrm>
                  <a:off x="3135321" y="4603582"/>
                  <a:ext cx="947446" cy="702741"/>
                </a:xfrm>
                <a:custGeom>
                  <a:avLst/>
                  <a:gdLst>
                    <a:gd name="connsiteX0" fmla="*/ 688065 w 947445"/>
                    <a:gd name="connsiteY0" fmla="*/ 638741 h 702741"/>
                    <a:gd name="connsiteX1" fmla="*/ 619673 w 947445"/>
                    <a:gd name="connsiteY1" fmla="*/ 688937 h 702741"/>
                    <a:gd name="connsiteX2" fmla="*/ 319753 w 947445"/>
                    <a:gd name="connsiteY2" fmla="*/ 602977 h 702741"/>
                    <a:gd name="connsiteX3" fmla="*/ 279597 w 947445"/>
                    <a:gd name="connsiteY3" fmla="*/ 558428 h 702741"/>
                    <a:gd name="connsiteX4" fmla="*/ 258264 w 947445"/>
                    <a:gd name="connsiteY4" fmla="*/ 545879 h 702741"/>
                    <a:gd name="connsiteX5" fmla="*/ 233166 w 947445"/>
                    <a:gd name="connsiteY5" fmla="*/ 575369 h 702741"/>
                    <a:gd name="connsiteX6" fmla="*/ 234421 w 947445"/>
                    <a:gd name="connsiteY6" fmla="*/ 630585 h 702741"/>
                    <a:gd name="connsiteX7" fmla="*/ 116460 w 947445"/>
                    <a:gd name="connsiteY7" fmla="*/ 703368 h 702741"/>
                    <a:gd name="connsiteX8" fmla="*/ 2265 w 947445"/>
                    <a:gd name="connsiteY8" fmla="*/ 515762 h 702741"/>
                    <a:gd name="connsiteX9" fmla="*/ 134029 w 947445"/>
                    <a:gd name="connsiteY9" fmla="*/ 448625 h 702741"/>
                    <a:gd name="connsiteX10" fmla="*/ 169793 w 947445"/>
                    <a:gd name="connsiteY10" fmla="*/ 471841 h 702741"/>
                    <a:gd name="connsiteX11" fmla="*/ 208695 w 947445"/>
                    <a:gd name="connsiteY11" fmla="*/ 471841 h 702741"/>
                    <a:gd name="connsiteX12" fmla="*/ 206185 w 947445"/>
                    <a:gd name="connsiteY12" fmla="*/ 441095 h 702741"/>
                    <a:gd name="connsiteX13" fmla="*/ 197401 w 947445"/>
                    <a:gd name="connsiteY13" fmla="*/ 378351 h 702741"/>
                    <a:gd name="connsiteX14" fmla="*/ 261401 w 947445"/>
                    <a:gd name="connsiteY14" fmla="*/ 122352 h 702741"/>
                    <a:gd name="connsiteX15" fmla="*/ 339204 w 947445"/>
                    <a:gd name="connsiteY15" fmla="*/ 86588 h 702741"/>
                    <a:gd name="connsiteX16" fmla="*/ 337949 w 947445"/>
                    <a:gd name="connsiteY16" fmla="*/ 114196 h 702741"/>
                    <a:gd name="connsiteX17" fmla="*/ 291518 w 947445"/>
                    <a:gd name="connsiteY17" fmla="*/ 317488 h 702741"/>
                    <a:gd name="connsiteX18" fmla="*/ 287754 w 947445"/>
                    <a:gd name="connsiteY18" fmla="*/ 343214 h 702741"/>
                    <a:gd name="connsiteX19" fmla="*/ 304695 w 947445"/>
                    <a:gd name="connsiteY19" fmla="*/ 339449 h 702741"/>
                    <a:gd name="connsiteX20" fmla="*/ 603987 w 947445"/>
                    <a:gd name="connsiteY20" fmla="*/ 144313 h 702741"/>
                    <a:gd name="connsiteX21" fmla="*/ 789711 w 947445"/>
                    <a:gd name="connsiteY21" fmla="*/ 8784 h 702741"/>
                    <a:gd name="connsiteX22" fmla="*/ 806025 w 947445"/>
                    <a:gd name="connsiteY22" fmla="*/ 0 h 702741"/>
                    <a:gd name="connsiteX23" fmla="*/ 850574 w 947445"/>
                    <a:gd name="connsiteY23" fmla="*/ 71529 h 702741"/>
                    <a:gd name="connsiteX24" fmla="*/ 744535 w 947445"/>
                    <a:gd name="connsiteY24" fmla="*/ 165646 h 702741"/>
                    <a:gd name="connsiteX25" fmla="*/ 630340 w 947445"/>
                    <a:gd name="connsiteY25" fmla="*/ 270430 h 702741"/>
                    <a:gd name="connsiteX26" fmla="*/ 611516 w 947445"/>
                    <a:gd name="connsiteY26" fmla="*/ 284234 h 702741"/>
                    <a:gd name="connsiteX27" fmla="*/ 714418 w 947445"/>
                    <a:gd name="connsiteY27" fmla="*/ 240312 h 702741"/>
                    <a:gd name="connsiteX28" fmla="*/ 867515 w 947445"/>
                    <a:gd name="connsiteY28" fmla="*/ 176940 h 702741"/>
                    <a:gd name="connsiteX29" fmla="*/ 908299 w 947445"/>
                    <a:gd name="connsiteY29" fmla="*/ 165646 h 702741"/>
                    <a:gd name="connsiteX30" fmla="*/ 951593 w 947445"/>
                    <a:gd name="connsiteY30" fmla="*/ 234038 h 702741"/>
                    <a:gd name="connsiteX31" fmla="*/ 891985 w 947445"/>
                    <a:gd name="connsiteY31" fmla="*/ 269175 h 702741"/>
                    <a:gd name="connsiteX32" fmla="*/ 630340 w 947445"/>
                    <a:gd name="connsiteY32" fmla="*/ 397801 h 702741"/>
                    <a:gd name="connsiteX33" fmla="*/ 410733 w 947445"/>
                    <a:gd name="connsiteY33" fmla="*/ 535213 h 702741"/>
                    <a:gd name="connsiteX34" fmla="*/ 406969 w 947445"/>
                    <a:gd name="connsiteY34" fmla="*/ 542114 h 702741"/>
                    <a:gd name="connsiteX35" fmla="*/ 430184 w 947445"/>
                    <a:gd name="connsiteY35" fmla="*/ 552781 h 702741"/>
                    <a:gd name="connsiteX36" fmla="*/ 662340 w 947445"/>
                    <a:gd name="connsiteY36" fmla="*/ 624310 h 702741"/>
                    <a:gd name="connsiteX37" fmla="*/ 688065 w 947445"/>
                    <a:gd name="connsiteY37" fmla="*/ 638741 h 702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47444" h="702741">
                      <a:moveTo>
                        <a:pt x="688065" y="638741"/>
                      </a:moveTo>
                      <a:cubicBezTo>
                        <a:pt x="665477" y="655683"/>
                        <a:pt x="642889" y="671996"/>
                        <a:pt x="619673" y="688937"/>
                      </a:cubicBezTo>
                      <a:cubicBezTo>
                        <a:pt x="518027" y="666977"/>
                        <a:pt x="418263" y="636231"/>
                        <a:pt x="319753" y="602977"/>
                      </a:cubicBezTo>
                      <a:cubicBezTo>
                        <a:pt x="296538" y="595447"/>
                        <a:pt x="292773" y="573487"/>
                        <a:pt x="279597" y="558428"/>
                      </a:cubicBezTo>
                      <a:cubicBezTo>
                        <a:pt x="273950" y="552154"/>
                        <a:pt x="272067" y="537095"/>
                        <a:pt x="258264" y="545879"/>
                      </a:cubicBezTo>
                      <a:cubicBezTo>
                        <a:pt x="246969" y="552781"/>
                        <a:pt x="230028" y="555291"/>
                        <a:pt x="233166" y="575369"/>
                      </a:cubicBezTo>
                      <a:cubicBezTo>
                        <a:pt x="236303" y="593565"/>
                        <a:pt x="238185" y="611761"/>
                        <a:pt x="234421" y="630585"/>
                      </a:cubicBezTo>
                      <a:cubicBezTo>
                        <a:pt x="221872" y="692074"/>
                        <a:pt x="176695" y="720937"/>
                        <a:pt x="116460" y="703368"/>
                      </a:cubicBezTo>
                      <a:cubicBezTo>
                        <a:pt x="44304" y="682663"/>
                        <a:pt x="-12166" y="589173"/>
                        <a:pt x="2265" y="515762"/>
                      </a:cubicBezTo>
                      <a:cubicBezTo>
                        <a:pt x="15441" y="449880"/>
                        <a:pt x="73167" y="420390"/>
                        <a:pt x="134029" y="448625"/>
                      </a:cubicBezTo>
                      <a:cubicBezTo>
                        <a:pt x="146578" y="454272"/>
                        <a:pt x="160382" y="461801"/>
                        <a:pt x="169793" y="471841"/>
                      </a:cubicBezTo>
                      <a:cubicBezTo>
                        <a:pt x="184225" y="488154"/>
                        <a:pt x="196146" y="480625"/>
                        <a:pt x="208695" y="471841"/>
                      </a:cubicBezTo>
                      <a:cubicBezTo>
                        <a:pt x="226264" y="459919"/>
                        <a:pt x="211832" y="448625"/>
                        <a:pt x="206185" y="441095"/>
                      </a:cubicBezTo>
                      <a:cubicBezTo>
                        <a:pt x="190499" y="421017"/>
                        <a:pt x="193009" y="400939"/>
                        <a:pt x="197401" y="378351"/>
                      </a:cubicBezTo>
                      <a:cubicBezTo>
                        <a:pt x="214970" y="291763"/>
                        <a:pt x="239440" y="207685"/>
                        <a:pt x="261401" y="122352"/>
                      </a:cubicBezTo>
                      <a:cubicBezTo>
                        <a:pt x="287126" y="110431"/>
                        <a:pt x="312851" y="98509"/>
                        <a:pt x="339204" y="86588"/>
                      </a:cubicBezTo>
                      <a:cubicBezTo>
                        <a:pt x="347361" y="95999"/>
                        <a:pt x="340459" y="105411"/>
                        <a:pt x="337949" y="114196"/>
                      </a:cubicBezTo>
                      <a:cubicBezTo>
                        <a:pt x="320381" y="181332"/>
                        <a:pt x="305950" y="249724"/>
                        <a:pt x="291518" y="317488"/>
                      </a:cubicBezTo>
                      <a:cubicBezTo>
                        <a:pt x="289636" y="326273"/>
                        <a:pt x="287126" y="334429"/>
                        <a:pt x="287754" y="343214"/>
                      </a:cubicBezTo>
                      <a:cubicBezTo>
                        <a:pt x="295283" y="348861"/>
                        <a:pt x="299675" y="341959"/>
                        <a:pt x="304695" y="339449"/>
                      </a:cubicBezTo>
                      <a:cubicBezTo>
                        <a:pt x="410733" y="283606"/>
                        <a:pt x="510497" y="218979"/>
                        <a:pt x="603987" y="144313"/>
                      </a:cubicBezTo>
                      <a:cubicBezTo>
                        <a:pt x="663595" y="96627"/>
                        <a:pt x="727594" y="53960"/>
                        <a:pt x="789711" y="8784"/>
                      </a:cubicBezTo>
                      <a:cubicBezTo>
                        <a:pt x="794731" y="5020"/>
                        <a:pt x="799751" y="1255"/>
                        <a:pt x="806025" y="0"/>
                      </a:cubicBezTo>
                      <a:cubicBezTo>
                        <a:pt x="834260" y="15686"/>
                        <a:pt x="840535" y="44549"/>
                        <a:pt x="850574" y="71529"/>
                      </a:cubicBezTo>
                      <a:cubicBezTo>
                        <a:pt x="817947" y="106038"/>
                        <a:pt x="779045" y="133019"/>
                        <a:pt x="744535" y="165646"/>
                      </a:cubicBezTo>
                      <a:cubicBezTo>
                        <a:pt x="706888" y="200783"/>
                        <a:pt x="667359" y="234038"/>
                        <a:pt x="630340" y="270430"/>
                      </a:cubicBezTo>
                      <a:cubicBezTo>
                        <a:pt x="624693" y="276077"/>
                        <a:pt x="617163" y="279841"/>
                        <a:pt x="611516" y="284234"/>
                      </a:cubicBezTo>
                      <a:cubicBezTo>
                        <a:pt x="643516" y="265410"/>
                        <a:pt x="679908" y="254743"/>
                        <a:pt x="714418" y="240312"/>
                      </a:cubicBezTo>
                      <a:cubicBezTo>
                        <a:pt x="765241" y="218979"/>
                        <a:pt x="817319" y="200155"/>
                        <a:pt x="867515" y="176940"/>
                      </a:cubicBezTo>
                      <a:cubicBezTo>
                        <a:pt x="880064" y="171293"/>
                        <a:pt x="892613" y="162509"/>
                        <a:pt x="908299" y="165646"/>
                      </a:cubicBezTo>
                      <a:cubicBezTo>
                        <a:pt x="927750" y="185097"/>
                        <a:pt x="949083" y="203920"/>
                        <a:pt x="951593" y="234038"/>
                      </a:cubicBezTo>
                      <a:cubicBezTo>
                        <a:pt x="933397" y="248469"/>
                        <a:pt x="912691" y="259136"/>
                        <a:pt x="891985" y="269175"/>
                      </a:cubicBezTo>
                      <a:cubicBezTo>
                        <a:pt x="804770" y="311841"/>
                        <a:pt x="719437" y="357645"/>
                        <a:pt x="630340" y="397801"/>
                      </a:cubicBezTo>
                      <a:cubicBezTo>
                        <a:pt x="550654" y="433566"/>
                        <a:pt x="483517" y="488154"/>
                        <a:pt x="410733" y="535213"/>
                      </a:cubicBezTo>
                      <a:cubicBezTo>
                        <a:pt x="408223" y="536468"/>
                        <a:pt x="406969" y="538977"/>
                        <a:pt x="406969" y="542114"/>
                      </a:cubicBezTo>
                      <a:cubicBezTo>
                        <a:pt x="412616" y="549644"/>
                        <a:pt x="422027" y="549644"/>
                        <a:pt x="430184" y="552781"/>
                      </a:cubicBezTo>
                      <a:cubicBezTo>
                        <a:pt x="506733" y="579134"/>
                        <a:pt x="584536" y="602350"/>
                        <a:pt x="662340" y="624310"/>
                      </a:cubicBezTo>
                      <a:cubicBezTo>
                        <a:pt x="672379" y="626192"/>
                        <a:pt x="685555" y="624310"/>
                        <a:pt x="688065" y="638741"/>
                      </a:cubicBezTo>
                      <a:close/>
                    </a:path>
                  </a:pathLst>
                </a:custGeom>
                <a:solidFill>
                  <a:srgbClr val="5EA848"/>
                </a:solidFill>
                <a:ln w="6274" cap="flat">
                  <a:noFill/>
                  <a:prstDash val="solid"/>
                  <a:miter/>
                </a:ln>
              </p:spPr>
              <p:txBody>
                <a:bodyPr rtlCol="0" anchor="ctr"/>
                <a:lstStyle/>
                <a:p>
                  <a:endParaRPr lang="en-US"/>
                </a:p>
              </p:txBody>
            </p:sp>
            <p:sp>
              <p:nvSpPr>
                <p:cNvPr id="28" name="Freeform: Shape 28">
                  <a:extLst>
                    <a:ext uri="{FF2B5EF4-FFF2-40B4-BE49-F238E27FC236}">
                      <a16:creationId xmlns:a16="http://schemas.microsoft.com/office/drawing/2014/main" id="{121CC71C-11D4-06F9-A47B-4375446732AA}"/>
                    </a:ext>
                  </a:extLst>
                </p:cNvPr>
                <p:cNvSpPr/>
                <p:nvPr/>
              </p:nvSpPr>
              <p:spPr>
                <a:xfrm>
                  <a:off x="8507469" y="3425863"/>
                  <a:ext cx="1003916" cy="665094"/>
                </a:xfrm>
                <a:custGeom>
                  <a:avLst/>
                  <a:gdLst>
                    <a:gd name="connsiteX0" fmla="*/ 505535 w 1003915"/>
                    <a:gd name="connsiteY0" fmla="*/ 666349 h 665094"/>
                    <a:gd name="connsiteX1" fmla="*/ 422084 w 1003915"/>
                    <a:gd name="connsiteY1" fmla="*/ 649408 h 665094"/>
                    <a:gd name="connsiteX2" fmla="*/ 442162 w 1003915"/>
                    <a:gd name="connsiteY2" fmla="*/ 624310 h 665094"/>
                    <a:gd name="connsiteX3" fmla="*/ 616592 w 1003915"/>
                    <a:gd name="connsiteY3" fmla="*/ 486899 h 665094"/>
                    <a:gd name="connsiteX4" fmla="*/ 622867 w 1003915"/>
                    <a:gd name="connsiteY4" fmla="*/ 476233 h 665094"/>
                    <a:gd name="connsiteX5" fmla="*/ 564514 w 1003915"/>
                    <a:gd name="connsiteY5" fmla="*/ 464938 h 665094"/>
                    <a:gd name="connsiteX6" fmla="*/ 184281 w 1003915"/>
                    <a:gd name="connsiteY6" fmla="*/ 436076 h 665094"/>
                    <a:gd name="connsiteX7" fmla="*/ 24282 w 1003915"/>
                    <a:gd name="connsiteY7" fmla="*/ 426037 h 665094"/>
                    <a:gd name="connsiteX8" fmla="*/ 1694 w 1003915"/>
                    <a:gd name="connsiteY8" fmla="*/ 419135 h 665094"/>
                    <a:gd name="connsiteX9" fmla="*/ 12361 w 1003915"/>
                    <a:gd name="connsiteY9" fmla="*/ 342586 h 665094"/>
                    <a:gd name="connsiteX10" fmla="*/ 29929 w 1003915"/>
                    <a:gd name="connsiteY10" fmla="*/ 336312 h 665094"/>
                    <a:gd name="connsiteX11" fmla="*/ 327967 w 1003915"/>
                    <a:gd name="connsiteY11" fmla="*/ 321253 h 665094"/>
                    <a:gd name="connsiteX12" fmla="*/ 327967 w 1003915"/>
                    <a:gd name="connsiteY12" fmla="*/ 320625 h 665094"/>
                    <a:gd name="connsiteX13" fmla="*/ 326084 w 1003915"/>
                    <a:gd name="connsiteY13" fmla="*/ 321880 h 665094"/>
                    <a:gd name="connsiteX14" fmla="*/ 251418 w 1003915"/>
                    <a:gd name="connsiteY14" fmla="*/ 302430 h 665094"/>
                    <a:gd name="connsiteX15" fmla="*/ 56282 w 1003915"/>
                    <a:gd name="connsiteY15" fmla="*/ 245332 h 665094"/>
                    <a:gd name="connsiteX16" fmla="*/ 28047 w 1003915"/>
                    <a:gd name="connsiteY16" fmla="*/ 231528 h 665094"/>
                    <a:gd name="connsiteX17" fmla="*/ 32439 w 1003915"/>
                    <a:gd name="connsiteY17" fmla="*/ 158117 h 665094"/>
                    <a:gd name="connsiteX18" fmla="*/ 69459 w 1003915"/>
                    <a:gd name="connsiteY18" fmla="*/ 152470 h 665094"/>
                    <a:gd name="connsiteX19" fmla="*/ 403888 w 1003915"/>
                    <a:gd name="connsiteY19" fmla="*/ 224626 h 665094"/>
                    <a:gd name="connsiteX20" fmla="*/ 565142 w 1003915"/>
                    <a:gd name="connsiteY20" fmla="*/ 244077 h 665094"/>
                    <a:gd name="connsiteX21" fmla="*/ 656122 w 1003915"/>
                    <a:gd name="connsiteY21" fmla="*/ 248469 h 665094"/>
                    <a:gd name="connsiteX22" fmla="*/ 574554 w 1003915"/>
                    <a:gd name="connsiteY22" fmla="*/ 124862 h 665094"/>
                    <a:gd name="connsiteX23" fmla="*/ 505535 w 1003915"/>
                    <a:gd name="connsiteY23" fmla="*/ 26353 h 665094"/>
                    <a:gd name="connsiteX24" fmla="*/ 496750 w 1003915"/>
                    <a:gd name="connsiteY24" fmla="*/ 0 h 665094"/>
                    <a:gd name="connsiteX25" fmla="*/ 581456 w 1003915"/>
                    <a:gd name="connsiteY25" fmla="*/ 0 h 665094"/>
                    <a:gd name="connsiteX26" fmla="*/ 760278 w 1003915"/>
                    <a:gd name="connsiteY26" fmla="*/ 253489 h 665094"/>
                    <a:gd name="connsiteX27" fmla="*/ 765298 w 1003915"/>
                    <a:gd name="connsiteY27" fmla="*/ 301802 h 665094"/>
                    <a:gd name="connsiteX28" fmla="*/ 791023 w 1003915"/>
                    <a:gd name="connsiteY28" fmla="*/ 341332 h 665094"/>
                    <a:gd name="connsiteX29" fmla="*/ 814238 w 1003915"/>
                    <a:gd name="connsiteY29" fmla="*/ 325018 h 665094"/>
                    <a:gd name="connsiteX30" fmla="*/ 884513 w 1003915"/>
                    <a:gd name="connsiteY30" fmla="*/ 263528 h 665094"/>
                    <a:gd name="connsiteX31" fmla="*/ 998081 w 1003915"/>
                    <a:gd name="connsiteY31" fmla="*/ 331920 h 665094"/>
                    <a:gd name="connsiteX32" fmla="*/ 963571 w 1003915"/>
                    <a:gd name="connsiteY32" fmla="*/ 514507 h 665094"/>
                    <a:gd name="connsiteX33" fmla="*/ 819886 w 1003915"/>
                    <a:gd name="connsiteY33" fmla="*/ 504468 h 665094"/>
                    <a:gd name="connsiteX34" fmla="*/ 797298 w 1003915"/>
                    <a:gd name="connsiteY34" fmla="*/ 451135 h 665094"/>
                    <a:gd name="connsiteX35" fmla="*/ 764043 w 1003915"/>
                    <a:gd name="connsiteY35" fmla="*/ 427292 h 665094"/>
                    <a:gd name="connsiteX36" fmla="*/ 748984 w 1003915"/>
                    <a:gd name="connsiteY36" fmla="*/ 452389 h 665094"/>
                    <a:gd name="connsiteX37" fmla="*/ 719494 w 1003915"/>
                    <a:gd name="connsiteY37" fmla="*/ 505095 h 665094"/>
                    <a:gd name="connsiteX38" fmla="*/ 505535 w 1003915"/>
                    <a:gd name="connsiteY38" fmla="*/ 666349 h 665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03914" h="665094">
                      <a:moveTo>
                        <a:pt x="505535" y="666349"/>
                      </a:moveTo>
                      <a:cubicBezTo>
                        <a:pt x="477927" y="660702"/>
                        <a:pt x="449692" y="655055"/>
                        <a:pt x="422084" y="649408"/>
                      </a:cubicBezTo>
                      <a:cubicBezTo>
                        <a:pt x="420829" y="634349"/>
                        <a:pt x="434005" y="631212"/>
                        <a:pt x="442162" y="624310"/>
                      </a:cubicBezTo>
                      <a:cubicBezTo>
                        <a:pt x="501142" y="579762"/>
                        <a:pt x="558868" y="533330"/>
                        <a:pt x="616592" y="486899"/>
                      </a:cubicBezTo>
                      <a:cubicBezTo>
                        <a:pt x="619102" y="485017"/>
                        <a:pt x="622240" y="482507"/>
                        <a:pt x="622867" y="476233"/>
                      </a:cubicBezTo>
                      <a:cubicBezTo>
                        <a:pt x="604671" y="469331"/>
                        <a:pt x="583966" y="468703"/>
                        <a:pt x="564514" y="464938"/>
                      </a:cubicBezTo>
                      <a:cubicBezTo>
                        <a:pt x="439025" y="441095"/>
                        <a:pt x="311653" y="439840"/>
                        <a:pt x="184281" y="436076"/>
                      </a:cubicBezTo>
                      <a:cubicBezTo>
                        <a:pt x="130948" y="434194"/>
                        <a:pt x="77615" y="434194"/>
                        <a:pt x="24282" y="426037"/>
                      </a:cubicBezTo>
                      <a:cubicBezTo>
                        <a:pt x="16126" y="424782"/>
                        <a:pt x="7968" y="424782"/>
                        <a:pt x="1694" y="419135"/>
                      </a:cubicBezTo>
                      <a:cubicBezTo>
                        <a:pt x="-3326" y="392782"/>
                        <a:pt x="3577" y="367684"/>
                        <a:pt x="12361" y="342586"/>
                      </a:cubicBezTo>
                      <a:cubicBezTo>
                        <a:pt x="17380" y="338194"/>
                        <a:pt x="23655" y="336312"/>
                        <a:pt x="29929" y="336312"/>
                      </a:cubicBezTo>
                      <a:cubicBezTo>
                        <a:pt x="129693" y="336312"/>
                        <a:pt x="228830" y="323763"/>
                        <a:pt x="327967" y="321253"/>
                      </a:cubicBezTo>
                      <a:cubicBezTo>
                        <a:pt x="331732" y="321253"/>
                        <a:pt x="326712" y="316861"/>
                        <a:pt x="327967" y="320625"/>
                      </a:cubicBezTo>
                      <a:cubicBezTo>
                        <a:pt x="328594" y="321253"/>
                        <a:pt x="327339" y="321880"/>
                        <a:pt x="326084" y="321880"/>
                      </a:cubicBezTo>
                      <a:cubicBezTo>
                        <a:pt x="299732" y="320625"/>
                        <a:pt x="275889" y="309959"/>
                        <a:pt x="251418" y="302430"/>
                      </a:cubicBezTo>
                      <a:cubicBezTo>
                        <a:pt x="186791" y="282351"/>
                        <a:pt x="122164" y="262901"/>
                        <a:pt x="56282" y="245332"/>
                      </a:cubicBezTo>
                      <a:cubicBezTo>
                        <a:pt x="46243" y="242822"/>
                        <a:pt x="35576" y="240312"/>
                        <a:pt x="28047" y="231528"/>
                      </a:cubicBezTo>
                      <a:cubicBezTo>
                        <a:pt x="18008" y="206430"/>
                        <a:pt x="25537" y="182587"/>
                        <a:pt x="32439" y="158117"/>
                      </a:cubicBezTo>
                      <a:cubicBezTo>
                        <a:pt x="43106" y="145568"/>
                        <a:pt x="56910" y="150587"/>
                        <a:pt x="69459" y="152470"/>
                      </a:cubicBezTo>
                      <a:cubicBezTo>
                        <a:pt x="181771" y="173175"/>
                        <a:pt x="292830" y="198273"/>
                        <a:pt x="403888" y="224626"/>
                      </a:cubicBezTo>
                      <a:cubicBezTo>
                        <a:pt x="457221" y="237175"/>
                        <a:pt x="511181" y="240940"/>
                        <a:pt x="565142" y="244077"/>
                      </a:cubicBezTo>
                      <a:cubicBezTo>
                        <a:pt x="594005" y="245959"/>
                        <a:pt x="622867" y="254116"/>
                        <a:pt x="656122" y="248469"/>
                      </a:cubicBezTo>
                      <a:cubicBezTo>
                        <a:pt x="630397" y="204548"/>
                        <a:pt x="602789" y="165019"/>
                        <a:pt x="574554" y="124862"/>
                      </a:cubicBezTo>
                      <a:cubicBezTo>
                        <a:pt x="551965" y="92235"/>
                        <a:pt x="528750" y="58980"/>
                        <a:pt x="505535" y="26353"/>
                      </a:cubicBezTo>
                      <a:cubicBezTo>
                        <a:pt x="499887" y="18823"/>
                        <a:pt x="492358" y="11294"/>
                        <a:pt x="496750" y="0"/>
                      </a:cubicBezTo>
                      <a:cubicBezTo>
                        <a:pt x="524985" y="0"/>
                        <a:pt x="553220" y="0"/>
                        <a:pt x="581456" y="0"/>
                      </a:cubicBezTo>
                      <a:cubicBezTo>
                        <a:pt x="644200" y="82195"/>
                        <a:pt x="705062" y="165646"/>
                        <a:pt x="760278" y="253489"/>
                      </a:cubicBezTo>
                      <a:cubicBezTo>
                        <a:pt x="770944" y="270430"/>
                        <a:pt x="768435" y="284861"/>
                        <a:pt x="765298" y="301802"/>
                      </a:cubicBezTo>
                      <a:cubicBezTo>
                        <a:pt x="761533" y="321880"/>
                        <a:pt x="760278" y="340077"/>
                        <a:pt x="791023" y="341332"/>
                      </a:cubicBezTo>
                      <a:cubicBezTo>
                        <a:pt x="806082" y="341959"/>
                        <a:pt x="809219" y="334429"/>
                        <a:pt x="814238" y="325018"/>
                      </a:cubicBezTo>
                      <a:cubicBezTo>
                        <a:pt x="830552" y="296783"/>
                        <a:pt x="851258" y="271685"/>
                        <a:pt x="884513" y="263528"/>
                      </a:cubicBezTo>
                      <a:cubicBezTo>
                        <a:pt x="933453" y="250979"/>
                        <a:pt x="979257" y="277332"/>
                        <a:pt x="998081" y="331920"/>
                      </a:cubicBezTo>
                      <a:cubicBezTo>
                        <a:pt x="1020669" y="398429"/>
                        <a:pt x="1009374" y="460547"/>
                        <a:pt x="963571" y="514507"/>
                      </a:cubicBezTo>
                      <a:cubicBezTo>
                        <a:pt x="922160" y="562820"/>
                        <a:pt x="856278" y="557173"/>
                        <a:pt x="819886" y="504468"/>
                      </a:cubicBezTo>
                      <a:cubicBezTo>
                        <a:pt x="808591" y="488154"/>
                        <a:pt x="797925" y="469958"/>
                        <a:pt x="797298" y="451135"/>
                      </a:cubicBezTo>
                      <a:cubicBezTo>
                        <a:pt x="796670" y="425409"/>
                        <a:pt x="778474" y="428547"/>
                        <a:pt x="764043" y="427292"/>
                      </a:cubicBezTo>
                      <a:cubicBezTo>
                        <a:pt x="746475" y="425409"/>
                        <a:pt x="748984" y="442978"/>
                        <a:pt x="748984" y="452389"/>
                      </a:cubicBezTo>
                      <a:cubicBezTo>
                        <a:pt x="750239" y="477487"/>
                        <a:pt x="737690" y="490664"/>
                        <a:pt x="719494" y="505095"/>
                      </a:cubicBezTo>
                      <a:cubicBezTo>
                        <a:pt x="649220" y="561565"/>
                        <a:pt x="580828" y="618036"/>
                        <a:pt x="505535" y="666349"/>
                      </a:cubicBezTo>
                      <a:close/>
                    </a:path>
                  </a:pathLst>
                </a:custGeom>
                <a:solidFill>
                  <a:srgbClr val="5EA848"/>
                </a:solidFill>
                <a:ln w="6274" cap="flat">
                  <a:noFill/>
                  <a:prstDash val="solid"/>
                  <a:miter/>
                </a:ln>
              </p:spPr>
              <p:txBody>
                <a:bodyPr rtlCol="0" anchor="ctr"/>
                <a:lstStyle/>
                <a:p>
                  <a:endParaRPr lang="en-US"/>
                </a:p>
              </p:txBody>
            </p:sp>
            <p:sp>
              <p:nvSpPr>
                <p:cNvPr id="29" name="Freeform: Shape 29">
                  <a:extLst>
                    <a:ext uri="{FF2B5EF4-FFF2-40B4-BE49-F238E27FC236}">
                      <a16:creationId xmlns:a16="http://schemas.microsoft.com/office/drawing/2014/main" id="{AC7CECE1-783D-6A78-C02D-D00F6D9BC28D}"/>
                    </a:ext>
                  </a:extLst>
                </p:cNvPr>
                <p:cNvSpPr/>
                <p:nvPr/>
              </p:nvSpPr>
              <p:spPr>
                <a:xfrm>
                  <a:off x="2666849" y="3427745"/>
                  <a:ext cx="1010190" cy="658820"/>
                </a:xfrm>
                <a:custGeom>
                  <a:avLst/>
                  <a:gdLst>
                    <a:gd name="connsiteX0" fmla="*/ 434972 w 1010190"/>
                    <a:gd name="connsiteY0" fmla="*/ 0 h 658819"/>
                    <a:gd name="connsiteX1" fmla="*/ 519677 w 1010190"/>
                    <a:gd name="connsiteY1" fmla="*/ 0 h 658819"/>
                    <a:gd name="connsiteX2" fmla="*/ 508383 w 1010190"/>
                    <a:gd name="connsiteY2" fmla="*/ 25098 h 658819"/>
                    <a:gd name="connsiteX3" fmla="*/ 377247 w 1010190"/>
                    <a:gd name="connsiteY3" fmla="*/ 187607 h 658819"/>
                    <a:gd name="connsiteX4" fmla="*/ 360306 w 1010190"/>
                    <a:gd name="connsiteY4" fmla="*/ 213332 h 658819"/>
                    <a:gd name="connsiteX5" fmla="*/ 513403 w 1010190"/>
                    <a:gd name="connsiteY5" fmla="*/ 203293 h 658819"/>
                    <a:gd name="connsiteX6" fmla="*/ 948224 w 1010190"/>
                    <a:gd name="connsiteY6" fmla="*/ 128627 h 658819"/>
                    <a:gd name="connsiteX7" fmla="*/ 983988 w 1010190"/>
                    <a:gd name="connsiteY7" fmla="*/ 129882 h 658819"/>
                    <a:gd name="connsiteX8" fmla="*/ 988381 w 1010190"/>
                    <a:gd name="connsiteY8" fmla="*/ 207685 h 658819"/>
                    <a:gd name="connsiteX9" fmla="*/ 953871 w 1010190"/>
                    <a:gd name="connsiteY9" fmla="*/ 220234 h 658819"/>
                    <a:gd name="connsiteX10" fmla="*/ 722970 w 1010190"/>
                    <a:gd name="connsiteY10" fmla="*/ 286744 h 658819"/>
                    <a:gd name="connsiteX11" fmla="*/ 679049 w 1010190"/>
                    <a:gd name="connsiteY11" fmla="*/ 294273 h 658819"/>
                    <a:gd name="connsiteX12" fmla="*/ 903048 w 1010190"/>
                    <a:gd name="connsiteY12" fmla="*/ 307449 h 658819"/>
                    <a:gd name="connsiteX13" fmla="*/ 997792 w 1010190"/>
                    <a:gd name="connsiteY13" fmla="*/ 318743 h 658819"/>
                    <a:gd name="connsiteX14" fmla="*/ 1009714 w 1010190"/>
                    <a:gd name="connsiteY14" fmla="*/ 395292 h 658819"/>
                    <a:gd name="connsiteX15" fmla="*/ 902420 w 1010190"/>
                    <a:gd name="connsiteY15" fmla="*/ 407841 h 658819"/>
                    <a:gd name="connsiteX16" fmla="*/ 645794 w 1010190"/>
                    <a:gd name="connsiteY16" fmla="*/ 407841 h 658819"/>
                    <a:gd name="connsiteX17" fmla="*/ 379757 w 1010190"/>
                    <a:gd name="connsiteY17" fmla="*/ 436076 h 658819"/>
                    <a:gd name="connsiteX18" fmla="*/ 434344 w 1010190"/>
                    <a:gd name="connsiteY18" fmla="*/ 492546 h 658819"/>
                    <a:gd name="connsiteX19" fmla="*/ 584304 w 1010190"/>
                    <a:gd name="connsiteY19" fmla="*/ 628702 h 658819"/>
                    <a:gd name="connsiteX20" fmla="*/ 593716 w 1010190"/>
                    <a:gd name="connsiteY20" fmla="*/ 648153 h 658819"/>
                    <a:gd name="connsiteX21" fmla="*/ 511520 w 1010190"/>
                    <a:gd name="connsiteY21" fmla="*/ 663839 h 658819"/>
                    <a:gd name="connsiteX22" fmla="*/ 406737 w 1010190"/>
                    <a:gd name="connsiteY22" fmla="*/ 577879 h 658819"/>
                    <a:gd name="connsiteX23" fmla="*/ 293796 w 1010190"/>
                    <a:gd name="connsiteY23" fmla="*/ 471841 h 658819"/>
                    <a:gd name="connsiteX24" fmla="*/ 262424 w 1010190"/>
                    <a:gd name="connsiteY24" fmla="*/ 404704 h 658819"/>
                    <a:gd name="connsiteX25" fmla="*/ 249247 w 1010190"/>
                    <a:gd name="connsiteY25" fmla="*/ 377096 h 658819"/>
                    <a:gd name="connsiteX26" fmla="*/ 210346 w 1010190"/>
                    <a:gd name="connsiteY26" fmla="*/ 398429 h 658819"/>
                    <a:gd name="connsiteX27" fmla="*/ 182738 w 1010190"/>
                    <a:gd name="connsiteY27" fmla="*/ 452390 h 658819"/>
                    <a:gd name="connsiteX28" fmla="*/ 38425 w 1010190"/>
                    <a:gd name="connsiteY28" fmla="*/ 444860 h 658819"/>
                    <a:gd name="connsiteX29" fmla="*/ 15210 w 1010190"/>
                    <a:gd name="connsiteY29" fmla="*/ 266038 h 658819"/>
                    <a:gd name="connsiteX30" fmla="*/ 92386 w 1010190"/>
                    <a:gd name="connsiteY30" fmla="*/ 202038 h 658819"/>
                    <a:gd name="connsiteX31" fmla="*/ 192150 w 1010190"/>
                    <a:gd name="connsiteY31" fmla="*/ 259136 h 658819"/>
                    <a:gd name="connsiteX32" fmla="*/ 205326 w 1010190"/>
                    <a:gd name="connsiteY32" fmla="*/ 285489 h 658819"/>
                    <a:gd name="connsiteX33" fmla="*/ 226032 w 1010190"/>
                    <a:gd name="connsiteY33" fmla="*/ 291763 h 658819"/>
                    <a:gd name="connsiteX34" fmla="*/ 245483 w 1010190"/>
                    <a:gd name="connsiteY34" fmla="*/ 277959 h 658819"/>
                    <a:gd name="connsiteX35" fmla="*/ 323286 w 1010190"/>
                    <a:gd name="connsiteY35" fmla="*/ 128627 h 658819"/>
                    <a:gd name="connsiteX36" fmla="*/ 434972 w 1010190"/>
                    <a:gd name="connsiteY36" fmla="*/ 0 h 658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10190" h="658819">
                      <a:moveTo>
                        <a:pt x="434972" y="0"/>
                      </a:moveTo>
                      <a:cubicBezTo>
                        <a:pt x="463207" y="0"/>
                        <a:pt x="491442" y="0"/>
                        <a:pt x="519677" y="0"/>
                      </a:cubicBezTo>
                      <a:cubicBezTo>
                        <a:pt x="523442" y="11922"/>
                        <a:pt x="514030" y="18196"/>
                        <a:pt x="508383" y="25098"/>
                      </a:cubicBezTo>
                      <a:cubicBezTo>
                        <a:pt x="464462" y="79059"/>
                        <a:pt x="420541" y="133019"/>
                        <a:pt x="377247" y="187607"/>
                      </a:cubicBezTo>
                      <a:cubicBezTo>
                        <a:pt x="371600" y="195136"/>
                        <a:pt x="364070" y="202038"/>
                        <a:pt x="360306" y="213332"/>
                      </a:cubicBezTo>
                      <a:cubicBezTo>
                        <a:pt x="413011" y="212705"/>
                        <a:pt x="463207" y="208313"/>
                        <a:pt x="513403" y="203293"/>
                      </a:cubicBezTo>
                      <a:cubicBezTo>
                        <a:pt x="660226" y="188862"/>
                        <a:pt x="802656" y="148705"/>
                        <a:pt x="948224" y="128627"/>
                      </a:cubicBezTo>
                      <a:cubicBezTo>
                        <a:pt x="960145" y="126744"/>
                        <a:pt x="972067" y="119843"/>
                        <a:pt x="983988" y="129882"/>
                      </a:cubicBezTo>
                      <a:cubicBezTo>
                        <a:pt x="989008" y="155607"/>
                        <a:pt x="994655" y="181332"/>
                        <a:pt x="988381" y="207685"/>
                      </a:cubicBezTo>
                      <a:cubicBezTo>
                        <a:pt x="978969" y="217097"/>
                        <a:pt x="965792" y="217097"/>
                        <a:pt x="953871" y="220234"/>
                      </a:cubicBezTo>
                      <a:cubicBezTo>
                        <a:pt x="876067" y="240312"/>
                        <a:pt x="799519" y="262901"/>
                        <a:pt x="722970" y="286744"/>
                      </a:cubicBezTo>
                      <a:cubicBezTo>
                        <a:pt x="708539" y="291136"/>
                        <a:pt x="694108" y="294900"/>
                        <a:pt x="679049" y="294273"/>
                      </a:cubicBezTo>
                      <a:cubicBezTo>
                        <a:pt x="753715" y="294273"/>
                        <a:pt x="828381" y="306822"/>
                        <a:pt x="903048" y="307449"/>
                      </a:cubicBezTo>
                      <a:cubicBezTo>
                        <a:pt x="935047" y="308077"/>
                        <a:pt x="967047" y="309332"/>
                        <a:pt x="997792" y="318743"/>
                      </a:cubicBezTo>
                      <a:cubicBezTo>
                        <a:pt x="1011596" y="342587"/>
                        <a:pt x="1015361" y="368312"/>
                        <a:pt x="1009714" y="395292"/>
                      </a:cubicBezTo>
                      <a:cubicBezTo>
                        <a:pt x="975204" y="408468"/>
                        <a:pt x="938185" y="406586"/>
                        <a:pt x="902420" y="407841"/>
                      </a:cubicBezTo>
                      <a:cubicBezTo>
                        <a:pt x="817087" y="410351"/>
                        <a:pt x="731755" y="410351"/>
                        <a:pt x="645794" y="407841"/>
                      </a:cubicBezTo>
                      <a:cubicBezTo>
                        <a:pt x="556697" y="405331"/>
                        <a:pt x="470736" y="426664"/>
                        <a:pt x="379757" y="436076"/>
                      </a:cubicBezTo>
                      <a:cubicBezTo>
                        <a:pt x="396698" y="459919"/>
                        <a:pt x="415521" y="476233"/>
                        <a:pt x="434344" y="492546"/>
                      </a:cubicBezTo>
                      <a:cubicBezTo>
                        <a:pt x="485168" y="537095"/>
                        <a:pt x="532854" y="585408"/>
                        <a:pt x="584304" y="628702"/>
                      </a:cubicBezTo>
                      <a:cubicBezTo>
                        <a:pt x="589951" y="633095"/>
                        <a:pt x="598736" y="637487"/>
                        <a:pt x="593716" y="648153"/>
                      </a:cubicBezTo>
                      <a:cubicBezTo>
                        <a:pt x="566108" y="653173"/>
                        <a:pt x="538501" y="658820"/>
                        <a:pt x="511520" y="663839"/>
                      </a:cubicBezTo>
                      <a:cubicBezTo>
                        <a:pt x="476383" y="635604"/>
                        <a:pt x="439991" y="607997"/>
                        <a:pt x="406737" y="577879"/>
                      </a:cubicBezTo>
                      <a:cubicBezTo>
                        <a:pt x="367835" y="543370"/>
                        <a:pt x="332071" y="506350"/>
                        <a:pt x="293796" y="471841"/>
                      </a:cubicBezTo>
                      <a:cubicBezTo>
                        <a:pt x="273718" y="453644"/>
                        <a:pt x="261169" y="433566"/>
                        <a:pt x="262424" y="404704"/>
                      </a:cubicBezTo>
                      <a:cubicBezTo>
                        <a:pt x="263051" y="394665"/>
                        <a:pt x="263679" y="377096"/>
                        <a:pt x="249247" y="377096"/>
                      </a:cubicBezTo>
                      <a:cubicBezTo>
                        <a:pt x="234816" y="377096"/>
                        <a:pt x="214738" y="373331"/>
                        <a:pt x="210346" y="398429"/>
                      </a:cubicBezTo>
                      <a:cubicBezTo>
                        <a:pt x="206581" y="418508"/>
                        <a:pt x="197797" y="436704"/>
                        <a:pt x="182738" y="452390"/>
                      </a:cubicBezTo>
                      <a:cubicBezTo>
                        <a:pt x="136307" y="500076"/>
                        <a:pt x="77327" y="498821"/>
                        <a:pt x="38425" y="444860"/>
                      </a:cubicBezTo>
                      <a:cubicBezTo>
                        <a:pt x="-1104" y="390272"/>
                        <a:pt x="-12398" y="330038"/>
                        <a:pt x="15210" y="266038"/>
                      </a:cubicBezTo>
                      <a:cubicBezTo>
                        <a:pt x="29641" y="232156"/>
                        <a:pt x="51602" y="205803"/>
                        <a:pt x="92386" y="202038"/>
                      </a:cubicBezTo>
                      <a:cubicBezTo>
                        <a:pt x="139444" y="197646"/>
                        <a:pt x="169562" y="222117"/>
                        <a:pt x="192150" y="259136"/>
                      </a:cubicBezTo>
                      <a:cubicBezTo>
                        <a:pt x="197169" y="267293"/>
                        <a:pt x="200307" y="276705"/>
                        <a:pt x="205326" y="285489"/>
                      </a:cubicBezTo>
                      <a:cubicBezTo>
                        <a:pt x="210346" y="294273"/>
                        <a:pt x="218503" y="294900"/>
                        <a:pt x="226032" y="291763"/>
                      </a:cubicBezTo>
                      <a:cubicBezTo>
                        <a:pt x="233561" y="288626"/>
                        <a:pt x="247365" y="289881"/>
                        <a:pt x="245483" y="277959"/>
                      </a:cubicBezTo>
                      <a:cubicBezTo>
                        <a:pt x="234189" y="208313"/>
                        <a:pt x="288777" y="173176"/>
                        <a:pt x="323286" y="128627"/>
                      </a:cubicBezTo>
                      <a:cubicBezTo>
                        <a:pt x="359051" y="84705"/>
                        <a:pt x="397953" y="43294"/>
                        <a:pt x="434972" y="0"/>
                      </a:cubicBezTo>
                      <a:close/>
                    </a:path>
                  </a:pathLst>
                </a:custGeom>
                <a:solidFill>
                  <a:srgbClr val="12664A"/>
                </a:solidFill>
                <a:ln w="6274" cap="flat">
                  <a:noFill/>
                  <a:prstDash val="solid"/>
                  <a:miter/>
                </a:ln>
              </p:spPr>
              <p:txBody>
                <a:bodyPr rtlCol="0" anchor="ctr"/>
                <a:lstStyle/>
                <a:p>
                  <a:endParaRPr lang="en-US"/>
                </a:p>
              </p:txBody>
            </p:sp>
            <p:sp>
              <p:nvSpPr>
                <p:cNvPr id="30" name="Freeform: Shape 30">
                  <a:extLst>
                    <a:ext uri="{FF2B5EF4-FFF2-40B4-BE49-F238E27FC236}">
                      <a16:creationId xmlns:a16="http://schemas.microsoft.com/office/drawing/2014/main" id="{5181422C-0B7A-8C22-1C64-706A3F0ECAFC}"/>
                    </a:ext>
                  </a:extLst>
                </p:cNvPr>
                <p:cNvSpPr/>
                <p:nvPr/>
              </p:nvSpPr>
              <p:spPr>
                <a:xfrm>
                  <a:off x="8363522" y="2129556"/>
                  <a:ext cx="1003916" cy="646271"/>
                </a:xfrm>
                <a:custGeom>
                  <a:avLst/>
                  <a:gdLst>
                    <a:gd name="connsiteX0" fmla="*/ 648227 w 1003915"/>
                    <a:gd name="connsiteY0" fmla="*/ 633094 h 646270"/>
                    <a:gd name="connsiteX1" fmla="*/ 566031 w 1003915"/>
                    <a:gd name="connsiteY1" fmla="*/ 648781 h 646270"/>
                    <a:gd name="connsiteX2" fmla="*/ 574188 w 1003915"/>
                    <a:gd name="connsiteY2" fmla="*/ 621800 h 646270"/>
                    <a:gd name="connsiteX3" fmla="*/ 678344 w 1003915"/>
                    <a:gd name="connsiteY3" fmla="*/ 405959 h 646270"/>
                    <a:gd name="connsiteX4" fmla="*/ 547835 w 1003915"/>
                    <a:gd name="connsiteY4" fmla="*/ 444233 h 646270"/>
                    <a:gd name="connsiteX5" fmla="*/ 246032 w 1003915"/>
                    <a:gd name="connsiteY5" fmla="*/ 568467 h 646270"/>
                    <a:gd name="connsiteX6" fmla="*/ 114896 w 1003915"/>
                    <a:gd name="connsiteY6" fmla="*/ 623055 h 646270"/>
                    <a:gd name="connsiteX7" fmla="*/ 91681 w 1003915"/>
                    <a:gd name="connsiteY7" fmla="*/ 627447 h 646270"/>
                    <a:gd name="connsiteX8" fmla="*/ 64073 w 1003915"/>
                    <a:gd name="connsiteY8" fmla="*/ 554036 h 646270"/>
                    <a:gd name="connsiteX9" fmla="*/ 81642 w 1003915"/>
                    <a:gd name="connsiteY9" fmla="*/ 538350 h 646270"/>
                    <a:gd name="connsiteX10" fmla="*/ 311287 w 1003915"/>
                    <a:gd name="connsiteY10" fmla="*/ 412233 h 646270"/>
                    <a:gd name="connsiteX11" fmla="*/ 333875 w 1003915"/>
                    <a:gd name="connsiteY11" fmla="*/ 401566 h 646270"/>
                    <a:gd name="connsiteX12" fmla="*/ 146269 w 1003915"/>
                    <a:gd name="connsiteY12" fmla="*/ 431684 h 646270"/>
                    <a:gd name="connsiteX13" fmla="*/ 59681 w 1003915"/>
                    <a:gd name="connsiteY13" fmla="*/ 447370 h 646270"/>
                    <a:gd name="connsiteX14" fmla="*/ 28309 w 1003915"/>
                    <a:gd name="connsiteY14" fmla="*/ 448625 h 646270"/>
                    <a:gd name="connsiteX15" fmla="*/ 73 w 1003915"/>
                    <a:gd name="connsiteY15" fmla="*/ 371449 h 646270"/>
                    <a:gd name="connsiteX16" fmla="*/ 28936 w 1003915"/>
                    <a:gd name="connsiteY16" fmla="*/ 359527 h 646270"/>
                    <a:gd name="connsiteX17" fmla="*/ 372150 w 1003915"/>
                    <a:gd name="connsiteY17" fmla="*/ 277332 h 646270"/>
                    <a:gd name="connsiteX18" fmla="*/ 602423 w 1003915"/>
                    <a:gd name="connsiteY18" fmla="*/ 195764 h 646270"/>
                    <a:gd name="connsiteX19" fmla="*/ 566031 w 1003915"/>
                    <a:gd name="connsiteY19" fmla="*/ 167529 h 646270"/>
                    <a:gd name="connsiteX20" fmla="*/ 369012 w 1003915"/>
                    <a:gd name="connsiteY20" fmla="*/ 55215 h 646270"/>
                    <a:gd name="connsiteX21" fmla="*/ 348307 w 1003915"/>
                    <a:gd name="connsiteY21" fmla="*/ 36392 h 646270"/>
                    <a:gd name="connsiteX22" fmla="*/ 428620 w 1003915"/>
                    <a:gd name="connsiteY22" fmla="*/ 0 h 646270"/>
                    <a:gd name="connsiteX23" fmla="*/ 669559 w 1003915"/>
                    <a:gd name="connsiteY23" fmla="*/ 131764 h 646270"/>
                    <a:gd name="connsiteX24" fmla="*/ 731677 w 1003915"/>
                    <a:gd name="connsiteY24" fmla="*/ 205803 h 646270"/>
                    <a:gd name="connsiteX25" fmla="*/ 746736 w 1003915"/>
                    <a:gd name="connsiteY25" fmla="*/ 221489 h 646270"/>
                    <a:gd name="connsiteX26" fmla="*/ 779363 w 1003915"/>
                    <a:gd name="connsiteY26" fmla="*/ 197646 h 646270"/>
                    <a:gd name="connsiteX27" fmla="*/ 783127 w 1003915"/>
                    <a:gd name="connsiteY27" fmla="*/ 168783 h 646270"/>
                    <a:gd name="connsiteX28" fmla="*/ 945009 w 1003915"/>
                    <a:gd name="connsiteY28" fmla="*/ 116078 h 646270"/>
                    <a:gd name="connsiteX29" fmla="*/ 997715 w 1003915"/>
                    <a:gd name="connsiteY29" fmla="*/ 293646 h 646270"/>
                    <a:gd name="connsiteX30" fmla="*/ 850892 w 1003915"/>
                    <a:gd name="connsiteY30" fmla="*/ 345096 h 646270"/>
                    <a:gd name="connsiteX31" fmla="*/ 815128 w 1003915"/>
                    <a:gd name="connsiteY31" fmla="*/ 309332 h 646270"/>
                    <a:gd name="connsiteX32" fmla="*/ 791284 w 1003915"/>
                    <a:gd name="connsiteY32" fmla="*/ 301175 h 646270"/>
                    <a:gd name="connsiteX33" fmla="*/ 774971 w 1003915"/>
                    <a:gd name="connsiteY33" fmla="*/ 333802 h 646270"/>
                    <a:gd name="connsiteX34" fmla="*/ 770578 w 1003915"/>
                    <a:gd name="connsiteY34" fmla="*/ 398429 h 646270"/>
                    <a:gd name="connsiteX35" fmla="*/ 648227 w 1003915"/>
                    <a:gd name="connsiteY35" fmla="*/ 633094 h 64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03914" h="646270">
                      <a:moveTo>
                        <a:pt x="648227" y="633094"/>
                      </a:moveTo>
                      <a:cubicBezTo>
                        <a:pt x="620619" y="638114"/>
                        <a:pt x="593011" y="643134"/>
                        <a:pt x="566031" y="648781"/>
                      </a:cubicBezTo>
                      <a:cubicBezTo>
                        <a:pt x="562266" y="638114"/>
                        <a:pt x="570423" y="629957"/>
                        <a:pt x="574188" y="621800"/>
                      </a:cubicBezTo>
                      <a:cubicBezTo>
                        <a:pt x="608070" y="550899"/>
                        <a:pt x="646344" y="482507"/>
                        <a:pt x="678344" y="405959"/>
                      </a:cubicBezTo>
                      <a:cubicBezTo>
                        <a:pt x="631913" y="418508"/>
                        <a:pt x="590501" y="432311"/>
                        <a:pt x="547835" y="444233"/>
                      </a:cubicBezTo>
                      <a:cubicBezTo>
                        <a:pt x="442424" y="473723"/>
                        <a:pt x="346424" y="527056"/>
                        <a:pt x="246032" y="568467"/>
                      </a:cubicBezTo>
                      <a:cubicBezTo>
                        <a:pt x="202111" y="586663"/>
                        <a:pt x="158818" y="604232"/>
                        <a:pt x="114896" y="623055"/>
                      </a:cubicBezTo>
                      <a:cubicBezTo>
                        <a:pt x="107367" y="626193"/>
                        <a:pt x="99837" y="629330"/>
                        <a:pt x="91681" y="627447"/>
                      </a:cubicBezTo>
                      <a:cubicBezTo>
                        <a:pt x="69720" y="607997"/>
                        <a:pt x="68465" y="580389"/>
                        <a:pt x="64073" y="554036"/>
                      </a:cubicBezTo>
                      <a:cubicBezTo>
                        <a:pt x="67838" y="545879"/>
                        <a:pt x="74739" y="542115"/>
                        <a:pt x="81642" y="538350"/>
                      </a:cubicBezTo>
                      <a:cubicBezTo>
                        <a:pt x="160072" y="499448"/>
                        <a:pt x="235366" y="455527"/>
                        <a:pt x="311287" y="412233"/>
                      </a:cubicBezTo>
                      <a:cubicBezTo>
                        <a:pt x="320072" y="407213"/>
                        <a:pt x="328856" y="404076"/>
                        <a:pt x="333875" y="401566"/>
                      </a:cubicBezTo>
                      <a:cubicBezTo>
                        <a:pt x="274895" y="414115"/>
                        <a:pt x="210268" y="419762"/>
                        <a:pt x="146269" y="431684"/>
                      </a:cubicBezTo>
                      <a:cubicBezTo>
                        <a:pt x="117406" y="436703"/>
                        <a:pt x="88543" y="442350"/>
                        <a:pt x="59681" y="447370"/>
                      </a:cubicBezTo>
                      <a:cubicBezTo>
                        <a:pt x="49014" y="449252"/>
                        <a:pt x="38975" y="453017"/>
                        <a:pt x="28309" y="448625"/>
                      </a:cubicBezTo>
                      <a:cubicBezTo>
                        <a:pt x="13877" y="424782"/>
                        <a:pt x="-1182" y="400939"/>
                        <a:pt x="73" y="371449"/>
                      </a:cubicBezTo>
                      <a:cubicBezTo>
                        <a:pt x="8230" y="363292"/>
                        <a:pt x="18897" y="362037"/>
                        <a:pt x="28936" y="359527"/>
                      </a:cubicBezTo>
                      <a:cubicBezTo>
                        <a:pt x="142504" y="328782"/>
                        <a:pt x="257327" y="303057"/>
                        <a:pt x="372150" y="277332"/>
                      </a:cubicBezTo>
                      <a:cubicBezTo>
                        <a:pt x="451208" y="259763"/>
                        <a:pt x="523992" y="222116"/>
                        <a:pt x="602423" y="195764"/>
                      </a:cubicBezTo>
                      <a:cubicBezTo>
                        <a:pt x="591129" y="180705"/>
                        <a:pt x="577952" y="174430"/>
                        <a:pt x="566031" y="167529"/>
                      </a:cubicBezTo>
                      <a:cubicBezTo>
                        <a:pt x="500149" y="129882"/>
                        <a:pt x="436149" y="89725"/>
                        <a:pt x="369012" y="55215"/>
                      </a:cubicBezTo>
                      <a:cubicBezTo>
                        <a:pt x="360856" y="50823"/>
                        <a:pt x="350189" y="47686"/>
                        <a:pt x="348307" y="36392"/>
                      </a:cubicBezTo>
                      <a:cubicBezTo>
                        <a:pt x="371522" y="16314"/>
                        <a:pt x="397248" y="2510"/>
                        <a:pt x="428620" y="0"/>
                      </a:cubicBezTo>
                      <a:cubicBezTo>
                        <a:pt x="510188" y="41412"/>
                        <a:pt x="590501" y="85333"/>
                        <a:pt x="669559" y="131764"/>
                      </a:cubicBezTo>
                      <a:cubicBezTo>
                        <a:pt x="699677" y="149960"/>
                        <a:pt x="724147" y="169411"/>
                        <a:pt x="731677" y="205803"/>
                      </a:cubicBezTo>
                      <a:cubicBezTo>
                        <a:pt x="732932" y="212077"/>
                        <a:pt x="732932" y="227764"/>
                        <a:pt x="746736" y="221489"/>
                      </a:cubicBezTo>
                      <a:cubicBezTo>
                        <a:pt x="758657" y="215842"/>
                        <a:pt x="779363" y="220862"/>
                        <a:pt x="779363" y="197646"/>
                      </a:cubicBezTo>
                      <a:cubicBezTo>
                        <a:pt x="779363" y="188234"/>
                        <a:pt x="780618" y="178195"/>
                        <a:pt x="783127" y="168783"/>
                      </a:cubicBezTo>
                      <a:cubicBezTo>
                        <a:pt x="802579" y="81568"/>
                        <a:pt x="880382" y="55215"/>
                        <a:pt x="945009" y="116078"/>
                      </a:cubicBezTo>
                      <a:cubicBezTo>
                        <a:pt x="995832" y="163764"/>
                        <a:pt x="1015283" y="224626"/>
                        <a:pt x="997715" y="293646"/>
                      </a:cubicBezTo>
                      <a:cubicBezTo>
                        <a:pt x="979519" y="363292"/>
                        <a:pt x="909245" y="387135"/>
                        <a:pt x="850892" y="345096"/>
                      </a:cubicBezTo>
                      <a:cubicBezTo>
                        <a:pt x="837088" y="335057"/>
                        <a:pt x="824539" y="323135"/>
                        <a:pt x="815128" y="309332"/>
                      </a:cubicBezTo>
                      <a:cubicBezTo>
                        <a:pt x="808853" y="299292"/>
                        <a:pt x="803206" y="298665"/>
                        <a:pt x="791284" y="301175"/>
                      </a:cubicBezTo>
                      <a:cubicBezTo>
                        <a:pt x="769951" y="306194"/>
                        <a:pt x="764932" y="315606"/>
                        <a:pt x="774971" y="333802"/>
                      </a:cubicBezTo>
                      <a:cubicBezTo>
                        <a:pt x="787520" y="356390"/>
                        <a:pt x="781245" y="376468"/>
                        <a:pt x="770578" y="398429"/>
                      </a:cubicBezTo>
                      <a:cubicBezTo>
                        <a:pt x="732304" y="476860"/>
                        <a:pt x="694657" y="557173"/>
                        <a:pt x="648227" y="633094"/>
                      </a:cubicBezTo>
                      <a:close/>
                    </a:path>
                  </a:pathLst>
                </a:custGeom>
                <a:solidFill>
                  <a:srgbClr val="12664A"/>
                </a:solidFill>
                <a:ln w="6274" cap="flat">
                  <a:noFill/>
                  <a:prstDash val="solid"/>
                  <a:miter/>
                </a:ln>
              </p:spPr>
              <p:txBody>
                <a:bodyPr rtlCol="0" anchor="ctr"/>
                <a:lstStyle/>
                <a:p>
                  <a:endParaRPr lang="en-US"/>
                </a:p>
              </p:txBody>
            </p:sp>
            <p:sp>
              <p:nvSpPr>
                <p:cNvPr id="31" name="Freeform: Shape 31">
                  <a:extLst>
                    <a:ext uri="{FF2B5EF4-FFF2-40B4-BE49-F238E27FC236}">
                      <a16:creationId xmlns:a16="http://schemas.microsoft.com/office/drawing/2014/main" id="{A263130B-E2F7-DCE2-EE21-73FE64B28635}"/>
                    </a:ext>
                  </a:extLst>
                </p:cNvPr>
                <p:cNvSpPr/>
                <p:nvPr/>
              </p:nvSpPr>
              <p:spPr>
                <a:xfrm>
                  <a:off x="7293170" y="497540"/>
                  <a:ext cx="734113" cy="928622"/>
                </a:xfrm>
                <a:custGeom>
                  <a:avLst/>
                  <a:gdLst>
                    <a:gd name="connsiteX0" fmla="*/ 102274 w 734113"/>
                    <a:gd name="connsiteY0" fmla="*/ 232181 h 928622"/>
                    <a:gd name="connsiteX1" fmla="*/ 375841 w 734113"/>
                    <a:gd name="connsiteY1" fmla="*/ 185123 h 928622"/>
                    <a:gd name="connsiteX2" fmla="*/ 466193 w 734113"/>
                    <a:gd name="connsiteY2" fmla="*/ 203946 h 928622"/>
                    <a:gd name="connsiteX3" fmla="*/ 487527 w 734113"/>
                    <a:gd name="connsiteY3" fmla="*/ 208966 h 928622"/>
                    <a:gd name="connsiteX4" fmla="*/ 498193 w 734113"/>
                    <a:gd name="connsiteY4" fmla="*/ 167554 h 928622"/>
                    <a:gd name="connsiteX5" fmla="*/ 478115 w 734113"/>
                    <a:gd name="connsiteY5" fmla="*/ 133045 h 928622"/>
                    <a:gd name="connsiteX6" fmla="*/ 565330 w 734113"/>
                    <a:gd name="connsiteY6" fmla="*/ 26 h 928622"/>
                    <a:gd name="connsiteX7" fmla="*/ 725957 w 734113"/>
                    <a:gd name="connsiteY7" fmla="*/ 101672 h 928622"/>
                    <a:gd name="connsiteX8" fmla="*/ 720310 w 734113"/>
                    <a:gd name="connsiteY8" fmla="*/ 202691 h 928622"/>
                    <a:gd name="connsiteX9" fmla="*/ 621801 w 734113"/>
                    <a:gd name="connsiteY9" fmla="*/ 238456 h 928622"/>
                    <a:gd name="connsiteX10" fmla="*/ 595448 w 734113"/>
                    <a:gd name="connsiteY10" fmla="*/ 233436 h 928622"/>
                    <a:gd name="connsiteX11" fmla="*/ 563448 w 734113"/>
                    <a:gd name="connsiteY11" fmla="*/ 255397 h 928622"/>
                    <a:gd name="connsiteX12" fmla="*/ 576624 w 734113"/>
                    <a:gd name="connsiteY12" fmla="*/ 274848 h 928622"/>
                    <a:gd name="connsiteX13" fmla="*/ 616781 w 734113"/>
                    <a:gd name="connsiteY13" fmla="*/ 330691 h 928622"/>
                    <a:gd name="connsiteX14" fmla="*/ 667604 w 734113"/>
                    <a:gd name="connsiteY14" fmla="*/ 589826 h 928622"/>
                    <a:gd name="connsiteX15" fmla="*/ 610506 w 734113"/>
                    <a:gd name="connsiteY15" fmla="*/ 653199 h 928622"/>
                    <a:gd name="connsiteX16" fmla="*/ 589801 w 734113"/>
                    <a:gd name="connsiteY16" fmla="*/ 565356 h 928622"/>
                    <a:gd name="connsiteX17" fmla="*/ 549016 w 734113"/>
                    <a:gd name="connsiteY17" fmla="*/ 394690 h 928622"/>
                    <a:gd name="connsiteX18" fmla="*/ 424782 w 734113"/>
                    <a:gd name="connsiteY18" fmla="*/ 579787 h 928622"/>
                    <a:gd name="connsiteX19" fmla="*/ 248469 w 734113"/>
                    <a:gd name="connsiteY19" fmla="*/ 909825 h 928622"/>
                    <a:gd name="connsiteX20" fmla="*/ 228391 w 734113"/>
                    <a:gd name="connsiteY20" fmla="*/ 934295 h 928622"/>
                    <a:gd name="connsiteX21" fmla="*/ 164391 w 734113"/>
                    <a:gd name="connsiteY21" fmla="*/ 891001 h 928622"/>
                    <a:gd name="connsiteX22" fmla="*/ 193881 w 734113"/>
                    <a:gd name="connsiteY22" fmla="*/ 811315 h 928622"/>
                    <a:gd name="connsiteX23" fmla="*/ 281724 w 734113"/>
                    <a:gd name="connsiteY23" fmla="*/ 599866 h 928622"/>
                    <a:gd name="connsiteX24" fmla="*/ 280469 w 734113"/>
                    <a:gd name="connsiteY24" fmla="*/ 599238 h 928622"/>
                    <a:gd name="connsiteX25" fmla="*/ 281096 w 734113"/>
                    <a:gd name="connsiteY25" fmla="*/ 601748 h 928622"/>
                    <a:gd name="connsiteX26" fmla="*/ 210195 w 734113"/>
                    <a:gd name="connsiteY26" fmla="*/ 681434 h 928622"/>
                    <a:gd name="connsiteX27" fmla="*/ 97254 w 734113"/>
                    <a:gd name="connsiteY27" fmla="*/ 806296 h 928622"/>
                    <a:gd name="connsiteX28" fmla="*/ 70901 w 734113"/>
                    <a:gd name="connsiteY28" fmla="*/ 828884 h 928622"/>
                    <a:gd name="connsiteX29" fmla="*/ 0 w 734113"/>
                    <a:gd name="connsiteY29" fmla="*/ 788727 h 928622"/>
                    <a:gd name="connsiteX30" fmla="*/ 16941 w 734113"/>
                    <a:gd name="connsiteY30" fmla="*/ 759237 h 928622"/>
                    <a:gd name="connsiteX31" fmla="*/ 236548 w 734113"/>
                    <a:gd name="connsiteY31" fmla="*/ 476886 h 928622"/>
                    <a:gd name="connsiteX32" fmla="*/ 356390 w 734113"/>
                    <a:gd name="connsiteY32" fmla="*/ 281122 h 928622"/>
                    <a:gd name="connsiteX33" fmla="*/ 354508 w 734113"/>
                    <a:gd name="connsiteY33" fmla="*/ 274220 h 928622"/>
                    <a:gd name="connsiteX34" fmla="*/ 232156 w 734113"/>
                    <a:gd name="connsiteY34" fmla="*/ 289279 h 928622"/>
                    <a:gd name="connsiteX35" fmla="*/ 84705 w 734113"/>
                    <a:gd name="connsiteY35" fmla="*/ 313750 h 928622"/>
                    <a:gd name="connsiteX36" fmla="*/ 66510 w 734113"/>
                    <a:gd name="connsiteY36" fmla="*/ 313122 h 928622"/>
                    <a:gd name="connsiteX37" fmla="*/ 102274 w 734113"/>
                    <a:gd name="connsiteY37" fmla="*/ 232181 h 928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34113" h="928622">
                      <a:moveTo>
                        <a:pt x="102274" y="232181"/>
                      </a:moveTo>
                      <a:cubicBezTo>
                        <a:pt x="192626" y="213985"/>
                        <a:pt x="284234" y="197672"/>
                        <a:pt x="375841" y="185123"/>
                      </a:cubicBezTo>
                      <a:cubicBezTo>
                        <a:pt x="409723" y="180731"/>
                        <a:pt x="438586" y="183240"/>
                        <a:pt x="466193" y="203946"/>
                      </a:cubicBezTo>
                      <a:cubicBezTo>
                        <a:pt x="471841" y="208338"/>
                        <a:pt x="480625" y="221515"/>
                        <a:pt x="487527" y="208966"/>
                      </a:cubicBezTo>
                      <a:cubicBezTo>
                        <a:pt x="494428" y="197044"/>
                        <a:pt x="513880" y="187005"/>
                        <a:pt x="498193" y="167554"/>
                      </a:cubicBezTo>
                      <a:cubicBezTo>
                        <a:pt x="490037" y="157515"/>
                        <a:pt x="483135" y="145594"/>
                        <a:pt x="478115" y="133045"/>
                      </a:cubicBezTo>
                      <a:cubicBezTo>
                        <a:pt x="449253" y="63398"/>
                        <a:pt x="490037" y="1908"/>
                        <a:pt x="565330" y="26"/>
                      </a:cubicBezTo>
                      <a:cubicBezTo>
                        <a:pt x="629330" y="-1229"/>
                        <a:pt x="700232" y="43320"/>
                        <a:pt x="725957" y="101672"/>
                      </a:cubicBezTo>
                      <a:cubicBezTo>
                        <a:pt x="741643" y="136182"/>
                        <a:pt x="744780" y="171319"/>
                        <a:pt x="720310" y="202691"/>
                      </a:cubicBezTo>
                      <a:cubicBezTo>
                        <a:pt x="695839" y="234691"/>
                        <a:pt x="660075" y="241593"/>
                        <a:pt x="621801" y="238456"/>
                      </a:cubicBezTo>
                      <a:cubicBezTo>
                        <a:pt x="613016" y="237828"/>
                        <a:pt x="603604" y="237201"/>
                        <a:pt x="595448" y="233436"/>
                      </a:cubicBezTo>
                      <a:cubicBezTo>
                        <a:pt x="572232" y="222770"/>
                        <a:pt x="570977" y="244730"/>
                        <a:pt x="563448" y="255397"/>
                      </a:cubicBezTo>
                      <a:cubicBezTo>
                        <a:pt x="553409" y="269201"/>
                        <a:pt x="570350" y="271083"/>
                        <a:pt x="576624" y="274848"/>
                      </a:cubicBezTo>
                      <a:cubicBezTo>
                        <a:pt x="599212" y="287397"/>
                        <a:pt x="611134" y="304965"/>
                        <a:pt x="616781" y="330691"/>
                      </a:cubicBezTo>
                      <a:cubicBezTo>
                        <a:pt x="635604" y="416651"/>
                        <a:pt x="655683" y="502611"/>
                        <a:pt x="667604" y="589826"/>
                      </a:cubicBezTo>
                      <a:cubicBezTo>
                        <a:pt x="656310" y="617434"/>
                        <a:pt x="644389" y="645042"/>
                        <a:pt x="610506" y="653199"/>
                      </a:cubicBezTo>
                      <a:cubicBezTo>
                        <a:pt x="597330" y="625591"/>
                        <a:pt x="596075" y="594846"/>
                        <a:pt x="589801" y="565356"/>
                      </a:cubicBezTo>
                      <a:cubicBezTo>
                        <a:pt x="577252" y="510141"/>
                        <a:pt x="566585" y="454298"/>
                        <a:pt x="549016" y="394690"/>
                      </a:cubicBezTo>
                      <a:cubicBezTo>
                        <a:pt x="505723" y="458690"/>
                        <a:pt x="459919" y="515788"/>
                        <a:pt x="424782" y="579787"/>
                      </a:cubicBezTo>
                      <a:cubicBezTo>
                        <a:pt x="365174" y="688963"/>
                        <a:pt x="308704" y="800649"/>
                        <a:pt x="248469" y="909825"/>
                      </a:cubicBezTo>
                      <a:cubicBezTo>
                        <a:pt x="243450" y="919236"/>
                        <a:pt x="239058" y="929275"/>
                        <a:pt x="228391" y="934295"/>
                      </a:cubicBezTo>
                      <a:cubicBezTo>
                        <a:pt x="199528" y="930530"/>
                        <a:pt x="180077" y="912962"/>
                        <a:pt x="164391" y="891001"/>
                      </a:cubicBezTo>
                      <a:cubicBezTo>
                        <a:pt x="166274" y="861511"/>
                        <a:pt x="182587" y="837668"/>
                        <a:pt x="193881" y="811315"/>
                      </a:cubicBezTo>
                      <a:cubicBezTo>
                        <a:pt x="223999" y="741041"/>
                        <a:pt x="249097" y="668885"/>
                        <a:pt x="281724" y="599866"/>
                      </a:cubicBezTo>
                      <a:cubicBezTo>
                        <a:pt x="282979" y="596728"/>
                        <a:pt x="276705" y="599238"/>
                        <a:pt x="280469" y="599238"/>
                      </a:cubicBezTo>
                      <a:cubicBezTo>
                        <a:pt x="281724" y="599238"/>
                        <a:pt x="282351" y="599866"/>
                        <a:pt x="281096" y="601748"/>
                      </a:cubicBezTo>
                      <a:cubicBezTo>
                        <a:pt x="261646" y="631865"/>
                        <a:pt x="234038" y="655081"/>
                        <a:pt x="210195" y="681434"/>
                      </a:cubicBezTo>
                      <a:cubicBezTo>
                        <a:pt x="172548" y="722845"/>
                        <a:pt x="133646" y="763002"/>
                        <a:pt x="97254" y="806296"/>
                      </a:cubicBezTo>
                      <a:cubicBezTo>
                        <a:pt x="89725" y="815080"/>
                        <a:pt x="82196" y="823864"/>
                        <a:pt x="70901" y="828884"/>
                      </a:cubicBezTo>
                      <a:cubicBezTo>
                        <a:pt x="40784" y="827002"/>
                        <a:pt x="16941" y="814453"/>
                        <a:pt x="0" y="788727"/>
                      </a:cubicBezTo>
                      <a:cubicBezTo>
                        <a:pt x="1255" y="776178"/>
                        <a:pt x="10039" y="768021"/>
                        <a:pt x="16941" y="759237"/>
                      </a:cubicBezTo>
                      <a:cubicBezTo>
                        <a:pt x="87215" y="662610"/>
                        <a:pt x="163136" y="571003"/>
                        <a:pt x="236548" y="476886"/>
                      </a:cubicBezTo>
                      <a:cubicBezTo>
                        <a:pt x="283606" y="416651"/>
                        <a:pt x="316861" y="347004"/>
                        <a:pt x="356390" y="281122"/>
                      </a:cubicBezTo>
                      <a:cubicBezTo>
                        <a:pt x="357018" y="279867"/>
                        <a:pt x="357018" y="277985"/>
                        <a:pt x="354508" y="274220"/>
                      </a:cubicBezTo>
                      <a:cubicBezTo>
                        <a:pt x="313724" y="276103"/>
                        <a:pt x="272940" y="283632"/>
                        <a:pt x="232156" y="289279"/>
                      </a:cubicBezTo>
                      <a:cubicBezTo>
                        <a:pt x="182587" y="296181"/>
                        <a:pt x="133646" y="302456"/>
                        <a:pt x="84705" y="313750"/>
                      </a:cubicBezTo>
                      <a:cubicBezTo>
                        <a:pt x="78431" y="315004"/>
                        <a:pt x="72156" y="316259"/>
                        <a:pt x="66510" y="313122"/>
                      </a:cubicBezTo>
                      <a:cubicBezTo>
                        <a:pt x="63372" y="279240"/>
                        <a:pt x="81568" y="255397"/>
                        <a:pt x="102274" y="232181"/>
                      </a:cubicBezTo>
                      <a:close/>
                    </a:path>
                  </a:pathLst>
                </a:custGeom>
                <a:solidFill>
                  <a:srgbClr val="12664A"/>
                </a:solidFill>
                <a:ln w="6274" cap="flat">
                  <a:noFill/>
                  <a:prstDash val="solid"/>
                  <a:miter/>
                </a:ln>
              </p:spPr>
              <p:txBody>
                <a:bodyPr rtlCol="0" anchor="ctr"/>
                <a:lstStyle/>
                <a:p>
                  <a:endParaRPr lang="en-US"/>
                </a:p>
              </p:txBody>
            </p:sp>
            <p:sp>
              <p:nvSpPr>
                <p:cNvPr id="32" name="Freeform: Shape 32">
                  <a:extLst>
                    <a:ext uri="{FF2B5EF4-FFF2-40B4-BE49-F238E27FC236}">
                      <a16:creationId xmlns:a16="http://schemas.microsoft.com/office/drawing/2014/main" id="{2B005E84-35CF-6E24-8FEF-836D5A20F90D}"/>
                    </a:ext>
                  </a:extLst>
                </p:cNvPr>
                <p:cNvSpPr/>
                <p:nvPr/>
              </p:nvSpPr>
              <p:spPr>
                <a:xfrm>
                  <a:off x="7739285" y="963493"/>
                  <a:ext cx="859603" cy="834505"/>
                </a:xfrm>
                <a:custGeom>
                  <a:avLst/>
                  <a:gdLst>
                    <a:gd name="connsiteX0" fmla="*/ 166901 w 859602"/>
                    <a:gd name="connsiteY0" fmla="*/ 190382 h 834505"/>
                    <a:gd name="connsiteX1" fmla="*/ 220861 w 859602"/>
                    <a:gd name="connsiteY1" fmla="*/ 124500 h 834505"/>
                    <a:gd name="connsiteX2" fmla="*/ 514507 w 859602"/>
                    <a:gd name="connsiteY2" fmla="*/ 140187 h 834505"/>
                    <a:gd name="connsiteX3" fmla="*/ 584153 w 859602"/>
                    <a:gd name="connsiteY3" fmla="*/ 179088 h 834505"/>
                    <a:gd name="connsiteX4" fmla="*/ 604859 w 859602"/>
                    <a:gd name="connsiteY4" fmla="*/ 185990 h 834505"/>
                    <a:gd name="connsiteX5" fmla="*/ 623055 w 859602"/>
                    <a:gd name="connsiteY5" fmla="*/ 152108 h 834505"/>
                    <a:gd name="connsiteX6" fmla="*/ 609251 w 859602"/>
                    <a:gd name="connsiteY6" fmla="*/ 98148 h 834505"/>
                    <a:gd name="connsiteX7" fmla="*/ 710270 w 859602"/>
                    <a:gd name="connsiteY7" fmla="*/ 266 h 834505"/>
                    <a:gd name="connsiteX8" fmla="*/ 862113 w 859602"/>
                    <a:gd name="connsiteY8" fmla="*/ 153363 h 834505"/>
                    <a:gd name="connsiteX9" fmla="*/ 742270 w 859602"/>
                    <a:gd name="connsiteY9" fmla="*/ 250617 h 834505"/>
                    <a:gd name="connsiteX10" fmla="*/ 702741 w 859602"/>
                    <a:gd name="connsiteY10" fmla="*/ 235559 h 834505"/>
                    <a:gd name="connsiteX11" fmla="*/ 681408 w 859602"/>
                    <a:gd name="connsiteY11" fmla="*/ 236814 h 834505"/>
                    <a:gd name="connsiteX12" fmla="*/ 678271 w 859602"/>
                    <a:gd name="connsiteY12" fmla="*/ 275088 h 834505"/>
                    <a:gd name="connsiteX13" fmla="*/ 702113 w 859602"/>
                    <a:gd name="connsiteY13" fmla="*/ 332813 h 834505"/>
                    <a:gd name="connsiteX14" fmla="*/ 695839 w 859602"/>
                    <a:gd name="connsiteY14" fmla="*/ 600106 h 834505"/>
                    <a:gd name="connsiteX15" fmla="*/ 637486 w 859602"/>
                    <a:gd name="connsiteY15" fmla="*/ 651556 h 834505"/>
                    <a:gd name="connsiteX16" fmla="*/ 625565 w 859602"/>
                    <a:gd name="connsiteY16" fmla="*/ 649674 h 834505"/>
                    <a:gd name="connsiteX17" fmla="*/ 625565 w 859602"/>
                    <a:gd name="connsiteY17" fmla="*/ 417518 h 834505"/>
                    <a:gd name="connsiteX18" fmla="*/ 621800 w 859602"/>
                    <a:gd name="connsiteY18" fmla="*/ 386773 h 834505"/>
                    <a:gd name="connsiteX19" fmla="*/ 582898 w 859602"/>
                    <a:gd name="connsiteY19" fmla="*/ 418773 h 834505"/>
                    <a:gd name="connsiteX20" fmla="*/ 360155 w 859602"/>
                    <a:gd name="connsiteY20" fmla="*/ 653439 h 834505"/>
                    <a:gd name="connsiteX21" fmla="*/ 208312 w 859602"/>
                    <a:gd name="connsiteY21" fmla="*/ 825987 h 834505"/>
                    <a:gd name="connsiteX22" fmla="*/ 195763 w 859602"/>
                    <a:gd name="connsiteY22" fmla="*/ 836026 h 834505"/>
                    <a:gd name="connsiteX23" fmla="*/ 137411 w 859602"/>
                    <a:gd name="connsiteY23" fmla="*/ 780810 h 834505"/>
                    <a:gd name="connsiteX24" fmla="*/ 141803 w 859602"/>
                    <a:gd name="connsiteY24" fmla="*/ 768261 h 834505"/>
                    <a:gd name="connsiteX25" fmla="*/ 314351 w 859602"/>
                    <a:gd name="connsiteY25" fmla="*/ 526067 h 834505"/>
                    <a:gd name="connsiteX26" fmla="*/ 314351 w 859602"/>
                    <a:gd name="connsiteY26" fmla="*/ 527322 h 834505"/>
                    <a:gd name="connsiteX27" fmla="*/ 65254 w 859602"/>
                    <a:gd name="connsiteY27" fmla="*/ 701125 h 834505"/>
                    <a:gd name="connsiteX28" fmla="*/ 60235 w 859602"/>
                    <a:gd name="connsiteY28" fmla="*/ 702380 h 834505"/>
                    <a:gd name="connsiteX29" fmla="*/ 0 w 859602"/>
                    <a:gd name="connsiteY29" fmla="*/ 644027 h 834505"/>
                    <a:gd name="connsiteX30" fmla="*/ 87215 w 859602"/>
                    <a:gd name="connsiteY30" fmla="*/ 566223 h 834505"/>
                    <a:gd name="connsiteX31" fmla="*/ 295528 w 859602"/>
                    <a:gd name="connsiteY31" fmla="*/ 399322 h 834505"/>
                    <a:gd name="connsiteX32" fmla="*/ 454899 w 859602"/>
                    <a:gd name="connsiteY32" fmla="*/ 238068 h 834505"/>
                    <a:gd name="connsiteX33" fmla="*/ 459919 w 859602"/>
                    <a:gd name="connsiteY33" fmla="*/ 224265 h 834505"/>
                    <a:gd name="connsiteX34" fmla="*/ 445488 w 859602"/>
                    <a:gd name="connsiteY34" fmla="*/ 219245 h 834505"/>
                    <a:gd name="connsiteX35" fmla="*/ 328782 w 859602"/>
                    <a:gd name="connsiteY35" fmla="*/ 209206 h 834505"/>
                    <a:gd name="connsiteX36" fmla="*/ 195763 w 859602"/>
                    <a:gd name="connsiteY36" fmla="*/ 202304 h 834505"/>
                    <a:gd name="connsiteX37" fmla="*/ 166901 w 859602"/>
                    <a:gd name="connsiteY37" fmla="*/ 190382 h 83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59601" h="834505">
                      <a:moveTo>
                        <a:pt x="166901" y="190382"/>
                      </a:moveTo>
                      <a:cubicBezTo>
                        <a:pt x="185097" y="168422"/>
                        <a:pt x="203293" y="146461"/>
                        <a:pt x="220861" y="124500"/>
                      </a:cubicBezTo>
                      <a:cubicBezTo>
                        <a:pt x="318743" y="125128"/>
                        <a:pt x="416625" y="132657"/>
                        <a:pt x="514507" y="140187"/>
                      </a:cubicBezTo>
                      <a:cubicBezTo>
                        <a:pt x="545252" y="142696"/>
                        <a:pt x="564703" y="159637"/>
                        <a:pt x="584153" y="179088"/>
                      </a:cubicBezTo>
                      <a:cubicBezTo>
                        <a:pt x="589173" y="184108"/>
                        <a:pt x="595447" y="197284"/>
                        <a:pt x="604859" y="185990"/>
                      </a:cubicBezTo>
                      <a:cubicBezTo>
                        <a:pt x="613016" y="176579"/>
                        <a:pt x="632467" y="172186"/>
                        <a:pt x="623055" y="152108"/>
                      </a:cubicBezTo>
                      <a:cubicBezTo>
                        <a:pt x="615526" y="135167"/>
                        <a:pt x="609251" y="117599"/>
                        <a:pt x="609251" y="98148"/>
                      </a:cubicBezTo>
                      <a:cubicBezTo>
                        <a:pt x="607369" y="32893"/>
                        <a:pt x="645016" y="-3499"/>
                        <a:pt x="710270" y="266"/>
                      </a:cubicBezTo>
                      <a:cubicBezTo>
                        <a:pt x="783054" y="4658"/>
                        <a:pt x="858348" y="80579"/>
                        <a:pt x="862113" y="153363"/>
                      </a:cubicBezTo>
                      <a:cubicBezTo>
                        <a:pt x="865877" y="224892"/>
                        <a:pt x="811917" y="268186"/>
                        <a:pt x="742270" y="250617"/>
                      </a:cubicBezTo>
                      <a:cubicBezTo>
                        <a:pt x="728466" y="246853"/>
                        <a:pt x="715290" y="241833"/>
                        <a:pt x="702741" y="235559"/>
                      </a:cubicBezTo>
                      <a:cubicBezTo>
                        <a:pt x="694584" y="231166"/>
                        <a:pt x="689564" y="230539"/>
                        <a:pt x="681408" y="236814"/>
                      </a:cubicBezTo>
                      <a:cubicBezTo>
                        <a:pt x="666349" y="249362"/>
                        <a:pt x="657565" y="260029"/>
                        <a:pt x="678271" y="275088"/>
                      </a:cubicBezTo>
                      <a:cubicBezTo>
                        <a:pt x="697721" y="289519"/>
                        <a:pt x="702741" y="308343"/>
                        <a:pt x="702113" y="332813"/>
                      </a:cubicBezTo>
                      <a:cubicBezTo>
                        <a:pt x="700858" y="421911"/>
                        <a:pt x="703368" y="511008"/>
                        <a:pt x="695839" y="600106"/>
                      </a:cubicBezTo>
                      <a:cubicBezTo>
                        <a:pt x="682035" y="623321"/>
                        <a:pt x="657565" y="635243"/>
                        <a:pt x="637486" y="651556"/>
                      </a:cubicBezTo>
                      <a:cubicBezTo>
                        <a:pt x="633722" y="654066"/>
                        <a:pt x="628702" y="652811"/>
                        <a:pt x="625565" y="649674"/>
                      </a:cubicBezTo>
                      <a:cubicBezTo>
                        <a:pt x="625565" y="572498"/>
                        <a:pt x="625565" y="494694"/>
                        <a:pt x="625565" y="417518"/>
                      </a:cubicBezTo>
                      <a:cubicBezTo>
                        <a:pt x="625565" y="408107"/>
                        <a:pt x="628075" y="398068"/>
                        <a:pt x="621800" y="386773"/>
                      </a:cubicBezTo>
                      <a:cubicBezTo>
                        <a:pt x="607996" y="396813"/>
                        <a:pt x="594820" y="407479"/>
                        <a:pt x="582898" y="418773"/>
                      </a:cubicBezTo>
                      <a:cubicBezTo>
                        <a:pt x="502585" y="490930"/>
                        <a:pt x="428547" y="569361"/>
                        <a:pt x="360155" y="653439"/>
                      </a:cubicBezTo>
                      <a:cubicBezTo>
                        <a:pt x="311841" y="713046"/>
                        <a:pt x="260391" y="770144"/>
                        <a:pt x="208312" y="825987"/>
                      </a:cubicBezTo>
                      <a:cubicBezTo>
                        <a:pt x="204548" y="829751"/>
                        <a:pt x="200783" y="834143"/>
                        <a:pt x="195763" y="836026"/>
                      </a:cubicBezTo>
                      <a:cubicBezTo>
                        <a:pt x="163136" y="831634"/>
                        <a:pt x="148077" y="808418"/>
                        <a:pt x="137411" y="780810"/>
                      </a:cubicBezTo>
                      <a:cubicBezTo>
                        <a:pt x="138038" y="776418"/>
                        <a:pt x="139293" y="772026"/>
                        <a:pt x="141803" y="768261"/>
                      </a:cubicBezTo>
                      <a:cubicBezTo>
                        <a:pt x="201410" y="687948"/>
                        <a:pt x="257881" y="604498"/>
                        <a:pt x="314351" y="526067"/>
                      </a:cubicBezTo>
                      <a:cubicBezTo>
                        <a:pt x="316861" y="524812"/>
                        <a:pt x="315606" y="526067"/>
                        <a:pt x="314351" y="527322"/>
                      </a:cubicBezTo>
                      <a:cubicBezTo>
                        <a:pt x="231528" y="585674"/>
                        <a:pt x="148077" y="642772"/>
                        <a:pt x="65254" y="701125"/>
                      </a:cubicBezTo>
                      <a:cubicBezTo>
                        <a:pt x="63999" y="702380"/>
                        <a:pt x="62117" y="701752"/>
                        <a:pt x="60235" y="702380"/>
                      </a:cubicBezTo>
                      <a:cubicBezTo>
                        <a:pt x="36392" y="687321"/>
                        <a:pt x="8784" y="675399"/>
                        <a:pt x="0" y="644027"/>
                      </a:cubicBezTo>
                      <a:cubicBezTo>
                        <a:pt x="24470" y="612655"/>
                        <a:pt x="57725" y="591321"/>
                        <a:pt x="87215" y="566223"/>
                      </a:cubicBezTo>
                      <a:cubicBezTo>
                        <a:pt x="154979" y="508498"/>
                        <a:pt x="225253" y="453910"/>
                        <a:pt x="295528" y="399322"/>
                      </a:cubicBezTo>
                      <a:cubicBezTo>
                        <a:pt x="355135" y="352264"/>
                        <a:pt x="400311" y="290147"/>
                        <a:pt x="454899" y="238068"/>
                      </a:cubicBezTo>
                      <a:cubicBezTo>
                        <a:pt x="458664" y="234304"/>
                        <a:pt x="463683" y="230539"/>
                        <a:pt x="459919" y="224265"/>
                      </a:cubicBezTo>
                      <a:cubicBezTo>
                        <a:pt x="456782" y="219245"/>
                        <a:pt x="450507" y="219245"/>
                        <a:pt x="445488" y="219245"/>
                      </a:cubicBezTo>
                      <a:cubicBezTo>
                        <a:pt x="406586" y="216108"/>
                        <a:pt x="367684" y="210461"/>
                        <a:pt x="328782" y="209206"/>
                      </a:cubicBezTo>
                      <a:cubicBezTo>
                        <a:pt x="284234" y="207951"/>
                        <a:pt x="240312" y="200422"/>
                        <a:pt x="195763" y="202304"/>
                      </a:cubicBezTo>
                      <a:cubicBezTo>
                        <a:pt x="185097" y="200422"/>
                        <a:pt x="172548" y="203559"/>
                        <a:pt x="166901" y="190382"/>
                      </a:cubicBezTo>
                      <a:close/>
                    </a:path>
                  </a:pathLst>
                </a:custGeom>
                <a:solidFill>
                  <a:srgbClr val="00B050"/>
                </a:solidFill>
                <a:ln w="6274" cap="flat">
                  <a:noFill/>
                  <a:prstDash val="solid"/>
                  <a:miter/>
                </a:ln>
              </p:spPr>
              <p:txBody>
                <a:bodyPr rtlCol="0" anchor="ctr"/>
                <a:lstStyle/>
                <a:p>
                  <a:endParaRPr lang="en-US"/>
                </a:p>
              </p:txBody>
            </p:sp>
            <p:sp>
              <p:nvSpPr>
                <p:cNvPr id="33" name="Freeform: Shape 33">
                  <a:extLst>
                    <a:ext uri="{FF2B5EF4-FFF2-40B4-BE49-F238E27FC236}">
                      <a16:creationId xmlns:a16="http://schemas.microsoft.com/office/drawing/2014/main" id="{A93DA641-A08F-2D2E-EF77-CE68F4A52CF3}"/>
                    </a:ext>
                  </a:extLst>
                </p:cNvPr>
                <p:cNvSpPr/>
                <p:nvPr/>
              </p:nvSpPr>
              <p:spPr>
                <a:xfrm>
                  <a:off x="6740815" y="175711"/>
                  <a:ext cx="652545" cy="985092"/>
                </a:xfrm>
                <a:custGeom>
                  <a:avLst/>
                  <a:gdLst>
                    <a:gd name="connsiteX0" fmla="*/ 654629 w 652545"/>
                    <a:gd name="connsiteY0" fmla="*/ 554011 h 985092"/>
                    <a:gd name="connsiteX1" fmla="*/ 616982 w 652545"/>
                    <a:gd name="connsiteY1" fmla="*/ 631814 h 985092"/>
                    <a:gd name="connsiteX2" fmla="*/ 604433 w 652545"/>
                    <a:gd name="connsiteY2" fmla="*/ 620520 h 985092"/>
                    <a:gd name="connsiteX3" fmla="*/ 495257 w 652545"/>
                    <a:gd name="connsiteY3" fmla="*/ 390874 h 985092"/>
                    <a:gd name="connsiteX4" fmla="*/ 495885 w 652545"/>
                    <a:gd name="connsiteY4" fmla="*/ 382718 h 985092"/>
                    <a:gd name="connsiteX5" fmla="*/ 456983 w 652545"/>
                    <a:gd name="connsiteY5" fmla="*/ 481854 h 985092"/>
                    <a:gd name="connsiteX6" fmla="*/ 371650 w 652545"/>
                    <a:gd name="connsiteY6" fmla="*/ 757304 h 985092"/>
                    <a:gd name="connsiteX7" fmla="*/ 315180 w 652545"/>
                    <a:gd name="connsiteY7" fmla="*/ 960597 h 985092"/>
                    <a:gd name="connsiteX8" fmla="*/ 305768 w 652545"/>
                    <a:gd name="connsiteY8" fmla="*/ 982557 h 985092"/>
                    <a:gd name="connsiteX9" fmla="*/ 229220 w 652545"/>
                    <a:gd name="connsiteY9" fmla="*/ 960597 h 985092"/>
                    <a:gd name="connsiteX10" fmla="*/ 229220 w 652545"/>
                    <a:gd name="connsiteY10" fmla="*/ 931734 h 985092"/>
                    <a:gd name="connsiteX11" fmla="*/ 274396 w 652545"/>
                    <a:gd name="connsiteY11" fmla="*/ 671343 h 985092"/>
                    <a:gd name="connsiteX12" fmla="*/ 280670 w 652545"/>
                    <a:gd name="connsiteY12" fmla="*/ 650010 h 985092"/>
                    <a:gd name="connsiteX13" fmla="*/ 146396 w 652545"/>
                    <a:gd name="connsiteY13" fmla="*/ 890950 h 985092"/>
                    <a:gd name="connsiteX14" fmla="*/ 121299 w 652545"/>
                    <a:gd name="connsiteY14" fmla="*/ 924205 h 985092"/>
                    <a:gd name="connsiteX15" fmla="*/ 47888 w 652545"/>
                    <a:gd name="connsiteY15" fmla="*/ 896597 h 985092"/>
                    <a:gd name="connsiteX16" fmla="*/ 54789 w 652545"/>
                    <a:gd name="connsiteY16" fmla="*/ 866480 h 985092"/>
                    <a:gd name="connsiteX17" fmla="*/ 211651 w 652545"/>
                    <a:gd name="connsiteY17" fmla="*/ 529540 h 985092"/>
                    <a:gd name="connsiteX18" fmla="*/ 283808 w 652545"/>
                    <a:gd name="connsiteY18" fmla="*/ 316208 h 985092"/>
                    <a:gd name="connsiteX19" fmla="*/ 227965 w 652545"/>
                    <a:gd name="connsiteY19" fmla="*/ 332522 h 985092"/>
                    <a:gd name="connsiteX20" fmla="*/ 24672 w 652545"/>
                    <a:gd name="connsiteY20" fmla="*/ 414717 h 985092"/>
                    <a:gd name="connsiteX21" fmla="*/ 201 w 652545"/>
                    <a:gd name="connsiteY21" fmla="*/ 416600 h 985092"/>
                    <a:gd name="connsiteX22" fmla="*/ 19652 w 652545"/>
                    <a:gd name="connsiteY22" fmla="*/ 333777 h 985092"/>
                    <a:gd name="connsiteX23" fmla="*/ 283180 w 652545"/>
                    <a:gd name="connsiteY23" fmla="*/ 223973 h 985092"/>
                    <a:gd name="connsiteX24" fmla="*/ 369140 w 652545"/>
                    <a:gd name="connsiteY24" fmla="*/ 223973 h 985092"/>
                    <a:gd name="connsiteX25" fmla="*/ 392984 w 652545"/>
                    <a:gd name="connsiteY25" fmla="*/ 222718 h 985092"/>
                    <a:gd name="connsiteX26" fmla="*/ 392356 w 652545"/>
                    <a:gd name="connsiteY26" fmla="*/ 180679 h 985092"/>
                    <a:gd name="connsiteX27" fmla="*/ 371650 w 652545"/>
                    <a:gd name="connsiteY27" fmla="*/ 159974 h 985092"/>
                    <a:gd name="connsiteX28" fmla="*/ 430630 w 652545"/>
                    <a:gd name="connsiteY28" fmla="*/ 2484 h 985092"/>
                    <a:gd name="connsiteX29" fmla="*/ 581845 w 652545"/>
                    <a:gd name="connsiteY29" fmla="*/ 47033 h 985092"/>
                    <a:gd name="connsiteX30" fmla="*/ 620119 w 652545"/>
                    <a:gd name="connsiteY30" fmla="*/ 161229 h 985092"/>
                    <a:gd name="connsiteX31" fmla="*/ 512199 w 652545"/>
                    <a:gd name="connsiteY31" fmla="*/ 225228 h 985092"/>
                    <a:gd name="connsiteX32" fmla="*/ 485218 w 652545"/>
                    <a:gd name="connsiteY32" fmla="*/ 228993 h 985092"/>
                    <a:gd name="connsiteX33" fmla="*/ 496512 w 652545"/>
                    <a:gd name="connsiteY33" fmla="*/ 269150 h 985092"/>
                    <a:gd name="connsiteX34" fmla="*/ 544826 w 652545"/>
                    <a:gd name="connsiteY34" fmla="*/ 313698 h 985092"/>
                    <a:gd name="connsiteX35" fmla="*/ 654629 w 652545"/>
                    <a:gd name="connsiteY35" fmla="*/ 554011 h 985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2545" h="985092">
                      <a:moveTo>
                        <a:pt x="654629" y="554011"/>
                      </a:moveTo>
                      <a:cubicBezTo>
                        <a:pt x="642080" y="579736"/>
                        <a:pt x="629531" y="606089"/>
                        <a:pt x="616982" y="631814"/>
                      </a:cubicBezTo>
                      <a:cubicBezTo>
                        <a:pt x="608825" y="633069"/>
                        <a:pt x="606943" y="625540"/>
                        <a:pt x="604433" y="620520"/>
                      </a:cubicBezTo>
                      <a:cubicBezTo>
                        <a:pt x="568669" y="543344"/>
                        <a:pt x="534159" y="466795"/>
                        <a:pt x="495257" y="390874"/>
                      </a:cubicBezTo>
                      <a:cubicBezTo>
                        <a:pt x="494630" y="388992"/>
                        <a:pt x="494630" y="387110"/>
                        <a:pt x="495885" y="382718"/>
                      </a:cubicBezTo>
                      <a:cubicBezTo>
                        <a:pt x="483963" y="418482"/>
                        <a:pt x="471415" y="450482"/>
                        <a:pt x="456983" y="481854"/>
                      </a:cubicBezTo>
                      <a:cubicBezTo>
                        <a:pt x="416827" y="570324"/>
                        <a:pt x="395493" y="664441"/>
                        <a:pt x="371650" y="757304"/>
                      </a:cubicBezTo>
                      <a:cubicBezTo>
                        <a:pt x="354082" y="825695"/>
                        <a:pt x="334003" y="892832"/>
                        <a:pt x="315180" y="960597"/>
                      </a:cubicBezTo>
                      <a:cubicBezTo>
                        <a:pt x="313298" y="968126"/>
                        <a:pt x="310788" y="976283"/>
                        <a:pt x="305768" y="982557"/>
                      </a:cubicBezTo>
                      <a:cubicBezTo>
                        <a:pt x="285063" y="992596"/>
                        <a:pt x="251180" y="982557"/>
                        <a:pt x="229220" y="960597"/>
                      </a:cubicBezTo>
                      <a:cubicBezTo>
                        <a:pt x="225455" y="951185"/>
                        <a:pt x="226710" y="941146"/>
                        <a:pt x="229220" y="931734"/>
                      </a:cubicBezTo>
                      <a:cubicBezTo>
                        <a:pt x="246788" y="845146"/>
                        <a:pt x="259965" y="758559"/>
                        <a:pt x="274396" y="671343"/>
                      </a:cubicBezTo>
                      <a:cubicBezTo>
                        <a:pt x="275651" y="663187"/>
                        <a:pt x="275651" y="654402"/>
                        <a:pt x="280670" y="650010"/>
                      </a:cubicBezTo>
                      <a:cubicBezTo>
                        <a:pt x="238631" y="730323"/>
                        <a:pt x="188435" y="808127"/>
                        <a:pt x="146396" y="890950"/>
                      </a:cubicBezTo>
                      <a:cubicBezTo>
                        <a:pt x="140122" y="903499"/>
                        <a:pt x="135102" y="917303"/>
                        <a:pt x="121299" y="924205"/>
                      </a:cubicBezTo>
                      <a:cubicBezTo>
                        <a:pt x="93691" y="922950"/>
                        <a:pt x="67966" y="917930"/>
                        <a:pt x="47888" y="896597"/>
                      </a:cubicBezTo>
                      <a:cubicBezTo>
                        <a:pt x="44750" y="885303"/>
                        <a:pt x="51025" y="875891"/>
                        <a:pt x="54789" y="866480"/>
                      </a:cubicBezTo>
                      <a:cubicBezTo>
                        <a:pt x="104358" y="752912"/>
                        <a:pt x="158318" y="641226"/>
                        <a:pt x="211651" y="529540"/>
                      </a:cubicBezTo>
                      <a:cubicBezTo>
                        <a:pt x="243651" y="463031"/>
                        <a:pt x="257455" y="389619"/>
                        <a:pt x="283808" y="316208"/>
                      </a:cubicBezTo>
                      <a:cubicBezTo>
                        <a:pt x="260592" y="318718"/>
                        <a:pt x="244278" y="326247"/>
                        <a:pt x="227965" y="332522"/>
                      </a:cubicBezTo>
                      <a:cubicBezTo>
                        <a:pt x="160200" y="358875"/>
                        <a:pt x="91181" y="384600"/>
                        <a:pt x="24672" y="414717"/>
                      </a:cubicBezTo>
                      <a:cubicBezTo>
                        <a:pt x="17142" y="418482"/>
                        <a:pt x="8986" y="424756"/>
                        <a:pt x="201" y="416600"/>
                      </a:cubicBezTo>
                      <a:cubicBezTo>
                        <a:pt x="-1054" y="387110"/>
                        <a:pt x="3339" y="358875"/>
                        <a:pt x="19652" y="333777"/>
                      </a:cubicBezTo>
                      <a:cubicBezTo>
                        <a:pt x="106240" y="293620"/>
                        <a:pt x="193455" y="257228"/>
                        <a:pt x="283180" y="223973"/>
                      </a:cubicBezTo>
                      <a:cubicBezTo>
                        <a:pt x="313298" y="212679"/>
                        <a:pt x="340278" y="209542"/>
                        <a:pt x="369140" y="223973"/>
                      </a:cubicBezTo>
                      <a:cubicBezTo>
                        <a:pt x="375415" y="227111"/>
                        <a:pt x="387964" y="239032"/>
                        <a:pt x="392984" y="222718"/>
                      </a:cubicBezTo>
                      <a:cubicBezTo>
                        <a:pt x="396748" y="209542"/>
                        <a:pt x="412434" y="194483"/>
                        <a:pt x="392356" y="180679"/>
                      </a:cubicBezTo>
                      <a:cubicBezTo>
                        <a:pt x="384199" y="175032"/>
                        <a:pt x="377925" y="167503"/>
                        <a:pt x="371650" y="159974"/>
                      </a:cubicBezTo>
                      <a:cubicBezTo>
                        <a:pt x="318317" y="93464"/>
                        <a:pt x="347180" y="15661"/>
                        <a:pt x="430630" y="2484"/>
                      </a:cubicBezTo>
                      <a:cubicBezTo>
                        <a:pt x="487101" y="-6300"/>
                        <a:pt x="538551" y="8131"/>
                        <a:pt x="581845" y="47033"/>
                      </a:cubicBezTo>
                      <a:cubicBezTo>
                        <a:pt x="615727" y="77778"/>
                        <a:pt x="635805" y="114797"/>
                        <a:pt x="620119" y="161229"/>
                      </a:cubicBezTo>
                      <a:cubicBezTo>
                        <a:pt x="607570" y="200130"/>
                        <a:pt x="563022" y="224601"/>
                        <a:pt x="512199" y="225228"/>
                      </a:cubicBezTo>
                      <a:cubicBezTo>
                        <a:pt x="503414" y="225228"/>
                        <a:pt x="492747" y="218954"/>
                        <a:pt x="485218" y="228993"/>
                      </a:cubicBezTo>
                      <a:cubicBezTo>
                        <a:pt x="470787" y="247816"/>
                        <a:pt x="473924" y="262248"/>
                        <a:pt x="496512" y="269150"/>
                      </a:cubicBezTo>
                      <a:cubicBezTo>
                        <a:pt x="520355" y="276679"/>
                        <a:pt x="533532" y="291738"/>
                        <a:pt x="544826" y="313698"/>
                      </a:cubicBezTo>
                      <a:cubicBezTo>
                        <a:pt x="585610" y="392129"/>
                        <a:pt x="616982" y="474325"/>
                        <a:pt x="654629" y="554011"/>
                      </a:cubicBezTo>
                      <a:close/>
                    </a:path>
                  </a:pathLst>
                </a:custGeom>
                <a:solidFill>
                  <a:srgbClr val="5EA848"/>
                </a:solidFill>
                <a:ln w="6274" cap="flat">
                  <a:noFill/>
                  <a:prstDash val="solid"/>
                  <a:miter/>
                </a:ln>
              </p:spPr>
              <p:txBody>
                <a:bodyPr rtlCol="0" anchor="ctr"/>
                <a:lstStyle/>
                <a:p>
                  <a:endParaRPr lang="en-US"/>
                </a:p>
              </p:txBody>
            </p:sp>
            <p:sp>
              <p:nvSpPr>
                <p:cNvPr id="34" name="Freeform: Shape 34">
                  <a:extLst>
                    <a:ext uri="{FF2B5EF4-FFF2-40B4-BE49-F238E27FC236}">
                      <a16:creationId xmlns:a16="http://schemas.microsoft.com/office/drawing/2014/main" id="{DBF24B91-4DA5-05BA-9E65-CFFC1ACECAAF}"/>
                    </a:ext>
                  </a:extLst>
                </p:cNvPr>
                <p:cNvSpPr/>
                <p:nvPr/>
              </p:nvSpPr>
              <p:spPr>
                <a:xfrm>
                  <a:off x="6094745" y="5229"/>
                  <a:ext cx="665094" cy="1010190"/>
                </a:xfrm>
                <a:custGeom>
                  <a:avLst/>
                  <a:gdLst>
                    <a:gd name="connsiteX0" fmla="*/ 665094 w 665094"/>
                    <a:gd name="connsiteY0" fmla="*/ 504258 h 1010190"/>
                    <a:gd name="connsiteX1" fmla="*/ 648153 w 665094"/>
                    <a:gd name="connsiteY1" fmla="*/ 587709 h 1010190"/>
                    <a:gd name="connsiteX2" fmla="*/ 624938 w 665094"/>
                    <a:gd name="connsiteY2" fmla="*/ 570140 h 1010190"/>
                    <a:gd name="connsiteX3" fmla="*/ 489409 w 665094"/>
                    <a:gd name="connsiteY3" fmla="*/ 398220 h 1010190"/>
                    <a:gd name="connsiteX4" fmla="*/ 474978 w 665094"/>
                    <a:gd name="connsiteY4" fmla="*/ 387553 h 1010190"/>
                    <a:gd name="connsiteX5" fmla="*/ 452390 w 665094"/>
                    <a:gd name="connsiteY5" fmla="*/ 520572 h 1010190"/>
                    <a:gd name="connsiteX6" fmla="*/ 436704 w 665094"/>
                    <a:gd name="connsiteY6" fmla="*/ 778453 h 1010190"/>
                    <a:gd name="connsiteX7" fmla="*/ 425409 w 665094"/>
                    <a:gd name="connsiteY7" fmla="*/ 983628 h 1010190"/>
                    <a:gd name="connsiteX8" fmla="*/ 418508 w 665094"/>
                    <a:gd name="connsiteY8" fmla="*/ 1008726 h 1010190"/>
                    <a:gd name="connsiteX9" fmla="*/ 341959 w 665094"/>
                    <a:gd name="connsiteY9" fmla="*/ 998059 h 1010190"/>
                    <a:gd name="connsiteX10" fmla="*/ 335684 w 665094"/>
                    <a:gd name="connsiteY10" fmla="*/ 975471 h 1010190"/>
                    <a:gd name="connsiteX11" fmla="*/ 320626 w 665094"/>
                    <a:gd name="connsiteY11" fmla="*/ 706296 h 1010190"/>
                    <a:gd name="connsiteX12" fmla="*/ 323135 w 665094"/>
                    <a:gd name="connsiteY12" fmla="*/ 681198 h 1010190"/>
                    <a:gd name="connsiteX13" fmla="*/ 321253 w 665094"/>
                    <a:gd name="connsiteY13" fmla="*/ 676179 h 1010190"/>
                    <a:gd name="connsiteX14" fmla="*/ 321880 w 665094"/>
                    <a:gd name="connsiteY14" fmla="*/ 677434 h 1010190"/>
                    <a:gd name="connsiteX15" fmla="*/ 306822 w 665094"/>
                    <a:gd name="connsiteY15" fmla="*/ 747080 h 1010190"/>
                    <a:gd name="connsiteX16" fmla="*/ 245332 w 665094"/>
                    <a:gd name="connsiteY16" fmla="*/ 954138 h 1010190"/>
                    <a:gd name="connsiteX17" fmla="*/ 231528 w 665094"/>
                    <a:gd name="connsiteY17" fmla="*/ 982373 h 1010190"/>
                    <a:gd name="connsiteX18" fmla="*/ 158117 w 665094"/>
                    <a:gd name="connsiteY18" fmla="*/ 977981 h 1010190"/>
                    <a:gd name="connsiteX19" fmla="*/ 153097 w 665094"/>
                    <a:gd name="connsiteY19" fmla="*/ 937824 h 1010190"/>
                    <a:gd name="connsiteX20" fmla="*/ 226509 w 665094"/>
                    <a:gd name="connsiteY20" fmla="*/ 598375 h 1010190"/>
                    <a:gd name="connsiteX21" fmla="*/ 244077 w 665094"/>
                    <a:gd name="connsiteY21" fmla="*/ 439631 h 1010190"/>
                    <a:gd name="connsiteX22" fmla="*/ 248469 w 665094"/>
                    <a:gd name="connsiteY22" fmla="*/ 353671 h 1010190"/>
                    <a:gd name="connsiteX23" fmla="*/ 124862 w 665094"/>
                    <a:gd name="connsiteY23" fmla="*/ 434611 h 1010190"/>
                    <a:gd name="connsiteX24" fmla="*/ 26353 w 665094"/>
                    <a:gd name="connsiteY24" fmla="*/ 503631 h 1010190"/>
                    <a:gd name="connsiteX25" fmla="*/ 0 w 665094"/>
                    <a:gd name="connsiteY25" fmla="*/ 512415 h 1010190"/>
                    <a:gd name="connsiteX26" fmla="*/ 0 w 665094"/>
                    <a:gd name="connsiteY26" fmla="*/ 427710 h 1010190"/>
                    <a:gd name="connsiteX27" fmla="*/ 253489 w 665094"/>
                    <a:gd name="connsiteY27" fmla="*/ 248887 h 1010190"/>
                    <a:gd name="connsiteX28" fmla="*/ 299292 w 665094"/>
                    <a:gd name="connsiteY28" fmla="*/ 242613 h 1010190"/>
                    <a:gd name="connsiteX29" fmla="*/ 336939 w 665094"/>
                    <a:gd name="connsiteY29" fmla="*/ 236338 h 1010190"/>
                    <a:gd name="connsiteX30" fmla="*/ 318743 w 665094"/>
                    <a:gd name="connsiteY30" fmla="*/ 189280 h 1010190"/>
                    <a:gd name="connsiteX31" fmla="*/ 263528 w 665094"/>
                    <a:gd name="connsiteY31" fmla="*/ 76966 h 1010190"/>
                    <a:gd name="connsiteX32" fmla="*/ 325018 w 665094"/>
                    <a:gd name="connsiteY32" fmla="*/ 13594 h 1010190"/>
                    <a:gd name="connsiteX33" fmla="*/ 527056 w 665094"/>
                    <a:gd name="connsiteY33" fmla="*/ 59398 h 1010190"/>
                    <a:gd name="connsiteX34" fmla="*/ 488782 w 665094"/>
                    <a:gd name="connsiteY34" fmla="*/ 198691 h 1010190"/>
                    <a:gd name="connsiteX35" fmla="*/ 448625 w 665094"/>
                    <a:gd name="connsiteY35" fmla="*/ 211868 h 1010190"/>
                    <a:gd name="connsiteX36" fmla="*/ 428547 w 665094"/>
                    <a:gd name="connsiteY36" fmla="*/ 231318 h 1010190"/>
                    <a:gd name="connsiteX37" fmla="*/ 449253 w 665094"/>
                    <a:gd name="connsiteY37" fmla="*/ 259554 h 1010190"/>
                    <a:gd name="connsiteX38" fmla="*/ 508232 w 665094"/>
                    <a:gd name="connsiteY38" fmla="*/ 293436 h 1010190"/>
                    <a:gd name="connsiteX39" fmla="*/ 665094 w 665094"/>
                    <a:gd name="connsiteY39" fmla="*/ 504258 h 1010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65094" h="1010190">
                      <a:moveTo>
                        <a:pt x="665094" y="504258"/>
                      </a:moveTo>
                      <a:cubicBezTo>
                        <a:pt x="659447" y="531866"/>
                        <a:pt x="653800" y="560101"/>
                        <a:pt x="648153" y="587709"/>
                      </a:cubicBezTo>
                      <a:cubicBezTo>
                        <a:pt x="634350" y="590218"/>
                        <a:pt x="630585" y="577669"/>
                        <a:pt x="624938" y="570140"/>
                      </a:cubicBezTo>
                      <a:cubicBezTo>
                        <a:pt x="581644" y="511160"/>
                        <a:pt x="535840" y="454062"/>
                        <a:pt x="489409" y="398220"/>
                      </a:cubicBezTo>
                      <a:cubicBezTo>
                        <a:pt x="486272" y="394455"/>
                        <a:pt x="483762" y="388808"/>
                        <a:pt x="474978" y="387553"/>
                      </a:cubicBezTo>
                      <a:cubicBezTo>
                        <a:pt x="464311" y="431474"/>
                        <a:pt x="461174" y="476023"/>
                        <a:pt x="452390" y="520572"/>
                      </a:cubicBezTo>
                      <a:cubicBezTo>
                        <a:pt x="436076" y="605905"/>
                        <a:pt x="441095" y="692492"/>
                        <a:pt x="436704" y="778453"/>
                      </a:cubicBezTo>
                      <a:cubicBezTo>
                        <a:pt x="432939" y="846844"/>
                        <a:pt x="431684" y="915236"/>
                        <a:pt x="425409" y="983628"/>
                      </a:cubicBezTo>
                      <a:cubicBezTo>
                        <a:pt x="424782" y="992412"/>
                        <a:pt x="424782" y="1001824"/>
                        <a:pt x="418508" y="1008726"/>
                      </a:cubicBezTo>
                      <a:cubicBezTo>
                        <a:pt x="392155" y="1013745"/>
                        <a:pt x="367057" y="1006844"/>
                        <a:pt x="341959" y="998059"/>
                      </a:cubicBezTo>
                      <a:cubicBezTo>
                        <a:pt x="336312" y="991785"/>
                        <a:pt x="335684" y="983628"/>
                        <a:pt x="335684" y="975471"/>
                      </a:cubicBezTo>
                      <a:cubicBezTo>
                        <a:pt x="335057" y="885746"/>
                        <a:pt x="326900" y="796021"/>
                        <a:pt x="320626" y="706296"/>
                      </a:cubicBezTo>
                      <a:cubicBezTo>
                        <a:pt x="319998" y="696884"/>
                        <a:pt x="322508" y="686845"/>
                        <a:pt x="323135" y="681198"/>
                      </a:cubicBezTo>
                      <a:cubicBezTo>
                        <a:pt x="323763" y="673669"/>
                        <a:pt x="317489" y="676179"/>
                        <a:pt x="321253" y="676179"/>
                      </a:cubicBezTo>
                      <a:cubicBezTo>
                        <a:pt x="321880" y="676179"/>
                        <a:pt x="321880" y="676806"/>
                        <a:pt x="321880" y="677434"/>
                      </a:cubicBezTo>
                      <a:cubicBezTo>
                        <a:pt x="323135" y="701904"/>
                        <a:pt x="313724" y="724492"/>
                        <a:pt x="306822" y="747080"/>
                      </a:cubicBezTo>
                      <a:cubicBezTo>
                        <a:pt x="285489" y="816099"/>
                        <a:pt x="263528" y="884491"/>
                        <a:pt x="245332" y="954138"/>
                      </a:cubicBezTo>
                      <a:cubicBezTo>
                        <a:pt x="242822" y="964177"/>
                        <a:pt x="240312" y="974844"/>
                        <a:pt x="231528" y="982373"/>
                      </a:cubicBezTo>
                      <a:cubicBezTo>
                        <a:pt x="206430" y="992412"/>
                        <a:pt x="182587" y="984883"/>
                        <a:pt x="158117" y="977981"/>
                      </a:cubicBezTo>
                      <a:cubicBezTo>
                        <a:pt x="144941" y="966059"/>
                        <a:pt x="150587" y="951628"/>
                        <a:pt x="153097" y="937824"/>
                      </a:cubicBezTo>
                      <a:cubicBezTo>
                        <a:pt x="173803" y="823629"/>
                        <a:pt x="200156" y="711316"/>
                        <a:pt x="226509" y="598375"/>
                      </a:cubicBezTo>
                      <a:cubicBezTo>
                        <a:pt x="239058" y="546297"/>
                        <a:pt x="240312" y="492337"/>
                        <a:pt x="244077" y="439631"/>
                      </a:cubicBezTo>
                      <a:cubicBezTo>
                        <a:pt x="245959" y="412651"/>
                        <a:pt x="254116" y="385671"/>
                        <a:pt x="248469" y="353671"/>
                      </a:cubicBezTo>
                      <a:cubicBezTo>
                        <a:pt x="204548" y="379396"/>
                        <a:pt x="165019" y="407004"/>
                        <a:pt x="124862" y="434611"/>
                      </a:cubicBezTo>
                      <a:cubicBezTo>
                        <a:pt x="92235" y="457200"/>
                        <a:pt x="58980" y="480415"/>
                        <a:pt x="26353" y="503631"/>
                      </a:cubicBezTo>
                      <a:cubicBezTo>
                        <a:pt x="18823" y="509278"/>
                        <a:pt x="11294" y="516807"/>
                        <a:pt x="0" y="512415"/>
                      </a:cubicBezTo>
                      <a:cubicBezTo>
                        <a:pt x="0" y="484180"/>
                        <a:pt x="0" y="455945"/>
                        <a:pt x="0" y="427710"/>
                      </a:cubicBezTo>
                      <a:cubicBezTo>
                        <a:pt x="82196" y="364965"/>
                        <a:pt x="165646" y="304730"/>
                        <a:pt x="253489" y="248887"/>
                      </a:cubicBezTo>
                      <a:cubicBezTo>
                        <a:pt x="269175" y="238848"/>
                        <a:pt x="282979" y="240730"/>
                        <a:pt x="299292" y="242613"/>
                      </a:cubicBezTo>
                      <a:cubicBezTo>
                        <a:pt x="311841" y="243867"/>
                        <a:pt x="330038" y="253907"/>
                        <a:pt x="336939" y="236338"/>
                      </a:cubicBezTo>
                      <a:cubicBezTo>
                        <a:pt x="343841" y="218142"/>
                        <a:pt x="343214" y="201828"/>
                        <a:pt x="318743" y="189280"/>
                      </a:cubicBezTo>
                      <a:cubicBezTo>
                        <a:pt x="271057" y="165437"/>
                        <a:pt x="250352" y="119633"/>
                        <a:pt x="263528" y="76966"/>
                      </a:cubicBezTo>
                      <a:cubicBezTo>
                        <a:pt x="272940" y="46221"/>
                        <a:pt x="296155" y="26771"/>
                        <a:pt x="325018" y="13594"/>
                      </a:cubicBezTo>
                      <a:cubicBezTo>
                        <a:pt x="391527" y="-16523"/>
                        <a:pt x="488154" y="5437"/>
                        <a:pt x="527056" y="59398"/>
                      </a:cubicBezTo>
                      <a:cubicBezTo>
                        <a:pt x="564703" y="111476"/>
                        <a:pt x="549644" y="167946"/>
                        <a:pt x="488782" y="198691"/>
                      </a:cubicBezTo>
                      <a:cubicBezTo>
                        <a:pt x="476233" y="204966"/>
                        <a:pt x="462429" y="209358"/>
                        <a:pt x="448625" y="211868"/>
                      </a:cubicBezTo>
                      <a:cubicBezTo>
                        <a:pt x="436076" y="214377"/>
                        <a:pt x="431056" y="218142"/>
                        <a:pt x="428547" y="231318"/>
                      </a:cubicBezTo>
                      <a:cubicBezTo>
                        <a:pt x="424155" y="251397"/>
                        <a:pt x="431056" y="260809"/>
                        <a:pt x="449253" y="259554"/>
                      </a:cubicBezTo>
                      <a:cubicBezTo>
                        <a:pt x="477488" y="257671"/>
                        <a:pt x="492546" y="273357"/>
                        <a:pt x="508232" y="293436"/>
                      </a:cubicBezTo>
                      <a:cubicBezTo>
                        <a:pt x="562193" y="363710"/>
                        <a:pt x="618036" y="430847"/>
                        <a:pt x="665094" y="504258"/>
                      </a:cubicBezTo>
                      <a:close/>
                    </a:path>
                  </a:pathLst>
                </a:custGeom>
                <a:solidFill>
                  <a:srgbClr val="5EA848"/>
                </a:solidFill>
                <a:ln w="6274" cap="flat">
                  <a:noFill/>
                  <a:prstDash val="solid"/>
                  <a:miter/>
                </a:ln>
              </p:spPr>
              <p:txBody>
                <a:bodyPr rtlCol="0" anchor="ctr"/>
                <a:lstStyle/>
                <a:p>
                  <a:endParaRPr lang="en-US"/>
                </a:p>
              </p:txBody>
            </p:sp>
            <p:sp>
              <p:nvSpPr>
                <p:cNvPr id="35" name="Freeform: Shape 35">
                  <a:extLst>
                    <a:ext uri="{FF2B5EF4-FFF2-40B4-BE49-F238E27FC236}">
                      <a16:creationId xmlns:a16="http://schemas.microsoft.com/office/drawing/2014/main" id="{159B6F06-9344-F226-FADC-B32A209CA393}"/>
                    </a:ext>
                  </a:extLst>
                </p:cNvPr>
                <p:cNvSpPr/>
                <p:nvPr/>
              </p:nvSpPr>
              <p:spPr>
                <a:xfrm>
                  <a:off x="8103204" y="1542829"/>
                  <a:ext cx="947446" cy="709016"/>
                </a:xfrm>
                <a:custGeom>
                  <a:avLst/>
                  <a:gdLst>
                    <a:gd name="connsiteX0" fmla="*/ 264155 w 947445"/>
                    <a:gd name="connsiteY0" fmla="*/ 70338 h 709015"/>
                    <a:gd name="connsiteX1" fmla="*/ 331919 w 947445"/>
                    <a:gd name="connsiteY1" fmla="*/ 20142 h 709015"/>
                    <a:gd name="connsiteX2" fmla="*/ 631839 w 947445"/>
                    <a:gd name="connsiteY2" fmla="*/ 106102 h 709015"/>
                    <a:gd name="connsiteX3" fmla="*/ 671996 w 947445"/>
                    <a:gd name="connsiteY3" fmla="*/ 150024 h 709015"/>
                    <a:gd name="connsiteX4" fmla="*/ 693329 w 947445"/>
                    <a:gd name="connsiteY4" fmla="*/ 162573 h 709015"/>
                    <a:gd name="connsiteX5" fmla="*/ 718427 w 947445"/>
                    <a:gd name="connsiteY5" fmla="*/ 133083 h 709015"/>
                    <a:gd name="connsiteX6" fmla="*/ 717172 w 947445"/>
                    <a:gd name="connsiteY6" fmla="*/ 77867 h 709015"/>
                    <a:gd name="connsiteX7" fmla="*/ 835132 w 947445"/>
                    <a:gd name="connsiteY7" fmla="*/ 5083 h 709015"/>
                    <a:gd name="connsiteX8" fmla="*/ 949328 w 947445"/>
                    <a:gd name="connsiteY8" fmla="*/ 192063 h 709015"/>
                    <a:gd name="connsiteX9" fmla="*/ 817564 w 947445"/>
                    <a:gd name="connsiteY9" fmla="*/ 259827 h 709015"/>
                    <a:gd name="connsiteX10" fmla="*/ 781799 w 947445"/>
                    <a:gd name="connsiteY10" fmla="*/ 236611 h 709015"/>
                    <a:gd name="connsiteX11" fmla="*/ 742898 w 947445"/>
                    <a:gd name="connsiteY11" fmla="*/ 236611 h 709015"/>
                    <a:gd name="connsiteX12" fmla="*/ 745407 w 947445"/>
                    <a:gd name="connsiteY12" fmla="*/ 267356 h 709015"/>
                    <a:gd name="connsiteX13" fmla="*/ 754191 w 947445"/>
                    <a:gd name="connsiteY13" fmla="*/ 330101 h 709015"/>
                    <a:gd name="connsiteX14" fmla="*/ 690192 w 947445"/>
                    <a:gd name="connsiteY14" fmla="*/ 586100 h 709015"/>
                    <a:gd name="connsiteX15" fmla="*/ 612389 w 947445"/>
                    <a:gd name="connsiteY15" fmla="*/ 622492 h 709015"/>
                    <a:gd name="connsiteX16" fmla="*/ 613644 w 947445"/>
                    <a:gd name="connsiteY16" fmla="*/ 594884 h 709015"/>
                    <a:gd name="connsiteX17" fmla="*/ 660074 w 947445"/>
                    <a:gd name="connsiteY17" fmla="*/ 391591 h 709015"/>
                    <a:gd name="connsiteX18" fmla="*/ 663839 w 947445"/>
                    <a:gd name="connsiteY18" fmla="*/ 365866 h 709015"/>
                    <a:gd name="connsiteX19" fmla="*/ 646898 w 947445"/>
                    <a:gd name="connsiteY19" fmla="*/ 369630 h 709015"/>
                    <a:gd name="connsiteX20" fmla="*/ 347606 w 947445"/>
                    <a:gd name="connsiteY20" fmla="*/ 564766 h 709015"/>
                    <a:gd name="connsiteX21" fmla="*/ 161881 w 947445"/>
                    <a:gd name="connsiteY21" fmla="*/ 700295 h 709015"/>
                    <a:gd name="connsiteX22" fmla="*/ 145567 w 947445"/>
                    <a:gd name="connsiteY22" fmla="*/ 709079 h 709015"/>
                    <a:gd name="connsiteX23" fmla="*/ 101019 w 947445"/>
                    <a:gd name="connsiteY23" fmla="*/ 637550 h 709015"/>
                    <a:gd name="connsiteX24" fmla="*/ 207058 w 947445"/>
                    <a:gd name="connsiteY24" fmla="*/ 543433 h 709015"/>
                    <a:gd name="connsiteX25" fmla="*/ 321253 w 947445"/>
                    <a:gd name="connsiteY25" fmla="*/ 438649 h 709015"/>
                    <a:gd name="connsiteX26" fmla="*/ 340076 w 947445"/>
                    <a:gd name="connsiteY26" fmla="*/ 424846 h 709015"/>
                    <a:gd name="connsiteX27" fmla="*/ 237175 w 947445"/>
                    <a:gd name="connsiteY27" fmla="*/ 468767 h 709015"/>
                    <a:gd name="connsiteX28" fmla="*/ 84078 w 947445"/>
                    <a:gd name="connsiteY28" fmla="*/ 532139 h 709015"/>
                    <a:gd name="connsiteX29" fmla="*/ 43294 w 947445"/>
                    <a:gd name="connsiteY29" fmla="*/ 543433 h 709015"/>
                    <a:gd name="connsiteX30" fmla="*/ 0 w 947445"/>
                    <a:gd name="connsiteY30" fmla="*/ 475041 h 709015"/>
                    <a:gd name="connsiteX31" fmla="*/ 59608 w 947445"/>
                    <a:gd name="connsiteY31" fmla="*/ 439904 h 709015"/>
                    <a:gd name="connsiteX32" fmla="*/ 321253 w 947445"/>
                    <a:gd name="connsiteY32" fmla="*/ 311278 h 709015"/>
                    <a:gd name="connsiteX33" fmla="*/ 540859 w 947445"/>
                    <a:gd name="connsiteY33" fmla="*/ 173867 h 709015"/>
                    <a:gd name="connsiteX34" fmla="*/ 544624 w 947445"/>
                    <a:gd name="connsiteY34" fmla="*/ 166965 h 709015"/>
                    <a:gd name="connsiteX35" fmla="*/ 521409 w 947445"/>
                    <a:gd name="connsiteY35" fmla="*/ 156298 h 709015"/>
                    <a:gd name="connsiteX36" fmla="*/ 289253 w 947445"/>
                    <a:gd name="connsiteY36" fmla="*/ 84769 h 709015"/>
                    <a:gd name="connsiteX37" fmla="*/ 264155 w 947445"/>
                    <a:gd name="connsiteY37" fmla="*/ 70338 h 70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47444" h="709015">
                      <a:moveTo>
                        <a:pt x="264155" y="70338"/>
                      </a:moveTo>
                      <a:cubicBezTo>
                        <a:pt x="286743" y="53397"/>
                        <a:pt x="309332" y="37083"/>
                        <a:pt x="331919" y="20142"/>
                      </a:cubicBezTo>
                      <a:cubicBezTo>
                        <a:pt x="433566" y="42103"/>
                        <a:pt x="533330" y="72848"/>
                        <a:pt x="631839" y="106102"/>
                      </a:cubicBezTo>
                      <a:cubicBezTo>
                        <a:pt x="655055" y="113632"/>
                        <a:pt x="658820" y="135592"/>
                        <a:pt x="671996" y="150024"/>
                      </a:cubicBezTo>
                      <a:cubicBezTo>
                        <a:pt x="677643" y="156298"/>
                        <a:pt x="678898" y="171357"/>
                        <a:pt x="693329" y="162573"/>
                      </a:cubicBezTo>
                      <a:cubicBezTo>
                        <a:pt x="704623" y="155671"/>
                        <a:pt x="721565" y="153161"/>
                        <a:pt x="718427" y="133083"/>
                      </a:cubicBezTo>
                      <a:cubicBezTo>
                        <a:pt x="715290" y="114887"/>
                        <a:pt x="713407" y="96691"/>
                        <a:pt x="717172" y="77867"/>
                      </a:cubicBezTo>
                      <a:cubicBezTo>
                        <a:pt x="729721" y="16377"/>
                        <a:pt x="774898" y="-12485"/>
                        <a:pt x="835132" y="5083"/>
                      </a:cubicBezTo>
                      <a:cubicBezTo>
                        <a:pt x="907289" y="25789"/>
                        <a:pt x="964386" y="119279"/>
                        <a:pt x="949328" y="192063"/>
                      </a:cubicBezTo>
                      <a:cubicBezTo>
                        <a:pt x="936151" y="257945"/>
                        <a:pt x="878426" y="287435"/>
                        <a:pt x="817564" y="259827"/>
                      </a:cubicBezTo>
                      <a:cubicBezTo>
                        <a:pt x="805015" y="254180"/>
                        <a:pt x="791211" y="247278"/>
                        <a:pt x="781799" y="236611"/>
                      </a:cubicBezTo>
                      <a:cubicBezTo>
                        <a:pt x="767368" y="220298"/>
                        <a:pt x="756074" y="227827"/>
                        <a:pt x="742898" y="236611"/>
                      </a:cubicBezTo>
                      <a:cubicBezTo>
                        <a:pt x="724702" y="248533"/>
                        <a:pt x="739133" y="259827"/>
                        <a:pt x="745407" y="267356"/>
                      </a:cubicBezTo>
                      <a:cubicBezTo>
                        <a:pt x="761094" y="287435"/>
                        <a:pt x="759211" y="307513"/>
                        <a:pt x="754191" y="330101"/>
                      </a:cubicBezTo>
                      <a:cubicBezTo>
                        <a:pt x="736623" y="416061"/>
                        <a:pt x="712153" y="500767"/>
                        <a:pt x="690192" y="586100"/>
                      </a:cubicBezTo>
                      <a:cubicBezTo>
                        <a:pt x="664467" y="598021"/>
                        <a:pt x="638741" y="610570"/>
                        <a:pt x="612389" y="622492"/>
                      </a:cubicBezTo>
                      <a:cubicBezTo>
                        <a:pt x="604232" y="613080"/>
                        <a:pt x="611134" y="603668"/>
                        <a:pt x="613644" y="594884"/>
                      </a:cubicBezTo>
                      <a:cubicBezTo>
                        <a:pt x="631212" y="527747"/>
                        <a:pt x="645643" y="459355"/>
                        <a:pt x="660074" y="391591"/>
                      </a:cubicBezTo>
                      <a:cubicBezTo>
                        <a:pt x="661957" y="382807"/>
                        <a:pt x="664467" y="374650"/>
                        <a:pt x="663839" y="365866"/>
                      </a:cubicBezTo>
                      <a:cubicBezTo>
                        <a:pt x="656310" y="360219"/>
                        <a:pt x="651918" y="367120"/>
                        <a:pt x="646898" y="369630"/>
                      </a:cubicBezTo>
                      <a:cubicBezTo>
                        <a:pt x="541487" y="425473"/>
                        <a:pt x="441095" y="490100"/>
                        <a:pt x="347606" y="564766"/>
                      </a:cubicBezTo>
                      <a:cubicBezTo>
                        <a:pt x="287998" y="612452"/>
                        <a:pt x="223998" y="655119"/>
                        <a:pt x="161881" y="700295"/>
                      </a:cubicBezTo>
                      <a:cubicBezTo>
                        <a:pt x="156862" y="704060"/>
                        <a:pt x="151842" y="707825"/>
                        <a:pt x="145567" y="709079"/>
                      </a:cubicBezTo>
                      <a:cubicBezTo>
                        <a:pt x="117332" y="693393"/>
                        <a:pt x="111058" y="664531"/>
                        <a:pt x="101019" y="637550"/>
                      </a:cubicBezTo>
                      <a:cubicBezTo>
                        <a:pt x="133646" y="603041"/>
                        <a:pt x="172548" y="576061"/>
                        <a:pt x="207058" y="543433"/>
                      </a:cubicBezTo>
                      <a:cubicBezTo>
                        <a:pt x="244704" y="508296"/>
                        <a:pt x="284234" y="475041"/>
                        <a:pt x="321253" y="438649"/>
                      </a:cubicBezTo>
                      <a:cubicBezTo>
                        <a:pt x="326900" y="433002"/>
                        <a:pt x="334429" y="429238"/>
                        <a:pt x="340076" y="424846"/>
                      </a:cubicBezTo>
                      <a:cubicBezTo>
                        <a:pt x="308077" y="443669"/>
                        <a:pt x="271685" y="454336"/>
                        <a:pt x="237175" y="468767"/>
                      </a:cubicBezTo>
                      <a:cubicBezTo>
                        <a:pt x="186352" y="490100"/>
                        <a:pt x="134274" y="508924"/>
                        <a:pt x="84078" y="532139"/>
                      </a:cubicBezTo>
                      <a:cubicBezTo>
                        <a:pt x="71529" y="537786"/>
                        <a:pt x="58980" y="546570"/>
                        <a:pt x="43294" y="543433"/>
                      </a:cubicBezTo>
                      <a:cubicBezTo>
                        <a:pt x="23843" y="523982"/>
                        <a:pt x="2510" y="505159"/>
                        <a:pt x="0" y="475041"/>
                      </a:cubicBezTo>
                      <a:cubicBezTo>
                        <a:pt x="18196" y="460610"/>
                        <a:pt x="38901" y="449944"/>
                        <a:pt x="59608" y="439904"/>
                      </a:cubicBezTo>
                      <a:cubicBezTo>
                        <a:pt x="146822" y="397238"/>
                        <a:pt x="232156" y="351434"/>
                        <a:pt x="321253" y="311278"/>
                      </a:cubicBezTo>
                      <a:cubicBezTo>
                        <a:pt x="400939" y="275513"/>
                        <a:pt x="468076" y="220925"/>
                        <a:pt x="540859" y="173867"/>
                      </a:cubicBezTo>
                      <a:cubicBezTo>
                        <a:pt x="543369" y="172612"/>
                        <a:pt x="544624" y="170102"/>
                        <a:pt x="544624" y="166965"/>
                      </a:cubicBezTo>
                      <a:cubicBezTo>
                        <a:pt x="538977" y="159435"/>
                        <a:pt x="529565" y="159435"/>
                        <a:pt x="521409" y="156298"/>
                      </a:cubicBezTo>
                      <a:cubicBezTo>
                        <a:pt x="444860" y="129945"/>
                        <a:pt x="367057" y="106730"/>
                        <a:pt x="289253" y="84769"/>
                      </a:cubicBezTo>
                      <a:cubicBezTo>
                        <a:pt x="279214" y="82259"/>
                        <a:pt x="266037" y="84142"/>
                        <a:pt x="264155" y="70338"/>
                      </a:cubicBezTo>
                      <a:close/>
                    </a:path>
                  </a:pathLst>
                </a:custGeom>
                <a:solidFill>
                  <a:srgbClr val="5EA848"/>
                </a:solidFill>
                <a:ln w="6274" cap="flat">
                  <a:noFill/>
                  <a:prstDash val="solid"/>
                  <a:miter/>
                </a:ln>
              </p:spPr>
              <p:txBody>
                <a:bodyPr rtlCol="0" anchor="ctr"/>
                <a:lstStyle/>
                <a:p>
                  <a:endParaRPr lang="en-US"/>
                </a:p>
              </p:txBody>
            </p:sp>
          </p:grpSp>
        </p:grpSp>
        <p:sp>
          <p:nvSpPr>
            <p:cNvPr id="38" name="Chord 14">
              <a:extLst>
                <a:ext uri="{FF2B5EF4-FFF2-40B4-BE49-F238E27FC236}">
                  <a16:creationId xmlns:a16="http://schemas.microsoft.com/office/drawing/2014/main" id="{F775A10C-D748-15AB-DE1B-63EE25ABE9C0}"/>
                </a:ext>
              </a:extLst>
            </p:cNvPr>
            <p:cNvSpPr/>
            <p:nvPr/>
          </p:nvSpPr>
          <p:spPr>
            <a:xfrm>
              <a:off x="1932692" y="3246243"/>
              <a:ext cx="1032328" cy="1302714"/>
            </a:xfrm>
            <a:custGeom>
              <a:avLst/>
              <a:gdLst/>
              <a:ahLst/>
              <a:cxnLst/>
              <a:rect l="l" t="t" r="r" b="b"/>
              <a:pathLst>
                <a:path w="2120980" h="2676504">
                  <a:moveTo>
                    <a:pt x="824057" y="2198115"/>
                  </a:moveTo>
                  <a:lnTo>
                    <a:pt x="824057" y="2229022"/>
                  </a:lnTo>
                  <a:lnTo>
                    <a:pt x="751177" y="2229022"/>
                  </a:lnTo>
                  <a:lnTo>
                    <a:pt x="751177" y="2510330"/>
                  </a:lnTo>
                  <a:lnTo>
                    <a:pt x="824057" y="2510330"/>
                  </a:lnTo>
                  <a:lnTo>
                    <a:pt x="824057" y="2541237"/>
                  </a:lnTo>
                  <a:lnTo>
                    <a:pt x="1298129" y="2541237"/>
                  </a:lnTo>
                  <a:lnTo>
                    <a:pt x="1298129" y="2510330"/>
                  </a:lnTo>
                  <a:lnTo>
                    <a:pt x="1371008" y="2510330"/>
                  </a:lnTo>
                  <a:lnTo>
                    <a:pt x="1371008" y="2229022"/>
                  </a:lnTo>
                  <a:lnTo>
                    <a:pt x="1298129" y="2229022"/>
                  </a:lnTo>
                  <a:lnTo>
                    <a:pt x="1298129" y="2198115"/>
                  </a:lnTo>
                  <a:close/>
                  <a:moveTo>
                    <a:pt x="1933495" y="134375"/>
                  </a:moveTo>
                  <a:cubicBezTo>
                    <a:pt x="1872496" y="128267"/>
                    <a:pt x="1778964" y="206162"/>
                    <a:pt x="1655092" y="316398"/>
                  </a:cubicBezTo>
                  <a:lnTo>
                    <a:pt x="1655092" y="762581"/>
                  </a:lnTo>
                  <a:lnTo>
                    <a:pt x="1651862" y="762581"/>
                  </a:lnTo>
                  <a:cubicBezTo>
                    <a:pt x="1647824" y="843406"/>
                    <a:pt x="1633793" y="920606"/>
                    <a:pt x="1611266" y="992211"/>
                  </a:cubicBezTo>
                  <a:cubicBezTo>
                    <a:pt x="1739269" y="1047184"/>
                    <a:pt x="1828260" y="986425"/>
                    <a:pt x="1895778" y="900656"/>
                  </a:cubicBezTo>
                  <a:cubicBezTo>
                    <a:pt x="1964561" y="813279"/>
                    <a:pt x="2016746" y="624382"/>
                    <a:pt x="2016490" y="465292"/>
                  </a:cubicBezTo>
                  <a:cubicBezTo>
                    <a:pt x="2023696" y="232949"/>
                    <a:pt x="1995287" y="140561"/>
                    <a:pt x="1933495" y="134375"/>
                  </a:cubicBezTo>
                  <a:close/>
                  <a:moveTo>
                    <a:pt x="187485" y="134375"/>
                  </a:moveTo>
                  <a:cubicBezTo>
                    <a:pt x="125693" y="140561"/>
                    <a:pt x="97284" y="232949"/>
                    <a:pt x="104490" y="465292"/>
                  </a:cubicBezTo>
                  <a:cubicBezTo>
                    <a:pt x="104234" y="624382"/>
                    <a:pt x="156419" y="813279"/>
                    <a:pt x="225202" y="900656"/>
                  </a:cubicBezTo>
                  <a:cubicBezTo>
                    <a:pt x="292944" y="986710"/>
                    <a:pt x="382303" y="1047587"/>
                    <a:pt x="511026" y="991745"/>
                  </a:cubicBezTo>
                  <a:cubicBezTo>
                    <a:pt x="488627" y="920189"/>
                    <a:pt x="474740" y="843131"/>
                    <a:pt x="470841" y="762581"/>
                  </a:cubicBezTo>
                  <a:lnTo>
                    <a:pt x="467092" y="762581"/>
                  </a:lnTo>
                  <a:lnTo>
                    <a:pt x="467092" y="317447"/>
                  </a:lnTo>
                  <a:cubicBezTo>
                    <a:pt x="342616" y="206663"/>
                    <a:pt x="248680" y="128248"/>
                    <a:pt x="187485" y="134375"/>
                  </a:cubicBezTo>
                  <a:close/>
                  <a:moveTo>
                    <a:pt x="171293" y="338"/>
                  </a:moveTo>
                  <a:cubicBezTo>
                    <a:pt x="267101" y="7324"/>
                    <a:pt x="383647" y="121035"/>
                    <a:pt x="467092" y="183917"/>
                  </a:cubicBezTo>
                  <a:lnTo>
                    <a:pt x="467092" y="127304"/>
                  </a:lnTo>
                  <a:cubicBezTo>
                    <a:pt x="446033" y="120339"/>
                    <a:pt x="431092" y="100383"/>
                    <a:pt x="431092" y="76938"/>
                  </a:cubicBezTo>
                  <a:cubicBezTo>
                    <a:pt x="431092" y="47115"/>
                    <a:pt x="455269" y="22938"/>
                    <a:pt x="485092" y="22938"/>
                  </a:cubicBezTo>
                  <a:lnTo>
                    <a:pt x="1637092" y="22938"/>
                  </a:lnTo>
                  <a:cubicBezTo>
                    <a:pt x="1666915" y="22938"/>
                    <a:pt x="1691092" y="47115"/>
                    <a:pt x="1691092" y="76938"/>
                  </a:cubicBezTo>
                  <a:cubicBezTo>
                    <a:pt x="1691092" y="100383"/>
                    <a:pt x="1676151" y="120339"/>
                    <a:pt x="1655092" y="127304"/>
                  </a:cubicBezTo>
                  <a:lnTo>
                    <a:pt x="1655092" y="182958"/>
                  </a:lnTo>
                  <a:cubicBezTo>
                    <a:pt x="1738474" y="119924"/>
                    <a:pt x="1854348" y="7289"/>
                    <a:pt x="1949687" y="338"/>
                  </a:cubicBezTo>
                  <a:cubicBezTo>
                    <a:pt x="2046947" y="-6754"/>
                    <a:pt x="2122836" y="96139"/>
                    <a:pt x="2120946" y="473736"/>
                  </a:cubicBezTo>
                  <a:cubicBezTo>
                    <a:pt x="2117166" y="673942"/>
                    <a:pt x="2058714" y="872497"/>
                    <a:pt x="1966316" y="974360"/>
                  </a:cubicBezTo>
                  <a:cubicBezTo>
                    <a:pt x="1875288" y="1074712"/>
                    <a:pt x="1740706" y="1159472"/>
                    <a:pt x="1574365" y="1087619"/>
                  </a:cubicBezTo>
                  <a:cubicBezTo>
                    <a:pt x="1498402" y="1256706"/>
                    <a:pt x="1371540" y="1383225"/>
                    <a:pt x="1220432" y="1434843"/>
                  </a:cubicBezTo>
                  <a:lnTo>
                    <a:pt x="1220432" y="1524098"/>
                  </a:lnTo>
                  <a:cubicBezTo>
                    <a:pt x="1242816" y="1529237"/>
                    <a:pt x="1259092" y="1549488"/>
                    <a:pt x="1259092" y="1573540"/>
                  </a:cubicBezTo>
                  <a:lnTo>
                    <a:pt x="1259092" y="1782216"/>
                  </a:lnTo>
                  <a:cubicBezTo>
                    <a:pt x="1259092" y="1806269"/>
                    <a:pt x="1242816" y="1826519"/>
                    <a:pt x="1220432" y="1831659"/>
                  </a:cubicBezTo>
                  <a:lnTo>
                    <a:pt x="1220432" y="1899972"/>
                  </a:lnTo>
                  <a:cubicBezTo>
                    <a:pt x="1220432" y="1908643"/>
                    <a:pt x="1218317" y="1916820"/>
                    <a:pt x="1214011" y="1923722"/>
                  </a:cubicBezTo>
                  <a:cubicBezTo>
                    <a:pt x="1480406" y="1939701"/>
                    <a:pt x="1673079" y="1996147"/>
                    <a:pt x="1682229" y="2062848"/>
                  </a:cubicBezTo>
                  <a:lnTo>
                    <a:pt x="1925188" y="2062848"/>
                  </a:lnTo>
                  <a:lnTo>
                    <a:pt x="1925188" y="2676504"/>
                  </a:lnTo>
                  <a:lnTo>
                    <a:pt x="196996" y="2676504"/>
                  </a:lnTo>
                  <a:lnTo>
                    <a:pt x="196996" y="2062848"/>
                  </a:lnTo>
                  <a:lnTo>
                    <a:pt x="427501" y="2062848"/>
                  </a:lnTo>
                  <a:cubicBezTo>
                    <a:pt x="436455" y="1995236"/>
                    <a:pt x="634470" y="1937990"/>
                    <a:pt x="907722" y="1923052"/>
                  </a:cubicBezTo>
                  <a:cubicBezTo>
                    <a:pt x="903729" y="1916275"/>
                    <a:pt x="901752" y="1908354"/>
                    <a:pt x="901752" y="1899972"/>
                  </a:cubicBezTo>
                  <a:lnTo>
                    <a:pt x="901752" y="1831659"/>
                  </a:lnTo>
                  <a:cubicBezTo>
                    <a:pt x="879369" y="1826519"/>
                    <a:pt x="863092" y="1806269"/>
                    <a:pt x="863092" y="1782216"/>
                  </a:cubicBezTo>
                  <a:lnTo>
                    <a:pt x="863092" y="1573540"/>
                  </a:lnTo>
                  <a:cubicBezTo>
                    <a:pt x="863092" y="1549488"/>
                    <a:pt x="879369" y="1529237"/>
                    <a:pt x="901752" y="1524098"/>
                  </a:cubicBezTo>
                  <a:lnTo>
                    <a:pt x="901752" y="1435225"/>
                  </a:lnTo>
                  <a:cubicBezTo>
                    <a:pt x="750211" y="1383280"/>
                    <a:pt x="623484" y="1256276"/>
                    <a:pt x="547795" y="1087211"/>
                  </a:cubicBezTo>
                  <a:cubicBezTo>
                    <a:pt x="380891" y="1159861"/>
                    <a:pt x="245901" y="1074942"/>
                    <a:pt x="154664" y="974360"/>
                  </a:cubicBezTo>
                  <a:cubicBezTo>
                    <a:pt x="62266" y="872497"/>
                    <a:pt x="3814" y="673942"/>
                    <a:pt x="34" y="473736"/>
                  </a:cubicBezTo>
                  <a:cubicBezTo>
                    <a:pt x="-1856" y="96139"/>
                    <a:pt x="74033" y="-6754"/>
                    <a:pt x="171293" y="33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grpSp>
      <p:grpSp>
        <p:nvGrpSpPr>
          <p:cNvPr id="49" name="Group 48">
            <a:extLst>
              <a:ext uri="{FF2B5EF4-FFF2-40B4-BE49-F238E27FC236}">
                <a16:creationId xmlns:a16="http://schemas.microsoft.com/office/drawing/2014/main" id="{2B4DA8D1-308F-451D-EBAA-A17525912A0E}"/>
              </a:ext>
            </a:extLst>
          </p:cNvPr>
          <p:cNvGrpSpPr/>
          <p:nvPr/>
        </p:nvGrpSpPr>
        <p:grpSpPr>
          <a:xfrm>
            <a:off x="3667977" y="223004"/>
            <a:ext cx="4856045" cy="632787"/>
            <a:chOff x="3969739" y="128535"/>
            <a:chExt cx="4856045" cy="632787"/>
          </a:xfrm>
        </p:grpSpPr>
        <p:sp>
          <p:nvSpPr>
            <p:cNvPr id="50" name="Rectangle 49">
              <a:extLst>
                <a:ext uri="{FF2B5EF4-FFF2-40B4-BE49-F238E27FC236}">
                  <a16:creationId xmlns:a16="http://schemas.microsoft.com/office/drawing/2014/main" id="{062F9BFB-B03B-5107-F1A5-5A86E39977B7}"/>
                </a:ext>
              </a:extLst>
            </p:cNvPr>
            <p:cNvSpPr/>
            <p:nvPr/>
          </p:nvSpPr>
          <p:spPr>
            <a:xfrm>
              <a:off x="5403007" y="687799"/>
              <a:ext cx="2205700" cy="73523"/>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EB87A460-74FE-4447-237B-3B72B8ECEA53}"/>
                </a:ext>
              </a:extLst>
            </p:cNvPr>
            <p:cNvGrpSpPr/>
            <p:nvPr/>
          </p:nvGrpSpPr>
          <p:grpSpPr>
            <a:xfrm>
              <a:off x="3969739" y="128535"/>
              <a:ext cx="4856045" cy="523220"/>
              <a:chOff x="3997449" y="197810"/>
              <a:chExt cx="4856045" cy="523220"/>
            </a:xfrm>
          </p:grpSpPr>
          <p:grpSp>
            <p:nvGrpSpPr>
              <p:cNvPr id="52" name="Group 51">
                <a:extLst>
                  <a:ext uri="{FF2B5EF4-FFF2-40B4-BE49-F238E27FC236}">
                    <a16:creationId xmlns:a16="http://schemas.microsoft.com/office/drawing/2014/main" id="{C68A2831-DF60-9169-26F2-7D9591645373}"/>
                  </a:ext>
                </a:extLst>
              </p:cNvPr>
              <p:cNvGrpSpPr/>
              <p:nvPr/>
            </p:nvGrpSpPr>
            <p:grpSpPr>
              <a:xfrm rot="16200000">
                <a:off x="3962201" y="248316"/>
                <a:ext cx="492706" cy="422209"/>
                <a:chOff x="8426854" y="66578"/>
                <a:chExt cx="612772" cy="525096"/>
              </a:xfrm>
              <a:solidFill>
                <a:srgbClr val="12664A"/>
              </a:solidFill>
            </p:grpSpPr>
            <p:sp>
              <p:nvSpPr>
                <p:cNvPr id="57" name="Freeform: Shape 56">
                  <a:extLst>
                    <a:ext uri="{FF2B5EF4-FFF2-40B4-BE49-F238E27FC236}">
                      <a16:creationId xmlns:a16="http://schemas.microsoft.com/office/drawing/2014/main" id="{1A85934E-F9D8-B7BA-4C56-71E5433DD78A}"/>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58" name="Freeform: Shape 57">
                  <a:extLst>
                    <a:ext uri="{FF2B5EF4-FFF2-40B4-BE49-F238E27FC236}">
                      <a16:creationId xmlns:a16="http://schemas.microsoft.com/office/drawing/2014/main" id="{C0274F9A-E7F8-B802-2213-5056D7404AB8}"/>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53" name="TextBox 52">
                <a:extLst>
                  <a:ext uri="{FF2B5EF4-FFF2-40B4-BE49-F238E27FC236}">
                    <a16:creationId xmlns:a16="http://schemas.microsoft.com/office/drawing/2014/main" id="{6FD3508D-45A4-F24E-6832-27E59422C91D}"/>
                  </a:ext>
                </a:extLst>
              </p:cNvPr>
              <p:cNvSpPr txBox="1"/>
              <p:nvPr/>
            </p:nvSpPr>
            <p:spPr>
              <a:xfrm>
                <a:off x="4327230" y="197810"/>
                <a:ext cx="4416559" cy="523220"/>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nvGrpSpPr>
              <p:cNvPr id="54" name="Group 53">
                <a:extLst>
                  <a:ext uri="{FF2B5EF4-FFF2-40B4-BE49-F238E27FC236}">
                    <a16:creationId xmlns:a16="http://schemas.microsoft.com/office/drawing/2014/main" id="{09EEED0C-1C06-D695-206C-2B42987A550A}"/>
                  </a:ext>
                </a:extLst>
              </p:cNvPr>
              <p:cNvGrpSpPr/>
              <p:nvPr/>
            </p:nvGrpSpPr>
            <p:grpSpPr>
              <a:xfrm rot="5400000" flipH="1">
                <a:off x="8396037" y="248316"/>
                <a:ext cx="492706" cy="422209"/>
                <a:chOff x="8426854" y="66578"/>
                <a:chExt cx="612772" cy="525096"/>
              </a:xfrm>
              <a:solidFill>
                <a:srgbClr val="12664A"/>
              </a:solidFill>
            </p:grpSpPr>
            <p:sp>
              <p:nvSpPr>
                <p:cNvPr id="55" name="Freeform: Shape 54">
                  <a:extLst>
                    <a:ext uri="{FF2B5EF4-FFF2-40B4-BE49-F238E27FC236}">
                      <a16:creationId xmlns:a16="http://schemas.microsoft.com/office/drawing/2014/main" id="{3E825AD0-0FD6-83A1-10C1-8A611464A275}"/>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C4BE167C-7AF8-6DDE-05F5-97BAC7E436E7}"/>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grpSp>
      <p:sp>
        <p:nvSpPr>
          <p:cNvPr id="59" name="TextBox 58">
            <a:extLst>
              <a:ext uri="{FF2B5EF4-FFF2-40B4-BE49-F238E27FC236}">
                <a16:creationId xmlns:a16="http://schemas.microsoft.com/office/drawing/2014/main" id="{D3E6798B-2827-D619-497B-730753438211}"/>
              </a:ext>
            </a:extLst>
          </p:cNvPr>
          <p:cNvSpPr txBox="1"/>
          <p:nvPr/>
        </p:nvSpPr>
        <p:spPr>
          <a:xfrm>
            <a:off x="4931705" y="1074620"/>
            <a:ext cx="5791200"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60" name="TextBox 59">
            <a:extLst>
              <a:ext uri="{FF2B5EF4-FFF2-40B4-BE49-F238E27FC236}">
                <a16:creationId xmlns:a16="http://schemas.microsoft.com/office/drawing/2014/main" id="{3FFFA31E-A9A0-4A42-3621-5B58AB534434}"/>
              </a:ext>
            </a:extLst>
          </p:cNvPr>
          <p:cNvSpPr txBox="1"/>
          <p:nvPr/>
        </p:nvSpPr>
        <p:spPr>
          <a:xfrm>
            <a:off x="6119294" y="2345607"/>
            <a:ext cx="5791200"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61" name="TextBox 60">
            <a:extLst>
              <a:ext uri="{FF2B5EF4-FFF2-40B4-BE49-F238E27FC236}">
                <a16:creationId xmlns:a16="http://schemas.microsoft.com/office/drawing/2014/main" id="{0A91B72E-8FD0-4EE2-206B-79F537938A97}"/>
              </a:ext>
            </a:extLst>
          </p:cNvPr>
          <p:cNvSpPr txBox="1"/>
          <p:nvPr/>
        </p:nvSpPr>
        <p:spPr>
          <a:xfrm>
            <a:off x="5454971" y="4824847"/>
            <a:ext cx="5791200"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62" name="TextBox 61">
            <a:extLst>
              <a:ext uri="{FF2B5EF4-FFF2-40B4-BE49-F238E27FC236}">
                <a16:creationId xmlns:a16="http://schemas.microsoft.com/office/drawing/2014/main" id="{57ACAAE6-D1AD-9DC4-5C96-F3819C619097}"/>
              </a:ext>
            </a:extLst>
          </p:cNvPr>
          <p:cNvSpPr txBox="1"/>
          <p:nvPr/>
        </p:nvSpPr>
        <p:spPr>
          <a:xfrm>
            <a:off x="6136623" y="3744529"/>
            <a:ext cx="5791200"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grpSp>
        <p:nvGrpSpPr>
          <p:cNvPr id="42" name="Group 41">
            <a:extLst>
              <a:ext uri="{FF2B5EF4-FFF2-40B4-BE49-F238E27FC236}">
                <a16:creationId xmlns:a16="http://schemas.microsoft.com/office/drawing/2014/main" id="{81DC5884-A8A6-32B0-3961-D472BAA4A09E}"/>
              </a:ext>
            </a:extLst>
          </p:cNvPr>
          <p:cNvGrpSpPr/>
          <p:nvPr/>
        </p:nvGrpSpPr>
        <p:grpSpPr>
          <a:xfrm>
            <a:off x="4219377" y="1860552"/>
            <a:ext cx="7734227" cy="4074096"/>
            <a:chOff x="4219377" y="1860552"/>
            <a:chExt cx="7734227" cy="4074096"/>
          </a:xfrm>
        </p:grpSpPr>
        <p:cxnSp>
          <p:nvCxnSpPr>
            <p:cNvPr id="39" name="Straight Connector 38">
              <a:extLst>
                <a:ext uri="{FF2B5EF4-FFF2-40B4-BE49-F238E27FC236}">
                  <a16:creationId xmlns:a16="http://schemas.microsoft.com/office/drawing/2014/main" id="{1D9BDF32-8B61-0E00-214F-C7B08CF8389D}"/>
                </a:ext>
              </a:extLst>
            </p:cNvPr>
            <p:cNvCxnSpPr/>
            <p:nvPr/>
          </p:nvCxnSpPr>
          <p:spPr>
            <a:xfrm flipH="1">
              <a:off x="4747734" y="3857737"/>
              <a:ext cx="720587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54DF3631-E45C-BE6A-0784-6CC67A189604}"/>
                </a:ext>
              </a:extLst>
            </p:cNvPr>
            <p:cNvGrpSpPr/>
            <p:nvPr/>
          </p:nvGrpSpPr>
          <p:grpSpPr>
            <a:xfrm>
              <a:off x="4219377" y="1860552"/>
              <a:ext cx="1836002" cy="4074096"/>
              <a:chOff x="4219377" y="1860552"/>
              <a:chExt cx="1836002" cy="4074096"/>
            </a:xfrm>
          </p:grpSpPr>
          <p:grpSp>
            <p:nvGrpSpPr>
              <p:cNvPr id="40" name="Grupo 117">
                <a:extLst>
                  <a:ext uri="{FF2B5EF4-FFF2-40B4-BE49-F238E27FC236}">
                    <a16:creationId xmlns:a16="http://schemas.microsoft.com/office/drawing/2014/main" id="{0071E23C-1653-113E-C8B5-88B233BD3571}"/>
                  </a:ext>
                </a:extLst>
              </p:cNvPr>
              <p:cNvGrpSpPr/>
              <p:nvPr/>
            </p:nvGrpSpPr>
            <p:grpSpPr>
              <a:xfrm flipH="1">
                <a:off x="4219377" y="1860552"/>
                <a:ext cx="1836002" cy="4074096"/>
                <a:chOff x="10688796" y="2066414"/>
                <a:chExt cx="1841315" cy="4074096"/>
              </a:xfrm>
            </p:grpSpPr>
            <p:sp>
              <p:nvSpPr>
                <p:cNvPr id="41" name="Oval 39">
                  <a:extLst>
                    <a:ext uri="{FF2B5EF4-FFF2-40B4-BE49-F238E27FC236}">
                      <a16:creationId xmlns:a16="http://schemas.microsoft.com/office/drawing/2014/main" id="{329D378B-B5CB-871C-D453-B68F8201F98E}"/>
                    </a:ext>
                  </a:extLst>
                </p:cNvPr>
                <p:cNvSpPr/>
                <p:nvPr/>
              </p:nvSpPr>
              <p:spPr>
                <a:xfrm flipH="1">
                  <a:off x="11924562" y="2066414"/>
                  <a:ext cx="605549" cy="605549"/>
                </a:xfrm>
                <a:prstGeom prst="ellipse">
                  <a:avLst/>
                </a:prstGeom>
                <a:solidFill>
                  <a:srgbClr val="5EA84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3" name="Oval 44">
                  <a:extLst>
                    <a:ext uri="{FF2B5EF4-FFF2-40B4-BE49-F238E27FC236}">
                      <a16:creationId xmlns:a16="http://schemas.microsoft.com/office/drawing/2014/main" id="{351675AE-6C4D-4044-DF87-2F19E98204E1}"/>
                    </a:ext>
                  </a:extLst>
                </p:cNvPr>
                <p:cNvSpPr/>
                <p:nvPr/>
              </p:nvSpPr>
              <p:spPr>
                <a:xfrm flipH="1">
                  <a:off x="11924562" y="5534961"/>
                  <a:ext cx="605549" cy="605549"/>
                </a:xfrm>
                <a:prstGeom prst="ellipse">
                  <a:avLst/>
                </a:prstGeom>
                <a:solidFill>
                  <a:srgbClr val="5EA84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5" name="Oval 49">
                  <a:extLst>
                    <a:ext uri="{FF2B5EF4-FFF2-40B4-BE49-F238E27FC236}">
                      <a16:creationId xmlns:a16="http://schemas.microsoft.com/office/drawing/2014/main" id="{18061F43-9A79-150B-520B-90A7CC5D5E5A}"/>
                    </a:ext>
                  </a:extLst>
                </p:cNvPr>
                <p:cNvSpPr/>
                <p:nvPr/>
              </p:nvSpPr>
              <p:spPr>
                <a:xfrm flipH="1">
                  <a:off x="10688796" y="4425160"/>
                  <a:ext cx="605549" cy="605549"/>
                </a:xfrm>
                <a:prstGeom prst="ellipse">
                  <a:avLst/>
                </a:prstGeom>
                <a:solidFill>
                  <a:srgbClr val="5EA84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sp>
              <p:nvSpPr>
                <p:cNvPr id="47" name="Oval 54">
                  <a:extLst>
                    <a:ext uri="{FF2B5EF4-FFF2-40B4-BE49-F238E27FC236}">
                      <a16:creationId xmlns:a16="http://schemas.microsoft.com/office/drawing/2014/main" id="{7DE56751-072E-8CC2-F0C9-DEAB76C5E253}"/>
                    </a:ext>
                  </a:extLst>
                </p:cNvPr>
                <p:cNvSpPr/>
                <p:nvPr/>
              </p:nvSpPr>
              <p:spPr>
                <a:xfrm flipH="1">
                  <a:off x="10688796" y="3176214"/>
                  <a:ext cx="605549" cy="605549"/>
                </a:xfrm>
                <a:prstGeom prst="ellipse">
                  <a:avLst/>
                </a:prstGeom>
                <a:solidFill>
                  <a:srgbClr val="5EA848"/>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1"/>
                </a:p>
              </p:txBody>
            </p:sp>
          </p:grpSp>
          <p:pic>
            <p:nvPicPr>
              <p:cNvPr id="63" name="그림 28">
                <a:extLst>
                  <a:ext uri="{FF2B5EF4-FFF2-40B4-BE49-F238E27FC236}">
                    <a16:creationId xmlns:a16="http://schemas.microsoft.com/office/drawing/2014/main" id="{348DBD78-FD90-7F23-1906-7765EB5C8D3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70615" y="5413981"/>
                <a:ext cx="342714" cy="386451"/>
              </a:xfrm>
              <a:prstGeom prst="rect">
                <a:avLst/>
              </a:prstGeom>
            </p:spPr>
          </p:pic>
          <p:pic>
            <p:nvPicPr>
              <p:cNvPr id="64" name="그림 29">
                <a:extLst>
                  <a:ext uri="{FF2B5EF4-FFF2-40B4-BE49-F238E27FC236}">
                    <a16:creationId xmlns:a16="http://schemas.microsoft.com/office/drawing/2014/main" id="{E351D45E-EE6C-869C-7C61-F76FC695BE4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12508" y="4291194"/>
                <a:ext cx="347937" cy="386451"/>
              </a:xfrm>
              <a:prstGeom prst="rect">
                <a:avLst/>
              </a:prstGeom>
            </p:spPr>
          </p:pic>
          <p:pic>
            <p:nvPicPr>
              <p:cNvPr id="65" name="그림 30">
                <a:extLst>
                  <a:ext uri="{FF2B5EF4-FFF2-40B4-BE49-F238E27FC236}">
                    <a16:creationId xmlns:a16="http://schemas.microsoft.com/office/drawing/2014/main" id="{BF9B41A7-B993-D33B-D159-6DD8AA16D76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30746" y="3102029"/>
                <a:ext cx="296367" cy="374049"/>
              </a:xfrm>
              <a:prstGeom prst="rect">
                <a:avLst/>
              </a:prstGeom>
            </p:spPr>
          </p:pic>
          <p:pic>
            <p:nvPicPr>
              <p:cNvPr id="66" name="그림 31">
                <a:extLst>
                  <a:ext uri="{FF2B5EF4-FFF2-40B4-BE49-F238E27FC236}">
                    <a16:creationId xmlns:a16="http://schemas.microsoft.com/office/drawing/2014/main" id="{456E374D-8675-1562-98A9-92F32E095FE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73473" y="1950490"/>
                <a:ext cx="309422" cy="389062"/>
              </a:xfrm>
              <a:prstGeom prst="rect">
                <a:avLst/>
              </a:prstGeom>
            </p:spPr>
          </p:pic>
        </p:grpSp>
      </p:grpSp>
    </p:spTree>
    <p:extLst>
      <p:ext uri="{BB962C8B-B14F-4D97-AF65-F5344CB8AC3E}">
        <p14:creationId xmlns:p14="http://schemas.microsoft.com/office/powerpoint/2010/main" val="21524592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0-#ppt_w/2"/>
                                          </p:val>
                                        </p:tav>
                                        <p:tav tm="100000">
                                          <p:val>
                                            <p:strVal val="#ppt_x"/>
                                          </p:val>
                                        </p:tav>
                                      </p:tavLst>
                                    </p:anim>
                                    <p:anim calcmode="lin" valueType="num">
                                      <p:cBhvr additive="base">
                                        <p:cTn id="22"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1+#ppt_w/2"/>
                                          </p:val>
                                        </p:tav>
                                        <p:tav tm="100000">
                                          <p:val>
                                            <p:strVal val="#ppt_x"/>
                                          </p:val>
                                        </p:tav>
                                      </p:tavLst>
                                    </p:anim>
                                    <p:anim calcmode="lin" valueType="num">
                                      <p:cBhvr additive="base">
                                        <p:cTn id="28" dur="5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60"/>
                                        </p:tgtEl>
                                        <p:attrNameLst>
                                          <p:attrName>style.visibility</p:attrName>
                                        </p:attrNameLst>
                                      </p:cBhvr>
                                      <p:to>
                                        <p:strVal val="visible"/>
                                      </p:to>
                                    </p:set>
                                    <p:anim calcmode="lin" valueType="num">
                                      <p:cBhvr additive="base">
                                        <p:cTn id="33" dur="500" fill="hold"/>
                                        <p:tgtEl>
                                          <p:spTgt spid="60"/>
                                        </p:tgtEl>
                                        <p:attrNameLst>
                                          <p:attrName>ppt_x</p:attrName>
                                        </p:attrNameLst>
                                      </p:cBhvr>
                                      <p:tavLst>
                                        <p:tav tm="0">
                                          <p:val>
                                            <p:strVal val="1+#ppt_w/2"/>
                                          </p:val>
                                        </p:tav>
                                        <p:tav tm="100000">
                                          <p:val>
                                            <p:strVal val="#ppt_x"/>
                                          </p:val>
                                        </p:tav>
                                      </p:tavLst>
                                    </p:anim>
                                    <p:anim calcmode="lin" valueType="num">
                                      <p:cBhvr additive="base">
                                        <p:cTn id="34" dur="5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62"/>
                                        </p:tgtEl>
                                        <p:attrNameLst>
                                          <p:attrName>style.visibility</p:attrName>
                                        </p:attrNameLst>
                                      </p:cBhvr>
                                      <p:to>
                                        <p:strVal val="visible"/>
                                      </p:to>
                                    </p:set>
                                    <p:anim calcmode="lin" valueType="num">
                                      <p:cBhvr additive="base">
                                        <p:cTn id="39" dur="500" fill="hold"/>
                                        <p:tgtEl>
                                          <p:spTgt spid="62"/>
                                        </p:tgtEl>
                                        <p:attrNameLst>
                                          <p:attrName>ppt_x</p:attrName>
                                        </p:attrNameLst>
                                      </p:cBhvr>
                                      <p:tavLst>
                                        <p:tav tm="0">
                                          <p:val>
                                            <p:strVal val="1+#ppt_w/2"/>
                                          </p:val>
                                        </p:tav>
                                        <p:tav tm="100000">
                                          <p:val>
                                            <p:strVal val="#ppt_x"/>
                                          </p:val>
                                        </p:tav>
                                      </p:tavLst>
                                    </p:anim>
                                    <p:anim calcmode="lin" valueType="num">
                                      <p:cBhvr additive="base">
                                        <p:cTn id="40" dur="500" fill="hold"/>
                                        <p:tgtEl>
                                          <p:spTgt spid="6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61"/>
                                        </p:tgtEl>
                                        <p:attrNameLst>
                                          <p:attrName>style.visibility</p:attrName>
                                        </p:attrNameLst>
                                      </p:cBhvr>
                                      <p:to>
                                        <p:strVal val="visible"/>
                                      </p:to>
                                    </p:set>
                                    <p:anim calcmode="lin" valueType="num">
                                      <p:cBhvr additive="base">
                                        <p:cTn id="45" dur="500" fill="hold"/>
                                        <p:tgtEl>
                                          <p:spTgt spid="61"/>
                                        </p:tgtEl>
                                        <p:attrNameLst>
                                          <p:attrName>ppt_x</p:attrName>
                                        </p:attrNameLst>
                                      </p:cBhvr>
                                      <p:tavLst>
                                        <p:tav tm="0">
                                          <p:val>
                                            <p:strVal val="1+#ppt_w/2"/>
                                          </p:val>
                                        </p:tav>
                                        <p:tav tm="100000">
                                          <p:val>
                                            <p:strVal val="#ppt_x"/>
                                          </p:val>
                                        </p:tav>
                                      </p:tavLst>
                                    </p:anim>
                                    <p:anim calcmode="lin" valueType="num">
                                      <p:cBhvr additive="base">
                                        <p:cTn id="46"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4">
            <a:extLst>
              <a:ext uri="{FF2B5EF4-FFF2-40B4-BE49-F238E27FC236}">
                <a16:creationId xmlns:a16="http://schemas.microsoft.com/office/drawing/2014/main" id="{7DDC7C33-7A12-A6EE-B681-53D3EA86CC06}"/>
              </a:ext>
            </a:extLst>
          </p:cNvPr>
          <p:cNvSpPr/>
          <p:nvPr/>
        </p:nvSpPr>
        <p:spPr>
          <a:xfrm>
            <a:off x="0" y="0"/>
            <a:ext cx="4386020" cy="5145436"/>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3" name="Rectángulo 5">
            <a:extLst>
              <a:ext uri="{FF2B5EF4-FFF2-40B4-BE49-F238E27FC236}">
                <a16:creationId xmlns:a16="http://schemas.microsoft.com/office/drawing/2014/main" id="{4581BE88-C06C-4D99-1773-D9C66EB3BB6D}"/>
              </a:ext>
            </a:extLst>
          </p:cNvPr>
          <p:cNvSpPr/>
          <p:nvPr/>
        </p:nvSpPr>
        <p:spPr>
          <a:xfrm>
            <a:off x="0" y="5202000"/>
            <a:ext cx="4386020" cy="1656000"/>
          </a:xfrm>
          <a:prstGeom prst="rect">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sp>
        <p:nvSpPr>
          <p:cNvPr id="4" name="Rectángulo 6">
            <a:extLst>
              <a:ext uri="{FF2B5EF4-FFF2-40B4-BE49-F238E27FC236}">
                <a16:creationId xmlns:a16="http://schemas.microsoft.com/office/drawing/2014/main" id="{B814FED3-0DAC-DCC2-1297-8B2EA40C8AF0}"/>
              </a:ext>
            </a:extLst>
          </p:cNvPr>
          <p:cNvSpPr/>
          <p:nvPr/>
        </p:nvSpPr>
        <p:spPr>
          <a:xfrm>
            <a:off x="6397404" y="6369803"/>
            <a:ext cx="5794596" cy="488197"/>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grpSp>
        <p:nvGrpSpPr>
          <p:cNvPr id="5" name="Group 14">
            <a:extLst>
              <a:ext uri="{FF2B5EF4-FFF2-40B4-BE49-F238E27FC236}">
                <a16:creationId xmlns:a16="http://schemas.microsoft.com/office/drawing/2014/main" id="{BD29538C-4A32-5325-9CAA-6855B88E2C6C}"/>
              </a:ext>
            </a:extLst>
          </p:cNvPr>
          <p:cNvGrpSpPr/>
          <p:nvPr/>
        </p:nvGrpSpPr>
        <p:grpSpPr>
          <a:xfrm flipH="1">
            <a:off x="6143014" y="511511"/>
            <a:ext cx="783048" cy="1348849"/>
            <a:chOff x="104059" y="3166540"/>
            <a:chExt cx="1377711" cy="2373191"/>
          </a:xfrm>
        </p:grpSpPr>
        <p:sp>
          <p:nvSpPr>
            <p:cNvPr id="6" name="Freeform: Shape 15">
              <a:extLst>
                <a:ext uri="{FF2B5EF4-FFF2-40B4-BE49-F238E27FC236}">
                  <a16:creationId xmlns:a16="http://schemas.microsoft.com/office/drawing/2014/main" id="{E794E0D5-968F-A0DD-97A3-577289B71757}"/>
                </a:ext>
              </a:extLst>
            </p:cNvPr>
            <p:cNvSpPr/>
            <p:nvPr/>
          </p:nvSpPr>
          <p:spPr>
            <a:xfrm>
              <a:off x="183892" y="3166540"/>
              <a:ext cx="1296206" cy="1954156"/>
            </a:xfrm>
            <a:custGeom>
              <a:avLst/>
              <a:gdLst>
                <a:gd name="connsiteX0" fmla="*/ 2545595 w 2646483"/>
                <a:gd name="connsiteY0" fmla="*/ 709670 h 3989829"/>
                <a:gd name="connsiteX1" fmla="*/ 2528410 w 2646483"/>
                <a:gd name="connsiteY1" fmla="*/ 658030 h 3989829"/>
                <a:gd name="connsiteX2" fmla="*/ 2514251 w 2646483"/>
                <a:gd name="connsiteY2" fmla="*/ 655330 h 3989829"/>
                <a:gd name="connsiteX3" fmla="*/ 2502222 w 2646483"/>
                <a:gd name="connsiteY3" fmla="*/ 692893 h 3989829"/>
                <a:gd name="connsiteX4" fmla="*/ 2440679 w 2646483"/>
                <a:gd name="connsiteY4" fmla="*/ 861806 h 3989829"/>
                <a:gd name="connsiteX5" fmla="*/ 2241487 w 2646483"/>
                <a:gd name="connsiteY5" fmla="*/ 1083832 h 3989829"/>
                <a:gd name="connsiteX6" fmla="*/ 1851775 w 2646483"/>
                <a:gd name="connsiteY6" fmla="*/ 1372555 h 3989829"/>
                <a:gd name="connsiteX7" fmla="*/ 1474749 w 2646483"/>
                <a:gd name="connsiteY7" fmla="*/ 1711773 h 3989829"/>
                <a:gd name="connsiteX8" fmla="*/ 1153209 w 2646483"/>
                <a:gd name="connsiteY8" fmla="*/ 2321545 h 3989829"/>
                <a:gd name="connsiteX9" fmla="*/ 1138560 w 2646483"/>
                <a:gd name="connsiteY9" fmla="*/ 2370894 h 3989829"/>
                <a:gd name="connsiteX10" fmla="*/ 1136186 w 2646483"/>
                <a:gd name="connsiteY10" fmla="*/ 2370157 h 3989829"/>
                <a:gd name="connsiteX11" fmla="*/ 1138805 w 2646483"/>
                <a:gd name="connsiteY11" fmla="*/ 2159098 h 3989829"/>
                <a:gd name="connsiteX12" fmla="*/ 1152963 w 2646483"/>
                <a:gd name="connsiteY12" fmla="*/ 1352178 h 3989829"/>
                <a:gd name="connsiteX13" fmla="*/ 1198956 w 2646483"/>
                <a:gd name="connsiteY13" fmla="*/ 1231631 h 3989829"/>
                <a:gd name="connsiteX14" fmla="*/ 1227026 w 2646483"/>
                <a:gd name="connsiteY14" fmla="*/ 1203315 h 3989829"/>
                <a:gd name="connsiteX15" fmla="*/ 1358867 w 2646483"/>
                <a:gd name="connsiteY15" fmla="*/ 1127942 h 3989829"/>
                <a:gd name="connsiteX16" fmla="*/ 1617965 w 2646483"/>
                <a:gd name="connsiteY16" fmla="*/ 1030801 h 3989829"/>
                <a:gd name="connsiteX17" fmla="*/ 1989836 w 2646483"/>
                <a:gd name="connsiteY17" fmla="*/ 458674 h 3989829"/>
                <a:gd name="connsiteX18" fmla="*/ 1949326 w 2646483"/>
                <a:gd name="connsiteY18" fmla="*/ 100634 h 3989829"/>
                <a:gd name="connsiteX19" fmla="*/ 1926248 w 2646483"/>
                <a:gd name="connsiteY19" fmla="*/ 9221 h 3989829"/>
                <a:gd name="connsiteX20" fmla="*/ 1917573 w 2646483"/>
                <a:gd name="connsiteY20" fmla="*/ 301 h 3989829"/>
                <a:gd name="connsiteX21" fmla="*/ 1914136 w 2646483"/>
                <a:gd name="connsiteY21" fmla="*/ 9303 h 3989829"/>
                <a:gd name="connsiteX22" fmla="*/ 1911353 w 2646483"/>
                <a:gd name="connsiteY22" fmla="*/ 14949 h 3989829"/>
                <a:gd name="connsiteX23" fmla="*/ 1757007 w 2646483"/>
                <a:gd name="connsiteY23" fmla="*/ 247041 h 3989829"/>
                <a:gd name="connsiteX24" fmla="*/ 1496027 w 2646483"/>
                <a:gd name="connsiteY24" fmla="*/ 441651 h 3989829"/>
                <a:gd name="connsiteX25" fmla="*/ 1200511 w 2646483"/>
                <a:gd name="connsiteY25" fmla="*/ 806484 h 3989829"/>
                <a:gd name="connsiteX26" fmla="*/ 1098623 w 2646483"/>
                <a:gd name="connsiteY26" fmla="*/ 1332455 h 3989829"/>
                <a:gd name="connsiteX27" fmla="*/ 1095595 w 2646483"/>
                <a:gd name="connsiteY27" fmla="*/ 1872256 h 3989829"/>
                <a:gd name="connsiteX28" fmla="*/ 1089784 w 2646483"/>
                <a:gd name="connsiteY28" fmla="*/ 1866691 h 3989829"/>
                <a:gd name="connsiteX29" fmla="*/ 926682 w 2646483"/>
                <a:gd name="connsiteY29" fmla="*/ 1480827 h 3989829"/>
                <a:gd name="connsiteX30" fmla="*/ 655308 w 2646483"/>
                <a:gd name="connsiteY30" fmla="*/ 1216818 h 3989829"/>
                <a:gd name="connsiteX31" fmla="*/ 393591 w 2646483"/>
                <a:gd name="connsiteY31" fmla="*/ 1019835 h 3989829"/>
                <a:gd name="connsiteX32" fmla="*/ 280000 w 2646483"/>
                <a:gd name="connsiteY32" fmla="*/ 854032 h 3989829"/>
                <a:gd name="connsiteX33" fmla="*/ 261996 w 2646483"/>
                <a:gd name="connsiteY33" fmla="*/ 794126 h 3989829"/>
                <a:gd name="connsiteX34" fmla="*/ 254958 w 2646483"/>
                <a:gd name="connsiteY34" fmla="*/ 790935 h 3989829"/>
                <a:gd name="connsiteX35" fmla="*/ 245219 w 2646483"/>
                <a:gd name="connsiteY35" fmla="*/ 816223 h 3989829"/>
                <a:gd name="connsiteX36" fmla="*/ 185478 w 2646483"/>
                <a:gd name="connsiteY36" fmla="*/ 1312568 h 3989829"/>
                <a:gd name="connsiteX37" fmla="*/ 508327 w 2646483"/>
                <a:gd name="connsiteY37" fmla="*/ 1842549 h 3989829"/>
                <a:gd name="connsiteX38" fmla="*/ 785512 w 2646483"/>
                <a:gd name="connsiteY38" fmla="*/ 1956140 h 3989829"/>
                <a:gd name="connsiteX39" fmla="*/ 979467 w 2646483"/>
                <a:gd name="connsiteY39" fmla="*/ 2053363 h 3989829"/>
                <a:gd name="connsiteX40" fmla="*/ 1058850 w 2646483"/>
                <a:gd name="connsiteY40" fmla="*/ 2169982 h 3989829"/>
                <a:gd name="connsiteX41" fmla="*/ 1076118 w 2646483"/>
                <a:gd name="connsiteY41" fmla="*/ 2704710 h 3989829"/>
                <a:gd name="connsiteX42" fmla="*/ 1067443 w 2646483"/>
                <a:gd name="connsiteY42" fmla="*/ 2799641 h 3989829"/>
                <a:gd name="connsiteX43" fmla="*/ 1056722 w 2646483"/>
                <a:gd name="connsiteY43" fmla="*/ 2891791 h 3989829"/>
                <a:gd name="connsiteX44" fmla="*/ 1051894 w 2646483"/>
                <a:gd name="connsiteY44" fmla="*/ 2869776 h 3989829"/>
                <a:gd name="connsiteX45" fmla="*/ 850982 w 2646483"/>
                <a:gd name="connsiteY45" fmla="*/ 2450767 h 3989829"/>
                <a:gd name="connsiteX46" fmla="*/ 556448 w 2646483"/>
                <a:gd name="connsiteY46" fmla="*/ 2174319 h 3989829"/>
                <a:gd name="connsiteX47" fmla="*/ 262160 w 2646483"/>
                <a:gd name="connsiteY47" fmla="*/ 1954503 h 3989829"/>
                <a:gd name="connsiteX48" fmla="*/ 111824 w 2646483"/>
                <a:gd name="connsiteY48" fmla="*/ 1739434 h 3989829"/>
                <a:gd name="connsiteX49" fmla="*/ 93656 w 2646483"/>
                <a:gd name="connsiteY49" fmla="*/ 1677401 h 3989829"/>
                <a:gd name="connsiteX50" fmla="*/ 84163 w 2646483"/>
                <a:gd name="connsiteY50" fmla="*/ 1672736 h 3989829"/>
                <a:gd name="connsiteX51" fmla="*/ 76715 w 2646483"/>
                <a:gd name="connsiteY51" fmla="*/ 1689840 h 3989829"/>
                <a:gd name="connsiteX52" fmla="*/ 44880 w 2646483"/>
                <a:gd name="connsiteY52" fmla="*/ 1824545 h 3989829"/>
                <a:gd name="connsiteX53" fmla="*/ 4698 w 2646483"/>
                <a:gd name="connsiteY53" fmla="*/ 2320973 h 3989829"/>
                <a:gd name="connsiteX54" fmla="*/ 391136 w 2646483"/>
                <a:gd name="connsiteY54" fmla="*/ 2916997 h 3989829"/>
                <a:gd name="connsiteX55" fmla="*/ 703510 w 2646483"/>
                <a:gd name="connsiteY55" fmla="*/ 3044336 h 3989829"/>
                <a:gd name="connsiteX56" fmla="*/ 903685 w 2646483"/>
                <a:gd name="connsiteY56" fmla="*/ 3134685 h 3989829"/>
                <a:gd name="connsiteX57" fmla="*/ 1020877 w 2646483"/>
                <a:gd name="connsiteY57" fmla="*/ 3261124 h 3989829"/>
                <a:gd name="connsiteX58" fmla="*/ 1044692 w 2646483"/>
                <a:gd name="connsiteY58" fmla="*/ 3389773 h 3989829"/>
                <a:gd name="connsiteX59" fmla="*/ 1052221 w 2646483"/>
                <a:gd name="connsiteY59" fmla="*/ 3988661 h 3989829"/>
                <a:gd name="connsiteX60" fmla="*/ 1129394 w 2646483"/>
                <a:gd name="connsiteY60" fmla="*/ 3988661 h 3989829"/>
                <a:gd name="connsiteX61" fmla="*/ 1139705 w 2646483"/>
                <a:gd name="connsiteY61" fmla="*/ 3495753 h 3989829"/>
                <a:gd name="connsiteX62" fmla="*/ 1157219 w 2646483"/>
                <a:gd name="connsiteY62" fmla="*/ 3037216 h 3989829"/>
                <a:gd name="connsiteX63" fmla="*/ 1218270 w 2646483"/>
                <a:gd name="connsiteY63" fmla="*/ 2873623 h 3989829"/>
                <a:gd name="connsiteX64" fmla="*/ 1343563 w 2646483"/>
                <a:gd name="connsiteY64" fmla="*/ 2756267 h 3989829"/>
                <a:gd name="connsiteX65" fmla="*/ 1628276 w 2646483"/>
                <a:gd name="connsiteY65" fmla="*/ 2624672 h 3989829"/>
                <a:gd name="connsiteX66" fmla="*/ 2045649 w 2646483"/>
                <a:gd name="connsiteY66" fmla="*/ 2460015 h 3989829"/>
                <a:gd name="connsiteX67" fmla="*/ 2418420 w 2646483"/>
                <a:gd name="connsiteY67" fmla="*/ 2168591 h 3989829"/>
                <a:gd name="connsiteX68" fmla="*/ 2644292 w 2646483"/>
                <a:gd name="connsiteY68" fmla="*/ 1530257 h 3989829"/>
                <a:gd name="connsiteX69" fmla="*/ 2545595 w 2646483"/>
                <a:gd name="connsiteY69" fmla="*/ 709670 h 398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46483" h="3989829">
                  <a:moveTo>
                    <a:pt x="2545595" y="709670"/>
                  </a:moveTo>
                  <a:cubicBezTo>
                    <a:pt x="2541258" y="691993"/>
                    <a:pt x="2536839" y="674316"/>
                    <a:pt x="2528410" y="658030"/>
                  </a:cubicBezTo>
                  <a:cubicBezTo>
                    <a:pt x="2525545" y="652465"/>
                    <a:pt x="2521944" y="639944"/>
                    <a:pt x="2514251" y="655330"/>
                  </a:cubicBezTo>
                  <a:cubicBezTo>
                    <a:pt x="2507132" y="666869"/>
                    <a:pt x="2505331" y="680126"/>
                    <a:pt x="2502222" y="692893"/>
                  </a:cubicBezTo>
                  <a:cubicBezTo>
                    <a:pt x="2487900" y="751489"/>
                    <a:pt x="2469486" y="808366"/>
                    <a:pt x="2440679" y="861806"/>
                  </a:cubicBezTo>
                  <a:cubicBezTo>
                    <a:pt x="2392150" y="951991"/>
                    <a:pt x="2319560" y="1020326"/>
                    <a:pt x="2241487" y="1083832"/>
                  </a:cubicBezTo>
                  <a:cubicBezTo>
                    <a:pt x="2115947" y="1185883"/>
                    <a:pt x="1981324" y="1275823"/>
                    <a:pt x="1851775" y="1372555"/>
                  </a:cubicBezTo>
                  <a:cubicBezTo>
                    <a:pt x="1715679" y="1474116"/>
                    <a:pt x="1585475" y="1582142"/>
                    <a:pt x="1474749" y="1711773"/>
                  </a:cubicBezTo>
                  <a:cubicBezTo>
                    <a:pt x="1321713" y="1890833"/>
                    <a:pt x="1220725" y="2097392"/>
                    <a:pt x="1153209" y="2321545"/>
                  </a:cubicBezTo>
                  <a:cubicBezTo>
                    <a:pt x="1148298" y="2337995"/>
                    <a:pt x="1143470" y="2354444"/>
                    <a:pt x="1138560" y="2370894"/>
                  </a:cubicBezTo>
                  <a:cubicBezTo>
                    <a:pt x="1137741" y="2370648"/>
                    <a:pt x="1137005" y="2370403"/>
                    <a:pt x="1136186" y="2370157"/>
                  </a:cubicBezTo>
                  <a:cubicBezTo>
                    <a:pt x="1128985" y="2368357"/>
                    <a:pt x="1138560" y="2176775"/>
                    <a:pt x="1138805" y="2159098"/>
                  </a:cubicBezTo>
                  <a:cubicBezTo>
                    <a:pt x="1139624" y="2082497"/>
                    <a:pt x="1141833" y="1444491"/>
                    <a:pt x="1152963" y="1352178"/>
                  </a:cubicBezTo>
                  <a:cubicBezTo>
                    <a:pt x="1158364" y="1307576"/>
                    <a:pt x="1167121" y="1265593"/>
                    <a:pt x="1198956" y="1231631"/>
                  </a:cubicBezTo>
                  <a:cubicBezTo>
                    <a:pt x="1209677" y="1223529"/>
                    <a:pt x="1218924" y="1214036"/>
                    <a:pt x="1227026" y="1203315"/>
                  </a:cubicBezTo>
                  <a:cubicBezTo>
                    <a:pt x="1266963" y="1171153"/>
                    <a:pt x="1311074" y="1146356"/>
                    <a:pt x="1358867" y="1127942"/>
                  </a:cubicBezTo>
                  <a:cubicBezTo>
                    <a:pt x="1444960" y="1094798"/>
                    <a:pt x="1533591" y="1068692"/>
                    <a:pt x="1617965" y="1030801"/>
                  </a:cubicBezTo>
                  <a:cubicBezTo>
                    <a:pt x="1865033" y="919829"/>
                    <a:pt x="1985825" y="727265"/>
                    <a:pt x="1989836" y="458674"/>
                  </a:cubicBezTo>
                  <a:cubicBezTo>
                    <a:pt x="1991636" y="337636"/>
                    <a:pt x="1973795" y="218725"/>
                    <a:pt x="1949326" y="100634"/>
                  </a:cubicBezTo>
                  <a:cubicBezTo>
                    <a:pt x="1942942" y="69863"/>
                    <a:pt x="1936559" y="39010"/>
                    <a:pt x="1926248" y="9221"/>
                  </a:cubicBezTo>
                  <a:cubicBezTo>
                    <a:pt x="1924857" y="5211"/>
                    <a:pt x="1924529" y="-1500"/>
                    <a:pt x="1917573" y="301"/>
                  </a:cubicBezTo>
                  <a:cubicBezTo>
                    <a:pt x="1913808" y="1283"/>
                    <a:pt x="1913890" y="5702"/>
                    <a:pt x="1914136" y="9303"/>
                  </a:cubicBezTo>
                  <a:cubicBezTo>
                    <a:pt x="1913153" y="11185"/>
                    <a:pt x="1911762" y="12985"/>
                    <a:pt x="1911353" y="14949"/>
                  </a:cubicBezTo>
                  <a:cubicBezTo>
                    <a:pt x="1892694" y="114137"/>
                    <a:pt x="1835899" y="187954"/>
                    <a:pt x="1757007" y="247041"/>
                  </a:cubicBezTo>
                  <a:cubicBezTo>
                    <a:pt x="1670096" y="312020"/>
                    <a:pt x="1582284" y="375854"/>
                    <a:pt x="1496027" y="441651"/>
                  </a:cubicBezTo>
                  <a:cubicBezTo>
                    <a:pt x="1368196" y="539202"/>
                    <a:pt x="1266145" y="657867"/>
                    <a:pt x="1200511" y="806484"/>
                  </a:cubicBezTo>
                  <a:cubicBezTo>
                    <a:pt x="1126366" y="974251"/>
                    <a:pt x="1101651" y="1151430"/>
                    <a:pt x="1098623" y="1332455"/>
                  </a:cubicBezTo>
                  <a:cubicBezTo>
                    <a:pt x="1096004" y="1490729"/>
                    <a:pt x="1095595" y="1861863"/>
                    <a:pt x="1095595" y="1872256"/>
                  </a:cubicBezTo>
                  <a:cubicBezTo>
                    <a:pt x="1090930" y="1870374"/>
                    <a:pt x="1090194" y="1868574"/>
                    <a:pt x="1089784" y="1866691"/>
                  </a:cubicBezTo>
                  <a:cubicBezTo>
                    <a:pt x="1059423" y="1727895"/>
                    <a:pt x="1008356" y="1597936"/>
                    <a:pt x="926682" y="1480827"/>
                  </a:cubicBezTo>
                  <a:cubicBezTo>
                    <a:pt x="853110" y="1375420"/>
                    <a:pt x="757196" y="1293091"/>
                    <a:pt x="655308" y="1216818"/>
                  </a:cubicBezTo>
                  <a:cubicBezTo>
                    <a:pt x="567905" y="1151348"/>
                    <a:pt x="476247" y="1091525"/>
                    <a:pt x="393591" y="1019835"/>
                  </a:cubicBezTo>
                  <a:cubicBezTo>
                    <a:pt x="341297" y="974415"/>
                    <a:pt x="300705" y="920975"/>
                    <a:pt x="280000" y="854032"/>
                  </a:cubicBezTo>
                  <a:cubicBezTo>
                    <a:pt x="273862" y="834145"/>
                    <a:pt x="267970" y="814095"/>
                    <a:pt x="261996" y="794126"/>
                  </a:cubicBezTo>
                  <a:cubicBezTo>
                    <a:pt x="261423" y="788971"/>
                    <a:pt x="258641" y="784879"/>
                    <a:pt x="254958" y="790935"/>
                  </a:cubicBezTo>
                  <a:cubicBezTo>
                    <a:pt x="250375" y="798627"/>
                    <a:pt x="247347" y="807466"/>
                    <a:pt x="245219" y="816223"/>
                  </a:cubicBezTo>
                  <a:cubicBezTo>
                    <a:pt x="205201" y="979243"/>
                    <a:pt x="176230" y="1143901"/>
                    <a:pt x="185478" y="1312568"/>
                  </a:cubicBezTo>
                  <a:cubicBezTo>
                    <a:pt x="198408" y="1546379"/>
                    <a:pt x="299969" y="1726994"/>
                    <a:pt x="508327" y="1842549"/>
                  </a:cubicBezTo>
                  <a:cubicBezTo>
                    <a:pt x="596385" y="1891324"/>
                    <a:pt x="690989" y="1923569"/>
                    <a:pt x="785512" y="1956140"/>
                  </a:cubicBezTo>
                  <a:cubicBezTo>
                    <a:pt x="854501" y="1979955"/>
                    <a:pt x="922835" y="2005243"/>
                    <a:pt x="979467" y="2053363"/>
                  </a:cubicBezTo>
                  <a:cubicBezTo>
                    <a:pt x="1016540" y="2084871"/>
                    <a:pt x="1049520" y="2119979"/>
                    <a:pt x="1058850" y="2169982"/>
                  </a:cubicBezTo>
                  <a:cubicBezTo>
                    <a:pt x="1081028" y="2288647"/>
                    <a:pt x="1079964" y="2646850"/>
                    <a:pt x="1076118" y="2704710"/>
                  </a:cubicBezTo>
                  <a:cubicBezTo>
                    <a:pt x="1073990" y="2736381"/>
                    <a:pt x="1070634" y="2768052"/>
                    <a:pt x="1067443" y="2799641"/>
                  </a:cubicBezTo>
                  <a:cubicBezTo>
                    <a:pt x="1065560" y="2818300"/>
                    <a:pt x="1060323" y="2852427"/>
                    <a:pt x="1056722" y="2891791"/>
                  </a:cubicBezTo>
                  <a:cubicBezTo>
                    <a:pt x="1053448" y="2879678"/>
                    <a:pt x="1053694" y="2876405"/>
                    <a:pt x="1051894" y="2869776"/>
                  </a:cubicBezTo>
                  <a:cubicBezTo>
                    <a:pt x="1010565" y="2717804"/>
                    <a:pt x="947305" y="2576306"/>
                    <a:pt x="850982" y="2450767"/>
                  </a:cubicBezTo>
                  <a:cubicBezTo>
                    <a:pt x="767999" y="2342496"/>
                    <a:pt x="664965" y="2255420"/>
                    <a:pt x="556448" y="2174319"/>
                  </a:cubicBezTo>
                  <a:cubicBezTo>
                    <a:pt x="458325" y="2101075"/>
                    <a:pt x="356273" y="2033231"/>
                    <a:pt x="262160" y="1954503"/>
                  </a:cubicBezTo>
                  <a:cubicBezTo>
                    <a:pt x="192598" y="1896317"/>
                    <a:pt x="137439" y="1828228"/>
                    <a:pt x="111824" y="1739434"/>
                  </a:cubicBezTo>
                  <a:cubicBezTo>
                    <a:pt x="105850" y="1718729"/>
                    <a:pt x="99712" y="1698024"/>
                    <a:pt x="93656" y="1677401"/>
                  </a:cubicBezTo>
                  <a:cubicBezTo>
                    <a:pt x="93165" y="1670281"/>
                    <a:pt x="90382" y="1665452"/>
                    <a:pt x="84163" y="1672736"/>
                  </a:cubicBezTo>
                  <a:cubicBezTo>
                    <a:pt x="80234" y="1677237"/>
                    <a:pt x="78434" y="1683866"/>
                    <a:pt x="76715" y="1689840"/>
                  </a:cubicBezTo>
                  <a:cubicBezTo>
                    <a:pt x="63458" y="1734114"/>
                    <a:pt x="53555" y="1779207"/>
                    <a:pt x="44880" y="1824545"/>
                  </a:cubicBezTo>
                  <a:cubicBezTo>
                    <a:pt x="13455" y="1988548"/>
                    <a:pt x="-10524" y="2153287"/>
                    <a:pt x="4698" y="2320973"/>
                  </a:cubicBezTo>
                  <a:cubicBezTo>
                    <a:pt x="28840" y="2587191"/>
                    <a:pt x="153888" y="2788429"/>
                    <a:pt x="391136" y="2916997"/>
                  </a:cubicBezTo>
                  <a:cubicBezTo>
                    <a:pt x="490650" y="2970928"/>
                    <a:pt x="597040" y="3007591"/>
                    <a:pt x="703510" y="3044336"/>
                  </a:cubicBezTo>
                  <a:cubicBezTo>
                    <a:pt x="772991" y="3068315"/>
                    <a:pt x="842389" y="3092538"/>
                    <a:pt x="903685" y="3134685"/>
                  </a:cubicBezTo>
                  <a:cubicBezTo>
                    <a:pt x="952133" y="3167993"/>
                    <a:pt x="995916" y="3206293"/>
                    <a:pt x="1020877" y="3261124"/>
                  </a:cubicBezTo>
                  <a:cubicBezTo>
                    <a:pt x="1039454" y="3301798"/>
                    <a:pt x="1041582" y="3347299"/>
                    <a:pt x="1044692" y="3389773"/>
                  </a:cubicBezTo>
                  <a:cubicBezTo>
                    <a:pt x="1045101" y="3421772"/>
                    <a:pt x="1052630" y="3985879"/>
                    <a:pt x="1052221" y="3988661"/>
                  </a:cubicBezTo>
                  <a:cubicBezTo>
                    <a:pt x="1095431" y="3991853"/>
                    <a:pt x="1119328" y="3987352"/>
                    <a:pt x="1129394" y="3988661"/>
                  </a:cubicBezTo>
                  <a:cubicBezTo>
                    <a:pt x="1135286" y="3891520"/>
                    <a:pt x="1139705" y="3576936"/>
                    <a:pt x="1139705" y="3495753"/>
                  </a:cubicBezTo>
                  <a:cubicBezTo>
                    <a:pt x="1142161" y="3343698"/>
                    <a:pt x="1135041" y="3187798"/>
                    <a:pt x="1157219" y="3037216"/>
                  </a:cubicBezTo>
                  <a:cubicBezTo>
                    <a:pt x="1165975" y="2977884"/>
                    <a:pt x="1179806" y="2921661"/>
                    <a:pt x="1218270" y="2873623"/>
                  </a:cubicBezTo>
                  <a:cubicBezTo>
                    <a:pt x="1254442" y="2828366"/>
                    <a:pt x="1296343" y="2789575"/>
                    <a:pt x="1343563" y="2756267"/>
                  </a:cubicBezTo>
                  <a:cubicBezTo>
                    <a:pt x="1430475" y="2694971"/>
                    <a:pt x="1529007" y="2658962"/>
                    <a:pt x="1628276" y="2624672"/>
                  </a:cubicBezTo>
                  <a:cubicBezTo>
                    <a:pt x="1769774" y="2575815"/>
                    <a:pt x="1911926" y="2528595"/>
                    <a:pt x="2045649" y="2460015"/>
                  </a:cubicBezTo>
                  <a:cubicBezTo>
                    <a:pt x="2188537" y="2386688"/>
                    <a:pt x="2317514" y="2295357"/>
                    <a:pt x="2418420" y="2168591"/>
                  </a:cubicBezTo>
                  <a:cubicBezTo>
                    <a:pt x="2567037" y="1981919"/>
                    <a:pt x="2633407" y="1764967"/>
                    <a:pt x="2644292" y="1530257"/>
                  </a:cubicBezTo>
                  <a:cubicBezTo>
                    <a:pt x="2657222" y="1251681"/>
                    <a:pt x="2611475" y="979243"/>
                    <a:pt x="2545595" y="709670"/>
                  </a:cubicBezTo>
                  <a:close/>
                </a:path>
              </a:pathLst>
            </a:custGeom>
            <a:solidFill>
              <a:srgbClr val="95C23E"/>
            </a:solidFill>
            <a:ln w="8182" cap="flat">
              <a:noFill/>
              <a:prstDash val="solid"/>
              <a:miter/>
            </a:ln>
          </p:spPr>
          <p:txBody>
            <a:bodyPr rtlCol="0" anchor="ctr"/>
            <a:lstStyle/>
            <a:p>
              <a:endParaRPr lang="en-US"/>
            </a:p>
          </p:txBody>
        </p:sp>
        <p:sp>
          <p:nvSpPr>
            <p:cNvPr id="7" name="Freeform: Shape 16">
              <a:extLst>
                <a:ext uri="{FF2B5EF4-FFF2-40B4-BE49-F238E27FC236}">
                  <a16:creationId xmlns:a16="http://schemas.microsoft.com/office/drawing/2014/main" id="{AB506280-B094-EFC1-ADB0-B9712FB75CC4}"/>
                </a:ext>
              </a:extLst>
            </p:cNvPr>
            <p:cNvSpPr/>
            <p:nvPr/>
          </p:nvSpPr>
          <p:spPr>
            <a:xfrm>
              <a:off x="104059" y="5090795"/>
              <a:ext cx="1213247" cy="448936"/>
            </a:xfrm>
            <a:custGeom>
              <a:avLst/>
              <a:gdLst>
                <a:gd name="connsiteX0" fmla="*/ 2458824 w 2477106"/>
                <a:gd name="connsiteY0" fmla="*/ 609420 h 916600"/>
                <a:gd name="connsiteX1" fmla="*/ 2370931 w 2477106"/>
                <a:gd name="connsiteY1" fmla="*/ 472751 h 916600"/>
                <a:gd name="connsiteX2" fmla="*/ 2290894 w 2477106"/>
                <a:gd name="connsiteY2" fmla="*/ 412682 h 916600"/>
                <a:gd name="connsiteX3" fmla="*/ 2202263 w 2477106"/>
                <a:gd name="connsiteY3" fmla="*/ 370372 h 916600"/>
                <a:gd name="connsiteX4" fmla="*/ 2176648 w 2477106"/>
                <a:gd name="connsiteY4" fmla="*/ 364480 h 916600"/>
                <a:gd name="connsiteX5" fmla="*/ 2088181 w 2477106"/>
                <a:gd name="connsiteY5" fmla="*/ 347867 h 916600"/>
                <a:gd name="connsiteX6" fmla="*/ 2061257 w 2477106"/>
                <a:gd name="connsiteY6" fmla="*/ 338537 h 916600"/>
                <a:gd name="connsiteX7" fmla="*/ 1947502 w 2477106"/>
                <a:gd name="connsiteY7" fmla="*/ 292545 h 916600"/>
                <a:gd name="connsiteX8" fmla="*/ 1924833 w 2477106"/>
                <a:gd name="connsiteY8" fmla="*/ 273313 h 916600"/>
                <a:gd name="connsiteX9" fmla="*/ 1535941 w 2477106"/>
                <a:gd name="connsiteY9" fmla="*/ 96625 h 916600"/>
                <a:gd name="connsiteX10" fmla="*/ 1426687 w 2477106"/>
                <a:gd name="connsiteY10" fmla="*/ 137217 h 916600"/>
                <a:gd name="connsiteX11" fmla="*/ 1408110 w 2477106"/>
                <a:gd name="connsiteY11" fmla="*/ 134680 h 916600"/>
                <a:gd name="connsiteX12" fmla="*/ 1291819 w 2477106"/>
                <a:gd name="connsiteY12" fmla="*/ 61762 h 916600"/>
                <a:gd name="connsiteX13" fmla="*/ 1256301 w 2477106"/>
                <a:gd name="connsiteY13" fmla="*/ 52924 h 916600"/>
                <a:gd name="connsiteX14" fmla="*/ 1208017 w 2477106"/>
                <a:gd name="connsiteY14" fmla="*/ 48341 h 916600"/>
                <a:gd name="connsiteX15" fmla="*/ 1111121 w 2477106"/>
                <a:gd name="connsiteY15" fmla="*/ 63808 h 916600"/>
                <a:gd name="connsiteX16" fmla="*/ 1076831 w 2477106"/>
                <a:gd name="connsiteY16" fmla="*/ 65772 h 916600"/>
                <a:gd name="connsiteX17" fmla="*/ 912419 w 2477106"/>
                <a:gd name="connsiteY17" fmla="*/ 78293 h 916600"/>
                <a:gd name="connsiteX18" fmla="*/ 851941 w 2477106"/>
                <a:gd name="connsiteY18" fmla="*/ 67491 h 916600"/>
                <a:gd name="connsiteX19" fmla="*/ 537766 w 2477106"/>
                <a:gd name="connsiteY19" fmla="*/ 35001 h 916600"/>
                <a:gd name="connsiteX20" fmla="*/ 401997 w 2477106"/>
                <a:gd name="connsiteY20" fmla="*/ 86395 h 916600"/>
                <a:gd name="connsiteX21" fmla="*/ 347902 w 2477106"/>
                <a:gd name="connsiteY21" fmla="*/ 101372 h 916600"/>
                <a:gd name="connsiteX22" fmla="*/ 154929 w 2477106"/>
                <a:gd name="connsiteY22" fmla="*/ 192539 h 916600"/>
                <a:gd name="connsiteX23" fmla="*/ 134797 w 2477106"/>
                <a:gd name="connsiteY23" fmla="*/ 220691 h 916600"/>
                <a:gd name="connsiteX24" fmla="*/ 163113 w 2477106"/>
                <a:gd name="connsiteY24" fmla="*/ 225929 h 916600"/>
                <a:gd name="connsiteX25" fmla="*/ 226619 w 2477106"/>
                <a:gd name="connsiteY25" fmla="*/ 241805 h 916600"/>
                <a:gd name="connsiteX26" fmla="*/ 0 w 2477106"/>
                <a:gd name="connsiteY26" fmla="*/ 496752 h 916600"/>
                <a:gd name="connsiteX27" fmla="*/ 2442129 w 2477106"/>
                <a:gd name="connsiteY27" fmla="*/ 827518 h 916600"/>
                <a:gd name="connsiteX28" fmla="*/ 2460461 w 2477106"/>
                <a:gd name="connsiteY28" fmla="*/ 808204 h 916600"/>
                <a:gd name="connsiteX29" fmla="*/ 2458824 w 2477106"/>
                <a:gd name="connsiteY29" fmla="*/ 609420 h 916600"/>
                <a:gd name="connsiteX30" fmla="*/ 2458824 w 2494616"/>
                <a:gd name="connsiteY30" fmla="*/ 609420 h 827530"/>
                <a:gd name="connsiteX31" fmla="*/ 2324027 w 2342309"/>
                <a:gd name="connsiteY31" fmla="*/ 609420 h 827530"/>
                <a:gd name="connsiteX32" fmla="*/ 2324027 w 2342309"/>
                <a:gd name="connsiteY32" fmla="*/ 609420 h 827528"/>
                <a:gd name="connsiteX33" fmla="*/ 2324027 w 2342309"/>
                <a:gd name="connsiteY33" fmla="*/ 609420 h 827530"/>
                <a:gd name="connsiteX34" fmla="*/ 2324027 w 2342309"/>
                <a:gd name="connsiteY34" fmla="*/ 609420 h 82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77106" h="916600">
                  <a:moveTo>
                    <a:pt x="2458824" y="609420"/>
                  </a:moveTo>
                  <a:cubicBezTo>
                    <a:pt x="2439592" y="557208"/>
                    <a:pt x="2404320" y="515634"/>
                    <a:pt x="2370931" y="472751"/>
                  </a:cubicBezTo>
                  <a:cubicBezTo>
                    <a:pt x="2347689" y="448200"/>
                    <a:pt x="2321173" y="427332"/>
                    <a:pt x="2290894" y="412682"/>
                  </a:cubicBezTo>
                  <a:cubicBezTo>
                    <a:pt x="2261432" y="398443"/>
                    <a:pt x="2231233" y="385840"/>
                    <a:pt x="2202263" y="370372"/>
                  </a:cubicBezTo>
                  <a:cubicBezTo>
                    <a:pt x="2194734" y="366362"/>
                    <a:pt x="2186387" y="360879"/>
                    <a:pt x="2176648" y="364480"/>
                  </a:cubicBezTo>
                  <a:cubicBezTo>
                    <a:pt x="2147432" y="357524"/>
                    <a:pt x="2118543" y="348604"/>
                    <a:pt x="2088181" y="347867"/>
                  </a:cubicBezTo>
                  <a:cubicBezTo>
                    <a:pt x="2077788" y="347622"/>
                    <a:pt x="2069604" y="344266"/>
                    <a:pt x="2061257" y="338537"/>
                  </a:cubicBezTo>
                  <a:cubicBezTo>
                    <a:pt x="2026803" y="314887"/>
                    <a:pt x="1989076" y="298682"/>
                    <a:pt x="1947502" y="292545"/>
                  </a:cubicBezTo>
                  <a:cubicBezTo>
                    <a:pt x="1935145" y="290744"/>
                    <a:pt x="1928925" y="286080"/>
                    <a:pt x="1924833" y="273313"/>
                  </a:cubicBezTo>
                  <a:cubicBezTo>
                    <a:pt x="1872702" y="109637"/>
                    <a:pt x="1692987" y="27063"/>
                    <a:pt x="1535941" y="96625"/>
                  </a:cubicBezTo>
                  <a:cubicBezTo>
                    <a:pt x="1500096" y="112502"/>
                    <a:pt x="1464087" y="126169"/>
                    <a:pt x="1426687" y="137217"/>
                  </a:cubicBezTo>
                  <a:cubicBezTo>
                    <a:pt x="1419813" y="139263"/>
                    <a:pt x="1414411" y="141390"/>
                    <a:pt x="1408110" y="134680"/>
                  </a:cubicBezTo>
                  <a:cubicBezTo>
                    <a:pt x="1375702" y="100471"/>
                    <a:pt x="1335602" y="78048"/>
                    <a:pt x="1291819" y="61762"/>
                  </a:cubicBezTo>
                  <a:cubicBezTo>
                    <a:pt x="1281098" y="54397"/>
                    <a:pt x="1270377" y="47031"/>
                    <a:pt x="1256301" y="52924"/>
                  </a:cubicBezTo>
                  <a:lnTo>
                    <a:pt x="1208017" y="48341"/>
                  </a:lnTo>
                  <a:cubicBezTo>
                    <a:pt x="1174872" y="48095"/>
                    <a:pt x="1142301" y="52433"/>
                    <a:pt x="1111121" y="63808"/>
                  </a:cubicBezTo>
                  <a:cubicBezTo>
                    <a:pt x="1099418" y="68064"/>
                    <a:pt x="1088861" y="68719"/>
                    <a:pt x="1076831" y="65772"/>
                  </a:cubicBezTo>
                  <a:cubicBezTo>
                    <a:pt x="1020772" y="52187"/>
                    <a:pt x="964713" y="54970"/>
                    <a:pt x="912419" y="78293"/>
                  </a:cubicBezTo>
                  <a:cubicBezTo>
                    <a:pt x="886313" y="89915"/>
                    <a:pt x="871745" y="82958"/>
                    <a:pt x="851941" y="67491"/>
                  </a:cubicBezTo>
                  <a:cubicBezTo>
                    <a:pt x="754472" y="-8536"/>
                    <a:pt x="647265" y="-21712"/>
                    <a:pt x="537766" y="35001"/>
                  </a:cubicBezTo>
                  <a:cubicBezTo>
                    <a:pt x="493655" y="57834"/>
                    <a:pt x="452491" y="81731"/>
                    <a:pt x="401997" y="86395"/>
                  </a:cubicBezTo>
                  <a:cubicBezTo>
                    <a:pt x="383666" y="88114"/>
                    <a:pt x="366234" y="99735"/>
                    <a:pt x="347902" y="101372"/>
                  </a:cubicBezTo>
                  <a:cubicBezTo>
                    <a:pt x="272039" y="108083"/>
                    <a:pt x="208287" y="138853"/>
                    <a:pt x="154929" y="192539"/>
                  </a:cubicBezTo>
                  <a:cubicBezTo>
                    <a:pt x="149446" y="202769"/>
                    <a:pt x="138070" y="208743"/>
                    <a:pt x="134797" y="220691"/>
                  </a:cubicBezTo>
                  <a:cubicBezTo>
                    <a:pt x="143881" y="224947"/>
                    <a:pt x="153210" y="226747"/>
                    <a:pt x="163113" y="225929"/>
                  </a:cubicBezTo>
                  <a:lnTo>
                    <a:pt x="226619" y="241805"/>
                  </a:lnTo>
                  <a:lnTo>
                    <a:pt x="0" y="496752"/>
                  </a:lnTo>
                  <a:cubicBezTo>
                    <a:pt x="389131" y="805299"/>
                    <a:pt x="1528939" y="1057194"/>
                    <a:pt x="2442129" y="827518"/>
                  </a:cubicBezTo>
                  <a:cubicBezTo>
                    <a:pt x="2455469" y="827927"/>
                    <a:pt x="2457515" y="816961"/>
                    <a:pt x="2460461" y="808204"/>
                  </a:cubicBezTo>
                  <a:cubicBezTo>
                    <a:pt x="2482557" y="741997"/>
                    <a:pt x="2483294" y="675709"/>
                    <a:pt x="2458824" y="609420"/>
                  </a:cubicBezTo>
                  <a:close/>
                </a:path>
              </a:pathLst>
            </a:custGeom>
            <a:solidFill>
              <a:srgbClr val="794624"/>
            </a:solidFill>
            <a:ln w="8182" cap="flat">
              <a:noFill/>
              <a:prstDash val="solid"/>
              <a:miter/>
            </a:ln>
          </p:spPr>
          <p:txBody>
            <a:bodyPr rtlCol="0" anchor="ctr"/>
            <a:lstStyle/>
            <a:p>
              <a:endParaRPr lang="en-US"/>
            </a:p>
          </p:txBody>
        </p:sp>
        <p:sp>
          <p:nvSpPr>
            <p:cNvPr id="8" name="Freeform: Shape 17">
              <a:extLst>
                <a:ext uri="{FF2B5EF4-FFF2-40B4-BE49-F238E27FC236}">
                  <a16:creationId xmlns:a16="http://schemas.microsoft.com/office/drawing/2014/main" id="{DD0D45B3-084F-315E-510B-8FD9F64A203C}"/>
                </a:ext>
              </a:extLst>
            </p:cNvPr>
            <p:cNvSpPr/>
            <p:nvPr/>
          </p:nvSpPr>
          <p:spPr>
            <a:xfrm>
              <a:off x="183988" y="5117059"/>
              <a:ext cx="1121721" cy="371705"/>
            </a:xfrm>
            <a:custGeom>
              <a:avLst/>
              <a:gdLst>
                <a:gd name="connsiteX0" fmla="*/ 0 w 2290235"/>
                <a:gd name="connsiteY0" fmla="*/ 172467 h 758916"/>
                <a:gd name="connsiteX1" fmla="*/ 125948 w 2290235"/>
                <a:gd name="connsiteY1" fmla="*/ 107488 h 758916"/>
                <a:gd name="connsiteX2" fmla="*/ 255825 w 2290235"/>
                <a:gd name="connsiteY2" fmla="*/ 79418 h 758916"/>
                <a:gd name="connsiteX3" fmla="*/ 342818 w 2290235"/>
                <a:gd name="connsiteY3" fmla="*/ 40790 h 758916"/>
                <a:gd name="connsiteX4" fmla="*/ 613292 w 2290235"/>
                <a:gd name="connsiteY4" fmla="*/ 29169 h 758916"/>
                <a:gd name="connsiteX5" fmla="*/ 682936 w 2290235"/>
                <a:gd name="connsiteY5" fmla="*/ 75162 h 758916"/>
                <a:gd name="connsiteX6" fmla="*/ 718044 w 2290235"/>
                <a:gd name="connsiteY6" fmla="*/ 81791 h 758916"/>
                <a:gd name="connsiteX7" fmla="*/ 902261 w 2290235"/>
                <a:gd name="connsiteY7" fmla="*/ 66323 h 758916"/>
                <a:gd name="connsiteX8" fmla="*/ 926812 w 2290235"/>
                <a:gd name="connsiteY8" fmla="*/ 63541 h 758916"/>
                <a:gd name="connsiteX9" fmla="*/ 1225029 w 2290235"/>
                <a:gd name="connsiteY9" fmla="*/ 130321 h 758916"/>
                <a:gd name="connsiteX10" fmla="*/ 1251217 w 2290235"/>
                <a:gd name="connsiteY10" fmla="*/ 135149 h 758916"/>
                <a:gd name="connsiteX11" fmla="*/ 1395251 w 2290235"/>
                <a:gd name="connsiteY11" fmla="*/ 80972 h 758916"/>
                <a:gd name="connsiteX12" fmla="*/ 1655822 w 2290235"/>
                <a:gd name="connsiteY12" fmla="*/ 139896 h 758916"/>
                <a:gd name="connsiteX13" fmla="*/ 1745844 w 2290235"/>
                <a:gd name="connsiteY13" fmla="*/ 277710 h 758916"/>
                <a:gd name="connsiteX14" fmla="*/ 1760165 w 2290235"/>
                <a:gd name="connsiteY14" fmla="*/ 290477 h 758916"/>
                <a:gd name="connsiteX15" fmla="*/ 1861890 w 2290235"/>
                <a:gd name="connsiteY15" fmla="*/ 326486 h 758916"/>
                <a:gd name="connsiteX16" fmla="*/ 1952484 w 2290235"/>
                <a:gd name="connsiteY16" fmla="*/ 353165 h 758916"/>
                <a:gd name="connsiteX17" fmla="*/ 2042342 w 2290235"/>
                <a:gd name="connsiteY17" fmla="*/ 386064 h 758916"/>
                <a:gd name="connsiteX18" fmla="*/ 2144148 w 2290235"/>
                <a:gd name="connsiteY18" fmla="*/ 439094 h 758916"/>
                <a:gd name="connsiteX19" fmla="*/ 2288264 w 2290235"/>
                <a:gd name="connsiteY19" fmla="*/ 676342 h 758916"/>
                <a:gd name="connsiteX20" fmla="*/ 2284418 w 2290235"/>
                <a:gd name="connsiteY20" fmla="*/ 758916 h 758916"/>
                <a:gd name="connsiteX21" fmla="*/ 2277625 w 2290235"/>
                <a:gd name="connsiteY21" fmla="*/ 719634 h 758916"/>
                <a:gd name="connsiteX22" fmla="*/ 2195051 w 2290235"/>
                <a:gd name="connsiteY22" fmla="*/ 557268 h 758916"/>
                <a:gd name="connsiteX23" fmla="*/ 2051753 w 2290235"/>
                <a:gd name="connsiteY23" fmla="*/ 456935 h 758916"/>
                <a:gd name="connsiteX24" fmla="*/ 2000032 w 2290235"/>
                <a:gd name="connsiteY24" fmla="*/ 429929 h 758916"/>
                <a:gd name="connsiteX25" fmla="*/ 1898471 w 2290235"/>
                <a:gd name="connsiteY25" fmla="*/ 408323 h 758916"/>
                <a:gd name="connsiteX26" fmla="*/ 1871874 w 2290235"/>
                <a:gd name="connsiteY26" fmla="*/ 397521 h 758916"/>
                <a:gd name="connsiteX27" fmla="*/ 1759920 w 2290235"/>
                <a:gd name="connsiteY27" fmla="*/ 352837 h 758916"/>
                <a:gd name="connsiteX28" fmla="*/ 1735942 w 2290235"/>
                <a:gd name="connsiteY28" fmla="*/ 333278 h 758916"/>
                <a:gd name="connsiteX29" fmla="*/ 1515389 w 2290235"/>
                <a:gd name="connsiteY29" fmla="*/ 137195 h 758916"/>
                <a:gd name="connsiteX30" fmla="*/ 1308421 w 2290235"/>
                <a:gd name="connsiteY30" fmla="*/ 174677 h 758916"/>
                <a:gd name="connsiteX31" fmla="*/ 1228875 w 2290235"/>
                <a:gd name="connsiteY31" fmla="*/ 199146 h 758916"/>
                <a:gd name="connsiteX32" fmla="*/ 1215290 w 2290235"/>
                <a:gd name="connsiteY32" fmla="*/ 191371 h 758916"/>
                <a:gd name="connsiteX33" fmla="*/ 977797 w 2290235"/>
                <a:gd name="connsiteY33" fmla="*/ 109779 h 758916"/>
                <a:gd name="connsiteX34" fmla="*/ 949399 w 2290235"/>
                <a:gd name="connsiteY34" fmla="*/ 116326 h 758916"/>
                <a:gd name="connsiteX35" fmla="*/ 853977 w 2290235"/>
                <a:gd name="connsiteY35" fmla="*/ 119682 h 758916"/>
                <a:gd name="connsiteX36" fmla="*/ 708960 w 2290235"/>
                <a:gd name="connsiteY36" fmla="*/ 142433 h 758916"/>
                <a:gd name="connsiteX37" fmla="*/ 677043 w 2290235"/>
                <a:gd name="connsiteY37" fmla="*/ 137768 h 758916"/>
                <a:gd name="connsiteX38" fmla="*/ 532436 w 2290235"/>
                <a:gd name="connsiteY38" fmla="*/ 66405 h 758916"/>
                <a:gd name="connsiteX39" fmla="*/ 311720 w 2290235"/>
                <a:gd name="connsiteY39" fmla="*/ 115590 h 758916"/>
                <a:gd name="connsiteX40" fmla="*/ 265563 w 2290235"/>
                <a:gd name="connsiteY40" fmla="*/ 136704 h 758916"/>
                <a:gd name="connsiteX41" fmla="*/ 155983 w 2290235"/>
                <a:gd name="connsiteY41" fmla="*/ 161501 h 758916"/>
                <a:gd name="connsiteX42" fmla="*/ 86584 w 2290235"/>
                <a:gd name="connsiteY42" fmla="*/ 175495 h 758916"/>
                <a:gd name="connsiteX43" fmla="*/ 63424 w 2290235"/>
                <a:gd name="connsiteY43" fmla="*/ 188343 h 758916"/>
                <a:gd name="connsiteX44" fmla="*/ 0 w 2290235"/>
                <a:gd name="connsiteY44" fmla="*/ 172467 h 75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290235" h="758916">
                  <a:moveTo>
                    <a:pt x="0" y="172467"/>
                  </a:moveTo>
                  <a:cubicBezTo>
                    <a:pt x="33308" y="134003"/>
                    <a:pt x="78564" y="114690"/>
                    <a:pt x="125948" y="107488"/>
                  </a:cubicBezTo>
                  <a:cubicBezTo>
                    <a:pt x="170304" y="100777"/>
                    <a:pt x="211551" y="79172"/>
                    <a:pt x="255825" y="79418"/>
                  </a:cubicBezTo>
                  <a:cubicBezTo>
                    <a:pt x="292815" y="79581"/>
                    <a:pt x="315321" y="56421"/>
                    <a:pt x="342818" y="40790"/>
                  </a:cubicBezTo>
                  <a:cubicBezTo>
                    <a:pt x="431121" y="-9458"/>
                    <a:pt x="521061" y="-13223"/>
                    <a:pt x="613292" y="29169"/>
                  </a:cubicBezTo>
                  <a:cubicBezTo>
                    <a:pt x="638907" y="40954"/>
                    <a:pt x="661985" y="56421"/>
                    <a:pt x="682936" y="75162"/>
                  </a:cubicBezTo>
                  <a:cubicBezTo>
                    <a:pt x="693084" y="84164"/>
                    <a:pt x="702331" y="88747"/>
                    <a:pt x="718044" y="81791"/>
                  </a:cubicBezTo>
                  <a:cubicBezTo>
                    <a:pt x="777213" y="55357"/>
                    <a:pt x="839246" y="51838"/>
                    <a:pt x="902261" y="66323"/>
                  </a:cubicBezTo>
                  <a:cubicBezTo>
                    <a:pt x="911017" y="68369"/>
                    <a:pt x="918710" y="66078"/>
                    <a:pt x="926812" y="63541"/>
                  </a:cubicBezTo>
                  <a:cubicBezTo>
                    <a:pt x="1039175" y="27860"/>
                    <a:pt x="1138526" y="51183"/>
                    <a:pt x="1225029" y="130321"/>
                  </a:cubicBezTo>
                  <a:cubicBezTo>
                    <a:pt x="1233867" y="138422"/>
                    <a:pt x="1240905" y="136949"/>
                    <a:pt x="1251217" y="135149"/>
                  </a:cubicBezTo>
                  <a:cubicBezTo>
                    <a:pt x="1302938" y="126392"/>
                    <a:pt x="1345248" y="93248"/>
                    <a:pt x="1395251" y="80972"/>
                  </a:cubicBezTo>
                  <a:cubicBezTo>
                    <a:pt x="1491656" y="57485"/>
                    <a:pt x="1578895" y="75653"/>
                    <a:pt x="1655822" y="139896"/>
                  </a:cubicBezTo>
                  <a:cubicBezTo>
                    <a:pt x="1700015" y="176804"/>
                    <a:pt x="1730049" y="222470"/>
                    <a:pt x="1745844" y="277710"/>
                  </a:cubicBezTo>
                  <a:cubicBezTo>
                    <a:pt x="1747890" y="284749"/>
                    <a:pt x="1751327" y="289577"/>
                    <a:pt x="1760165" y="290477"/>
                  </a:cubicBezTo>
                  <a:cubicBezTo>
                    <a:pt x="1796910" y="294242"/>
                    <a:pt x="1831855" y="306108"/>
                    <a:pt x="1861890" y="326486"/>
                  </a:cubicBezTo>
                  <a:cubicBezTo>
                    <a:pt x="1890124" y="345717"/>
                    <a:pt x="1921468" y="347354"/>
                    <a:pt x="1952484" y="353165"/>
                  </a:cubicBezTo>
                  <a:cubicBezTo>
                    <a:pt x="1984319" y="359139"/>
                    <a:pt x="2013862" y="370841"/>
                    <a:pt x="2042342" y="386064"/>
                  </a:cubicBezTo>
                  <a:cubicBezTo>
                    <a:pt x="2076141" y="404068"/>
                    <a:pt x="2114604" y="413479"/>
                    <a:pt x="2144148" y="439094"/>
                  </a:cubicBezTo>
                  <a:cubicBezTo>
                    <a:pt x="2217311" y="502682"/>
                    <a:pt x="2275825" y="575027"/>
                    <a:pt x="2288264" y="676342"/>
                  </a:cubicBezTo>
                  <a:cubicBezTo>
                    <a:pt x="2291538" y="703185"/>
                    <a:pt x="2291047" y="728472"/>
                    <a:pt x="2284418" y="758916"/>
                  </a:cubicBezTo>
                  <a:cubicBezTo>
                    <a:pt x="2275661" y="743940"/>
                    <a:pt x="2279590" y="731091"/>
                    <a:pt x="2277625" y="719634"/>
                  </a:cubicBezTo>
                  <a:cubicBezTo>
                    <a:pt x="2267068" y="656701"/>
                    <a:pt x="2232696" y="606289"/>
                    <a:pt x="2195051" y="557268"/>
                  </a:cubicBezTo>
                  <a:cubicBezTo>
                    <a:pt x="2157733" y="508738"/>
                    <a:pt x="2110104" y="475921"/>
                    <a:pt x="2051753" y="456935"/>
                  </a:cubicBezTo>
                  <a:cubicBezTo>
                    <a:pt x="2033749" y="451042"/>
                    <a:pt x="2018527" y="436967"/>
                    <a:pt x="2000032" y="429929"/>
                  </a:cubicBezTo>
                  <a:cubicBezTo>
                    <a:pt x="1967133" y="417407"/>
                    <a:pt x="1933661" y="408569"/>
                    <a:pt x="1898471" y="408323"/>
                  </a:cubicBezTo>
                  <a:cubicBezTo>
                    <a:pt x="1887505" y="408241"/>
                    <a:pt x="1880140" y="402431"/>
                    <a:pt x="1871874" y="397521"/>
                  </a:cubicBezTo>
                  <a:cubicBezTo>
                    <a:pt x="1836929" y="376652"/>
                    <a:pt x="1801248" y="357911"/>
                    <a:pt x="1759920" y="352837"/>
                  </a:cubicBezTo>
                  <a:cubicBezTo>
                    <a:pt x="1748463" y="351446"/>
                    <a:pt x="1740525" y="346290"/>
                    <a:pt x="1735942" y="333278"/>
                  </a:cubicBezTo>
                  <a:cubicBezTo>
                    <a:pt x="1698623" y="227544"/>
                    <a:pt x="1626443" y="160764"/>
                    <a:pt x="1515389" y="137195"/>
                  </a:cubicBezTo>
                  <a:cubicBezTo>
                    <a:pt x="1440998" y="121400"/>
                    <a:pt x="1373237" y="138668"/>
                    <a:pt x="1308421" y="174677"/>
                  </a:cubicBezTo>
                  <a:cubicBezTo>
                    <a:pt x="1283788" y="188343"/>
                    <a:pt x="1254736" y="188753"/>
                    <a:pt x="1228875" y="199146"/>
                  </a:cubicBezTo>
                  <a:cubicBezTo>
                    <a:pt x="1222164" y="201847"/>
                    <a:pt x="1218973" y="195136"/>
                    <a:pt x="1215290" y="191371"/>
                  </a:cubicBezTo>
                  <a:cubicBezTo>
                    <a:pt x="1149410" y="125410"/>
                    <a:pt x="1068719" y="102578"/>
                    <a:pt x="977797" y="109779"/>
                  </a:cubicBezTo>
                  <a:cubicBezTo>
                    <a:pt x="968222" y="110516"/>
                    <a:pt x="958320" y="112726"/>
                    <a:pt x="949399" y="116326"/>
                  </a:cubicBezTo>
                  <a:cubicBezTo>
                    <a:pt x="917810" y="129175"/>
                    <a:pt x="886793" y="125165"/>
                    <a:pt x="853977" y="119682"/>
                  </a:cubicBezTo>
                  <a:cubicBezTo>
                    <a:pt x="804137" y="111253"/>
                    <a:pt x="755280" y="122791"/>
                    <a:pt x="708960" y="142433"/>
                  </a:cubicBezTo>
                  <a:cubicBezTo>
                    <a:pt x="696193" y="147834"/>
                    <a:pt x="687846" y="146770"/>
                    <a:pt x="677043" y="137768"/>
                  </a:cubicBezTo>
                  <a:cubicBezTo>
                    <a:pt x="634733" y="102332"/>
                    <a:pt x="588086" y="74835"/>
                    <a:pt x="532436" y="66405"/>
                  </a:cubicBezTo>
                  <a:cubicBezTo>
                    <a:pt x="452644" y="54375"/>
                    <a:pt x="377926" y="66896"/>
                    <a:pt x="311720" y="115590"/>
                  </a:cubicBezTo>
                  <a:cubicBezTo>
                    <a:pt x="297562" y="125983"/>
                    <a:pt x="284222" y="136213"/>
                    <a:pt x="265563" y="136704"/>
                  </a:cubicBezTo>
                  <a:cubicBezTo>
                    <a:pt x="227427" y="137522"/>
                    <a:pt x="192728" y="154299"/>
                    <a:pt x="155983" y="161501"/>
                  </a:cubicBezTo>
                  <a:cubicBezTo>
                    <a:pt x="132823" y="166002"/>
                    <a:pt x="109171" y="167802"/>
                    <a:pt x="86584" y="175495"/>
                  </a:cubicBezTo>
                  <a:cubicBezTo>
                    <a:pt x="78073" y="178441"/>
                    <a:pt x="68744" y="179751"/>
                    <a:pt x="63424" y="188343"/>
                  </a:cubicBezTo>
                  <a:cubicBezTo>
                    <a:pt x="42310" y="183106"/>
                    <a:pt x="21114" y="177786"/>
                    <a:pt x="0" y="172467"/>
                  </a:cubicBezTo>
                  <a:close/>
                </a:path>
              </a:pathLst>
            </a:custGeom>
            <a:solidFill>
              <a:srgbClr val="A15B2C"/>
            </a:solidFill>
            <a:ln w="8182" cap="flat">
              <a:noFill/>
              <a:prstDash val="solid"/>
              <a:miter/>
            </a:ln>
          </p:spPr>
          <p:txBody>
            <a:bodyPr rtlCol="0" anchor="ctr"/>
            <a:lstStyle/>
            <a:p>
              <a:endParaRPr lang="en-US"/>
            </a:p>
          </p:txBody>
        </p:sp>
        <p:sp>
          <p:nvSpPr>
            <p:cNvPr id="9" name="Freeform: Shape 18">
              <a:extLst>
                <a:ext uri="{FF2B5EF4-FFF2-40B4-BE49-F238E27FC236}">
                  <a16:creationId xmlns:a16="http://schemas.microsoft.com/office/drawing/2014/main" id="{8458C84C-E848-0F98-AF9B-A3FC4C617812}"/>
                </a:ext>
              </a:extLst>
            </p:cNvPr>
            <p:cNvSpPr/>
            <p:nvPr/>
          </p:nvSpPr>
          <p:spPr>
            <a:xfrm>
              <a:off x="724504" y="3483848"/>
              <a:ext cx="757266" cy="1636275"/>
            </a:xfrm>
            <a:custGeom>
              <a:avLst/>
              <a:gdLst>
                <a:gd name="connsiteX0" fmla="*/ 25618 w 1546122"/>
                <a:gd name="connsiteY0" fmla="*/ 3340808 h 3340808"/>
                <a:gd name="connsiteX1" fmla="*/ 2 w 1546122"/>
                <a:gd name="connsiteY1" fmla="*/ 3336634 h 3340808"/>
                <a:gd name="connsiteX2" fmla="*/ 23653 w 1546122"/>
                <a:gd name="connsiteY2" fmla="*/ 2402866 h 3340808"/>
                <a:gd name="connsiteX3" fmla="*/ 69892 w 1546122"/>
                <a:gd name="connsiteY3" fmla="*/ 2125600 h 3340808"/>
                <a:gd name="connsiteX4" fmla="*/ 199277 w 1546122"/>
                <a:gd name="connsiteY4" fmla="*/ 1899400 h 3340808"/>
                <a:gd name="connsiteX5" fmla="*/ 306730 w 1546122"/>
                <a:gd name="connsiteY5" fmla="*/ 1779345 h 3340808"/>
                <a:gd name="connsiteX6" fmla="*/ 532193 w 1546122"/>
                <a:gd name="connsiteY6" fmla="*/ 1606422 h 3340808"/>
                <a:gd name="connsiteX7" fmla="*/ 811833 w 1546122"/>
                <a:gd name="connsiteY7" fmla="*/ 1411484 h 3340808"/>
                <a:gd name="connsiteX8" fmla="*/ 972643 w 1546122"/>
                <a:gd name="connsiteY8" fmla="*/ 1277925 h 3340808"/>
                <a:gd name="connsiteX9" fmla="*/ 1080015 w 1546122"/>
                <a:gd name="connsiteY9" fmla="*/ 1178083 h 3340808"/>
                <a:gd name="connsiteX10" fmla="*/ 1297621 w 1546122"/>
                <a:gd name="connsiteY10" fmla="*/ 877739 h 3340808"/>
                <a:gd name="connsiteX11" fmla="*/ 1373485 w 1546122"/>
                <a:gd name="connsiteY11" fmla="*/ 628379 h 3340808"/>
                <a:gd name="connsiteX12" fmla="*/ 1409902 w 1546122"/>
                <a:gd name="connsiteY12" fmla="*/ 409300 h 3340808"/>
                <a:gd name="connsiteX13" fmla="*/ 1413994 w 1546122"/>
                <a:gd name="connsiteY13" fmla="*/ 344648 h 3340808"/>
                <a:gd name="connsiteX14" fmla="*/ 1418250 w 1546122"/>
                <a:gd name="connsiteY14" fmla="*/ 71965 h 3340808"/>
                <a:gd name="connsiteX15" fmla="*/ 1413913 w 1546122"/>
                <a:gd name="connsiteY15" fmla="*/ 7395 h 3340808"/>
                <a:gd name="connsiteX16" fmla="*/ 1428071 w 1546122"/>
                <a:gd name="connsiteY16" fmla="*/ 10095 h 3340808"/>
                <a:gd name="connsiteX17" fmla="*/ 1445256 w 1546122"/>
                <a:gd name="connsiteY17" fmla="*/ 61735 h 3340808"/>
                <a:gd name="connsiteX18" fmla="*/ 1543952 w 1546122"/>
                <a:gd name="connsiteY18" fmla="*/ 882403 h 3340808"/>
                <a:gd name="connsiteX19" fmla="*/ 1318081 w 1546122"/>
                <a:gd name="connsiteY19" fmla="*/ 1520738 h 3340808"/>
                <a:gd name="connsiteX20" fmla="*/ 937126 w 1546122"/>
                <a:gd name="connsiteY20" fmla="*/ 1812161 h 3340808"/>
                <a:gd name="connsiteX21" fmla="*/ 519754 w 1546122"/>
                <a:gd name="connsiteY21" fmla="*/ 1976819 h 3340808"/>
                <a:gd name="connsiteX22" fmla="*/ 234222 w 1546122"/>
                <a:gd name="connsiteY22" fmla="*/ 2115861 h 3340808"/>
                <a:gd name="connsiteX23" fmla="*/ 114330 w 1546122"/>
                <a:gd name="connsiteY23" fmla="*/ 2225769 h 3340808"/>
                <a:gd name="connsiteX24" fmla="*/ 52379 w 1546122"/>
                <a:gd name="connsiteY24" fmla="*/ 2395910 h 3340808"/>
                <a:gd name="connsiteX25" fmla="*/ 25618 w 1546122"/>
                <a:gd name="connsiteY25" fmla="*/ 3340808 h 334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46122" h="3340808">
                  <a:moveTo>
                    <a:pt x="25618" y="3340808"/>
                  </a:moveTo>
                  <a:cubicBezTo>
                    <a:pt x="14979" y="3339417"/>
                    <a:pt x="10478" y="3339172"/>
                    <a:pt x="2" y="3336634"/>
                  </a:cubicBezTo>
                  <a:cubicBezTo>
                    <a:pt x="-243" y="3263881"/>
                    <a:pt x="17761" y="2469482"/>
                    <a:pt x="23653" y="2402866"/>
                  </a:cubicBezTo>
                  <a:cubicBezTo>
                    <a:pt x="31919" y="2309326"/>
                    <a:pt x="39694" y="2215458"/>
                    <a:pt x="69892" y="2125600"/>
                  </a:cubicBezTo>
                  <a:cubicBezTo>
                    <a:pt x="98044" y="2041880"/>
                    <a:pt x="145101" y="1968472"/>
                    <a:pt x="199277" y="1899400"/>
                  </a:cubicBezTo>
                  <a:cubicBezTo>
                    <a:pt x="232503" y="1857091"/>
                    <a:pt x="267693" y="1816499"/>
                    <a:pt x="306730" y="1779345"/>
                  </a:cubicBezTo>
                  <a:cubicBezTo>
                    <a:pt x="375719" y="1713711"/>
                    <a:pt x="453302" y="1659207"/>
                    <a:pt x="532193" y="1606422"/>
                  </a:cubicBezTo>
                  <a:cubicBezTo>
                    <a:pt x="626716" y="1543325"/>
                    <a:pt x="721565" y="1480555"/>
                    <a:pt x="811833" y="1411484"/>
                  </a:cubicBezTo>
                  <a:cubicBezTo>
                    <a:pt x="867155" y="1369174"/>
                    <a:pt x="921577" y="1325636"/>
                    <a:pt x="972643" y="1277925"/>
                  </a:cubicBezTo>
                  <a:cubicBezTo>
                    <a:pt x="1008325" y="1244535"/>
                    <a:pt x="1046297" y="1213519"/>
                    <a:pt x="1080015" y="1178083"/>
                  </a:cubicBezTo>
                  <a:cubicBezTo>
                    <a:pt x="1166026" y="1087816"/>
                    <a:pt x="1245491" y="992475"/>
                    <a:pt x="1297621" y="877739"/>
                  </a:cubicBezTo>
                  <a:cubicBezTo>
                    <a:pt x="1333793" y="798110"/>
                    <a:pt x="1358099" y="714800"/>
                    <a:pt x="1373485" y="628379"/>
                  </a:cubicBezTo>
                  <a:cubicBezTo>
                    <a:pt x="1386497" y="555707"/>
                    <a:pt x="1401309" y="482381"/>
                    <a:pt x="1409902" y="409300"/>
                  </a:cubicBezTo>
                  <a:cubicBezTo>
                    <a:pt x="1412439" y="387940"/>
                    <a:pt x="1412358" y="366253"/>
                    <a:pt x="1413994" y="344648"/>
                  </a:cubicBezTo>
                  <a:cubicBezTo>
                    <a:pt x="1420705" y="253890"/>
                    <a:pt x="1419559" y="162886"/>
                    <a:pt x="1418250" y="71965"/>
                  </a:cubicBezTo>
                  <a:cubicBezTo>
                    <a:pt x="1417923" y="50605"/>
                    <a:pt x="1414649" y="28918"/>
                    <a:pt x="1413913" y="7395"/>
                  </a:cubicBezTo>
                  <a:cubicBezTo>
                    <a:pt x="1421687" y="-7991"/>
                    <a:pt x="1425206" y="4530"/>
                    <a:pt x="1428071" y="10095"/>
                  </a:cubicBezTo>
                  <a:cubicBezTo>
                    <a:pt x="1436500" y="26299"/>
                    <a:pt x="1440919" y="44058"/>
                    <a:pt x="1445256" y="61735"/>
                  </a:cubicBezTo>
                  <a:cubicBezTo>
                    <a:pt x="1511135" y="331308"/>
                    <a:pt x="1556801" y="603746"/>
                    <a:pt x="1543952" y="882403"/>
                  </a:cubicBezTo>
                  <a:cubicBezTo>
                    <a:pt x="1533150" y="1117032"/>
                    <a:pt x="1466780" y="1334066"/>
                    <a:pt x="1318081" y="1520738"/>
                  </a:cubicBezTo>
                  <a:cubicBezTo>
                    <a:pt x="1217175" y="1647504"/>
                    <a:pt x="1080015" y="1738835"/>
                    <a:pt x="937126" y="1812161"/>
                  </a:cubicBezTo>
                  <a:cubicBezTo>
                    <a:pt x="803403" y="1880742"/>
                    <a:pt x="661251" y="1927880"/>
                    <a:pt x="519754" y="1976819"/>
                  </a:cubicBezTo>
                  <a:cubicBezTo>
                    <a:pt x="420485" y="2011109"/>
                    <a:pt x="321134" y="2054565"/>
                    <a:pt x="234222" y="2115861"/>
                  </a:cubicBezTo>
                  <a:cubicBezTo>
                    <a:pt x="187001" y="2149169"/>
                    <a:pt x="150502" y="2180595"/>
                    <a:pt x="114330" y="2225769"/>
                  </a:cubicBezTo>
                  <a:cubicBezTo>
                    <a:pt x="75948" y="2273808"/>
                    <a:pt x="61135" y="2336578"/>
                    <a:pt x="52379" y="2395910"/>
                  </a:cubicBezTo>
                  <a:cubicBezTo>
                    <a:pt x="30364" y="2546491"/>
                    <a:pt x="31510" y="3243749"/>
                    <a:pt x="25618" y="3340808"/>
                  </a:cubicBezTo>
                  <a:close/>
                </a:path>
              </a:pathLst>
            </a:custGeom>
            <a:solidFill>
              <a:srgbClr val="88AB3F"/>
            </a:solidFill>
            <a:ln w="8182" cap="flat">
              <a:noFill/>
              <a:prstDash val="solid"/>
              <a:miter/>
            </a:ln>
          </p:spPr>
          <p:txBody>
            <a:bodyPr rtlCol="0" anchor="ctr"/>
            <a:lstStyle/>
            <a:p>
              <a:endParaRPr lang="en-US"/>
            </a:p>
          </p:txBody>
        </p:sp>
        <p:sp>
          <p:nvSpPr>
            <p:cNvPr id="10" name="Freeform: Shape 19">
              <a:extLst>
                <a:ext uri="{FF2B5EF4-FFF2-40B4-BE49-F238E27FC236}">
                  <a16:creationId xmlns:a16="http://schemas.microsoft.com/office/drawing/2014/main" id="{6485073A-D4E5-CB17-50F1-D0EF06E8969C}"/>
                </a:ext>
              </a:extLst>
            </p:cNvPr>
            <p:cNvSpPr/>
            <p:nvPr/>
          </p:nvSpPr>
          <p:spPr>
            <a:xfrm>
              <a:off x="181567" y="3984065"/>
              <a:ext cx="516492" cy="845697"/>
            </a:xfrm>
            <a:custGeom>
              <a:avLst/>
              <a:gdLst>
                <a:gd name="connsiteX0" fmla="*/ 93819 w 1054529"/>
                <a:gd name="connsiteY0" fmla="*/ 8328 h 1726673"/>
                <a:gd name="connsiteX1" fmla="*/ 89891 w 1054529"/>
                <a:gd name="connsiteY1" fmla="*/ 177895 h 1726673"/>
                <a:gd name="connsiteX2" fmla="*/ 143413 w 1054529"/>
                <a:gd name="connsiteY2" fmla="*/ 548457 h 1726673"/>
                <a:gd name="connsiteX3" fmla="*/ 270589 w 1054529"/>
                <a:gd name="connsiteY3" fmla="*/ 765081 h 1726673"/>
                <a:gd name="connsiteX4" fmla="*/ 585091 w 1054529"/>
                <a:gd name="connsiteY4" fmla="*/ 1039647 h 1726673"/>
                <a:gd name="connsiteX5" fmla="*/ 804662 w 1054529"/>
                <a:gd name="connsiteY5" fmla="*/ 1192847 h 1726673"/>
                <a:gd name="connsiteX6" fmla="*/ 986014 w 1054529"/>
                <a:gd name="connsiteY6" fmla="*/ 1398996 h 1726673"/>
                <a:gd name="connsiteX7" fmla="*/ 1048456 w 1054529"/>
                <a:gd name="connsiteY7" fmla="*/ 1594424 h 1726673"/>
                <a:gd name="connsiteX8" fmla="*/ 1051157 w 1054529"/>
                <a:gd name="connsiteY8" fmla="*/ 1726674 h 1726673"/>
                <a:gd name="connsiteX9" fmla="*/ 1020795 w 1054529"/>
                <a:gd name="connsiteY9" fmla="*/ 1591887 h 1726673"/>
                <a:gd name="connsiteX10" fmla="*/ 903604 w 1054529"/>
                <a:gd name="connsiteY10" fmla="*/ 1465448 h 1726673"/>
                <a:gd name="connsiteX11" fmla="*/ 703429 w 1054529"/>
                <a:gd name="connsiteY11" fmla="*/ 1375099 h 1726673"/>
                <a:gd name="connsiteX12" fmla="*/ 391136 w 1054529"/>
                <a:gd name="connsiteY12" fmla="*/ 1247760 h 1726673"/>
                <a:gd name="connsiteX13" fmla="*/ 4698 w 1054529"/>
                <a:gd name="connsiteY13" fmla="*/ 651736 h 1726673"/>
                <a:gd name="connsiteX14" fmla="*/ 44881 w 1054529"/>
                <a:gd name="connsiteY14" fmla="*/ 155308 h 1726673"/>
                <a:gd name="connsiteX15" fmla="*/ 76715 w 1054529"/>
                <a:gd name="connsiteY15" fmla="*/ 20603 h 1726673"/>
                <a:gd name="connsiteX16" fmla="*/ 84163 w 1054529"/>
                <a:gd name="connsiteY16" fmla="*/ 3499 h 1726673"/>
                <a:gd name="connsiteX17" fmla="*/ 93819 w 1054529"/>
                <a:gd name="connsiteY17" fmla="*/ 8328 h 172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4529" h="1726672">
                  <a:moveTo>
                    <a:pt x="93819" y="8328"/>
                  </a:moveTo>
                  <a:cubicBezTo>
                    <a:pt x="85308" y="64714"/>
                    <a:pt x="87109" y="121591"/>
                    <a:pt x="89891" y="177895"/>
                  </a:cubicBezTo>
                  <a:cubicBezTo>
                    <a:pt x="96193" y="302943"/>
                    <a:pt x="102331" y="428319"/>
                    <a:pt x="143413" y="548457"/>
                  </a:cubicBezTo>
                  <a:cubicBezTo>
                    <a:pt x="171074" y="629394"/>
                    <a:pt x="214284" y="700838"/>
                    <a:pt x="270589" y="765081"/>
                  </a:cubicBezTo>
                  <a:cubicBezTo>
                    <a:pt x="363147" y="870815"/>
                    <a:pt x="470600" y="959118"/>
                    <a:pt x="585091" y="1039647"/>
                  </a:cubicBezTo>
                  <a:cubicBezTo>
                    <a:pt x="658090" y="1090959"/>
                    <a:pt x="734363" y="1137606"/>
                    <a:pt x="804662" y="1192847"/>
                  </a:cubicBezTo>
                  <a:cubicBezTo>
                    <a:pt x="877906" y="1250460"/>
                    <a:pt x="937484" y="1319531"/>
                    <a:pt x="986014" y="1398996"/>
                  </a:cubicBezTo>
                  <a:cubicBezTo>
                    <a:pt x="1022923" y="1459392"/>
                    <a:pt x="1039618" y="1525190"/>
                    <a:pt x="1048456" y="1594424"/>
                  </a:cubicBezTo>
                  <a:cubicBezTo>
                    <a:pt x="1053285" y="1632234"/>
                    <a:pt x="1057868" y="1676098"/>
                    <a:pt x="1051157" y="1726674"/>
                  </a:cubicBezTo>
                  <a:cubicBezTo>
                    <a:pt x="1045510" y="1683382"/>
                    <a:pt x="1039372" y="1632561"/>
                    <a:pt x="1020795" y="1591887"/>
                  </a:cubicBezTo>
                  <a:cubicBezTo>
                    <a:pt x="995753" y="1537056"/>
                    <a:pt x="952052" y="1498838"/>
                    <a:pt x="903604" y="1465448"/>
                  </a:cubicBezTo>
                  <a:cubicBezTo>
                    <a:pt x="842389" y="1423302"/>
                    <a:pt x="772991" y="1399078"/>
                    <a:pt x="703429" y="1375099"/>
                  </a:cubicBezTo>
                  <a:cubicBezTo>
                    <a:pt x="596958" y="1338354"/>
                    <a:pt x="490651" y="1301691"/>
                    <a:pt x="391136" y="1247760"/>
                  </a:cubicBezTo>
                  <a:cubicBezTo>
                    <a:pt x="153807" y="1119193"/>
                    <a:pt x="28840" y="917954"/>
                    <a:pt x="4698" y="651736"/>
                  </a:cubicBezTo>
                  <a:cubicBezTo>
                    <a:pt x="-10524" y="484132"/>
                    <a:pt x="13455" y="319311"/>
                    <a:pt x="44881" y="155308"/>
                  </a:cubicBezTo>
                  <a:cubicBezTo>
                    <a:pt x="53555" y="109970"/>
                    <a:pt x="63458" y="64877"/>
                    <a:pt x="76715" y="20603"/>
                  </a:cubicBezTo>
                  <a:cubicBezTo>
                    <a:pt x="78516" y="14629"/>
                    <a:pt x="80316" y="8000"/>
                    <a:pt x="84163" y="3499"/>
                  </a:cubicBezTo>
                  <a:cubicBezTo>
                    <a:pt x="90546" y="-3621"/>
                    <a:pt x="93328" y="1208"/>
                    <a:pt x="93819" y="8328"/>
                  </a:cubicBezTo>
                  <a:close/>
                </a:path>
              </a:pathLst>
            </a:custGeom>
            <a:solidFill>
              <a:srgbClr val="88AB3F"/>
            </a:solidFill>
            <a:ln w="8182" cap="flat">
              <a:noFill/>
              <a:prstDash val="solid"/>
              <a:miter/>
            </a:ln>
          </p:spPr>
          <p:txBody>
            <a:bodyPr rtlCol="0" anchor="ctr"/>
            <a:lstStyle/>
            <a:p>
              <a:endParaRPr lang="en-US"/>
            </a:p>
          </p:txBody>
        </p:sp>
        <p:sp>
          <p:nvSpPr>
            <p:cNvPr id="11" name="Freeform: Shape 20">
              <a:extLst>
                <a:ext uri="{FF2B5EF4-FFF2-40B4-BE49-F238E27FC236}">
                  <a16:creationId xmlns:a16="http://schemas.microsoft.com/office/drawing/2014/main" id="{FB54CE7E-1093-DBEC-456B-FBF5EEB1F292}"/>
                </a:ext>
              </a:extLst>
            </p:cNvPr>
            <p:cNvSpPr/>
            <p:nvPr/>
          </p:nvSpPr>
          <p:spPr>
            <a:xfrm>
              <a:off x="271672" y="3552490"/>
              <a:ext cx="445358" cy="924023"/>
            </a:xfrm>
            <a:custGeom>
              <a:avLst/>
              <a:gdLst>
                <a:gd name="connsiteX0" fmla="*/ 78190 w 909294"/>
                <a:gd name="connsiteY0" fmla="*/ 6289 h 1886592"/>
                <a:gd name="connsiteX1" fmla="*/ 73525 w 909294"/>
                <a:gd name="connsiteY1" fmla="*/ 112842 h 1886592"/>
                <a:gd name="connsiteX2" fmla="*/ 115999 w 909294"/>
                <a:gd name="connsiteY2" fmla="*/ 451486 h 1886592"/>
                <a:gd name="connsiteX3" fmla="*/ 223697 w 909294"/>
                <a:gd name="connsiteY3" fmla="*/ 643560 h 1886592"/>
                <a:gd name="connsiteX4" fmla="*/ 619710 w 909294"/>
                <a:gd name="connsiteY4" fmla="*/ 966164 h 1886592"/>
                <a:gd name="connsiteX5" fmla="*/ 852866 w 909294"/>
                <a:gd name="connsiteY5" fmla="*/ 1217978 h 1886592"/>
                <a:gd name="connsiteX6" fmla="*/ 889038 w 909294"/>
                <a:gd name="connsiteY6" fmla="*/ 1358739 h 1886592"/>
                <a:gd name="connsiteX7" fmla="*/ 907533 w 909294"/>
                <a:gd name="connsiteY7" fmla="*/ 1788469 h 1886592"/>
                <a:gd name="connsiteX8" fmla="*/ 898204 w 909294"/>
                <a:gd name="connsiteY8" fmla="*/ 1886592 h 1886592"/>
                <a:gd name="connsiteX9" fmla="*/ 875126 w 909294"/>
                <a:gd name="connsiteY9" fmla="*/ 1382063 h 1886592"/>
                <a:gd name="connsiteX10" fmla="*/ 795743 w 909294"/>
                <a:gd name="connsiteY10" fmla="*/ 1265444 h 1886592"/>
                <a:gd name="connsiteX11" fmla="*/ 601788 w 909294"/>
                <a:gd name="connsiteY11" fmla="*/ 1168221 h 1886592"/>
                <a:gd name="connsiteX12" fmla="*/ 324603 w 909294"/>
                <a:gd name="connsiteY12" fmla="*/ 1054630 h 1886592"/>
                <a:gd name="connsiteX13" fmla="*/ 1754 w 909294"/>
                <a:gd name="connsiteY13" fmla="*/ 524649 h 1886592"/>
                <a:gd name="connsiteX14" fmla="*/ 61495 w 909294"/>
                <a:gd name="connsiteY14" fmla="*/ 28304 h 1886592"/>
                <a:gd name="connsiteX15" fmla="*/ 71234 w 909294"/>
                <a:gd name="connsiteY15" fmla="*/ 3016 h 1886592"/>
                <a:gd name="connsiteX16" fmla="*/ 78190 w 909294"/>
                <a:gd name="connsiteY16" fmla="*/ 6289 h 18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9294" h="1886590">
                  <a:moveTo>
                    <a:pt x="78190" y="6289"/>
                  </a:moveTo>
                  <a:cubicBezTo>
                    <a:pt x="74753" y="41725"/>
                    <a:pt x="71479" y="77243"/>
                    <a:pt x="73525" y="112842"/>
                  </a:cubicBezTo>
                  <a:cubicBezTo>
                    <a:pt x="80072" y="226678"/>
                    <a:pt x="82527" y="341169"/>
                    <a:pt x="115999" y="451486"/>
                  </a:cubicBezTo>
                  <a:cubicBezTo>
                    <a:pt x="137768" y="523258"/>
                    <a:pt x="174840" y="586682"/>
                    <a:pt x="223697" y="643560"/>
                  </a:cubicBezTo>
                  <a:cubicBezTo>
                    <a:pt x="336388" y="774827"/>
                    <a:pt x="476740" y="872050"/>
                    <a:pt x="619710" y="966164"/>
                  </a:cubicBezTo>
                  <a:cubicBezTo>
                    <a:pt x="718079" y="1030897"/>
                    <a:pt x="799017" y="1112080"/>
                    <a:pt x="852866" y="1217978"/>
                  </a:cubicBezTo>
                  <a:cubicBezTo>
                    <a:pt x="875289" y="1262007"/>
                    <a:pt x="883800" y="1310128"/>
                    <a:pt x="889038" y="1358739"/>
                  </a:cubicBezTo>
                  <a:cubicBezTo>
                    <a:pt x="900413" y="1463410"/>
                    <a:pt x="914244" y="1738548"/>
                    <a:pt x="907533" y="1788469"/>
                  </a:cubicBezTo>
                  <a:cubicBezTo>
                    <a:pt x="905651" y="1802709"/>
                    <a:pt x="901968" y="1872598"/>
                    <a:pt x="898204" y="1886592"/>
                  </a:cubicBezTo>
                  <a:cubicBezTo>
                    <a:pt x="897631" y="1811465"/>
                    <a:pt x="880527" y="1411443"/>
                    <a:pt x="875126" y="1382063"/>
                  </a:cubicBezTo>
                  <a:cubicBezTo>
                    <a:pt x="865796" y="1332060"/>
                    <a:pt x="832734" y="1296952"/>
                    <a:pt x="795743" y="1265444"/>
                  </a:cubicBezTo>
                  <a:cubicBezTo>
                    <a:pt x="739111" y="1217324"/>
                    <a:pt x="670777" y="1191954"/>
                    <a:pt x="601788" y="1168221"/>
                  </a:cubicBezTo>
                  <a:cubicBezTo>
                    <a:pt x="507265" y="1135650"/>
                    <a:pt x="412661" y="1103406"/>
                    <a:pt x="324603" y="1054630"/>
                  </a:cubicBezTo>
                  <a:cubicBezTo>
                    <a:pt x="116244" y="939157"/>
                    <a:pt x="14602" y="758460"/>
                    <a:pt x="1754" y="524649"/>
                  </a:cubicBezTo>
                  <a:cubicBezTo>
                    <a:pt x="-7576" y="355900"/>
                    <a:pt x="21476" y="191324"/>
                    <a:pt x="61495" y="28304"/>
                  </a:cubicBezTo>
                  <a:cubicBezTo>
                    <a:pt x="63623" y="19547"/>
                    <a:pt x="66651" y="10708"/>
                    <a:pt x="71234" y="3016"/>
                  </a:cubicBezTo>
                  <a:cubicBezTo>
                    <a:pt x="74753" y="-3040"/>
                    <a:pt x="77535" y="1052"/>
                    <a:pt x="78190" y="6289"/>
                  </a:cubicBezTo>
                  <a:close/>
                </a:path>
              </a:pathLst>
            </a:custGeom>
            <a:solidFill>
              <a:srgbClr val="88AB3F"/>
            </a:solidFill>
            <a:ln w="8182" cap="flat">
              <a:noFill/>
              <a:prstDash val="solid"/>
              <a:miter/>
            </a:ln>
          </p:spPr>
          <p:txBody>
            <a:bodyPr rtlCol="0" anchor="ctr"/>
            <a:lstStyle/>
            <a:p>
              <a:endParaRPr lang="en-US"/>
            </a:p>
          </p:txBody>
        </p:sp>
        <p:sp>
          <p:nvSpPr>
            <p:cNvPr id="12" name="Freeform: Shape 21">
              <a:extLst>
                <a:ext uri="{FF2B5EF4-FFF2-40B4-BE49-F238E27FC236}">
                  <a16:creationId xmlns:a16="http://schemas.microsoft.com/office/drawing/2014/main" id="{040493B2-9660-5A09-36A8-89B78E516D2D}"/>
                </a:ext>
              </a:extLst>
            </p:cNvPr>
            <p:cNvSpPr/>
            <p:nvPr/>
          </p:nvSpPr>
          <p:spPr>
            <a:xfrm>
              <a:off x="734223" y="3166619"/>
              <a:ext cx="426124" cy="1135422"/>
            </a:xfrm>
            <a:custGeom>
              <a:avLst/>
              <a:gdLst>
                <a:gd name="connsiteX0" fmla="*/ 11257 w 870023"/>
                <a:gd name="connsiteY0" fmla="*/ 2318190 h 2318208"/>
                <a:gd name="connsiteX1" fmla="*/ 16249 w 870023"/>
                <a:gd name="connsiteY1" fmla="*/ 1303730 h 2318208"/>
                <a:gd name="connsiteX2" fmla="*/ 125502 w 870023"/>
                <a:gd name="connsiteY2" fmla="*/ 1044550 h 2318208"/>
                <a:gd name="connsiteX3" fmla="*/ 366514 w 870023"/>
                <a:gd name="connsiteY3" fmla="*/ 851904 h 2318208"/>
                <a:gd name="connsiteX4" fmla="*/ 557605 w 870023"/>
                <a:gd name="connsiteY4" fmla="*/ 702877 h 2318208"/>
                <a:gd name="connsiteX5" fmla="*/ 713833 w 870023"/>
                <a:gd name="connsiteY5" fmla="*/ 515960 h 2318208"/>
                <a:gd name="connsiteX6" fmla="*/ 768583 w 870023"/>
                <a:gd name="connsiteY6" fmla="*/ 356376 h 2318208"/>
                <a:gd name="connsiteX7" fmla="*/ 786587 w 870023"/>
                <a:gd name="connsiteY7" fmla="*/ 194747 h 2318208"/>
                <a:gd name="connsiteX8" fmla="*/ 797717 w 870023"/>
                <a:gd name="connsiteY8" fmla="*/ 18714 h 2318208"/>
                <a:gd name="connsiteX9" fmla="*/ 794198 w 870023"/>
                <a:gd name="connsiteY9" fmla="*/ 9303 h 2318208"/>
                <a:gd name="connsiteX10" fmla="*/ 797636 w 870023"/>
                <a:gd name="connsiteY10" fmla="*/ 301 h 2318208"/>
                <a:gd name="connsiteX11" fmla="*/ 806310 w 870023"/>
                <a:gd name="connsiteY11" fmla="*/ 9221 h 2318208"/>
                <a:gd name="connsiteX12" fmla="*/ 829389 w 870023"/>
                <a:gd name="connsiteY12" fmla="*/ 100634 h 2318208"/>
                <a:gd name="connsiteX13" fmla="*/ 869898 w 870023"/>
                <a:gd name="connsiteY13" fmla="*/ 458674 h 2318208"/>
                <a:gd name="connsiteX14" fmla="*/ 489844 w 870023"/>
                <a:gd name="connsiteY14" fmla="*/ 1030801 h 2318208"/>
                <a:gd name="connsiteX15" fmla="*/ 230746 w 870023"/>
                <a:gd name="connsiteY15" fmla="*/ 1127942 h 2318208"/>
                <a:gd name="connsiteX16" fmla="*/ 75500 w 870023"/>
                <a:gd name="connsiteY16" fmla="*/ 1231549 h 2318208"/>
                <a:gd name="connsiteX17" fmla="*/ 30489 w 870023"/>
                <a:gd name="connsiteY17" fmla="*/ 1344076 h 2318208"/>
                <a:gd name="connsiteX18" fmla="*/ 19195 w 870023"/>
                <a:gd name="connsiteY18" fmla="*/ 1701788 h 2318208"/>
                <a:gd name="connsiteX19" fmla="*/ 11257 w 870023"/>
                <a:gd name="connsiteY19" fmla="*/ 2318190 h 23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0023" h="2318208">
                  <a:moveTo>
                    <a:pt x="11257" y="2318190"/>
                  </a:moveTo>
                  <a:cubicBezTo>
                    <a:pt x="-14113" y="2142157"/>
                    <a:pt x="10520" y="1380985"/>
                    <a:pt x="16249" y="1303730"/>
                  </a:cubicBezTo>
                  <a:cubicBezTo>
                    <a:pt x="23614" y="1205197"/>
                    <a:pt x="61914" y="1120495"/>
                    <a:pt x="125502" y="1044550"/>
                  </a:cubicBezTo>
                  <a:cubicBezTo>
                    <a:pt x="193264" y="963694"/>
                    <a:pt x="281648" y="910418"/>
                    <a:pt x="366514" y="851904"/>
                  </a:cubicBezTo>
                  <a:cubicBezTo>
                    <a:pt x="433130" y="805911"/>
                    <a:pt x="497209" y="757054"/>
                    <a:pt x="557605" y="702877"/>
                  </a:cubicBezTo>
                  <a:cubicBezTo>
                    <a:pt x="618984" y="647882"/>
                    <a:pt x="673242" y="587732"/>
                    <a:pt x="713833" y="515960"/>
                  </a:cubicBezTo>
                  <a:cubicBezTo>
                    <a:pt x="741904" y="466366"/>
                    <a:pt x="757944" y="412108"/>
                    <a:pt x="768583" y="356376"/>
                  </a:cubicBezTo>
                  <a:cubicBezTo>
                    <a:pt x="778813" y="303018"/>
                    <a:pt x="782168" y="248923"/>
                    <a:pt x="786587" y="194747"/>
                  </a:cubicBezTo>
                  <a:cubicBezTo>
                    <a:pt x="791498" y="135906"/>
                    <a:pt x="795753" y="77310"/>
                    <a:pt x="797717" y="18714"/>
                  </a:cubicBezTo>
                  <a:cubicBezTo>
                    <a:pt x="797799" y="15604"/>
                    <a:pt x="795426" y="12413"/>
                    <a:pt x="794198" y="9303"/>
                  </a:cubicBezTo>
                  <a:cubicBezTo>
                    <a:pt x="793871" y="5702"/>
                    <a:pt x="793789" y="1283"/>
                    <a:pt x="797636" y="301"/>
                  </a:cubicBezTo>
                  <a:cubicBezTo>
                    <a:pt x="804592" y="-1500"/>
                    <a:pt x="804919" y="5211"/>
                    <a:pt x="806310" y="9221"/>
                  </a:cubicBezTo>
                  <a:cubicBezTo>
                    <a:pt x="816622" y="39010"/>
                    <a:pt x="823005" y="69863"/>
                    <a:pt x="829389" y="100634"/>
                  </a:cubicBezTo>
                  <a:cubicBezTo>
                    <a:pt x="853858" y="218725"/>
                    <a:pt x="871699" y="337636"/>
                    <a:pt x="869898" y="458674"/>
                  </a:cubicBezTo>
                  <a:cubicBezTo>
                    <a:pt x="865888" y="727265"/>
                    <a:pt x="736912" y="919829"/>
                    <a:pt x="489844" y="1030801"/>
                  </a:cubicBezTo>
                  <a:cubicBezTo>
                    <a:pt x="405469" y="1068692"/>
                    <a:pt x="316757" y="1094798"/>
                    <a:pt x="230746" y="1127942"/>
                  </a:cubicBezTo>
                  <a:cubicBezTo>
                    <a:pt x="182952" y="1146356"/>
                    <a:pt x="111835" y="1193904"/>
                    <a:pt x="75500" y="1231549"/>
                  </a:cubicBezTo>
                  <a:cubicBezTo>
                    <a:pt x="43255" y="1265102"/>
                    <a:pt x="35890" y="1299474"/>
                    <a:pt x="30489" y="1344076"/>
                  </a:cubicBezTo>
                  <a:cubicBezTo>
                    <a:pt x="26151" y="1380166"/>
                    <a:pt x="19686" y="1643274"/>
                    <a:pt x="19195" y="1701788"/>
                  </a:cubicBezTo>
                  <a:cubicBezTo>
                    <a:pt x="18622" y="1765458"/>
                    <a:pt x="11830" y="2321873"/>
                    <a:pt x="11257" y="2318190"/>
                  </a:cubicBezTo>
                  <a:close/>
                </a:path>
              </a:pathLst>
            </a:custGeom>
            <a:solidFill>
              <a:srgbClr val="88AB3F"/>
            </a:solidFill>
            <a:ln w="8182" cap="flat">
              <a:noFill/>
              <a:prstDash val="solid"/>
              <a:miter/>
            </a:ln>
          </p:spPr>
          <p:txBody>
            <a:bodyPr rtlCol="0" anchor="ctr"/>
            <a:lstStyle/>
            <a:p>
              <a:endParaRPr lang="en-US"/>
            </a:p>
          </p:txBody>
        </p:sp>
      </p:grpSp>
      <p:grpSp>
        <p:nvGrpSpPr>
          <p:cNvPr id="13" name="Group 14">
            <a:extLst>
              <a:ext uri="{FF2B5EF4-FFF2-40B4-BE49-F238E27FC236}">
                <a16:creationId xmlns:a16="http://schemas.microsoft.com/office/drawing/2014/main" id="{6330A76A-E33E-3957-9FB1-EFF5FC384471}"/>
              </a:ext>
            </a:extLst>
          </p:cNvPr>
          <p:cNvGrpSpPr/>
          <p:nvPr/>
        </p:nvGrpSpPr>
        <p:grpSpPr>
          <a:xfrm flipH="1">
            <a:off x="9899357" y="441388"/>
            <a:ext cx="783048" cy="1348849"/>
            <a:chOff x="104059" y="3166540"/>
            <a:chExt cx="1377711" cy="2373191"/>
          </a:xfrm>
        </p:grpSpPr>
        <p:sp>
          <p:nvSpPr>
            <p:cNvPr id="14" name="Freeform: Shape 15">
              <a:extLst>
                <a:ext uri="{FF2B5EF4-FFF2-40B4-BE49-F238E27FC236}">
                  <a16:creationId xmlns:a16="http://schemas.microsoft.com/office/drawing/2014/main" id="{05BFEB98-5AEF-E540-B3B9-89AD23CDD47B}"/>
                </a:ext>
              </a:extLst>
            </p:cNvPr>
            <p:cNvSpPr/>
            <p:nvPr/>
          </p:nvSpPr>
          <p:spPr>
            <a:xfrm>
              <a:off x="183892" y="3166540"/>
              <a:ext cx="1296206" cy="1954156"/>
            </a:xfrm>
            <a:custGeom>
              <a:avLst/>
              <a:gdLst>
                <a:gd name="connsiteX0" fmla="*/ 2545595 w 2646483"/>
                <a:gd name="connsiteY0" fmla="*/ 709670 h 3989829"/>
                <a:gd name="connsiteX1" fmla="*/ 2528410 w 2646483"/>
                <a:gd name="connsiteY1" fmla="*/ 658030 h 3989829"/>
                <a:gd name="connsiteX2" fmla="*/ 2514251 w 2646483"/>
                <a:gd name="connsiteY2" fmla="*/ 655330 h 3989829"/>
                <a:gd name="connsiteX3" fmla="*/ 2502222 w 2646483"/>
                <a:gd name="connsiteY3" fmla="*/ 692893 h 3989829"/>
                <a:gd name="connsiteX4" fmla="*/ 2440679 w 2646483"/>
                <a:gd name="connsiteY4" fmla="*/ 861806 h 3989829"/>
                <a:gd name="connsiteX5" fmla="*/ 2241487 w 2646483"/>
                <a:gd name="connsiteY5" fmla="*/ 1083832 h 3989829"/>
                <a:gd name="connsiteX6" fmla="*/ 1851775 w 2646483"/>
                <a:gd name="connsiteY6" fmla="*/ 1372555 h 3989829"/>
                <a:gd name="connsiteX7" fmla="*/ 1474749 w 2646483"/>
                <a:gd name="connsiteY7" fmla="*/ 1711773 h 3989829"/>
                <a:gd name="connsiteX8" fmla="*/ 1153209 w 2646483"/>
                <a:gd name="connsiteY8" fmla="*/ 2321545 h 3989829"/>
                <a:gd name="connsiteX9" fmla="*/ 1138560 w 2646483"/>
                <a:gd name="connsiteY9" fmla="*/ 2370894 h 3989829"/>
                <a:gd name="connsiteX10" fmla="*/ 1136186 w 2646483"/>
                <a:gd name="connsiteY10" fmla="*/ 2370157 h 3989829"/>
                <a:gd name="connsiteX11" fmla="*/ 1138805 w 2646483"/>
                <a:gd name="connsiteY11" fmla="*/ 2159098 h 3989829"/>
                <a:gd name="connsiteX12" fmla="*/ 1152963 w 2646483"/>
                <a:gd name="connsiteY12" fmla="*/ 1352178 h 3989829"/>
                <a:gd name="connsiteX13" fmla="*/ 1198956 w 2646483"/>
                <a:gd name="connsiteY13" fmla="*/ 1231631 h 3989829"/>
                <a:gd name="connsiteX14" fmla="*/ 1227026 w 2646483"/>
                <a:gd name="connsiteY14" fmla="*/ 1203315 h 3989829"/>
                <a:gd name="connsiteX15" fmla="*/ 1358867 w 2646483"/>
                <a:gd name="connsiteY15" fmla="*/ 1127942 h 3989829"/>
                <a:gd name="connsiteX16" fmla="*/ 1617965 w 2646483"/>
                <a:gd name="connsiteY16" fmla="*/ 1030801 h 3989829"/>
                <a:gd name="connsiteX17" fmla="*/ 1989836 w 2646483"/>
                <a:gd name="connsiteY17" fmla="*/ 458674 h 3989829"/>
                <a:gd name="connsiteX18" fmla="*/ 1949326 w 2646483"/>
                <a:gd name="connsiteY18" fmla="*/ 100634 h 3989829"/>
                <a:gd name="connsiteX19" fmla="*/ 1926248 w 2646483"/>
                <a:gd name="connsiteY19" fmla="*/ 9221 h 3989829"/>
                <a:gd name="connsiteX20" fmla="*/ 1917573 w 2646483"/>
                <a:gd name="connsiteY20" fmla="*/ 301 h 3989829"/>
                <a:gd name="connsiteX21" fmla="*/ 1914136 w 2646483"/>
                <a:gd name="connsiteY21" fmla="*/ 9303 h 3989829"/>
                <a:gd name="connsiteX22" fmla="*/ 1911353 w 2646483"/>
                <a:gd name="connsiteY22" fmla="*/ 14949 h 3989829"/>
                <a:gd name="connsiteX23" fmla="*/ 1757007 w 2646483"/>
                <a:gd name="connsiteY23" fmla="*/ 247041 h 3989829"/>
                <a:gd name="connsiteX24" fmla="*/ 1496027 w 2646483"/>
                <a:gd name="connsiteY24" fmla="*/ 441651 h 3989829"/>
                <a:gd name="connsiteX25" fmla="*/ 1200511 w 2646483"/>
                <a:gd name="connsiteY25" fmla="*/ 806484 h 3989829"/>
                <a:gd name="connsiteX26" fmla="*/ 1098623 w 2646483"/>
                <a:gd name="connsiteY26" fmla="*/ 1332455 h 3989829"/>
                <a:gd name="connsiteX27" fmla="*/ 1095595 w 2646483"/>
                <a:gd name="connsiteY27" fmla="*/ 1872256 h 3989829"/>
                <a:gd name="connsiteX28" fmla="*/ 1089784 w 2646483"/>
                <a:gd name="connsiteY28" fmla="*/ 1866691 h 3989829"/>
                <a:gd name="connsiteX29" fmla="*/ 926682 w 2646483"/>
                <a:gd name="connsiteY29" fmla="*/ 1480827 h 3989829"/>
                <a:gd name="connsiteX30" fmla="*/ 655308 w 2646483"/>
                <a:gd name="connsiteY30" fmla="*/ 1216818 h 3989829"/>
                <a:gd name="connsiteX31" fmla="*/ 393591 w 2646483"/>
                <a:gd name="connsiteY31" fmla="*/ 1019835 h 3989829"/>
                <a:gd name="connsiteX32" fmla="*/ 280000 w 2646483"/>
                <a:gd name="connsiteY32" fmla="*/ 854032 h 3989829"/>
                <a:gd name="connsiteX33" fmla="*/ 261996 w 2646483"/>
                <a:gd name="connsiteY33" fmla="*/ 794126 h 3989829"/>
                <a:gd name="connsiteX34" fmla="*/ 254958 w 2646483"/>
                <a:gd name="connsiteY34" fmla="*/ 790935 h 3989829"/>
                <a:gd name="connsiteX35" fmla="*/ 245219 w 2646483"/>
                <a:gd name="connsiteY35" fmla="*/ 816223 h 3989829"/>
                <a:gd name="connsiteX36" fmla="*/ 185478 w 2646483"/>
                <a:gd name="connsiteY36" fmla="*/ 1312568 h 3989829"/>
                <a:gd name="connsiteX37" fmla="*/ 508327 w 2646483"/>
                <a:gd name="connsiteY37" fmla="*/ 1842549 h 3989829"/>
                <a:gd name="connsiteX38" fmla="*/ 785512 w 2646483"/>
                <a:gd name="connsiteY38" fmla="*/ 1956140 h 3989829"/>
                <a:gd name="connsiteX39" fmla="*/ 979467 w 2646483"/>
                <a:gd name="connsiteY39" fmla="*/ 2053363 h 3989829"/>
                <a:gd name="connsiteX40" fmla="*/ 1058850 w 2646483"/>
                <a:gd name="connsiteY40" fmla="*/ 2169982 h 3989829"/>
                <a:gd name="connsiteX41" fmla="*/ 1076118 w 2646483"/>
                <a:gd name="connsiteY41" fmla="*/ 2704710 h 3989829"/>
                <a:gd name="connsiteX42" fmla="*/ 1067443 w 2646483"/>
                <a:gd name="connsiteY42" fmla="*/ 2799641 h 3989829"/>
                <a:gd name="connsiteX43" fmla="*/ 1056722 w 2646483"/>
                <a:gd name="connsiteY43" fmla="*/ 2891791 h 3989829"/>
                <a:gd name="connsiteX44" fmla="*/ 1051894 w 2646483"/>
                <a:gd name="connsiteY44" fmla="*/ 2869776 h 3989829"/>
                <a:gd name="connsiteX45" fmla="*/ 850982 w 2646483"/>
                <a:gd name="connsiteY45" fmla="*/ 2450767 h 3989829"/>
                <a:gd name="connsiteX46" fmla="*/ 556448 w 2646483"/>
                <a:gd name="connsiteY46" fmla="*/ 2174319 h 3989829"/>
                <a:gd name="connsiteX47" fmla="*/ 262160 w 2646483"/>
                <a:gd name="connsiteY47" fmla="*/ 1954503 h 3989829"/>
                <a:gd name="connsiteX48" fmla="*/ 111824 w 2646483"/>
                <a:gd name="connsiteY48" fmla="*/ 1739434 h 3989829"/>
                <a:gd name="connsiteX49" fmla="*/ 93656 w 2646483"/>
                <a:gd name="connsiteY49" fmla="*/ 1677401 h 3989829"/>
                <a:gd name="connsiteX50" fmla="*/ 84163 w 2646483"/>
                <a:gd name="connsiteY50" fmla="*/ 1672736 h 3989829"/>
                <a:gd name="connsiteX51" fmla="*/ 76715 w 2646483"/>
                <a:gd name="connsiteY51" fmla="*/ 1689840 h 3989829"/>
                <a:gd name="connsiteX52" fmla="*/ 44880 w 2646483"/>
                <a:gd name="connsiteY52" fmla="*/ 1824545 h 3989829"/>
                <a:gd name="connsiteX53" fmla="*/ 4698 w 2646483"/>
                <a:gd name="connsiteY53" fmla="*/ 2320973 h 3989829"/>
                <a:gd name="connsiteX54" fmla="*/ 391136 w 2646483"/>
                <a:gd name="connsiteY54" fmla="*/ 2916997 h 3989829"/>
                <a:gd name="connsiteX55" fmla="*/ 703510 w 2646483"/>
                <a:gd name="connsiteY55" fmla="*/ 3044336 h 3989829"/>
                <a:gd name="connsiteX56" fmla="*/ 903685 w 2646483"/>
                <a:gd name="connsiteY56" fmla="*/ 3134685 h 3989829"/>
                <a:gd name="connsiteX57" fmla="*/ 1020877 w 2646483"/>
                <a:gd name="connsiteY57" fmla="*/ 3261124 h 3989829"/>
                <a:gd name="connsiteX58" fmla="*/ 1044692 w 2646483"/>
                <a:gd name="connsiteY58" fmla="*/ 3389773 h 3989829"/>
                <a:gd name="connsiteX59" fmla="*/ 1052221 w 2646483"/>
                <a:gd name="connsiteY59" fmla="*/ 3988661 h 3989829"/>
                <a:gd name="connsiteX60" fmla="*/ 1129394 w 2646483"/>
                <a:gd name="connsiteY60" fmla="*/ 3988661 h 3989829"/>
                <a:gd name="connsiteX61" fmla="*/ 1139705 w 2646483"/>
                <a:gd name="connsiteY61" fmla="*/ 3495753 h 3989829"/>
                <a:gd name="connsiteX62" fmla="*/ 1157219 w 2646483"/>
                <a:gd name="connsiteY62" fmla="*/ 3037216 h 3989829"/>
                <a:gd name="connsiteX63" fmla="*/ 1218270 w 2646483"/>
                <a:gd name="connsiteY63" fmla="*/ 2873623 h 3989829"/>
                <a:gd name="connsiteX64" fmla="*/ 1343563 w 2646483"/>
                <a:gd name="connsiteY64" fmla="*/ 2756267 h 3989829"/>
                <a:gd name="connsiteX65" fmla="*/ 1628276 w 2646483"/>
                <a:gd name="connsiteY65" fmla="*/ 2624672 h 3989829"/>
                <a:gd name="connsiteX66" fmla="*/ 2045649 w 2646483"/>
                <a:gd name="connsiteY66" fmla="*/ 2460015 h 3989829"/>
                <a:gd name="connsiteX67" fmla="*/ 2418420 w 2646483"/>
                <a:gd name="connsiteY67" fmla="*/ 2168591 h 3989829"/>
                <a:gd name="connsiteX68" fmla="*/ 2644292 w 2646483"/>
                <a:gd name="connsiteY68" fmla="*/ 1530257 h 3989829"/>
                <a:gd name="connsiteX69" fmla="*/ 2545595 w 2646483"/>
                <a:gd name="connsiteY69" fmla="*/ 709670 h 3989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646483" h="3989829">
                  <a:moveTo>
                    <a:pt x="2545595" y="709670"/>
                  </a:moveTo>
                  <a:cubicBezTo>
                    <a:pt x="2541258" y="691993"/>
                    <a:pt x="2536839" y="674316"/>
                    <a:pt x="2528410" y="658030"/>
                  </a:cubicBezTo>
                  <a:cubicBezTo>
                    <a:pt x="2525545" y="652465"/>
                    <a:pt x="2521944" y="639944"/>
                    <a:pt x="2514251" y="655330"/>
                  </a:cubicBezTo>
                  <a:cubicBezTo>
                    <a:pt x="2507132" y="666869"/>
                    <a:pt x="2505331" y="680126"/>
                    <a:pt x="2502222" y="692893"/>
                  </a:cubicBezTo>
                  <a:cubicBezTo>
                    <a:pt x="2487900" y="751489"/>
                    <a:pt x="2469486" y="808366"/>
                    <a:pt x="2440679" y="861806"/>
                  </a:cubicBezTo>
                  <a:cubicBezTo>
                    <a:pt x="2392150" y="951991"/>
                    <a:pt x="2319560" y="1020326"/>
                    <a:pt x="2241487" y="1083832"/>
                  </a:cubicBezTo>
                  <a:cubicBezTo>
                    <a:pt x="2115947" y="1185883"/>
                    <a:pt x="1981324" y="1275823"/>
                    <a:pt x="1851775" y="1372555"/>
                  </a:cubicBezTo>
                  <a:cubicBezTo>
                    <a:pt x="1715679" y="1474116"/>
                    <a:pt x="1585475" y="1582142"/>
                    <a:pt x="1474749" y="1711773"/>
                  </a:cubicBezTo>
                  <a:cubicBezTo>
                    <a:pt x="1321713" y="1890833"/>
                    <a:pt x="1220725" y="2097392"/>
                    <a:pt x="1153209" y="2321545"/>
                  </a:cubicBezTo>
                  <a:cubicBezTo>
                    <a:pt x="1148298" y="2337995"/>
                    <a:pt x="1143470" y="2354444"/>
                    <a:pt x="1138560" y="2370894"/>
                  </a:cubicBezTo>
                  <a:cubicBezTo>
                    <a:pt x="1137741" y="2370648"/>
                    <a:pt x="1137005" y="2370403"/>
                    <a:pt x="1136186" y="2370157"/>
                  </a:cubicBezTo>
                  <a:cubicBezTo>
                    <a:pt x="1128985" y="2368357"/>
                    <a:pt x="1138560" y="2176775"/>
                    <a:pt x="1138805" y="2159098"/>
                  </a:cubicBezTo>
                  <a:cubicBezTo>
                    <a:pt x="1139624" y="2082497"/>
                    <a:pt x="1141833" y="1444491"/>
                    <a:pt x="1152963" y="1352178"/>
                  </a:cubicBezTo>
                  <a:cubicBezTo>
                    <a:pt x="1158364" y="1307576"/>
                    <a:pt x="1167121" y="1265593"/>
                    <a:pt x="1198956" y="1231631"/>
                  </a:cubicBezTo>
                  <a:cubicBezTo>
                    <a:pt x="1209677" y="1223529"/>
                    <a:pt x="1218924" y="1214036"/>
                    <a:pt x="1227026" y="1203315"/>
                  </a:cubicBezTo>
                  <a:cubicBezTo>
                    <a:pt x="1266963" y="1171153"/>
                    <a:pt x="1311074" y="1146356"/>
                    <a:pt x="1358867" y="1127942"/>
                  </a:cubicBezTo>
                  <a:cubicBezTo>
                    <a:pt x="1444960" y="1094798"/>
                    <a:pt x="1533591" y="1068692"/>
                    <a:pt x="1617965" y="1030801"/>
                  </a:cubicBezTo>
                  <a:cubicBezTo>
                    <a:pt x="1865033" y="919829"/>
                    <a:pt x="1985825" y="727265"/>
                    <a:pt x="1989836" y="458674"/>
                  </a:cubicBezTo>
                  <a:cubicBezTo>
                    <a:pt x="1991636" y="337636"/>
                    <a:pt x="1973795" y="218725"/>
                    <a:pt x="1949326" y="100634"/>
                  </a:cubicBezTo>
                  <a:cubicBezTo>
                    <a:pt x="1942942" y="69863"/>
                    <a:pt x="1936559" y="39010"/>
                    <a:pt x="1926248" y="9221"/>
                  </a:cubicBezTo>
                  <a:cubicBezTo>
                    <a:pt x="1924857" y="5211"/>
                    <a:pt x="1924529" y="-1500"/>
                    <a:pt x="1917573" y="301"/>
                  </a:cubicBezTo>
                  <a:cubicBezTo>
                    <a:pt x="1913808" y="1283"/>
                    <a:pt x="1913890" y="5702"/>
                    <a:pt x="1914136" y="9303"/>
                  </a:cubicBezTo>
                  <a:cubicBezTo>
                    <a:pt x="1913153" y="11185"/>
                    <a:pt x="1911762" y="12985"/>
                    <a:pt x="1911353" y="14949"/>
                  </a:cubicBezTo>
                  <a:cubicBezTo>
                    <a:pt x="1892694" y="114137"/>
                    <a:pt x="1835899" y="187954"/>
                    <a:pt x="1757007" y="247041"/>
                  </a:cubicBezTo>
                  <a:cubicBezTo>
                    <a:pt x="1670096" y="312020"/>
                    <a:pt x="1582284" y="375854"/>
                    <a:pt x="1496027" y="441651"/>
                  </a:cubicBezTo>
                  <a:cubicBezTo>
                    <a:pt x="1368196" y="539202"/>
                    <a:pt x="1266145" y="657867"/>
                    <a:pt x="1200511" y="806484"/>
                  </a:cubicBezTo>
                  <a:cubicBezTo>
                    <a:pt x="1126366" y="974251"/>
                    <a:pt x="1101651" y="1151430"/>
                    <a:pt x="1098623" y="1332455"/>
                  </a:cubicBezTo>
                  <a:cubicBezTo>
                    <a:pt x="1096004" y="1490729"/>
                    <a:pt x="1095595" y="1861863"/>
                    <a:pt x="1095595" y="1872256"/>
                  </a:cubicBezTo>
                  <a:cubicBezTo>
                    <a:pt x="1090930" y="1870374"/>
                    <a:pt x="1090194" y="1868574"/>
                    <a:pt x="1089784" y="1866691"/>
                  </a:cubicBezTo>
                  <a:cubicBezTo>
                    <a:pt x="1059423" y="1727895"/>
                    <a:pt x="1008356" y="1597936"/>
                    <a:pt x="926682" y="1480827"/>
                  </a:cubicBezTo>
                  <a:cubicBezTo>
                    <a:pt x="853110" y="1375420"/>
                    <a:pt x="757196" y="1293091"/>
                    <a:pt x="655308" y="1216818"/>
                  </a:cubicBezTo>
                  <a:cubicBezTo>
                    <a:pt x="567905" y="1151348"/>
                    <a:pt x="476247" y="1091525"/>
                    <a:pt x="393591" y="1019835"/>
                  </a:cubicBezTo>
                  <a:cubicBezTo>
                    <a:pt x="341297" y="974415"/>
                    <a:pt x="300705" y="920975"/>
                    <a:pt x="280000" y="854032"/>
                  </a:cubicBezTo>
                  <a:cubicBezTo>
                    <a:pt x="273862" y="834145"/>
                    <a:pt x="267970" y="814095"/>
                    <a:pt x="261996" y="794126"/>
                  </a:cubicBezTo>
                  <a:cubicBezTo>
                    <a:pt x="261423" y="788971"/>
                    <a:pt x="258641" y="784879"/>
                    <a:pt x="254958" y="790935"/>
                  </a:cubicBezTo>
                  <a:cubicBezTo>
                    <a:pt x="250375" y="798627"/>
                    <a:pt x="247347" y="807466"/>
                    <a:pt x="245219" y="816223"/>
                  </a:cubicBezTo>
                  <a:cubicBezTo>
                    <a:pt x="205201" y="979243"/>
                    <a:pt x="176230" y="1143901"/>
                    <a:pt x="185478" y="1312568"/>
                  </a:cubicBezTo>
                  <a:cubicBezTo>
                    <a:pt x="198408" y="1546379"/>
                    <a:pt x="299969" y="1726994"/>
                    <a:pt x="508327" y="1842549"/>
                  </a:cubicBezTo>
                  <a:cubicBezTo>
                    <a:pt x="596385" y="1891324"/>
                    <a:pt x="690989" y="1923569"/>
                    <a:pt x="785512" y="1956140"/>
                  </a:cubicBezTo>
                  <a:cubicBezTo>
                    <a:pt x="854501" y="1979955"/>
                    <a:pt x="922835" y="2005243"/>
                    <a:pt x="979467" y="2053363"/>
                  </a:cubicBezTo>
                  <a:cubicBezTo>
                    <a:pt x="1016540" y="2084871"/>
                    <a:pt x="1049520" y="2119979"/>
                    <a:pt x="1058850" y="2169982"/>
                  </a:cubicBezTo>
                  <a:cubicBezTo>
                    <a:pt x="1081028" y="2288647"/>
                    <a:pt x="1079964" y="2646850"/>
                    <a:pt x="1076118" y="2704710"/>
                  </a:cubicBezTo>
                  <a:cubicBezTo>
                    <a:pt x="1073990" y="2736381"/>
                    <a:pt x="1070634" y="2768052"/>
                    <a:pt x="1067443" y="2799641"/>
                  </a:cubicBezTo>
                  <a:cubicBezTo>
                    <a:pt x="1065560" y="2818300"/>
                    <a:pt x="1060323" y="2852427"/>
                    <a:pt x="1056722" y="2891791"/>
                  </a:cubicBezTo>
                  <a:cubicBezTo>
                    <a:pt x="1053448" y="2879678"/>
                    <a:pt x="1053694" y="2876405"/>
                    <a:pt x="1051894" y="2869776"/>
                  </a:cubicBezTo>
                  <a:cubicBezTo>
                    <a:pt x="1010565" y="2717804"/>
                    <a:pt x="947305" y="2576306"/>
                    <a:pt x="850982" y="2450767"/>
                  </a:cubicBezTo>
                  <a:cubicBezTo>
                    <a:pt x="767999" y="2342496"/>
                    <a:pt x="664965" y="2255420"/>
                    <a:pt x="556448" y="2174319"/>
                  </a:cubicBezTo>
                  <a:cubicBezTo>
                    <a:pt x="458325" y="2101075"/>
                    <a:pt x="356273" y="2033231"/>
                    <a:pt x="262160" y="1954503"/>
                  </a:cubicBezTo>
                  <a:cubicBezTo>
                    <a:pt x="192598" y="1896317"/>
                    <a:pt x="137439" y="1828228"/>
                    <a:pt x="111824" y="1739434"/>
                  </a:cubicBezTo>
                  <a:cubicBezTo>
                    <a:pt x="105850" y="1718729"/>
                    <a:pt x="99712" y="1698024"/>
                    <a:pt x="93656" y="1677401"/>
                  </a:cubicBezTo>
                  <a:cubicBezTo>
                    <a:pt x="93165" y="1670281"/>
                    <a:pt x="90382" y="1665452"/>
                    <a:pt x="84163" y="1672736"/>
                  </a:cubicBezTo>
                  <a:cubicBezTo>
                    <a:pt x="80234" y="1677237"/>
                    <a:pt x="78434" y="1683866"/>
                    <a:pt x="76715" y="1689840"/>
                  </a:cubicBezTo>
                  <a:cubicBezTo>
                    <a:pt x="63458" y="1734114"/>
                    <a:pt x="53555" y="1779207"/>
                    <a:pt x="44880" y="1824545"/>
                  </a:cubicBezTo>
                  <a:cubicBezTo>
                    <a:pt x="13455" y="1988548"/>
                    <a:pt x="-10524" y="2153287"/>
                    <a:pt x="4698" y="2320973"/>
                  </a:cubicBezTo>
                  <a:cubicBezTo>
                    <a:pt x="28840" y="2587191"/>
                    <a:pt x="153888" y="2788429"/>
                    <a:pt x="391136" y="2916997"/>
                  </a:cubicBezTo>
                  <a:cubicBezTo>
                    <a:pt x="490650" y="2970928"/>
                    <a:pt x="597040" y="3007591"/>
                    <a:pt x="703510" y="3044336"/>
                  </a:cubicBezTo>
                  <a:cubicBezTo>
                    <a:pt x="772991" y="3068315"/>
                    <a:pt x="842389" y="3092538"/>
                    <a:pt x="903685" y="3134685"/>
                  </a:cubicBezTo>
                  <a:cubicBezTo>
                    <a:pt x="952133" y="3167993"/>
                    <a:pt x="995916" y="3206293"/>
                    <a:pt x="1020877" y="3261124"/>
                  </a:cubicBezTo>
                  <a:cubicBezTo>
                    <a:pt x="1039454" y="3301798"/>
                    <a:pt x="1041582" y="3347299"/>
                    <a:pt x="1044692" y="3389773"/>
                  </a:cubicBezTo>
                  <a:cubicBezTo>
                    <a:pt x="1045101" y="3421772"/>
                    <a:pt x="1052630" y="3985879"/>
                    <a:pt x="1052221" y="3988661"/>
                  </a:cubicBezTo>
                  <a:cubicBezTo>
                    <a:pt x="1095431" y="3991853"/>
                    <a:pt x="1119328" y="3987352"/>
                    <a:pt x="1129394" y="3988661"/>
                  </a:cubicBezTo>
                  <a:cubicBezTo>
                    <a:pt x="1135286" y="3891520"/>
                    <a:pt x="1139705" y="3576936"/>
                    <a:pt x="1139705" y="3495753"/>
                  </a:cubicBezTo>
                  <a:cubicBezTo>
                    <a:pt x="1142161" y="3343698"/>
                    <a:pt x="1135041" y="3187798"/>
                    <a:pt x="1157219" y="3037216"/>
                  </a:cubicBezTo>
                  <a:cubicBezTo>
                    <a:pt x="1165975" y="2977884"/>
                    <a:pt x="1179806" y="2921661"/>
                    <a:pt x="1218270" y="2873623"/>
                  </a:cubicBezTo>
                  <a:cubicBezTo>
                    <a:pt x="1254442" y="2828366"/>
                    <a:pt x="1296343" y="2789575"/>
                    <a:pt x="1343563" y="2756267"/>
                  </a:cubicBezTo>
                  <a:cubicBezTo>
                    <a:pt x="1430475" y="2694971"/>
                    <a:pt x="1529007" y="2658962"/>
                    <a:pt x="1628276" y="2624672"/>
                  </a:cubicBezTo>
                  <a:cubicBezTo>
                    <a:pt x="1769774" y="2575815"/>
                    <a:pt x="1911926" y="2528595"/>
                    <a:pt x="2045649" y="2460015"/>
                  </a:cubicBezTo>
                  <a:cubicBezTo>
                    <a:pt x="2188537" y="2386688"/>
                    <a:pt x="2317514" y="2295357"/>
                    <a:pt x="2418420" y="2168591"/>
                  </a:cubicBezTo>
                  <a:cubicBezTo>
                    <a:pt x="2567037" y="1981919"/>
                    <a:pt x="2633407" y="1764967"/>
                    <a:pt x="2644292" y="1530257"/>
                  </a:cubicBezTo>
                  <a:cubicBezTo>
                    <a:pt x="2657222" y="1251681"/>
                    <a:pt x="2611475" y="979243"/>
                    <a:pt x="2545595" y="709670"/>
                  </a:cubicBezTo>
                  <a:close/>
                </a:path>
              </a:pathLst>
            </a:custGeom>
            <a:solidFill>
              <a:srgbClr val="95C23E"/>
            </a:solidFill>
            <a:ln w="8182" cap="flat">
              <a:noFill/>
              <a:prstDash val="solid"/>
              <a:miter/>
            </a:ln>
          </p:spPr>
          <p:txBody>
            <a:bodyPr rtlCol="0" anchor="ctr"/>
            <a:lstStyle/>
            <a:p>
              <a:endParaRPr lang="en-US"/>
            </a:p>
          </p:txBody>
        </p:sp>
        <p:sp>
          <p:nvSpPr>
            <p:cNvPr id="15" name="Freeform: Shape 16">
              <a:extLst>
                <a:ext uri="{FF2B5EF4-FFF2-40B4-BE49-F238E27FC236}">
                  <a16:creationId xmlns:a16="http://schemas.microsoft.com/office/drawing/2014/main" id="{14F0390B-EC36-50FE-68FF-8769CF99582D}"/>
                </a:ext>
              </a:extLst>
            </p:cNvPr>
            <p:cNvSpPr/>
            <p:nvPr/>
          </p:nvSpPr>
          <p:spPr>
            <a:xfrm>
              <a:off x="104059" y="5090795"/>
              <a:ext cx="1213247" cy="448936"/>
            </a:xfrm>
            <a:custGeom>
              <a:avLst/>
              <a:gdLst>
                <a:gd name="connsiteX0" fmla="*/ 2458824 w 2477106"/>
                <a:gd name="connsiteY0" fmla="*/ 609420 h 916600"/>
                <a:gd name="connsiteX1" fmla="*/ 2370931 w 2477106"/>
                <a:gd name="connsiteY1" fmla="*/ 472751 h 916600"/>
                <a:gd name="connsiteX2" fmla="*/ 2290894 w 2477106"/>
                <a:gd name="connsiteY2" fmla="*/ 412682 h 916600"/>
                <a:gd name="connsiteX3" fmla="*/ 2202263 w 2477106"/>
                <a:gd name="connsiteY3" fmla="*/ 370372 h 916600"/>
                <a:gd name="connsiteX4" fmla="*/ 2176648 w 2477106"/>
                <a:gd name="connsiteY4" fmla="*/ 364480 h 916600"/>
                <a:gd name="connsiteX5" fmla="*/ 2088181 w 2477106"/>
                <a:gd name="connsiteY5" fmla="*/ 347867 h 916600"/>
                <a:gd name="connsiteX6" fmla="*/ 2061257 w 2477106"/>
                <a:gd name="connsiteY6" fmla="*/ 338537 h 916600"/>
                <a:gd name="connsiteX7" fmla="*/ 1947502 w 2477106"/>
                <a:gd name="connsiteY7" fmla="*/ 292545 h 916600"/>
                <a:gd name="connsiteX8" fmla="*/ 1924833 w 2477106"/>
                <a:gd name="connsiteY8" fmla="*/ 273313 h 916600"/>
                <a:gd name="connsiteX9" fmla="*/ 1535941 w 2477106"/>
                <a:gd name="connsiteY9" fmla="*/ 96625 h 916600"/>
                <a:gd name="connsiteX10" fmla="*/ 1426687 w 2477106"/>
                <a:gd name="connsiteY10" fmla="*/ 137217 h 916600"/>
                <a:gd name="connsiteX11" fmla="*/ 1408110 w 2477106"/>
                <a:gd name="connsiteY11" fmla="*/ 134680 h 916600"/>
                <a:gd name="connsiteX12" fmla="*/ 1291819 w 2477106"/>
                <a:gd name="connsiteY12" fmla="*/ 61762 h 916600"/>
                <a:gd name="connsiteX13" fmla="*/ 1256301 w 2477106"/>
                <a:gd name="connsiteY13" fmla="*/ 52924 h 916600"/>
                <a:gd name="connsiteX14" fmla="*/ 1208017 w 2477106"/>
                <a:gd name="connsiteY14" fmla="*/ 48341 h 916600"/>
                <a:gd name="connsiteX15" fmla="*/ 1111121 w 2477106"/>
                <a:gd name="connsiteY15" fmla="*/ 63808 h 916600"/>
                <a:gd name="connsiteX16" fmla="*/ 1076831 w 2477106"/>
                <a:gd name="connsiteY16" fmla="*/ 65772 h 916600"/>
                <a:gd name="connsiteX17" fmla="*/ 912419 w 2477106"/>
                <a:gd name="connsiteY17" fmla="*/ 78293 h 916600"/>
                <a:gd name="connsiteX18" fmla="*/ 851941 w 2477106"/>
                <a:gd name="connsiteY18" fmla="*/ 67491 h 916600"/>
                <a:gd name="connsiteX19" fmla="*/ 537766 w 2477106"/>
                <a:gd name="connsiteY19" fmla="*/ 35001 h 916600"/>
                <a:gd name="connsiteX20" fmla="*/ 401997 w 2477106"/>
                <a:gd name="connsiteY20" fmla="*/ 86395 h 916600"/>
                <a:gd name="connsiteX21" fmla="*/ 347902 w 2477106"/>
                <a:gd name="connsiteY21" fmla="*/ 101372 h 916600"/>
                <a:gd name="connsiteX22" fmla="*/ 154929 w 2477106"/>
                <a:gd name="connsiteY22" fmla="*/ 192539 h 916600"/>
                <a:gd name="connsiteX23" fmla="*/ 134797 w 2477106"/>
                <a:gd name="connsiteY23" fmla="*/ 220691 h 916600"/>
                <a:gd name="connsiteX24" fmla="*/ 163113 w 2477106"/>
                <a:gd name="connsiteY24" fmla="*/ 225929 h 916600"/>
                <a:gd name="connsiteX25" fmla="*/ 226619 w 2477106"/>
                <a:gd name="connsiteY25" fmla="*/ 241805 h 916600"/>
                <a:gd name="connsiteX26" fmla="*/ 0 w 2477106"/>
                <a:gd name="connsiteY26" fmla="*/ 496752 h 916600"/>
                <a:gd name="connsiteX27" fmla="*/ 2442129 w 2477106"/>
                <a:gd name="connsiteY27" fmla="*/ 827518 h 916600"/>
                <a:gd name="connsiteX28" fmla="*/ 2460461 w 2477106"/>
                <a:gd name="connsiteY28" fmla="*/ 808204 h 916600"/>
                <a:gd name="connsiteX29" fmla="*/ 2458824 w 2477106"/>
                <a:gd name="connsiteY29" fmla="*/ 609420 h 916600"/>
                <a:gd name="connsiteX30" fmla="*/ 2458824 w 2494616"/>
                <a:gd name="connsiteY30" fmla="*/ 609420 h 827530"/>
                <a:gd name="connsiteX31" fmla="*/ 2324027 w 2342309"/>
                <a:gd name="connsiteY31" fmla="*/ 609420 h 827530"/>
                <a:gd name="connsiteX32" fmla="*/ 2324027 w 2342309"/>
                <a:gd name="connsiteY32" fmla="*/ 609420 h 827528"/>
                <a:gd name="connsiteX33" fmla="*/ 2324027 w 2342309"/>
                <a:gd name="connsiteY33" fmla="*/ 609420 h 827530"/>
                <a:gd name="connsiteX34" fmla="*/ 2324027 w 2342309"/>
                <a:gd name="connsiteY34" fmla="*/ 609420 h 82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77106" h="916600">
                  <a:moveTo>
                    <a:pt x="2458824" y="609420"/>
                  </a:moveTo>
                  <a:cubicBezTo>
                    <a:pt x="2439592" y="557208"/>
                    <a:pt x="2404320" y="515634"/>
                    <a:pt x="2370931" y="472751"/>
                  </a:cubicBezTo>
                  <a:cubicBezTo>
                    <a:pt x="2347689" y="448200"/>
                    <a:pt x="2321173" y="427332"/>
                    <a:pt x="2290894" y="412682"/>
                  </a:cubicBezTo>
                  <a:cubicBezTo>
                    <a:pt x="2261432" y="398443"/>
                    <a:pt x="2231233" y="385840"/>
                    <a:pt x="2202263" y="370372"/>
                  </a:cubicBezTo>
                  <a:cubicBezTo>
                    <a:pt x="2194734" y="366362"/>
                    <a:pt x="2186387" y="360879"/>
                    <a:pt x="2176648" y="364480"/>
                  </a:cubicBezTo>
                  <a:cubicBezTo>
                    <a:pt x="2147432" y="357524"/>
                    <a:pt x="2118543" y="348604"/>
                    <a:pt x="2088181" y="347867"/>
                  </a:cubicBezTo>
                  <a:cubicBezTo>
                    <a:pt x="2077788" y="347622"/>
                    <a:pt x="2069604" y="344266"/>
                    <a:pt x="2061257" y="338537"/>
                  </a:cubicBezTo>
                  <a:cubicBezTo>
                    <a:pt x="2026803" y="314887"/>
                    <a:pt x="1989076" y="298682"/>
                    <a:pt x="1947502" y="292545"/>
                  </a:cubicBezTo>
                  <a:cubicBezTo>
                    <a:pt x="1935145" y="290744"/>
                    <a:pt x="1928925" y="286080"/>
                    <a:pt x="1924833" y="273313"/>
                  </a:cubicBezTo>
                  <a:cubicBezTo>
                    <a:pt x="1872702" y="109637"/>
                    <a:pt x="1692987" y="27063"/>
                    <a:pt x="1535941" y="96625"/>
                  </a:cubicBezTo>
                  <a:cubicBezTo>
                    <a:pt x="1500096" y="112502"/>
                    <a:pt x="1464087" y="126169"/>
                    <a:pt x="1426687" y="137217"/>
                  </a:cubicBezTo>
                  <a:cubicBezTo>
                    <a:pt x="1419813" y="139263"/>
                    <a:pt x="1414411" y="141390"/>
                    <a:pt x="1408110" y="134680"/>
                  </a:cubicBezTo>
                  <a:cubicBezTo>
                    <a:pt x="1375702" y="100471"/>
                    <a:pt x="1335602" y="78048"/>
                    <a:pt x="1291819" y="61762"/>
                  </a:cubicBezTo>
                  <a:cubicBezTo>
                    <a:pt x="1281098" y="54397"/>
                    <a:pt x="1270377" y="47031"/>
                    <a:pt x="1256301" y="52924"/>
                  </a:cubicBezTo>
                  <a:lnTo>
                    <a:pt x="1208017" y="48341"/>
                  </a:lnTo>
                  <a:cubicBezTo>
                    <a:pt x="1174872" y="48095"/>
                    <a:pt x="1142301" y="52433"/>
                    <a:pt x="1111121" y="63808"/>
                  </a:cubicBezTo>
                  <a:cubicBezTo>
                    <a:pt x="1099418" y="68064"/>
                    <a:pt x="1088861" y="68719"/>
                    <a:pt x="1076831" y="65772"/>
                  </a:cubicBezTo>
                  <a:cubicBezTo>
                    <a:pt x="1020772" y="52187"/>
                    <a:pt x="964713" y="54970"/>
                    <a:pt x="912419" y="78293"/>
                  </a:cubicBezTo>
                  <a:cubicBezTo>
                    <a:pt x="886313" y="89915"/>
                    <a:pt x="871745" y="82958"/>
                    <a:pt x="851941" y="67491"/>
                  </a:cubicBezTo>
                  <a:cubicBezTo>
                    <a:pt x="754472" y="-8536"/>
                    <a:pt x="647265" y="-21712"/>
                    <a:pt x="537766" y="35001"/>
                  </a:cubicBezTo>
                  <a:cubicBezTo>
                    <a:pt x="493655" y="57834"/>
                    <a:pt x="452491" y="81731"/>
                    <a:pt x="401997" y="86395"/>
                  </a:cubicBezTo>
                  <a:cubicBezTo>
                    <a:pt x="383666" y="88114"/>
                    <a:pt x="366234" y="99735"/>
                    <a:pt x="347902" y="101372"/>
                  </a:cubicBezTo>
                  <a:cubicBezTo>
                    <a:pt x="272039" y="108083"/>
                    <a:pt x="208287" y="138853"/>
                    <a:pt x="154929" y="192539"/>
                  </a:cubicBezTo>
                  <a:cubicBezTo>
                    <a:pt x="149446" y="202769"/>
                    <a:pt x="138070" y="208743"/>
                    <a:pt x="134797" y="220691"/>
                  </a:cubicBezTo>
                  <a:cubicBezTo>
                    <a:pt x="143881" y="224947"/>
                    <a:pt x="153210" y="226747"/>
                    <a:pt x="163113" y="225929"/>
                  </a:cubicBezTo>
                  <a:lnTo>
                    <a:pt x="226619" y="241805"/>
                  </a:lnTo>
                  <a:lnTo>
                    <a:pt x="0" y="496752"/>
                  </a:lnTo>
                  <a:cubicBezTo>
                    <a:pt x="389131" y="805299"/>
                    <a:pt x="1528939" y="1057194"/>
                    <a:pt x="2442129" y="827518"/>
                  </a:cubicBezTo>
                  <a:cubicBezTo>
                    <a:pt x="2455469" y="827927"/>
                    <a:pt x="2457515" y="816961"/>
                    <a:pt x="2460461" y="808204"/>
                  </a:cubicBezTo>
                  <a:cubicBezTo>
                    <a:pt x="2482557" y="741997"/>
                    <a:pt x="2483294" y="675709"/>
                    <a:pt x="2458824" y="609420"/>
                  </a:cubicBezTo>
                  <a:close/>
                </a:path>
              </a:pathLst>
            </a:custGeom>
            <a:solidFill>
              <a:srgbClr val="794624"/>
            </a:solidFill>
            <a:ln w="8182" cap="flat">
              <a:noFill/>
              <a:prstDash val="solid"/>
              <a:miter/>
            </a:ln>
          </p:spPr>
          <p:txBody>
            <a:bodyPr rtlCol="0" anchor="ctr"/>
            <a:lstStyle/>
            <a:p>
              <a:endParaRPr lang="en-US"/>
            </a:p>
          </p:txBody>
        </p:sp>
        <p:sp>
          <p:nvSpPr>
            <p:cNvPr id="16" name="Freeform: Shape 17">
              <a:extLst>
                <a:ext uri="{FF2B5EF4-FFF2-40B4-BE49-F238E27FC236}">
                  <a16:creationId xmlns:a16="http://schemas.microsoft.com/office/drawing/2014/main" id="{4C111F96-9DA4-4207-AB17-0CC215256484}"/>
                </a:ext>
              </a:extLst>
            </p:cNvPr>
            <p:cNvSpPr/>
            <p:nvPr/>
          </p:nvSpPr>
          <p:spPr>
            <a:xfrm>
              <a:off x="183988" y="5117059"/>
              <a:ext cx="1121721" cy="371705"/>
            </a:xfrm>
            <a:custGeom>
              <a:avLst/>
              <a:gdLst>
                <a:gd name="connsiteX0" fmla="*/ 0 w 2290235"/>
                <a:gd name="connsiteY0" fmla="*/ 172467 h 758916"/>
                <a:gd name="connsiteX1" fmla="*/ 125948 w 2290235"/>
                <a:gd name="connsiteY1" fmla="*/ 107488 h 758916"/>
                <a:gd name="connsiteX2" fmla="*/ 255825 w 2290235"/>
                <a:gd name="connsiteY2" fmla="*/ 79418 h 758916"/>
                <a:gd name="connsiteX3" fmla="*/ 342818 w 2290235"/>
                <a:gd name="connsiteY3" fmla="*/ 40790 h 758916"/>
                <a:gd name="connsiteX4" fmla="*/ 613292 w 2290235"/>
                <a:gd name="connsiteY4" fmla="*/ 29169 h 758916"/>
                <a:gd name="connsiteX5" fmla="*/ 682936 w 2290235"/>
                <a:gd name="connsiteY5" fmla="*/ 75162 h 758916"/>
                <a:gd name="connsiteX6" fmla="*/ 718044 w 2290235"/>
                <a:gd name="connsiteY6" fmla="*/ 81791 h 758916"/>
                <a:gd name="connsiteX7" fmla="*/ 902261 w 2290235"/>
                <a:gd name="connsiteY7" fmla="*/ 66323 h 758916"/>
                <a:gd name="connsiteX8" fmla="*/ 926812 w 2290235"/>
                <a:gd name="connsiteY8" fmla="*/ 63541 h 758916"/>
                <a:gd name="connsiteX9" fmla="*/ 1225029 w 2290235"/>
                <a:gd name="connsiteY9" fmla="*/ 130321 h 758916"/>
                <a:gd name="connsiteX10" fmla="*/ 1251217 w 2290235"/>
                <a:gd name="connsiteY10" fmla="*/ 135149 h 758916"/>
                <a:gd name="connsiteX11" fmla="*/ 1395251 w 2290235"/>
                <a:gd name="connsiteY11" fmla="*/ 80972 h 758916"/>
                <a:gd name="connsiteX12" fmla="*/ 1655822 w 2290235"/>
                <a:gd name="connsiteY12" fmla="*/ 139896 h 758916"/>
                <a:gd name="connsiteX13" fmla="*/ 1745844 w 2290235"/>
                <a:gd name="connsiteY13" fmla="*/ 277710 h 758916"/>
                <a:gd name="connsiteX14" fmla="*/ 1760165 w 2290235"/>
                <a:gd name="connsiteY14" fmla="*/ 290477 h 758916"/>
                <a:gd name="connsiteX15" fmla="*/ 1861890 w 2290235"/>
                <a:gd name="connsiteY15" fmla="*/ 326486 h 758916"/>
                <a:gd name="connsiteX16" fmla="*/ 1952484 w 2290235"/>
                <a:gd name="connsiteY16" fmla="*/ 353165 h 758916"/>
                <a:gd name="connsiteX17" fmla="*/ 2042342 w 2290235"/>
                <a:gd name="connsiteY17" fmla="*/ 386064 h 758916"/>
                <a:gd name="connsiteX18" fmla="*/ 2144148 w 2290235"/>
                <a:gd name="connsiteY18" fmla="*/ 439094 h 758916"/>
                <a:gd name="connsiteX19" fmla="*/ 2288264 w 2290235"/>
                <a:gd name="connsiteY19" fmla="*/ 676342 h 758916"/>
                <a:gd name="connsiteX20" fmla="*/ 2284418 w 2290235"/>
                <a:gd name="connsiteY20" fmla="*/ 758916 h 758916"/>
                <a:gd name="connsiteX21" fmla="*/ 2277625 w 2290235"/>
                <a:gd name="connsiteY21" fmla="*/ 719634 h 758916"/>
                <a:gd name="connsiteX22" fmla="*/ 2195051 w 2290235"/>
                <a:gd name="connsiteY22" fmla="*/ 557268 h 758916"/>
                <a:gd name="connsiteX23" fmla="*/ 2051753 w 2290235"/>
                <a:gd name="connsiteY23" fmla="*/ 456935 h 758916"/>
                <a:gd name="connsiteX24" fmla="*/ 2000032 w 2290235"/>
                <a:gd name="connsiteY24" fmla="*/ 429929 h 758916"/>
                <a:gd name="connsiteX25" fmla="*/ 1898471 w 2290235"/>
                <a:gd name="connsiteY25" fmla="*/ 408323 h 758916"/>
                <a:gd name="connsiteX26" fmla="*/ 1871874 w 2290235"/>
                <a:gd name="connsiteY26" fmla="*/ 397521 h 758916"/>
                <a:gd name="connsiteX27" fmla="*/ 1759920 w 2290235"/>
                <a:gd name="connsiteY27" fmla="*/ 352837 h 758916"/>
                <a:gd name="connsiteX28" fmla="*/ 1735942 w 2290235"/>
                <a:gd name="connsiteY28" fmla="*/ 333278 h 758916"/>
                <a:gd name="connsiteX29" fmla="*/ 1515389 w 2290235"/>
                <a:gd name="connsiteY29" fmla="*/ 137195 h 758916"/>
                <a:gd name="connsiteX30" fmla="*/ 1308421 w 2290235"/>
                <a:gd name="connsiteY30" fmla="*/ 174677 h 758916"/>
                <a:gd name="connsiteX31" fmla="*/ 1228875 w 2290235"/>
                <a:gd name="connsiteY31" fmla="*/ 199146 h 758916"/>
                <a:gd name="connsiteX32" fmla="*/ 1215290 w 2290235"/>
                <a:gd name="connsiteY32" fmla="*/ 191371 h 758916"/>
                <a:gd name="connsiteX33" fmla="*/ 977797 w 2290235"/>
                <a:gd name="connsiteY33" fmla="*/ 109779 h 758916"/>
                <a:gd name="connsiteX34" fmla="*/ 949399 w 2290235"/>
                <a:gd name="connsiteY34" fmla="*/ 116326 h 758916"/>
                <a:gd name="connsiteX35" fmla="*/ 853977 w 2290235"/>
                <a:gd name="connsiteY35" fmla="*/ 119682 h 758916"/>
                <a:gd name="connsiteX36" fmla="*/ 708960 w 2290235"/>
                <a:gd name="connsiteY36" fmla="*/ 142433 h 758916"/>
                <a:gd name="connsiteX37" fmla="*/ 677043 w 2290235"/>
                <a:gd name="connsiteY37" fmla="*/ 137768 h 758916"/>
                <a:gd name="connsiteX38" fmla="*/ 532436 w 2290235"/>
                <a:gd name="connsiteY38" fmla="*/ 66405 h 758916"/>
                <a:gd name="connsiteX39" fmla="*/ 311720 w 2290235"/>
                <a:gd name="connsiteY39" fmla="*/ 115590 h 758916"/>
                <a:gd name="connsiteX40" fmla="*/ 265563 w 2290235"/>
                <a:gd name="connsiteY40" fmla="*/ 136704 h 758916"/>
                <a:gd name="connsiteX41" fmla="*/ 155983 w 2290235"/>
                <a:gd name="connsiteY41" fmla="*/ 161501 h 758916"/>
                <a:gd name="connsiteX42" fmla="*/ 86584 w 2290235"/>
                <a:gd name="connsiteY42" fmla="*/ 175495 h 758916"/>
                <a:gd name="connsiteX43" fmla="*/ 63424 w 2290235"/>
                <a:gd name="connsiteY43" fmla="*/ 188343 h 758916"/>
                <a:gd name="connsiteX44" fmla="*/ 0 w 2290235"/>
                <a:gd name="connsiteY44" fmla="*/ 172467 h 75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2290235" h="758916">
                  <a:moveTo>
                    <a:pt x="0" y="172467"/>
                  </a:moveTo>
                  <a:cubicBezTo>
                    <a:pt x="33308" y="134003"/>
                    <a:pt x="78564" y="114690"/>
                    <a:pt x="125948" y="107488"/>
                  </a:cubicBezTo>
                  <a:cubicBezTo>
                    <a:pt x="170304" y="100777"/>
                    <a:pt x="211551" y="79172"/>
                    <a:pt x="255825" y="79418"/>
                  </a:cubicBezTo>
                  <a:cubicBezTo>
                    <a:pt x="292815" y="79581"/>
                    <a:pt x="315321" y="56421"/>
                    <a:pt x="342818" y="40790"/>
                  </a:cubicBezTo>
                  <a:cubicBezTo>
                    <a:pt x="431121" y="-9458"/>
                    <a:pt x="521061" y="-13223"/>
                    <a:pt x="613292" y="29169"/>
                  </a:cubicBezTo>
                  <a:cubicBezTo>
                    <a:pt x="638907" y="40954"/>
                    <a:pt x="661985" y="56421"/>
                    <a:pt x="682936" y="75162"/>
                  </a:cubicBezTo>
                  <a:cubicBezTo>
                    <a:pt x="693084" y="84164"/>
                    <a:pt x="702331" y="88747"/>
                    <a:pt x="718044" y="81791"/>
                  </a:cubicBezTo>
                  <a:cubicBezTo>
                    <a:pt x="777213" y="55357"/>
                    <a:pt x="839246" y="51838"/>
                    <a:pt x="902261" y="66323"/>
                  </a:cubicBezTo>
                  <a:cubicBezTo>
                    <a:pt x="911017" y="68369"/>
                    <a:pt x="918710" y="66078"/>
                    <a:pt x="926812" y="63541"/>
                  </a:cubicBezTo>
                  <a:cubicBezTo>
                    <a:pt x="1039175" y="27860"/>
                    <a:pt x="1138526" y="51183"/>
                    <a:pt x="1225029" y="130321"/>
                  </a:cubicBezTo>
                  <a:cubicBezTo>
                    <a:pt x="1233867" y="138422"/>
                    <a:pt x="1240905" y="136949"/>
                    <a:pt x="1251217" y="135149"/>
                  </a:cubicBezTo>
                  <a:cubicBezTo>
                    <a:pt x="1302938" y="126392"/>
                    <a:pt x="1345248" y="93248"/>
                    <a:pt x="1395251" y="80972"/>
                  </a:cubicBezTo>
                  <a:cubicBezTo>
                    <a:pt x="1491656" y="57485"/>
                    <a:pt x="1578895" y="75653"/>
                    <a:pt x="1655822" y="139896"/>
                  </a:cubicBezTo>
                  <a:cubicBezTo>
                    <a:pt x="1700015" y="176804"/>
                    <a:pt x="1730049" y="222470"/>
                    <a:pt x="1745844" y="277710"/>
                  </a:cubicBezTo>
                  <a:cubicBezTo>
                    <a:pt x="1747890" y="284749"/>
                    <a:pt x="1751327" y="289577"/>
                    <a:pt x="1760165" y="290477"/>
                  </a:cubicBezTo>
                  <a:cubicBezTo>
                    <a:pt x="1796910" y="294242"/>
                    <a:pt x="1831855" y="306108"/>
                    <a:pt x="1861890" y="326486"/>
                  </a:cubicBezTo>
                  <a:cubicBezTo>
                    <a:pt x="1890124" y="345717"/>
                    <a:pt x="1921468" y="347354"/>
                    <a:pt x="1952484" y="353165"/>
                  </a:cubicBezTo>
                  <a:cubicBezTo>
                    <a:pt x="1984319" y="359139"/>
                    <a:pt x="2013862" y="370841"/>
                    <a:pt x="2042342" y="386064"/>
                  </a:cubicBezTo>
                  <a:cubicBezTo>
                    <a:pt x="2076141" y="404068"/>
                    <a:pt x="2114604" y="413479"/>
                    <a:pt x="2144148" y="439094"/>
                  </a:cubicBezTo>
                  <a:cubicBezTo>
                    <a:pt x="2217311" y="502682"/>
                    <a:pt x="2275825" y="575027"/>
                    <a:pt x="2288264" y="676342"/>
                  </a:cubicBezTo>
                  <a:cubicBezTo>
                    <a:pt x="2291538" y="703185"/>
                    <a:pt x="2291047" y="728472"/>
                    <a:pt x="2284418" y="758916"/>
                  </a:cubicBezTo>
                  <a:cubicBezTo>
                    <a:pt x="2275661" y="743940"/>
                    <a:pt x="2279590" y="731091"/>
                    <a:pt x="2277625" y="719634"/>
                  </a:cubicBezTo>
                  <a:cubicBezTo>
                    <a:pt x="2267068" y="656701"/>
                    <a:pt x="2232696" y="606289"/>
                    <a:pt x="2195051" y="557268"/>
                  </a:cubicBezTo>
                  <a:cubicBezTo>
                    <a:pt x="2157733" y="508738"/>
                    <a:pt x="2110104" y="475921"/>
                    <a:pt x="2051753" y="456935"/>
                  </a:cubicBezTo>
                  <a:cubicBezTo>
                    <a:pt x="2033749" y="451042"/>
                    <a:pt x="2018527" y="436967"/>
                    <a:pt x="2000032" y="429929"/>
                  </a:cubicBezTo>
                  <a:cubicBezTo>
                    <a:pt x="1967133" y="417407"/>
                    <a:pt x="1933661" y="408569"/>
                    <a:pt x="1898471" y="408323"/>
                  </a:cubicBezTo>
                  <a:cubicBezTo>
                    <a:pt x="1887505" y="408241"/>
                    <a:pt x="1880140" y="402431"/>
                    <a:pt x="1871874" y="397521"/>
                  </a:cubicBezTo>
                  <a:cubicBezTo>
                    <a:pt x="1836929" y="376652"/>
                    <a:pt x="1801248" y="357911"/>
                    <a:pt x="1759920" y="352837"/>
                  </a:cubicBezTo>
                  <a:cubicBezTo>
                    <a:pt x="1748463" y="351446"/>
                    <a:pt x="1740525" y="346290"/>
                    <a:pt x="1735942" y="333278"/>
                  </a:cubicBezTo>
                  <a:cubicBezTo>
                    <a:pt x="1698623" y="227544"/>
                    <a:pt x="1626443" y="160764"/>
                    <a:pt x="1515389" y="137195"/>
                  </a:cubicBezTo>
                  <a:cubicBezTo>
                    <a:pt x="1440998" y="121400"/>
                    <a:pt x="1373237" y="138668"/>
                    <a:pt x="1308421" y="174677"/>
                  </a:cubicBezTo>
                  <a:cubicBezTo>
                    <a:pt x="1283788" y="188343"/>
                    <a:pt x="1254736" y="188753"/>
                    <a:pt x="1228875" y="199146"/>
                  </a:cubicBezTo>
                  <a:cubicBezTo>
                    <a:pt x="1222164" y="201847"/>
                    <a:pt x="1218973" y="195136"/>
                    <a:pt x="1215290" y="191371"/>
                  </a:cubicBezTo>
                  <a:cubicBezTo>
                    <a:pt x="1149410" y="125410"/>
                    <a:pt x="1068719" y="102578"/>
                    <a:pt x="977797" y="109779"/>
                  </a:cubicBezTo>
                  <a:cubicBezTo>
                    <a:pt x="968222" y="110516"/>
                    <a:pt x="958320" y="112726"/>
                    <a:pt x="949399" y="116326"/>
                  </a:cubicBezTo>
                  <a:cubicBezTo>
                    <a:pt x="917810" y="129175"/>
                    <a:pt x="886793" y="125165"/>
                    <a:pt x="853977" y="119682"/>
                  </a:cubicBezTo>
                  <a:cubicBezTo>
                    <a:pt x="804137" y="111253"/>
                    <a:pt x="755280" y="122791"/>
                    <a:pt x="708960" y="142433"/>
                  </a:cubicBezTo>
                  <a:cubicBezTo>
                    <a:pt x="696193" y="147834"/>
                    <a:pt x="687846" y="146770"/>
                    <a:pt x="677043" y="137768"/>
                  </a:cubicBezTo>
                  <a:cubicBezTo>
                    <a:pt x="634733" y="102332"/>
                    <a:pt x="588086" y="74835"/>
                    <a:pt x="532436" y="66405"/>
                  </a:cubicBezTo>
                  <a:cubicBezTo>
                    <a:pt x="452644" y="54375"/>
                    <a:pt x="377926" y="66896"/>
                    <a:pt x="311720" y="115590"/>
                  </a:cubicBezTo>
                  <a:cubicBezTo>
                    <a:pt x="297562" y="125983"/>
                    <a:pt x="284222" y="136213"/>
                    <a:pt x="265563" y="136704"/>
                  </a:cubicBezTo>
                  <a:cubicBezTo>
                    <a:pt x="227427" y="137522"/>
                    <a:pt x="192728" y="154299"/>
                    <a:pt x="155983" y="161501"/>
                  </a:cubicBezTo>
                  <a:cubicBezTo>
                    <a:pt x="132823" y="166002"/>
                    <a:pt x="109171" y="167802"/>
                    <a:pt x="86584" y="175495"/>
                  </a:cubicBezTo>
                  <a:cubicBezTo>
                    <a:pt x="78073" y="178441"/>
                    <a:pt x="68744" y="179751"/>
                    <a:pt x="63424" y="188343"/>
                  </a:cubicBezTo>
                  <a:cubicBezTo>
                    <a:pt x="42310" y="183106"/>
                    <a:pt x="21114" y="177786"/>
                    <a:pt x="0" y="172467"/>
                  </a:cubicBezTo>
                  <a:close/>
                </a:path>
              </a:pathLst>
            </a:custGeom>
            <a:solidFill>
              <a:srgbClr val="A15B2C"/>
            </a:solidFill>
            <a:ln w="8182" cap="flat">
              <a:noFill/>
              <a:prstDash val="solid"/>
              <a:miter/>
            </a:ln>
          </p:spPr>
          <p:txBody>
            <a:bodyPr rtlCol="0" anchor="ctr"/>
            <a:lstStyle/>
            <a:p>
              <a:endParaRPr lang="en-US"/>
            </a:p>
          </p:txBody>
        </p:sp>
        <p:sp>
          <p:nvSpPr>
            <p:cNvPr id="17" name="Freeform: Shape 18">
              <a:extLst>
                <a:ext uri="{FF2B5EF4-FFF2-40B4-BE49-F238E27FC236}">
                  <a16:creationId xmlns:a16="http://schemas.microsoft.com/office/drawing/2014/main" id="{D600C9A6-5C97-BDCE-3594-9759520E8363}"/>
                </a:ext>
              </a:extLst>
            </p:cNvPr>
            <p:cNvSpPr/>
            <p:nvPr/>
          </p:nvSpPr>
          <p:spPr>
            <a:xfrm>
              <a:off x="724504" y="3483848"/>
              <a:ext cx="757266" cy="1636275"/>
            </a:xfrm>
            <a:custGeom>
              <a:avLst/>
              <a:gdLst>
                <a:gd name="connsiteX0" fmla="*/ 25618 w 1546122"/>
                <a:gd name="connsiteY0" fmla="*/ 3340808 h 3340808"/>
                <a:gd name="connsiteX1" fmla="*/ 2 w 1546122"/>
                <a:gd name="connsiteY1" fmla="*/ 3336634 h 3340808"/>
                <a:gd name="connsiteX2" fmla="*/ 23653 w 1546122"/>
                <a:gd name="connsiteY2" fmla="*/ 2402866 h 3340808"/>
                <a:gd name="connsiteX3" fmla="*/ 69892 w 1546122"/>
                <a:gd name="connsiteY3" fmla="*/ 2125600 h 3340808"/>
                <a:gd name="connsiteX4" fmla="*/ 199277 w 1546122"/>
                <a:gd name="connsiteY4" fmla="*/ 1899400 h 3340808"/>
                <a:gd name="connsiteX5" fmla="*/ 306730 w 1546122"/>
                <a:gd name="connsiteY5" fmla="*/ 1779345 h 3340808"/>
                <a:gd name="connsiteX6" fmla="*/ 532193 w 1546122"/>
                <a:gd name="connsiteY6" fmla="*/ 1606422 h 3340808"/>
                <a:gd name="connsiteX7" fmla="*/ 811833 w 1546122"/>
                <a:gd name="connsiteY7" fmla="*/ 1411484 h 3340808"/>
                <a:gd name="connsiteX8" fmla="*/ 972643 w 1546122"/>
                <a:gd name="connsiteY8" fmla="*/ 1277925 h 3340808"/>
                <a:gd name="connsiteX9" fmla="*/ 1080015 w 1546122"/>
                <a:gd name="connsiteY9" fmla="*/ 1178083 h 3340808"/>
                <a:gd name="connsiteX10" fmla="*/ 1297621 w 1546122"/>
                <a:gd name="connsiteY10" fmla="*/ 877739 h 3340808"/>
                <a:gd name="connsiteX11" fmla="*/ 1373485 w 1546122"/>
                <a:gd name="connsiteY11" fmla="*/ 628379 h 3340808"/>
                <a:gd name="connsiteX12" fmla="*/ 1409902 w 1546122"/>
                <a:gd name="connsiteY12" fmla="*/ 409300 h 3340808"/>
                <a:gd name="connsiteX13" fmla="*/ 1413994 w 1546122"/>
                <a:gd name="connsiteY13" fmla="*/ 344648 h 3340808"/>
                <a:gd name="connsiteX14" fmla="*/ 1418250 w 1546122"/>
                <a:gd name="connsiteY14" fmla="*/ 71965 h 3340808"/>
                <a:gd name="connsiteX15" fmla="*/ 1413913 w 1546122"/>
                <a:gd name="connsiteY15" fmla="*/ 7395 h 3340808"/>
                <a:gd name="connsiteX16" fmla="*/ 1428071 w 1546122"/>
                <a:gd name="connsiteY16" fmla="*/ 10095 h 3340808"/>
                <a:gd name="connsiteX17" fmla="*/ 1445256 w 1546122"/>
                <a:gd name="connsiteY17" fmla="*/ 61735 h 3340808"/>
                <a:gd name="connsiteX18" fmla="*/ 1543952 w 1546122"/>
                <a:gd name="connsiteY18" fmla="*/ 882403 h 3340808"/>
                <a:gd name="connsiteX19" fmla="*/ 1318081 w 1546122"/>
                <a:gd name="connsiteY19" fmla="*/ 1520738 h 3340808"/>
                <a:gd name="connsiteX20" fmla="*/ 937126 w 1546122"/>
                <a:gd name="connsiteY20" fmla="*/ 1812161 h 3340808"/>
                <a:gd name="connsiteX21" fmla="*/ 519754 w 1546122"/>
                <a:gd name="connsiteY21" fmla="*/ 1976819 h 3340808"/>
                <a:gd name="connsiteX22" fmla="*/ 234222 w 1546122"/>
                <a:gd name="connsiteY22" fmla="*/ 2115861 h 3340808"/>
                <a:gd name="connsiteX23" fmla="*/ 114330 w 1546122"/>
                <a:gd name="connsiteY23" fmla="*/ 2225769 h 3340808"/>
                <a:gd name="connsiteX24" fmla="*/ 52379 w 1546122"/>
                <a:gd name="connsiteY24" fmla="*/ 2395910 h 3340808"/>
                <a:gd name="connsiteX25" fmla="*/ 25618 w 1546122"/>
                <a:gd name="connsiteY25" fmla="*/ 3340808 h 3340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46122" h="3340808">
                  <a:moveTo>
                    <a:pt x="25618" y="3340808"/>
                  </a:moveTo>
                  <a:cubicBezTo>
                    <a:pt x="14979" y="3339417"/>
                    <a:pt x="10478" y="3339172"/>
                    <a:pt x="2" y="3336634"/>
                  </a:cubicBezTo>
                  <a:cubicBezTo>
                    <a:pt x="-243" y="3263881"/>
                    <a:pt x="17761" y="2469482"/>
                    <a:pt x="23653" y="2402866"/>
                  </a:cubicBezTo>
                  <a:cubicBezTo>
                    <a:pt x="31919" y="2309326"/>
                    <a:pt x="39694" y="2215458"/>
                    <a:pt x="69892" y="2125600"/>
                  </a:cubicBezTo>
                  <a:cubicBezTo>
                    <a:pt x="98044" y="2041880"/>
                    <a:pt x="145101" y="1968472"/>
                    <a:pt x="199277" y="1899400"/>
                  </a:cubicBezTo>
                  <a:cubicBezTo>
                    <a:pt x="232503" y="1857091"/>
                    <a:pt x="267693" y="1816499"/>
                    <a:pt x="306730" y="1779345"/>
                  </a:cubicBezTo>
                  <a:cubicBezTo>
                    <a:pt x="375719" y="1713711"/>
                    <a:pt x="453302" y="1659207"/>
                    <a:pt x="532193" y="1606422"/>
                  </a:cubicBezTo>
                  <a:cubicBezTo>
                    <a:pt x="626716" y="1543325"/>
                    <a:pt x="721565" y="1480555"/>
                    <a:pt x="811833" y="1411484"/>
                  </a:cubicBezTo>
                  <a:cubicBezTo>
                    <a:pt x="867155" y="1369174"/>
                    <a:pt x="921577" y="1325636"/>
                    <a:pt x="972643" y="1277925"/>
                  </a:cubicBezTo>
                  <a:cubicBezTo>
                    <a:pt x="1008325" y="1244535"/>
                    <a:pt x="1046297" y="1213519"/>
                    <a:pt x="1080015" y="1178083"/>
                  </a:cubicBezTo>
                  <a:cubicBezTo>
                    <a:pt x="1166026" y="1087816"/>
                    <a:pt x="1245491" y="992475"/>
                    <a:pt x="1297621" y="877739"/>
                  </a:cubicBezTo>
                  <a:cubicBezTo>
                    <a:pt x="1333793" y="798110"/>
                    <a:pt x="1358099" y="714800"/>
                    <a:pt x="1373485" y="628379"/>
                  </a:cubicBezTo>
                  <a:cubicBezTo>
                    <a:pt x="1386497" y="555707"/>
                    <a:pt x="1401309" y="482381"/>
                    <a:pt x="1409902" y="409300"/>
                  </a:cubicBezTo>
                  <a:cubicBezTo>
                    <a:pt x="1412439" y="387940"/>
                    <a:pt x="1412358" y="366253"/>
                    <a:pt x="1413994" y="344648"/>
                  </a:cubicBezTo>
                  <a:cubicBezTo>
                    <a:pt x="1420705" y="253890"/>
                    <a:pt x="1419559" y="162886"/>
                    <a:pt x="1418250" y="71965"/>
                  </a:cubicBezTo>
                  <a:cubicBezTo>
                    <a:pt x="1417923" y="50605"/>
                    <a:pt x="1414649" y="28918"/>
                    <a:pt x="1413913" y="7395"/>
                  </a:cubicBezTo>
                  <a:cubicBezTo>
                    <a:pt x="1421687" y="-7991"/>
                    <a:pt x="1425206" y="4530"/>
                    <a:pt x="1428071" y="10095"/>
                  </a:cubicBezTo>
                  <a:cubicBezTo>
                    <a:pt x="1436500" y="26299"/>
                    <a:pt x="1440919" y="44058"/>
                    <a:pt x="1445256" y="61735"/>
                  </a:cubicBezTo>
                  <a:cubicBezTo>
                    <a:pt x="1511135" y="331308"/>
                    <a:pt x="1556801" y="603746"/>
                    <a:pt x="1543952" y="882403"/>
                  </a:cubicBezTo>
                  <a:cubicBezTo>
                    <a:pt x="1533150" y="1117032"/>
                    <a:pt x="1466780" y="1334066"/>
                    <a:pt x="1318081" y="1520738"/>
                  </a:cubicBezTo>
                  <a:cubicBezTo>
                    <a:pt x="1217175" y="1647504"/>
                    <a:pt x="1080015" y="1738835"/>
                    <a:pt x="937126" y="1812161"/>
                  </a:cubicBezTo>
                  <a:cubicBezTo>
                    <a:pt x="803403" y="1880742"/>
                    <a:pt x="661251" y="1927880"/>
                    <a:pt x="519754" y="1976819"/>
                  </a:cubicBezTo>
                  <a:cubicBezTo>
                    <a:pt x="420485" y="2011109"/>
                    <a:pt x="321134" y="2054565"/>
                    <a:pt x="234222" y="2115861"/>
                  </a:cubicBezTo>
                  <a:cubicBezTo>
                    <a:pt x="187001" y="2149169"/>
                    <a:pt x="150502" y="2180595"/>
                    <a:pt x="114330" y="2225769"/>
                  </a:cubicBezTo>
                  <a:cubicBezTo>
                    <a:pt x="75948" y="2273808"/>
                    <a:pt x="61135" y="2336578"/>
                    <a:pt x="52379" y="2395910"/>
                  </a:cubicBezTo>
                  <a:cubicBezTo>
                    <a:pt x="30364" y="2546491"/>
                    <a:pt x="31510" y="3243749"/>
                    <a:pt x="25618" y="3340808"/>
                  </a:cubicBezTo>
                  <a:close/>
                </a:path>
              </a:pathLst>
            </a:custGeom>
            <a:solidFill>
              <a:srgbClr val="88AB3F"/>
            </a:solidFill>
            <a:ln w="8182" cap="flat">
              <a:noFill/>
              <a:prstDash val="solid"/>
              <a:miter/>
            </a:ln>
          </p:spPr>
          <p:txBody>
            <a:bodyPr rtlCol="0" anchor="ctr"/>
            <a:lstStyle/>
            <a:p>
              <a:endParaRPr lang="en-US"/>
            </a:p>
          </p:txBody>
        </p:sp>
        <p:sp>
          <p:nvSpPr>
            <p:cNvPr id="18" name="Freeform: Shape 19">
              <a:extLst>
                <a:ext uri="{FF2B5EF4-FFF2-40B4-BE49-F238E27FC236}">
                  <a16:creationId xmlns:a16="http://schemas.microsoft.com/office/drawing/2014/main" id="{776BD94A-8A85-8F1C-3715-0CB1A89911FF}"/>
                </a:ext>
              </a:extLst>
            </p:cNvPr>
            <p:cNvSpPr/>
            <p:nvPr/>
          </p:nvSpPr>
          <p:spPr>
            <a:xfrm>
              <a:off x="181567" y="3984065"/>
              <a:ext cx="516492" cy="845697"/>
            </a:xfrm>
            <a:custGeom>
              <a:avLst/>
              <a:gdLst>
                <a:gd name="connsiteX0" fmla="*/ 93819 w 1054529"/>
                <a:gd name="connsiteY0" fmla="*/ 8328 h 1726673"/>
                <a:gd name="connsiteX1" fmla="*/ 89891 w 1054529"/>
                <a:gd name="connsiteY1" fmla="*/ 177895 h 1726673"/>
                <a:gd name="connsiteX2" fmla="*/ 143413 w 1054529"/>
                <a:gd name="connsiteY2" fmla="*/ 548457 h 1726673"/>
                <a:gd name="connsiteX3" fmla="*/ 270589 w 1054529"/>
                <a:gd name="connsiteY3" fmla="*/ 765081 h 1726673"/>
                <a:gd name="connsiteX4" fmla="*/ 585091 w 1054529"/>
                <a:gd name="connsiteY4" fmla="*/ 1039647 h 1726673"/>
                <a:gd name="connsiteX5" fmla="*/ 804662 w 1054529"/>
                <a:gd name="connsiteY5" fmla="*/ 1192847 h 1726673"/>
                <a:gd name="connsiteX6" fmla="*/ 986014 w 1054529"/>
                <a:gd name="connsiteY6" fmla="*/ 1398996 h 1726673"/>
                <a:gd name="connsiteX7" fmla="*/ 1048456 w 1054529"/>
                <a:gd name="connsiteY7" fmla="*/ 1594424 h 1726673"/>
                <a:gd name="connsiteX8" fmla="*/ 1051157 w 1054529"/>
                <a:gd name="connsiteY8" fmla="*/ 1726674 h 1726673"/>
                <a:gd name="connsiteX9" fmla="*/ 1020795 w 1054529"/>
                <a:gd name="connsiteY9" fmla="*/ 1591887 h 1726673"/>
                <a:gd name="connsiteX10" fmla="*/ 903604 w 1054529"/>
                <a:gd name="connsiteY10" fmla="*/ 1465448 h 1726673"/>
                <a:gd name="connsiteX11" fmla="*/ 703429 w 1054529"/>
                <a:gd name="connsiteY11" fmla="*/ 1375099 h 1726673"/>
                <a:gd name="connsiteX12" fmla="*/ 391136 w 1054529"/>
                <a:gd name="connsiteY12" fmla="*/ 1247760 h 1726673"/>
                <a:gd name="connsiteX13" fmla="*/ 4698 w 1054529"/>
                <a:gd name="connsiteY13" fmla="*/ 651736 h 1726673"/>
                <a:gd name="connsiteX14" fmla="*/ 44881 w 1054529"/>
                <a:gd name="connsiteY14" fmla="*/ 155308 h 1726673"/>
                <a:gd name="connsiteX15" fmla="*/ 76715 w 1054529"/>
                <a:gd name="connsiteY15" fmla="*/ 20603 h 1726673"/>
                <a:gd name="connsiteX16" fmla="*/ 84163 w 1054529"/>
                <a:gd name="connsiteY16" fmla="*/ 3499 h 1726673"/>
                <a:gd name="connsiteX17" fmla="*/ 93819 w 1054529"/>
                <a:gd name="connsiteY17" fmla="*/ 8328 h 1726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4529" h="1726672">
                  <a:moveTo>
                    <a:pt x="93819" y="8328"/>
                  </a:moveTo>
                  <a:cubicBezTo>
                    <a:pt x="85308" y="64714"/>
                    <a:pt x="87109" y="121591"/>
                    <a:pt x="89891" y="177895"/>
                  </a:cubicBezTo>
                  <a:cubicBezTo>
                    <a:pt x="96193" y="302943"/>
                    <a:pt x="102331" y="428319"/>
                    <a:pt x="143413" y="548457"/>
                  </a:cubicBezTo>
                  <a:cubicBezTo>
                    <a:pt x="171074" y="629394"/>
                    <a:pt x="214284" y="700838"/>
                    <a:pt x="270589" y="765081"/>
                  </a:cubicBezTo>
                  <a:cubicBezTo>
                    <a:pt x="363147" y="870815"/>
                    <a:pt x="470600" y="959118"/>
                    <a:pt x="585091" y="1039647"/>
                  </a:cubicBezTo>
                  <a:cubicBezTo>
                    <a:pt x="658090" y="1090959"/>
                    <a:pt x="734363" y="1137606"/>
                    <a:pt x="804662" y="1192847"/>
                  </a:cubicBezTo>
                  <a:cubicBezTo>
                    <a:pt x="877906" y="1250460"/>
                    <a:pt x="937484" y="1319531"/>
                    <a:pt x="986014" y="1398996"/>
                  </a:cubicBezTo>
                  <a:cubicBezTo>
                    <a:pt x="1022923" y="1459392"/>
                    <a:pt x="1039618" y="1525190"/>
                    <a:pt x="1048456" y="1594424"/>
                  </a:cubicBezTo>
                  <a:cubicBezTo>
                    <a:pt x="1053285" y="1632234"/>
                    <a:pt x="1057868" y="1676098"/>
                    <a:pt x="1051157" y="1726674"/>
                  </a:cubicBezTo>
                  <a:cubicBezTo>
                    <a:pt x="1045510" y="1683382"/>
                    <a:pt x="1039372" y="1632561"/>
                    <a:pt x="1020795" y="1591887"/>
                  </a:cubicBezTo>
                  <a:cubicBezTo>
                    <a:pt x="995753" y="1537056"/>
                    <a:pt x="952052" y="1498838"/>
                    <a:pt x="903604" y="1465448"/>
                  </a:cubicBezTo>
                  <a:cubicBezTo>
                    <a:pt x="842389" y="1423302"/>
                    <a:pt x="772991" y="1399078"/>
                    <a:pt x="703429" y="1375099"/>
                  </a:cubicBezTo>
                  <a:cubicBezTo>
                    <a:pt x="596958" y="1338354"/>
                    <a:pt x="490651" y="1301691"/>
                    <a:pt x="391136" y="1247760"/>
                  </a:cubicBezTo>
                  <a:cubicBezTo>
                    <a:pt x="153807" y="1119193"/>
                    <a:pt x="28840" y="917954"/>
                    <a:pt x="4698" y="651736"/>
                  </a:cubicBezTo>
                  <a:cubicBezTo>
                    <a:pt x="-10524" y="484132"/>
                    <a:pt x="13455" y="319311"/>
                    <a:pt x="44881" y="155308"/>
                  </a:cubicBezTo>
                  <a:cubicBezTo>
                    <a:pt x="53555" y="109970"/>
                    <a:pt x="63458" y="64877"/>
                    <a:pt x="76715" y="20603"/>
                  </a:cubicBezTo>
                  <a:cubicBezTo>
                    <a:pt x="78516" y="14629"/>
                    <a:pt x="80316" y="8000"/>
                    <a:pt x="84163" y="3499"/>
                  </a:cubicBezTo>
                  <a:cubicBezTo>
                    <a:pt x="90546" y="-3621"/>
                    <a:pt x="93328" y="1208"/>
                    <a:pt x="93819" y="8328"/>
                  </a:cubicBezTo>
                  <a:close/>
                </a:path>
              </a:pathLst>
            </a:custGeom>
            <a:solidFill>
              <a:srgbClr val="88AB3F"/>
            </a:solidFill>
            <a:ln w="8182" cap="flat">
              <a:noFill/>
              <a:prstDash val="solid"/>
              <a:miter/>
            </a:ln>
          </p:spPr>
          <p:txBody>
            <a:bodyPr rtlCol="0" anchor="ctr"/>
            <a:lstStyle/>
            <a:p>
              <a:endParaRPr lang="en-US"/>
            </a:p>
          </p:txBody>
        </p:sp>
        <p:sp>
          <p:nvSpPr>
            <p:cNvPr id="19" name="Freeform: Shape 20">
              <a:extLst>
                <a:ext uri="{FF2B5EF4-FFF2-40B4-BE49-F238E27FC236}">
                  <a16:creationId xmlns:a16="http://schemas.microsoft.com/office/drawing/2014/main" id="{509B0FAD-FFC9-9AAE-2BAF-4972D53F5359}"/>
                </a:ext>
              </a:extLst>
            </p:cNvPr>
            <p:cNvSpPr/>
            <p:nvPr/>
          </p:nvSpPr>
          <p:spPr>
            <a:xfrm>
              <a:off x="271672" y="3552490"/>
              <a:ext cx="445358" cy="924023"/>
            </a:xfrm>
            <a:custGeom>
              <a:avLst/>
              <a:gdLst>
                <a:gd name="connsiteX0" fmla="*/ 78190 w 909294"/>
                <a:gd name="connsiteY0" fmla="*/ 6289 h 1886592"/>
                <a:gd name="connsiteX1" fmla="*/ 73525 w 909294"/>
                <a:gd name="connsiteY1" fmla="*/ 112842 h 1886592"/>
                <a:gd name="connsiteX2" fmla="*/ 115999 w 909294"/>
                <a:gd name="connsiteY2" fmla="*/ 451486 h 1886592"/>
                <a:gd name="connsiteX3" fmla="*/ 223697 w 909294"/>
                <a:gd name="connsiteY3" fmla="*/ 643560 h 1886592"/>
                <a:gd name="connsiteX4" fmla="*/ 619710 w 909294"/>
                <a:gd name="connsiteY4" fmla="*/ 966164 h 1886592"/>
                <a:gd name="connsiteX5" fmla="*/ 852866 w 909294"/>
                <a:gd name="connsiteY5" fmla="*/ 1217978 h 1886592"/>
                <a:gd name="connsiteX6" fmla="*/ 889038 w 909294"/>
                <a:gd name="connsiteY6" fmla="*/ 1358739 h 1886592"/>
                <a:gd name="connsiteX7" fmla="*/ 907533 w 909294"/>
                <a:gd name="connsiteY7" fmla="*/ 1788469 h 1886592"/>
                <a:gd name="connsiteX8" fmla="*/ 898204 w 909294"/>
                <a:gd name="connsiteY8" fmla="*/ 1886592 h 1886592"/>
                <a:gd name="connsiteX9" fmla="*/ 875126 w 909294"/>
                <a:gd name="connsiteY9" fmla="*/ 1382063 h 1886592"/>
                <a:gd name="connsiteX10" fmla="*/ 795743 w 909294"/>
                <a:gd name="connsiteY10" fmla="*/ 1265444 h 1886592"/>
                <a:gd name="connsiteX11" fmla="*/ 601788 w 909294"/>
                <a:gd name="connsiteY11" fmla="*/ 1168221 h 1886592"/>
                <a:gd name="connsiteX12" fmla="*/ 324603 w 909294"/>
                <a:gd name="connsiteY12" fmla="*/ 1054630 h 1886592"/>
                <a:gd name="connsiteX13" fmla="*/ 1754 w 909294"/>
                <a:gd name="connsiteY13" fmla="*/ 524649 h 1886592"/>
                <a:gd name="connsiteX14" fmla="*/ 61495 w 909294"/>
                <a:gd name="connsiteY14" fmla="*/ 28304 h 1886592"/>
                <a:gd name="connsiteX15" fmla="*/ 71234 w 909294"/>
                <a:gd name="connsiteY15" fmla="*/ 3016 h 1886592"/>
                <a:gd name="connsiteX16" fmla="*/ 78190 w 909294"/>
                <a:gd name="connsiteY16" fmla="*/ 6289 h 1886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09294" h="1886590">
                  <a:moveTo>
                    <a:pt x="78190" y="6289"/>
                  </a:moveTo>
                  <a:cubicBezTo>
                    <a:pt x="74753" y="41725"/>
                    <a:pt x="71479" y="77243"/>
                    <a:pt x="73525" y="112842"/>
                  </a:cubicBezTo>
                  <a:cubicBezTo>
                    <a:pt x="80072" y="226678"/>
                    <a:pt x="82527" y="341169"/>
                    <a:pt x="115999" y="451486"/>
                  </a:cubicBezTo>
                  <a:cubicBezTo>
                    <a:pt x="137768" y="523258"/>
                    <a:pt x="174840" y="586682"/>
                    <a:pt x="223697" y="643560"/>
                  </a:cubicBezTo>
                  <a:cubicBezTo>
                    <a:pt x="336388" y="774827"/>
                    <a:pt x="476740" y="872050"/>
                    <a:pt x="619710" y="966164"/>
                  </a:cubicBezTo>
                  <a:cubicBezTo>
                    <a:pt x="718079" y="1030897"/>
                    <a:pt x="799017" y="1112080"/>
                    <a:pt x="852866" y="1217978"/>
                  </a:cubicBezTo>
                  <a:cubicBezTo>
                    <a:pt x="875289" y="1262007"/>
                    <a:pt x="883800" y="1310128"/>
                    <a:pt x="889038" y="1358739"/>
                  </a:cubicBezTo>
                  <a:cubicBezTo>
                    <a:pt x="900413" y="1463410"/>
                    <a:pt x="914244" y="1738548"/>
                    <a:pt x="907533" y="1788469"/>
                  </a:cubicBezTo>
                  <a:cubicBezTo>
                    <a:pt x="905651" y="1802709"/>
                    <a:pt x="901968" y="1872598"/>
                    <a:pt x="898204" y="1886592"/>
                  </a:cubicBezTo>
                  <a:cubicBezTo>
                    <a:pt x="897631" y="1811465"/>
                    <a:pt x="880527" y="1411443"/>
                    <a:pt x="875126" y="1382063"/>
                  </a:cubicBezTo>
                  <a:cubicBezTo>
                    <a:pt x="865796" y="1332060"/>
                    <a:pt x="832734" y="1296952"/>
                    <a:pt x="795743" y="1265444"/>
                  </a:cubicBezTo>
                  <a:cubicBezTo>
                    <a:pt x="739111" y="1217324"/>
                    <a:pt x="670777" y="1191954"/>
                    <a:pt x="601788" y="1168221"/>
                  </a:cubicBezTo>
                  <a:cubicBezTo>
                    <a:pt x="507265" y="1135650"/>
                    <a:pt x="412661" y="1103406"/>
                    <a:pt x="324603" y="1054630"/>
                  </a:cubicBezTo>
                  <a:cubicBezTo>
                    <a:pt x="116244" y="939157"/>
                    <a:pt x="14602" y="758460"/>
                    <a:pt x="1754" y="524649"/>
                  </a:cubicBezTo>
                  <a:cubicBezTo>
                    <a:pt x="-7576" y="355900"/>
                    <a:pt x="21476" y="191324"/>
                    <a:pt x="61495" y="28304"/>
                  </a:cubicBezTo>
                  <a:cubicBezTo>
                    <a:pt x="63623" y="19547"/>
                    <a:pt x="66651" y="10708"/>
                    <a:pt x="71234" y="3016"/>
                  </a:cubicBezTo>
                  <a:cubicBezTo>
                    <a:pt x="74753" y="-3040"/>
                    <a:pt x="77535" y="1052"/>
                    <a:pt x="78190" y="6289"/>
                  </a:cubicBezTo>
                  <a:close/>
                </a:path>
              </a:pathLst>
            </a:custGeom>
            <a:solidFill>
              <a:srgbClr val="88AB3F"/>
            </a:solidFill>
            <a:ln w="8182" cap="flat">
              <a:noFill/>
              <a:prstDash val="solid"/>
              <a:miter/>
            </a:ln>
          </p:spPr>
          <p:txBody>
            <a:bodyPr rtlCol="0" anchor="ctr"/>
            <a:lstStyle/>
            <a:p>
              <a:endParaRPr lang="en-US"/>
            </a:p>
          </p:txBody>
        </p:sp>
        <p:sp>
          <p:nvSpPr>
            <p:cNvPr id="20" name="Freeform: Shape 21">
              <a:extLst>
                <a:ext uri="{FF2B5EF4-FFF2-40B4-BE49-F238E27FC236}">
                  <a16:creationId xmlns:a16="http://schemas.microsoft.com/office/drawing/2014/main" id="{0A452986-0803-788D-1BC8-3097C8869BC9}"/>
                </a:ext>
              </a:extLst>
            </p:cNvPr>
            <p:cNvSpPr/>
            <p:nvPr/>
          </p:nvSpPr>
          <p:spPr>
            <a:xfrm>
              <a:off x="734223" y="3166619"/>
              <a:ext cx="426124" cy="1135422"/>
            </a:xfrm>
            <a:custGeom>
              <a:avLst/>
              <a:gdLst>
                <a:gd name="connsiteX0" fmla="*/ 11257 w 870023"/>
                <a:gd name="connsiteY0" fmla="*/ 2318190 h 2318208"/>
                <a:gd name="connsiteX1" fmla="*/ 16249 w 870023"/>
                <a:gd name="connsiteY1" fmla="*/ 1303730 h 2318208"/>
                <a:gd name="connsiteX2" fmla="*/ 125502 w 870023"/>
                <a:gd name="connsiteY2" fmla="*/ 1044550 h 2318208"/>
                <a:gd name="connsiteX3" fmla="*/ 366514 w 870023"/>
                <a:gd name="connsiteY3" fmla="*/ 851904 h 2318208"/>
                <a:gd name="connsiteX4" fmla="*/ 557605 w 870023"/>
                <a:gd name="connsiteY4" fmla="*/ 702877 h 2318208"/>
                <a:gd name="connsiteX5" fmla="*/ 713833 w 870023"/>
                <a:gd name="connsiteY5" fmla="*/ 515960 h 2318208"/>
                <a:gd name="connsiteX6" fmla="*/ 768583 w 870023"/>
                <a:gd name="connsiteY6" fmla="*/ 356376 h 2318208"/>
                <a:gd name="connsiteX7" fmla="*/ 786587 w 870023"/>
                <a:gd name="connsiteY7" fmla="*/ 194747 h 2318208"/>
                <a:gd name="connsiteX8" fmla="*/ 797717 w 870023"/>
                <a:gd name="connsiteY8" fmla="*/ 18714 h 2318208"/>
                <a:gd name="connsiteX9" fmla="*/ 794198 w 870023"/>
                <a:gd name="connsiteY9" fmla="*/ 9303 h 2318208"/>
                <a:gd name="connsiteX10" fmla="*/ 797636 w 870023"/>
                <a:gd name="connsiteY10" fmla="*/ 301 h 2318208"/>
                <a:gd name="connsiteX11" fmla="*/ 806310 w 870023"/>
                <a:gd name="connsiteY11" fmla="*/ 9221 h 2318208"/>
                <a:gd name="connsiteX12" fmla="*/ 829389 w 870023"/>
                <a:gd name="connsiteY12" fmla="*/ 100634 h 2318208"/>
                <a:gd name="connsiteX13" fmla="*/ 869898 w 870023"/>
                <a:gd name="connsiteY13" fmla="*/ 458674 h 2318208"/>
                <a:gd name="connsiteX14" fmla="*/ 489844 w 870023"/>
                <a:gd name="connsiteY14" fmla="*/ 1030801 h 2318208"/>
                <a:gd name="connsiteX15" fmla="*/ 230746 w 870023"/>
                <a:gd name="connsiteY15" fmla="*/ 1127942 h 2318208"/>
                <a:gd name="connsiteX16" fmla="*/ 75500 w 870023"/>
                <a:gd name="connsiteY16" fmla="*/ 1231549 h 2318208"/>
                <a:gd name="connsiteX17" fmla="*/ 30489 w 870023"/>
                <a:gd name="connsiteY17" fmla="*/ 1344076 h 2318208"/>
                <a:gd name="connsiteX18" fmla="*/ 19195 w 870023"/>
                <a:gd name="connsiteY18" fmla="*/ 1701788 h 2318208"/>
                <a:gd name="connsiteX19" fmla="*/ 11257 w 870023"/>
                <a:gd name="connsiteY19" fmla="*/ 2318190 h 2318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70023" h="2318208">
                  <a:moveTo>
                    <a:pt x="11257" y="2318190"/>
                  </a:moveTo>
                  <a:cubicBezTo>
                    <a:pt x="-14113" y="2142157"/>
                    <a:pt x="10520" y="1380985"/>
                    <a:pt x="16249" y="1303730"/>
                  </a:cubicBezTo>
                  <a:cubicBezTo>
                    <a:pt x="23614" y="1205197"/>
                    <a:pt x="61914" y="1120495"/>
                    <a:pt x="125502" y="1044550"/>
                  </a:cubicBezTo>
                  <a:cubicBezTo>
                    <a:pt x="193264" y="963694"/>
                    <a:pt x="281648" y="910418"/>
                    <a:pt x="366514" y="851904"/>
                  </a:cubicBezTo>
                  <a:cubicBezTo>
                    <a:pt x="433130" y="805911"/>
                    <a:pt x="497209" y="757054"/>
                    <a:pt x="557605" y="702877"/>
                  </a:cubicBezTo>
                  <a:cubicBezTo>
                    <a:pt x="618984" y="647882"/>
                    <a:pt x="673242" y="587732"/>
                    <a:pt x="713833" y="515960"/>
                  </a:cubicBezTo>
                  <a:cubicBezTo>
                    <a:pt x="741904" y="466366"/>
                    <a:pt x="757944" y="412108"/>
                    <a:pt x="768583" y="356376"/>
                  </a:cubicBezTo>
                  <a:cubicBezTo>
                    <a:pt x="778813" y="303018"/>
                    <a:pt x="782168" y="248923"/>
                    <a:pt x="786587" y="194747"/>
                  </a:cubicBezTo>
                  <a:cubicBezTo>
                    <a:pt x="791498" y="135906"/>
                    <a:pt x="795753" y="77310"/>
                    <a:pt x="797717" y="18714"/>
                  </a:cubicBezTo>
                  <a:cubicBezTo>
                    <a:pt x="797799" y="15604"/>
                    <a:pt x="795426" y="12413"/>
                    <a:pt x="794198" y="9303"/>
                  </a:cubicBezTo>
                  <a:cubicBezTo>
                    <a:pt x="793871" y="5702"/>
                    <a:pt x="793789" y="1283"/>
                    <a:pt x="797636" y="301"/>
                  </a:cubicBezTo>
                  <a:cubicBezTo>
                    <a:pt x="804592" y="-1500"/>
                    <a:pt x="804919" y="5211"/>
                    <a:pt x="806310" y="9221"/>
                  </a:cubicBezTo>
                  <a:cubicBezTo>
                    <a:pt x="816622" y="39010"/>
                    <a:pt x="823005" y="69863"/>
                    <a:pt x="829389" y="100634"/>
                  </a:cubicBezTo>
                  <a:cubicBezTo>
                    <a:pt x="853858" y="218725"/>
                    <a:pt x="871699" y="337636"/>
                    <a:pt x="869898" y="458674"/>
                  </a:cubicBezTo>
                  <a:cubicBezTo>
                    <a:pt x="865888" y="727265"/>
                    <a:pt x="736912" y="919829"/>
                    <a:pt x="489844" y="1030801"/>
                  </a:cubicBezTo>
                  <a:cubicBezTo>
                    <a:pt x="405469" y="1068692"/>
                    <a:pt x="316757" y="1094798"/>
                    <a:pt x="230746" y="1127942"/>
                  </a:cubicBezTo>
                  <a:cubicBezTo>
                    <a:pt x="182952" y="1146356"/>
                    <a:pt x="111835" y="1193904"/>
                    <a:pt x="75500" y="1231549"/>
                  </a:cubicBezTo>
                  <a:cubicBezTo>
                    <a:pt x="43255" y="1265102"/>
                    <a:pt x="35890" y="1299474"/>
                    <a:pt x="30489" y="1344076"/>
                  </a:cubicBezTo>
                  <a:cubicBezTo>
                    <a:pt x="26151" y="1380166"/>
                    <a:pt x="19686" y="1643274"/>
                    <a:pt x="19195" y="1701788"/>
                  </a:cubicBezTo>
                  <a:cubicBezTo>
                    <a:pt x="18622" y="1765458"/>
                    <a:pt x="11830" y="2321873"/>
                    <a:pt x="11257" y="2318190"/>
                  </a:cubicBezTo>
                  <a:close/>
                </a:path>
              </a:pathLst>
            </a:custGeom>
            <a:solidFill>
              <a:srgbClr val="88AB3F"/>
            </a:solidFill>
            <a:ln w="8182" cap="flat">
              <a:noFill/>
              <a:prstDash val="solid"/>
              <a:miter/>
            </a:ln>
          </p:spPr>
          <p:txBody>
            <a:bodyPr rtlCol="0" anchor="ctr"/>
            <a:lstStyle/>
            <a:p>
              <a:endParaRPr lang="en-US"/>
            </a:p>
          </p:txBody>
        </p:sp>
      </p:grpSp>
      <p:cxnSp>
        <p:nvCxnSpPr>
          <p:cNvPr id="21" name="Conector recto 30">
            <a:extLst>
              <a:ext uri="{FF2B5EF4-FFF2-40B4-BE49-F238E27FC236}">
                <a16:creationId xmlns:a16="http://schemas.microsoft.com/office/drawing/2014/main" id="{E395ABA3-91D1-7E2C-DED4-82303C1D739E}"/>
              </a:ext>
            </a:extLst>
          </p:cNvPr>
          <p:cNvCxnSpPr/>
          <p:nvPr/>
        </p:nvCxnSpPr>
        <p:spPr>
          <a:xfrm flipH="1">
            <a:off x="8483600" y="441388"/>
            <a:ext cx="0" cy="3308880"/>
          </a:xfrm>
          <a:prstGeom prst="line">
            <a:avLst/>
          </a:prstGeom>
          <a:ln w="19050">
            <a:solidFill>
              <a:srgbClr val="5EA848"/>
            </a:solidFill>
          </a:ln>
        </p:spPr>
        <p:style>
          <a:lnRef idx="1">
            <a:schemeClr val="accent1"/>
          </a:lnRef>
          <a:fillRef idx="0">
            <a:schemeClr val="accent1"/>
          </a:fillRef>
          <a:effectRef idx="0">
            <a:schemeClr val="accent1"/>
          </a:effectRef>
          <a:fontRef idx="minor">
            <a:schemeClr val="tx1"/>
          </a:fontRef>
        </p:style>
      </p:cxnSp>
      <p:grpSp>
        <p:nvGrpSpPr>
          <p:cNvPr id="22" name="Grupo 173">
            <a:extLst>
              <a:ext uri="{FF2B5EF4-FFF2-40B4-BE49-F238E27FC236}">
                <a16:creationId xmlns:a16="http://schemas.microsoft.com/office/drawing/2014/main" id="{7423051A-BED5-ACC9-A24E-1976C21E1C6F}"/>
              </a:ext>
            </a:extLst>
          </p:cNvPr>
          <p:cNvGrpSpPr/>
          <p:nvPr/>
        </p:nvGrpSpPr>
        <p:grpSpPr>
          <a:xfrm>
            <a:off x="164322" y="3458479"/>
            <a:ext cx="4040430" cy="1328862"/>
            <a:chOff x="57150" y="3162301"/>
            <a:chExt cx="5241926" cy="1724024"/>
          </a:xfrm>
        </p:grpSpPr>
        <p:sp>
          <p:nvSpPr>
            <p:cNvPr id="23" name="Freeform 5">
              <a:extLst>
                <a:ext uri="{FF2B5EF4-FFF2-40B4-BE49-F238E27FC236}">
                  <a16:creationId xmlns:a16="http://schemas.microsoft.com/office/drawing/2014/main" id="{0B4E8897-3035-86B3-B406-4E25BDED65EC}"/>
                </a:ext>
              </a:extLst>
            </p:cNvPr>
            <p:cNvSpPr/>
            <p:nvPr/>
          </p:nvSpPr>
          <p:spPr bwMode="auto">
            <a:xfrm>
              <a:off x="2776538" y="3162301"/>
              <a:ext cx="2522538" cy="1704975"/>
            </a:xfrm>
            <a:custGeom>
              <a:avLst/>
              <a:gdLst>
                <a:gd name="T0" fmla="*/ 1564 w 1564"/>
                <a:gd name="T1" fmla="*/ 240 h 1055"/>
                <a:gd name="T2" fmla="*/ 1472 w 1564"/>
                <a:gd name="T3" fmla="*/ 317 h 1055"/>
                <a:gd name="T4" fmla="*/ 1440 w 1564"/>
                <a:gd name="T5" fmla="*/ 335 h 1055"/>
                <a:gd name="T6" fmla="*/ 1433 w 1564"/>
                <a:gd name="T7" fmla="*/ 347 h 1055"/>
                <a:gd name="T8" fmla="*/ 1265 w 1564"/>
                <a:gd name="T9" fmla="*/ 775 h 1055"/>
                <a:gd name="T10" fmla="*/ 995 w 1564"/>
                <a:gd name="T11" fmla="*/ 993 h 1055"/>
                <a:gd name="T12" fmla="*/ 818 w 1564"/>
                <a:gd name="T13" fmla="*/ 1039 h 1055"/>
                <a:gd name="T14" fmla="*/ 555 w 1564"/>
                <a:gd name="T15" fmla="*/ 1053 h 1055"/>
                <a:gd name="T16" fmla="*/ 340 w 1564"/>
                <a:gd name="T17" fmla="*/ 1033 h 1055"/>
                <a:gd name="T18" fmla="*/ 328 w 1564"/>
                <a:gd name="T19" fmla="*/ 1028 h 1055"/>
                <a:gd name="T20" fmla="*/ 601 w 1564"/>
                <a:gd name="T21" fmla="*/ 1030 h 1055"/>
                <a:gd name="T22" fmla="*/ 660 w 1564"/>
                <a:gd name="T23" fmla="*/ 1022 h 1055"/>
                <a:gd name="T24" fmla="*/ 755 w 1564"/>
                <a:gd name="T25" fmla="*/ 1014 h 1055"/>
                <a:gd name="T26" fmla="*/ 780 w 1564"/>
                <a:gd name="T27" fmla="*/ 1010 h 1055"/>
                <a:gd name="T28" fmla="*/ 951 w 1564"/>
                <a:gd name="T29" fmla="*/ 966 h 1055"/>
                <a:gd name="T30" fmla="*/ 1034 w 1564"/>
                <a:gd name="T31" fmla="*/ 923 h 1055"/>
                <a:gd name="T32" fmla="*/ 1126 w 1564"/>
                <a:gd name="T33" fmla="*/ 840 h 1055"/>
                <a:gd name="T34" fmla="*/ 1258 w 1564"/>
                <a:gd name="T35" fmla="*/ 644 h 1055"/>
                <a:gd name="T36" fmla="*/ 1343 w 1564"/>
                <a:gd name="T37" fmla="*/ 364 h 1055"/>
                <a:gd name="T38" fmla="*/ 1347 w 1564"/>
                <a:gd name="T39" fmla="*/ 339 h 1055"/>
                <a:gd name="T40" fmla="*/ 1337 w 1564"/>
                <a:gd name="T41" fmla="*/ 318 h 1055"/>
                <a:gd name="T42" fmla="*/ 1079 w 1564"/>
                <a:gd name="T43" fmla="*/ 217 h 1055"/>
                <a:gd name="T44" fmla="*/ 1042 w 1564"/>
                <a:gd name="T45" fmla="*/ 208 h 1055"/>
                <a:gd name="T46" fmla="*/ 912 w 1564"/>
                <a:gd name="T47" fmla="*/ 188 h 1055"/>
                <a:gd name="T48" fmla="*/ 898 w 1564"/>
                <a:gd name="T49" fmla="*/ 187 h 1055"/>
                <a:gd name="T50" fmla="*/ 887 w 1564"/>
                <a:gd name="T51" fmla="*/ 187 h 1055"/>
                <a:gd name="T52" fmla="*/ 850 w 1564"/>
                <a:gd name="T53" fmla="*/ 186 h 1055"/>
                <a:gd name="T54" fmla="*/ 843 w 1564"/>
                <a:gd name="T55" fmla="*/ 187 h 1055"/>
                <a:gd name="T56" fmla="*/ 699 w 1564"/>
                <a:gd name="T57" fmla="*/ 202 h 1055"/>
                <a:gd name="T58" fmla="*/ 656 w 1564"/>
                <a:gd name="T59" fmla="*/ 214 h 1055"/>
                <a:gd name="T60" fmla="*/ 574 w 1564"/>
                <a:gd name="T61" fmla="*/ 244 h 1055"/>
                <a:gd name="T62" fmla="*/ 498 w 1564"/>
                <a:gd name="T63" fmla="*/ 287 h 1055"/>
                <a:gd name="T64" fmla="*/ 404 w 1564"/>
                <a:gd name="T65" fmla="*/ 360 h 1055"/>
                <a:gd name="T66" fmla="*/ 352 w 1564"/>
                <a:gd name="T67" fmla="*/ 414 h 1055"/>
                <a:gd name="T68" fmla="*/ 350 w 1564"/>
                <a:gd name="T69" fmla="*/ 416 h 1055"/>
                <a:gd name="T70" fmla="*/ 335 w 1564"/>
                <a:gd name="T71" fmla="*/ 433 h 1055"/>
                <a:gd name="T72" fmla="*/ 315 w 1564"/>
                <a:gd name="T73" fmla="*/ 458 h 1055"/>
                <a:gd name="T74" fmla="*/ 291 w 1564"/>
                <a:gd name="T75" fmla="*/ 491 h 1055"/>
                <a:gd name="T76" fmla="*/ 281 w 1564"/>
                <a:gd name="T77" fmla="*/ 500 h 1055"/>
                <a:gd name="T78" fmla="*/ 129 w 1564"/>
                <a:gd name="T79" fmla="*/ 819 h 1055"/>
                <a:gd name="T80" fmla="*/ 122 w 1564"/>
                <a:gd name="T81" fmla="*/ 837 h 1055"/>
                <a:gd name="T82" fmla="*/ 8 w 1564"/>
                <a:gd name="T83" fmla="*/ 856 h 1055"/>
                <a:gd name="T84" fmla="*/ 7 w 1564"/>
                <a:gd name="T85" fmla="*/ 838 h 1055"/>
                <a:gd name="T86" fmla="*/ 47 w 1564"/>
                <a:gd name="T87" fmla="*/ 786 h 1055"/>
                <a:gd name="T88" fmla="*/ 95 w 1564"/>
                <a:gd name="T89" fmla="*/ 688 h 1055"/>
                <a:gd name="T90" fmla="*/ 201 w 1564"/>
                <a:gd name="T91" fmla="*/ 477 h 1055"/>
                <a:gd name="T92" fmla="*/ 203 w 1564"/>
                <a:gd name="T93" fmla="*/ 471 h 1055"/>
                <a:gd name="T94" fmla="*/ 117 w 1564"/>
                <a:gd name="T95" fmla="*/ 556 h 1055"/>
                <a:gd name="T96" fmla="*/ 43 w 1564"/>
                <a:gd name="T97" fmla="*/ 650 h 1055"/>
                <a:gd name="T98" fmla="*/ 48 w 1564"/>
                <a:gd name="T99" fmla="*/ 632 h 1055"/>
                <a:gd name="T100" fmla="*/ 480 w 1564"/>
                <a:gd name="T101" fmla="*/ 154 h 1055"/>
                <a:gd name="T102" fmla="*/ 833 w 1564"/>
                <a:gd name="T103" fmla="*/ 19 h 1055"/>
                <a:gd name="T104" fmla="*/ 964 w 1564"/>
                <a:gd name="T105" fmla="*/ 3 h 1055"/>
                <a:gd name="T106" fmla="*/ 1077 w 1564"/>
                <a:gd name="T107" fmla="*/ 1 h 1055"/>
                <a:gd name="T108" fmla="*/ 1350 w 1564"/>
                <a:gd name="T109" fmla="*/ 37 h 1055"/>
                <a:gd name="T110" fmla="*/ 1357 w 1564"/>
                <a:gd name="T111" fmla="*/ 41 h 1055"/>
                <a:gd name="T112" fmla="*/ 1118 w 1564"/>
                <a:gd name="T113" fmla="*/ 79 h 1055"/>
                <a:gd name="T114" fmla="*/ 1301 w 1564"/>
                <a:gd name="T115" fmla="*/ 120 h 1055"/>
                <a:gd name="T116" fmla="*/ 1548 w 1564"/>
                <a:gd name="T117" fmla="*/ 214 h 1055"/>
                <a:gd name="T118" fmla="*/ 1564 w 1564"/>
                <a:gd name="T119" fmla="*/ 227 h 1055"/>
                <a:gd name="T120" fmla="*/ 1564 w 1564"/>
                <a:gd name="T121" fmla="*/ 240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64" h="1055">
                  <a:moveTo>
                    <a:pt x="1564" y="240"/>
                  </a:moveTo>
                  <a:cubicBezTo>
                    <a:pt x="1542" y="276"/>
                    <a:pt x="1506" y="295"/>
                    <a:pt x="1472" y="317"/>
                  </a:cubicBezTo>
                  <a:cubicBezTo>
                    <a:pt x="1461" y="323"/>
                    <a:pt x="1451" y="330"/>
                    <a:pt x="1440" y="335"/>
                  </a:cubicBezTo>
                  <a:cubicBezTo>
                    <a:pt x="1434" y="337"/>
                    <a:pt x="1434" y="342"/>
                    <a:pt x="1433" y="347"/>
                  </a:cubicBezTo>
                  <a:cubicBezTo>
                    <a:pt x="1411" y="503"/>
                    <a:pt x="1355" y="646"/>
                    <a:pt x="1265" y="775"/>
                  </a:cubicBezTo>
                  <a:cubicBezTo>
                    <a:pt x="1196" y="873"/>
                    <a:pt x="1109" y="950"/>
                    <a:pt x="995" y="993"/>
                  </a:cubicBezTo>
                  <a:cubicBezTo>
                    <a:pt x="938" y="1015"/>
                    <a:pt x="878" y="1030"/>
                    <a:pt x="818" y="1039"/>
                  </a:cubicBezTo>
                  <a:cubicBezTo>
                    <a:pt x="731" y="1052"/>
                    <a:pt x="643" y="1055"/>
                    <a:pt x="555" y="1053"/>
                  </a:cubicBezTo>
                  <a:cubicBezTo>
                    <a:pt x="483" y="1051"/>
                    <a:pt x="411" y="1043"/>
                    <a:pt x="340" y="1033"/>
                  </a:cubicBezTo>
                  <a:cubicBezTo>
                    <a:pt x="336" y="1032"/>
                    <a:pt x="332" y="1030"/>
                    <a:pt x="328" y="1028"/>
                  </a:cubicBezTo>
                  <a:cubicBezTo>
                    <a:pt x="419" y="1031"/>
                    <a:pt x="510" y="1033"/>
                    <a:pt x="601" y="1030"/>
                  </a:cubicBezTo>
                  <a:cubicBezTo>
                    <a:pt x="620" y="1021"/>
                    <a:pt x="640" y="1024"/>
                    <a:pt x="660" y="1022"/>
                  </a:cubicBezTo>
                  <a:cubicBezTo>
                    <a:pt x="691" y="1020"/>
                    <a:pt x="723" y="1016"/>
                    <a:pt x="755" y="1014"/>
                  </a:cubicBezTo>
                  <a:cubicBezTo>
                    <a:pt x="763" y="1011"/>
                    <a:pt x="772" y="1012"/>
                    <a:pt x="780" y="1010"/>
                  </a:cubicBezTo>
                  <a:cubicBezTo>
                    <a:pt x="838" y="1000"/>
                    <a:pt x="896" y="987"/>
                    <a:pt x="951" y="966"/>
                  </a:cubicBezTo>
                  <a:cubicBezTo>
                    <a:pt x="980" y="954"/>
                    <a:pt x="1008" y="940"/>
                    <a:pt x="1034" y="923"/>
                  </a:cubicBezTo>
                  <a:cubicBezTo>
                    <a:pt x="1068" y="899"/>
                    <a:pt x="1099" y="871"/>
                    <a:pt x="1126" y="840"/>
                  </a:cubicBezTo>
                  <a:cubicBezTo>
                    <a:pt x="1180" y="781"/>
                    <a:pt x="1224" y="716"/>
                    <a:pt x="1258" y="644"/>
                  </a:cubicBezTo>
                  <a:cubicBezTo>
                    <a:pt x="1301" y="555"/>
                    <a:pt x="1330" y="462"/>
                    <a:pt x="1343" y="364"/>
                  </a:cubicBezTo>
                  <a:cubicBezTo>
                    <a:pt x="1344" y="356"/>
                    <a:pt x="1346" y="348"/>
                    <a:pt x="1347" y="339"/>
                  </a:cubicBezTo>
                  <a:cubicBezTo>
                    <a:pt x="1349" y="330"/>
                    <a:pt x="1346" y="323"/>
                    <a:pt x="1337" y="318"/>
                  </a:cubicBezTo>
                  <a:cubicBezTo>
                    <a:pt x="1254" y="275"/>
                    <a:pt x="1169" y="240"/>
                    <a:pt x="1079" y="217"/>
                  </a:cubicBezTo>
                  <a:cubicBezTo>
                    <a:pt x="1067" y="214"/>
                    <a:pt x="1054" y="210"/>
                    <a:pt x="1042" y="208"/>
                  </a:cubicBezTo>
                  <a:cubicBezTo>
                    <a:pt x="999" y="198"/>
                    <a:pt x="955" y="193"/>
                    <a:pt x="912" y="188"/>
                  </a:cubicBezTo>
                  <a:cubicBezTo>
                    <a:pt x="907" y="187"/>
                    <a:pt x="903" y="187"/>
                    <a:pt x="898" y="187"/>
                  </a:cubicBezTo>
                  <a:cubicBezTo>
                    <a:pt x="894" y="188"/>
                    <a:pt x="891" y="187"/>
                    <a:pt x="887" y="187"/>
                  </a:cubicBezTo>
                  <a:cubicBezTo>
                    <a:pt x="875" y="188"/>
                    <a:pt x="862" y="185"/>
                    <a:pt x="850" y="186"/>
                  </a:cubicBezTo>
                  <a:cubicBezTo>
                    <a:pt x="847" y="186"/>
                    <a:pt x="845" y="187"/>
                    <a:pt x="843" y="187"/>
                  </a:cubicBezTo>
                  <a:cubicBezTo>
                    <a:pt x="794" y="187"/>
                    <a:pt x="746" y="191"/>
                    <a:pt x="699" y="202"/>
                  </a:cubicBezTo>
                  <a:cubicBezTo>
                    <a:pt x="684" y="206"/>
                    <a:pt x="670" y="210"/>
                    <a:pt x="656" y="214"/>
                  </a:cubicBezTo>
                  <a:cubicBezTo>
                    <a:pt x="627" y="221"/>
                    <a:pt x="601" y="233"/>
                    <a:pt x="574" y="244"/>
                  </a:cubicBezTo>
                  <a:cubicBezTo>
                    <a:pt x="549" y="258"/>
                    <a:pt x="521" y="269"/>
                    <a:pt x="498" y="287"/>
                  </a:cubicBezTo>
                  <a:cubicBezTo>
                    <a:pt x="464" y="308"/>
                    <a:pt x="433" y="332"/>
                    <a:pt x="404" y="360"/>
                  </a:cubicBezTo>
                  <a:cubicBezTo>
                    <a:pt x="385" y="376"/>
                    <a:pt x="369" y="395"/>
                    <a:pt x="352" y="414"/>
                  </a:cubicBezTo>
                  <a:cubicBezTo>
                    <a:pt x="351" y="415"/>
                    <a:pt x="351" y="415"/>
                    <a:pt x="350" y="416"/>
                  </a:cubicBezTo>
                  <a:cubicBezTo>
                    <a:pt x="345" y="422"/>
                    <a:pt x="339" y="427"/>
                    <a:pt x="335" y="433"/>
                  </a:cubicBezTo>
                  <a:cubicBezTo>
                    <a:pt x="329" y="442"/>
                    <a:pt x="321" y="449"/>
                    <a:pt x="315" y="458"/>
                  </a:cubicBezTo>
                  <a:cubicBezTo>
                    <a:pt x="306" y="469"/>
                    <a:pt x="299" y="480"/>
                    <a:pt x="291" y="491"/>
                  </a:cubicBezTo>
                  <a:cubicBezTo>
                    <a:pt x="288" y="495"/>
                    <a:pt x="286" y="499"/>
                    <a:pt x="281" y="500"/>
                  </a:cubicBezTo>
                  <a:cubicBezTo>
                    <a:pt x="215" y="599"/>
                    <a:pt x="167" y="707"/>
                    <a:pt x="129" y="819"/>
                  </a:cubicBezTo>
                  <a:cubicBezTo>
                    <a:pt x="127" y="825"/>
                    <a:pt x="124" y="831"/>
                    <a:pt x="122" y="837"/>
                  </a:cubicBezTo>
                  <a:cubicBezTo>
                    <a:pt x="101" y="881"/>
                    <a:pt x="43" y="891"/>
                    <a:pt x="8" y="856"/>
                  </a:cubicBezTo>
                  <a:cubicBezTo>
                    <a:pt x="3" y="851"/>
                    <a:pt x="0" y="846"/>
                    <a:pt x="7" y="838"/>
                  </a:cubicBezTo>
                  <a:cubicBezTo>
                    <a:pt x="21" y="822"/>
                    <a:pt x="32" y="802"/>
                    <a:pt x="47" y="786"/>
                  </a:cubicBezTo>
                  <a:cubicBezTo>
                    <a:pt x="73" y="758"/>
                    <a:pt x="81" y="722"/>
                    <a:pt x="95" y="688"/>
                  </a:cubicBezTo>
                  <a:cubicBezTo>
                    <a:pt x="125" y="615"/>
                    <a:pt x="159" y="544"/>
                    <a:pt x="201" y="477"/>
                  </a:cubicBezTo>
                  <a:cubicBezTo>
                    <a:pt x="202" y="476"/>
                    <a:pt x="202" y="475"/>
                    <a:pt x="203" y="471"/>
                  </a:cubicBezTo>
                  <a:cubicBezTo>
                    <a:pt x="171" y="499"/>
                    <a:pt x="143" y="527"/>
                    <a:pt x="117" y="556"/>
                  </a:cubicBezTo>
                  <a:cubicBezTo>
                    <a:pt x="91" y="585"/>
                    <a:pt x="67" y="616"/>
                    <a:pt x="43" y="650"/>
                  </a:cubicBezTo>
                  <a:cubicBezTo>
                    <a:pt x="42" y="641"/>
                    <a:pt x="46" y="637"/>
                    <a:pt x="48" y="632"/>
                  </a:cubicBezTo>
                  <a:cubicBezTo>
                    <a:pt x="149" y="434"/>
                    <a:pt x="290" y="272"/>
                    <a:pt x="480" y="154"/>
                  </a:cubicBezTo>
                  <a:cubicBezTo>
                    <a:pt x="588" y="85"/>
                    <a:pt x="707" y="42"/>
                    <a:pt x="833" y="19"/>
                  </a:cubicBezTo>
                  <a:cubicBezTo>
                    <a:pt x="876" y="11"/>
                    <a:pt x="920" y="6"/>
                    <a:pt x="964" y="3"/>
                  </a:cubicBezTo>
                  <a:cubicBezTo>
                    <a:pt x="1002" y="1"/>
                    <a:pt x="1040" y="0"/>
                    <a:pt x="1077" y="1"/>
                  </a:cubicBezTo>
                  <a:cubicBezTo>
                    <a:pt x="1169" y="4"/>
                    <a:pt x="1260" y="17"/>
                    <a:pt x="1350" y="37"/>
                  </a:cubicBezTo>
                  <a:cubicBezTo>
                    <a:pt x="1351" y="37"/>
                    <a:pt x="1352" y="39"/>
                    <a:pt x="1357" y="41"/>
                  </a:cubicBezTo>
                  <a:cubicBezTo>
                    <a:pt x="1275" y="54"/>
                    <a:pt x="1196" y="63"/>
                    <a:pt x="1118" y="79"/>
                  </a:cubicBezTo>
                  <a:cubicBezTo>
                    <a:pt x="1180" y="88"/>
                    <a:pt x="1241" y="102"/>
                    <a:pt x="1301" y="120"/>
                  </a:cubicBezTo>
                  <a:cubicBezTo>
                    <a:pt x="1386" y="146"/>
                    <a:pt x="1467" y="178"/>
                    <a:pt x="1548" y="214"/>
                  </a:cubicBezTo>
                  <a:cubicBezTo>
                    <a:pt x="1554" y="217"/>
                    <a:pt x="1559" y="222"/>
                    <a:pt x="1564" y="227"/>
                  </a:cubicBezTo>
                  <a:cubicBezTo>
                    <a:pt x="1564" y="231"/>
                    <a:pt x="1564" y="235"/>
                    <a:pt x="1564" y="24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4" name="Freeform 6">
              <a:extLst>
                <a:ext uri="{FF2B5EF4-FFF2-40B4-BE49-F238E27FC236}">
                  <a16:creationId xmlns:a16="http://schemas.microsoft.com/office/drawing/2014/main" id="{6D931E7A-0FCB-6961-6B21-134442A4509C}"/>
                </a:ext>
              </a:extLst>
            </p:cNvPr>
            <p:cNvSpPr/>
            <p:nvPr/>
          </p:nvSpPr>
          <p:spPr bwMode="auto">
            <a:xfrm>
              <a:off x="57150" y="3179763"/>
              <a:ext cx="2528888" cy="1706562"/>
            </a:xfrm>
            <a:custGeom>
              <a:avLst/>
              <a:gdLst>
                <a:gd name="T0" fmla="*/ 894 w 1568"/>
                <a:gd name="T1" fmla="*/ 1026 h 1056"/>
                <a:gd name="T2" fmla="*/ 1243 w 1568"/>
                <a:gd name="T3" fmla="*/ 1027 h 1056"/>
                <a:gd name="T4" fmla="*/ 1217 w 1568"/>
                <a:gd name="T5" fmla="*/ 1034 h 1056"/>
                <a:gd name="T6" fmla="*/ 899 w 1568"/>
                <a:gd name="T7" fmla="*/ 1052 h 1056"/>
                <a:gd name="T8" fmla="*/ 732 w 1568"/>
                <a:gd name="T9" fmla="*/ 1035 h 1056"/>
                <a:gd name="T10" fmla="*/ 561 w 1568"/>
                <a:gd name="T11" fmla="*/ 989 h 1056"/>
                <a:gd name="T12" fmla="*/ 355 w 1568"/>
                <a:gd name="T13" fmla="*/ 840 h 1056"/>
                <a:gd name="T14" fmla="*/ 156 w 1568"/>
                <a:gd name="T15" fmla="*/ 453 h 1056"/>
                <a:gd name="T16" fmla="*/ 135 w 1568"/>
                <a:gd name="T17" fmla="*/ 347 h 1056"/>
                <a:gd name="T18" fmla="*/ 126 w 1568"/>
                <a:gd name="T19" fmla="*/ 334 h 1056"/>
                <a:gd name="T20" fmla="*/ 28 w 1568"/>
                <a:gd name="T21" fmla="*/ 269 h 1056"/>
                <a:gd name="T22" fmla="*/ 9 w 1568"/>
                <a:gd name="T23" fmla="*/ 247 h 1056"/>
                <a:gd name="T24" fmla="*/ 19 w 1568"/>
                <a:gd name="T25" fmla="*/ 216 h 1056"/>
                <a:gd name="T26" fmla="*/ 110 w 1568"/>
                <a:gd name="T27" fmla="*/ 176 h 1056"/>
                <a:gd name="T28" fmla="*/ 373 w 1568"/>
                <a:gd name="T29" fmla="*/ 93 h 1056"/>
                <a:gd name="T30" fmla="*/ 442 w 1568"/>
                <a:gd name="T31" fmla="*/ 81 h 1056"/>
                <a:gd name="T32" fmla="*/ 449 w 1568"/>
                <a:gd name="T33" fmla="*/ 78 h 1056"/>
                <a:gd name="T34" fmla="*/ 215 w 1568"/>
                <a:gd name="T35" fmla="*/ 40 h 1056"/>
                <a:gd name="T36" fmla="*/ 299 w 1568"/>
                <a:gd name="T37" fmla="*/ 21 h 1056"/>
                <a:gd name="T38" fmla="*/ 538 w 1568"/>
                <a:gd name="T39" fmla="*/ 1 h 1056"/>
                <a:gd name="T40" fmla="*/ 1213 w 1568"/>
                <a:gd name="T41" fmla="*/ 244 h 1056"/>
                <a:gd name="T42" fmla="*/ 1522 w 1568"/>
                <a:gd name="T43" fmla="*/ 637 h 1056"/>
                <a:gd name="T44" fmla="*/ 1525 w 1568"/>
                <a:gd name="T45" fmla="*/ 650 h 1056"/>
                <a:gd name="T46" fmla="*/ 1365 w 1568"/>
                <a:gd name="T47" fmla="*/ 472 h 1056"/>
                <a:gd name="T48" fmla="*/ 1384 w 1568"/>
                <a:gd name="T49" fmla="*/ 504 h 1056"/>
                <a:gd name="T50" fmla="*/ 1494 w 1568"/>
                <a:gd name="T51" fmla="*/ 744 h 1056"/>
                <a:gd name="T52" fmla="*/ 1519 w 1568"/>
                <a:gd name="T53" fmla="*/ 783 h 1056"/>
                <a:gd name="T54" fmla="*/ 1561 w 1568"/>
                <a:gd name="T55" fmla="*/ 838 h 1056"/>
                <a:gd name="T56" fmla="*/ 1560 w 1568"/>
                <a:gd name="T57" fmla="*/ 857 h 1056"/>
                <a:gd name="T58" fmla="*/ 1445 w 1568"/>
                <a:gd name="T59" fmla="*/ 834 h 1056"/>
                <a:gd name="T60" fmla="*/ 1407 w 1568"/>
                <a:gd name="T61" fmla="*/ 730 h 1056"/>
                <a:gd name="T62" fmla="*/ 1239 w 1568"/>
                <a:gd name="T63" fmla="*/ 436 h 1056"/>
                <a:gd name="T64" fmla="*/ 1211 w 1568"/>
                <a:gd name="T65" fmla="*/ 407 h 1056"/>
                <a:gd name="T66" fmla="*/ 1197 w 1568"/>
                <a:gd name="T67" fmla="*/ 392 h 1056"/>
                <a:gd name="T68" fmla="*/ 1149 w 1568"/>
                <a:gd name="T69" fmla="*/ 347 h 1056"/>
                <a:gd name="T70" fmla="*/ 1108 w 1568"/>
                <a:gd name="T71" fmla="*/ 314 h 1056"/>
                <a:gd name="T72" fmla="*/ 1072 w 1568"/>
                <a:gd name="T73" fmla="*/ 289 h 1056"/>
                <a:gd name="T74" fmla="*/ 1061 w 1568"/>
                <a:gd name="T75" fmla="*/ 281 h 1056"/>
                <a:gd name="T76" fmla="*/ 1036 w 1568"/>
                <a:gd name="T77" fmla="*/ 266 h 1056"/>
                <a:gd name="T78" fmla="*/ 1032 w 1568"/>
                <a:gd name="T79" fmla="*/ 263 h 1056"/>
                <a:gd name="T80" fmla="*/ 949 w 1568"/>
                <a:gd name="T81" fmla="*/ 226 h 1056"/>
                <a:gd name="T82" fmla="*/ 864 w 1568"/>
                <a:gd name="T83" fmla="*/ 201 h 1056"/>
                <a:gd name="T84" fmla="*/ 850 w 1568"/>
                <a:gd name="T85" fmla="*/ 199 h 1056"/>
                <a:gd name="T86" fmla="*/ 821 w 1568"/>
                <a:gd name="T87" fmla="*/ 194 h 1056"/>
                <a:gd name="T88" fmla="*/ 748 w 1568"/>
                <a:gd name="T89" fmla="*/ 187 h 1056"/>
                <a:gd name="T90" fmla="*/ 550 w 1568"/>
                <a:gd name="T91" fmla="*/ 204 h 1056"/>
                <a:gd name="T92" fmla="*/ 546 w 1568"/>
                <a:gd name="T93" fmla="*/ 204 h 1056"/>
                <a:gd name="T94" fmla="*/ 524 w 1568"/>
                <a:gd name="T95" fmla="*/ 208 h 1056"/>
                <a:gd name="T96" fmla="*/ 492 w 1568"/>
                <a:gd name="T97" fmla="*/ 216 h 1056"/>
                <a:gd name="T98" fmla="*/ 481 w 1568"/>
                <a:gd name="T99" fmla="*/ 219 h 1056"/>
                <a:gd name="T100" fmla="*/ 423 w 1568"/>
                <a:gd name="T101" fmla="*/ 236 h 1056"/>
                <a:gd name="T102" fmla="*/ 238 w 1568"/>
                <a:gd name="T103" fmla="*/ 315 h 1056"/>
                <a:gd name="T104" fmla="*/ 222 w 1568"/>
                <a:gd name="T105" fmla="*/ 346 h 1056"/>
                <a:gd name="T106" fmla="*/ 296 w 1568"/>
                <a:gd name="T107" fmla="*/ 613 h 1056"/>
                <a:gd name="T108" fmla="*/ 341 w 1568"/>
                <a:gd name="T109" fmla="*/ 701 h 1056"/>
                <a:gd name="T110" fmla="*/ 347 w 1568"/>
                <a:gd name="T111" fmla="*/ 712 h 1056"/>
                <a:gd name="T112" fmla="*/ 457 w 1568"/>
                <a:gd name="T113" fmla="*/ 855 h 1056"/>
                <a:gd name="T114" fmla="*/ 501 w 1568"/>
                <a:gd name="T115" fmla="*/ 897 h 1056"/>
                <a:gd name="T116" fmla="*/ 608 w 1568"/>
                <a:gd name="T117" fmla="*/ 962 h 1056"/>
                <a:gd name="T118" fmla="*/ 640 w 1568"/>
                <a:gd name="T119" fmla="*/ 974 h 1056"/>
                <a:gd name="T120" fmla="*/ 743 w 1568"/>
                <a:gd name="T121" fmla="*/ 1002 h 1056"/>
                <a:gd name="T122" fmla="*/ 877 w 1568"/>
                <a:gd name="T123" fmla="*/ 1021 h 1056"/>
                <a:gd name="T124" fmla="*/ 894 w 1568"/>
                <a:gd name="T125" fmla="*/ 1026 h 10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8" h="1056">
                  <a:moveTo>
                    <a:pt x="894" y="1026"/>
                  </a:moveTo>
                  <a:cubicBezTo>
                    <a:pt x="1009" y="1034"/>
                    <a:pt x="1125" y="1033"/>
                    <a:pt x="1243" y="1027"/>
                  </a:cubicBezTo>
                  <a:cubicBezTo>
                    <a:pt x="1234" y="1034"/>
                    <a:pt x="1225" y="1033"/>
                    <a:pt x="1217" y="1034"/>
                  </a:cubicBezTo>
                  <a:cubicBezTo>
                    <a:pt x="1112" y="1051"/>
                    <a:pt x="1006" y="1056"/>
                    <a:pt x="899" y="1052"/>
                  </a:cubicBezTo>
                  <a:cubicBezTo>
                    <a:pt x="843" y="1050"/>
                    <a:pt x="788" y="1044"/>
                    <a:pt x="732" y="1035"/>
                  </a:cubicBezTo>
                  <a:cubicBezTo>
                    <a:pt x="674" y="1025"/>
                    <a:pt x="616" y="1012"/>
                    <a:pt x="561" y="989"/>
                  </a:cubicBezTo>
                  <a:cubicBezTo>
                    <a:pt x="481" y="956"/>
                    <a:pt x="413" y="905"/>
                    <a:pt x="355" y="840"/>
                  </a:cubicBezTo>
                  <a:cubicBezTo>
                    <a:pt x="256" y="728"/>
                    <a:pt x="195" y="596"/>
                    <a:pt x="156" y="453"/>
                  </a:cubicBezTo>
                  <a:cubicBezTo>
                    <a:pt x="147" y="418"/>
                    <a:pt x="139" y="383"/>
                    <a:pt x="135" y="347"/>
                  </a:cubicBezTo>
                  <a:cubicBezTo>
                    <a:pt x="135" y="341"/>
                    <a:pt x="132" y="337"/>
                    <a:pt x="126" y="334"/>
                  </a:cubicBezTo>
                  <a:cubicBezTo>
                    <a:pt x="92" y="315"/>
                    <a:pt x="58" y="295"/>
                    <a:pt x="28" y="269"/>
                  </a:cubicBezTo>
                  <a:cubicBezTo>
                    <a:pt x="21" y="263"/>
                    <a:pt x="14" y="256"/>
                    <a:pt x="9" y="247"/>
                  </a:cubicBezTo>
                  <a:cubicBezTo>
                    <a:pt x="0" y="232"/>
                    <a:pt x="3" y="223"/>
                    <a:pt x="19" y="216"/>
                  </a:cubicBezTo>
                  <a:cubicBezTo>
                    <a:pt x="49" y="202"/>
                    <a:pt x="79" y="189"/>
                    <a:pt x="110" y="176"/>
                  </a:cubicBezTo>
                  <a:cubicBezTo>
                    <a:pt x="195" y="142"/>
                    <a:pt x="283" y="112"/>
                    <a:pt x="373" y="93"/>
                  </a:cubicBezTo>
                  <a:cubicBezTo>
                    <a:pt x="396" y="88"/>
                    <a:pt x="419" y="84"/>
                    <a:pt x="442" y="81"/>
                  </a:cubicBezTo>
                  <a:cubicBezTo>
                    <a:pt x="444" y="81"/>
                    <a:pt x="448" y="82"/>
                    <a:pt x="449" y="78"/>
                  </a:cubicBezTo>
                  <a:cubicBezTo>
                    <a:pt x="371" y="63"/>
                    <a:pt x="293" y="54"/>
                    <a:pt x="215" y="40"/>
                  </a:cubicBezTo>
                  <a:cubicBezTo>
                    <a:pt x="242" y="31"/>
                    <a:pt x="271" y="26"/>
                    <a:pt x="299" y="21"/>
                  </a:cubicBezTo>
                  <a:cubicBezTo>
                    <a:pt x="378" y="8"/>
                    <a:pt x="458" y="0"/>
                    <a:pt x="538" y="1"/>
                  </a:cubicBezTo>
                  <a:cubicBezTo>
                    <a:pt x="792" y="3"/>
                    <a:pt x="1018" y="81"/>
                    <a:pt x="1213" y="244"/>
                  </a:cubicBezTo>
                  <a:cubicBezTo>
                    <a:pt x="1344" y="353"/>
                    <a:pt x="1447" y="484"/>
                    <a:pt x="1522" y="637"/>
                  </a:cubicBezTo>
                  <a:cubicBezTo>
                    <a:pt x="1524" y="641"/>
                    <a:pt x="1527" y="644"/>
                    <a:pt x="1525" y="650"/>
                  </a:cubicBezTo>
                  <a:cubicBezTo>
                    <a:pt x="1479" y="583"/>
                    <a:pt x="1425" y="525"/>
                    <a:pt x="1365" y="472"/>
                  </a:cubicBezTo>
                  <a:cubicBezTo>
                    <a:pt x="1371" y="483"/>
                    <a:pt x="1378" y="493"/>
                    <a:pt x="1384" y="504"/>
                  </a:cubicBezTo>
                  <a:cubicBezTo>
                    <a:pt x="1428" y="581"/>
                    <a:pt x="1466" y="660"/>
                    <a:pt x="1494" y="744"/>
                  </a:cubicBezTo>
                  <a:cubicBezTo>
                    <a:pt x="1499" y="759"/>
                    <a:pt x="1510" y="770"/>
                    <a:pt x="1519" y="783"/>
                  </a:cubicBezTo>
                  <a:cubicBezTo>
                    <a:pt x="1533" y="801"/>
                    <a:pt x="1547" y="820"/>
                    <a:pt x="1561" y="838"/>
                  </a:cubicBezTo>
                  <a:cubicBezTo>
                    <a:pt x="1568" y="846"/>
                    <a:pt x="1567" y="851"/>
                    <a:pt x="1560" y="857"/>
                  </a:cubicBezTo>
                  <a:cubicBezTo>
                    <a:pt x="1527" y="885"/>
                    <a:pt x="1468" y="890"/>
                    <a:pt x="1445" y="834"/>
                  </a:cubicBezTo>
                  <a:cubicBezTo>
                    <a:pt x="1432" y="799"/>
                    <a:pt x="1420" y="764"/>
                    <a:pt x="1407" y="730"/>
                  </a:cubicBezTo>
                  <a:cubicBezTo>
                    <a:pt x="1364" y="624"/>
                    <a:pt x="1312" y="524"/>
                    <a:pt x="1239" y="436"/>
                  </a:cubicBezTo>
                  <a:cubicBezTo>
                    <a:pt x="1226" y="429"/>
                    <a:pt x="1220" y="416"/>
                    <a:pt x="1211" y="407"/>
                  </a:cubicBezTo>
                  <a:cubicBezTo>
                    <a:pt x="1206" y="402"/>
                    <a:pt x="1202" y="397"/>
                    <a:pt x="1197" y="392"/>
                  </a:cubicBezTo>
                  <a:cubicBezTo>
                    <a:pt x="1181" y="377"/>
                    <a:pt x="1167" y="360"/>
                    <a:pt x="1149" y="347"/>
                  </a:cubicBezTo>
                  <a:cubicBezTo>
                    <a:pt x="1136" y="335"/>
                    <a:pt x="1122" y="324"/>
                    <a:pt x="1108" y="314"/>
                  </a:cubicBezTo>
                  <a:cubicBezTo>
                    <a:pt x="1098" y="303"/>
                    <a:pt x="1085" y="296"/>
                    <a:pt x="1072" y="289"/>
                  </a:cubicBezTo>
                  <a:cubicBezTo>
                    <a:pt x="1068" y="287"/>
                    <a:pt x="1064" y="284"/>
                    <a:pt x="1061" y="281"/>
                  </a:cubicBezTo>
                  <a:cubicBezTo>
                    <a:pt x="1054" y="274"/>
                    <a:pt x="1045" y="270"/>
                    <a:pt x="1036" y="266"/>
                  </a:cubicBezTo>
                  <a:cubicBezTo>
                    <a:pt x="1035" y="265"/>
                    <a:pt x="1033" y="264"/>
                    <a:pt x="1032" y="263"/>
                  </a:cubicBezTo>
                  <a:cubicBezTo>
                    <a:pt x="1005" y="248"/>
                    <a:pt x="977" y="236"/>
                    <a:pt x="949" y="226"/>
                  </a:cubicBezTo>
                  <a:cubicBezTo>
                    <a:pt x="921" y="215"/>
                    <a:pt x="893" y="208"/>
                    <a:pt x="864" y="201"/>
                  </a:cubicBezTo>
                  <a:cubicBezTo>
                    <a:pt x="859" y="200"/>
                    <a:pt x="855" y="199"/>
                    <a:pt x="850" y="199"/>
                  </a:cubicBezTo>
                  <a:cubicBezTo>
                    <a:pt x="840" y="198"/>
                    <a:pt x="830" y="196"/>
                    <a:pt x="821" y="194"/>
                  </a:cubicBezTo>
                  <a:cubicBezTo>
                    <a:pt x="797" y="190"/>
                    <a:pt x="772" y="188"/>
                    <a:pt x="748" y="187"/>
                  </a:cubicBezTo>
                  <a:cubicBezTo>
                    <a:pt x="681" y="185"/>
                    <a:pt x="615" y="190"/>
                    <a:pt x="550" y="204"/>
                  </a:cubicBezTo>
                  <a:cubicBezTo>
                    <a:pt x="549" y="204"/>
                    <a:pt x="547" y="204"/>
                    <a:pt x="546" y="204"/>
                  </a:cubicBezTo>
                  <a:cubicBezTo>
                    <a:pt x="539" y="205"/>
                    <a:pt x="531" y="206"/>
                    <a:pt x="524" y="208"/>
                  </a:cubicBezTo>
                  <a:cubicBezTo>
                    <a:pt x="514" y="211"/>
                    <a:pt x="503" y="214"/>
                    <a:pt x="492" y="216"/>
                  </a:cubicBezTo>
                  <a:cubicBezTo>
                    <a:pt x="488" y="217"/>
                    <a:pt x="485" y="218"/>
                    <a:pt x="481" y="219"/>
                  </a:cubicBezTo>
                  <a:cubicBezTo>
                    <a:pt x="462" y="224"/>
                    <a:pt x="442" y="230"/>
                    <a:pt x="423" y="236"/>
                  </a:cubicBezTo>
                  <a:cubicBezTo>
                    <a:pt x="359" y="258"/>
                    <a:pt x="298" y="284"/>
                    <a:pt x="238" y="315"/>
                  </a:cubicBezTo>
                  <a:cubicBezTo>
                    <a:pt x="219" y="325"/>
                    <a:pt x="220" y="325"/>
                    <a:pt x="222" y="346"/>
                  </a:cubicBezTo>
                  <a:cubicBezTo>
                    <a:pt x="234" y="438"/>
                    <a:pt x="258" y="527"/>
                    <a:pt x="296" y="613"/>
                  </a:cubicBezTo>
                  <a:cubicBezTo>
                    <a:pt x="309" y="643"/>
                    <a:pt x="324" y="673"/>
                    <a:pt x="341" y="701"/>
                  </a:cubicBezTo>
                  <a:cubicBezTo>
                    <a:pt x="343" y="705"/>
                    <a:pt x="345" y="708"/>
                    <a:pt x="347" y="712"/>
                  </a:cubicBezTo>
                  <a:cubicBezTo>
                    <a:pt x="378" y="764"/>
                    <a:pt x="414" y="812"/>
                    <a:pt x="457" y="855"/>
                  </a:cubicBezTo>
                  <a:cubicBezTo>
                    <a:pt x="471" y="870"/>
                    <a:pt x="485" y="885"/>
                    <a:pt x="501" y="897"/>
                  </a:cubicBezTo>
                  <a:cubicBezTo>
                    <a:pt x="532" y="926"/>
                    <a:pt x="569" y="946"/>
                    <a:pt x="608" y="962"/>
                  </a:cubicBezTo>
                  <a:cubicBezTo>
                    <a:pt x="618" y="967"/>
                    <a:pt x="629" y="972"/>
                    <a:pt x="640" y="974"/>
                  </a:cubicBezTo>
                  <a:cubicBezTo>
                    <a:pt x="674" y="986"/>
                    <a:pt x="708" y="995"/>
                    <a:pt x="743" y="1002"/>
                  </a:cubicBezTo>
                  <a:cubicBezTo>
                    <a:pt x="788" y="1011"/>
                    <a:pt x="832" y="1016"/>
                    <a:pt x="877" y="1021"/>
                  </a:cubicBezTo>
                  <a:cubicBezTo>
                    <a:pt x="883" y="1021"/>
                    <a:pt x="889" y="1022"/>
                    <a:pt x="894" y="10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5" name="Freeform 7">
              <a:extLst>
                <a:ext uri="{FF2B5EF4-FFF2-40B4-BE49-F238E27FC236}">
                  <a16:creationId xmlns:a16="http://schemas.microsoft.com/office/drawing/2014/main" id="{390BE14B-6F04-CF66-1018-3AC4A8394C78}"/>
                </a:ext>
              </a:extLst>
            </p:cNvPr>
            <p:cNvSpPr/>
            <p:nvPr/>
          </p:nvSpPr>
          <p:spPr bwMode="auto">
            <a:xfrm>
              <a:off x="3227388" y="4025900"/>
              <a:ext cx="544513" cy="650875"/>
            </a:xfrm>
            <a:custGeom>
              <a:avLst/>
              <a:gdLst>
                <a:gd name="T0" fmla="*/ 171 w 338"/>
                <a:gd name="T1" fmla="*/ 403 h 403"/>
                <a:gd name="T2" fmla="*/ 12 w 338"/>
                <a:gd name="T3" fmla="*/ 127 h 403"/>
                <a:gd name="T4" fmla="*/ 2 w 338"/>
                <a:gd name="T5" fmla="*/ 0 h 403"/>
                <a:gd name="T6" fmla="*/ 8 w 338"/>
                <a:gd name="T7" fmla="*/ 11 h 403"/>
                <a:gd name="T8" fmla="*/ 11 w 338"/>
                <a:gd name="T9" fmla="*/ 49 h 403"/>
                <a:gd name="T10" fmla="*/ 38 w 338"/>
                <a:gd name="T11" fmla="*/ 83 h 403"/>
                <a:gd name="T12" fmla="*/ 77 w 338"/>
                <a:gd name="T13" fmla="*/ 101 h 403"/>
                <a:gd name="T14" fmla="*/ 114 w 338"/>
                <a:gd name="T15" fmla="*/ 134 h 403"/>
                <a:gd name="T16" fmla="*/ 162 w 338"/>
                <a:gd name="T17" fmla="*/ 202 h 403"/>
                <a:gd name="T18" fmla="*/ 174 w 338"/>
                <a:gd name="T19" fmla="*/ 216 h 403"/>
                <a:gd name="T20" fmla="*/ 278 w 338"/>
                <a:gd name="T21" fmla="*/ 288 h 403"/>
                <a:gd name="T22" fmla="*/ 302 w 338"/>
                <a:gd name="T23" fmla="*/ 295 h 403"/>
                <a:gd name="T24" fmla="*/ 320 w 338"/>
                <a:gd name="T25" fmla="*/ 310 h 403"/>
                <a:gd name="T26" fmla="*/ 331 w 338"/>
                <a:gd name="T27" fmla="*/ 325 h 403"/>
                <a:gd name="T28" fmla="*/ 334 w 338"/>
                <a:gd name="T29" fmla="*/ 337 h 403"/>
                <a:gd name="T30" fmla="*/ 320 w 338"/>
                <a:gd name="T31" fmla="*/ 340 h 403"/>
                <a:gd name="T32" fmla="*/ 207 w 338"/>
                <a:gd name="T33" fmla="*/ 321 h 403"/>
                <a:gd name="T34" fmla="*/ 181 w 338"/>
                <a:gd name="T35" fmla="*/ 320 h 403"/>
                <a:gd name="T36" fmla="*/ 155 w 338"/>
                <a:gd name="T37" fmla="*/ 360 h 403"/>
                <a:gd name="T38" fmla="*/ 172 w 338"/>
                <a:gd name="T39" fmla="*/ 389 h 403"/>
                <a:gd name="T40" fmla="*/ 171 w 338"/>
                <a:gd name="T41" fmla="*/ 403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8" h="402">
                  <a:moveTo>
                    <a:pt x="171" y="403"/>
                  </a:moveTo>
                  <a:cubicBezTo>
                    <a:pt x="87" y="329"/>
                    <a:pt x="35" y="236"/>
                    <a:pt x="12" y="127"/>
                  </a:cubicBezTo>
                  <a:cubicBezTo>
                    <a:pt x="3" y="85"/>
                    <a:pt x="0" y="43"/>
                    <a:pt x="2" y="0"/>
                  </a:cubicBezTo>
                  <a:cubicBezTo>
                    <a:pt x="10" y="0"/>
                    <a:pt x="9" y="6"/>
                    <a:pt x="8" y="11"/>
                  </a:cubicBezTo>
                  <a:cubicBezTo>
                    <a:pt x="6" y="24"/>
                    <a:pt x="9" y="37"/>
                    <a:pt x="11" y="49"/>
                  </a:cubicBezTo>
                  <a:cubicBezTo>
                    <a:pt x="14" y="65"/>
                    <a:pt x="26" y="75"/>
                    <a:pt x="38" y="83"/>
                  </a:cubicBezTo>
                  <a:cubicBezTo>
                    <a:pt x="49" y="92"/>
                    <a:pt x="63" y="97"/>
                    <a:pt x="77" y="101"/>
                  </a:cubicBezTo>
                  <a:cubicBezTo>
                    <a:pt x="94" y="106"/>
                    <a:pt x="105" y="117"/>
                    <a:pt x="114" y="134"/>
                  </a:cubicBezTo>
                  <a:cubicBezTo>
                    <a:pt x="127" y="158"/>
                    <a:pt x="141" y="183"/>
                    <a:pt x="162" y="202"/>
                  </a:cubicBezTo>
                  <a:cubicBezTo>
                    <a:pt x="166" y="206"/>
                    <a:pt x="170" y="212"/>
                    <a:pt x="174" y="216"/>
                  </a:cubicBezTo>
                  <a:cubicBezTo>
                    <a:pt x="204" y="248"/>
                    <a:pt x="240" y="269"/>
                    <a:pt x="278" y="288"/>
                  </a:cubicBezTo>
                  <a:cubicBezTo>
                    <a:pt x="286" y="292"/>
                    <a:pt x="294" y="293"/>
                    <a:pt x="302" y="295"/>
                  </a:cubicBezTo>
                  <a:cubicBezTo>
                    <a:pt x="311" y="298"/>
                    <a:pt x="317" y="302"/>
                    <a:pt x="320" y="310"/>
                  </a:cubicBezTo>
                  <a:cubicBezTo>
                    <a:pt x="323" y="315"/>
                    <a:pt x="330" y="318"/>
                    <a:pt x="331" y="325"/>
                  </a:cubicBezTo>
                  <a:cubicBezTo>
                    <a:pt x="332" y="329"/>
                    <a:pt x="338" y="332"/>
                    <a:pt x="334" y="337"/>
                  </a:cubicBezTo>
                  <a:cubicBezTo>
                    <a:pt x="330" y="342"/>
                    <a:pt x="324" y="341"/>
                    <a:pt x="320" y="340"/>
                  </a:cubicBezTo>
                  <a:cubicBezTo>
                    <a:pt x="282" y="334"/>
                    <a:pt x="245" y="326"/>
                    <a:pt x="207" y="321"/>
                  </a:cubicBezTo>
                  <a:cubicBezTo>
                    <a:pt x="198" y="320"/>
                    <a:pt x="190" y="320"/>
                    <a:pt x="181" y="320"/>
                  </a:cubicBezTo>
                  <a:cubicBezTo>
                    <a:pt x="158" y="321"/>
                    <a:pt x="147" y="339"/>
                    <a:pt x="155" y="360"/>
                  </a:cubicBezTo>
                  <a:cubicBezTo>
                    <a:pt x="159" y="370"/>
                    <a:pt x="164" y="380"/>
                    <a:pt x="172" y="389"/>
                  </a:cubicBezTo>
                  <a:cubicBezTo>
                    <a:pt x="177" y="396"/>
                    <a:pt x="177" y="397"/>
                    <a:pt x="171" y="403"/>
                  </a:cubicBezTo>
                  <a:close/>
                </a:path>
              </a:pathLst>
            </a:custGeom>
            <a:solidFill>
              <a:srgbClr val="4D8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6" name="Freeform 8">
              <a:extLst>
                <a:ext uri="{FF2B5EF4-FFF2-40B4-BE49-F238E27FC236}">
                  <a16:creationId xmlns:a16="http://schemas.microsoft.com/office/drawing/2014/main" id="{CF84B29B-24CD-ADB0-654F-6F380C4C5AD4}"/>
                </a:ext>
              </a:extLst>
            </p:cNvPr>
            <p:cNvSpPr/>
            <p:nvPr/>
          </p:nvSpPr>
          <p:spPr bwMode="auto">
            <a:xfrm>
              <a:off x="1771650" y="4092575"/>
              <a:ext cx="300038" cy="538162"/>
            </a:xfrm>
            <a:custGeom>
              <a:avLst/>
              <a:gdLst>
                <a:gd name="T0" fmla="*/ 185 w 186"/>
                <a:gd name="T1" fmla="*/ 9 h 333"/>
                <a:gd name="T2" fmla="*/ 127 w 186"/>
                <a:gd name="T3" fmla="*/ 222 h 333"/>
                <a:gd name="T4" fmla="*/ 45 w 186"/>
                <a:gd name="T5" fmla="*/ 333 h 333"/>
                <a:gd name="T6" fmla="*/ 43 w 186"/>
                <a:gd name="T7" fmla="*/ 314 h 333"/>
                <a:gd name="T8" fmla="*/ 17 w 186"/>
                <a:gd name="T9" fmla="*/ 280 h 333"/>
                <a:gd name="T10" fmla="*/ 1 w 186"/>
                <a:gd name="T11" fmla="*/ 269 h 333"/>
                <a:gd name="T12" fmla="*/ 10 w 186"/>
                <a:gd name="T13" fmla="*/ 262 h 333"/>
                <a:gd name="T14" fmla="*/ 47 w 186"/>
                <a:gd name="T15" fmla="*/ 220 h 333"/>
                <a:gd name="T16" fmla="*/ 64 w 186"/>
                <a:gd name="T17" fmla="*/ 173 h 333"/>
                <a:gd name="T18" fmla="*/ 86 w 186"/>
                <a:gd name="T19" fmla="*/ 136 h 333"/>
                <a:gd name="T20" fmla="*/ 92 w 186"/>
                <a:gd name="T21" fmla="*/ 115 h 333"/>
                <a:gd name="T22" fmla="*/ 91 w 186"/>
                <a:gd name="T23" fmla="*/ 109 h 333"/>
                <a:gd name="T24" fmla="*/ 61 w 186"/>
                <a:gd name="T25" fmla="*/ 90 h 333"/>
                <a:gd name="T26" fmla="*/ 60 w 186"/>
                <a:gd name="T27" fmla="*/ 90 h 333"/>
                <a:gd name="T28" fmla="*/ 12 w 186"/>
                <a:gd name="T29" fmla="*/ 65 h 333"/>
                <a:gd name="T30" fmla="*/ 6 w 186"/>
                <a:gd name="T31" fmla="*/ 54 h 333"/>
                <a:gd name="T32" fmla="*/ 0 w 186"/>
                <a:gd name="T33" fmla="*/ 20 h 333"/>
                <a:gd name="T34" fmla="*/ 17 w 186"/>
                <a:gd name="T35" fmla="*/ 10 h 333"/>
                <a:gd name="T36" fmla="*/ 88 w 186"/>
                <a:gd name="T37" fmla="*/ 24 h 333"/>
                <a:gd name="T38" fmla="*/ 112 w 186"/>
                <a:gd name="T39" fmla="*/ 31 h 333"/>
                <a:gd name="T40" fmla="*/ 164 w 186"/>
                <a:gd name="T41" fmla="*/ 18 h 333"/>
                <a:gd name="T42" fmla="*/ 181 w 186"/>
                <a:gd name="T43" fmla="*/ 5 h 333"/>
                <a:gd name="T44" fmla="*/ 185 w 186"/>
                <a:gd name="T45" fmla="*/ 9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6" h="333">
                  <a:moveTo>
                    <a:pt x="185" y="9"/>
                  </a:moveTo>
                  <a:cubicBezTo>
                    <a:pt x="183" y="85"/>
                    <a:pt x="162" y="155"/>
                    <a:pt x="127" y="222"/>
                  </a:cubicBezTo>
                  <a:cubicBezTo>
                    <a:pt x="105" y="263"/>
                    <a:pt x="79" y="301"/>
                    <a:pt x="45" y="333"/>
                  </a:cubicBezTo>
                  <a:cubicBezTo>
                    <a:pt x="39" y="327"/>
                    <a:pt x="42" y="321"/>
                    <a:pt x="43" y="314"/>
                  </a:cubicBezTo>
                  <a:cubicBezTo>
                    <a:pt x="45" y="294"/>
                    <a:pt x="37" y="283"/>
                    <a:pt x="17" y="280"/>
                  </a:cubicBezTo>
                  <a:cubicBezTo>
                    <a:pt x="9" y="280"/>
                    <a:pt x="3" y="277"/>
                    <a:pt x="1" y="269"/>
                  </a:cubicBezTo>
                  <a:cubicBezTo>
                    <a:pt x="1" y="264"/>
                    <a:pt x="6" y="263"/>
                    <a:pt x="10" y="262"/>
                  </a:cubicBezTo>
                  <a:cubicBezTo>
                    <a:pt x="30" y="254"/>
                    <a:pt x="41" y="239"/>
                    <a:pt x="47" y="220"/>
                  </a:cubicBezTo>
                  <a:cubicBezTo>
                    <a:pt x="52" y="204"/>
                    <a:pt x="58" y="189"/>
                    <a:pt x="64" y="173"/>
                  </a:cubicBezTo>
                  <a:cubicBezTo>
                    <a:pt x="70" y="160"/>
                    <a:pt x="77" y="148"/>
                    <a:pt x="86" y="136"/>
                  </a:cubicBezTo>
                  <a:cubicBezTo>
                    <a:pt x="91" y="130"/>
                    <a:pt x="92" y="123"/>
                    <a:pt x="92" y="115"/>
                  </a:cubicBezTo>
                  <a:cubicBezTo>
                    <a:pt x="92" y="113"/>
                    <a:pt x="92" y="109"/>
                    <a:pt x="91" y="109"/>
                  </a:cubicBezTo>
                  <a:cubicBezTo>
                    <a:pt x="78" y="107"/>
                    <a:pt x="75" y="90"/>
                    <a:pt x="61" y="90"/>
                  </a:cubicBezTo>
                  <a:cubicBezTo>
                    <a:pt x="59" y="90"/>
                    <a:pt x="61" y="91"/>
                    <a:pt x="60" y="90"/>
                  </a:cubicBezTo>
                  <a:cubicBezTo>
                    <a:pt x="45" y="80"/>
                    <a:pt x="25" y="79"/>
                    <a:pt x="12" y="65"/>
                  </a:cubicBezTo>
                  <a:cubicBezTo>
                    <a:pt x="9" y="62"/>
                    <a:pt x="4" y="58"/>
                    <a:pt x="6" y="54"/>
                  </a:cubicBezTo>
                  <a:cubicBezTo>
                    <a:pt x="11" y="41"/>
                    <a:pt x="5" y="31"/>
                    <a:pt x="0" y="20"/>
                  </a:cubicBezTo>
                  <a:cubicBezTo>
                    <a:pt x="3" y="11"/>
                    <a:pt x="10" y="10"/>
                    <a:pt x="17" y="10"/>
                  </a:cubicBezTo>
                  <a:cubicBezTo>
                    <a:pt x="42" y="10"/>
                    <a:pt x="65" y="16"/>
                    <a:pt x="88" y="24"/>
                  </a:cubicBezTo>
                  <a:cubicBezTo>
                    <a:pt x="96" y="27"/>
                    <a:pt x="104" y="30"/>
                    <a:pt x="112" y="31"/>
                  </a:cubicBezTo>
                  <a:cubicBezTo>
                    <a:pt x="131" y="35"/>
                    <a:pt x="149" y="33"/>
                    <a:pt x="164" y="18"/>
                  </a:cubicBezTo>
                  <a:cubicBezTo>
                    <a:pt x="168" y="12"/>
                    <a:pt x="175" y="9"/>
                    <a:pt x="181" y="5"/>
                  </a:cubicBezTo>
                  <a:cubicBezTo>
                    <a:pt x="186" y="0"/>
                    <a:pt x="185" y="6"/>
                    <a:pt x="185" y="9"/>
                  </a:cubicBezTo>
                  <a:close/>
                </a:path>
              </a:pathLst>
            </a:custGeom>
            <a:solidFill>
              <a:srgbClr val="4C8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7" name="Freeform 9">
              <a:extLst>
                <a:ext uri="{FF2B5EF4-FFF2-40B4-BE49-F238E27FC236}">
                  <a16:creationId xmlns:a16="http://schemas.microsoft.com/office/drawing/2014/main" id="{7AB609FF-07ED-394A-94F0-DA0557D6EAE7}"/>
                </a:ext>
              </a:extLst>
            </p:cNvPr>
            <p:cNvSpPr/>
            <p:nvPr/>
          </p:nvSpPr>
          <p:spPr bwMode="auto">
            <a:xfrm>
              <a:off x="3227388" y="3900488"/>
              <a:ext cx="557213" cy="627062"/>
            </a:xfrm>
            <a:custGeom>
              <a:avLst/>
              <a:gdLst>
                <a:gd name="T0" fmla="*/ 318 w 346"/>
                <a:gd name="T1" fmla="*/ 388 h 388"/>
                <a:gd name="T2" fmla="*/ 298 w 346"/>
                <a:gd name="T3" fmla="*/ 374 h 388"/>
                <a:gd name="T4" fmla="*/ 237 w 346"/>
                <a:gd name="T5" fmla="*/ 347 h 388"/>
                <a:gd name="T6" fmla="*/ 174 w 346"/>
                <a:gd name="T7" fmla="*/ 299 h 388"/>
                <a:gd name="T8" fmla="*/ 128 w 346"/>
                <a:gd name="T9" fmla="*/ 240 h 388"/>
                <a:gd name="T10" fmla="*/ 105 w 346"/>
                <a:gd name="T11" fmla="*/ 200 h 388"/>
                <a:gd name="T12" fmla="*/ 80 w 346"/>
                <a:gd name="T13" fmla="*/ 183 h 388"/>
                <a:gd name="T14" fmla="*/ 31 w 346"/>
                <a:gd name="T15" fmla="*/ 160 h 388"/>
                <a:gd name="T16" fmla="*/ 5 w 346"/>
                <a:gd name="T17" fmla="*/ 89 h 388"/>
                <a:gd name="T18" fmla="*/ 2 w 346"/>
                <a:gd name="T19" fmla="*/ 77 h 388"/>
                <a:gd name="T20" fmla="*/ 2 w 346"/>
                <a:gd name="T21" fmla="*/ 43 h 388"/>
                <a:gd name="T22" fmla="*/ 34 w 346"/>
                <a:gd name="T23" fmla="*/ 0 h 388"/>
                <a:gd name="T24" fmla="*/ 38 w 346"/>
                <a:gd name="T25" fmla="*/ 12 h 388"/>
                <a:gd name="T26" fmla="*/ 32 w 346"/>
                <a:gd name="T27" fmla="*/ 50 h 388"/>
                <a:gd name="T28" fmla="*/ 31 w 346"/>
                <a:gd name="T29" fmla="*/ 98 h 388"/>
                <a:gd name="T30" fmla="*/ 76 w 346"/>
                <a:gd name="T31" fmla="*/ 136 h 388"/>
                <a:gd name="T32" fmla="*/ 137 w 346"/>
                <a:gd name="T33" fmla="*/ 128 h 388"/>
                <a:gd name="T34" fmla="*/ 155 w 346"/>
                <a:gd name="T35" fmla="*/ 127 h 388"/>
                <a:gd name="T36" fmla="*/ 166 w 346"/>
                <a:gd name="T37" fmla="*/ 143 h 388"/>
                <a:gd name="T38" fmla="*/ 156 w 346"/>
                <a:gd name="T39" fmla="*/ 215 h 388"/>
                <a:gd name="T40" fmla="*/ 230 w 346"/>
                <a:gd name="T41" fmla="*/ 310 h 388"/>
                <a:gd name="T42" fmla="*/ 281 w 346"/>
                <a:gd name="T43" fmla="*/ 318 h 388"/>
                <a:gd name="T44" fmla="*/ 296 w 346"/>
                <a:gd name="T45" fmla="*/ 327 h 388"/>
                <a:gd name="T46" fmla="*/ 324 w 346"/>
                <a:gd name="T47" fmla="*/ 342 h 388"/>
                <a:gd name="T48" fmla="*/ 337 w 346"/>
                <a:gd name="T49" fmla="*/ 370 h 388"/>
                <a:gd name="T50" fmla="*/ 318 w 346"/>
                <a:gd name="T51" fmla="*/ 38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6" h="388">
                  <a:moveTo>
                    <a:pt x="318" y="388"/>
                  </a:moveTo>
                  <a:cubicBezTo>
                    <a:pt x="314" y="379"/>
                    <a:pt x="306" y="376"/>
                    <a:pt x="298" y="374"/>
                  </a:cubicBezTo>
                  <a:cubicBezTo>
                    <a:pt x="275" y="370"/>
                    <a:pt x="255" y="360"/>
                    <a:pt x="237" y="347"/>
                  </a:cubicBezTo>
                  <a:cubicBezTo>
                    <a:pt x="216" y="331"/>
                    <a:pt x="192" y="320"/>
                    <a:pt x="174" y="299"/>
                  </a:cubicBezTo>
                  <a:cubicBezTo>
                    <a:pt x="159" y="279"/>
                    <a:pt x="140" y="262"/>
                    <a:pt x="128" y="240"/>
                  </a:cubicBezTo>
                  <a:cubicBezTo>
                    <a:pt x="121" y="226"/>
                    <a:pt x="111" y="214"/>
                    <a:pt x="105" y="200"/>
                  </a:cubicBezTo>
                  <a:cubicBezTo>
                    <a:pt x="100" y="190"/>
                    <a:pt x="90" y="186"/>
                    <a:pt x="80" y="183"/>
                  </a:cubicBezTo>
                  <a:cubicBezTo>
                    <a:pt x="63" y="177"/>
                    <a:pt x="46" y="171"/>
                    <a:pt x="31" y="160"/>
                  </a:cubicBezTo>
                  <a:cubicBezTo>
                    <a:pt x="7" y="142"/>
                    <a:pt x="2" y="117"/>
                    <a:pt x="5" y="89"/>
                  </a:cubicBezTo>
                  <a:cubicBezTo>
                    <a:pt x="6" y="84"/>
                    <a:pt x="8" y="80"/>
                    <a:pt x="2" y="77"/>
                  </a:cubicBezTo>
                  <a:cubicBezTo>
                    <a:pt x="0" y="65"/>
                    <a:pt x="8" y="54"/>
                    <a:pt x="2" y="43"/>
                  </a:cubicBezTo>
                  <a:cubicBezTo>
                    <a:pt x="13" y="29"/>
                    <a:pt x="22" y="13"/>
                    <a:pt x="34" y="0"/>
                  </a:cubicBezTo>
                  <a:cubicBezTo>
                    <a:pt x="42" y="1"/>
                    <a:pt x="39" y="8"/>
                    <a:pt x="38" y="12"/>
                  </a:cubicBezTo>
                  <a:cubicBezTo>
                    <a:pt x="36" y="24"/>
                    <a:pt x="33" y="37"/>
                    <a:pt x="32" y="50"/>
                  </a:cubicBezTo>
                  <a:cubicBezTo>
                    <a:pt x="30" y="66"/>
                    <a:pt x="27" y="82"/>
                    <a:pt x="31" y="98"/>
                  </a:cubicBezTo>
                  <a:cubicBezTo>
                    <a:pt x="36" y="123"/>
                    <a:pt x="50" y="136"/>
                    <a:pt x="76" y="136"/>
                  </a:cubicBezTo>
                  <a:cubicBezTo>
                    <a:pt x="97" y="136"/>
                    <a:pt x="117" y="130"/>
                    <a:pt x="137" y="128"/>
                  </a:cubicBezTo>
                  <a:cubicBezTo>
                    <a:pt x="143" y="127"/>
                    <a:pt x="149" y="126"/>
                    <a:pt x="155" y="127"/>
                  </a:cubicBezTo>
                  <a:cubicBezTo>
                    <a:pt x="166" y="128"/>
                    <a:pt x="169" y="131"/>
                    <a:pt x="166" y="143"/>
                  </a:cubicBezTo>
                  <a:cubicBezTo>
                    <a:pt x="155" y="166"/>
                    <a:pt x="156" y="191"/>
                    <a:pt x="156" y="215"/>
                  </a:cubicBezTo>
                  <a:cubicBezTo>
                    <a:pt x="156" y="260"/>
                    <a:pt x="180" y="301"/>
                    <a:pt x="230" y="310"/>
                  </a:cubicBezTo>
                  <a:cubicBezTo>
                    <a:pt x="247" y="313"/>
                    <a:pt x="264" y="314"/>
                    <a:pt x="281" y="318"/>
                  </a:cubicBezTo>
                  <a:cubicBezTo>
                    <a:pt x="287" y="320"/>
                    <a:pt x="292" y="322"/>
                    <a:pt x="296" y="327"/>
                  </a:cubicBezTo>
                  <a:cubicBezTo>
                    <a:pt x="303" y="336"/>
                    <a:pt x="313" y="340"/>
                    <a:pt x="324" y="342"/>
                  </a:cubicBezTo>
                  <a:cubicBezTo>
                    <a:pt x="341" y="344"/>
                    <a:pt x="346" y="355"/>
                    <a:pt x="337" y="370"/>
                  </a:cubicBezTo>
                  <a:cubicBezTo>
                    <a:pt x="332" y="377"/>
                    <a:pt x="326" y="384"/>
                    <a:pt x="318" y="388"/>
                  </a:cubicBezTo>
                  <a:close/>
                </a:path>
              </a:pathLst>
            </a:custGeom>
            <a:solidFill>
              <a:srgbClr val="5F97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8" name="Freeform 10">
              <a:extLst>
                <a:ext uri="{FF2B5EF4-FFF2-40B4-BE49-F238E27FC236}">
                  <a16:creationId xmlns:a16="http://schemas.microsoft.com/office/drawing/2014/main" id="{1B580EEF-605B-C493-F088-2A3F02785EF6}"/>
                </a:ext>
              </a:extLst>
            </p:cNvPr>
            <p:cNvSpPr/>
            <p:nvPr/>
          </p:nvSpPr>
          <p:spPr bwMode="auto">
            <a:xfrm>
              <a:off x="3465513" y="4535488"/>
              <a:ext cx="534988" cy="295275"/>
            </a:xfrm>
            <a:custGeom>
              <a:avLst/>
              <a:gdLst>
                <a:gd name="T0" fmla="*/ 23 w 332"/>
                <a:gd name="T1" fmla="*/ 87 h 182"/>
                <a:gd name="T2" fmla="*/ 20 w 332"/>
                <a:gd name="T3" fmla="*/ 74 h 182"/>
                <a:gd name="T4" fmla="*/ 1 w 332"/>
                <a:gd name="T5" fmla="*/ 29 h 182"/>
                <a:gd name="T6" fmla="*/ 31 w 332"/>
                <a:gd name="T7" fmla="*/ 0 h 182"/>
                <a:gd name="T8" fmla="*/ 120 w 332"/>
                <a:gd name="T9" fmla="*/ 12 h 182"/>
                <a:gd name="T10" fmla="*/ 175 w 332"/>
                <a:gd name="T11" fmla="*/ 20 h 182"/>
                <a:gd name="T12" fmla="*/ 184 w 332"/>
                <a:gd name="T13" fmla="*/ 20 h 182"/>
                <a:gd name="T14" fmla="*/ 180 w 332"/>
                <a:gd name="T15" fmla="*/ 13 h 182"/>
                <a:gd name="T16" fmla="*/ 182 w 332"/>
                <a:gd name="T17" fmla="*/ 8 h 182"/>
                <a:gd name="T18" fmla="*/ 208 w 332"/>
                <a:gd name="T19" fmla="*/ 55 h 182"/>
                <a:gd name="T20" fmla="*/ 185 w 332"/>
                <a:gd name="T21" fmla="*/ 56 h 182"/>
                <a:gd name="T22" fmla="*/ 75 w 332"/>
                <a:gd name="T23" fmla="*/ 36 h 182"/>
                <a:gd name="T24" fmla="*/ 52 w 332"/>
                <a:gd name="T25" fmla="*/ 35 h 182"/>
                <a:gd name="T26" fmla="*/ 39 w 332"/>
                <a:gd name="T27" fmla="*/ 56 h 182"/>
                <a:gd name="T28" fmla="*/ 61 w 332"/>
                <a:gd name="T29" fmla="*/ 84 h 182"/>
                <a:gd name="T30" fmla="*/ 173 w 332"/>
                <a:gd name="T31" fmla="*/ 137 h 182"/>
                <a:gd name="T32" fmla="*/ 258 w 332"/>
                <a:gd name="T33" fmla="*/ 144 h 182"/>
                <a:gd name="T34" fmla="*/ 308 w 332"/>
                <a:gd name="T35" fmla="*/ 162 h 182"/>
                <a:gd name="T36" fmla="*/ 332 w 332"/>
                <a:gd name="T37" fmla="*/ 167 h 182"/>
                <a:gd name="T38" fmla="*/ 202 w 332"/>
                <a:gd name="T39" fmla="*/ 178 h 182"/>
                <a:gd name="T40" fmla="*/ 174 w 332"/>
                <a:gd name="T41" fmla="*/ 180 h 182"/>
                <a:gd name="T42" fmla="*/ 181 w 332"/>
                <a:gd name="T43" fmla="*/ 177 h 182"/>
                <a:gd name="T44" fmla="*/ 23 w 332"/>
                <a:gd name="T45" fmla="*/ 8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2" h="182">
                  <a:moveTo>
                    <a:pt x="23" y="87"/>
                  </a:moveTo>
                  <a:cubicBezTo>
                    <a:pt x="30" y="81"/>
                    <a:pt x="23" y="78"/>
                    <a:pt x="20" y="74"/>
                  </a:cubicBezTo>
                  <a:cubicBezTo>
                    <a:pt x="10" y="61"/>
                    <a:pt x="0" y="47"/>
                    <a:pt x="1" y="29"/>
                  </a:cubicBezTo>
                  <a:cubicBezTo>
                    <a:pt x="1" y="13"/>
                    <a:pt x="14" y="1"/>
                    <a:pt x="31" y="0"/>
                  </a:cubicBezTo>
                  <a:cubicBezTo>
                    <a:pt x="61" y="0"/>
                    <a:pt x="91" y="6"/>
                    <a:pt x="120" y="12"/>
                  </a:cubicBezTo>
                  <a:cubicBezTo>
                    <a:pt x="138" y="15"/>
                    <a:pt x="156" y="18"/>
                    <a:pt x="175" y="20"/>
                  </a:cubicBezTo>
                  <a:cubicBezTo>
                    <a:pt x="178" y="21"/>
                    <a:pt x="182" y="24"/>
                    <a:pt x="184" y="20"/>
                  </a:cubicBezTo>
                  <a:cubicBezTo>
                    <a:pt x="187" y="16"/>
                    <a:pt x="181" y="15"/>
                    <a:pt x="180" y="13"/>
                  </a:cubicBezTo>
                  <a:cubicBezTo>
                    <a:pt x="179" y="10"/>
                    <a:pt x="179" y="9"/>
                    <a:pt x="182" y="8"/>
                  </a:cubicBezTo>
                  <a:cubicBezTo>
                    <a:pt x="199" y="14"/>
                    <a:pt x="212" y="38"/>
                    <a:pt x="208" y="55"/>
                  </a:cubicBezTo>
                  <a:cubicBezTo>
                    <a:pt x="200" y="58"/>
                    <a:pt x="193" y="57"/>
                    <a:pt x="185" y="56"/>
                  </a:cubicBezTo>
                  <a:cubicBezTo>
                    <a:pt x="148" y="50"/>
                    <a:pt x="112" y="42"/>
                    <a:pt x="75" y="36"/>
                  </a:cubicBezTo>
                  <a:cubicBezTo>
                    <a:pt x="67" y="34"/>
                    <a:pt x="60" y="34"/>
                    <a:pt x="52" y="35"/>
                  </a:cubicBezTo>
                  <a:cubicBezTo>
                    <a:pt x="40" y="36"/>
                    <a:pt x="34" y="44"/>
                    <a:pt x="39" y="56"/>
                  </a:cubicBezTo>
                  <a:cubicBezTo>
                    <a:pt x="44" y="67"/>
                    <a:pt x="52" y="76"/>
                    <a:pt x="61" y="84"/>
                  </a:cubicBezTo>
                  <a:cubicBezTo>
                    <a:pt x="93" y="112"/>
                    <a:pt x="131" y="128"/>
                    <a:pt x="173" y="137"/>
                  </a:cubicBezTo>
                  <a:cubicBezTo>
                    <a:pt x="201" y="143"/>
                    <a:pt x="230" y="145"/>
                    <a:pt x="258" y="144"/>
                  </a:cubicBezTo>
                  <a:cubicBezTo>
                    <a:pt x="271" y="162"/>
                    <a:pt x="290" y="161"/>
                    <a:pt x="308" y="162"/>
                  </a:cubicBezTo>
                  <a:cubicBezTo>
                    <a:pt x="316" y="162"/>
                    <a:pt x="325" y="159"/>
                    <a:pt x="332" y="167"/>
                  </a:cubicBezTo>
                  <a:cubicBezTo>
                    <a:pt x="289" y="172"/>
                    <a:pt x="245" y="176"/>
                    <a:pt x="202" y="178"/>
                  </a:cubicBezTo>
                  <a:cubicBezTo>
                    <a:pt x="192" y="178"/>
                    <a:pt x="184" y="182"/>
                    <a:pt x="174" y="180"/>
                  </a:cubicBezTo>
                  <a:cubicBezTo>
                    <a:pt x="176" y="179"/>
                    <a:pt x="178" y="178"/>
                    <a:pt x="181" y="177"/>
                  </a:cubicBezTo>
                  <a:cubicBezTo>
                    <a:pt x="122" y="157"/>
                    <a:pt x="69" y="127"/>
                    <a:pt x="23" y="87"/>
                  </a:cubicBezTo>
                  <a:close/>
                </a:path>
              </a:pathLst>
            </a:custGeom>
            <a:solidFill>
              <a:srgbClr val="5697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29" name="Freeform 11">
              <a:extLst>
                <a:ext uri="{FF2B5EF4-FFF2-40B4-BE49-F238E27FC236}">
                  <a16:creationId xmlns:a16="http://schemas.microsoft.com/office/drawing/2014/main" id="{4D108900-CC47-2A22-2EB0-AB4229925F5D}"/>
                </a:ext>
              </a:extLst>
            </p:cNvPr>
            <p:cNvSpPr/>
            <p:nvPr/>
          </p:nvSpPr>
          <p:spPr bwMode="auto">
            <a:xfrm>
              <a:off x="1563688" y="3811588"/>
              <a:ext cx="514350" cy="350837"/>
            </a:xfrm>
            <a:custGeom>
              <a:avLst/>
              <a:gdLst>
                <a:gd name="T0" fmla="*/ 314 w 319"/>
                <a:gd name="T1" fmla="*/ 183 h 217"/>
                <a:gd name="T2" fmla="*/ 312 w 319"/>
                <a:gd name="T3" fmla="*/ 180 h 217"/>
                <a:gd name="T4" fmla="*/ 288 w 319"/>
                <a:gd name="T5" fmla="*/ 200 h 217"/>
                <a:gd name="T6" fmla="*/ 220 w 319"/>
                <a:gd name="T7" fmla="*/ 203 h 217"/>
                <a:gd name="T8" fmla="*/ 147 w 319"/>
                <a:gd name="T9" fmla="*/ 187 h 217"/>
                <a:gd name="T10" fmla="*/ 131 w 319"/>
                <a:gd name="T11" fmla="*/ 195 h 217"/>
                <a:gd name="T12" fmla="*/ 121 w 319"/>
                <a:gd name="T13" fmla="*/ 185 h 217"/>
                <a:gd name="T14" fmla="*/ 80 w 319"/>
                <a:gd name="T15" fmla="*/ 157 h 217"/>
                <a:gd name="T16" fmla="*/ 63 w 319"/>
                <a:gd name="T17" fmla="*/ 149 h 217"/>
                <a:gd name="T18" fmla="*/ 29 w 319"/>
                <a:gd name="T19" fmla="*/ 129 h 217"/>
                <a:gd name="T20" fmla="*/ 18 w 319"/>
                <a:gd name="T21" fmla="*/ 122 h 217"/>
                <a:gd name="T22" fmla="*/ 17 w 319"/>
                <a:gd name="T23" fmla="*/ 118 h 217"/>
                <a:gd name="T24" fmla="*/ 6 w 319"/>
                <a:gd name="T25" fmla="*/ 75 h 217"/>
                <a:gd name="T26" fmla="*/ 4 w 319"/>
                <a:gd name="T27" fmla="*/ 60 h 217"/>
                <a:gd name="T28" fmla="*/ 20 w 319"/>
                <a:gd name="T29" fmla="*/ 75 h 217"/>
                <a:gd name="T30" fmla="*/ 61 w 319"/>
                <a:gd name="T31" fmla="*/ 125 h 217"/>
                <a:gd name="T32" fmla="*/ 87 w 319"/>
                <a:gd name="T33" fmla="*/ 138 h 217"/>
                <a:gd name="T34" fmla="*/ 212 w 319"/>
                <a:gd name="T35" fmla="*/ 170 h 217"/>
                <a:gd name="T36" fmla="*/ 233 w 319"/>
                <a:gd name="T37" fmla="*/ 177 h 217"/>
                <a:gd name="T38" fmla="*/ 282 w 319"/>
                <a:gd name="T39" fmla="*/ 141 h 217"/>
                <a:gd name="T40" fmla="*/ 283 w 319"/>
                <a:gd name="T41" fmla="*/ 108 h 217"/>
                <a:gd name="T42" fmla="*/ 281 w 319"/>
                <a:gd name="T43" fmla="*/ 85 h 217"/>
                <a:gd name="T44" fmla="*/ 266 w 319"/>
                <a:gd name="T45" fmla="*/ 21 h 217"/>
                <a:gd name="T46" fmla="*/ 265 w 319"/>
                <a:gd name="T47" fmla="*/ 0 h 217"/>
                <a:gd name="T48" fmla="*/ 305 w 319"/>
                <a:gd name="T49" fmla="*/ 45 h 217"/>
                <a:gd name="T50" fmla="*/ 312 w 319"/>
                <a:gd name="T51" fmla="*/ 95 h 217"/>
                <a:gd name="T52" fmla="*/ 314 w 319"/>
                <a:gd name="T53" fmla="*/ 183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9" h="216">
                  <a:moveTo>
                    <a:pt x="314" y="183"/>
                  </a:moveTo>
                  <a:cubicBezTo>
                    <a:pt x="313" y="182"/>
                    <a:pt x="313" y="181"/>
                    <a:pt x="312" y="180"/>
                  </a:cubicBezTo>
                  <a:cubicBezTo>
                    <a:pt x="307" y="190"/>
                    <a:pt x="296" y="193"/>
                    <a:pt x="288" y="200"/>
                  </a:cubicBezTo>
                  <a:cubicBezTo>
                    <a:pt x="267" y="217"/>
                    <a:pt x="243" y="211"/>
                    <a:pt x="220" y="203"/>
                  </a:cubicBezTo>
                  <a:cubicBezTo>
                    <a:pt x="196" y="194"/>
                    <a:pt x="172" y="188"/>
                    <a:pt x="147" y="187"/>
                  </a:cubicBezTo>
                  <a:cubicBezTo>
                    <a:pt x="140" y="187"/>
                    <a:pt x="134" y="189"/>
                    <a:pt x="131" y="195"/>
                  </a:cubicBezTo>
                  <a:cubicBezTo>
                    <a:pt x="125" y="194"/>
                    <a:pt x="123" y="189"/>
                    <a:pt x="121" y="185"/>
                  </a:cubicBezTo>
                  <a:cubicBezTo>
                    <a:pt x="111" y="169"/>
                    <a:pt x="101" y="155"/>
                    <a:pt x="80" y="157"/>
                  </a:cubicBezTo>
                  <a:cubicBezTo>
                    <a:pt x="73" y="158"/>
                    <a:pt x="68" y="153"/>
                    <a:pt x="63" y="149"/>
                  </a:cubicBezTo>
                  <a:cubicBezTo>
                    <a:pt x="54" y="138"/>
                    <a:pt x="41" y="135"/>
                    <a:pt x="29" y="129"/>
                  </a:cubicBezTo>
                  <a:cubicBezTo>
                    <a:pt x="25" y="127"/>
                    <a:pt x="21" y="126"/>
                    <a:pt x="18" y="122"/>
                  </a:cubicBezTo>
                  <a:cubicBezTo>
                    <a:pt x="17" y="121"/>
                    <a:pt x="17" y="119"/>
                    <a:pt x="17" y="118"/>
                  </a:cubicBezTo>
                  <a:cubicBezTo>
                    <a:pt x="19" y="102"/>
                    <a:pt x="11" y="89"/>
                    <a:pt x="6" y="75"/>
                  </a:cubicBezTo>
                  <a:cubicBezTo>
                    <a:pt x="4" y="70"/>
                    <a:pt x="0" y="66"/>
                    <a:pt x="4" y="60"/>
                  </a:cubicBezTo>
                  <a:cubicBezTo>
                    <a:pt x="13" y="61"/>
                    <a:pt x="16" y="69"/>
                    <a:pt x="20" y="75"/>
                  </a:cubicBezTo>
                  <a:cubicBezTo>
                    <a:pt x="33" y="92"/>
                    <a:pt x="46" y="109"/>
                    <a:pt x="61" y="125"/>
                  </a:cubicBezTo>
                  <a:cubicBezTo>
                    <a:pt x="68" y="133"/>
                    <a:pt x="77" y="137"/>
                    <a:pt x="87" y="138"/>
                  </a:cubicBezTo>
                  <a:cubicBezTo>
                    <a:pt x="131" y="141"/>
                    <a:pt x="172" y="154"/>
                    <a:pt x="212" y="170"/>
                  </a:cubicBezTo>
                  <a:cubicBezTo>
                    <a:pt x="219" y="172"/>
                    <a:pt x="226" y="175"/>
                    <a:pt x="233" y="177"/>
                  </a:cubicBezTo>
                  <a:cubicBezTo>
                    <a:pt x="261" y="185"/>
                    <a:pt x="280" y="171"/>
                    <a:pt x="282" y="141"/>
                  </a:cubicBezTo>
                  <a:cubicBezTo>
                    <a:pt x="282" y="130"/>
                    <a:pt x="281" y="119"/>
                    <a:pt x="283" y="108"/>
                  </a:cubicBezTo>
                  <a:cubicBezTo>
                    <a:pt x="285" y="100"/>
                    <a:pt x="283" y="92"/>
                    <a:pt x="281" y="85"/>
                  </a:cubicBezTo>
                  <a:cubicBezTo>
                    <a:pt x="278" y="63"/>
                    <a:pt x="273" y="42"/>
                    <a:pt x="266" y="21"/>
                  </a:cubicBezTo>
                  <a:cubicBezTo>
                    <a:pt x="264" y="14"/>
                    <a:pt x="260" y="7"/>
                    <a:pt x="265" y="0"/>
                  </a:cubicBezTo>
                  <a:cubicBezTo>
                    <a:pt x="280" y="13"/>
                    <a:pt x="292" y="29"/>
                    <a:pt x="305" y="45"/>
                  </a:cubicBezTo>
                  <a:cubicBezTo>
                    <a:pt x="305" y="62"/>
                    <a:pt x="311" y="78"/>
                    <a:pt x="312" y="95"/>
                  </a:cubicBezTo>
                  <a:cubicBezTo>
                    <a:pt x="314" y="124"/>
                    <a:pt x="319" y="153"/>
                    <a:pt x="314" y="183"/>
                  </a:cubicBezTo>
                  <a:close/>
                </a:path>
              </a:pathLst>
            </a:custGeom>
            <a:solidFill>
              <a:srgbClr val="5F97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0" name="Freeform 12">
              <a:extLst>
                <a:ext uri="{FF2B5EF4-FFF2-40B4-BE49-F238E27FC236}">
                  <a16:creationId xmlns:a16="http://schemas.microsoft.com/office/drawing/2014/main" id="{0DF288CB-39A0-9B3F-77E5-272DA4825B5E}"/>
                </a:ext>
              </a:extLst>
            </p:cNvPr>
            <p:cNvSpPr/>
            <p:nvPr/>
          </p:nvSpPr>
          <p:spPr bwMode="auto">
            <a:xfrm>
              <a:off x="1241425" y="4518025"/>
              <a:ext cx="609600" cy="320675"/>
            </a:xfrm>
            <a:custGeom>
              <a:avLst/>
              <a:gdLst>
                <a:gd name="T0" fmla="*/ 330 w 379"/>
                <a:gd name="T1" fmla="*/ 6 h 198"/>
                <a:gd name="T2" fmla="*/ 350 w 379"/>
                <a:gd name="T3" fmla="*/ 14 h 198"/>
                <a:gd name="T4" fmla="*/ 375 w 379"/>
                <a:gd name="T5" fmla="*/ 49 h 198"/>
                <a:gd name="T6" fmla="*/ 374 w 379"/>
                <a:gd name="T7" fmla="*/ 70 h 198"/>
                <a:gd name="T8" fmla="*/ 163 w 379"/>
                <a:gd name="T9" fmla="*/ 194 h 198"/>
                <a:gd name="T10" fmla="*/ 160 w 379"/>
                <a:gd name="T11" fmla="*/ 198 h 198"/>
                <a:gd name="T12" fmla="*/ 43 w 379"/>
                <a:gd name="T13" fmla="*/ 184 h 198"/>
                <a:gd name="T14" fmla="*/ 8 w 379"/>
                <a:gd name="T15" fmla="*/ 176 h 198"/>
                <a:gd name="T16" fmla="*/ 8 w 379"/>
                <a:gd name="T17" fmla="*/ 169 h 198"/>
                <a:gd name="T18" fmla="*/ 15 w 379"/>
                <a:gd name="T19" fmla="*/ 167 h 198"/>
                <a:gd name="T20" fmla="*/ 90 w 379"/>
                <a:gd name="T21" fmla="*/ 168 h 198"/>
                <a:gd name="T22" fmla="*/ 137 w 379"/>
                <a:gd name="T23" fmla="*/ 156 h 198"/>
                <a:gd name="T24" fmla="*/ 245 w 379"/>
                <a:gd name="T25" fmla="*/ 135 h 198"/>
                <a:gd name="T26" fmla="*/ 318 w 379"/>
                <a:gd name="T27" fmla="*/ 86 h 198"/>
                <a:gd name="T28" fmla="*/ 331 w 379"/>
                <a:gd name="T29" fmla="*/ 67 h 198"/>
                <a:gd name="T30" fmla="*/ 321 w 379"/>
                <a:gd name="T31" fmla="*/ 47 h 198"/>
                <a:gd name="T32" fmla="*/ 299 w 379"/>
                <a:gd name="T33" fmla="*/ 39 h 198"/>
                <a:gd name="T34" fmla="*/ 330 w 379"/>
                <a:gd name="T35" fmla="*/ 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9" h="198">
                  <a:moveTo>
                    <a:pt x="330" y="6"/>
                  </a:moveTo>
                  <a:cubicBezTo>
                    <a:pt x="335" y="13"/>
                    <a:pt x="342" y="14"/>
                    <a:pt x="350" y="14"/>
                  </a:cubicBezTo>
                  <a:cubicBezTo>
                    <a:pt x="367" y="15"/>
                    <a:pt x="379" y="32"/>
                    <a:pt x="375" y="49"/>
                  </a:cubicBezTo>
                  <a:cubicBezTo>
                    <a:pt x="374" y="56"/>
                    <a:pt x="374" y="63"/>
                    <a:pt x="374" y="70"/>
                  </a:cubicBezTo>
                  <a:cubicBezTo>
                    <a:pt x="315" y="131"/>
                    <a:pt x="245" y="173"/>
                    <a:pt x="163" y="194"/>
                  </a:cubicBezTo>
                  <a:cubicBezTo>
                    <a:pt x="160" y="195"/>
                    <a:pt x="160" y="196"/>
                    <a:pt x="160" y="198"/>
                  </a:cubicBezTo>
                  <a:cubicBezTo>
                    <a:pt x="121" y="194"/>
                    <a:pt x="82" y="190"/>
                    <a:pt x="43" y="184"/>
                  </a:cubicBezTo>
                  <a:cubicBezTo>
                    <a:pt x="31" y="182"/>
                    <a:pt x="20" y="179"/>
                    <a:pt x="8" y="176"/>
                  </a:cubicBezTo>
                  <a:cubicBezTo>
                    <a:pt x="4" y="174"/>
                    <a:pt x="0" y="171"/>
                    <a:pt x="8" y="169"/>
                  </a:cubicBezTo>
                  <a:cubicBezTo>
                    <a:pt x="10" y="168"/>
                    <a:pt x="12" y="167"/>
                    <a:pt x="15" y="167"/>
                  </a:cubicBezTo>
                  <a:cubicBezTo>
                    <a:pt x="40" y="167"/>
                    <a:pt x="65" y="166"/>
                    <a:pt x="90" y="168"/>
                  </a:cubicBezTo>
                  <a:cubicBezTo>
                    <a:pt x="107" y="170"/>
                    <a:pt x="123" y="169"/>
                    <a:pt x="137" y="156"/>
                  </a:cubicBezTo>
                  <a:cubicBezTo>
                    <a:pt x="174" y="156"/>
                    <a:pt x="210" y="149"/>
                    <a:pt x="245" y="135"/>
                  </a:cubicBezTo>
                  <a:cubicBezTo>
                    <a:pt x="273" y="123"/>
                    <a:pt x="298" y="108"/>
                    <a:pt x="318" y="86"/>
                  </a:cubicBezTo>
                  <a:cubicBezTo>
                    <a:pt x="323" y="80"/>
                    <a:pt x="328" y="75"/>
                    <a:pt x="331" y="67"/>
                  </a:cubicBezTo>
                  <a:cubicBezTo>
                    <a:pt x="336" y="56"/>
                    <a:pt x="333" y="50"/>
                    <a:pt x="321" y="47"/>
                  </a:cubicBezTo>
                  <a:cubicBezTo>
                    <a:pt x="313" y="44"/>
                    <a:pt x="304" y="47"/>
                    <a:pt x="299" y="39"/>
                  </a:cubicBezTo>
                  <a:cubicBezTo>
                    <a:pt x="300" y="14"/>
                    <a:pt x="315" y="0"/>
                    <a:pt x="330" y="6"/>
                  </a:cubicBezTo>
                  <a:close/>
                </a:path>
              </a:pathLst>
            </a:custGeom>
            <a:solidFill>
              <a:srgbClr val="5194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1" name="Freeform 13">
              <a:extLst>
                <a:ext uri="{FF2B5EF4-FFF2-40B4-BE49-F238E27FC236}">
                  <a16:creationId xmlns:a16="http://schemas.microsoft.com/office/drawing/2014/main" id="{CD6F8E7C-8C83-1B97-7FC9-0B91F443E86F}"/>
                </a:ext>
              </a:extLst>
            </p:cNvPr>
            <p:cNvSpPr/>
            <p:nvPr/>
          </p:nvSpPr>
          <p:spPr bwMode="auto">
            <a:xfrm>
              <a:off x="3990975" y="3459163"/>
              <a:ext cx="755650" cy="808037"/>
            </a:xfrm>
            <a:custGeom>
              <a:avLst/>
              <a:gdLst>
                <a:gd name="T0" fmla="*/ 144 w 468"/>
                <a:gd name="T1" fmla="*/ 0 h 500"/>
                <a:gd name="T2" fmla="*/ 281 w 468"/>
                <a:gd name="T3" fmla="*/ 19 h 500"/>
                <a:gd name="T4" fmla="*/ 291 w 468"/>
                <a:gd name="T5" fmla="*/ 20 h 500"/>
                <a:gd name="T6" fmla="*/ 336 w 468"/>
                <a:gd name="T7" fmla="*/ 64 h 500"/>
                <a:gd name="T8" fmla="*/ 394 w 468"/>
                <a:gd name="T9" fmla="*/ 121 h 500"/>
                <a:gd name="T10" fmla="*/ 450 w 468"/>
                <a:gd name="T11" fmla="*/ 256 h 500"/>
                <a:gd name="T12" fmla="*/ 448 w 468"/>
                <a:gd name="T13" fmla="*/ 487 h 500"/>
                <a:gd name="T14" fmla="*/ 441 w 468"/>
                <a:gd name="T15" fmla="*/ 500 h 500"/>
                <a:gd name="T16" fmla="*/ 428 w 468"/>
                <a:gd name="T17" fmla="*/ 484 h 500"/>
                <a:gd name="T18" fmla="*/ 420 w 468"/>
                <a:gd name="T19" fmla="*/ 415 h 500"/>
                <a:gd name="T20" fmla="*/ 429 w 468"/>
                <a:gd name="T21" fmla="*/ 384 h 500"/>
                <a:gd name="T22" fmla="*/ 404 w 468"/>
                <a:gd name="T23" fmla="*/ 328 h 500"/>
                <a:gd name="T24" fmla="*/ 389 w 468"/>
                <a:gd name="T25" fmla="*/ 336 h 500"/>
                <a:gd name="T26" fmla="*/ 381 w 468"/>
                <a:gd name="T27" fmla="*/ 389 h 500"/>
                <a:gd name="T28" fmla="*/ 377 w 468"/>
                <a:gd name="T29" fmla="*/ 423 h 500"/>
                <a:gd name="T30" fmla="*/ 376 w 468"/>
                <a:gd name="T31" fmla="*/ 466 h 500"/>
                <a:gd name="T32" fmla="*/ 367 w 468"/>
                <a:gd name="T33" fmla="*/ 482 h 500"/>
                <a:gd name="T34" fmla="*/ 349 w 468"/>
                <a:gd name="T35" fmla="*/ 471 h 500"/>
                <a:gd name="T36" fmla="*/ 329 w 468"/>
                <a:gd name="T37" fmla="*/ 419 h 500"/>
                <a:gd name="T38" fmla="*/ 311 w 468"/>
                <a:gd name="T39" fmla="*/ 406 h 500"/>
                <a:gd name="T40" fmla="*/ 296 w 468"/>
                <a:gd name="T41" fmla="*/ 397 h 500"/>
                <a:gd name="T42" fmla="*/ 274 w 468"/>
                <a:gd name="T43" fmla="*/ 392 h 500"/>
                <a:gd name="T44" fmla="*/ 259 w 468"/>
                <a:gd name="T45" fmla="*/ 400 h 500"/>
                <a:gd name="T46" fmla="*/ 214 w 468"/>
                <a:gd name="T47" fmla="*/ 407 h 500"/>
                <a:gd name="T48" fmla="*/ 196 w 468"/>
                <a:gd name="T49" fmla="*/ 406 h 500"/>
                <a:gd name="T50" fmla="*/ 202 w 468"/>
                <a:gd name="T51" fmla="*/ 386 h 500"/>
                <a:gd name="T52" fmla="*/ 201 w 468"/>
                <a:gd name="T53" fmla="*/ 328 h 500"/>
                <a:gd name="T54" fmla="*/ 14 w 468"/>
                <a:gd name="T55" fmla="*/ 145 h 500"/>
                <a:gd name="T56" fmla="*/ 1 w 468"/>
                <a:gd name="T57" fmla="*/ 138 h 500"/>
                <a:gd name="T58" fmla="*/ 9 w 468"/>
                <a:gd name="T59" fmla="*/ 127 h 500"/>
                <a:gd name="T60" fmla="*/ 106 w 468"/>
                <a:gd name="T61" fmla="*/ 45 h 500"/>
                <a:gd name="T62" fmla="*/ 155 w 468"/>
                <a:gd name="T63" fmla="*/ 4 h 500"/>
                <a:gd name="T64" fmla="*/ 144 w 468"/>
                <a:gd name="T65" fmla="*/ 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8" h="500">
                  <a:moveTo>
                    <a:pt x="144" y="0"/>
                  </a:moveTo>
                  <a:cubicBezTo>
                    <a:pt x="190" y="2"/>
                    <a:pt x="236" y="9"/>
                    <a:pt x="281" y="19"/>
                  </a:cubicBezTo>
                  <a:cubicBezTo>
                    <a:pt x="284" y="19"/>
                    <a:pt x="288" y="20"/>
                    <a:pt x="291" y="20"/>
                  </a:cubicBezTo>
                  <a:cubicBezTo>
                    <a:pt x="309" y="32"/>
                    <a:pt x="322" y="48"/>
                    <a:pt x="336" y="64"/>
                  </a:cubicBezTo>
                  <a:cubicBezTo>
                    <a:pt x="355" y="84"/>
                    <a:pt x="374" y="103"/>
                    <a:pt x="394" y="121"/>
                  </a:cubicBezTo>
                  <a:cubicBezTo>
                    <a:pt x="419" y="164"/>
                    <a:pt x="440" y="208"/>
                    <a:pt x="450" y="256"/>
                  </a:cubicBezTo>
                  <a:cubicBezTo>
                    <a:pt x="468" y="333"/>
                    <a:pt x="467" y="410"/>
                    <a:pt x="448" y="487"/>
                  </a:cubicBezTo>
                  <a:cubicBezTo>
                    <a:pt x="447" y="492"/>
                    <a:pt x="448" y="498"/>
                    <a:pt x="441" y="500"/>
                  </a:cubicBezTo>
                  <a:cubicBezTo>
                    <a:pt x="432" y="499"/>
                    <a:pt x="428" y="492"/>
                    <a:pt x="428" y="484"/>
                  </a:cubicBezTo>
                  <a:cubicBezTo>
                    <a:pt x="426" y="461"/>
                    <a:pt x="424" y="438"/>
                    <a:pt x="420" y="415"/>
                  </a:cubicBezTo>
                  <a:cubicBezTo>
                    <a:pt x="422" y="404"/>
                    <a:pt x="427" y="395"/>
                    <a:pt x="429" y="384"/>
                  </a:cubicBezTo>
                  <a:cubicBezTo>
                    <a:pt x="432" y="366"/>
                    <a:pt x="420" y="338"/>
                    <a:pt x="404" y="328"/>
                  </a:cubicBezTo>
                  <a:cubicBezTo>
                    <a:pt x="397" y="323"/>
                    <a:pt x="391" y="325"/>
                    <a:pt x="389" y="336"/>
                  </a:cubicBezTo>
                  <a:cubicBezTo>
                    <a:pt x="385" y="353"/>
                    <a:pt x="383" y="371"/>
                    <a:pt x="381" y="389"/>
                  </a:cubicBezTo>
                  <a:cubicBezTo>
                    <a:pt x="380" y="401"/>
                    <a:pt x="378" y="412"/>
                    <a:pt x="377" y="423"/>
                  </a:cubicBezTo>
                  <a:cubicBezTo>
                    <a:pt x="374" y="437"/>
                    <a:pt x="377" y="452"/>
                    <a:pt x="376" y="466"/>
                  </a:cubicBezTo>
                  <a:cubicBezTo>
                    <a:pt x="376" y="473"/>
                    <a:pt x="376" y="480"/>
                    <a:pt x="367" y="482"/>
                  </a:cubicBezTo>
                  <a:cubicBezTo>
                    <a:pt x="358" y="483"/>
                    <a:pt x="352" y="479"/>
                    <a:pt x="349" y="471"/>
                  </a:cubicBezTo>
                  <a:cubicBezTo>
                    <a:pt x="342" y="454"/>
                    <a:pt x="335" y="437"/>
                    <a:pt x="329" y="419"/>
                  </a:cubicBezTo>
                  <a:cubicBezTo>
                    <a:pt x="326" y="411"/>
                    <a:pt x="322" y="405"/>
                    <a:pt x="311" y="406"/>
                  </a:cubicBezTo>
                  <a:cubicBezTo>
                    <a:pt x="305" y="406"/>
                    <a:pt x="300" y="402"/>
                    <a:pt x="296" y="397"/>
                  </a:cubicBezTo>
                  <a:cubicBezTo>
                    <a:pt x="291" y="388"/>
                    <a:pt x="283" y="388"/>
                    <a:pt x="274" y="392"/>
                  </a:cubicBezTo>
                  <a:cubicBezTo>
                    <a:pt x="269" y="395"/>
                    <a:pt x="264" y="398"/>
                    <a:pt x="259" y="400"/>
                  </a:cubicBezTo>
                  <a:cubicBezTo>
                    <a:pt x="244" y="406"/>
                    <a:pt x="231" y="414"/>
                    <a:pt x="214" y="407"/>
                  </a:cubicBezTo>
                  <a:cubicBezTo>
                    <a:pt x="209" y="404"/>
                    <a:pt x="202" y="408"/>
                    <a:pt x="196" y="406"/>
                  </a:cubicBezTo>
                  <a:cubicBezTo>
                    <a:pt x="193" y="398"/>
                    <a:pt x="201" y="393"/>
                    <a:pt x="202" y="386"/>
                  </a:cubicBezTo>
                  <a:cubicBezTo>
                    <a:pt x="206" y="366"/>
                    <a:pt x="204" y="347"/>
                    <a:pt x="201" y="328"/>
                  </a:cubicBezTo>
                  <a:cubicBezTo>
                    <a:pt x="186" y="231"/>
                    <a:pt x="109" y="154"/>
                    <a:pt x="14" y="145"/>
                  </a:cubicBezTo>
                  <a:cubicBezTo>
                    <a:pt x="9" y="144"/>
                    <a:pt x="4" y="143"/>
                    <a:pt x="1" y="138"/>
                  </a:cubicBezTo>
                  <a:cubicBezTo>
                    <a:pt x="0" y="132"/>
                    <a:pt x="6" y="130"/>
                    <a:pt x="9" y="127"/>
                  </a:cubicBezTo>
                  <a:cubicBezTo>
                    <a:pt x="42" y="100"/>
                    <a:pt x="74" y="72"/>
                    <a:pt x="106" y="45"/>
                  </a:cubicBezTo>
                  <a:cubicBezTo>
                    <a:pt x="123" y="31"/>
                    <a:pt x="138" y="16"/>
                    <a:pt x="155" y="4"/>
                  </a:cubicBezTo>
                  <a:cubicBezTo>
                    <a:pt x="152" y="4"/>
                    <a:pt x="146" y="7"/>
                    <a:pt x="144" y="0"/>
                  </a:cubicBezTo>
                  <a:close/>
                </a:path>
              </a:pathLst>
            </a:custGeom>
            <a:solidFill>
              <a:srgbClr val="226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2" name="Freeform 14">
              <a:extLst>
                <a:ext uri="{FF2B5EF4-FFF2-40B4-BE49-F238E27FC236}">
                  <a16:creationId xmlns:a16="http://schemas.microsoft.com/office/drawing/2014/main" id="{A7ECE9C7-BD7D-628A-20BB-8B4962932E14}"/>
                </a:ext>
              </a:extLst>
            </p:cNvPr>
            <p:cNvSpPr/>
            <p:nvPr/>
          </p:nvSpPr>
          <p:spPr bwMode="auto">
            <a:xfrm>
              <a:off x="4135438" y="4078288"/>
              <a:ext cx="574675" cy="577850"/>
            </a:xfrm>
            <a:custGeom>
              <a:avLst/>
              <a:gdLst>
                <a:gd name="T0" fmla="*/ 334 w 357"/>
                <a:gd name="T1" fmla="*/ 30 h 357"/>
                <a:gd name="T2" fmla="*/ 342 w 357"/>
                <a:gd name="T3" fmla="*/ 102 h 357"/>
                <a:gd name="T4" fmla="*/ 353 w 357"/>
                <a:gd name="T5" fmla="*/ 116 h 357"/>
                <a:gd name="T6" fmla="*/ 352 w 357"/>
                <a:gd name="T7" fmla="*/ 134 h 357"/>
                <a:gd name="T8" fmla="*/ 286 w 357"/>
                <a:gd name="T9" fmla="*/ 273 h 357"/>
                <a:gd name="T10" fmla="*/ 285 w 357"/>
                <a:gd name="T11" fmla="*/ 276 h 357"/>
                <a:gd name="T12" fmla="*/ 195 w 357"/>
                <a:gd name="T13" fmla="*/ 357 h 357"/>
                <a:gd name="T14" fmla="*/ 196 w 357"/>
                <a:gd name="T15" fmla="*/ 339 h 357"/>
                <a:gd name="T16" fmla="*/ 171 w 357"/>
                <a:gd name="T17" fmla="*/ 308 h 357"/>
                <a:gd name="T18" fmla="*/ 92 w 357"/>
                <a:gd name="T19" fmla="*/ 324 h 357"/>
                <a:gd name="T20" fmla="*/ 33 w 357"/>
                <a:gd name="T21" fmla="*/ 333 h 357"/>
                <a:gd name="T22" fmla="*/ 18 w 357"/>
                <a:gd name="T23" fmla="*/ 331 h 357"/>
                <a:gd name="T24" fmla="*/ 25 w 357"/>
                <a:gd name="T25" fmla="*/ 285 h 357"/>
                <a:gd name="T26" fmla="*/ 71 w 357"/>
                <a:gd name="T27" fmla="*/ 237 h 357"/>
                <a:gd name="T28" fmla="*/ 87 w 357"/>
                <a:gd name="T29" fmla="*/ 213 h 357"/>
                <a:gd name="T30" fmla="*/ 113 w 357"/>
                <a:gd name="T31" fmla="*/ 168 h 357"/>
                <a:gd name="T32" fmla="*/ 119 w 357"/>
                <a:gd name="T33" fmla="*/ 151 h 357"/>
                <a:gd name="T34" fmla="*/ 82 w 357"/>
                <a:gd name="T35" fmla="*/ 171 h 357"/>
                <a:gd name="T36" fmla="*/ 34 w 357"/>
                <a:gd name="T37" fmla="*/ 165 h 357"/>
                <a:gd name="T38" fmla="*/ 1 w 357"/>
                <a:gd name="T39" fmla="*/ 132 h 357"/>
                <a:gd name="T40" fmla="*/ 0 w 357"/>
                <a:gd name="T41" fmla="*/ 127 h 357"/>
                <a:gd name="T42" fmla="*/ 16 w 357"/>
                <a:gd name="T43" fmla="*/ 113 h 357"/>
                <a:gd name="T44" fmla="*/ 24 w 357"/>
                <a:gd name="T45" fmla="*/ 117 h 357"/>
                <a:gd name="T46" fmla="*/ 47 w 357"/>
                <a:gd name="T47" fmla="*/ 143 h 357"/>
                <a:gd name="T48" fmla="*/ 66 w 357"/>
                <a:gd name="T49" fmla="*/ 144 h 357"/>
                <a:gd name="T50" fmla="*/ 127 w 357"/>
                <a:gd name="T51" fmla="*/ 100 h 357"/>
                <a:gd name="T52" fmla="*/ 147 w 357"/>
                <a:gd name="T53" fmla="*/ 61 h 357"/>
                <a:gd name="T54" fmla="*/ 141 w 357"/>
                <a:gd name="T55" fmla="*/ 43 h 357"/>
                <a:gd name="T56" fmla="*/ 119 w 357"/>
                <a:gd name="T57" fmla="*/ 45 h 357"/>
                <a:gd name="T58" fmla="*/ 99 w 357"/>
                <a:gd name="T59" fmla="*/ 46 h 357"/>
                <a:gd name="T60" fmla="*/ 96 w 357"/>
                <a:gd name="T61" fmla="*/ 43 h 357"/>
                <a:gd name="T62" fmla="*/ 72 w 357"/>
                <a:gd name="T63" fmla="*/ 30 h 357"/>
                <a:gd name="T64" fmla="*/ 65 w 357"/>
                <a:gd name="T65" fmla="*/ 7 h 357"/>
                <a:gd name="T66" fmla="*/ 78 w 357"/>
                <a:gd name="T67" fmla="*/ 7 h 357"/>
                <a:gd name="T68" fmla="*/ 106 w 357"/>
                <a:gd name="T69" fmla="*/ 24 h 357"/>
                <a:gd name="T70" fmla="*/ 135 w 357"/>
                <a:gd name="T71" fmla="*/ 23 h 357"/>
                <a:gd name="T72" fmla="*/ 148 w 357"/>
                <a:gd name="T73" fmla="*/ 23 h 357"/>
                <a:gd name="T74" fmla="*/ 184 w 357"/>
                <a:gd name="T75" fmla="*/ 6 h 357"/>
                <a:gd name="T76" fmla="*/ 210 w 357"/>
                <a:gd name="T77" fmla="*/ 13 h 357"/>
                <a:gd name="T78" fmla="*/ 226 w 357"/>
                <a:gd name="T79" fmla="*/ 19 h 357"/>
                <a:gd name="T80" fmla="*/ 240 w 357"/>
                <a:gd name="T81" fmla="*/ 28 h 357"/>
                <a:gd name="T82" fmla="*/ 263 w 357"/>
                <a:gd name="T83" fmla="*/ 88 h 357"/>
                <a:gd name="T84" fmla="*/ 278 w 357"/>
                <a:gd name="T85" fmla="*/ 96 h 357"/>
                <a:gd name="T86" fmla="*/ 283 w 357"/>
                <a:gd name="T87" fmla="*/ 84 h 357"/>
                <a:gd name="T88" fmla="*/ 286 w 357"/>
                <a:gd name="T89" fmla="*/ 39 h 357"/>
                <a:gd name="T90" fmla="*/ 304 w 357"/>
                <a:gd name="T91" fmla="*/ 26 h 357"/>
                <a:gd name="T92" fmla="*/ 321 w 357"/>
                <a:gd name="T93" fmla="*/ 25 h 357"/>
                <a:gd name="T94" fmla="*/ 334 w 357"/>
                <a:gd name="T95" fmla="*/ 3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7" h="357">
                  <a:moveTo>
                    <a:pt x="334" y="30"/>
                  </a:moveTo>
                  <a:cubicBezTo>
                    <a:pt x="340" y="54"/>
                    <a:pt x="341" y="78"/>
                    <a:pt x="342" y="102"/>
                  </a:cubicBezTo>
                  <a:cubicBezTo>
                    <a:pt x="342" y="109"/>
                    <a:pt x="346" y="114"/>
                    <a:pt x="353" y="116"/>
                  </a:cubicBezTo>
                  <a:cubicBezTo>
                    <a:pt x="357" y="122"/>
                    <a:pt x="354" y="128"/>
                    <a:pt x="352" y="134"/>
                  </a:cubicBezTo>
                  <a:cubicBezTo>
                    <a:pt x="337" y="183"/>
                    <a:pt x="319" y="231"/>
                    <a:pt x="286" y="273"/>
                  </a:cubicBezTo>
                  <a:cubicBezTo>
                    <a:pt x="285" y="274"/>
                    <a:pt x="285" y="275"/>
                    <a:pt x="285" y="276"/>
                  </a:cubicBezTo>
                  <a:cubicBezTo>
                    <a:pt x="257" y="306"/>
                    <a:pt x="229" y="335"/>
                    <a:pt x="195" y="357"/>
                  </a:cubicBezTo>
                  <a:cubicBezTo>
                    <a:pt x="189" y="351"/>
                    <a:pt x="193" y="345"/>
                    <a:pt x="196" y="339"/>
                  </a:cubicBezTo>
                  <a:cubicBezTo>
                    <a:pt x="205" y="317"/>
                    <a:pt x="195" y="305"/>
                    <a:pt x="171" y="308"/>
                  </a:cubicBezTo>
                  <a:cubicBezTo>
                    <a:pt x="144" y="312"/>
                    <a:pt x="118" y="319"/>
                    <a:pt x="92" y="324"/>
                  </a:cubicBezTo>
                  <a:cubicBezTo>
                    <a:pt x="72" y="328"/>
                    <a:pt x="52" y="330"/>
                    <a:pt x="33" y="333"/>
                  </a:cubicBezTo>
                  <a:cubicBezTo>
                    <a:pt x="28" y="334"/>
                    <a:pt x="23" y="334"/>
                    <a:pt x="18" y="331"/>
                  </a:cubicBezTo>
                  <a:cubicBezTo>
                    <a:pt x="11" y="318"/>
                    <a:pt x="14" y="297"/>
                    <a:pt x="25" y="285"/>
                  </a:cubicBezTo>
                  <a:cubicBezTo>
                    <a:pt x="40" y="269"/>
                    <a:pt x="57" y="254"/>
                    <a:pt x="71" y="237"/>
                  </a:cubicBezTo>
                  <a:cubicBezTo>
                    <a:pt x="77" y="229"/>
                    <a:pt x="83" y="222"/>
                    <a:pt x="87" y="213"/>
                  </a:cubicBezTo>
                  <a:cubicBezTo>
                    <a:pt x="93" y="196"/>
                    <a:pt x="101" y="181"/>
                    <a:pt x="113" y="168"/>
                  </a:cubicBezTo>
                  <a:cubicBezTo>
                    <a:pt x="117" y="164"/>
                    <a:pt x="119" y="158"/>
                    <a:pt x="119" y="151"/>
                  </a:cubicBezTo>
                  <a:cubicBezTo>
                    <a:pt x="105" y="157"/>
                    <a:pt x="94" y="164"/>
                    <a:pt x="82" y="171"/>
                  </a:cubicBezTo>
                  <a:cubicBezTo>
                    <a:pt x="65" y="180"/>
                    <a:pt x="48" y="175"/>
                    <a:pt x="34" y="165"/>
                  </a:cubicBezTo>
                  <a:cubicBezTo>
                    <a:pt x="21" y="156"/>
                    <a:pt x="10" y="144"/>
                    <a:pt x="1" y="132"/>
                  </a:cubicBezTo>
                  <a:cubicBezTo>
                    <a:pt x="0" y="130"/>
                    <a:pt x="0" y="128"/>
                    <a:pt x="0" y="127"/>
                  </a:cubicBezTo>
                  <a:cubicBezTo>
                    <a:pt x="4" y="120"/>
                    <a:pt x="10" y="117"/>
                    <a:pt x="16" y="113"/>
                  </a:cubicBezTo>
                  <a:cubicBezTo>
                    <a:pt x="20" y="113"/>
                    <a:pt x="22" y="115"/>
                    <a:pt x="24" y="117"/>
                  </a:cubicBezTo>
                  <a:cubicBezTo>
                    <a:pt x="32" y="126"/>
                    <a:pt x="41" y="133"/>
                    <a:pt x="47" y="143"/>
                  </a:cubicBezTo>
                  <a:cubicBezTo>
                    <a:pt x="52" y="152"/>
                    <a:pt x="60" y="146"/>
                    <a:pt x="66" y="144"/>
                  </a:cubicBezTo>
                  <a:cubicBezTo>
                    <a:pt x="89" y="132"/>
                    <a:pt x="109" y="118"/>
                    <a:pt x="127" y="100"/>
                  </a:cubicBezTo>
                  <a:cubicBezTo>
                    <a:pt x="138" y="89"/>
                    <a:pt x="145" y="76"/>
                    <a:pt x="147" y="61"/>
                  </a:cubicBezTo>
                  <a:cubicBezTo>
                    <a:pt x="149" y="54"/>
                    <a:pt x="150" y="47"/>
                    <a:pt x="141" y="43"/>
                  </a:cubicBezTo>
                  <a:cubicBezTo>
                    <a:pt x="133" y="39"/>
                    <a:pt x="126" y="36"/>
                    <a:pt x="119" y="45"/>
                  </a:cubicBezTo>
                  <a:cubicBezTo>
                    <a:pt x="113" y="52"/>
                    <a:pt x="106" y="54"/>
                    <a:pt x="99" y="46"/>
                  </a:cubicBezTo>
                  <a:cubicBezTo>
                    <a:pt x="98" y="45"/>
                    <a:pt x="97" y="43"/>
                    <a:pt x="96" y="43"/>
                  </a:cubicBezTo>
                  <a:cubicBezTo>
                    <a:pt x="84" y="47"/>
                    <a:pt x="81" y="34"/>
                    <a:pt x="72" y="30"/>
                  </a:cubicBezTo>
                  <a:cubicBezTo>
                    <a:pt x="64" y="24"/>
                    <a:pt x="61" y="16"/>
                    <a:pt x="65" y="7"/>
                  </a:cubicBezTo>
                  <a:cubicBezTo>
                    <a:pt x="69" y="3"/>
                    <a:pt x="73" y="4"/>
                    <a:pt x="78" y="7"/>
                  </a:cubicBezTo>
                  <a:cubicBezTo>
                    <a:pt x="86" y="14"/>
                    <a:pt x="94" y="22"/>
                    <a:pt x="106" y="24"/>
                  </a:cubicBezTo>
                  <a:cubicBezTo>
                    <a:pt x="116" y="18"/>
                    <a:pt x="126" y="16"/>
                    <a:pt x="135" y="23"/>
                  </a:cubicBezTo>
                  <a:cubicBezTo>
                    <a:pt x="140" y="27"/>
                    <a:pt x="144" y="25"/>
                    <a:pt x="148" y="23"/>
                  </a:cubicBezTo>
                  <a:cubicBezTo>
                    <a:pt x="160" y="17"/>
                    <a:pt x="172" y="11"/>
                    <a:pt x="184" y="6"/>
                  </a:cubicBezTo>
                  <a:cubicBezTo>
                    <a:pt x="197" y="0"/>
                    <a:pt x="203" y="1"/>
                    <a:pt x="210" y="13"/>
                  </a:cubicBezTo>
                  <a:cubicBezTo>
                    <a:pt x="214" y="20"/>
                    <a:pt x="220" y="21"/>
                    <a:pt x="226" y="19"/>
                  </a:cubicBezTo>
                  <a:cubicBezTo>
                    <a:pt x="235" y="16"/>
                    <a:pt x="237" y="21"/>
                    <a:pt x="240" y="28"/>
                  </a:cubicBezTo>
                  <a:cubicBezTo>
                    <a:pt x="248" y="48"/>
                    <a:pt x="256" y="68"/>
                    <a:pt x="263" y="88"/>
                  </a:cubicBezTo>
                  <a:cubicBezTo>
                    <a:pt x="266" y="96"/>
                    <a:pt x="271" y="96"/>
                    <a:pt x="278" y="96"/>
                  </a:cubicBezTo>
                  <a:cubicBezTo>
                    <a:pt x="286" y="95"/>
                    <a:pt x="283" y="89"/>
                    <a:pt x="283" y="84"/>
                  </a:cubicBezTo>
                  <a:cubicBezTo>
                    <a:pt x="285" y="69"/>
                    <a:pt x="281" y="54"/>
                    <a:pt x="286" y="39"/>
                  </a:cubicBezTo>
                  <a:cubicBezTo>
                    <a:pt x="288" y="29"/>
                    <a:pt x="294" y="26"/>
                    <a:pt x="304" y="26"/>
                  </a:cubicBezTo>
                  <a:cubicBezTo>
                    <a:pt x="310" y="27"/>
                    <a:pt x="316" y="26"/>
                    <a:pt x="321" y="25"/>
                  </a:cubicBezTo>
                  <a:cubicBezTo>
                    <a:pt x="326" y="25"/>
                    <a:pt x="331" y="24"/>
                    <a:pt x="334" y="30"/>
                  </a:cubicBezTo>
                  <a:close/>
                </a:path>
              </a:pathLst>
            </a:custGeom>
            <a:solidFill>
              <a:srgbClr val="4A8C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3" name="Freeform 15">
              <a:extLst>
                <a:ext uri="{FF2B5EF4-FFF2-40B4-BE49-F238E27FC236}">
                  <a16:creationId xmlns:a16="http://schemas.microsoft.com/office/drawing/2014/main" id="{64423A9F-A43C-F080-0827-875B54BFECBF}"/>
                </a:ext>
              </a:extLst>
            </p:cNvPr>
            <p:cNvSpPr/>
            <p:nvPr/>
          </p:nvSpPr>
          <p:spPr bwMode="auto">
            <a:xfrm>
              <a:off x="4514850" y="3508375"/>
              <a:ext cx="442913" cy="1016000"/>
            </a:xfrm>
            <a:custGeom>
              <a:avLst/>
              <a:gdLst>
                <a:gd name="T0" fmla="*/ 49 w 274"/>
                <a:gd name="T1" fmla="*/ 629 h 629"/>
                <a:gd name="T2" fmla="*/ 52 w 274"/>
                <a:gd name="T3" fmla="*/ 621 h 629"/>
                <a:gd name="T4" fmla="*/ 115 w 274"/>
                <a:gd name="T5" fmla="*/ 477 h 629"/>
                <a:gd name="T6" fmla="*/ 117 w 274"/>
                <a:gd name="T7" fmla="*/ 469 h 629"/>
                <a:gd name="T8" fmla="*/ 66 w 274"/>
                <a:gd name="T9" fmla="*/ 91 h 629"/>
                <a:gd name="T10" fmla="*/ 5 w 274"/>
                <a:gd name="T11" fmla="*/ 9 h 629"/>
                <a:gd name="T12" fmla="*/ 2 w 274"/>
                <a:gd name="T13" fmla="*/ 0 h 629"/>
                <a:gd name="T14" fmla="*/ 141 w 274"/>
                <a:gd name="T15" fmla="*/ 46 h 629"/>
                <a:gd name="T16" fmla="*/ 262 w 274"/>
                <a:gd name="T17" fmla="*/ 101 h 629"/>
                <a:gd name="T18" fmla="*/ 273 w 274"/>
                <a:gd name="T19" fmla="*/ 124 h 629"/>
                <a:gd name="T20" fmla="*/ 251 w 274"/>
                <a:gd name="T21" fmla="*/ 244 h 629"/>
                <a:gd name="T22" fmla="*/ 91 w 274"/>
                <a:gd name="T23" fmla="*/ 580 h 629"/>
                <a:gd name="T24" fmla="*/ 49 w 274"/>
                <a:gd name="T25" fmla="*/ 629 h 6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4" h="629">
                  <a:moveTo>
                    <a:pt x="49" y="629"/>
                  </a:moveTo>
                  <a:cubicBezTo>
                    <a:pt x="46" y="625"/>
                    <a:pt x="50" y="623"/>
                    <a:pt x="52" y="621"/>
                  </a:cubicBezTo>
                  <a:cubicBezTo>
                    <a:pt x="80" y="576"/>
                    <a:pt x="101" y="528"/>
                    <a:pt x="115" y="477"/>
                  </a:cubicBezTo>
                  <a:cubicBezTo>
                    <a:pt x="116" y="474"/>
                    <a:pt x="116" y="471"/>
                    <a:pt x="117" y="469"/>
                  </a:cubicBezTo>
                  <a:cubicBezTo>
                    <a:pt x="151" y="336"/>
                    <a:pt x="136" y="210"/>
                    <a:pt x="66" y="91"/>
                  </a:cubicBezTo>
                  <a:cubicBezTo>
                    <a:pt x="45" y="64"/>
                    <a:pt x="27" y="35"/>
                    <a:pt x="5" y="9"/>
                  </a:cubicBezTo>
                  <a:cubicBezTo>
                    <a:pt x="2" y="6"/>
                    <a:pt x="0" y="3"/>
                    <a:pt x="2" y="0"/>
                  </a:cubicBezTo>
                  <a:cubicBezTo>
                    <a:pt x="49" y="11"/>
                    <a:pt x="95" y="28"/>
                    <a:pt x="141" y="46"/>
                  </a:cubicBezTo>
                  <a:cubicBezTo>
                    <a:pt x="182" y="62"/>
                    <a:pt x="222" y="83"/>
                    <a:pt x="262" y="101"/>
                  </a:cubicBezTo>
                  <a:cubicBezTo>
                    <a:pt x="273" y="107"/>
                    <a:pt x="274" y="114"/>
                    <a:pt x="273" y="124"/>
                  </a:cubicBezTo>
                  <a:cubicBezTo>
                    <a:pt x="267" y="164"/>
                    <a:pt x="260" y="205"/>
                    <a:pt x="251" y="244"/>
                  </a:cubicBezTo>
                  <a:cubicBezTo>
                    <a:pt x="220" y="367"/>
                    <a:pt x="169" y="480"/>
                    <a:pt x="91" y="580"/>
                  </a:cubicBezTo>
                  <a:cubicBezTo>
                    <a:pt x="78" y="597"/>
                    <a:pt x="63" y="613"/>
                    <a:pt x="49" y="629"/>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4" name="Freeform 16">
              <a:extLst>
                <a:ext uri="{FF2B5EF4-FFF2-40B4-BE49-F238E27FC236}">
                  <a16:creationId xmlns:a16="http://schemas.microsoft.com/office/drawing/2014/main" id="{23A78CB2-CD25-BCF3-B48B-19DB1C463EE8}"/>
                </a:ext>
              </a:extLst>
            </p:cNvPr>
            <p:cNvSpPr/>
            <p:nvPr/>
          </p:nvSpPr>
          <p:spPr bwMode="auto">
            <a:xfrm>
              <a:off x="3798888" y="4287838"/>
              <a:ext cx="534988" cy="517525"/>
            </a:xfrm>
            <a:custGeom>
              <a:avLst/>
              <a:gdLst>
                <a:gd name="T0" fmla="*/ 210 w 331"/>
                <a:gd name="T1" fmla="*/ 2 h 321"/>
                <a:gd name="T2" fmla="*/ 241 w 331"/>
                <a:gd name="T3" fmla="*/ 32 h 321"/>
                <a:gd name="T4" fmla="*/ 258 w 331"/>
                <a:gd name="T5" fmla="*/ 41 h 321"/>
                <a:gd name="T6" fmla="*/ 295 w 331"/>
                <a:gd name="T7" fmla="*/ 35 h 321"/>
                <a:gd name="T8" fmla="*/ 331 w 331"/>
                <a:gd name="T9" fmla="*/ 15 h 321"/>
                <a:gd name="T10" fmla="*/ 321 w 331"/>
                <a:gd name="T11" fmla="*/ 45 h 321"/>
                <a:gd name="T12" fmla="*/ 305 w 331"/>
                <a:gd name="T13" fmla="*/ 69 h 321"/>
                <a:gd name="T14" fmla="*/ 246 w 331"/>
                <a:gd name="T15" fmla="*/ 147 h 321"/>
                <a:gd name="T16" fmla="*/ 225 w 331"/>
                <a:gd name="T17" fmla="*/ 200 h 321"/>
                <a:gd name="T18" fmla="*/ 228 w 331"/>
                <a:gd name="T19" fmla="*/ 216 h 321"/>
                <a:gd name="T20" fmla="*/ 198 w 331"/>
                <a:gd name="T21" fmla="*/ 256 h 321"/>
                <a:gd name="T22" fmla="*/ 187 w 331"/>
                <a:gd name="T23" fmla="*/ 270 h 321"/>
                <a:gd name="T24" fmla="*/ 179 w 331"/>
                <a:gd name="T25" fmla="*/ 289 h 321"/>
                <a:gd name="T26" fmla="*/ 146 w 331"/>
                <a:gd name="T27" fmla="*/ 317 h 321"/>
                <a:gd name="T28" fmla="*/ 125 w 331"/>
                <a:gd name="T29" fmla="*/ 321 h 321"/>
                <a:gd name="T30" fmla="*/ 110 w 331"/>
                <a:gd name="T31" fmla="*/ 319 h 321"/>
                <a:gd name="T32" fmla="*/ 85 w 331"/>
                <a:gd name="T33" fmla="*/ 319 h 321"/>
                <a:gd name="T34" fmla="*/ 50 w 331"/>
                <a:gd name="T35" fmla="*/ 299 h 321"/>
                <a:gd name="T36" fmla="*/ 25 w 331"/>
                <a:gd name="T37" fmla="*/ 278 h 321"/>
                <a:gd name="T38" fmla="*/ 8 w 331"/>
                <a:gd name="T39" fmla="*/ 266 h 321"/>
                <a:gd name="T40" fmla="*/ 1 w 331"/>
                <a:gd name="T41" fmla="*/ 253 h 321"/>
                <a:gd name="T42" fmla="*/ 5 w 331"/>
                <a:gd name="T43" fmla="*/ 251 h 321"/>
                <a:gd name="T44" fmla="*/ 17 w 331"/>
                <a:gd name="T45" fmla="*/ 244 h 321"/>
                <a:gd name="T46" fmla="*/ 34 w 331"/>
                <a:gd name="T47" fmla="*/ 214 h 321"/>
                <a:gd name="T48" fmla="*/ 87 w 331"/>
                <a:gd name="T49" fmla="*/ 112 h 321"/>
                <a:gd name="T50" fmla="*/ 88 w 331"/>
                <a:gd name="T51" fmla="*/ 99 h 321"/>
                <a:gd name="T52" fmla="*/ 88 w 331"/>
                <a:gd name="T53" fmla="*/ 64 h 321"/>
                <a:gd name="T54" fmla="*/ 99 w 331"/>
                <a:gd name="T55" fmla="*/ 49 h 321"/>
                <a:gd name="T56" fmla="*/ 122 w 331"/>
                <a:gd name="T57" fmla="*/ 28 h 321"/>
                <a:gd name="T58" fmla="*/ 194 w 331"/>
                <a:gd name="T59" fmla="*/ 7 h 321"/>
                <a:gd name="T60" fmla="*/ 210 w 331"/>
                <a:gd name="T61" fmla="*/ 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31" h="321">
                  <a:moveTo>
                    <a:pt x="210" y="2"/>
                  </a:moveTo>
                  <a:cubicBezTo>
                    <a:pt x="221" y="12"/>
                    <a:pt x="231" y="22"/>
                    <a:pt x="241" y="32"/>
                  </a:cubicBezTo>
                  <a:cubicBezTo>
                    <a:pt x="246" y="37"/>
                    <a:pt x="251" y="39"/>
                    <a:pt x="258" y="41"/>
                  </a:cubicBezTo>
                  <a:cubicBezTo>
                    <a:pt x="271" y="46"/>
                    <a:pt x="283" y="43"/>
                    <a:pt x="295" y="35"/>
                  </a:cubicBezTo>
                  <a:cubicBezTo>
                    <a:pt x="307" y="28"/>
                    <a:pt x="319" y="22"/>
                    <a:pt x="331" y="15"/>
                  </a:cubicBezTo>
                  <a:cubicBezTo>
                    <a:pt x="331" y="27"/>
                    <a:pt x="329" y="37"/>
                    <a:pt x="321" y="45"/>
                  </a:cubicBezTo>
                  <a:cubicBezTo>
                    <a:pt x="314" y="51"/>
                    <a:pt x="308" y="59"/>
                    <a:pt x="305" y="69"/>
                  </a:cubicBezTo>
                  <a:cubicBezTo>
                    <a:pt x="294" y="101"/>
                    <a:pt x="270" y="125"/>
                    <a:pt x="246" y="147"/>
                  </a:cubicBezTo>
                  <a:cubicBezTo>
                    <a:pt x="229" y="162"/>
                    <a:pt x="223" y="179"/>
                    <a:pt x="225" y="200"/>
                  </a:cubicBezTo>
                  <a:cubicBezTo>
                    <a:pt x="229" y="205"/>
                    <a:pt x="229" y="211"/>
                    <a:pt x="228" y="216"/>
                  </a:cubicBezTo>
                  <a:cubicBezTo>
                    <a:pt x="226" y="235"/>
                    <a:pt x="217" y="249"/>
                    <a:pt x="198" y="256"/>
                  </a:cubicBezTo>
                  <a:cubicBezTo>
                    <a:pt x="191" y="258"/>
                    <a:pt x="189" y="264"/>
                    <a:pt x="187" y="270"/>
                  </a:cubicBezTo>
                  <a:cubicBezTo>
                    <a:pt x="185" y="277"/>
                    <a:pt x="183" y="283"/>
                    <a:pt x="179" y="289"/>
                  </a:cubicBezTo>
                  <a:cubicBezTo>
                    <a:pt x="174" y="306"/>
                    <a:pt x="161" y="312"/>
                    <a:pt x="146" y="317"/>
                  </a:cubicBezTo>
                  <a:cubicBezTo>
                    <a:pt x="139" y="321"/>
                    <a:pt x="132" y="318"/>
                    <a:pt x="125" y="321"/>
                  </a:cubicBezTo>
                  <a:cubicBezTo>
                    <a:pt x="120" y="318"/>
                    <a:pt x="115" y="319"/>
                    <a:pt x="110" y="319"/>
                  </a:cubicBezTo>
                  <a:cubicBezTo>
                    <a:pt x="102" y="319"/>
                    <a:pt x="94" y="319"/>
                    <a:pt x="85" y="319"/>
                  </a:cubicBezTo>
                  <a:cubicBezTo>
                    <a:pt x="71" y="318"/>
                    <a:pt x="55" y="318"/>
                    <a:pt x="50" y="299"/>
                  </a:cubicBezTo>
                  <a:cubicBezTo>
                    <a:pt x="39" y="295"/>
                    <a:pt x="35" y="284"/>
                    <a:pt x="25" y="278"/>
                  </a:cubicBezTo>
                  <a:cubicBezTo>
                    <a:pt x="19" y="274"/>
                    <a:pt x="13" y="270"/>
                    <a:pt x="8" y="266"/>
                  </a:cubicBezTo>
                  <a:cubicBezTo>
                    <a:pt x="4" y="262"/>
                    <a:pt x="0" y="259"/>
                    <a:pt x="1" y="253"/>
                  </a:cubicBezTo>
                  <a:cubicBezTo>
                    <a:pt x="2" y="252"/>
                    <a:pt x="4" y="252"/>
                    <a:pt x="5" y="251"/>
                  </a:cubicBezTo>
                  <a:cubicBezTo>
                    <a:pt x="10" y="250"/>
                    <a:pt x="15" y="249"/>
                    <a:pt x="17" y="244"/>
                  </a:cubicBezTo>
                  <a:cubicBezTo>
                    <a:pt x="22" y="233"/>
                    <a:pt x="29" y="224"/>
                    <a:pt x="34" y="214"/>
                  </a:cubicBezTo>
                  <a:cubicBezTo>
                    <a:pt x="51" y="180"/>
                    <a:pt x="68" y="145"/>
                    <a:pt x="87" y="112"/>
                  </a:cubicBezTo>
                  <a:cubicBezTo>
                    <a:pt x="89" y="108"/>
                    <a:pt x="89" y="104"/>
                    <a:pt x="88" y="99"/>
                  </a:cubicBezTo>
                  <a:cubicBezTo>
                    <a:pt x="87" y="88"/>
                    <a:pt x="87" y="76"/>
                    <a:pt x="88" y="64"/>
                  </a:cubicBezTo>
                  <a:cubicBezTo>
                    <a:pt x="91" y="58"/>
                    <a:pt x="95" y="53"/>
                    <a:pt x="99" y="49"/>
                  </a:cubicBezTo>
                  <a:cubicBezTo>
                    <a:pt x="107" y="42"/>
                    <a:pt x="111" y="31"/>
                    <a:pt x="122" y="28"/>
                  </a:cubicBezTo>
                  <a:cubicBezTo>
                    <a:pt x="148" y="27"/>
                    <a:pt x="172" y="20"/>
                    <a:pt x="194" y="7"/>
                  </a:cubicBezTo>
                  <a:cubicBezTo>
                    <a:pt x="199" y="4"/>
                    <a:pt x="204" y="0"/>
                    <a:pt x="210" y="2"/>
                  </a:cubicBezTo>
                  <a:close/>
                </a:path>
              </a:pathLst>
            </a:custGeom>
            <a:solidFill>
              <a:srgbClr val="226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5" name="Freeform 17">
              <a:extLst>
                <a:ext uri="{FF2B5EF4-FFF2-40B4-BE49-F238E27FC236}">
                  <a16:creationId xmlns:a16="http://schemas.microsoft.com/office/drawing/2014/main" id="{96C10A88-E991-F03B-FD3F-600DCD96050D}"/>
                </a:ext>
              </a:extLst>
            </p:cNvPr>
            <p:cNvSpPr/>
            <p:nvPr/>
          </p:nvSpPr>
          <p:spPr bwMode="auto">
            <a:xfrm>
              <a:off x="3378200" y="3603625"/>
              <a:ext cx="482600" cy="327025"/>
            </a:xfrm>
            <a:custGeom>
              <a:avLst/>
              <a:gdLst>
                <a:gd name="T0" fmla="*/ 29 w 299"/>
                <a:gd name="T1" fmla="*/ 85 h 202"/>
                <a:gd name="T2" fmla="*/ 122 w 299"/>
                <a:gd name="T3" fmla="*/ 12 h 202"/>
                <a:gd name="T4" fmla="*/ 140 w 299"/>
                <a:gd name="T5" fmla="*/ 2 h 202"/>
                <a:gd name="T6" fmla="*/ 145 w 299"/>
                <a:gd name="T7" fmla="*/ 2 h 202"/>
                <a:gd name="T8" fmla="*/ 147 w 299"/>
                <a:gd name="T9" fmla="*/ 8 h 202"/>
                <a:gd name="T10" fmla="*/ 141 w 299"/>
                <a:gd name="T11" fmla="*/ 18 h 202"/>
                <a:gd name="T12" fmla="*/ 126 w 299"/>
                <a:gd name="T13" fmla="*/ 49 h 202"/>
                <a:gd name="T14" fmla="*/ 135 w 299"/>
                <a:gd name="T15" fmla="*/ 94 h 202"/>
                <a:gd name="T16" fmla="*/ 155 w 299"/>
                <a:gd name="T17" fmla="*/ 120 h 202"/>
                <a:gd name="T18" fmla="*/ 198 w 299"/>
                <a:gd name="T19" fmla="*/ 132 h 202"/>
                <a:gd name="T20" fmla="*/ 203 w 299"/>
                <a:gd name="T21" fmla="*/ 130 h 202"/>
                <a:gd name="T22" fmla="*/ 216 w 299"/>
                <a:gd name="T23" fmla="*/ 132 h 202"/>
                <a:gd name="T24" fmla="*/ 231 w 299"/>
                <a:gd name="T25" fmla="*/ 111 h 202"/>
                <a:gd name="T26" fmla="*/ 238 w 299"/>
                <a:gd name="T27" fmla="*/ 96 h 202"/>
                <a:gd name="T28" fmla="*/ 272 w 299"/>
                <a:gd name="T29" fmla="*/ 79 h 202"/>
                <a:gd name="T30" fmla="*/ 284 w 299"/>
                <a:gd name="T31" fmla="*/ 72 h 202"/>
                <a:gd name="T32" fmla="*/ 295 w 299"/>
                <a:gd name="T33" fmla="*/ 69 h 202"/>
                <a:gd name="T34" fmla="*/ 298 w 299"/>
                <a:gd name="T35" fmla="*/ 94 h 202"/>
                <a:gd name="T36" fmla="*/ 283 w 299"/>
                <a:gd name="T37" fmla="*/ 109 h 202"/>
                <a:gd name="T38" fmla="*/ 261 w 299"/>
                <a:gd name="T39" fmla="*/ 114 h 202"/>
                <a:gd name="T40" fmla="*/ 213 w 299"/>
                <a:gd name="T41" fmla="*/ 149 h 202"/>
                <a:gd name="T42" fmla="*/ 207 w 299"/>
                <a:gd name="T43" fmla="*/ 170 h 202"/>
                <a:gd name="T44" fmla="*/ 177 w 299"/>
                <a:gd name="T45" fmla="*/ 186 h 202"/>
                <a:gd name="T46" fmla="*/ 159 w 299"/>
                <a:gd name="T47" fmla="*/ 190 h 202"/>
                <a:gd name="T48" fmla="*/ 126 w 299"/>
                <a:gd name="T49" fmla="*/ 170 h 202"/>
                <a:gd name="T50" fmla="*/ 102 w 299"/>
                <a:gd name="T51" fmla="*/ 166 h 202"/>
                <a:gd name="T52" fmla="*/ 27 w 299"/>
                <a:gd name="T53" fmla="*/ 193 h 202"/>
                <a:gd name="T54" fmla="*/ 7 w 299"/>
                <a:gd name="T55" fmla="*/ 195 h 202"/>
                <a:gd name="T56" fmla="*/ 8 w 299"/>
                <a:gd name="T57" fmla="*/ 174 h 202"/>
                <a:gd name="T58" fmla="*/ 45 w 299"/>
                <a:gd name="T59" fmla="*/ 80 h 202"/>
                <a:gd name="T60" fmla="*/ 29 w 299"/>
                <a:gd name="T61" fmla="*/ 8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9" h="201">
                  <a:moveTo>
                    <a:pt x="29" y="85"/>
                  </a:moveTo>
                  <a:cubicBezTo>
                    <a:pt x="57" y="57"/>
                    <a:pt x="88" y="33"/>
                    <a:pt x="122" y="12"/>
                  </a:cubicBezTo>
                  <a:cubicBezTo>
                    <a:pt x="129" y="10"/>
                    <a:pt x="133" y="5"/>
                    <a:pt x="140" y="2"/>
                  </a:cubicBezTo>
                  <a:cubicBezTo>
                    <a:pt x="142" y="1"/>
                    <a:pt x="143" y="0"/>
                    <a:pt x="145" y="2"/>
                  </a:cubicBezTo>
                  <a:cubicBezTo>
                    <a:pt x="148" y="3"/>
                    <a:pt x="148" y="6"/>
                    <a:pt x="147" y="8"/>
                  </a:cubicBezTo>
                  <a:cubicBezTo>
                    <a:pt x="146" y="12"/>
                    <a:pt x="143" y="15"/>
                    <a:pt x="141" y="18"/>
                  </a:cubicBezTo>
                  <a:cubicBezTo>
                    <a:pt x="134" y="27"/>
                    <a:pt x="130" y="38"/>
                    <a:pt x="126" y="49"/>
                  </a:cubicBezTo>
                  <a:cubicBezTo>
                    <a:pt x="121" y="65"/>
                    <a:pt x="123" y="80"/>
                    <a:pt x="135" y="94"/>
                  </a:cubicBezTo>
                  <a:cubicBezTo>
                    <a:pt x="142" y="102"/>
                    <a:pt x="148" y="111"/>
                    <a:pt x="155" y="120"/>
                  </a:cubicBezTo>
                  <a:cubicBezTo>
                    <a:pt x="170" y="138"/>
                    <a:pt x="176" y="140"/>
                    <a:pt x="198" y="132"/>
                  </a:cubicBezTo>
                  <a:cubicBezTo>
                    <a:pt x="200" y="131"/>
                    <a:pt x="202" y="131"/>
                    <a:pt x="203" y="130"/>
                  </a:cubicBezTo>
                  <a:cubicBezTo>
                    <a:pt x="208" y="129"/>
                    <a:pt x="211" y="132"/>
                    <a:pt x="216" y="132"/>
                  </a:cubicBezTo>
                  <a:cubicBezTo>
                    <a:pt x="225" y="131"/>
                    <a:pt x="231" y="123"/>
                    <a:pt x="231" y="111"/>
                  </a:cubicBezTo>
                  <a:cubicBezTo>
                    <a:pt x="229" y="104"/>
                    <a:pt x="231" y="99"/>
                    <a:pt x="238" y="96"/>
                  </a:cubicBezTo>
                  <a:cubicBezTo>
                    <a:pt x="249" y="90"/>
                    <a:pt x="259" y="81"/>
                    <a:pt x="272" y="79"/>
                  </a:cubicBezTo>
                  <a:cubicBezTo>
                    <a:pt x="278" y="79"/>
                    <a:pt x="280" y="75"/>
                    <a:pt x="284" y="72"/>
                  </a:cubicBezTo>
                  <a:cubicBezTo>
                    <a:pt x="287" y="69"/>
                    <a:pt x="290" y="64"/>
                    <a:pt x="295" y="69"/>
                  </a:cubicBezTo>
                  <a:cubicBezTo>
                    <a:pt x="297" y="77"/>
                    <a:pt x="299" y="85"/>
                    <a:pt x="298" y="94"/>
                  </a:cubicBezTo>
                  <a:cubicBezTo>
                    <a:pt x="291" y="97"/>
                    <a:pt x="288" y="104"/>
                    <a:pt x="283" y="109"/>
                  </a:cubicBezTo>
                  <a:cubicBezTo>
                    <a:pt x="274" y="101"/>
                    <a:pt x="268" y="110"/>
                    <a:pt x="261" y="114"/>
                  </a:cubicBezTo>
                  <a:cubicBezTo>
                    <a:pt x="243" y="123"/>
                    <a:pt x="230" y="139"/>
                    <a:pt x="213" y="149"/>
                  </a:cubicBezTo>
                  <a:cubicBezTo>
                    <a:pt x="204" y="153"/>
                    <a:pt x="209" y="163"/>
                    <a:pt x="207" y="170"/>
                  </a:cubicBezTo>
                  <a:cubicBezTo>
                    <a:pt x="201" y="188"/>
                    <a:pt x="196" y="191"/>
                    <a:pt x="177" y="186"/>
                  </a:cubicBezTo>
                  <a:cubicBezTo>
                    <a:pt x="170" y="184"/>
                    <a:pt x="164" y="184"/>
                    <a:pt x="159" y="190"/>
                  </a:cubicBezTo>
                  <a:cubicBezTo>
                    <a:pt x="147" y="185"/>
                    <a:pt x="135" y="180"/>
                    <a:pt x="126" y="170"/>
                  </a:cubicBezTo>
                  <a:cubicBezTo>
                    <a:pt x="119" y="160"/>
                    <a:pt x="110" y="164"/>
                    <a:pt x="102" y="166"/>
                  </a:cubicBezTo>
                  <a:cubicBezTo>
                    <a:pt x="76" y="174"/>
                    <a:pt x="51" y="183"/>
                    <a:pt x="27" y="193"/>
                  </a:cubicBezTo>
                  <a:cubicBezTo>
                    <a:pt x="20" y="196"/>
                    <a:pt x="13" y="202"/>
                    <a:pt x="7" y="195"/>
                  </a:cubicBezTo>
                  <a:cubicBezTo>
                    <a:pt x="0" y="189"/>
                    <a:pt x="5" y="181"/>
                    <a:pt x="8" y="174"/>
                  </a:cubicBezTo>
                  <a:cubicBezTo>
                    <a:pt x="25" y="144"/>
                    <a:pt x="34" y="112"/>
                    <a:pt x="45" y="80"/>
                  </a:cubicBezTo>
                  <a:cubicBezTo>
                    <a:pt x="40" y="81"/>
                    <a:pt x="36" y="91"/>
                    <a:pt x="29" y="85"/>
                  </a:cubicBezTo>
                  <a:close/>
                </a:path>
              </a:pathLst>
            </a:custGeom>
            <a:solidFill>
              <a:srgbClr val="B1CC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6" name="Freeform 18">
              <a:extLst>
                <a:ext uri="{FF2B5EF4-FFF2-40B4-BE49-F238E27FC236}">
                  <a16:creationId xmlns:a16="http://schemas.microsoft.com/office/drawing/2014/main" id="{9C99E1E3-A890-CE45-A0AF-ECF7215435B7}"/>
                </a:ext>
              </a:extLst>
            </p:cNvPr>
            <p:cNvSpPr/>
            <p:nvPr/>
          </p:nvSpPr>
          <p:spPr bwMode="auto">
            <a:xfrm>
              <a:off x="3298825" y="3717925"/>
              <a:ext cx="339725" cy="322262"/>
            </a:xfrm>
            <a:custGeom>
              <a:avLst/>
              <a:gdLst>
                <a:gd name="T0" fmla="*/ 79 w 211"/>
                <a:gd name="T1" fmla="*/ 14 h 199"/>
                <a:gd name="T2" fmla="*/ 101 w 211"/>
                <a:gd name="T3" fmla="*/ 0 h 199"/>
                <a:gd name="T4" fmla="*/ 95 w 211"/>
                <a:gd name="T5" fmla="*/ 20 h 199"/>
                <a:gd name="T6" fmla="*/ 61 w 211"/>
                <a:gd name="T7" fmla="*/ 105 h 199"/>
                <a:gd name="T8" fmla="*/ 58 w 211"/>
                <a:gd name="T9" fmla="*/ 112 h 199"/>
                <a:gd name="T10" fmla="*/ 59 w 211"/>
                <a:gd name="T11" fmla="*/ 124 h 199"/>
                <a:gd name="T12" fmla="*/ 69 w 211"/>
                <a:gd name="T13" fmla="*/ 122 h 199"/>
                <a:gd name="T14" fmla="*/ 144 w 211"/>
                <a:gd name="T15" fmla="*/ 94 h 199"/>
                <a:gd name="T16" fmla="*/ 158 w 211"/>
                <a:gd name="T17" fmla="*/ 91 h 199"/>
                <a:gd name="T18" fmla="*/ 180 w 211"/>
                <a:gd name="T19" fmla="*/ 99 h 199"/>
                <a:gd name="T20" fmla="*/ 198 w 211"/>
                <a:gd name="T21" fmla="*/ 110 h 199"/>
                <a:gd name="T22" fmla="*/ 208 w 211"/>
                <a:gd name="T23" fmla="*/ 119 h 199"/>
                <a:gd name="T24" fmla="*/ 206 w 211"/>
                <a:gd name="T25" fmla="*/ 130 h 199"/>
                <a:gd name="T26" fmla="*/ 202 w 211"/>
                <a:gd name="T27" fmla="*/ 164 h 199"/>
                <a:gd name="T28" fmla="*/ 200 w 211"/>
                <a:gd name="T29" fmla="*/ 170 h 199"/>
                <a:gd name="T30" fmla="*/ 125 w 211"/>
                <a:gd name="T31" fmla="*/ 180 h 199"/>
                <a:gd name="T32" fmla="*/ 62 w 211"/>
                <a:gd name="T33" fmla="*/ 195 h 199"/>
                <a:gd name="T34" fmla="*/ 28 w 211"/>
                <a:gd name="T35" fmla="*/ 166 h 199"/>
                <a:gd name="T36" fmla="*/ 28 w 211"/>
                <a:gd name="T37" fmla="*/ 162 h 199"/>
                <a:gd name="T38" fmla="*/ 15 w 211"/>
                <a:gd name="T39" fmla="*/ 154 h 199"/>
                <a:gd name="T40" fmla="*/ 4 w 211"/>
                <a:gd name="T41" fmla="*/ 154 h 199"/>
                <a:gd name="T42" fmla="*/ 2 w 211"/>
                <a:gd name="T43" fmla="*/ 142 h 199"/>
                <a:gd name="T44" fmla="*/ 20 w 211"/>
                <a:gd name="T45" fmla="*/ 87 h 199"/>
                <a:gd name="T46" fmla="*/ 25 w 211"/>
                <a:gd name="T47" fmla="*/ 69 h 199"/>
                <a:gd name="T48" fmla="*/ 79 w 211"/>
                <a:gd name="T49" fmla="*/ 1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1" h="199">
                  <a:moveTo>
                    <a:pt x="79" y="14"/>
                  </a:moveTo>
                  <a:cubicBezTo>
                    <a:pt x="89" y="14"/>
                    <a:pt x="91" y="3"/>
                    <a:pt x="101" y="0"/>
                  </a:cubicBezTo>
                  <a:cubicBezTo>
                    <a:pt x="102" y="8"/>
                    <a:pt x="97" y="14"/>
                    <a:pt x="95" y="20"/>
                  </a:cubicBezTo>
                  <a:cubicBezTo>
                    <a:pt x="86" y="49"/>
                    <a:pt x="76" y="78"/>
                    <a:pt x="61" y="105"/>
                  </a:cubicBezTo>
                  <a:cubicBezTo>
                    <a:pt x="60" y="107"/>
                    <a:pt x="59" y="110"/>
                    <a:pt x="58" y="112"/>
                  </a:cubicBezTo>
                  <a:cubicBezTo>
                    <a:pt x="57" y="116"/>
                    <a:pt x="55" y="121"/>
                    <a:pt x="59" y="124"/>
                  </a:cubicBezTo>
                  <a:cubicBezTo>
                    <a:pt x="62" y="126"/>
                    <a:pt x="66" y="124"/>
                    <a:pt x="69" y="122"/>
                  </a:cubicBezTo>
                  <a:cubicBezTo>
                    <a:pt x="93" y="111"/>
                    <a:pt x="119" y="102"/>
                    <a:pt x="144" y="94"/>
                  </a:cubicBezTo>
                  <a:cubicBezTo>
                    <a:pt x="148" y="93"/>
                    <a:pt x="154" y="92"/>
                    <a:pt x="158" y="91"/>
                  </a:cubicBezTo>
                  <a:cubicBezTo>
                    <a:pt x="168" y="87"/>
                    <a:pt x="175" y="89"/>
                    <a:pt x="180" y="99"/>
                  </a:cubicBezTo>
                  <a:cubicBezTo>
                    <a:pt x="184" y="105"/>
                    <a:pt x="191" y="108"/>
                    <a:pt x="198" y="110"/>
                  </a:cubicBezTo>
                  <a:cubicBezTo>
                    <a:pt x="203" y="112"/>
                    <a:pt x="205" y="115"/>
                    <a:pt x="208" y="119"/>
                  </a:cubicBezTo>
                  <a:cubicBezTo>
                    <a:pt x="211" y="123"/>
                    <a:pt x="208" y="126"/>
                    <a:pt x="206" y="130"/>
                  </a:cubicBezTo>
                  <a:cubicBezTo>
                    <a:pt x="200" y="141"/>
                    <a:pt x="194" y="151"/>
                    <a:pt x="202" y="164"/>
                  </a:cubicBezTo>
                  <a:cubicBezTo>
                    <a:pt x="203" y="166"/>
                    <a:pt x="203" y="169"/>
                    <a:pt x="200" y="170"/>
                  </a:cubicBezTo>
                  <a:cubicBezTo>
                    <a:pt x="175" y="171"/>
                    <a:pt x="150" y="175"/>
                    <a:pt x="125" y="180"/>
                  </a:cubicBezTo>
                  <a:cubicBezTo>
                    <a:pt x="104" y="184"/>
                    <a:pt x="83" y="191"/>
                    <a:pt x="62" y="195"/>
                  </a:cubicBezTo>
                  <a:cubicBezTo>
                    <a:pt x="40" y="199"/>
                    <a:pt x="28" y="188"/>
                    <a:pt x="28" y="166"/>
                  </a:cubicBezTo>
                  <a:cubicBezTo>
                    <a:pt x="28" y="165"/>
                    <a:pt x="28" y="164"/>
                    <a:pt x="28" y="162"/>
                  </a:cubicBezTo>
                  <a:cubicBezTo>
                    <a:pt x="27" y="149"/>
                    <a:pt x="27" y="149"/>
                    <a:pt x="15" y="154"/>
                  </a:cubicBezTo>
                  <a:cubicBezTo>
                    <a:pt x="11" y="155"/>
                    <a:pt x="7" y="157"/>
                    <a:pt x="4" y="154"/>
                  </a:cubicBezTo>
                  <a:cubicBezTo>
                    <a:pt x="0" y="151"/>
                    <a:pt x="1" y="147"/>
                    <a:pt x="2" y="142"/>
                  </a:cubicBezTo>
                  <a:cubicBezTo>
                    <a:pt x="6" y="124"/>
                    <a:pt x="13" y="105"/>
                    <a:pt x="20" y="87"/>
                  </a:cubicBezTo>
                  <a:cubicBezTo>
                    <a:pt x="22" y="82"/>
                    <a:pt x="26" y="76"/>
                    <a:pt x="25" y="69"/>
                  </a:cubicBezTo>
                  <a:cubicBezTo>
                    <a:pt x="42" y="50"/>
                    <a:pt x="59" y="31"/>
                    <a:pt x="79" y="14"/>
                  </a:cubicBezTo>
                  <a:close/>
                </a:path>
              </a:pathLst>
            </a:custGeom>
            <a:solidFill>
              <a:srgbClr val="9CBF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7" name="Freeform 19">
              <a:extLst>
                <a:ext uri="{FF2B5EF4-FFF2-40B4-BE49-F238E27FC236}">
                  <a16:creationId xmlns:a16="http://schemas.microsoft.com/office/drawing/2014/main" id="{28BB895E-A820-1514-6B84-6690869AD26F}"/>
                </a:ext>
              </a:extLst>
            </p:cNvPr>
            <p:cNvSpPr/>
            <p:nvPr/>
          </p:nvSpPr>
          <p:spPr bwMode="auto">
            <a:xfrm>
              <a:off x="3559175" y="3551238"/>
              <a:ext cx="293688" cy="287337"/>
            </a:xfrm>
            <a:custGeom>
              <a:avLst/>
              <a:gdLst>
                <a:gd name="T0" fmla="*/ 162 w 182"/>
                <a:gd name="T1" fmla="*/ 112 h 177"/>
                <a:gd name="T2" fmla="*/ 128 w 182"/>
                <a:gd name="T3" fmla="*/ 130 h 177"/>
                <a:gd name="T4" fmla="*/ 120 w 182"/>
                <a:gd name="T5" fmla="*/ 143 h 177"/>
                <a:gd name="T6" fmla="*/ 111 w 182"/>
                <a:gd name="T7" fmla="*/ 124 h 177"/>
                <a:gd name="T8" fmla="*/ 112 w 182"/>
                <a:gd name="T9" fmla="*/ 107 h 177"/>
                <a:gd name="T10" fmla="*/ 108 w 182"/>
                <a:gd name="T11" fmla="*/ 99 h 177"/>
                <a:gd name="T12" fmla="*/ 104 w 182"/>
                <a:gd name="T13" fmla="*/ 106 h 177"/>
                <a:gd name="T14" fmla="*/ 104 w 182"/>
                <a:gd name="T15" fmla="*/ 113 h 177"/>
                <a:gd name="T16" fmla="*/ 104 w 182"/>
                <a:gd name="T17" fmla="*/ 129 h 177"/>
                <a:gd name="T18" fmla="*/ 92 w 182"/>
                <a:gd name="T19" fmla="*/ 124 h 177"/>
                <a:gd name="T20" fmla="*/ 80 w 182"/>
                <a:gd name="T21" fmla="*/ 120 h 177"/>
                <a:gd name="T22" fmla="*/ 70 w 182"/>
                <a:gd name="T23" fmla="*/ 136 h 177"/>
                <a:gd name="T24" fmla="*/ 81 w 182"/>
                <a:gd name="T25" fmla="*/ 140 h 177"/>
                <a:gd name="T26" fmla="*/ 82 w 182"/>
                <a:gd name="T27" fmla="*/ 138 h 177"/>
                <a:gd name="T28" fmla="*/ 97 w 182"/>
                <a:gd name="T29" fmla="*/ 133 h 177"/>
                <a:gd name="T30" fmla="*/ 90 w 182"/>
                <a:gd name="T31" fmla="*/ 146 h 177"/>
                <a:gd name="T32" fmla="*/ 89 w 182"/>
                <a:gd name="T33" fmla="*/ 156 h 177"/>
                <a:gd name="T34" fmla="*/ 92 w 182"/>
                <a:gd name="T35" fmla="*/ 163 h 177"/>
                <a:gd name="T36" fmla="*/ 41 w 182"/>
                <a:gd name="T37" fmla="*/ 154 h 177"/>
                <a:gd name="T38" fmla="*/ 14 w 182"/>
                <a:gd name="T39" fmla="*/ 119 h 177"/>
                <a:gd name="T40" fmla="*/ 26 w 182"/>
                <a:gd name="T41" fmla="*/ 48 h 177"/>
                <a:gd name="T42" fmla="*/ 33 w 182"/>
                <a:gd name="T43" fmla="*/ 35 h 177"/>
                <a:gd name="T44" fmla="*/ 10 w 182"/>
                <a:gd name="T45" fmla="*/ 44 h 177"/>
                <a:gd name="T46" fmla="*/ 88 w 182"/>
                <a:gd name="T47" fmla="*/ 0 h 177"/>
                <a:gd name="T48" fmla="*/ 118 w 182"/>
                <a:gd name="T49" fmla="*/ 8 h 177"/>
                <a:gd name="T50" fmla="*/ 109 w 182"/>
                <a:gd name="T51" fmla="*/ 9 h 177"/>
                <a:gd name="T52" fmla="*/ 110 w 182"/>
                <a:gd name="T53" fmla="*/ 10 h 177"/>
                <a:gd name="T54" fmla="*/ 142 w 182"/>
                <a:gd name="T55" fmla="*/ 29 h 177"/>
                <a:gd name="T56" fmla="*/ 172 w 182"/>
                <a:gd name="T57" fmla="*/ 61 h 177"/>
                <a:gd name="T58" fmla="*/ 174 w 182"/>
                <a:gd name="T59" fmla="*/ 76 h 177"/>
                <a:gd name="T60" fmla="*/ 163 w 182"/>
                <a:gd name="T61" fmla="*/ 107 h 177"/>
                <a:gd name="T62" fmla="*/ 162 w 182"/>
                <a:gd name="T63" fmla="*/ 11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2" h="177">
                  <a:moveTo>
                    <a:pt x="162" y="112"/>
                  </a:moveTo>
                  <a:cubicBezTo>
                    <a:pt x="149" y="116"/>
                    <a:pt x="139" y="124"/>
                    <a:pt x="128" y="130"/>
                  </a:cubicBezTo>
                  <a:cubicBezTo>
                    <a:pt x="122" y="133"/>
                    <a:pt x="121" y="137"/>
                    <a:pt x="120" y="143"/>
                  </a:cubicBezTo>
                  <a:cubicBezTo>
                    <a:pt x="110" y="140"/>
                    <a:pt x="110" y="133"/>
                    <a:pt x="111" y="124"/>
                  </a:cubicBezTo>
                  <a:cubicBezTo>
                    <a:pt x="111" y="119"/>
                    <a:pt x="112" y="113"/>
                    <a:pt x="112" y="107"/>
                  </a:cubicBezTo>
                  <a:cubicBezTo>
                    <a:pt x="112" y="104"/>
                    <a:pt x="112" y="99"/>
                    <a:pt x="108" y="99"/>
                  </a:cubicBezTo>
                  <a:cubicBezTo>
                    <a:pt x="103" y="99"/>
                    <a:pt x="104" y="103"/>
                    <a:pt x="104" y="106"/>
                  </a:cubicBezTo>
                  <a:cubicBezTo>
                    <a:pt x="103" y="108"/>
                    <a:pt x="104" y="111"/>
                    <a:pt x="104" y="113"/>
                  </a:cubicBezTo>
                  <a:cubicBezTo>
                    <a:pt x="104" y="118"/>
                    <a:pt x="107" y="124"/>
                    <a:pt x="104" y="129"/>
                  </a:cubicBezTo>
                  <a:cubicBezTo>
                    <a:pt x="97" y="135"/>
                    <a:pt x="94" y="129"/>
                    <a:pt x="92" y="124"/>
                  </a:cubicBezTo>
                  <a:cubicBezTo>
                    <a:pt x="89" y="119"/>
                    <a:pt x="85" y="117"/>
                    <a:pt x="80" y="120"/>
                  </a:cubicBezTo>
                  <a:cubicBezTo>
                    <a:pt x="74" y="124"/>
                    <a:pt x="69" y="129"/>
                    <a:pt x="70" y="136"/>
                  </a:cubicBezTo>
                  <a:cubicBezTo>
                    <a:pt x="71" y="141"/>
                    <a:pt x="76" y="143"/>
                    <a:pt x="81" y="140"/>
                  </a:cubicBezTo>
                  <a:cubicBezTo>
                    <a:pt x="81" y="140"/>
                    <a:pt x="82" y="139"/>
                    <a:pt x="82" y="138"/>
                  </a:cubicBezTo>
                  <a:cubicBezTo>
                    <a:pt x="86" y="134"/>
                    <a:pt x="91" y="127"/>
                    <a:pt x="97" y="133"/>
                  </a:cubicBezTo>
                  <a:cubicBezTo>
                    <a:pt x="101" y="138"/>
                    <a:pt x="93" y="142"/>
                    <a:pt x="90" y="146"/>
                  </a:cubicBezTo>
                  <a:cubicBezTo>
                    <a:pt x="88" y="149"/>
                    <a:pt x="88" y="153"/>
                    <a:pt x="89" y="156"/>
                  </a:cubicBezTo>
                  <a:cubicBezTo>
                    <a:pt x="90" y="159"/>
                    <a:pt x="92" y="161"/>
                    <a:pt x="92" y="163"/>
                  </a:cubicBezTo>
                  <a:cubicBezTo>
                    <a:pt x="69" y="177"/>
                    <a:pt x="53" y="174"/>
                    <a:pt x="41" y="154"/>
                  </a:cubicBezTo>
                  <a:cubicBezTo>
                    <a:pt x="33" y="142"/>
                    <a:pt x="21" y="132"/>
                    <a:pt x="14" y="119"/>
                  </a:cubicBezTo>
                  <a:cubicBezTo>
                    <a:pt x="0" y="93"/>
                    <a:pt x="13" y="70"/>
                    <a:pt x="26" y="48"/>
                  </a:cubicBezTo>
                  <a:cubicBezTo>
                    <a:pt x="29" y="44"/>
                    <a:pt x="33" y="41"/>
                    <a:pt x="33" y="35"/>
                  </a:cubicBezTo>
                  <a:cubicBezTo>
                    <a:pt x="24" y="35"/>
                    <a:pt x="19" y="45"/>
                    <a:pt x="10" y="44"/>
                  </a:cubicBezTo>
                  <a:cubicBezTo>
                    <a:pt x="34" y="25"/>
                    <a:pt x="62" y="15"/>
                    <a:pt x="88" y="0"/>
                  </a:cubicBezTo>
                  <a:cubicBezTo>
                    <a:pt x="99" y="0"/>
                    <a:pt x="109" y="0"/>
                    <a:pt x="118" y="8"/>
                  </a:cubicBezTo>
                  <a:cubicBezTo>
                    <a:pt x="116" y="11"/>
                    <a:pt x="112" y="10"/>
                    <a:pt x="109" y="9"/>
                  </a:cubicBezTo>
                  <a:cubicBezTo>
                    <a:pt x="109" y="9"/>
                    <a:pt x="110" y="10"/>
                    <a:pt x="110" y="10"/>
                  </a:cubicBezTo>
                  <a:cubicBezTo>
                    <a:pt x="127" y="6"/>
                    <a:pt x="136" y="12"/>
                    <a:pt x="142" y="29"/>
                  </a:cubicBezTo>
                  <a:cubicBezTo>
                    <a:pt x="146" y="43"/>
                    <a:pt x="157" y="55"/>
                    <a:pt x="172" y="61"/>
                  </a:cubicBezTo>
                  <a:cubicBezTo>
                    <a:pt x="181" y="65"/>
                    <a:pt x="182" y="70"/>
                    <a:pt x="174" y="76"/>
                  </a:cubicBezTo>
                  <a:cubicBezTo>
                    <a:pt x="163" y="84"/>
                    <a:pt x="160" y="94"/>
                    <a:pt x="163" y="107"/>
                  </a:cubicBezTo>
                  <a:cubicBezTo>
                    <a:pt x="163" y="109"/>
                    <a:pt x="163" y="111"/>
                    <a:pt x="162" y="112"/>
                  </a:cubicBezTo>
                  <a:close/>
                </a:path>
              </a:pathLst>
            </a:custGeom>
            <a:solidFill>
              <a:srgbClr val="C5D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8" name="Freeform 20">
              <a:extLst>
                <a:ext uri="{FF2B5EF4-FFF2-40B4-BE49-F238E27FC236}">
                  <a16:creationId xmlns:a16="http://schemas.microsoft.com/office/drawing/2014/main" id="{0A890BC7-462F-F874-D31A-1CBA06302BCC}"/>
                </a:ext>
              </a:extLst>
            </p:cNvPr>
            <p:cNvSpPr/>
            <p:nvPr/>
          </p:nvSpPr>
          <p:spPr bwMode="auto">
            <a:xfrm>
              <a:off x="3733800" y="3454400"/>
              <a:ext cx="423863" cy="269875"/>
            </a:xfrm>
            <a:custGeom>
              <a:avLst/>
              <a:gdLst>
                <a:gd name="T0" fmla="*/ 52 w 263"/>
                <a:gd name="T1" fmla="*/ 167 h 167"/>
                <a:gd name="T2" fmla="*/ 64 w 263"/>
                <a:gd name="T3" fmla="*/ 134 h 167"/>
                <a:gd name="T4" fmla="*/ 63 w 263"/>
                <a:gd name="T5" fmla="*/ 124 h 167"/>
                <a:gd name="T6" fmla="*/ 27 w 263"/>
                <a:gd name="T7" fmla="*/ 82 h 167"/>
                <a:gd name="T8" fmla="*/ 13 w 263"/>
                <a:gd name="T9" fmla="*/ 71 h 167"/>
                <a:gd name="T10" fmla="*/ 0 w 263"/>
                <a:gd name="T11" fmla="*/ 69 h 167"/>
                <a:gd name="T12" fmla="*/ 11 w 263"/>
                <a:gd name="T13" fmla="*/ 68 h 167"/>
                <a:gd name="T14" fmla="*/ 36 w 263"/>
                <a:gd name="T15" fmla="*/ 49 h 167"/>
                <a:gd name="T16" fmla="*/ 61 w 263"/>
                <a:gd name="T17" fmla="*/ 31 h 167"/>
                <a:gd name="T18" fmla="*/ 158 w 263"/>
                <a:gd name="T19" fmla="*/ 8 h 167"/>
                <a:gd name="T20" fmla="*/ 251 w 263"/>
                <a:gd name="T21" fmla="*/ 3 h 167"/>
                <a:gd name="T22" fmla="*/ 258 w 263"/>
                <a:gd name="T23" fmla="*/ 21 h 167"/>
                <a:gd name="T24" fmla="*/ 253 w 263"/>
                <a:gd name="T25" fmla="*/ 37 h 167"/>
                <a:gd name="T26" fmla="*/ 239 w 263"/>
                <a:gd name="T27" fmla="*/ 57 h 167"/>
                <a:gd name="T28" fmla="*/ 231 w 263"/>
                <a:gd name="T29" fmla="*/ 66 h 167"/>
                <a:gd name="T30" fmla="*/ 211 w 263"/>
                <a:gd name="T31" fmla="*/ 63 h 167"/>
                <a:gd name="T32" fmla="*/ 208 w 263"/>
                <a:gd name="T33" fmla="*/ 49 h 167"/>
                <a:gd name="T34" fmla="*/ 214 w 263"/>
                <a:gd name="T35" fmla="*/ 34 h 167"/>
                <a:gd name="T36" fmla="*/ 206 w 263"/>
                <a:gd name="T37" fmla="*/ 21 h 167"/>
                <a:gd name="T38" fmla="*/ 198 w 263"/>
                <a:gd name="T39" fmla="*/ 59 h 167"/>
                <a:gd name="T40" fmla="*/ 204 w 263"/>
                <a:gd name="T41" fmla="*/ 74 h 167"/>
                <a:gd name="T42" fmla="*/ 209 w 263"/>
                <a:gd name="T43" fmla="*/ 87 h 167"/>
                <a:gd name="T44" fmla="*/ 196 w 263"/>
                <a:gd name="T45" fmla="*/ 94 h 167"/>
                <a:gd name="T46" fmla="*/ 183 w 263"/>
                <a:gd name="T47" fmla="*/ 95 h 167"/>
                <a:gd name="T48" fmla="*/ 151 w 263"/>
                <a:gd name="T49" fmla="*/ 83 h 167"/>
                <a:gd name="T50" fmla="*/ 111 w 263"/>
                <a:gd name="T51" fmla="*/ 95 h 167"/>
                <a:gd name="T52" fmla="*/ 69 w 263"/>
                <a:gd name="T53" fmla="*/ 138 h 167"/>
                <a:gd name="T54" fmla="*/ 58 w 263"/>
                <a:gd name="T55" fmla="*/ 158 h 167"/>
                <a:gd name="T56" fmla="*/ 52 w 263"/>
                <a:gd name="T57"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3" h="167">
                  <a:moveTo>
                    <a:pt x="52" y="167"/>
                  </a:moveTo>
                  <a:cubicBezTo>
                    <a:pt x="48" y="151"/>
                    <a:pt x="50" y="145"/>
                    <a:pt x="64" y="134"/>
                  </a:cubicBezTo>
                  <a:cubicBezTo>
                    <a:pt x="70" y="130"/>
                    <a:pt x="72" y="127"/>
                    <a:pt x="63" y="124"/>
                  </a:cubicBezTo>
                  <a:cubicBezTo>
                    <a:pt x="43" y="117"/>
                    <a:pt x="33" y="101"/>
                    <a:pt x="27" y="82"/>
                  </a:cubicBezTo>
                  <a:cubicBezTo>
                    <a:pt x="26" y="75"/>
                    <a:pt x="20" y="72"/>
                    <a:pt x="13" y="71"/>
                  </a:cubicBezTo>
                  <a:cubicBezTo>
                    <a:pt x="9" y="71"/>
                    <a:pt x="4" y="71"/>
                    <a:pt x="0" y="69"/>
                  </a:cubicBezTo>
                  <a:cubicBezTo>
                    <a:pt x="3" y="69"/>
                    <a:pt x="7" y="69"/>
                    <a:pt x="11" y="68"/>
                  </a:cubicBezTo>
                  <a:cubicBezTo>
                    <a:pt x="23" y="66"/>
                    <a:pt x="30" y="59"/>
                    <a:pt x="36" y="49"/>
                  </a:cubicBezTo>
                  <a:cubicBezTo>
                    <a:pt x="42" y="39"/>
                    <a:pt x="52" y="35"/>
                    <a:pt x="61" y="31"/>
                  </a:cubicBezTo>
                  <a:cubicBezTo>
                    <a:pt x="92" y="18"/>
                    <a:pt x="125" y="13"/>
                    <a:pt x="158" y="8"/>
                  </a:cubicBezTo>
                  <a:cubicBezTo>
                    <a:pt x="189" y="4"/>
                    <a:pt x="220" y="0"/>
                    <a:pt x="251" y="3"/>
                  </a:cubicBezTo>
                  <a:cubicBezTo>
                    <a:pt x="252" y="9"/>
                    <a:pt x="253" y="16"/>
                    <a:pt x="258" y="21"/>
                  </a:cubicBezTo>
                  <a:cubicBezTo>
                    <a:pt x="263" y="28"/>
                    <a:pt x="261" y="34"/>
                    <a:pt x="253" y="37"/>
                  </a:cubicBezTo>
                  <a:cubicBezTo>
                    <a:pt x="244" y="41"/>
                    <a:pt x="236" y="45"/>
                    <a:pt x="239" y="57"/>
                  </a:cubicBezTo>
                  <a:cubicBezTo>
                    <a:pt x="241" y="62"/>
                    <a:pt x="236" y="65"/>
                    <a:pt x="231" y="66"/>
                  </a:cubicBezTo>
                  <a:cubicBezTo>
                    <a:pt x="224" y="67"/>
                    <a:pt x="217" y="68"/>
                    <a:pt x="211" y="63"/>
                  </a:cubicBezTo>
                  <a:cubicBezTo>
                    <a:pt x="208" y="59"/>
                    <a:pt x="205" y="54"/>
                    <a:pt x="208" y="49"/>
                  </a:cubicBezTo>
                  <a:cubicBezTo>
                    <a:pt x="211" y="44"/>
                    <a:pt x="213" y="39"/>
                    <a:pt x="214" y="34"/>
                  </a:cubicBezTo>
                  <a:cubicBezTo>
                    <a:pt x="215" y="28"/>
                    <a:pt x="212" y="24"/>
                    <a:pt x="206" y="21"/>
                  </a:cubicBezTo>
                  <a:cubicBezTo>
                    <a:pt x="206" y="35"/>
                    <a:pt x="196" y="45"/>
                    <a:pt x="198" y="59"/>
                  </a:cubicBezTo>
                  <a:cubicBezTo>
                    <a:pt x="199" y="65"/>
                    <a:pt x="199" y="70"/>
                    <a:pt x="204" y="74"/>
                  </a:cubicBezTo>
                  <a:cubicBezTo>
                    <a:pt x="209" y="77"/>
                    <a:pt x="211" y="81"/>
                    <a:pt x="209" y="87"/>
                  </a:cubicBezTo>
                  <a:cubicBezTo>
                    <a:pt x="207" y="93"/>
                    <a:pt x="202" y="94"/>
                    <a:pt x="196" y="94"/>
                  </a:cubicBezTo>
                  <a:cubicBezTo>
                    <a:pt x="192" y="95"/>
                    <a:pt x="188" y="95"/>
                    <a:pt x="183" y="95"/>
                  </a:cubicBezTo>
                  <a:cubicBezTo>
                    <a:pt x="172" y="93"/>
                    <a:pt x="162" y="87"/>
                    <a:pt x="151" y="83"/>
                  </a:cubicBezTo>
                  <a:cubicBezTo>
                    <a:pt x="137" y="78"/>
                    <a:pt x="120" y="82"/>
                    <a:pt x="111" y="95"/>
                  </a:cubicBezTo>
                  <a:cubicBezTo>
                    <a:pt x="100" y="112"/>
                    <a:pt x="86" y="126"/>
                    <a:pt x="69" y="138"/>
                  </a:cubicBezTo>
                  <a:cubicBezTo>
                    <a:pt x="62" y="143"/>
                    <a:pt x="57" y="149"/>
                    <a:pt x="58" y="158"/>
                  </a:cubicBezTo>
                  <a:cubicBezTo>
                    <a:pt x="58" y="162"/>
                    <a:pt x="56" y="166"/>
                    <a:pt x="52" y="167"/>
                  </a:cubicBezTo>
                  <a:close/>
                </a:path>
              </a:pathLst>
            </a:custGeom>
            <a:solidFill>
              <a:srgbClr val="D0DF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39" name="Freeform 21">
              <a:extLst>
                <a:ext uri="{FF2B5EF4-FFF2-40B4-BE49-F238E27FC236}">
                  <a16:creationId xmlns:a16="http://schemas.microsoft.com/office/drawing/2014/main" id="{3B927956-018D-7F39-A2D3-1B367369C794}"/>
                </a:ext>
              </a:extLst>
            </p:cNvPr>
            <p:cNvSpPr/>
            <p:nvPr/>
          </p:nvSpPr>
          <p:spPr bwMode="auto">
            <a:xfrm>
              <a:off x="3271838" y="3829050"/>
              <a:ext cx="400050" cy="269875"/>
            </a:xfrm>
            <a:custGeom>
              <a:avLst/>
              <a:gdLst>
                <a:gd name="T0" fmla="*/ 41 w 248"/>
                <a:gd name="T1" fmla="*/ 0 h 167"/>
                <a:gd name="T2" fmla="*/ 41 w 248"/>
                <a:gd name="T3" fmla="*/ 16 h 167"/>
                <a:gd name="T4" fmla="*/ 21 w 248"/>
                <a:gd name="T5" fmla="*/ 74 h 167"/>
                <a:gd name="T6" fmla="*/ 21 w 248"/>
                <a:gd name="T7" fmla="*/ 84 h 167"/>
                <a:gd name="T8" fmla="*/ 31 w 248"/>
                <a:gd name="T9" fmla="*/ 82 h 167"/>
                <a:gd name="T10" fmla="*/ 37 w 248"/>
                <a:gd name="T11" fmla="*/ 78 h 167"/>
                <a:gd name="T12" fmla="*/ 47 w 248"/>
                <a:gd name="T13" fmla="*/ 83 h 167"/>
                <a:gd name="T14" fmla="*/ 47 w 248"/>
                <a:gd name="T15" fmla="*/ 102 h 167"/>
                <a:gd name="T16" fmla="*/ 69 w 248"/>
                <a:gd name="T17" fmla="*/ 123 h 167"/>
                <a:gd name="T18" fmla="*/ 103 w 248"/>
                <a:gd name="T19" fmla="*/ 116 h 167"/>
                <a:gd name="T20" fmla="*/ 205 w 248"/>
                <a:gd name="T21" fmla="*/ 97 h 167"/>
                <a:gd name="T22" fmla="*/ 217 w 248"/>
                <a:gd name="T23" fmla="*/ 100 h 167"/>
                <a:gd name="T24" fmla="*/ 248 w 248"/>
                <a:gd name="T25" fmla="*/ 110 h 167"/>
                <a:gd name="T26" fmla="*/ 234 w 248"/>
                <a:gd name="T27" fmla="*/ 118 h 167"/>
                <a:gd name="T28" fmla="*/ 215 w 248"/>
                <a:gd name="T29" fmla="*/ 116 h 167"/>
                <a:gd name="T30" fmla="*/ 185 w 248"/>
                <a:gd name="T31" fmla="*/ 146 h 167"/>
                <a:gd name="T32" fmla="*/ 164 w 248"/>
                <a:gd name="T33" fmla="*/ 140 h 167"/>
                <a:gd name="T34" fmla="*/ 79 w 248"/>
                <a:gd name="T35" fmla="*/ 160 h 167"/>
                <a:gd name="T36" fmla="*/ 61 w 248"/>
                <a:gd name="T37" fmla="*/ 164 h 167"/>
                <a:gd name="T38" fmla="*/ 12 w 248"/>
                <a:gd name="T39" fmla="*/ 130 h 167"/>
                <a:gd name="T40" fmla="*/ 11 w 248"/>
                <a:gd name="T41" fmla="*/ 117 h 167"/>
                <a:gd name="T42" fmla="*/ 1 w 248"/>
                <a:gd name="T43" fmla="*/ 95 h 167"/>
                <a:gd name="T44" fmla="*/ 8 w 248"/>
                <a:gd name="T45" fmla="*/ 51 h 167"/>
                <a:gd name="T46" fmla="*/ 6 w 248"/>
                <a:gd name="T47" fmla="*/ 44 h 167"/>
                <a:gd name="T48" fmla="*/ 26 w 248"/>
                <a:gd name="T49" fmla="*/ 19 h 167"/>
                <a:gd name="T50" fmla="*/ 41 w 248"/>
                <a:gd name="T51" fmla="*/ 1 h 167"/>
                <a:gd name="T52" fmla="*/ 41 w 248"/>
                <a:gd name="T5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167">
                  <a:moveTo>
                    <a:pt x="41" y="0"/>
                  </a:moveTo>
                  <a:cubicBezTo>
                    <a:pt x="48" y="6"/>
                    <a:pt x="43" y="12"/>
                    <a:pt x="41" y="16"/>
                  </a:cubicBezTo>
                  <a:cubicBezTo>
                    <a:pt x="33" y="35"/>
                    <a:pt x="26" y="54"/>
                    <a:pt x="21" y="74"/>
                  </a:cubicBezTo>
                  <a:cubicBezTo>
                    <a:pt x="20" y="77"/>
                    <a:pt x="18" y="81"/>
                    <a:pt x="21" y="84"/>
                  </a:cubicBezTo>
                  <a:cubicBezTo>
                    <a:pt x="25" y="86"/>
                    <a:pt x="28" y="83"/>
                    <a:pt x="31" y="82"/>
                  </a:cubicBezTo>
                  <a:cubicBezTo>
                    <a:pt x="33" y="81"/>
                    <a:pt x="35" y="79"/>
                    <a:pt x="37" y="78"/>
                  </a:cubicBezTo>
                  <a:cubicBezTo>
                    <a:pt x="43" y="74"/>
                    <a:pt x="48" y="74"/>
                    <a:pt x="47" y="83"/>
                  </a:cubicBezTo>
                  <a:cubicBezTo>
                    <a:pt x="47" y="89"/>
                    <a:pt x="47" y="96"/>
                    <a:pt x="47" y="102"/>
                  </a:cubicBezTo>
                  <a:cubicBezTo>
                    <a:pt x="48" y="116"/>
                    <a:pt x="55" y="123"/>
                    <a:pt x="69" y="123"/>
                  </a:cubicBezTo>
                  <a:cubicBezTo>
                    <a:pt x="81" y="123"/>
                    <a:pt x="92" y="119"/>
                    <a:pt x="103" y="116"/>
                  </a:cubicBezTo>
                  <a:cubicBezTo>
                    <a:pt x="137" y="107"/>
                    <a:pt x="170" y="102"/>
                    <a:pt x="205" y="97"/>
                  </a:cubicBezTo>
                  <a:cubicBezTo>
                    <a:pt x="210" y="97"/>
                    <a:pt x="214" y="98"/>
                    <a:pt x="217" y="100"/>
                  </a:cubicBezTo>
                  <a:cubicBezTo>
                    <a:pt x="228" y="101"/>
                    <a:pt x="238" y="108"/>
                    <a:pt x="248" y="110"/>
                  </a:cubicBezTo>
                  <a:cubicBezTo>
                    <a:pt x="247" y="118"/>
                    <a:pt x="239" y="115"/>
                    <a:pt x="234" y="118"/>
                  </a:cubicBezTo>
                  <a:cubicBezTo>
                    <a:pt x="228" y="119"/>
                    <a:pt x="222" y="113"/>
                    <a:pt x="215" y="116"/>
                  </a:cubicBezTo>
                  <a:cubicBezTo>
                    <a:pt x="204" y="125"/>
                    <a:pt x="194" y="135"/>
                    <a:pt x="185" y="146"/>
                  </a:cubicBezTo>
                  <a:cubicBezTo>
                    <a:pt x="179" y="140"/>
                    <a:pt x="172" y="139"/>
                    <a:pt x="164" y="140"/>
                  </a:cubicBezTo>
                  <a:cubicBezTo>
                    <a:pt x="135" y="143"/>
                    <a:pt x="107" y="151"/>
                    <a:pt x="79" y="160"/>
                  </a:cubicBezTo>
                  <a:cubicBezTo>
                    <a:pt x="73" y="161"/>
                    <a:pt x="67" y="163"/>
                    <a:pt x="61" y="164"/>
                  </a:cubicBezTo>
                  <a:cubicBezTo>
                    <a:pt x="34" y="167"/>
                    <a:pt x="18" y="156"/>
                    <a:pt x="12" y="130"/>
                  </a:cubicBezTo>
                  <a:cubicBezTo>
                    <a:pt x="11" y="126"/>
                    <a:pt x="11" y="122"/>
                    <a:pt x="11" y="117"/>
                  </a:cubicBezTo>
                  <a:cubicBezTo>
                    <a:pt x="11" y="101"/>
                    <a:pt x="11" y="101"/>
                    <a:pt x="1" y="95"/>
                  </a:cubicBezTo>
                  <a:cubicBezTo>
                    <a:pt x="0" y="80"/>
                    <a:pt x="5" y="65"/>
                    <a:pt x="8" y="51"/>
                  </a:cubicBezTo>
                  <a:cubicBezTo>
                    <a:pt x="8" y="48"/>
                    <a:pt x="9" y="46"/>
                    <a:pt x="6" y="44"/>
                  </a:cubicBezTo>
                  <a:cubicBezTo>
                    <a:pt x="11" y="34"/>
                    <a:pt x="19" y="27"/>
                    <a:pt x="26" y="19"/>
                  </a:cubicBezTo>
                  <a:cubicBezTo>
                    <a:pt x="31" y="13"/>
                    <a:pt x="39" y="9"/>
                    <a:pt x="41" y="1"/>
                  </a:cubicBezTo>
                  <a:lnTo>
                    <a:pt x="41" y="0"/>
                  </a:lnTo>
                  <a:close/>
                </a:path>
              </a:pathLst>
            </a:custGeom>
            <a:solidFill>
              <a:srgbClr val="7EAB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0" name="Freeform 22">
              <a:extLst>
                <a:ext uri="{FF2B5EF4-FFF2-40B4-BE49-F238E27FC236}">
                  <a16:creationId xmlns:a16="http://schemas.microsoft.com/office/drawing/2014/main" id="{6C750D45-EB04-3886-2E09-6C4E9009941F}"/>
                </a:ext>
              </a:extLst>
            </p:cNvPr>
            <p:cNvSpPr/>
            <p:nvPr/>
          </p:nvSpPr>
          <p:spPr bwMode="auto">
            <a:xfrm>
              <a:off x="4033838" y="4567238"/>
              <a:ext cx="436563" cy="231775"/>
            </a:xfrm>
            <a:custGeom>
              <a:avLst/>
              <a:gdLst>
                <a:gd name="T0" fmla="*/ 1 w 271"/>
                <a:gd name="T1" fmla="*/ 144 h 144"/>
                <a:gd name="T2" fmla="*/ 1 w 271"/>
                <a:gd name="T3" fmla="*/ 141 h 144"/>
                <a:gd name="T4" fmla="*/ 32 w 271"/>
                <a:gd name="T5" fmla="*/ 116 h 144"/>
                <a:gd name="T6" fmla="*/ 58 w 271"/>
                <a:gd name="T7" fmla="*/ 112 h 144"/>
                <a:gd name="T8" fmla="*/ 131 w 271"/>
                <a:gd name="T9" fmla="*/ 98 h 144"/>
                <a:gd name="T10" fmla="*/ 200 w 271"/>
                <a:gd name="T11" fmla="*/ 67 h 144"/>
                <a:gd name="T12" fmla="*/ 214 w 271"/>
                <a:gd name="T13" fmla="*/ 51 h 144"/>
                <a:gd name="T14" fmla="*/ 208 w 271"/>
                <a:gd name="T15" fmla="*/ 37 h 144"/>
                <a:gd name="T16" fmla="*/ 172 w 271"/>
                <a:gd name="T17" fmla="*/ 39 h 144"/>
                <a:gd name="T18" fmla="*/ 155 w 271"/>
                <a:gd name="T19" fmla="*/ 36 h 144"/>
                <a:gd name="T20" fmla="*/ 138 w 271"/>
                <a:gd name="T21" fmla="*/ 39 h 144"/>
                <a:gd name="T22" fmla="*/ 110 w 271"/>
                <a:gd name="T23" fmla="*/ 55 h 144"/>
                <a:gd name="T24" fmla="*/ 92 w 271"/>
                <a:gd name="T25" fmla="*/ 54 h 144"/>
                <a:gd name="T26" fmla="*/ 79 w 271"/>
                <a:gd name="T27" fmla="*/ 44 h 144"/>
                <a:gd name="T28" fmla="*/ 80 w 271"/>
                <a:gd name="T29" fmla="*/ 27 h 144"/>
                <a:gd name="T30" fmla="*/ 145 w 271"/>
                <a:gd name="T31" fmla="*/ 21 h 144"/>
                <a:gd name="T32" fmla="*/ 235 w 271"/>
                <a:gd name="T33" fmla="*/ 2 h 144"/>
                <a:gd name="T34" fmla="*/ 263 w 271"/>
                <a:gd name="T35" fmla="*/ 11 h 144"/>
                <a:gd name="T36" fmla="*/ 263 w 271"/>
                <a:gd name="T37" fmla="*/ 37 h 144"/>
                <a:gd name="T38" fmla="*/ 258 w 271"/>
                <a:gd name="T39" fmla="*/ 55 h 144"/>
                <a:gd name="T40" fmla="*/ 111 w 271"/>
                <a:gd name="T41" fmla="*/ 121 h 144"/>
                <a:gd name="T42" fmla="*/ 1 w 271"/>
                <a:gd name="T43" fmla="*/ 14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1" h="144">
                  <a:moveTo>
                    <a:pt x="1" y="144"/>
                  </a:moveTo>
                  <a:cubicBezTo>
                    <a:pt x="0" y="143"/>
                    <a:pt x="0" y="142"/>
                    <a:pt x="1" y="141"/>
                  </a:cubicBezTo>
                  <a:cubicBezTo>
                    <a:pt x="16" y="139"/>
                    <a:pt x="26" y="129"/>
                    <a:pt x="32" y="116"/>
                  </a:cubicBezTo>
                  <a:cubicBezTo>
                    <a:pt x="40" y="111"/>
                    <a:pt x="49" y="112"/>
                    <a:pt x="58" y="112"/>
                  </a:cubicBezTo>
                  <a:cubicBezTo>
                    <a:pt x="83" y="111"/>
                    <a:pt x="106" y="101"/>
                    <a:pt x="131" y="98"/>
                  </a:cubicBezTo>
                  <a:cubicBezTo>
                    <a:pt x="157" y="95"/>
                    <a:pt x="179" y="82"/>
                    <a:pt x="200" y="67"/>
                  </a:cubicBezTo>
                  <a:cubicBezTo>
                    <a:pt x="206" y="63"/>
                    <a:pt x="210" y="57"/>
                    <a:pt x="214" y="51"/>
                  </a:cubicBezTo>
                  <a:cubicBezTo>
                    <a:pt x="218" y="44"/>
                    <a:pt x="216" y="40"/>
                    <a:pt x="208" y="37"/>
                  </a:cubicBezTo>
                  <a:cubicBezTo>
                    <a:pt x="196" y="34"/>
                    <a:pt x="184" y="38"/>
                    <a:pt x="172" y="39"/>
                  </a:cubicBezTo>
                  <a:cubicBezTo>
                    <a:pt x="166" y="39"/>
                    <a:pt x="160" y="40"/>
                    <a:pt x="155" y="36"/>
                  </a:cubicBezTo>
                  <a:cubicBezTo>
                    <a:pt x="148" y="29"/>
                    <a:pt x="143" y="31"/>
                    <a:pt x="138" y="39"/>
                  </a:cubicBezTo>
                  <a:cubicBezTo>
                    <a:pt x="132" y="49"/>
                    <a:pt x="124" y="56"/>
                    <a:pt x="110" y="55"/>
                  </a:cubicBezTo>
                  <a:cubicBezTo>
                    <a:pt x="104" y="54"/>
                    <a:pt x="98" y="53"/>
                    <a:pt x="92" y="54"/>
                  </a:cubicBezTo>
                  <a:cubicBezTo>
                    <a:pt x="84" y="56"/>
                    <a:pt x="80" y="52"/>
                    <a:pt x="79" y="44"/>
                  </a:cubicBezTo>
                  <a:cubicBezTo>
                    <a:pt x="80" y="39"/>
                    <a:pt x="80" y="33"/>
                    <a:pt x="80" y="27"/>
                  </a:cubicBezTo>
                  <a:cubicBezTo>
                    <a:pt x="102" y="30"/>
                    <a:pt x="124" y="24"/>
                    <a:pt x="145" y="21"/>
                  </a:cubicBezTo>
                  <a:cubicBezTo>
                    <a:pt x="175" y="16"/>
                    <a:pt x="205" y="8"/>
                    <a:pt x="235" y="2"/>
                  </a:cubicBezTo>
                  <a:cubicBezTo>
                    <a:pt x="245" y="0"/>
                    <a:pt x="256" y="2"/>
                    <a:pt x="263" y="11"/>
                  </a:cubicBezTo>
                  <a:cubicBezTo>
                    <a:pt x="271" y="20"/>
                    <a:pt x="267" y="29"/>
                    <a:pt x="263" y="37"/>
                  </a:cubicBezTo>
                  <a:cubicBezTo>
                    <a:pt x="260" y="43"/>
                    <a:pt x="257" y="48"/>
                    <a:pt x="258" y="55"/>
                  </a:cubicBezTo>
                  <a:cubicBezTo>
                    <a:pt x="213" y="87"/>
                    <a:pt x="163" y="106"/>
                    <a:pt x="111" y="121"/>
                  </a:cubicBezTo>
                  <a:cubicBezTo>
                    <a:pt x="75" y="131"/>
                    <a:pt x="38" y="138"/>
                    <a:pt x="1" y="144"/>
                  </a:cubicBezTo>
                  <a:close/>
                </a:path>
              </a:pathLst>
            </a:custGeom>
            <a:solidFill>
              <a:srgbClr val="70A6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1" name="Freeform 23">
              <a:extLst>
                <a:ext uri="{FF2B5EF4-FFF2-40B4-BE49-F238E27FC236}">
                  <a16:creationId xmlns:a16="http://schemas.microsoft.com/office/drawing/2014/main" id="{C4E58AA0-E9BD-7A49-46C5-D088972DB2A3}"/>
                </a:ext>
              </a:extLst>
            </p:cNvPr>
            <p:cNvSpPr/>
            <p:nvPr/>
          </p:nvSpPr>
          <p:spPr bwMode="auto">
            <a:xfrm>
              <a:off x="3957638" y="3457575"/>
              <a:ext cx="290513" cy="230187"/>
            </a:xfrm>
            <a:custGeom>
              <a:avLst/>
              <a:gdLst>
                <a:gd name="T0" fmla="*/ 43 w 180"/>
                <a:gd name="T1" fmla="*/ 90 h 142"/>
                <a:gd name="T2" fmla="*/ 62 w 180"/>
                <a:gd name="T3" fmla="*/ 89 h 142"/>
                <a:gd name="T4" fmla="*/ 65 w 180"/>
                <a:gd name="T5" fmla="*/ 75 h 142"/>
                <a:gd name="T6" fmla="*/ 59 w 180"/>
                <a:gd name="T7" fmla="*/ 36 h 142"/>
                <a:gd name="T8" fmla="*/ 62 w 180"/>
                <a:gd name="T9" fmla="*/ 23 h 142"/>
                <a:gd name="T10" fmla="*/ 64 w 180"/>
                <a:gd name="T11" fmla="*/ 16 h 142"/>
                <a:gd name="T12" fmla="*/ 73 w 180"/>
                <a:gd name="T13" fmla="*/ 17 h 142"/>
                <a:gd name="T14" fmla="*/ 74 w 180"/>
                <a:gd name="T15" fmla="*/ 46 h 142"/>
                <a:gd name="T16" fmla="*/ 72 w 180"/>
                <a:gd name="T17" fmla="*/ 55 h 142"/>
                <a:gd name="T18" fmla="*/ 82 w 180"/>
                <a:gd name="T19" fmla="*/ 62 h 142"/>
                <a:gd name="T20" fmla="*/ 95 w 180"/>
                <a:gd name="T21" fmla="*/ 60 h 142"/>
                <a:gd name="T22" fmla="*/ 98 w 180"/>
                <a:gd name="T23" fmla="*/ 54 h 142"/>
                <a:gd name="T24" fmla="*/ 109 w 180"/>
                <a:gd name="T25" fmla="*/ 34 h 142"/>
                <a:gd name="T26" fmla="*/ 114 w 180"/>
                <a:gd name="T27" fmla="*/ 18 h 142"/>
                <a:gd name="T28" fmla="*/ 112 w 180"/>
                <a:gd name="T29" fmla="*/ 1 h 142"/>
                <a:gd name="T30" fmla="*/ 117 w 180"/>
                <a:gd name="T31" fmla="*/ 0 h 142"/>
                <a:gd name="T32" fmla="*/ 119 w 180"/>
                <a:gd name="T33" fmla="*/ 10 h 142"/>
                <a:gd name="T34" fmla="*/ 137 w 180"/>
                <a:gd name="T35" fmla="*/ 15 h 142"/>
                <a:gd name="T36" fmla="*/ 155 w 180"/>
                <a:gd name="T37" fmla="*/ 1 h 142"/>
                <a:gd name="T38" fmla="*/ 165 w 180"/>
                <a:gd name="T39" fmla="*/ 1 h 142"/>
                <a:gd name="T40" fmla="*/ 180 w 180"/>
                <a:gd name="T41" fmla="*/ 5 h 142"/>
                <a:gd name="T42" fmla="*/ 23 w 180"/>
                <a:gd name="T43" fmla="*/ 138 h 142"/>
                <a:gd name="T44" fmla="*/ 7 w 180"/>
                <a:gd name="T45" fmla="*/ 140 h 142"/>
                <a:gd name="T46" fmla="*/ 9 w 180"/>
                <a:gd name="T47" fmla="*/ 124 h 142"/>
                <a:gd name="T48" fmla="*/ 46 w 180"/>
                <a:gd name="T49" fmla="*/ 94 h 142"/>
                <a:gd name="T50" fmla="*/ 56 w 180"/>
                <a:gd name="T51" fmla="*/ 93 h 142"/>
                <a:gd name="T52" fmla="*/ 43 w 180"/>
                <a:gd name="T53" fmla="*/ 9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42">
                  <a:moveTo>
                    <a:pt x="43" y="90"/>
                  </a:moveTo>
                  <a:cubicBezTo>
                    <a:pt x="50" y="90"/>
                    <a:pt x="56" y="90"/>
                    <a:pt x="62" y="89"/>
                  </a:cubicBezTo>
                  <a:cubicBezTo>
                    <a:pt x="71" y="87"/>
                    <a:pt x="72" y="81"/>
                    <a:pt x="65" y="75"/>
                  </a:cubicBezTo>
                  <a:cubicBezTo>
                    <a:pt x="55" y="66"/>
                    <a:pt x="52" y="49"/>
                    <a:pt x="59" y="36"/>
                  </a:cubicBezTo>
                  <a:cubicBezTo>
                    <a:pt x="61" y="32"/>
                    <a:pt x="65" y="28"/>
                    <a:pt x="62" y="23"/>
                  </a:cubicBezTo>
                  <a:cubicBezTo>
                    <a:pt x="61" y="20"/>
                    <a:pt x="58" y="18"/>
                    <a:pt x="64" y="16"/>
                  </a:cubicBezTo>
                  <a:cubicBezTo>
                    <a:pt x="67" y="15"/>
                    <a:pt x="70" y="13"/>
                    <a:pt x="73" y="17"/>
                  </a:cubicBezTo>
                  <a:cubicBezTo>
                    <a:pt x="80" y="25"/>
                    <a:pt x="81" y="38"/>
                    <a:pt x="74" y="46"/>
                  </a:cubicBezTo>
                  <a:cubicBezTo>
                    <a:pt x="71" y="49"/>
                    <a:pt x="69" y="51"/>
                    <a:pt x="72" y="55"/>
                  </a:cubicBezTo>
                  <a:cubicBezTo>
                    <a:pt x="74" y="59"/>
                    <a:pt x="76" y="63"/>
                    <a:pt x="82" y="62"/>
                  </a:cubicBezTo>
                  <a:cubicBezTo>
                    <a:pt x="86" y="61"/>
                    <a:pt x="91" y="60"/>
                    <a:pt x="95" y="60"/>
                  </a:cubicBezTo>
                  <a:cubicBezTo>
                    <a:pt x="98" y="59"/>
                    <a:pt x="100" y="58"/>
                    <a:pt x="98" y="54"/>
                  </a:cubicBezTo>
                  <a:cubicBezTo>
                    <a:pt x="90" y="41"/>
                    <a:pt x="100" y="37"/>
                    <a:pt x="109" y="34"/>
                  </a:cubicBezTo>
                  <a:cubicBezTo>
                    <a:pt x="121" y="30"/>
                    <a:pt x="120" y="25"/>
                    <a:pt x="114" y="18"/>
                  </a:cubicBezTo>
                  <a:cubicBezTo>
                    <a:pt x="109" y="12"/>
                    <a:pt x="107" y="7"/>
                    <a:pt x="112" y="1"/>
                  </a:cubicBezTo>
                  <a:cubicBezTo>
                    <a:pt x="113" y="0"/>
                    <a:pt x="115" y="0"/>
                    <a:pt x="117" y="0"/>
                  </a:cubicBezTo>
                  <a:cubicBezTo>
                    <a:pt x="119" y="3"/>
                    <a:pt x="117" y="7"/>
                    <a:pt x="119" y="10"/>
                  </a:cubicBezTo>
                  <a:cubicBezTo>
                    <a:pt x="122" y="19"/>
                    <a:pt x="129" y="21"/>
                    <a:pt x="137" y="15"/>
                  </a:cubicBezTo>
                  <a:cubicBezTo>
                    <a:pt x="143" y="10"/>
                    <a:pt x="147" y="4"/>
                    <a:pt x="155" y="1"/>
                  </a:cubicBezTo>
                  <a:cubicBezTo>
                    <a:pt x="158" y="1"/>
                    <a:pt x="162" y="1"/>
                    <a:pt x="165" y="1"/>
                  </a:cubicBezTo>
                  <a:cubicBezTo>
                    <a:pt x="169" y="5"/>
                    <a:pt x="174" y="2"/>
                    <a:pt x="180" y="5"/>
                  </a:cubicBezTo>
                  <a:cubicBezTo>
                    <a:pt x="127" y="50"/>
                    <a:pt x="75" y="94"/>
                    <a:pt x="23" y="138"/>
                  </a:cubicBezTo>
                  <a:cubicBezTo>
                    <a:pt x="18" y="142"/>
                    <a:pt x="13" y="141"/>
                    <a:pt x="7" y="140"/>
                  </a:cubicBezTo>
                  <a:cubicBezTo>
                    <a:pt x="0" y="133"/>
                    <a:pt x="4" y="128"/>
                    <a:pt x="9" y="124"/>
                  </a:cubicBezTo>
                  <a:cubicBezTo>
                    <a:pt x="21" y="113"/>
                    <a:pt x="32" y="102"/>
                    <a:pt x="46" y="94"/>
                  </a:cubicBezTo>
                  <a:cubicBezTo>
                    <a:pt x="49" y="93"/>
                    <a:pt x="53" y="94"/>
                    <a:pt x="56" y="93"/>
                  </a:cubicBezTo>
                  <a:cubicBezTo>
                    <a:pt x="52" y="92"/>
                    <a:pt x="46" y="97"/>
                    <a:pt x="43" y="90"/>
                  </a:cubicBezTo>
                  <a:close/>
                </a:path>
              </a:pathLst>
            </a:custGeom>
            <a:solidFill>
              <a:srgbClr val="3E831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2" name="Freeform 24">
              <a:extLst>
                <a:ext uri="{FF2B5EF4-FFF2-40B4-BE49-F238E27FC236}">
                  <a16:creationId xmlns:a16="http://schemas.microsoft.com/office/drawing/2014/main" id="{37EC2985-B21C-93E9-EC54-8F0B715D2FBB}"/>
                </a:ext>
              </a:extLst>
            </p:cNvPr>
            <p:cNvSpPr/>
            <p:nvPr/>
          </p:nvSpPr>
          <p:spPr bwMode="auto">
            <a:xfrm>
              <a:off x="4460875" y="3492500"/>
              <a:ext cx="160338" cy="161925"/>
            </a:xfrm>
            <a:custGeom>
              <a:avLst/>
              <a:gdLst>
                <a:gd name="T0" fmla="*/ 36 w 100"/>
                <a:gd name="T1" fmla="*/ 10 h 101"/>
                <a:gd name="T2" fmla="*/ 82 w 100"/>
                <a:gd name="T3" fmla="*/ 70 h 101"/>
                <a:gd name="T4" fmla="*/ 100 w 100"/>
                <a:gd name="T5" fmla="*/ 101 h 101"/>
                <a:gd name="T6" fmla="*/ 57 w 100"/>
                <a:gd name="T7" fmla="*/ 60 h 101"/>
                <a:gd name="T8" fmla="*/ 0 w 100"/>
                <a:gd name="T9" fmla="*/ 0 h 101"/>
                <a:gd name="T10" fmla="*/ 36 w 100"/>
                <a:gd name="T11" fmla="*/ 10 h 101"/>
              </a:gdLst>
              <a:ahLst/>
              <a:cxnLst>
                <a:cxn ang="0">
                  <a:pos x="T0" y="T1"/>
                </a:cxn>
                <a:cxn ang="0">
                  <a:pos x="T2" y="T3"/>
                </a:cxn>
                <a:cxn ang="0">
                  <a:pos x="T4" y="T5"/>
                </a:cxn>
                <a:cxn ang="0">
                  <a:pos x="T6" y="T7"/>
                </a:cxn>
                <a:cxn ang="0">
                  <a:pos x="T8" y="T9"/>
                </a:cxn>
                <a:cxn ang="0">
                  <a:pos x="T10" y="T11"/>
                </a:cxn>
              </a:cxnLst>
              <a:rect l="0" t="0" r="r" b="b"/>
              <a:pathLst>
                <a:path w="100" h="100">
                  <a:moveTo>
                    <a:pt x="36" y="10"/>
                  </a:moveTo>
                  <a:cubicBezTo>
                    <a:pt x="50" y="30"/>
                    <a:pt x="68" y="49"/>
                    <a:pt x="82" y="70"/>
                  </a:cubicBezTo>
                  <a:cubicBezTo>
                    <a:pt x="88" y="80"/>
                    <a:pt x="95" y="90"/>
                    <a:pt x="100" y="101"/>
                  </a:cubicBezTo>
                  <a:cubicBezTo>
                    <a:pt x="84" y="89"/>
                    <a:pt x="71" y="74"/>
                    <a:pt x="57" y="60"/>
                  </a:cubicBezTo>
                  <a:cubicBezTo>
                    <a:pt x="38" y="41"/>
                    <a:pt x="19" y="20"/>
                    <a:pt x="0" y="0"/>
                  </a:cubicBezTo>
                  <a:cubicBezTo>
                    <a:pt x="12" y="4"/>
                    <a:pt x="24" y="7"/>
                    <a:pt x="36" y="10"/>
                  </a:cubicBezTo>
                  <a:close/>
                </a:path>
              </a:pathLst>
            </a:custGeom>
            <a:solidFill>
              <a:srgbClr val="558CB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3" name="Freeform 25">
              <a:extLst>
                <a:ext uri="{FF2B5EF4-FFF2-40B4-BE49-F238E27FC236}">
                  <a16:creationId xmlns:a16="http://schemas.microsoft.com/office/drawing/2014/main" id="{D399F2D4-65D2-EF21-3E0A-F647122A783C}"/>
                </a:ext>
              </a:extLst>
            </p:cNvPr>
            <p:cNvSpPr/>
            <p:nvPr/>
          </p:nvSpPr>
          <p:spPr bwMode="auto">
            <a:xfrm>
              <a:off x="3700463" y="3505200"/>
              <a:ext cx="131763" cy="66675"/>
            </a:xfrm>
            <a:custGeom>
              <a:avLst/>
              <a:gdLst>
                <a:gd name="T0" fmla="*/ 81 w 81"/>
                <a:gd name="T1" fmla="*/ 0 h 41"/>
                <a:gd name="T2" fmla="*/ 49 w 81"/>
                <a:gd name="T3" fmla="*/ 33 h 41"/>
                <a:gd name="T4" fmla="*/ 31 w 81"/>
                <a:gd name="T5" fmla="*/ 37 h 41"/>
                <a:gd name="T6" fmla="*/ 0 w 81"/>
                <a:gd name="T7" fmla="*/ 29 h 41"/>
                <a:gd name="T8" fmla="*/ 81 w 81"/>
                <a:gd name="T9" fmla="*/ 0 h 41"/>
              </a:gdLst>
              <a:ahLst/>
              <a:cxnLst>
                <a:cxn ang="0">
                  <a:pos x="T0" y="T1"/>
                </a:cxn>
                <a:cxn ang="0">
                  <a:pos x="T2" y="T3"/>
                </a:cxn>
                <a:cxn ang="0">
                  <a:pos x="T4" y="T5"/>
                </a:cxn>
                <a:cxn ang="0">
                  <a:pos x="T6" y="T7"/>
                </a:cxn>
                <a:cxn ang="0">
                  <a:pos x="T8" y="T9"/>
                </a:cxn>
              </a:cxnLst>
              <a:rect l="0" t="0" r="r" b="b"/>
              <a:pathLst>
                <a:path w="81" h="41">
                  <a:moveTo>
                    <a:pt x="81" y="0"/>
                  </a:moveTo>
                  <a:cubicBezTo>
                    <a:pt x="68" y="9"/>
                    <a:pt x="57" y="19"/>
                    <a:pt x="49" y="33"/>
                  </a:cubicBezTo>
                  <a:cubicBezTo>
                    <a:pt x="44" y="41"/>
                    <a:pt x="36" y="35"/>
                    <a:pt x="31" y="37"/>
                  </a:cubicBezTo>
                  <a:cubicBezTo>
                    <a:pt x="20" y="35"/>
                    <a:pt x="10" y="32"/>
                    <a:pt x="0" y="29"/>
                  </a:cubicBezTo>
                  <a:cubicBezTo>
                    <a:pt x="26" y="17"/>
                    <a:pt x="53" y="6"/>
                    <a:pt x="81" y="0"/>
                  </a:cubicBezTo>
                  <a:close/>
                </a:path>
              </a:pathLst>
            </a:custGeom>
            <a:solidFill>
              <a:srgbClr val="226E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4" name="Freeform 26">
              <a:extLst>
                <a:ext uri="{FF2B5EF4-FFF2-40B4-BE49-F238E27FC236}">
                  <a16:creationId xmlns:a16="http://schemas.microsoft.com/office/drawing/2014/main" id="{4C0072D2-5FF7-B858-DACA-65B60C5B35F1}"/>
                </a:ext>
              </a:extLst>
            </p:cNvPr>
            <p:cNvSpPr/>
            <p:nvPr/>
          </p:nvSpPr>
          <p:spPr bwMode="auto">
            <a:xfrm>
              <a:off x="4135438" y="3452813"/>
              <a:ext cx="71438" cy="49212"/>
            </a:xfrm>
            <a:custGeom>
              <a:avLst/>
              <a:gdLst>
                <a:gd name="T0" fmla="*/ 45 w 45"/>
                <a:gd name="T1" fmla="*/ 4 h 30"/>
                <a:gd name="T2" fmla="*/ 29 w 45"/>
                <a:gd name="T3" fmla="*/ 20 h 30"/>
                <a:gd name="T4" fmla="*/ 16 w 45"/>
                <a:gd name="T5" fmla="*/ 25 h 30"/>
                <a:gd name="T6" fmla="*/ 7 w 45"/>
                <a:gd name="T7" fmla="*/ 3 h 30"/>
                <a:gd name="T8" fmla="*/ 45 w 45"/>
                <a:gd name="T9" fmla="*/ 4 h 30"/>
              </a:gdLst>
              <a:ahLst/>
              <a:cxnLst>
                <a:cxn ang="0">
                  <a:pos x="T0" y="T1"/>
                </a:cxn>
                <a:cxn ang="0">
                  <a:pos x="T2" y="T3"/>
                </a:cxn>
                <a:cxn ang="0">
                  <a:pos x="T4" y="T5"/>
                </a:cxn>
                <a:cxn ang="0">
                  <a:pos x="T6" y="T7"/>
                </a:cxn>
                <a:cxn ang="0">
                  <a:pos x="T8" y="T9"/>
                </a:cxn>
              </a:cxnLst>
              <a:rect l="0" t="0" r="r" b="b"/>
              <a:pathLst>
                <a:path w="45" h="30">
                  <a:moveTo>
                    <a:pt x="45" y="4"/>
                  </a:moveTo>
                  <a:cubicBezTo>
                    <a:pt x="40" y="9"/>
                    <a:pt x="35" y="16"/>
                    <a:pt x="29" y="20"/>
                  </a:cubicBezTo>
                  <a:cubicBezTo>
                    <a:pt x="26" y="22"/>
                    <a:pt x="23" y="30"/>
                    <a:pt x="16" y="25"/>
                  </a:cubicBezTo>
                  <a:cubicBezTo>
                    <a:pt x="9" y="20"/>
                    <a:pt x="0" y="15"/>
                    <a:pt x="7" y="3"/>
                  </a:cubicBezTo>
                  <a:cubicBezTo>
                    <a:pt x="20" y="0"/>
                    <a:pt x="32" y="4"/>
                    <a:pt x="45" y="4"/>
                  </a:cubicBezTo>
                  <a:close/>
                </a:path>
              </a:pathLst>
            </a:custGeom>
            <a:solidFill>
              <a:srgbClr val="569A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5" name="Freeform 27">
              <a:extLst>
                <a:ext uri="{FF2B5EF4-FFF2-40B4-BE49-F238E27FC236}">
                  <a16:creationId xmlns:a16="http://schemas.microsoft.com/office/drawing/2014/main" id="{A6A75BB6-B7F5-689E-4E44-FF37C10275F9}"/>
                </a:ext>
              </a:extLst>
            </p:cNvPr>
            <p:cNvSpPr/>
            <p:nvPr/>
          </p:nvSpPr>
          <p:spPr bwMode="auto">
            <a:xfrm>
              <a:off x="3314700" y="3830638"/>
              <a:ext cx="23813" cy="30162"/>
            </a:xfrm>
            <a:custGeom>
              <a:avLst/>
              <a:gdLst>
                <a:gd name="T0" fmla="*/ 15 w 15"/>
                <a:gd name="T1" fmla="*/ 0 h 18"/>
                <a:gd name="T2" fmla="*/ 0 w 15"/>
                <a:gd name="T3" fmla="*/ 18 h 18"/>
                <a:gd name="T4" fmla="*/ 15 w 15"/>
                <a:gd name="T5" fmla="*/ 0 h 18"/>
              </a:gdLst>
              <a:ahLst/>
              <a:cxnLst>
                <a:cxn ang="0">
                  <a:pos x="T0" y="T1"/>
                </a:cxn>
                <a:cxn ang="0">
                  <a:pos x="T2" y="T3"/>
                </a:cxn>
                <a:cxn ang="0">
                  <a:pos x="T4" y="T5"/>
                </a:cxn>
              </a:cxnLst>
              <a:rect l="0" t="0" r="r" b="b"/>
              <a:pathLst>
                <a:path w="15" h="18">
                  <a:moveTo>
                    <a:pt x="15" y="0"/>
                  </a:moveTo>
                  <a:cubicBezTo>
                    <a:pt x="15" y="10"/>
                    <a:pt x="7" y="14"/>
                    <a:pt x="0" y="18"/>
                  </a:cubicBezTo>
                  <a:cubicBezTo>
                    <a:pt x="4" y="11"/>
                    <a:pt x="9" y="5"/>
                    <a:pt x="15" y="0"/>
                  </a:cubicBezTo>
                  <a:close/>
                </a:path>
              </a:pathLst>
            </a:custGeom>
            <a:solidFill>
              <a:srgbClr val="9CBF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6" name="Freeform 28">
              <a:extLst>
                <a:ext uri="{FF2B5EF4-FFF2-40B4-BE49-F238E27FC236}">
                  <a16:creationId xmlns:a16="http://schemas.microsoft.com/office/drawing/2014/main" id="{AB351606-BFDB-5014-2B6A-67AF1BFBAB18}"/>
                </a:ext>
              </a:extLst>
            </p:cNvPr>
            <p:cNvSpPr/>
            <p:nvPr/>
          </p:nvSpPr>
          <p:spPr bwMode="auto">
            <a:xfrm>
              <a:off x="568325" y="4102100"/>
              <a:ext cx="919163" cy="515937"/>
            </a:xfrm>
            <a:custGeom>
              <a:avLst/>
              <a:gdLst>
                <a:gd name="T0" fmla="*/ 138 w 570"/>
                <a:gd name="T1" fmla="*/ 287 h 319"/>
                <a:gd name="T2" fmla="*/ 45 w 570"/>
                <a:gd name="T3" fmla="*/ 171 h 319"/>
                <a:gd name="T4" fmla="*/ 28 w 570"/>
                <a:gd name="T5" fmla="*/ 144 h 319"/>
                <a:gd name="T6" fmla="*/ 10 w 570"/>
                <a:gd name="T7" fmla="*/ 84 h 319"/>
                <a:gd name="T8" fmla="*/ 1 w 570"/>
                <a:gd name="T9" fmla="*/ 7 h 319"/>
                <a:gd name="T10" fmla="*/ 5 w 570"/>
                <a:gd name="T11" fmla="*/ 0 h 319"/>
                <a:gd name="T12" fmla="*/ 9 w 570"/>
                <a:gd name="T13" fmla="*/ 7 h 319"/>
                <a:gd name="T14" fmla="*/ 18 w 570"/>
                <a:gd name="T15" fmla="*/ 20 h 319"/>
                <a:gd name="T16" fmla="*/ 83 w 570"/>
                <a:gd name="T17" fmla="*/ 58 h 319"/>
                <a:gd name="T18" fmla="*/ 109 w 570"/>
                <a:gd name="T19" fmla="*/ 84 h 319"/>
                <a:gd name="T20" fmla="*/ 159 w 570"/>
                <a:gd name="T21" fmla="*/ 157 h 319"/>
                <a:gd name="T22" fmla="*/ 244 w 570"/>
                <a:gd name="T23" fmla="*/ 228 h 319"/>
                <a:gd name="T24" fmla="*/ 303 w 570"/>
                <a:gd name="T25" fmla="*/ 251 h 319"/>
                <a:gd name="T26" fmla="*/ 390 w 570"/>
                <a:gd name="T27" fmla="*/ 269 h 319"/>
                <a:gd name="T28" fmla="*/ 453 w 570"/>
                <a:gd name="T29" fmla="*/ 262 h 319"/>
                <a:gd name="T30" fmla="*/ 520 w 570"/>
                <a:gd name="T31" fmla="*/ 241 h 319"/>
                <a:gd name="T32" fmla="*/ 556 w 570"/>
                <a:gd name="T33" fmla="*/ 243 h 319"/>
                <a:gd name="T34" fmla="*/ 564 w 570"/>
                <a:gd name="T35" fmla="*/ 247 h 319"/>
                <a:gd name="T36" fmla="*/ 559 w 570"/>
                <a:gd name="T37" fmla="*/ 281 h 319"/>
                <a:gd name="T38" fmla="*/ 558 w 570"/>
                <a:gd name="T39" fmla="*/ 303 h 319"/>
                <a:gd name="T40" fmla="*/ 545 w 570"/>
                <a:gd name="T41" fmla="*/ 315 h 319"/>
                <a:gd name="T42" fmla="*/ 258 w 570"/>
                <a:gd name="T43" fmla="*/ 287 h 319"/>
                <a:gd name="T44" fmla="*/ 194 w 570"/>
                <a:gd name="T45" fmla="*/ 276 h 319"/>
                <a:gd name="T46" fmla="*/ 163 w 570"/>
                <a:gd name="T47" fmla="*/ 285 h 319"/>
                <a:gd name="T48" fmla="*/ 138 w 570"/>
                <a:gd name="T49" fmla="*/ 287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70" h="319">
                  <a:moveTo>
                    <a:pt x="138" y="287"/>
                  </a:moveTo>
                  <a:cubicBezTo>
                    <a:pt x="102" y="252"/>
                    <a:pt x="72" y="212"/>
                    <a:pt x="45" y="171"/>
                  </a:cubicBezTo>
                  <a:cubicBezTo>
                    <a:pt x="39" y="162"/>
                    <a:pt x="33" y="153"/>
                    <a:pt x="28" y="144"/>
                  </a:cubicBezTo>
                  <a:cubicBezTo>
                    <a:pt x="21" y="124"/>
                    <a:pt x="14" y="105"/>
                    <a:pt x="10" y="84"/>
                  </a:cubicBezTo>
                  <a:cubicBezTo>
                    <a:pt x="5" y="59"/>
                    <a:pt x="0" y="33"/>
                    <a:pt x="1" y="7"/>
                  </a:cubicBezTo>
                  <a:cubicBezTo>
                    <a:pt x="2" y="4"/>
                    <a:pt x="2" y="0"/>
                    <a:pt x="5" y="0"/>
                  </a:cubicBezTo>
                  <a:cubicBezTo>
                    <a:pt x="9" y="0"/>
                    <a:pt x="9" y="4"/>
                    <a:pt x="9" y="7"/>
                  </a:cubicBezTo>
                  <a:cubicBezTo>
                    <a:pt x="10" y="13"/>
                    <a:pt x="14" y="16"/>
                    <a:pt x="18" y="20"/>
                  </a:cubicBezTo>
                  <a:cubicBezTo>
                    <a:pt x="36" y="39"/>
                    <a:pt x="58" y="49"/>
                    <a:pt x="83" y="58"/>
                  </a:cubicBezTo>
                  <a:cubicBezTo>
                    <a:pt x="95" y="62"/>
                    <a:pt x="102" y="72"/>
                    <a:pt x="109" y="84"/>
                  </a:cubicBezTo>
                  <a:cubicBezTo>
                    <a:pt x="122" y="110"/>
                    <a:pt x="140" y="134"/>
                    <a:pt x="159" y="157"/>
                  </a:cubicBezTo>
                  <a:cubicBezTo>
                    <a:pt x="183" y="186"/>
                    <a:pt x="214" y="207"/>
                    <a:pt x="244" y="228"/>
                  </a:cubicBezTo>
                  <a:cubicBezTo>
                    <a:pt x="261" y="241"/>
                    <a:pt x="282" y="245"/>
                    <a:pt x="303" y="251"/>
                  </a:cubicBezTo>
                  <a:cubicBezTo>
                    <a:pt x="331" y="262"/>
                    <a:pt x="361" y="266"/>
                    <a:pt x="390" y="269"/>
                  </a:cubicBezTo>
                  <a:cubicBezTo>
                    <a:pt x="412" y="272"/>
                    <a:pt x="432" y="266"/>
                    <a:pt x="453" y="262"/>
                  </a:cubicBezTo>
                  <a:cubicBezTo>
                    <a:pt x="476" y="258"/>
                    <a:pt x="499" y="251"/>
                    <a:pt x="520" y="241"/>
                  </a:cubicBezTo>
                  <a:cubicBezTo>
                    <a:pt x="534" y="235"/>
                    <a:pt x="545" y="235"/>
                    <a:pt x="556" y="243"/>
                  </a:cubicBezTo>
                  <a:cubicBezTo>
                    <a:pt x="558" y="245"/>
                    <a:pt x="561" y="246"/>
                    <a:pt x="564" y="247"/>
                  </a:cubicBezTo>
                  <a:cubicBezTo>
                    <a:pt x="570" y="260"/>
                    <a:pt x="564" y="270"/>
                    <a:pt x="559" y="281"/>
                  </a:cubicBezTo>
                  <a:cubicBezTo>
                    <a:pt x="556" y="288"/>
                    <a:pt x="559" y="296"/>
                    <a:pt x="558" y="303"/>
                  </a:cubicBezTo>
                  <a:cubicBezTo>
                    <a:pt x="558" y="312"/>
                    <a:pt x="554" y="315"/>
                    <a:pt x="545" y="315"/>
                  </a:cubicBezTo>
                  <a:cubicBezTo>
                    <a:pt x="448" y="319"/>
                    <a:pt x="352" y="309"/>
                    <a:pt x="258" y="287"/>
                  </a:cubicBezTo>
                  <a:cubicBezTo>
                    <a:pt x="237" y="282"/>
                    <a:pt x="216" y="278"/>
                    <a:pt x="194" y="276"/>
                  </a:cubicBezTo>
                  <a:cubicBezTo>
                    <a:pt x="183" y="275"/>
                    <a:pt x="171" y="275"/>
                    <a:pt x="163" y="285"/>
                  </a:cubicBezTo>
                  <a:cubicBezTo>
                    <a:pt x="154" y="294"/>
                    <a:pt x="147" y="295"/>
                    <a:pt x="138" y="287"/>
                  </a:cubicBezTo>
                  <a:close/>
                </a:path>
              </a:pathLst>
            </a:custGeom>
            <a:solidFill>
              <a:srgbClr val="4E8D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7" name="Freeform 29">
              <a:extLst>
                <a:ext uri="{FF2B5EF4-FFF2-40B4-BE49-F238E27FC236}">
                  <a16:creationId xmlns:a16="http://schemas.microsoft.com/office/drawing/2014/main" id="{2EECF146-D3E1-9D73-7026-E6F693A1E96F}"/>
                </a:ext>
              </a:extLst>
            </p:cNvPr>
            <p:cNvSpPr/>
            <p:nvPr/>
          </p:nvSpPr>
          <p:spPr bwMode="auto">
            <a:xfrm>
              <a:off x="404813" y="3556000"/>
              <a:ext cx="344488" cy="779462"/>
            </a:xfrm>
            <a:custGeom>
              <a:avLst/>
              <a:gdLst>
                <a:gd name="T0" fmla="*/ 105 w 213"/>
                <a:gd name="T1" fmla="*/ 343 h 482"/>
                <a:gd name="T2" fmla="*/ 127 w 213"/>
                <a:gd name="T3" fmla="*/ 470 h 482"/>
                <a:gd name="T4" fmla="*/ 129 w 213"/>
                <a:gd name="T5" fmla="*/ 482 h 482"/>
                <a:gd name="T6" fmla="*/ 40 w 213"/>
                <a:gd name="T7" fmla="*/ 283 h 482"/>
                <a:gd name="T8" fmla="*/ 1 w 213"/>
                <a:gd name="T9" fmla="*/ 104 h 482"/>
                <a:gd name="T10" fmla="*/ 12 w 213"/>
                <a:gd name="T11" fmla="*/ 83 h 482"/>
                <a:gd name="T12" fmla="*/ 207 w 213"/>
                <a:gd name="T13" fmla="*/ 0 h 482"/>
                <a:gd name="T14" fmla="*/ 204 w 213"/>
                <a:gd name="T15" fmla="*/ 14 h 482"/>
                <a:gd name="T16" fmla="*/ 136 w 213"/>
                <a:gd name="T17" fmla="*/ 142 h 482"/>
                <a:gd name="T18" fmla="*/ 108 w 213"/>
                <a:gd name="T19" fmla="*/ 273 h 482"/>
                <a:gd name="T20" fmla="*/ 105 w 213"/>
                <a:gd name="T21" fmla="*/ 343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482">
                  <a:moveTo>
                    <a:pt x="105" y="343"/>
                  </a:moveTo>
                  <a:cubicBezTo>
                    <a:pt x="105" y="387"/>
                    <a:pt x="114" y="429"/>
                    <a:pt x="127" y="470"/>
                  </a:cubicBezTo>
                  <a:cubicBezTo>
                    <a:pt x="129" y="474"/>
                    <a:pt x="133" y="478"/>
                    <a:pt x="129" y="482"/>
                  </a:cubicBezTo>
                  <a:cubicBezTo>
                    <a:pt x="91" y="419"/>
                    <a:pt x="62" y="353"/>
                    <a:pt x="40" y="283"/>
                  </a:cubicBezTo>
                  <a:cubicBezTo>
                    <a:pt x="21" y="224"/>
                    <a:pt x="10" y="165"/>
                    <a:pt x="1" y="104"/>
                  </a:cubicBezTo>
                  <a:cubicBezTo>
                    <a:pt x="0" y="94"/>
                    <a:pt x="2" y="88"/>
                    <a:pt x="12" y="83"/>
                  </a:cubicBezTo>
                  <a:cubicBezTo>
                    <a:pt x="75" y="51"/>
                    <a:pt x="140" y="22"/>
                    <a:pt x="207" y="0"/>
                  </a:cubicBezTo>
                  <a:cubicBezTo>
                    <a:pt x="213" y="6"/>
                    <a:pt x="207" y="10"/>
                    <a:pt x="204" y="14"/>
                  </a:cubicBezTo>
                  <a:cubicBezTo>
                    <a:pt x="175" y="53"/>
                    <a:pt x="152" y="96"/>
                    <a:pt x="136" y="142"/>
                  </a:cubicBezTo>
                  <a:cubicBezTo>
                    <a:pt x="121" y="184"/>
                    <a:pt x="112" y="228"/>
                    <a:pt x="108" y="273"/>
                  </a:cubicBezTo>
                  <a:cubicBezTo>
                    <a:pt x="106" y="296"/>
                    <a:pt x="107" y="320"/>
                    <a:pt x="105" y="343"/>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8" name="Freeform 30">
              <a:extLst>
                <a:ext uri="{FF2B5EF4-FFF2-40B4-BE49-F238E27FC236}">
                  <a16:creationId xmlns:a16="http://schemas.microsoft.com/office/drawing/2014/main" id="{BC271790-3B04-4674-6F82-98963BE24F72}"/>
                </a:ext>
              </a:extLst>
            </p:cNvPr>
            <p:cNvSpPr/>
            <p:nvPr/>
          </p:nvSpPr>
          <p:spPr bwMode="auto">
            <a:xfrm>
              <a:off x="858838" y="3497263"/>
              <a:ext cx="592138" cy="423862"/>
            </a:xfrm>
            <a:custGeom>
              <a:avLst/>
              <a:gdLst>
                <a:gd name="T0" fmla="*/ 354 w 367"/>
                <a:gd name="T1" fmla="*/ 0 h 263"/>
                <a:gd name="T2" fmla="*/ 367 w 367"/>
                <a:gd name="T3" fmla="*/ 2 h 263"/>
                <a:gd name="T4" fmla="*/ 355 w 367"/>
                <a:gd name="T5" fmla="*/ 26 h 263"/>
                <a:gd name="T6" fmla="*/ 332 w 367"/>
                <a:gd name="T7" fmla="*/ 41 h 263"/>
                <a:gd name="T8" fmla="*/ 324 w 367"/>
                <a:gd name="T9" fmla="*/ 50 h 263"/>
                <a:gd name="T10" fmla="*/ 315 w 367"/>
                <a:gd name="T11" fmla="*/ 78 h 263"/>
                <a:gd name="T12" fmla="*/ 286 w 367"/>
                <a:gd name="T13" fmla="*/ 111 h 263"/>
                <a:gd name="T14" fmla="*/ 285 w 367"/>
                <a:gd name="T15" fmla="*/ 129 h 263"/>
                <a:gd name="T16" fmla="*/ 291 w 367"/>
                <a:gd name="T17" fmla="*/ 139 h 263"/>
                <a:gd name="T18" fmla="*/ 294 w 367"/>
                <a:gd name="T19" fmla="*/ 146 h 263"/>
                <a:gd name="T20" fmla="*/ 294 w 367"/>
                <a:gd name="T21" fmla="*/ 162 h 263"/>
                <a:gd name="T22" fmla="*/ 286 w 367"/>
                <a:gd name="T23" fmla="*/ 171 h 263"/>
                <a:gd name="T24" fmla="*/ 275 w 367"/>
                <a:gd name="T25" fmla="*/ 167 h 263"/>
                <a:gd name="T26" fmla="*/ 266 w 367"/>
                <a:gd name="T27" fmla="*/ 142 h 263"/>
                <a:gd name="T28" fmla="*/ 258 w 367"/>
                <a:gd name="T29" fmla="*/ 129 h 263"/>
                <a:gd name="T30" fmla="*/ 200 w 367"/>
                <a:gd name="T31" fmla="*/ 124 h 263"/>
                <a:gd name="T32" fmla="*/ 179 w 367"/>
                <a:gd name="T33" fmla="*/ 126 h 263"/>
                <a:gd name="T34" fmla="*/ 141 w 367"/>
                <a:gd name="T35" fmla="*/ 146 h 263"/>
                <a:gd name="T36" fmla="*/ 142 w 367"/>
                <a:gd name="T37" fmla="*/ 155 h 263"/>
                <a:gd name="T38" fmla="*/ 141 w 367"/>
                <a:gd name="T39" fmla="*/ 172 h 263"/>
                <a:gd name="T40" fmla="*/ 141 w 367"/>
                <a:gd name="T41" fmla="*/ 206 h 263"/>
                <a:gd name="T42" fmla="*/ 152 w 367"/>
                <a:gd name="T43" fmla="*/ 228 h 263"/>
                <a:gd name="T44" fmla="*/ 135 w 367"/>
                <a:gd name="T45" fmla="*/ 255 h 263"/>
                <a:gd name="T46" fmla="*/ 121 w 367"/>
                <a:gd name="T47" fmla="*/ 262 h 263"/>
                <a:gd name="T48" fmla="*/ 107 w 367"/>
                <a:gd name="T49" fmla="*/ 258 h 263"/>
                <a:gd name="T50" fmla="*/ 85 w 367"/>
                <a:gd name="T51" fmla="*/ 241 h 263"/>
                <a:gd name="T52" fmla="*/ 70 w 367"/>
                <a:gd name="T53" fmla="*/ 230 h 263"/>
                <a:gd name="T54" fmla="*/ 59 w 367"/>
                <a:gd name="T55" fmla="*/ 208 h 263"/>
                <a:gd name="T56" fmla="*/ 44 w 367"/>
                <a:gd name="T57" fmla="*/ 158 h 263"/>
                <a:gd name="T58" fmla="*/ 30 w 367"/>
                <a:gd name="T59" fmla="*/ 123 h 263"/>
                <a:gd name="T60" fmla="*/ 36 w 367"/>
                <a:gd name="T61" fmla="*/ 161 h 263"/>
                <a:gd name="T62" fmla="*/ 45 w 367"/>
                <a:gd name="T63" fmla="*/ 182 h 263"/>
                <a:gd name="T64" fmla="*/ 42 w 367"/>
                <a:gd name="T65" fmla="*/ 192 h 263"/>
                <a:gd name="T66" fmla="*/ 33 w 367"/>
                <a:gd name="T67" fmla="*/ 186 h 263"/>
                <a:gd name="T68" fmla="*/ 11 w 367"/>
                <a:gd name="T69" fmla="*/ 119 h 263"/>
                <a:gd name="T70" fmla="*/ 5 w 367"/>
                <a:gd name="T71" fmla="*/ 91 h 263"/>
                <a:gd name="T72" fmla="*/ 2 w 367"/>
                <a:gd name="T73" fmla="*/ 64 h 263"/>
                <a:gd name="T74" fmla="*/ 28 w 367"/>
                <a:gd name="T75" fmla="*/ 9 h 263"/>
                <a:gd name="T76" fmla="*/ 48 w 367"/>
                <a:gd name="T77" fmla="*/ 5 h 263"/>
                <a:gd name="T78" fmla="*/ 34 w 367"/>
                <a:gd name="T79" fmla="*/ 27 h 263"/>
                <a:gd name="T80" fmla="*/ 26 w 367"/>
                <a:gd name="T81" fmla="*/ 39 h 263"/>
                <a:gd name="T82" fmla="*/ 15 w 367"/>
                <a:gd name="T83" fmla="*/ 69 h 263"/>
                <a:gd name="T84" fmla="*/ 53 w 367"/>
                <a:gd name="T85" fmla="*/ 99 h 263"/>
                <a:gd name="T86" fmla="*/ 101 w 367"/>
                <a:gd name="T87" fmla="*/ 86 h 263"/>
                <a:gd name="T88" fmla="*/ 149 w 367"/>
                <a:gd name="T89" fmla="*/ 60 h 263"/>
                <a:gd name="T90" fmla="*/ 223 w 367"/>
                <a:gd name="T91" fmla="*/ 48 h 263"/>
                <a:gd name="T92" fmla="*/ 271 w 367"/>
                <a:gd name="T93" fmla="*/ 73 h 263"/>
                <a:gd name="T94" fmla="*/ 286 w 367"/>
                <a:gd name="T95" fmla="*/ 79 h 263"/>
                <a:gd name="T96" fmla="*/ 305 w 367"/>
                <a:gd name="T97" fmla="*/ 61 h 263"/>
                <a:gd name="T98" fmla="*/ 305 w 367"/>
                <a:gd name="T99" fmla="*/ 57 h 263"/>
                <a:gd name="T100" fmla="*/ 329 w 367"/>
                <a:gd name="T101" fmla="*/ 26 h 263"/>
                <a:gd name="T102" fmla="*/ 341 w 367"/>
                <a:gd name="T103" fmla="*/ 12 h 263"/>
                <a:gd name="T104" fmla="*/ 354 w 367"/>
                <a:gd name="T105"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7" h="263">
                  <a:moveTo>
                    <a:pt x="354" y="0"/>
                  </a:moveTo>
                  <a:cubicBezTo>
                    <a:pt x="359" y="1"/>
                    <a:pt x="363" y="1"/>
                    <a:pt x="367" y="2"/>
                  </a:cubicBezTo>
                  <a:cubicBezTo>
                    <a:pt x="363" y="10"/>
                    <a:pt x="353" y="14"/>
                    <a:pt x="355" y="26"/>
                  </a:cubicBezTo>
                  <a:cubicBezTo>
                    <a:pt x="356" y="29"/>
                    <a:pt x="336" y="42"/>
                    <a:pt x="332" y="41"/>
                  </a:cubicBezTo>
                  <a:cubicBezTo>
                    <a:pt x="324" y="40"/>
                    <a:pt x="322" y="43"/>
                    <a:pt x="324" y="50"/>
                  </a:cubicBezTo>
                  <a:cubicBezTo>
                    <a:pt x="329" y="62"/>
                    <a:pt x="322" y="70"/>
                    <a:pt x="315" y="78"/>
                  </a:cubicBezTo>
                  <a:cubicBezTo>
                    <a:pt x="305" y="88"/>
                    <a:pt x="293" y="98"/>
                    <a:pt x="286" y="111"/>
                  </a:cubicBezTo>
                  <a:cubicBezTo>
                    <a:pt x="283" y="117"/>
                    <a:pt x="279" y="123"/>
                    <a:pt x="285" y="129"/>
                  </a:cubicBezTo>
                  <a:cubicBezTo>
                    <a:pt x="287" y="133"/>
                    <a:pt x="289" y="136"/>
                    <a:pt x="291" y="139"/>
                  </a:cubicBezTo>
                  <a:cubicBezTo>
                    <a:pt x="292" y="141"/>
                    <a:pt x="293" y="144"/>
                    <a:pt x="294" y="146"/>
                  </a:cubicBezTo>
                  <a:cubicBezTo>
                    <a:pt x="294" y="152"/>
                    <a:pt x="295" y="157"/>
                    <a:pt x="294" y="162"/>
                  </a:cubicBezTo>
                  <a:cubicBezTo>
                    <a:pt x="293" y="167"/>
                    <a:pt x="291" y="170"/>
                    <a:pt x="286" y="171"/>
                  </a:cubicBezTo>
                  <a:cubicBezTo>
                    <a:pt x="281" y="172"/>
                    <a:pt x="278" y="171"/>
                    <a:pt x="275" y="167"/>
                  </a:cubicBezTo>
                  <a:cubicBezTo>
                    <a:pt x="269" y="160"/>
                    <a:pt x="267" y="151"/>
                    <a:pt x="266" y="142"/>
                  </a:cubicBezTo>
                  <a:cubicBezTo>
                    <a:pt x="265" y="136"/>
                    <a:pt x="264" y="131"/>
                    <a:pt x="258" y="129"/>
                  </a:cubicBezTo>
                  <a:cubicBezTo>
                    <a:pt x="240" y="115"/>
                    <a:pt x="221" y="113"/>
                    <a:pt x="200" y="124"/>
                  </a:cubicBezTo>
                  <a:cubicBezTo>
                    <a:pt x="194" y="128"/>
                    <a:pt x="186" y="127"/>
                    <a:pt x="179" y="126"/>
                  </a:cubicBezTo>
                  <a:cubicBezTo>
                    <a:pt x="168" y="124"/>
                    <a:pt x="145" y="137"/>
                    <a:pt x="141" y="146"/>
                  </a:cubicBezTo>
                  <a:cubicBezTo>
                    <a:pt x="140" y="149"/>
                    <a:pt x="141" y="152"/>
                    <a:pt x="142" y="155"/>
                  </a:cubicBezTo>
                  <a:cubicBezTo>
                    <a:pt x="145" y="161"/>
                    <a:pt x="144" y="166"/>
                    <a:pt x="141" y="172"/>
                  </a:cubicBezTo>
                  <a:cubicBezTo>
                    <a:pt x="134" y="183"/>
                    <a:pt x="136" y="195"/>
                    <a:pt x="141" y="206"/>
                  </a:cubicBezTo>
                  <a:cubicBezTo>
                    <a:pt x="142" y="215"/>
                    <a:pt x="152" y="219"/>
                    <a:pt x="152" y="228"/>
                  </a:cubicBezTo>
                  <a:cubicBezTo>
                    <a:pt x="148" y="238"/>
                    <a:pt x="141" y="246"/>
                    <a:pt x="135" y="255"/>
                  </a:cubicBezTo>
                  <a:cubicBezTo>
                    <a:pt x="132" y="261"/>
                    <a:pt x="126" y="261"/>
                    <a:pt x="121" y="262"/>
                  </a:cubicBezTo>
                  <a:cubicBezTo>
                    <a:pt x="116" y="263"/>
                    <a:pt x="111" y="260"/>
                    <a:pt x="107" y="258"/>
                  </a:cubicBezTo>
                  <a:cubicBezTo>
                    <a:pt x="99" y="253"/>
                    <a:pt x="94" y="245"/>
                    <a:pt x="85" y="241"/>
                  </a:cubicBezTo>
                  <a:cubicBezTo>
                    <a:pt x="80" y="237"/>
                    <a:pt x="75" y="234"/>
                    <a:pt x="70" y="230"/>
                  </a:cubicBezTo>
                  <a:cubicBezTo>
                    <a:pt x="63" y="225"/>
                    <a:pt x="59" y="218"/>
                    <a:pt x="59" y="208"/>
                  </a:cubicBezTo>
                  <a:cubicBezTo>
                    <a:pt x="61" y="190"/>
                    <a:pt x="53" y="174"/>
                    <a:pt x="44" y="158"/>
                  </a:cubicBezTo>
                  <a:cubicBezTo>
                    <a:pt x="38" y="147"/>
                    <a:pt x="29" y="137"/>
                    <a:pt x="30" y="123"/>
                  </a:cubicBezTo>
                  <a:cubicBezTo>
                    <a:pt x="27" y="137"/>
                    <a:pt x="27" y="150"/>
                    <a:pt x="36" y="161"/>
                  </a:cubicBezTo>
                  <a:cubicBezTo>
                    <a:pt x="41" y="167"/>
                    <a:pt x="45" y="174"/>
                    <a:pt x="45" y="182"/>
                  </a:cubicBezTo>
                  <a:cubicBezTo>
                    <a:pt x="45" y="185"/>
                    <a:pt x="46" y="190"/>
                    <a:pt x="42" y="192"/>
                  </a:cubicBezTo>
                  <a:cubicBezTo>
                    <a:pt x="37" y="193"/>
                    <a:pt x="35" y="189"/>
                    <a:pt x="33" y="186"/>
                  </a:cubicBezTo>
                  <a:cubicBezTo>
                    <a:pt x="21" y="165"/>
                    <a:pt x="12" y="144"/>
                    <a:pt x="11" y="119"/>
                  </a:cubicBezTo>
                  <a:cubicBezTo>
                    <a:pt x="11" y="109"/>
                    <a:pt x="9" y="100"/>
                    <a:pt x="5" y="91"/>
                  </a:cubicBezTo>
                  <a:cubicBezTo>
                    <a:pt x="0" y="83"/>
                    <a:pt x="0" y="74"/>
                    <a:pt x="2" y="64"/>
                  </a:cubicBezTo>
                  <a:cubicBezTo>
                    <a:pt x="8" y="44"/>
                    <a:pt x="13" y="24"/>
                    <a:pt x="28" y="9"/>
                  </a:cubicBezTo>
                  <a:cubicBezTo>
                    <a:pt x="34" y="7"/>
                    <a:pt x="41" y="6"/>
                    <a:pt x="48" y="5"/>
                  </a:cubicBezTo>
                  <a:cubicBezTo>
                    <a:pt x="47" y="14"/>
                    <a:pt x="39" y="20"/>
                    <a:pt x="34" y="27"/>
                  </a:cubicBezTo>
                  <a:cubicBezTo>
                    <a:pt x="31" y="31"/>
                    <a:pt x="28" y="35"/>
                    <a:pt x="26" y="39"/>
                  </a:cubicBezTo>
                  <a:cubicBezTo>
                    <a:pt x="20" y="48"/>
                    <a:pt x="15" y="58"/>
                    <a:pt x="15" y="69"/>
                  </a:cubicBezTo>
                  <a:cubicBezTo>
                    <a:pt x="17" y="92"/>
                    <a:pt x="30" y="102"/>
                    <a:pt x="53" y="99"/>
                  </a:cubicBezTo>
                  <a:cubicBezTo>
                    <a:pt x="69" y="96"/>
                    <a:pt x="85" y="92"/>
                    <a:pt x="101" y="86"/>
                  </a:cubicBezTo>
                  <a:cubicBezTo>
                    <a:pt x="118" y="78"/>
                    <a:pt x="133" y="69"/>
                    <a:pt x="149" y="60"/>
                  </a:cubicBezTo>
                  <a:cubicBezTo>
                    <a:pt x="172" y="46"/>
                    <a:pt x="197" y="42"/>
                    <a:pt x="223" y="48"/>
                  </a:cubicBezTo>
                  <a:cubicBezTo>
                    <a:pt x="242" y="51"/>
                    <a:pt x="257" y="60"/>
                    <a:pt x="271" y="73"/>
                  </a:cubicBezTo>
                  <a:cubicBezTo>
                    <a:pt x="275" y="76"/>
                    <a:pt x="279" y="83"/>
                    <a:pt x="286" y="79"/>
                  </a:cubicBezTo>
                  <a:cubicBezTo>
                    <a:pt x="293" y="74"/>
                    <a:pt x="303" y="71"/>
                    <a:pt x="305" y="61"/>
                  </a:cubicBezTo>
                  <a:cubicBezTo>
                    <a:pt x="305" y="59"/>
                    <a:pt x="305" y="58"/>
                    <a:pt x="305" y="57"/>
                  </a:cubicBezTo>
                  <a:cubicBezTo>
                    <a:pt x="303" y="38"/>
                    <a:pt x="314" y="30"/>
                    <a:pt x="329" y="26"/>
                  </a:cubicBezTo>
                  <a:cubicBezTo>
                    <a:pt x="337" y="24"/>
                    <a:pt x="342" y="20"/>
                    <a:pt x="341" y="12"/>
                  </a:cubicBezTo>
                  <a:cubicBezTo>
                    <a:pt x="341" y="3"/>
                    <a:pt x="348" y="1"/>
                    <a:pt x="354" y="0"/>
                  </a:cubicBezTo>
                  <a:close/>
                </a:path>
              </a:pathLst>
            </a:custGeom>
            <a:solidFill>
              <a:srgbClr val="226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49" name="Freeform 31">
              <a:extLst>
                <a:ext uri="{FF2B5EF4-FFF2-40B4-BE49-F238E27FC236}">
                  <a16:creationId xmlns:a16="http://schemas.microsoft.com/office/drawing/2014/main" id="{FBAC48E8-7598-D5EC-433A-90C1F7DB6005}"/>
                </a:ext>
              </a:extLst>
            </p:cNvPr>
            <p:cNvSpPr/>
            <p:nvPr/>
          </p:nvSpPr>
          <p:spPr bwMode="auto">
            <a:xfrm>
              <a:off x="568325" y="3529013"/>
              <a:ext cx="485775" cy="982662"/>
            </a:xfrm>
            <a:custGeom>
              <a:avLst/>
              <a:gdLst>
                <a:gd name="T0" fmla="*/ 4 w 301"/>
                <a:gd name="T1" fmla="*/ 360 h 608"/>
                <a:gd name="T2" fmla="*/ 2 w 301"/>
                <a:gd name="T3" fmla="*/ 309 h 608"/>
                <a:gd name="T4" fmla="*/ 46 w 301"/>
                <a:gd name="T5" fmla="*/ 121 h 608"/>
                <a:gd name="T6" fmla="*/ 100 w 301"/>
                <a:gd name="T7" fmla="*/ 28 h 608"/>
                <a:gd name="T8" fmla="*/ 106 w 301"/>
                <a:gd name="T9" fmla="*/ 17 h 608"/>
                <a:gd name="T10" fmla="*/ 164 w 301"/>
                <a:gd name="T11" fmla="*/ 0 h 608"/>
                <a:gd name="T12" fmla="*/ 157 w 301"/>
                <a:gd name="T13" fmla="*/ 12 h 608"/>
                <a:gd name="T14" fmla="*/ 114 w 301"/>
                <a:gd name="T15" fmla="*/ 65 h 608"/>
                <a:gd name="T16" fmla="*/ 32 w 301"/>
                <a:gd name="T17" fmla="*/ 285 h 608"/>
                <a:gd name="T18" fmla="*/ 30 w 301"/>
                <a:gd name="T19" fmla="*/ 320 h 608"/>
                <a:gd name="T20" fmla="*/ 72 w 301"/>
                <a:gd name="T21" fmla="*/ 371 h 608"/>
                <a:gd name="T22" fmla="*/ 91 w 301"/>
                <a:gd name="T23" fmla="*/ 372 h 608"/>
                <a:gd name="T24" fmla="*/ 141 w 301"/>
                <a:gd name="T25" fmla="*/ 386 h 608"/>
                <a:gd name="T26" fmla="*/ 150 w 301"/>
                <a:gd name="T27" fmla="*/ 399 h 608"/>
                <a:gd name="T28" fmla="*/ 162 w 301"/>
                <a:gd name="T29" fmla="*/ 432 h 608"/>
                <a:gd name="T30" fmla="*/ 165 w 301"/>
                <a:gd name="T31" fmla="*/ 443 h 608"/>
                <a:gd name="T32" fmla="*/ 180 w 301"/>
                <a:gd name="T33" fmla="*/ 481 h 608"/>
                <a:gd name="T34" fmla="*/ 201 w 301"/>
                <a:gd name="T35" fmla="*/ 523 h 608"/>
                <a:gd name="T36" fmla="*/ 210 w 301"/>
                <a:gd name="T37" fmla="*/ 533 h 608"/>
                <a:gd name="T38" fmla="*/ 231 w 301"/>
                <a:gd name="T39" fmla="*/ 553 h 608"/>
                <a:gd name="T40" fmla="*/ 290 w 301"/>
                <a:gd name="T41" fmla="*/ 596 h 608"/>
                <a:gd name="T42" fmla="*/ 301 w 301"/>
                <a:gd name="T43" fmla="*/ 608 h 608"/>
                <a:gd name="T44" fmla="*/ 214 w 301"/>
                <a:gd name="T45" fmla="*/ 567 h 608"/>
                <a:gd name="T46" fmla="*/ 143 w 301"/>
                <a:gd name="T47" fmla="*/ 499 h 608"/>
                <a:gd name="T48" fmla="*/ 105 w 301"/>
                <a:gd name="T49" fmla="*/ 439 h 608"/>
                <a:gd name="T50" fmla="*/ 76 w 301"/>
                <a:gd name="T51" fmla="*/ 413 h 608"/>
                <a:gd name="T52" fmla="*/ 20 w 301"/>
                <a:gd name="T53" fmla="*/ 380 h 608"/>
                <a:gd name="T54" fmla="*/ 6 w 301"/>
                <a:gd name="T55" fmla="*/ 358 h 608"/>
                <a:gd name="T56" fmla="*/ 5 w 301"/>
                <a:gd name="T57" fmla="*/ 357 h 608"/>
                <a:gd name="T58" fmla="*/ 4 w 301"/>
                <a:gd name="T59" fmla="*/ 360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1" h="608">
                  <a:moveTo>
                    <a:pt x="4" y="360"/>
                  </a:moveTo>
                  <a:cubicBezTo>
                    <a:pt x="0" y="343"/>
                    <a:pt x="1" y="326"/>
                    <a:pt x="2" y="309"/>
                  </a:cubicBezTo>
                  <a:cubicBezTo>
                    <a:pt x="6" y="244"/>
                    <a:pt x="19" y="181"/>
                    <a:pt x="46" y="121"/>
                  </a:cubicBezTo>
                  <a:cubicBezTo>
                    <a:pt x="61" y="88"/>
                    <a:pt x="79" y="57"/>
                    <a:pt x="100" y="28"/>
                  </a:cubicBezTo>
                  <a:cubicBezTo>
                    <a:pt x="103" y="25"/>
                    <a:pt x="108" y="23"/>
                    <a:pt x="106" y="17"/>
                  </a:cubicBezTo>
                  <a:cubicBezTo>
                    <a:pt x="125" y="11"/>
                    <a:pt x="145" y="6"/>
                    <a:pt x="164" y="0"/>
                  </a:cubicBezTo>
                  <a:cubicBezTo>
                    <a:pt x="165" y="6"/>
                    <a:pt x="160" y="9"/>
                    <a:pt x="157" y="12"/>
                  </a:cubicBezTo>
                  <a:cubicBezTo>
                    <a:pt x="141" y="29"/>
                    <a:pt x="127" y="47"/>
                    <a:pt x="114" y="65"/>
                  </a:cubicBezTo>
                  <a:cubicBezTo>
                    <a:pt x="68" y="132"/>
                    <a:pt x="41" y="205"/>
                    <a:pt x="32" y="285"/>
                  </a:cubicBezTo>
                  <a:cubicBezTo>
                    <a:pt x="30" y="296"/>
                    <a:pt x="31" y="308"/>
                    <a:pt x="30" y="320"/>
                  </a:cubicBezTo>
                  <a:cubicBezTo>
                    <a:pt x="25" y="346"/>
                    <a:pt x="44" y="369"/>
                    <a:pt x="72" y="371"/>
                  </a:cubicBezTo>
                  <a:cubicBezTo>
                    <a:pt x="78" y="372"/>
                    <a:pt x="85" y="372"/>
                    <a:pt x="91" y="372"/>
                  </a:cubicBezTo>
                  <a:cubicBezTo>
                    <a:pt x="109" y="372"/>
                    <a:pt x="126" y="374"/>
                    <a:pt x="141" y="386"/>
                  </a:cubicBezTo>
                  <a:cubicBezTo>
                    <a:pt x="146" y="390"/>
                    <a:pt x="149" y="394"/>
                    <a:pt x="150" y="399"/>
                  </a:cubicBezTo>
                  <a:cubicBezTo>
                    <a:pt x="152" y="411"/>
                    <a:pt x="156" y="422"/>
                    <a:pt x="162" y="432"/>
                  </a:cubicBezTo>
                  <a:cubicBezTo>
                    <a:pt x="164" y="436"/>
                    <a:pt x="166" y="440"/>
                    <a:pt x="165" y="443"/>
                  </a:cubicBezTo>
                  <a:cubicBezTo>
                    <a:pt x="163" y="459"/>
                    <a:pt x="172" y="469"/>
                    <a:pt x="180" y="481"/>
                  </a:cubicBezTo>
                  <a:cubicBezTo>
                    <a:pt x="188" y="494"/>
                    <a:pt x="202" y="505"/>
                    <a:pt x="201" y="523"/>
                  </a:cubicBezTo>
                  <a:cubicBezTo>
                    <a:pt x="201" y="528"/>
                    <a:pt x="206" y="531"/>
                    <a:pt x="210" y="533"/>
                  </a:cubicBezTo>
                  <a:cubicBezTo>
                    <a:pt x="217" y="540"/>
                    <a:pt x="224" y="547"/>
                    <a:pt x="231" y="553"/>
                  </a:cubicBezTo>
                  <a:cubicBezTo>
                    <a:pt x="252" y="566"/>
                    <a:pt x="266" y="587"/>
                    <a:pt x="290" y="596"/>
                  </a:cubicBezTo>
                  <a:cubicBezTo>
                    <a:pt x="295" y="598"/>
                    <a:pt x="301" y="600"/>
                    <a:pt x="301" y="608"/>
                  </a:cubicBezTo>
                  <a:cubicBezTo>
                    <a:pt x="268" y="602"/>
                    <a:pt x="241" y="586"/>
                    <a:pt x="214" y="567"/>
                  </a:cubicBezTo>
                  <a:cubicBezTo>
                    <a:pt x="187" y="548"/>
                    <a:pt x="164" y="525"/>
                    <a:pt x="143" y="499"/>
                  </a:cubicBezTo>
                  <a:cubicBezTo>
                    <a:pt x="128" y="481"/>
                    <a:pt x="114" y="461"/>
                    <a:pt x="105" y="439"/>
                  </a:cubicBezTo>
                  <a:cubicBezTo>
                    <a:pt x="99" y="425"/>
                    <a:pt x="89" y="417"/>
                    <a:pt x="76" y="413"/>
                  </a:cubicBezTo>
                  <a:cubicBezTo>
                    <a:pt x="55" y="406"/>
                    <a:pt x="36" y="397"/>
                    <a:pt x="20" y="380"/>
                  </a:cubicBezTo>
                  <a:cubicBezTo>
                    <a:pt x="14" y="373"/>
                    <a:pt x="3" y="370"/>
                    <a:pt x="6" y="358"/>
                  </a:cubicBezTo>
                  <a:cubicBezTo>
                    <a:pt x="6" y="358"/>
                    <a:pt x="6" y="357"/>
                    <a:pt x="5" y="357"/>
                  </a:cubicBezTo>
                  <a:cubicBezTo>
                    <a:pt x="5" y="358"/>
                    <a:pt x="4" y="359"/>
                    <a:pt x="4" y="360"/>
                  </a:cubicBezTo>
                  <a:close/>
                </a:path>
              </a:pathLst>
            </a:custGeom>
            <a:solidFill>
              <a:srgbClr val="5E96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0" name="Freeform 32">
              <a:extLst>
                <a:ext uri="{FF2B5EF4-FFF2-40B4-BE49-F238E27FC236}">
                  <a16:creationId xmlns:a16="http://schemas.microsoft.com/office/drawing/2014/main" id="{2F9FBA98-9FDB-6DE0-4BF1-C462ED746C0C}"/>
                </a:ext>
              </a:extLst>
            </p:cNvPr>
            <p:cNvSpPr/>
            <p:nvPr/>
          </p:nvSpPr>
          <p:spPr bwMode="auto">
            <a:xfrm>
              <a:off x="668338" y="3511550"/>
              <a:ext cx="363538" cy="509587"/>
            </a:xfrm>
            <a:custGeom>
              <a:avLst/>
              <a:gdLst>
                <a:gd name="T0" fmla="*/ 207 w 226"/>
                <a:gd name="T1" fmla="*/ 231 h 315"/>
                <a:gd name="T2" fmla="*/ 226 w 226"/>
                <a:gd name="T3" fmla="*/ 247 h 315"/>
                <a:gd name="T4" fmla="*/ 161 w 226"/>
                <a:gd name="T5" fmla="*/ 294 h 315"/>
                <a:gd name="T6" fmla="*/ 71 w 226"/>
                <a:gd name="T7" fmla="*/ 308 h 315"/>
                <a:gd name="T8" fmla="*/ 50 w 226"/>
                <a:gd name="T9" fmla="*/ 312 h 315"/>
                <a:gd name="T10" fmla="*/ 20 w 226"/>
                <a:gd name="T11" fmla="*/ 286 h 315"/>
                <a:gd name="T12" fmla="*/ 9 w 226"/>
                <a:gd name="T13" fmla="*/ 273 h 315"/>
                <a:gd name="T14" fmla="*/ 4 w 226"/>
                <a:gd name="T15" fmla="*/ 259 h 315"/>
                <a:gd name="T16" fmla="*/ 21 w 226"/>
                <a:gd name="T17" fmla="*/ 217 h 315"/>
                <a:gd name="T18" fmla="*/ 64 w 226"/>
                <a:gd name="T19" fmla="*/ 117 h 315"/>
                <a:gd name="T20" fmla="*/ 106 w 226"/>
                <a:gd name="T21" fmla="*/ 25 h 315"/>
                <a:gd name="T22" fmla="*/ 112 w 226"/>
                <a:gd name="T23" fmla="*/ 9 h 315"/>
                <a:gd name="T24" fmla="*/ 146 w 226"/>
                <a:gd name="T25" fmla="*/ 0 h 315"/>
                <a:gd name="T26" fmla="*/ 147 w 226"/>
                <a:gd name="T27" fmla="*/ 1 h 315"/>
                <a:gd name="T28" fmla="*/ 123 w 226"/>
                <a:gd name="T29" fmla="*/ 54 h 315"/>
                <a:gd name="T30" fmla="*/ 106 w 226"/>
                <a:gd name="T31" fmla="*/ 93 h 315"/>
                <a:gd name="T32" fmla="*/ 68 w 226"/>
                <a:gd name="T33" fmla="*/ 182 h 315"/>
                <a:gd name="T34" fmla="*/ 46 w 226"/>
                <a:gd name="T35" fmla="*/ 233 h 315"/>
                <a:gd name="T36" fmla="*/ 43 w 226"/>
                <a:gd name="T37" fmla="*/ 247 h 315"/>
                <a:gd name="T38" fmla="*/ 57 w 226"/>
                <a:gd name="T39" fmla="*/ 244 h 315"/>
                <a:gd name="T40" fmla="*/ 155 w 226"/>
                <a:gd name="T41" fmla="*/ 210 h 315"/>
                <a:gd name="T42" fmla="*/ 183 w 226"/>
                <a:gd name="T43" fmla="*/ 218 h 315"/>
                <a:gd name="T44" fmla="*/ 207 w 226"/>
                <a:gd name="T45" fmla="*/ 231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6" h="315">
                  <a:moveTo>
                    <a:pt x="207" y="231"/>
                  </a:moveTo>
                  <a:cubicBezTo>
                    <a:pt x="214" y="236"/>
                    <a:pt x="220" y="242"/>
                    <a:pt x="226" y="247"/>
                  </a:cubicBezTo>
                  <a:cubicBezTo>
                    <a:pt x="211" y="271"/>
                    <a:pt x="194" y="293"/>
                    <a:pt x="161" y="294"/>
                  </a:cubicBezTo>
                  <a:cubicBezTo>
                    <a:pt x="131" y="294"/>
                    <a:pt x="101" y="301"/>
                    <a:pt x="71" y="308"/>
                  </a:cubicBezTo>
                  <a:cubicBezTo>
                    <a:pt x="64" y="310"/>
                    <a:pt x="57" y="311"/>
                    <a:pt x="50" y="312"/>
                  </a:cubicBezTo>
                  <a:cubicBezTo>
                    <a:pt x="31" y="315"/>
                    <a:pt x="21" y="306"/>
                    <a:pt x="20" y="286"/>
                  </a:cubicBezTo>
                  <a:cubicBezTo>
                    <a:pt x="20" y="279"/>
                    <a:pt x="21" y="271"/>
                    <a:pt x="9" y="273"/>
                  </a:cubicBezTo>
                  <a:cubicBezTo>
                    <a:pt x="0" y="271"/>
                    <a:pt x="3" y="264"/>
                    <a:pt x="4" y="259"/>
                  </a:cubicBezTo>
                  <a:cubicBezTo>
                    <a:pt x="9" y="244"/>
                    <a:pt x="13" y="230"/>
                    <a:pt x="21" y="217"/>
                  </a:cubicBezTo>
                  <a:cubicBezTo>
                    <a:pt x="39" y="185"/>
                    <a:pt x="49" y="150"/>
                    <a:pt x="64" y="117"/>
                  </a:cubicBezTo>
                  <a:cubicBezTo>
                    <a:pt x="78" y="86"/>
                    <a:pt x="93" y="56"/>
                    <a:pt x="106" y="25"/>
                  </a:cubicBezTo>
                  <a:cubicBezTo>
                    <a:pt x="109" y="20"/>
                    <a:pt x="111" y="14"/>
                    <a:pt x="112" y="9"/>
                  </a:cubicBezTo>
                  <a:cubicBezTo>
                    <a:pt x="123" y="6"/>
                    <a:pt x="134" y="3"/>
                    <a:pt x="146" y="0"/>
                  </a:cubicBezTo>
                  <a:cubicBezTo>
                    <a:pt x="146" y="0"/>
                    <a:pt x="147" y="1"/>
                    <a:pt x="147" y="1"/>
                  </a:cubicBezTo>
                  <a:cubicBezTo>
                    <a:pt x="135" y="17"/>
                    <a:pt x="130" y="36"/>
                    <a:pt x="123" y="54"/>
                  </a:cubicBezTo>
                  <a:cubicBezTo>
                    <a:pt x="123" y="69"/>
                    <a:pt x="114" y="81"/>
                    <a:pt x="106" y="93"/>
                  </a:cubicBezTo>
                  <a:cubicBezTo>
                    <a:pt x="89" y="121"/>
                    <a:pt x="76" y="150"/>
                    <a:pt x="68" y="182"/>
                  </a:cubicBezTo>
                  <a:cubicBezTo>
                    <a:pt x="64" y="200"/>
                    <a:pt x="52" y="215"/>
                    <a:pt x="46" y="233"/>
                  </a:cubicBezTo>
                  <a:cubicBezTo>
                    <a:pt x="45" y="238"/>
                    <a:pt x="40" y="243"/>
                    <a:pt x="43" y="247"/>
                  </a:cubicBezTo>
                  <a:cubicBezTo>
                    <a:pt x="47" y="251"/>
                    <a:pt x="53" y="246"/>
                    <a:pt x="57" y="244"/>
                  </a:cubicBezTo>
                  <a:cubicBezTo>
                    <a:pt x="89" y="231"/>
                    <a:pt x="121" y="219"/>
                    <a:pt x="155" y="210"/>
                  </a:cubicBezTo>
                  <a:cubicBezTo>
                    <a:pt x="167" y="206"/>
                    <a:pt x="176" y="207"/>
                    <a:pt x="183" y="218"/>
                  </a:cubicBezTo>
                  <a:cubicBezTo>
                    <a:pt x="189" y="226"/>
                    <a:pt x="198" y="229"/>
                    <a:pt x="207" y="231"/>
                  </a:cubicBezTo>
                  <a:close/>
                </a:path>
              </a:pathLst>
            </a:custGeom>
            <a:solidFill>
              <a:srgbClr val="9EC1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1" name="Freeform 33">
              <a:extLst>
                <a:ext uri="{FF2B5EF4-FFF2-40B4-BE49-F238E27FC236}">
                  <a16:creationId xmlns:a16="http://schemas.microsoft.com/office/drawing/2014/main" id="{AA0105D9-3DE7-56C3-1D8D-C9426B6F62BF}"/>
                </a:ext>
              </a:extLst>
            </p:cNvPr>
            <p:cNvSpPr/>
            <p:nvPr/>
          </p:nvSpPr>
          <p:spPr bwMode="auto">
            <a:xfrm>
              <a:off x="1303338" y="3535363"/>
              <a:ext cx="469900" cy="298450"/>
            </a:xfrm>
            <a:custGeom>
              <a:avLst/>
              <a:gdLst>
                <a:gd name="T0" fmla="*/ 12 w 291"/>
                <a:gd name="T1" fmla="*/ 115 h 185"/>
                <a:gd name="T2" fmla="*/ 7 w 291"/>
                <a:gd name="T3" fmla="*/ 107 h 185"/>
                <a:gd name="T4" fmla="*/ 20 w 291"/>
                <a:gd name="T5" fmla="*/ 88 h 185"/>
                <a:gd name="T6" fmla="*/ 111 w 291"/>
                <a:gd name="T7" fmla="*/ 105 h 185"/>
                <a:gd name="T8" fmla="*/ 144 w 291"/>
                <a:gd name="T9" fmla="*/ 102 h 185"/>
                <a:gd name="T10" fmla="*/ 174 w 291"/>
                <a:gd name="T11" fmla="*/ 83 h 185"/>
                <a:gd name="T12" fmla="*/ 182 w 291"/>
                <a:gd name="T13" fmla="*/ 30 h 185"/>
                <a:gd name="T14" fmla="*/ 168 w 291"/>
                <a:gd name="T15" fmla="*/ 12 h 185"/>
                <a:gd name="T16" fmla="*/ 165 w 291"/>
                <a:gd name="T17" fmla="*/ 4 h 185"/>
                <a:gd name="T18" fmla="*/ 174 w 291"/>
                <a:gd name="T19" fmla="*/ 3 h 185"/>
                <a:gd name="T20" fmla="*/ 177 w 291"/>
                <a:gd name="T21" fmla="*/ 4 h 185"/>
                <a:gd name="T22" fmla="*/ 261 w 291"/>
                <a:gd name="T23" fmla="*/ 41 h 185"/>
                <a:gd name="T24" fmla="*/ 261 w 291"/>
                <a:gd name="T25" fmla="*/ 53 h 185"/>
                <a:gd name="T26" fmla="*/ 278 w 291"/>
                <a:gd name="T27" fmla="*/ 85 h 185"/>
                <a:gd name="T28" fmla="*/ 257 w 291"/>
                <a:gd name="T29" fmla="*/ 156 h 185"/>
                <a:gd name="T30" fmla="*/ 209 w 291"/>
                <a:gd name="T31" fmla="*/ 185 h 185"/>
                <a:gd name="T32" fmla="*/ 176 w 291"/>
                <a:gd name="T33" fmla="*/ 178 h 185"/>
                <a:gd name="T34" fmla="*/ 47 w 291"/>
                <a:gd name="T35" fmla="*/ 113 h 185"/>
                <a:gd name="T36" fmla="*/ 12 w 291"/>
                <a:gd name="T37" fmla="*/ 11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185">
                  <a:moveTo>
                    <a:pt x="12" y="115"/>
                  </a:moveTo>
                  <a:cubicBezTo>
                    <a:pt x="11" y="112"/>
                    <a:pt x="9" y="110"/>
                    <a:pt x="7" y="107"/>
                  </a:cubicBezTo>
                  <a:cubicBezTo>
                    <a:pt x="0" y="93"/>
                    <a:pt x="4" y="88"/>
                    <a:pt x="20" y="88"/>
                  </a:cubicBezTo>
                  <a:cubicBezTo>
                    <a:pt x="51" y="89"/>
                    <a:pt x="81" y="95"/>
                    <a:pt x="111" y="105"/>
                  </a:cubicBezTo>
                  <a:cubicBezTo>
                    <a:pt x="122" y="109"/>
                    <a:pt x="133" y="107"/>
                    <a:pt x="144" y="102"/>
                  </a:cubicBezTo>
                  <a:cubicBezTo>
                    <a:pt x="154" y="96"/>
                    <a:pt x="164" y="90"/>
                    <a:pt x="174" y="83"/>
                  </a:cubicBezTo>
                  <a:cubicBezTo>
                    <a:pt x="194" y="69"/>
                    <a:pt x="197" y="50"/>
                    <a:pt x="182" y="30"/>
                  </a:cubicBezTo>
                  <a:cubicBezTo>
                    <a:pt x="177" y="24"/>
                    <a:pt x="172" y="18"/>
                    <a:pt x="168" y="12"/>
                  </a:cubicBezTo>
                  <a:cubicBezTo>
                    <a:pt x="166" y="10"/>
                    <a:pt x="163" y="7"/>
                    <a:pt x="165" y="4"/>
                  </a:cubicBezTo>
                  <a:cubicBezTo>
                    <a:pt x="167" y="0"/>
                    <a:pt x="171" y="2"/>
                    <a:pt x="174" y="3"/>
                  </a:cubicBezTo>
                  <a:cubicBezTo>
                    <a:pt x="175" y="4"/>
                    <a:pt x="176" y="4"/>
                    <a:pt x="177" y="4"/>
                  </a:cubicBezTo>
                  <a:cubicBezTo>
                    <a:pt x="207" y="13"/>
                    <a:pt x="234" y="26"/>
                    <a:pt x="261" y="41"/>
                  </a:cubicBezTo>
                  <a:cubicBezTo>
                    <a:pt x="259" y="45"/>
                    <a:pt x="257" y="48"/>
                    <a:pt x="261" y="53"/>
                  </a:cubicBezTo>
                  <a:cubicBezTo>
                    <a:pt x="268" y="62"/>
                    <a:pt x="274" y="73"/>
                    <a:pt x="278" y="85"/>
                  </a:cubicBezTo>
                  <a:cubicBezTo>
                    <a:pt x="291" y="116"/>
                    <a:pt x="285" y="137"/>
                    <a:pt x="257" y="156"/>
                  </a:cubicBezTo>
                  <a:cubicBezTo>
                    <a:pt x="242" y="167"/>
                    <a:pt x="226" y="177"/>
                    <a:pt x="209" y="185"/>
                  </a:cubicBezTo>
                  <a:cubicBezTo>
                    <a:pt x="198" y="185"/>
                    <a:pt x="187" y="183"/>
                    <a:pt x="176" y="178"/>
                  </a:cubicBezTo>
                  <a:cubicBezTo>
                    <a:pt x="141" y="141"/>
                    <a:pt x="97" y="122"/>
                    <a:pt x="47" y="113"/>
                  </a:cubicBezTo>
                  <a:cubicBezTo>
                    <a:pt x="35" y="111"/>
                    <a:pt x="24" y="108"/>
                    <a:pt x="12" y="115"/>
                  </a:cubicBezTo>
                  <a:close/>
                </a:path>
              </a:pathLst>
            </a:custGeom>
            <a:solidFill>
              <a:srgbClr val="C0D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2" name="Freeform 34">
              <a:extLst>
                <a:ext uri="{FF2B5EF4-FFF2-40B4-BE49-F238E27FC236}">
                  <a16:creationId xmlns:a16="http://schemas.microsoft.com/office/drawing/2014/main" id="{97B31D51-D7E9-D7B5-34C7-37B84DEB992F}"/>
                </a:ext>
              </a:extLst>
            </p:cNvPr>
            <p:cNvSpPr/>
            <p:nvPr/>
          </p:nvSpPr>
          <p:spPr bwMode="auto">
            <a:xfrm>
              <a:off x="1303338" y="3500438"/>
              <a:ext cx="325438" cy="220662"/>
            </a:xfrm>
            <a:custGeom>
              <a:avLst/>
              <a:gdLst>
                <a:gd name="T0" fmla="*/ 177 w 202"/>
                <a:gd name="T1" fmla="*/ 26 h 137"/>
                <a:gd name="T2" fmla="*/ 166 w 202"/>
                <a:gd name="T3" fmla="*/ 27 h 137"/>
                <a:gd name="T4" fmla="*/ 183 w 202"/>
                <a:gd name="T5" fmla="*/ 48 h 137"/>
                <a:gd name="T6" fmla="*/ 173 w 202"/>
                <a:gd name="T7" fmla="*/ 110 h 137"/>
                <a:gd name="T8" fmla="*/ 83 w 202"/>
                <a:gd name="T9" fmla="*/ 123 h 137"/>
                <a:gd name="T10" fmla="*/ 12 w 202"/>
                <a:gd name="T11" fmla="*/ 112 h 137"/>
                <a:gd name="T12" fmla="*/ 5 w 202"/>
                <a:gd name="T13" fmla="*/ 122 h 137"/>
                <a:gd name="T14" fmla="*/ 7 w 202"/>
                <a:gd name="T15" fmla="*/ 129 h 137"/>
                <a:gd name="T16" fmla="*/ 4 w 202"/>
                <a:gd name="T17" fmla="*/ 112 h 137"/>
                <a:gd name="T18" fmla="*/ 38 w 202"/>
                <a:gd name="T19" fmla="*/ 71 h 137"/>
                <a:gd name="T20" fmla="*/ 44 w 202"/>
                <a:gd name="T21" fmla="*/ 45 h 137"/>
                <a:gd name="T22" fmla="*/ 45 w 202"/>
                <a:gd name="T23" fmla="*/ 38 h 137"/>
                <a:gd name="T24" fmla="*/ 55 w 202"/>
                <a:gd name="T25" fmla="*/ 36 h 137"/>
                <a:gd name="T26" fmla="*/ 64 w 202"/>
                <a:gd name="T27" fmla="*/ 34 h 137"/>
                <a:gd name="T28" fmla="*/ 74 w 202"/>
                <a:gd name="T29" fmla="*/ 25 h 137"/>
                <a:gd name="T30" fmla="*/ 77 w 202"/>
                <a:gd name="T31" fmla="*/ 21 h 137"/>
                <a:gd name="T32" fmla="*/ 91 w 202"/>
                <a:gd name="T33" fmla="*/ 0 h 137"/>
                <a:gd name="T34" fmla="*/ 177 w 202"/>
                <a:gd name="T35" fmla="*/ 26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137">
                  <a:moveTo>
                    <a:pt x="177" y="26"/>
                  </a:moveTo>
                  <a:cubicBezTo>
                    <a:pt x="174" y="30"/>
                    <a:pt x="170" y="24"/>
                    <a:pt x="166" y="27"/>
                  </a:cubicBezTo>
                  <a:cubicBezTo>
                    <a:pt x="172" y="34"/>
                    <a:pt x="177" y="41"/>
                    <a:pt x="183" y="48"/>
                  </a:cubicBezTo>
                  <a:cubicBezTo>
                    <a:pt x="202" y="70"/>
                    <a:pt x="197" y="94"/>
                    <a:pt x="173" y="110"/>
                  </a:cubicBezTo>
                  <a:cubicBezTo>
                    <a:pt x="144" y="131"/>
                    <a:pt x="117" y="137"/>
                    <a:pt x="83" y="123"/>
                  </a:cubicBezTo>
                  <a:cubicBezTo>
                    <a:pt x="61" y="113"/>
                    <a:pt x="36" y="115"/>
                    <a:pt x="12" y="112"/>
                  </a:cubicBezTo>
                  <a:cubicBezTo>
                    <a:pt x="6" y="112"/>
                    <a:pt x="5" y="117"/>
                    <a:pt x="5" y="122"/>
                  </a:cubicBezTo>
                  <a:cubicBezTo>
                    <a:pt x="5" y="125"/>
                    <a:pt x="11" y="126"/>
                    <a:pt x="7" y="129"/>
                  </a:cubicBezTo>
                  <a:cubicBezTo>
                    <a:pt x="0" y="125"/>
                    <a:pt x="1" y="118"/>
                    <a:pt x="4" y="112"/>
                  </a:cubicBezTo>
                  <a:cubicBezTo>
                    <a:pt x="12" y="95"/>
                    <a:pt x="26" y="84"/>
                    <a:pt x="38" y="71"/>
                  </a:cubicBezTo>
                  <a:cubicBezTo>
                    <a:pt x="46" y="64"/>
                    <a:pt x="51" y="56"/>
                    <a:pt x="44" y="45"/>
                  </a:cubicBezTo>
                  <a:cubicBezTo>
                    <a:pt x="43" y="43"/>
                    <a:pt x="41" y="40"/>
                    <a:pt x="45" y="38"/>
                  </a:cubicBezTo>
                  <a:cubicBezTo>
                    <a:pt x="48" y="35"/>
                    <a:pt x="51" y="33"/>
                    <a:pt x="55" y="36"/>
                  </a:cubicBezTo>
                  <a:cubicBezTo>
                    <a:pt x="59" y="40"/>
                    <a:pt x="62" y="38"/>
                    <a:pt x="64" y="34"/>
                  </a:cubicBezTo>
                  <a:cubicBezTo>
                    <a:pt x="66" y="30"/>
                    <a:pt x="68" y="25"/>
                    <a:pt x="74" y="25"/>
                  </a:cubicBezTo>
                  <a:cubicBezTo>
                    <a:pt x="76" y="25"/>
                    <a:pt x="78" y="24"/>
                    <a:pt x="77" y="21"/>
                  </a:cubicBezTo>
                  <a:cubicBezTo>
                    <a:pt x="73" y="8"/>
                    <a:pt x="82" y="4"/>
                    <a:pt x="91" y="0"/>
                  </a:cubicBezTo>
                  <a:cubicBezTo>
                    <a:pt x="121" y="6"/>
                    <a:pt x="150" y="14"/>
                    <a:pt x="177" y="26"/>
                  </a:cubicBezTo>
                  <a:close/>
                </a:path>
              </a:pathLst>
            </a:custGeom>
            <a:solidFill>
              <a:srgbClr val="D3E2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3" name="Freeform 35">
              <a:extLst>
                <a:ext uri="{FF2B5EF4-FFF2-40B4-BE49-F238E27FC236}">
                  <a16:creationId xmlns:a16="http://schemas.microsoft.com/office/drawing/2014/main" id="{B140C2A9-3640-D1D1-5926-02A82E2D01E0}"/>
                </a:ext>
              </a:extLst>
            </p:cNvPr>
            <p:cNvSpPr/>
            <p:nvPr/>
          </p:nvSpPr>
          <p:spPr bwMode="auto">
            <a:xfrm>
              <a:off x="1566863" y="3671888"/>
              <a:ext cx="419100" cy="311150"/>
            </a:xfrm>
            <a:custGeom>
              <a:avLst/>
              <a:gdLst>
                <a:gd name="T0" fmla="*/ 14 w 260"/>
                <a:gd name="T1" fmla="*/ 92 h 193"/>
                <a:gd name="T2" fmla="*/ 47 w 260"/>
                <a:gd name="T3" fmla="*/ 99 h 193"/>
                <a:gd name="T4" fmla="*/ 63 w 260"/>
                <a:gd name="T5" fmla="*/ 101 h 193"/>
                <a:gd name="T6" fmla="*/ 192 w 260"/>
                <a:gd name="T7" fmla="*/ 143 h 193"/>
                <a:gd name="T8" fmla="*/ 203 w 260"/>
                <a:gd name="T9" fmla="*/ 145 h 193"/>
                <a:gd name="T10" fmla="*/ 201 w 260"/>
                <a:gd name="T11" fmla="*/ 135 h 193"/>
                <a:gd name="T12" fmla="*/ 181 w 260"/>
                <a:gd name="T13" fmla="*/ 69 h 193"/>
                <a:gd name="T14" fmla="*/ 163 w 260"/>
                <a:gd name="T15" fmla="*/ 22 h 193"/>
                <a:gd name="T16" fmla="*/ 160 w 260"/>
                <a:gd name="T17" fmla="*/ 15 h 193"/>
                <a:gd name="T18" fmla="*/ 161 w 260"/>
                <a:gd name="T19" fmla="*/ 3 h 193"/>
                <a:gd name="T20" fmla="*/ 171 w 260"/>
                <a:gd name="T21" fmla="*/ 6 h 193"/>
                <a:gd name="T22" fmla="*/ 174 w 260"/>
                <a:gd name="T23" fmla="*/ 8 h 193"/>
                <a:gd name="T24" fmla="*/ 216 w 260"/>
                <a:gd name="T25" fmla="*/ 41 h 193"/>
                <a:gd name="T26" fmla="*/ 216 w 260"/>
                <a:gd name="T27" fmla="*/ 60 h 193"/>
                <a:gd name="T28" fmla="*/ 235 w 260"/>
                <a:gd name="T29" fmla="*/ 107 h 193"/>
                <a:gd name="T30" fmla="*/ 257 w 260"/>
                <a:gd name="T31" fmla="*/ 164 h 193"/>
                <a:gd name="T32" fmla="*/ 256 w 260"/>
                <a:gd name="T33" fmla="*/ 177 h 193"/>
                <a:gd name="T34" fmla="*/ 243 w 260"/>
                <a:gd name="T35" fmla="*/ 175 h 193"/>
                <a:gd name="T36" fmla="*/ 236 w 260"/>
                <a:gd name="T37" fmla="*/ 172 h 193"/>
                <a:gd name="T38" fmla="*/ 220 w 260"/>
                <a:gd name="T39" fmla="*/ 165 h 193"/>
                <a:gd name="T40" fmla="*/ 215 w 260"/>
                <a:gd name="T41" fmla="*/ 180 h 193"/>
                <a:gd name="T42" fmla="*/ 193 w 260"/>
                <a:gd name="T43" fmla="*/ 193 h 193"/>
                <a:gd name="T44" fmla="*/ 172 w 260"/>
                <a:gd name="T45" fmla="*/ 189 h 193"/>
                <a:gd name="T46" fmla="*/ 76 w 260"/>
                <a:gd name="T47" fmla="*/ 171 h 193"/>
                <a:gd name="T48" fmla="*/ 44 w 260"/>
                <a:gd name="T49" fmla="*/ 152 h 193"/>
                <a:gd name="T50" fmla="*/ 7 w 260"/>
                <a:gd name="T51" fmla="*/ 105 h 193"/>
                <a:gd name="T52" fmla="*/ 4 w 260"/>
                <a:gd name="T53" fmla="*/ 91 h 193"/>
                <a:gd name="T54" fmla="*/ 14 w 260"/>
                <a:gd name="T55" fmla="*/ 92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193">
                  <a:moveTo>
                    <a:pt x="14" y="92"/>
                  </a:moveTo>
                  <a:cubicBezTo>
                    <a:pt x="25" y="97"/>
                    <a:pt x="36" y="97"/>
                    <a:pt x="47" y="99"/>
                  </a:cubicBezTo>
                  <a:cubicBezTo>
                    <a:pt x="53" y="97"/>
                    <a:pt x="58" y="99"/>
                    <a:pt x="63" y="101"/>
                  </a:cubicBezTo>
                  <a:cubicBezTo>
                    <a:pt x="108" y="111"/>
                    <a:pt x="150" y="126"/>
                    <a:pt x="192" y="143"/>
                  </a:cubicBezTo>
                  <a:cubicBezTo>
                    <a:pt x="195" y="144"/>
                    <a:pt x="199" y="148"/>
                    <a:pt x="203" y="145"/>
                  </a:cubicBezTo>
                  <a:cubicBezTo>
                    <a:pt x="205" y="142"/>
                    <a:pt x="203" y="138"/>
                    <a:pt x="201" y="135"/>
                  </a:cubicBezTo>
                  <a:cubicBezTo>
                    <a:pt x="190" y="115"/>
                    <a:pt x="186" y="92"/>
                    <a:pt x="181" y="69"/>
                  </a:cubicBezTo>
                  <a:cubicBezTo>
                    <a:pt x="178" y="53"/>
                    <a:pt x="171" y="37"/>
                    <a:pt x="163" y="22"/>
                  </a:cubicBezTo>
                  <a:cubicBezTo>
                    <a:pt x="162" y="20"/>
                    <a:pt x="161" y="17"/>
                    <a:pt x="160" y="15"/>
                  </a:cubicBezTo>
                  <a:cubicBezTo>
                    <a:pt x="159" y="11"/>
                    <a:pt x="158" y="6"/>
                    <a:pt x="161" y="3"/>
                  </a:cubicBezTo>
                  <a:cubicBezTo>
                    <a:pt x="166" y="0"/>
                    <a:pt x="168" y="4"/>
                    <a:pt x="171" y="6"/>
                  </a:cubicBezTo>
                  <a:cubicBezTo>
                    <a:pt x="172" y="7"/>
                    <a:pt x="173" y="8"/>
                    <a:pt x="174" y="8"/>
                  </a:cubicBezTo>
                  <a:cubicBezTo>
                    <a:pt x="189" y="18"/>
                    <a:pt x="202" y="29"/>
                    <a:pt x="216" y="41"/>
                  </a:cubicBezTo>
                  <a:cubicBezTo>
                    <a:pt x="213" y="47"/>
                    <a:pt x="214" y="54"/>
                    <a:pt x="216" y="60"/>
                  </a:cubicBezTo>
                  <a:cubicBezTo>
                    <a:pt x="221" y="76"/>
                    <a:pt x="226" y="93"/>
                    <a:pt x="235" y="107"/>
                  </a:cubicBezTo>
                  <a:cubicBezTo>
                    <a:pt x="245" y="125"/>
                    <a:pt x="251" y="144"/>
                    <a:pt x="257" y="164"/>
                  </a:cubicBezTo>
                  <a:cubicBezTo>
                    <a:pt x="258" y="168"/>
                    <a:pt x="260" y="173"/>
                    <a:pt x="256" y="177"/>
                  </a:cubicBezTo>
                  <a:cubicBezTo>
                    <a:pt x="252" y="181"/>
                    <a:pt x="247" y="177"/>
                    <a:pt x="243" y="175"/>
                  </a:cubicBezTo>
                  <a:cubicBezTo>
                    <a:pt x="241" y="175"/>
                    <a:pt x="238" y="173"/>
                    <a:pt x="236" y="172"/>
                  </a:cubicBezTo>
                  <a:cubicBezTo>
                    <a:pt x="231" y="170"/>
                    <a:pt x="226" y="164"/>
                    <a:pt x="220" y="165"/>
                  </a:cubicBezTo>
                  <a:cubicBezTo>
                    <a:pt x="212" y="167"/>
                    <a:pt x="217" y="175"/>
                    <a:pt x="215" y="180"/>
                  </a:cubicBezTo>
                  <a:cubicBezTo>
                    <a:pt x="210" y="190"/>
                    <a:pt x="203" y="193"/>
                    <a:pt x="193" y="193"/>
                  </a:cubicBezTo>
                  <a:cubicBezTo>
                    <a:pt x="186" y="192"/>
                    <a:pt x="179" y="190"/>
                    <a:pt x="172" y="189"/>
                  </a:cubicBezTo>
                  <a:cubicBezTo>
                    <a:pt x="140" y="181"/>
                    <a:pt x="108" y="175"/>
                    <a:pt x="76" y="171"/>
                  </a:cubicBezTo>
                  <a:cubicBezTo>
                    <a:pt x="62" y="169"/>
                    <a:pt x="53" y="162"/>
                    <a:pt x="44" y="152"/>
                  </a:cubicBezTo>
                  <a:cubicBezTo>
                    <a:pt x="31" y="137"/>
                    <a:pt x="19" y="121"/>
                    <a:pt x="7" y="105"/>
                  </a:cubicBezTo>
                  <a:cubicBezTo>
                    <a:pt x="4" y="101"/>
                    <a:pt x="0" y="96"/>
                    <a:pt x="4" y="91"/>
                  </a:cubicBezTo>
                  <a:cubicBezTo>
                    <a:pt x="8" y="89"/>
                    <a:pt x="11" y="90"/>
                    <a:pt x="14" y="92"/>
                  </a:cubicBezTo>
                  <a:close/>
                </a:path>
              </a:pathLst>
            </a:custGeom>
            <a:solidFill>
              <a:srgbClr val="97BA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4" name="Freeform 36">
              <a:extLst>
                <a:ext uri="{FF2B5EF4-FFF2-40B4-BE49-F238E27FC236}">
                  <a16:creationId xmlns:a16="http://schemas.microsoft.com/office/drawing/2014/main" id="{5FD56694-2208-6DDC-21F3-1D2F49208A4D}"/>
                </a:ext>
              </a:extLst>
            </p:cNvPr>
            <p:cNvSpPr/>
            <p:nvPr/>
          </p:nvSpPr>
          <p:spPr bwMode="auto">
            <a:xfrm>
              <a:off x="1500188" y="3736975"/>
              <a:ext cx="533400" cy="322262"/>
            </a:xfrm>
            <a:custGeom>
              <a:avLst/>
              <a:gdLst>
                <a:gd name="T0" fmla="*/ 45 w 331"/>
                <a:gd name="T1" fmla="*/ 51 h 199"/>
                <a:gd name="T2" fmla="*/ 77 w 331"/>
                <a:gd name="T3" fmla="*/ 97 h 199"/>
                <a:gd name="T4" fmla="*/ 88 w 331"/>
                <a:gd name="T5" fmla="*/ 110 h 199"/>
                <a:gd name="T6" fmla="*/ 131 w 331"/>
                <a:gd name="T7" fmla="*/ 129 h 199"/>
                <a:gd name="T8" fmla="*/ 231 w 331"/>
                <a:gd name="T9" fmla="*/ 148 h 199"/>
                <a:gd name="T10" fmla="*/ 253 w 331"/>
                <a:gd name="T11" fmla="*/ 130 h 199"/>
                <a:gd name="T12" fmla="*/ 266 w 331"/>
                <a:gd name="T13" fmla="*/ 122 h 199"/>
                <a:gd name="T14" fmla="*/ 294 w 331"/>
                <a:gd name="T15" fmla="*/ 136 h 199"/>
                <a:gd name="T16" fmla="*/ 295 w 331"/>
                <a:gd name="T17" fmla="*/ 125 h 199"/>
                <a:gd name="T18" fmla="*/ 267 w 331"/>
                <a:gd name="T19" fmla="*/ 56 h 199"/>
                <a:gd name="T20" fmla="*/ 251 w 331"/>
                <a:gd name="T21" fmla="*/ 10 h 199"/>
                <a:gd name="T22" fmla="*/ 257 w 331"/>
                <a:gd name="T23" fmla="*/ 0 h 199"/>
                <a:gd name="T24" fmla="*/ 304 w 331"/>
                <a:gd name="T25" fmla="*/ 46 h 199"/>
                <a:gd name="T26" fmla="*/ 323 w 331"/>
                <a:gd name="T27" fmla="*/ 125 h 199"/>
                <a:gd name="T28" fmla="*/ 324 w 331"/>
                <a:gd name="T29" fmla="*/ 155 h 199"/>
                <a:gd name="T30" fmla="*/ 313 w 331"/>
                <a:gd name="T31" fmla="*/ 151 h 199"/>
                <a:gd name="T32" fmla="*/ 301 w 331"/>
                <a:gd name="T33" fmla="*/ 148 h 199"/>
                <a:gd name="T34" fmla="*/ 301 w 331"/>
                <a:gd name="T35" fmla="*/ 160 h 199"/>
                <a:gd name="T36" fmla="*/ 298 w 331"/>
                <a:gd name="T37" fmla="*/ 182 h 199"/>
                <a:gd name="T38" fmla="*/ 275 w 331"/>
                <a:gd name="T39" fmla="*/ 199 h 199"/>
                <a:gd name="T40" fmla="*/ 230 w 331"/>
                <a:gd name="T41" fmla="*/ 188 h 199"/>
                <a:gd name="T42" fmla="*/ 140 w 331"/>
                <a:gd name="T43" fmla="*/ 163 h 199"/>
                <a:gd name="T44" fmla="*/ 68 w 331"/>
                <a:gd name="T45" fmla="*/ 119 h 199"/>
                <a:gd name="T46" fmla="*/ 3 w 331"/>
                <a:gd name="T47" fmla="*/ 44 h 199"/>
                <a:gd name="T48" fmla="*/ 2 w 331"/>
                <a:gd name="T49" fmla="*/ 35 h 199"/>
                <a:gd name="T50" fmla="*/ 8 w 331"/>
                <a:gd name="T51" fmla="*/ 35 h 199"/>
                <a:gd name="T52" fmla="*/ 37 w 331"/>
                <a:gd name="T53" fmla="*/ 46 h 199"/>
                <a:gd name="T54" fmla="*/ 45 w 331"/>
                <a:gd name="T55" fmla="*/ 5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199">
                  <a:moveTo>
                    <a:pt x="45" y="51"/>
                  </a:moveTo>
                  <a:cubicBezTo>
                    <a:pt x="53" y="69"/>
                    <a:pt x="67" y="81"/>
                    <a:pt x="77" y="97"/>
                  </a:cubicBezTo>
                  <a:cubicBezTo>
                    <a:pt x="80" y="101"/>
                    <a:pt x="84" y="105"/>
                    <a:pt x="88" y="110"/>
                  </a:cubicBezTo>
                  <a:cubicBezTo>
                    <a:pt x="99" y="124"/>
                    <a:pt x="114" y="127"/>
                    <a:pt x="131" y="129"/>
                  </a:cubicBezTo>
                  <a:cubicBezTo>
                    <a:pt x="165" y="133"/>
                    <a:pt x="198" y="141"/>
                    <a:pt x="231" y="148"/>
                  </a:cubicBezTo>
                  <a:cubicBezTo>
                    <a:pt x="246" y="151"/>
                    <a:pt x="253" y="146"/>
                    <a:pt x="253" y="130"/>
                  </a:cubicBezTo>
                  <a:cubicBezTo>
                    <a:pt x="253" y="117"/>
                    <a:pt x="254" y="116"/>
                    <a:pt x="266" y="122"/>
                  </a:cubicBezTo>
                  <a:cubicBezTo>
                    <a:pt x="275" y="126"/>
                    <a:pt x="285" y="131"/>
                    <a:pt x="294" y="136"/>
                  </a:cubicBezTo>
                  <a:cubicBezTo>
                    <a:pt x="298" y="132"/>
                    <a:pt x="296" y="128"/>
                    <a:pt x="295" y="125"/>
                  </a:cubicBezTo>
                  <a:cubicBezTo>
                    <a:pt x="287" y="101"/>
                    <a:pt x="280" y="78"/>
                    <a:pt x="267" y="56"/>
                  </a:cubicBezTo>
                  <a:cubicBezTo>
                    <a:pt x="258" y="42"/>
                    <a:pt x="255" y="26"/>
                    <a:pt x="251" y="10"/>
                  </a:cubicBezTo>
                  <a:cubicBezTo>
                    <a:pt x="250" y="6"/>
                    <a:pt x="250" y="0"/>
                    <a:pt x="257" y="0"/>
                  </a:cubicBezTo>
                  <a:cubicBezTo>
                    <a:pt x="274" y="14"/>
                    <a:pt x="290" y="29"/>
                    <a:pt x="304" y="46"/>
                  </a:cubicBezTo>
                  <a:cubicBezTo>
                    <a:pt x="309" y="72"/>
                    <a:pt x="320" y="98"/>
                    <a:pt x="323" y="125"/>
                  </a:cubicBezTo>
                  <a:cubicBezTo>
                    <a:pt x="324" y="135"/>
                    <a:pt x="331" y="144"/>
                    <a:pt x="324" y="155"/>
                  </a:cubicBezTo>
                  <a:cubicBezTo>
                    <a:pt x="319" y="156"/>
                    <a:pt x="316" y="153"/>
                    <a:pt x="313" y="151"/>
                  </a:cubicBezTo>
                  <a:cubicBezTo>
                    <a:pt x="309" y="150"/>
                    <a:pt x="306" y="145"/>
                    <a:pt x="301" y="148"/>
                  </a:cubicBezTo>
                  <a:cubicBezTo>
                    <a:pt x="298" y="151"/>
                    <a:pt x="300" y="156"/>
                    <a:pt x="301" y="160"/>
                  </a:cubicBezTo>
                  <a:cubicBezTo>
                    <a:pt x="303" y="168"/>
                    <a:pt x="301" y="175"/>
                    <a:pt x="298" y="182"/>
                  </a:cubicBezTo>
                  <a:cubicBezTo>
                    <a:pt x="294" y="193"/>
                    <a:pt x="287" y="198"/>
                    <a:pt x="275" y="199"/>
                  </a:cubicBezTo>
                  <a:cubicBezTo>
                    <a:pt x="259" y="199"/>
                    <a:pt x="244" y="193"/>
                    <a:pt x="230" y="188"/>
                  </a:cubicBezTo>
                  <a:cubicBezTo>
                    <a:pt x="201" y="177"/>
                    <a:pt x="171" y="167"/>
                    <a:pt x="140" y="163"/>
                  </a:cubicBezTo>
                  <a:cubicBezTo>
                    <a:pt x="108" y="159"/>
                    <a:pt x="86" y="142"/>
                    <a:pt x="68" y="119"/>
                  </a:cubicBezTo>
                  <a:cubicBezTo>
                    <a:pt x="47" y="93"/>
                    <a:pt x="27" y="67"/>
                    <a:pt x="3" y="44"/>
                  </a:cubicBezTo>
                  <a:cubicBezTo>
                    <a:pt x="1" y="41"/>
                    <a:pt x="0" y="38"/>
                    <a:pt x="2" y="35"/>
                  </a:cubicBezTo>
                  <a:cubicBezTo>
                    <a:pt x="4" y="34"/>
                    <a:pt x="7" y="34"/>
                    <a:pt x="8" y="35"/>
                  </a:cubicBezTo>
                  <a:cubicBezTo>
                    <a:pt x="16" y="42"/>
                    <a:pt x="26" y="44"/>
                    <a:pt x="37" y="46"/>
                  </a:cubicBezTo>
                  <a:cubicBezTo>
                    <a:pt x="40" y="47"/>
                    <a:pt x="43" y="48"/>
                    <a:pt x="45" y="51"/>
                  </a:cubicBezTo>
                  <a:close/>
                </a:path>
              </a:pathLst>
            </a:custGeom>
            <a:solidFill>
              <a:srgbClr val="8BB3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5" name="Freeform 37">
              <a:extLst>
                <a:ext uri="{FF2B5EF4-FFF2-40B4-BE49-F238E27FC236}">
                  <a16:creationId xmlns:a16="http://schemas.microsoft.com/office/drawing/2014/main" id="{938DB060-ADBA-4435-15A0-A8F55848C287}"/>
                </a:ext>
              </a:extLst>
            </p:cNvPr>
            <p:cNvSpPr/>
            <p:nvPr/>
          </p:nvSpPr>
          <p:spPr bwMode="auto">
            <a:xfrm>
              <a:off x="1641475" y="3597275"/>
              <a:ext cx="266700" cy="323850"/>
            </a:xfrm>
            <a:custGeom>
              <a:avLst/>
              <a:gdLst>
                <a:gd name="T0" fmla="*/ 127 w 165"/>
                <a:gd name="T1" fmla="*/ 54 h 201"/>
                <a:gd name="T2" fmla="*/ 116 w 165"/>
                <a:gd name="T3" fmla="*/ 50 h 201"/>
                <a:gd name="T4" fmla="*/ 120 w 165"/>
                <a:gd name="T5" fmla="*/ 67 h 201"/>
                <a:gd name="T6" fmla="*/ 143 w 165"/>
                <a:gd name="T7" fmla="*/ 145 h 201"/>
                <a:gd name="T8" fmla="*/ 155 w 165"/>
                <a:gd name="T9" fmla="*/ 175 h 201"/>
                <a:gd name="T10" fmla="*/ 159 w 165"/>
                <a:gd name="T11" fmla="*/ 196 h 201"/>
                <a:gd name="T12" fmla="*/ 142 w 165"/>
                <a:gd name="T13" fmla="*/ 191 h 201"/>
                <a:gd name="T14" fmla="*/ 0 w 165"/>
                <a:gd name="T15" fmla="*/ 145 h 201"/>
                <a:gd name="T16" fmla="*/ 39 w 165"/>
                <a:gd name="T17" fmla="*/ 120 h 201"/>
                <a:gd name="T18" fmla="*/ 63 w 165"/>
                <a:gd name="T19" fmla="*/ 43 h 201"/>
                <a:gd name="T20" fmla="*/ 41 w 165"/>
                <a:gd name="T21" fmla="*/ 5 h 201"/>
                <a:gd name="T22" fmla="*/ 51 w 165"/>
                <a:gd name="T23" fmla="*/ 3 h 201"/>
                <a:gd name="T24" fmla="*/ 54 w 165"/>
                <a:gd name="T25" fmla="*/ 5 h 201"/>
                <a:gd name="T26" fmla="*/ 80 w 165"/>
                <a:gd name="T27" fmla="*/ 21 h 201"/>
                <a:gd name="T28" fmla="*/ 119 w 165"/>
                <a:gd name="T29" fmla="*/ 46 h 201"/>
                <a:gd name="T30" fmla="*/ 127 w 165"/>
                <a:gd name="T31" fmla="*/ 5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5" h="201">
                  <a:moveTo>
                    <a:pt x="127" y="54"/>
                  </a:moveTo>
                  <a:cubicBezTo>
                    <a:pt x="124" y="53"/>
                    <a:pt x="120" y="51"/>
                    <a:pt x="116" y="50"/>
                  </a:cubicBezTo>
                  <a:cubicBezTo>
                    <a:pt x="112" y="57"/>
                    <a:pt x="117" y="62"/>
                    <a:pt x="120" y="67"/>
                  </a:cubicBezTo>
                  <a:cubicBezTo>
                    <a:pt x="131" y="91"/>
                    <a:pt x="141" y="117"/>
                    <a:pt x="143" y="145"/>
                  </a:cubicBezTo>
                  <a:cubicBezTo>
                    <a:pt x="143" y="156"/>
                    <a:pt x="152" y="164"/>
                    <a:pt x="155" y="175"/>
                  </a:cubicBezTo>
                  <a:cubicBezTo>
                    <a:pt x="158" y="181"/>
                    <a:pt x="165" y="189"/>
                    <a:pt x="159" y="196"/>
                  </a:cubicBezTo>
                  <a:cubicBezTo>
                    <a:pt x="154" y="201"/>
                    <a:pt x="147" y="193"/>
                    <a:pt x="142" y="191"/>
                  </a:cubicBezTo>
                  <a:cubicBezTo>
                    <a:pt x="96" y="172"/>
                    <a:pt x="48" y="158"/>
                    <a:pt x="0" y="145"/>
                  </a:cubicBezTo>
                  <a:cubicBezTo>
                    <a:pt x="12" y="135"/>
                    <a:pt x="26" y="128"/>
                    <a:pt x="39" y="120"/>
                  </a:cubicBezTo>
                  <a:cubicBezTo>
                    <a:pt x="72" y="100"/>
                    <a:pt x="79" y="77"/>
                    <a:pt x="63" y="43"/>
                  </a:cubicBezTo>
                  <a:cubicBezTo>
                    <a:pt x="57" y="29"/>
                    <a:pt x="49" y="17"/>
                    <a:pt x="41" y="5"/>
                  </a:cubicBezTo>
                  <a:cubicBezTo>
                    <a:pt x="44" y="0"/>
                    <a:pt x="48" y="8"/>
                    <a:pt x="51" y="3"/>
                  </a:cubicBezTo>
                  <a:cubicBezTo>
                    <a:pt x="52" y="4"/>
                    <a:pt x="53" y="4"/>
                    <a:pt x="54" y="5"/>
                  </a:cubicBezTo>
                  <a:cubicBezTo>
                    <a:pt x="62" y="12"/>
                    <a:pt x="71" y="17"/>
                    <a:pt x="80" y="21"/>
                  </a:cubicBezTo>
                  <a:cubicBezTo>
                    <a:pt x="93" y="30"/>
                    <a:pt x="107" y="36"/>
                    <a:pt x="119" y="46"/>
                  </a:cubicBezTo>
                  <a:cubicBezTo>
                    <a:pt x="122" y="49"/>
                    <a:pt x="126" y="50"/>
                    <a:pt x="127" y="54"/>
                  </a:cubicBezTo>
                  <a:close/>
                </a:path>
              </a:pathLst>
            </a:custGeom>
            <a:solidFill>
              <a:srgbClr val="B3CC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6" name="Freeform 38">
              <a:extLst>
                <a:ext uri="{FF2B5EF4-FFF2-40B4-BE49-F238E27FC236}">
                  <a16:creationId xmlns:a16="http://schemas.microsoft.com/office/drawing/2014/main" id="{04B00A2A-ED06-A208-1803-8F19A67275C9}"/>
                </a:ext>
              </a:extLst>
            </p:cNvPr>
            <p:cNvSpPr/>
            <p:nvPr/>
          </p:nvSpPr>
          <p:spPr bwMode="auto">
            <a:xfrm>
              <a:off x="790575" y="4538663"/>
              <a:ext cx="687388" cy="117475"/>
            </a:xfrm>
            <a:custGeom>
              <a:avLst/>
              <a:gdLst>
                <a:gd name="T0" fmla="*/ 0 w 426"/>
                <a:gd name="T1" fmla="*/ 17 h 72"/>
                <a:gd name="T2" fmla="*/ 25 w 426"/>
                <a:gd name="T3" fmla="*/ 9 h 72"/>
                <a:gd name="T4" fmla="*/ 54 w 426"/>
                <a:gd name="T5" fmla="*/ 2 h 72"/>
                <a:gd name="T6" fmla="*/ 164 w 426"/>
                <a:gd name="T7" fmla="*/ 23 h 72"/>
                <a:gd name="T8" fmla="*/ 260 w 426"/>
                <a:gd name="T9" fmla="*/ 37 h 72"/>
                <a:gd name="T10" fmla="*/ 357 w 426"/>
                <a:gd name="T11" fmla="*/ 42 h 72"/>
                <a:gd name="T12" fmla="*/ 410 w 426"/>
                <a:gd name="T13" fmla="*/ 42 h 72"/>
                <a:gd name="T14" fmla="*/ 417 w 426"/>
                <a:gd name="T15" fmla="*/ 36 h 72"/>
                <a:gd name="T16" fmla="*/ 417 w 426"/>
                <a:gd name="T17" fmla="*/ 9 h 72"/>
                <a:gd name="T18" fmla="*/ 418 w 426"/>
                <a:gd name="T19" fmla="*/ 9 h 72"/>
                <a:gd name="T20" fmla="*/ 420 w 426"/>
                <a:gd name="T21" fmla="*/ 12 h 72"/>
                <a:gd name="T22" fmla="*/ 412 w 426"/>
                <a:gd name="T23" fmla="*/ 66 h 72"/>
                <a:gd name="T24" fmla="*/ 145 w 426"/>
                <a:gd name="T25" fmla="*/ 50 h 72"/>
                <a:gd name="T26" fmla="*/ 79 w 426"/>
                <a:gd name="T27" fmla="*/ 40 h 72"/>
                <a:gd name="T28" fmla="*/ 57 w 426"/>
                <a:gd name="T29" fmla="*/ 56 h 72"/>
                <a:gd name="T30" fmla="*/ 43 w 426"/>
                <a:gd name="T31" fmla="*/ 57 h 72"/>
                <a:gd name="T32" fmla="*/ 0 w 426"/>
                <a:gd name="T33" fmla="*/ 17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6" h="72">
                  <a:moveTo>
                    <a:pt x="0" y="17"/>
                  </a:moveTo>
                  <a:cubicBezTo>
                    <a:pt x="11" y="22"/>
                    <a:pt x="17" y="17"/>
                    <a:pt x="25" y="9"/>
                  </a:cubicBezTo>
                  <a:cubicBezTo>
                    <a:pt x="32" y="1"/>
                    <a:pt x="44" y="0"/>
                    <a:pt x="54" y="2"/>
                  </a:cubicBezTo>
                  <a:cubicBezTo>
                    <a:pt x="91" y="6"/>
                    <a:pt x="127" y="15"/>
                    <a:pt x="164" y="23"/>
                  </a:cubicBezTo>
                  <a:cubicBezTo>
                    <a:pt x="196" y="29"/>
                    <a:pt x="228" y="33"/>
                    <a:pt x="260" y="37"/>
                  </a:cubicBezTo>
                  <a:cubicBezTo>
                    <a:pt x="292" y="41"/>
                    <a:pt x="324" y="40"/>
                    <a:pt x="357" y="42"/>
                  </a:cubicBezTo>
                  <a:cubicBezTo>
                    <a:pt x="375" y="43"/>
                    <a:pt x="393" y="39"/>
                    <a:pt x="410" y="42"/>
                  </a:cubicBezTo>
                  <a:cubicBezTo>
                    <a:pt x="416" y="43"/>
                    <a:pt x="417" y="40"/>
                    <a:pt x="417" y="36"/>
                  </a:cubicBezTo>
                  <a:cubicBezTo>
                    <a:pt x="417" y="27"/>
                    <a:pt x="417" y="18"/>
                    <a:pt x="417" y="9"/>
                  </a:cubicBezTo>
                  <a:cubicBezTo>
                    <a:pt x="417" y="9"/>
                    <a:pt x="418" y="9"/>
                    <a:pt x="418" y="9"/>
                  </a:cubicBezTo>
                  <a:cubicBezTo>
                    <a:pt x="418" y="10"/>
                    <a:pt x="419" y="11"/>
                    <a:pt x="420" y="12"/>
                  </a:cubicBezTo>
                  <a:cubicBezTo>
                    <a:pt x="426" y="34"/>
                    <a:pt x="425" y="58"/>
                    <a:pt x="412" y="66"/>
                  </a:cubicBezTo>
                  <a:cubicBezTo>
                    <a:pt x="322" y="72"/>
                    <a:pt x="233" y="67"/>
                    <a:pt x="145" y="50"/>
                  </a:cubicBezTo>
                  <a:cubicBezTo>
                    <a:pt x="123" y="46"/>
                    <a:pt x="101" y="40"/>
                    <a:pt x="79" y="40"/>
                  </a:cubicBezTo>
                  <a:cubicBezTo>
                    <a:pt x="63" y="40"/>
                    <a:pt x="62" y="41"/>
                    <a:pt x="57" y="56"/>
                  </a:cubicBezTo>
                  <a:cubicBezTo>
                    <a:pt x="53" y="69"/>
                    <a:pt x="47" y="57"/>
                    <a:pt x="43" y="57"/>
                  </a:cubicBezTo>
                  <a:cubicBezTo>
                    <a:pt x="27" y="45"/>
                    <a:pt x="13" y="31"/>
                    <a:pt x="0" y="17"/>
                  </a:cubicBezTo>
                  <a:close/>
                </a:path>
              </a:pathLst>
            </a:custGeom>
            <a:solidFill>
              <a:srgbClr val="5C99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7" name="Freeform 39">
              <a:extLst>
                <a:ext uri="{FF2B5EF4-FFF2-40B4-BE49-F238E27FC236}">
                  <a16:creationId xmlns:a16="http://schemas.microsoft.com/office/drawing/2014/main" id="{98FCA752-7A21-4E63-EF74-FB91A4A9BD81}"/>
                </a:ext>
              </a:extLst>
            </p:cNvPr>
            <p:cNvSpPr/>
            <p:nvPr/>
          </p:nvSpPr>
          <p:spPr bwMode="auto">
            <a:xfrm>
              <a:off x="860425" y="4595813"/>
              <a:ext cx="600075" cy="176212"/>
            </a:xfrm>
            <a:custGeom>
              <a:avLst/>
              <a:gdLst>
                <a:gd name="T0" fmla="*/ 0 w 372"/>
                <a:gd name="T1" fmla="*/ 22 h 109"/>
                <a:gd name="T2" fmla="*/ 9 w 372"/>
                <a:gd name="T3" fmla="*/ 24 h 109"/>
                <a:gd name="T4" fmla="*/ 11 w 372"/>
                <a:gd name="T5" fmla="*/ 16 h 109"/>
                <a:gd name="T6" fmla="*/ 26 w 372"/>
                <a:gd name="T7" fmla="*/ 1 h 109"/>
                <a:gd name="T8" fmla="*/ 82 w 372"/>
                <a:gd name="T9" fmla="*/ 7 h 109"/>
                <a:gd name="T10" fmla="*/ 227 w 372"/>
                <a:gd name="T11" fmla="*/ 27 h 109"/>
                <a:gd name="T12" fmla="*/ 340 w 372"/>
                <a:gd name="T13" fmla="*/ 29 h 109"/>
                <a:gd name="T14" fmla="*/ 369 w 372"/>
                <a:gd name="T15" fmla="*/ 29 h 109"/>
                <a:gd name="T16" fmla="*/ 361 w 372"/>
                <a:gd name="T17" fmla="*/ 45 h 109"/>
                <a:gd name="T18" fmla="*/ 355 w 372"/>
                <a:gd name="T19" fmla="*/ 45 h 109"/>
                <a:gd name="T20" fmla="*/ 312 w 372"/>
                <a:gd name="T21" fmla="*/ 46 h 109"/>
                <a:gd name="T22" fmla="*/ 111 w 372"/>
                <a:gd name="T23" fmla="*/ 32 h 109"/>
                <a:gd name="T24" fmla="*/ 72 w 372"/>
                <a:gd name="T25" fmla="*/ 28 h 109"/>
                <a:gd name="T26" fmla="*/ 60 w 372"/>
                <a:gd name="T27" fmla="*/ 34 h 109"/>
                <a:gd name="T28" fmla="*/ 67 w 372"/>
                <a:gd name="T29" fmla="*/ 47 h 109"/>
                <a:gd name="T30" fmla="*/ 121 w 372"/>
                <a:gd name="T31" fmla="*/ 73 h 109"/>
                <a:gd name="T32" fmla="*/ 220 w 372"/>
                <a:gd name="T33" fmla="*/ 86 h 109"/>
                <a:gd name="T34" fmla="*/ 291 w 372"/>
                <a:gd name="T35" fmla="*/ 89 h 109"/>
                <a:gd name="T36" fmla="*/ 323 w 372"/>
                <a:gd name="T37" fmla="*/ 87 h 109"/>
                <a:gd name="T38" fmla="*/ 341 w 372"/>
                <a:gd name="T39" fmla="*/ 90 h 109"/>
                <a:gd name="T40" fmla="*/ 350 w 372"/>
                <a:gd name="T41" fmla="*/ 100 h 109"/>
                <a:gd name="T42" fmla="*/ 349 w 372"/>
                <a:gd name="T43" fmla="*/ 109 h 109"/>
                <a:gd name="T44" fmla="*/ 272 w 372"/>
                <a:gd name="T45" fmla="*/ 109 h 109"/>
                <a:gd name="T46" fmla="*/ 153 w 372"/>
                <a:gd name="T47" fmla="*/ 101 h 109"/>
                <a:gd name="T48" fmla="*/ 140 w 372"/>
                <a:gd name="T49" fmla="*/ 100 h 109"/>
                <a:gd name="T50" fmla="*/ 46 w 372"/>
                <a:gd name="T51" fmla="*/ 57 h 109"/>
                <a:gd name="T52" fmla="*/ 0 w 372"/>
                <a:gd name="T53"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2" h="109">
                  <a:moveTo>
                    <a:pt x="0" y="22"/>
                  </a:moveTo>
                  <a:cubicBezTo>
                    <a:pt x="3" y="23"/>
                    <a:pt x="6" y="24"/>
                    <a:pt x="9" y="24"/>
                  </a:cubicBezTo>
                  <a:cubicBezTo>
                    <a:pt x="12" y="22"/>
                    <a:pt x="11" y="19"/>
                    <a:pt x="11" y="16"/>
                  </a:cubicBezTo>
                  <a:cubicBezTo>
                    <a:pt x="10" y="5"/>
                    <a:pt x="17" y="2"/>
                    <a:pt x="26" y="1"/>
                  </a:cubicBezTo>
                  <a:cubicBezTo>
                    <a:pt x="45" y="0"/>
                    <a:pt x="64" y="4"/>
                    <a:pt x="82" y="7"/>
                  </a:cubicBezTo>
                  <a:cubicBezTo>
                    <a:pt x="130" y="15"/>
                    <a:pt x="178" y="24"/>
                    <a:pt x="227" y="27"/>
                  </a:cubicBezTo>
                  <a:cubicBezTo>
                    <a:pt x="265" y="30"/>
                    <a:pt x="303" y="28"/>
                    <a:pt x="340" y="29"/>
                  </a:cubicBezTo>
                  <a:cubicBezTo>
                    <a:pt x="350" y="30"/>
                    <a:pt x="359" y="24"/>
                    <a:pt x="369" y="29"/>
                  </a:cubicBezTo>
                  <a:cubicBezTo>
                    <a:pt x="372" y="37"/>
                    <a:pt x="368" y="42"/>
                    <a:pt x="361" y="45"/>
                  </a:cubicBezTo>
                  <a:cubicBezTo>
                    <a:pt x="359" y="46"/>
                    <a:pt x="357" y="45"/>
                    <a:pt x="355" y="45"/>
                  </a:cubicBezTo>
                  <a:cubicBezTo>
                    <a:pt x="341" y="45"/>
                    <a:pt x="326" y="45"/>
                    <a:pt x="312" y="46"/>
                  </a:cubicBezTo>
                  <a:cubicBezTo>
                    <a:pt x="245" y="48"/>
                    <a:pt x="178" y="41"/>
                    <a:pt x="111" y="32"/>
                  </a:cubicBezTo>
                  <a:cubicBezTo>
                    <a:pt x="99" y="30"/>
                    <a:pt x="86" y="28"/>
                    <a:pt x="72" y="28"/>
                  </a:cubicBezTo>
                  <a:cubicBezTo>
                    <a:pt x="68" y="29"/>
                    <a:pt x="61" y="29"/>
                    <a:pt x="60" y="34"/>
                  </a:cubicBezTo>
                  <a:cubicBezTo>
                    <a:pt x="58" y="40"/>
                    <a:pt x="63" y="44"/>
                    <a:pt x="67" y="47"/>
                  </a:cubicBezTo>
                  <a:cubicBezTo>
                    <a:pt x="82" y="60"/>
                    <a:pt x="101" y="68"/>
                    <a:pt x="121" y="73"/>
                  </a:cubicBezTo>
                  <a:cubicBezTo>
                    <a:pt x="153" y="82"/>
                    <a:pt x="186" y="85"/>
                    <a:pt x="220" y="86"/>
                  </a:cubicBezTo>
                  <a:cubicBezTo>
                    <a:pt x="243" y="87"/>
                    <a:pt x="267" y="90"/>
                    <a:pt x="291" y="89"/>
                  </a:cubicBezTo>
                  <a:cubicBezTo>
                    <a:pt x="302" y="88"/>
                    <a:pt x="313" y="89"/>
                    <a:pt x="323" y="87"/>
                  </a:cubicBezTo>
                  <a:cubicBezTo>
                    <a:pt x="329" y="86"/>
                    <a:pt x="335" y="86"/>
                    <a:pt x="341" y="90"/>
                  </a:cubicBezTo>
                  <a:cubicBezTo>
                    <a:pt x="344" y="92"/>
                    <a:pt x="348" y="96"/>
                    <a:pt x="350" y="100"/>
                  </a:cubicBezTo>
                  <a:cubicBezTo>
                    <a:pt x="352" y="103"/>
                    <a:pt x="354" y="106"/>
                    <a:pt x="349" y="109"/>
                  </a:cubicBezTo>
                  <a:cubicBezTo>
                    <a:pt x="323" y="109"/>
                    <a:pt x="298" y="109"/>
                    <a:pt x="272" y="109"/>
                  </a:cubicBezTo>
                  <a:cubicBezTo>
                    <a:pt x="232" y="109"/>
                    <a:pt x="193" y="107"/>
                    <a:pt x="153" y="101"/>
                  </a:cubicBezTo>
                  <a:cubicBezTo>
                    <a:pt x="149" y="101"/>
                    <a:pt x="144" y="101"/>
                    <a:pt x="140" y="100"/>
                  </a:cubicBezTo>
                  <a:cubicBezTo>
                    <a:pt x="106" y="91"/>
                    <a:pt x="75" y="75"/>
                    <a:pt x="46" y="57"/>
                  </a:cubicBezTo>
                  <a:cubicBezTo>
                    <a:pt x="29" y="47"/>
                    <a:pt x="13" y="36"/>
                    <a:pt x="0" y="22"/>
                  </a:cubicBezTo>
                  <a:close/>
                </a:path>
              </a:pathLst>
            </a:custGeom>
            <a:solidFill>
              <a:srgbClr val="88B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8" name="Freeform 40">
              <a:extLst>
                <a:ext uri="{FF2B5EF4-FFF2-40B4-BE49-F238E27FC236}">
                  <a16:creationId xmlns:a16="http://schemas.microsoft.com/office/drawing/2014/main" id="{6B5069BB-75C8-BEB5-1587-231027F71365}"/>
                </a:ext>
              </a:extLst>
            </p:cNvPr>
            <p:cNvSpPr/>
            <p:nvPr/>
          </p:nvSpPr>
          <p:spPr bwMode="auto">
            <a:xfrm>
              <a:off x="896938" y="3486150"/>
              <a:ext cx="531813" cy="112712"/>
            </a:xfrm>
            <a:custGeom>
              <a:avLst/>
              <a:gdLst>
                <a:gd name="T0" fmla="*/ 0 w 330"/>
                <a:gd name="T1" fmla="*/ 44 h 70"/>
                <a:gd name="T2" fmla="*/ 24 w 330"/>
                <a:gd name="T3" fmla="*/ 12 h 70"/>
                <a:gd name="T4" fmla="*/ 26 w 330"/>
                <a:gd name="T5" fmla="*/ 12 h 70"/>
                <a:gd name="T6" fmla="*/ 140 w 330"/>
                <a:gd name="T7" fmla="*/ 33 h 70"/>
                <a:gd name="T8" fmla="*/ 273 w 330"/>
                <a:gd name="T9" fmla="*/ 5 h 70"/>
                <a:gd name="T10" fmla="*/ 302 w 330"/>
                <a:gd name="T11" fmla="*/ 2 h 70"/>
                <a:gd name="T12" fmla="*/ 330 w 330"/>
                <a:gd name="T13" fmla="*/ 7 h 70"/>
                <a:gd name="T14" fmla="*/ 320 w 330"/>
                <a:gd name="T15" fmla="*/ 19 h 70"/>
                <a:gd name="T16" fmla="*/ 243 w 330"/>
                <a:gd name="T17" fmla="*/ 47 h 70"/>
                <a:gd name="T18" fmla="*/ 201 w 330"/>
                <a:gd name="T19" fmla="*/ 57 h 70"/>
                <a:gd name="T20" fmla="*/ 125 w 330"/>
                <a:gd name="T21" fmla="*/ 70 h 70"/>
                <a:gd name="T22" fmla="*/ 10 w 330"/>
                <a:gd name="T23" fmla="*/ 51 h 70"/>
                <a:gd name="T24" fmla="*/ 0 w 330"/>
                <a:gd name="T25" fmla="*/ 4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70">
                  <a:moveTo>
                    <a:pt x="0" y="44"/>
                  </a:moveTo>
                  <a:cubicBezTo>
                    <a:pt x="5" y="32"/>
                    <a:pt x="16" y="23"/>
                    <a:pt x="24" y="12"/>
                  </a:cubicBezTo>
                  <a:cubicBezTo>
                    <a:pt x="24" y="12"/>
                    <a:pt x="25" y="12"/>
                    <a:pt x="26" y="12"/>
                  </a:cubicBezTo>
                  <a:cubicBezTo>
                    <a:pt x="62" y="29"/>
                    <a:pt x="101" y="34"/>
                    <a:pt x="140" y="33"/>
                  </a:cubicBezTo>
                  <a:cubicBezTo>
                    <a:pt x="185" y="32"/>
                    <a:pt x="231" y="25"/>
                    <a:pt x="273" y="5"/>
                  </a:cubicBezTo>
                  <a:cubicBezTo>
                    <a:pt x="282" y="0"/>
                    <a:pt x="292" y="3"/>
                    <a:pt x="302" y="2"/>
                  </a:cubicBezTo>
                  <a:cubicBezTo>
                    <a:pt x="312" y="3"/>
                    <a:pt x="321" y="5"/>
                    <a:pt x="330" y="7"/>
                  </a:cubicBezTo>
                  <a:cubicBezTo>
                    <a:pt x="326" y="10"/>
                    <a:pt x="319" y="11"/>
                    <a:pt x="320" y="19"/>
                  </a:cubicBezTo>
                  <a:cubicBezTo>
                    <a:pt x="295" y="30"/>
                    <a:pt x="270" y="41"/>
                    <a:pt x="243" y="47"/>
                  </a:cubicBezTo>
                  <a:cubicBezTo>
                    <a:pt x="229" y="50"/>
                    <a:pt x="215" y="55"/>
                    <a:pt x="201" y="57"/>
                  </a:cubicBezTo>
                  <a:cubicBezTo>
                    <a:pt x="174" y="53"/>
                    <a:pt x="149" y="57"/>
                    <a:pt x="125" y="70"/>
                  </a:cubicBezTo>
                  <a:cubicBezTo>
                    <a:pt x="86" y="67"/>
                    <a:pt x="48" y="63"/>
                    <a:pt x="10" y="51"/>
                  </a:cubicBezTo>
                  <a:cubicBezTo>
                    <a:pt x="6" y="50"/>
                    <a:pt x="2" y="49"/>
                    <a:pt x="0" y="44"/>
                  </a:cubicBezTo>
                  <a:close/>
                </a:path>
              </a:pathLst>
            </a:custGeom>
            <a:solidFill>
              <a:srgbClr val="5FA5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59" name="Freeform 41">
              <a:extLst>
                <a:ext uri="{FF2B5EF4-FFF2-40B4-BE49-F238E27FC236}">
                  <a16:creationId xmlns:a16="http://schemas.microsoft.com/office/drawing/2014/main" id="{16D74C4A-B816-07D3-8978-6142E483528F}"/>
                </a:ext>
              </a:extLst>
            </p:cNvPr>
            <p:cNvSpPr/>
            <p:nvPr/>
          </p:nvSpPr>
          <p:spPr bwMode="auto">
            <a:xfrm>
              <a:off x="939800" y="3471863"/>
              <a:ext cx="444500" cy="77787"/>
            </a:xfrm>
            <a:custGeom>
              <a:avLst/>
              <a:gdLst>
                <a:gd name="T0" fmla="*/ 276 w 276"/>
                <a:gd name="T1" fmla="*/ 10 h 48"/>
                <a:gd name="T2" fmla="*/ 176 w 276"/>
                <a:gd name="T3" fmla="*/ 39 h 48"/>
                <a:gd name="T4" fmla="*/ 61 w 276"/>
                <a:gd name="T5" fmla="*/ 41 h 48"/>
                <a:gd name="T6" fmla="*/ 31 w 276"/>
                <a:gd name="T7" fmla="*/ 35 h 48"/>
                <a:gd name="T8" fmla="*/ 0 w 276"/>
                <a:gd name="T9" fmla="*/ 20 h 48"/>
                <a:gd name="T10" fmla="*/ 201 w 276"/>
                <a:gd name="T11" fmla="*/ 2 h 48"/>
                <a:gd name="T12" fmla="*/ 276 w 276"/>
                <a:gd name="T13" fmla="*/ 10 h 48"/>
              </a:gdLst>
              <a:ahLst/>
              <a:cxnLst>
                <a:cxn ang="0">
                  <a:pos x="T0" y="T1"/>
                </a:cxn>
                <a:cxn ang="0">
                  <a:pos x="T2" y="T3"/>
                </a:cxn>
                <a:cxn ang="0">
                  <a:pos x="T4" y="T5"/>
                </a:cxn>
                <a:cxn ang="0">
                  <a:pos x="T6" y="T7"/>
                </a:cxn>
                <a:cxn ang="0">
                  <a:pos x="T8" y="T9"/>
                </a:cxn>
                <a:cxn ang="0">
                  <a:pos x="T10" y="T11"/>
                </a:cxn>
                <a:cxn ang="0">
                  <a:pos x="T12" y="T13"/>
                </a:cxn>
              </a:cxnLst>
              <a:rect l="0" t="0" r="r" b="b"/>
              <a:pathLst>
                <a:path w="276" h="48">
                  <a:moveTo>
                    <a:pt x="276" y="10"/>
                  </a:moveTo>
                  <a:cubicBezTo>
                    <a:pt x="242" y="15"/>
                    <a:pt x="211" y="34"/>
                    <a:pt x="176" y="39"/>
                  </a:cubicBezTo>
                  <a:cubicBezTo>
                    <a:pt x="137" y="44"/>
                    <a:pt x="99" y="48"/>
                    <a:pt x="61" y="41"/>
                  </a:cubicBezTo>
                  <a:cubicBezTo>
                    <a:pt x="51" y="39"/>
                    <a:pt x="41" y="37"/>
                    <a:pt x="31" y="35"/>
                  </a:cubicBezTo>
                  <a:cubicBezTo>
                    <a:pt x="20" y="32"/>
                    <a:pt x="8" y="29"/>
                    <a:pt x="0" y="20"/>
                  </a:cubicBezTo>
                  <a:cubicBezTo>
                    <a:pt x="66" y="5"/>
                    <a:pt x="133" y="0"/>
                    <a:pt x="201" y="2"/>
                  </a:cubicBezTo>
                  <a:cubicBezTo>
                    <a:pt x="226" y="3"/>
                    <a:pt x="251" y="5"/>
                    <a:pt x="276" y="10"/>
                  </a:cubicBezTo>
                  <a:close/>
                </a:path>
              </a:pathLst>
            </a:custGeom>
            <a:solidFill>
              <a:srgbClr val="6BB9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0" name="Freeform 42">
              <a:extLst>
                <a:ext uri="{FF2B5EF4-FFF2-40B4-BE49-F238E27FC236}">
                  <a16:creationId xmlns:a16="http://schemas.microsoft.com/office/drawing/2014/main" id="{D0F6CE10-6126-CE62-D6AA-C40A099AC63A}"/>
                </a:ext>
              </a:extLst>
            </p:cNvPr>
            <p:cNvSpPr/>
            <p:nvPr/>
          </p:nvSpPr>
          <p:spPr bwMode="auto">
            <a:xfrm>
              <a:off x="639763" y="3525838"/>
              <a:ext cx="217488" cy="446087"/>
            </a:xfrm>
            <a:custGeom>
              <a:avLst/>
              <a:gdLst>
                <a:gd name="T0" fmla="*/ 130 w 135"/>
                <a:gd name="T1" fmla="*/ 0 h 276"/>
                <a:gd name="T2" fmla="*/ 131 w 135"/>
                <a:gd name="T3" fmla="*/ 10 h 276"/>
                <a:gd name="T4" fmla="*/ 60 w 135"/>
                <a:gd name="T5" fmla="*/ 173 h 276"/>
                <a:gd name="T6" fmla="*/ 26 w 135"/>
                <a:gd name="T7" fmla="*/ 250 h 276"/>
                <a:gd name="T8" fmla="*/ 26 w 135"/>
                <a:gd name="T9" fmla="*/ 263 h 276"/>
                <a:gd name="T10" fmla="*/ 9 w 135"/>
                <a:gd name="T11" fmla="*/ 275 h 276"/>
                <a:gd name="T12" fmla="*/ 2 w 135"/>
                <a:gd name="T13" fmla="*/ 263 h 276"/>
                <a:gd name="T14" fmla="*/ 17 w 135"/>
                <a:gd name="T15" fmla="*/ 216 h 276"/>
                <a:gd name="T16" fmla="*/ 26 w 135"/>
                <a:gd name="T17" fmla="*/ 194 h 276"/>
                <a:gd name="T18" fmla="*/ 60 w 135"/>
                <a:gd name="T19" fmla="*/ 110 h 276"/>
                <a:gd name="T20" fmla="*/ 69 w 135"/>
                <a:gd name="T21" fmla="*/ 65 h 276"/>
                <a:gd name="T22" fmla="*/ 109 w 135"/>
                <a:gd name="T23" fmla="*/ 14 h 276"/>
                <a:gd name="T24" fmla="*/ 120 w 135"/>
                <a:gd name="T25" fmla="*/ 2 h 276"/>
                <a:gd name="T26" fmla="*/ 130 w 135"/>
                <a:gd name="T27"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276">
                  <a:moveTo>
                    <a:pt x="130" y="0"/>
                  </a:moveTo>
                  <a:cubicBezTo>
                    <a:pt x="135" y="3"/>
                    <a:pt x="133" y="6"/>
                    <a:pt x="131" y="10"/>
                  </a:cubicBezTo>
                  <a:cubicBezTo>
                    <a:pt x="107" y="64"/>
                    <a:pt x="80" y="117"/>
                    <a:pt x="60" y="173"/>
                  </a:cubicBezTo>
                  <a:cubicBezTo>
                    <a:pt x="50" y="199"/>
                    <a:pt x="34" y="223"/>
                    <a:pt x="26" y="250"/>
                  </a:cubicBezTo>
                  <a:cubicBezTo>
                    <a:pt x="24" y="254"/>
                    <a:pt x="21" y="259"/>
                    <a:pt x="26" y="263"/>
                  </a:cubicBezTo>
                  <a:cubicBezTo>
                    <a:pt x="24" y="272"/>
                    <a:pt x="16" y="274"/>
                    <a:pt x="9" y="275"/>
                  </a:cubicBezTo>
                  <a:cubicBezTo>
                    <a:pt x="1" y="276"/>
                    <a:pt x="0" y="269"/>
                    <a:pt x="2" y="263"/>
                  </a:cubicBezTo>
                  <a:cubicBezTo>
                    <a:pt x="6" y="247"/>
                    <a:pt x="11" y="231"/>
                    <a:pt x="17" y="216"/>
                  </a:cubicBezTo>
                  <a:cubicBezTo>
                    <a:pt x="20" y="209"/>
                    <a:pt x="22" y="201"/>
                    <a:pt x="26" y="194"/>
                  </a:cubicBezTo>
                  <a:cubicBezTo>
                    <a:pt x="42" y="168"/>
                    <a:pt x="50" y="138"/>
                    <a:pt x="60" y="110"/>
                  </a:cubicBezTo>
                  <a:cubicBezTo>
                    <a:pt x="65" y="95"/>
                    <a:pt x="64" y="80"/>
                    <a:pt x="69" y="65"/>
                  </a:cubicBezTo>
                  <a:cubicBezTo>
                    <a:pt x="79" y="46"/>
                    <a:pt x="94" y="30"/>
                    <a:pt x="109" y="14"/>
                  </a:cubicBezTo>
                  <a:cubicBezTo>
                    <a:pt x="113" y="10"/>
                    <a:pt x="116" y="6"/>
                    <a:pt x="120" y="2"/>
                  </a:cubicBezTo>
                  <a:cubicBezTo>
                    <a:pt x="123" y="1"/>
                    <a:pt x="127" y="0"/>
                    <a:pt x="130" y="0"/>
                  </a:cubicBezTo>
                  <a:close/>
                </a:path>
              </a:pathLst>
            </a:custGeom>
            <a:solidFill>
              <a:srgbClr val="98B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1" name="Freeform 43">
              <a:extLst>
                <a:ext uri="{FF2B5EF4-FFF2-40B4-BE49-F238E27FC236}">
                  <a16:creationId xmlns:a16="http://schemas.microsoft.com/office/drawing/2014/main" id="{458387FB-ABB9-9492-511D-07F33B70BF0E}"/>
                </a:ext>
              </a:extLst>
            </p:cNvPr>
            <p:cNvSpPr/>
            <p:nvPr/>
          </p:nvSpPr>
          <p:spPr bwMode="auto">
            <a:xfrm>
              <a:off x="1085850" y="4746625"/>
              <a:ext cx="338138" cy="55562"/>
            </a:xfrm>
            <a:custGeom>
              <a:avLst/>
              <a:gdLst>
                <a:gd name="T0" fmla="*/ 0 w 210"/>
                <a:gd name="T1" fmla="*/ 7 h 35"/>
                <a:gd name="T2" fmla="*/ 42 w 210"/>
                <a:gd name="T3" fmla="*/ 8 h 35"/>
                <a:gd name="T4" fmla="*/ 107 w 210"/>
                <a:gd name="T5" fmla="*/ 12 h 35"/>
                <a:gd name="T6" fmla="*/ 203 w 210"/>
                <a:gd name="T7" fmla="*/ 11 h 35"/>
                <a:gd name="T8" fmla="*/ 210 w 210"/>
                <a:gd name="T9" fmla="*/ 15 h 35"/>
                <a:gd name="T10" fmla="*/ 188 w 210"/>
                <a:gd name="T11" fmla="*/ 30 h 35"/>
                <a:gd name="T12" fmla="*/ 107 w 210"/>
                <a:gd name="T13" fmla="*/ 30 h 35"/>
                <a:gd name="T14" fmla="*/ 104 w 210"/>
                <a:gd name="T15" fmla="*/ 35 h 35"/>
                <a:gd name="T16" fmla="*/ 0 w 210"/>
                <a:gd name="T17" fmla="*/ 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35">
                  <a:moveTo>
                    <a:pt x="0" y="7"/>
                  </a:moveTo>
                  <a:cubicBezTo>
                    <a:pt x="14" y="0"/>
                    <a:pt x="28" y="7"/>
                    <a:pt x="42" y="8"/>
                  </a:cubicBezTo>
                  <a:cubicBezTo>
                    <a:pt x="63" y="10"/>
                    <a:pt x="85" y="11"/>
                    <a:pt x="107" y="12"/>
                  </a:cubicBezTo>
                  <a:cubicBezTo>
                    <a:pt x="139" y="13"/>
                    <a:pt x="171" y="14"/>
                    <a:pt x="203" y="11"/>
                  </a:cubicBezTo>
                  <a:cubicBezTo>
                    <a:pt x="206" y="11"/>
                    <a:pt x="208" y="14"/>
                    <a:pt x="210" y="15"/>
                  </a:cubicBezTo>
                  <a:cubicBezTo>
                    <a:pt x="207" y="26"/>
                    <a:pt x="198" y="28"/>
                    <a:pt x="188" y="30"/>
                  </a:cubicBezTo>
                  <a:cubicBezTo>
                    <a:pt x="161" y="30"/>
                    <a:pt x="134" y="31"/>
                    <a:pt x="107" y="30"/>
                  </a:cubicBezTo>
                  <a:cubicBezTo>
                    <a:pt x="99" y="30"/>
                    <a:pt x="105" y="34"/>
                    <a:pt x="104" y="35"/>
                  </a:cubicBezTo>
                  <a:cubicBezTo>
                    <a:pt x="68" y="30"/>
                    <a:pt x="33" y="20"/>
                    <a:pt x="0" y="7"/>
                  </a:cubicBezTo>
                  <a:close/>
                </a:path>
              </a:pathLst>
            </a:custGeom>
            <a:solidFill>
              <a:srgbClr val="66A1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2" name="Freeform 44">
              <a:extLst>
                <a:ext uri="{FF2B5EF4-FFF2-40B4-BE49-F238E27FC236}">
                  <a16:creationId xmlns:a16="http://schemas.microsoft.com/office/drawing/2014/main" id="{018379F6-D21C-D508-655B-681352158434}"/>
                </a:ext>
              </a:extLst>
            </p:cNvPr>
            <p:cNvSpPr/>
            <p:nvPr/>
          </p:nvSpPr>
          <p:spPr bwMode="auto">
            <a:xfrm>
              <a:off x="1728788" y="3605213"/>
              <a:ext cx="42863" cy="25400"/>
            </a:xfrm>
            <a:custGeom>
              <a:avLst/>
              <a:gdLst>
                <a:gd name="T0" fmla="*/ 26 w 26"/>
                <a:gd name="T1" fmla="*/ 16 h 16"/>
                <a:gd name="T2" fmla="*/ 0 w 26"/>
                <a:gd name="T3" fmla="*/ 0 h 16"/>
                <a:gd name="T4" fmla="*/ 26 w 26"/>
                <a:gd name="T5" fmla="*/ 16 h 16"/>
              </a:gdLst>
              <a:ahLst/>
              <a:cxnLst>
                <a:cxn ang="0">
                  <a:pos x="T0" y="T1"/>
                </a:cxn>
                <a:cxn ang="0">
                  <a:pos x="T2" y="T3"/>
                </a:cxn>
                <a:cxn ang="0">
                  <a:pos x="T4" y="T5"/>
                </a:cxn>
              </a:cxnLst>
              <a:rect l="0" t="0" r="r" b="b"/>
              <a:pathLst>
                <a:path w="26" h="16">
                  <a:moveTo>
                    <a:pt x="26" y="16"/>
                  </a:moveTo>
                  <a:cubicBezTo>
                    <a:pt x="15" y="14"/>
                    <a:pt x="6" y="9"/>
                    <a:pt x="0" y="0"/>
                  </a:cubicBezTo>
                  <a:cubicBezTo>
                    <a:pt x="9" y="4"/>
                    <a:pt x="18" y="9"/>
                    <a:pt x="26" y="16"/>
                  </a:cubicBezTo>
                  <a:close/>
                </a:path>
              </a:pathLst>
            </a:custGeom>
            <a:solidFill>
              <a:srgbClr val="C0D5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3" name="Freeform 45">
              <a:extLst>
                <a:ext uri="{FF2B5EF4-FFF2-40B4-BE49-F238E27FC236}">
                  <a16:creationId xmlns:a16="http://schemas.microsoft.com/office/drawing/2014/main" id="{D8F0B686-1C5D-9A50-187D-3F5BCE2E2107}"/>
                </a:ext>
              </a:extLst>
            </p:cNvPr>
            <p:cNvSpPr/>
            <p:nvPr/>
          </p:nvSpPr>
          <p:spPr bwMode="auto">
            <a:xfrm>
              <a:off x="3470275" y="4011613"/>
              <a:ext cx="354013" cy="684212"/>
            </a:xfrm>
            <a:custGeom>
              <a:avLst/>
              <a:gdLst>
                <a:gd name="T0" fmla="*/ 63 w 219"/>
                <a:gd name="T1" fmla="*/ 33 h 423"/>
                <a:gd name="T2" fmla="*/ 75 w 219"/>
                <a:gd name="T3" fmla="*/ 14 h 423"/>
                <a:gd name="T4" fmla="*/ 91 w 219"/>
                <a:gd name="T5" fmla="*/ 0 h 423"/>
                <a:gd name="T6" fmla="*/ 95 w 219"/>
                <a:gd name="T7" fmla="*/ 4 h 423"/>
                <a:gd name="T8" fmla="*/ 87 w 219"/>
                <a:gd name="T9" fmla="*/ 16 h 423"/>
                <a:gd name="T10" fmla="*/ 69 w 219"/>
                <a:gd name="T11" fmla="*/ 42 h 423"/>
                <a:gd name="T12" fmla="*/ 50 w 219"/>
                <a:gd name="T13" fmla="*/ 61 h 423"/>
                <a:gd name="T14" fmla="*/ 14 w 219"/>
                <a:gd name="T15" fmla="*/ 139 h 423"/>
                <a:gd name="T16" fmla="*/ 38 w 219"/>
                <a:gd name="T17" fmla="*/ 206 h 423"/>
                <a:gd name="T18" fmla="*/ 55 w 219"/>
                <a:gd name="T19" fmla="*/ 217 h 423"/>
                <a:gd name="T20" fmla="*/ 115 w 219"/>
                <a:gd name="T21" fmla="*/ 239 h 423"/>
                <a:gd name="T22" fmla="*/ 168 w 219"/>
                <a:gd name="T23" fmla="*/ 259 h 423"/>
                <a:gd name="T24" fmla="*/ 200 w 219"/>
                <a:gd name="T25" fmla="*/ 276 h 423"/>
                <a:gd name="T26" fmla="*/ 200 w 219"/>
                <a:gd name="T27" fmla="*/ 279 h 423"/>
                <a:gd name="T28" fmla="*/ 206 w 219"/>
                <a:gd name="T29" fmla="*/ 350 h 423"/>
                <a:gd name="T30" fmla="*/ 214 w 219"/>
                <a:gd name="T31" fmla="*/ 408 h 423"/>
                <a:gd name="T32" fmla="*/ 208 w 219"/>
                <a:gd name="T33" fmla="*/ 423 h 423"/>
                <a:gd name="T34" fmla="*/ 206 w 219"/>
                <a:gd name="T35" fmla="*/ 423 h 423"/>
                <a:gd name="T36" fmla="*/ 198 w 219"/>
                <a:gd name="T37" fmla="*/ 409 h 423"/>
                <a:gd name="T38" fmla="*/ 206 w 219"/>
                <a:gd name="T39" fmla="*/ 378 h 423"/>
                <a:gd name="T40" fmla="*/ 179 w 219"/>
                <a:gd name="T41" fmla="*/ 332 h 423"/>
                <a:gd name="T42" fmla="*/ 167 w 219"/>
                <a:gd name="T43" fmla="*/ 319 h 423"/>
                <a:gd name="T44" fmla="*/ 180 w 219"/>
                <a:gd name="T45" fmla="*/ 304 h 423"/>
                <a:gd name="T46" fmla="*/ 187 w 219"/>
                <a:gd name="T47" fmla="*/ 283 h 423"/>
                <a:gd name="T48" fmla="*/ 170 w 219"/>
                <a:gd name="T49" fmla="*/ 276 h 423"/>
                <a:gd name="T50" fmla="*/ 143 w 219"/>
                <a:gd name="T51" fmla="*/ 261 h 423"/>
                <a:gd name="T52" fmla="*/ 111 w 219"/>
                <a:gd name="T53" fmla="*/ 248 h 423"/>
                <a:gd name="T54" fmla="*/ 76 w 219"/>
                <a:gd name="T55" fmla="*/ 243 h 423"/>
                <a:gd name="T56" fmla="*/ 12 w 219"/>
                <a:gd name="T57" fmla="*/ 192 h 423"/>
                <a:gd name="T58" fmla="*/ 3 w 219"/>
                <a:gd name="T59" fmla="*/ 124 h 423"/>
                <a:gd name="T60" fmla="*/ 13 w 219"/>
                <a:gd name="T61" fmla="*/ 74 h 423"/>
                <a:gd name="T62" fmla="*/ 47 w 219"/>
                <a:gd name="T63" fmla="*/ 44 h 423"/>
                <a:gd name="T64" fmla="*/ 63 w 219"/>
                <a:gd name="T65" fmla="*/ 3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9" h="422">
                  <a:moveTo>
                    <a:pt x="63" y="33"/>
                  </a:moveTo>
                  <a:cubicBezTo>
                    <a:pt x="63" y="24"/>
                    <a:pt x="68" y="18"/>
                    <a:pt x="75" y="14"/>
                  </a:cubicBezTo>
                  <a:cubicBezTo>
                    <a:pt x="81" y="10"/>
                    <a:pt x="86" y="4"/>
                    <a:pt x="91" y="0"/>
                  </a:cubicBezTo>
                  <a:cubicBezTo>
                    <a:pt x="94" y="0"/>
                    <a:pt x="95" y="2"/>
                    <a:pt x="95" y="4"/>
                  </a:cubicBezTo>
                  <a:cubicBezTo>
                    <a:pt x="94" y="9"/>
                    <a:pt x="90" y="12"/>
                    <a:pt x="87" y="16"/>
                  </a:cubicBezTo>
                  <a:cubicBezTo>
                    <a:pt x="79" y="23"/>
                    <a:pt x="72" y="31"/>
                    <a:pt x="69" y="42"/>
                  </a:cubicBezTo>
                  <a:cubicBezTo>
                    <a:pt x="66" y="51"/>
                    <a:pt x="58" y="57"/>
                    <a:pt x="50" y="61"/>
                  </a:cubicBezTo>
                  <a:cubicBezTo>
                    <a:pt x="18" y="78"/>
                    <a:pt x="15" y="108"/>
                    <a:pt x="14" y="139"/>
                  </a:cubicBezTo>
                  <a:cubicBezTo>
                    <a:pt x="13" y="164"/>
                    <a:pt x="20" y="187"/>
                    <a:pt x="38" y="206"/>
                  </a:cubicBezTo>
                  <a:cubicBezTo>
                    <a:pt x="42" y="212"/>
                    <a:pt x="48" y="215"/>
                    <a:pt x="55" y="217"/>
                  </a:cubicBezTo>
                  <a:cubicBezTo>
                    <a:pt x="75" y="223"/>
                    <a:pt x="95" y="232"/>
                    <a:pt x="115" y="239"/>
                  </a:cubicBezTo>
                  <a:cubicBezTo>
                    <a:pt x="132" y="246"/>
                    <a:pt x="151" y="252"/>
                    <a:pt x="168" y="259"/>
                  </a:cubicBezTo>
                  <a:cubicBezTo>
                    <a:pt x="179" y="265"/>
                    <a:pt x="192" y="265"/>
                    <a:pt x="200" y="276"/>
                  </a:cubicBezTo>
                  <a:cubicBezTo>
                    <a:pt x="200" y="277"/>
                    <a:pt x="200" y="278"/>
                    <a:pt x="200" y="279"/>
                  </a:cubicBezTo>
                  <a:cubicBezTo>
                    <a:pt x="188" y="304"/>
                    <a:pt x="197" y="327"/>
                    <a:pt x="206" y="350"/>
                  </a:cubicBezTo>
                  <a:cubicBezTo>
                    <a:pt x="212" y="369"/>
                    <a:pt x="219" y="388"/>
                    <a:pt x="214" y="408"/>
                  </a:cubicBezTo>
                  <a:cubicBezTo>
                    <a:pt x="213" y="413"/>
                    <a:pt x="213" y="419"/>
                    <a:pt x="208" y="423"/>
                  </a:cubicBezTo>
                  <a:cubicBezTo>
                    <a:pt x="208" y="423"/>
                    <a:pt x="207" y="423"/>
                    <a:pt x="206" y="423"/>
                  </a:cubicBezTo>
                  <a:cubicBezTo>
                    <a:pt x="198" y="421"/>
                    <a:pt x="198" y="415"/>
                    <a:pt x="198" y="409"/>
                  </a:cubicBezTo>
                  <a:cubicBezTo>
                    <a:pt x="201" y="398"/>
                    <a:pt x="199" y="387"/>
                    <a:pt x="206" y="378"/>
                  </a:cubicBezTo>
                  <a:cubicBezTo>
                    <a:pt x="199" y="361"/>
                    <a:pt x="196" y="342"/>
                    <a:pt x="179" y="332"/>
                  </a:cubicBezTo>
                  <a:cubicBezTo>
                    <a:pt x="176" y="327"/>
                    <a:pt x="167" y="327"/>
                    <a:pt x="167" y="319"/>
                  </a:cubicBezTo>
                  <a:cubicBezTo>
                    <a:pt x="169" y="312"/>
                    <a:pt x="176" y="309"/>
                    <a:pt x="180" y="304"/>
                  </a:cubicBezTo>
                  <a:cubicBezTo>
                    <a:pt x="186" y="298"/>
                    <a:pt x="189" y="290"/>
                    <a:pt x="187" y="283"/>
                  </a:cubicBezTo>
                  <a:cubicBezTo>
                    <a:pt x="186" y="275"/>
                    <a:pt x="177" y="277"/>
                    <a:pt x="170" y="276"/>
                  </a:cubicBezTo>
                  <a:cubicBezTo>
                    <a:pt x="160" y="273"/>
                    <a:pt x="150" y="271"/>
                    <a:pt x="143" y="261"/>
                  </a:cubicBezTo>
                  <a:cubicBezTo>
                    <a:pt x="136" y="249"/>
                    <a:pt x="122" y="251"/>
                    <a:pt x="111" y="248"/>
                  </a:cubicBezTo>
                  <a:cubicBezTo>
                    <a:pt x="100" y="246"/>
                    <a:pt x="87" y="246"/>
                    <a:pt x="76" y="243"/>
                  </a:cubicBezTo>
                  <a:cubicBezTo>
                    <a:pt x="47" y="236"/>
                    <a:pt x="24" y="222"/>
                    <a:pt x="12" y="192"/>
                  </a:cubicBezTo>
                  <a:cubicBezTo>
                    <a:pt x="3" y="170"/>
                    <a:pt x="0" y="149"/>
                    <a:pt x="3" y="124"/>
                  </a:cubicBezTo>
                  <a:cubicBezTo>
                    <a:pt x="5" y="107"/>
                    <a:pt x="5" y="90"/>
                    <a:pt x="13" y="74"/>
                  </a:cubicBezTo>
                  <a:cubicBezTo>
                    <a:pt x="22" y="61"/>
                    <a:pt x="35" y="53"/>
                    <a:pt x="47" y="44"/>
                  </a:cubicBezTo>
                  <a:cubicBezTo>
                    <a:pt x="53" y="41"/>
                    <a:pt x="58" y="37"/>
                    <a:pt x="63" y="33"/>
                  </a:cubicBezTo>
                  <a:close/>
                </a:path>
              </a:pathLst>
            </a:custGeom>
            <a:solidFill>
              <a:srgbClr val="206B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4" name="Freeform 46">
              <a:extLst>
                <a:ext uri="{FF2B5EF4-FFF2-40B4-BE49-F238E27FC236}">
                  <a16:creationId xmlns:a16="http://schemas.microsoft.com/office/drawing/2014/main" id="{68D4026A-BB72-028D-AFA9-7085A6C5C6A4}"/>
                </a:ext>
              </a:extLst>
            </p:cNvPr>
            <p:cNvSpPr/>
            <p:nvPr/>
          </p:nvSpPr>
          <p:spPr bwMode="auto">
            <a:xfrm>
              <a:off x="1328738" y="4049713"/>
              <a:ext cx="598488" cy="750887"/>
            </a:xfrm>
            <a:custGeom>
              <a:avLst/>
              <a:gdLst>
                <a:gd name="T0" fmla="*/ 37 w 371"/>
                <a:gd name="T1" fmla="*/ 461 h 465"/>
                <a:gd name="T2" fmla="*/ 59 w 371"/>
                <a:gd name="T3" fmla="*/ 446 h 465"/>
                <a:gd name="T4" fmla="*/ 49 w 371"/>
                <a:gd name="T5" fmla="*/ 431 h 465"/>
                <a:gd name="T6" fmla="*/ 50 w 371"/>
                <a:gd name="T7" fmla="*/ 422 h 465"/>
                <a:gd name="T8" fmla="*/ 70 w 371"/>
                <a:gd name="T9" fmla="*/ 383 h 465"/>
                <a:gd name="T10" fmla="*/ 78 w 371"/>
                <a:gd name="T11" fmla="*/ 367 h 465"/>
                <a:gd name="T12" fmla="*/ 86 w 371"/>
                <a:gd name="T13" fmla="*/ 315 h 465"/>
                <a:gd name="T14" fmla="*/ 90 w 371"/>
                <a:gd name="T15" fmla="*/ 281 h 465"/>
                <a:gd name="T16" fmla="*/ 51 w 371"/>
                <a:gd name="T17" fmla="*/ 269 h 465"/>
                <a:gd name="T18" fmla="*/ 34 w 371"/>
                <a:gd name="T19" fmla="*/ 253 h 465"/>
                <a:gd name="T20" fmla="*/ 19 w 371"/>
                <a:gd name="T21" fmla="*/ 226 h 465"/>
                <a:gd name="T22" fmla="*/ 12 w 371"/>
                <a:gd name="T23" fmla="*/ 218 h 465"/>
                <a:gd name="T24" fmla="*/ 0 w 371"/>
                <a:gd name="T25" fmla="*/ 185 h 465"/>
                <a:gd name="T26" fmla="*/ 18 w 371"/>
                <a:gd name="T27" fmla="*/ 175 h 465"/>
                <a:gd name="T28" fmla="*/ 36 w 371"/>
                <a:gd name="T29" fmla="*/ 183 h 465"/>
                <a:gd name="T30" fmla="*/ 50 w 371"/>
                <a:gd name="T31" fmla="*/ 207 h 465"/>
                <a:gd name="T32" fmla="*/ 65 w 371"/>
                <a:gd name="T33" fmla="*/ 243 h 465"/>
                <a:gd name="T34" fmla="*/ 132 w 371"/>
                <a:gd name="T35" fmla="*/ 271 h 465"/>
                <a:gd name="T36" fmla="*/ 143 w 371"/>
                <a:gd name="T37" fmla="*/ 268 h 465"/>
                <a:gd name="T38" fmla="*/ 213 w 371"/>
                <a:gd name="T39" fmla="*/ 238 h 465"/>
                <a:gd name="T40" fmla="*/ 248 w 371"/>
                <a:gd name="T41" fmla="*/ 229 h 465"/>
                <a:gd name="T42" fmla="*/ 316 w 371"/>
                <a:gd name="T43" fmla="*/ 186 h 465"/>
                <a:gd name="T44" fmla="*/ 344 w 371"/>
                <a:gd name="T45" fmla="*/ 161 h 465"/>
                <a:gd name="T46" fmla="*/ 346 w 371"/>
                <a:gd name="T47" fmla="*/ 145 h 465"/>
                <a:gd name="T48" fmla="*/ 315 w 371"/>
                <a:gd name="T49" fmla="*/ 122 h 465"/>
                <a:gd name="T50" fmla="*/ 271 w 371"/>
                <a:gd name="T51" fmla="*/ 94 h 465"/>
                <a:gd name="T52" fmla="*/ 266 w 371"/>
                <a:gd name="T53" fmla="*/ 73 h 465"/>
                <a:gd name="T54" fmla="*/ 214 w 371"/>
                <a:gd name="T55" fmla="*/ 16 h 465"/>
                <a:gd name="T56" fmla="*/ 203 w 371"/>
                <a:gd name="T57" fmla="*/ 10 h 465"/>
                <a:gd name="T58" fmla="*/ 209 w 371"/>
                <a:gd name="T59" fmla="*/ 0 h 465"/>
                <a:gd name="T60" fmla="*/ 228 w 371"/>
                <a:gd name="T61" fmla="*/ 7 h 465"/>
                <a:gd name="T62" fmla="*/ 268 w 371"/>
                <a:gd name="T63" fmla="*/ 35 h 465"/>
                <a:gd name="T64" fmla="*/ 276 w 371"/>
                <a:gd name="T65" fmla="*/ 48 h 465"/>
                <a:gd name="T66" fmla="*/ 283 w 371"/>
                <a:gd name="T67" fmla="*/ 79 h 465"/>
                <a:gd name="T68" fmla="*/ 305 w 371"/>
                <a:gd name="T69" fmla="*/ 101 h 465"/>
                <a:gd name="T70" fmla="*/ 324 w 371"/>
                <a:gd name="T71" fmla="*/ 109 h 465"/>
                <a:gd name="T72" fmla="*/ 332 w 371"/>
                <a:gd name="T73" fmla="*/ 113 h 465"/>
                <a:gd name="T74" fmla="*/ 341 w 371"/>
                <a:gd name="T75" fmla="*/ 113 h 465"/>
                <a:gd name="T76" fmla="*/ 350 w 371"/>
                <a:gd name="T77" fmla="*/ 118 h 465"/>
                <a:gd name="T78" fmla="*/ 369 w 371"/>
                <a:gd name="T79" fmla="*/ 135 h 465"/>
                <a:gd name="T80" fmla="*/ 363 w 371"/>
                <a:gd name="T81" fmla="*/ 165 h 465"/>
                <a:gd name="T82" fmla="*/ 329 w 371"/>
                <a:gd name="T83" fmla="*/ 234 h 465"/>
                <a:gd name="T84" fmla="*/ 328 w 371"/>
                <a:gd name="T85" fmla="*/ 237 h 465"/>
                <a:gd name="T86" fmla="*/ 275 w 371"/>
                <a:gd name="T87" fmla="*/ 296 h 465"/>
                <a:gd name="T88" fmla="*/ 245 w 371"/>
                <a:gd name="T89" fmla="*/ 329 h 465"/>
                <a:gd name="T90" fmla="*/ 226 w 371"/>
                <a:gd name="T91" fmla="*/ 357 h 465"/>
                <a:gd name="T92" fmla="*/ 207 w 371"/>
                <a:gd name="T93" fmla="*/ 378 h 465"/>
                <a:gd name="T94" fmla="*/ 179 w 371"/>
                <a:gd name="T95" fmla="*/ 369 h 465"/>
                <a:gd name="T96" fmla="*/ 169 w 371"/>
                <a:gd name="T97" fmla="*/ 386 h 465"/>
                <a:gd name="T98" fmla="*/ 122 w 371"/>
                <a:gd name="T99" fmla="*/ 423 h 465"/>
                <a:gd name="T100" fmla="*/ 105 w 371"/>
                <a:gd name="T101" fmla="*/ 428 h 465"/>
                <a:gd name="T102" fmla="*/ 81 w 371"/>
                <a:gd name="T103" fmla="*/ 448 h 465"/>
                <a:gd name="T104" fmla="*/ 37 w 371"/>
                <a:gd name="T105" fmla="*/ 461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65">
                  <a:moveTo>
                    <a:pt x="37" y="461"/>
                  </a:moveTo>
                  <a:cubicBezTo>
                    <a:pt x="45" y="456"/>
                    <a:pt x="53" y="453"/>
                    <a:pt x="59" y="446"/>
                  </a:cubicBezTo>
                  <a:cubicBezTo>
                    <a:pt x="61" y="437"/>
                    <a:pt x="51" y="436"/>
                    <a:pt x="49" y="431"/>
                  </a:cubicBezTo>
                  <a:cubicBezTo>
                    <a:pt x="48" y="427"/>
                    <a:pt x="49" y="424"/>
                    <a:pt x="50" y="422"/>
                  </a:cubicBezTo>
                  <a:cubicBezTo>
                    <a:pt x="57" y="409"/>
                    <a:pt x="59" y="394"/>
                    <a:pt x="70" y="383"/>
                  </a:cubicBezTo>
                  <a:cubicBezTo>
                    <a:pt x="74" y="378"/>
                    <a:pt x="76" y="373"/>
                    <a:pt x="78" y="367"/>
                  </a:cubicBezTo>
                  <a:cubicBezTo>
                    <a:pt x="91" y="351"/>
                    <a:pt x="84" y="333"/>
                    <a:pt x="86" y="315"/>
                  </a:cubicBezTo>
                  <a:cubicBezTo>
                    <a:pt x="87" y="303"/>
                    <a:pt x="93" y="293"/>
                    <a:pt x="90" y="281"/>
                  </a:cubicBezTo>
                  <a:cubicBezTo>
                    <a:pt x="78" y="274"/>
                    <a:pt x="66" y="268"/>
                    <a:pt x="51" y="269"/>
                  </a:cubicBezTo>
                  <a:cubicBezTo>
                    <a:pt x="41" y="269"/>
                    <a:pt x="35" y="263"/>
                    <a:pt x="34" y="253"/>
                  </a:cubicBezTo>
                  <a:cubicBezTo>
                    <a:pt x="33" y="241"/>
                    <a:pt x="27" y="233"/>
                    <a:pt x="19" y="226"/>
                  </a:cubicBezTo>
                  <a:cubicBezTo>
                    <a:pt x="15" y="224"/>
                    <a:pt x="12" y="221"/>
                    <a:pt x="12" y="218"/>
                  </a:cubicBezTo>
                  <a:cubicBezTo>
                    <a:pt x="13" y="205"/>
                    <a:pt x="5" y="196"/>
                    <a:pt x="0" y="185"/>
                  </a:cubicBezTo>
                  <a:cubicBezTo>
                    <a:pt x="3" y="176"/>
                    <a:pt x="11" y="176"/>
                    <a:pt x="18" y="175"/>
                  </a:cubicBezTo>
                  <a:cubicBezTo>
                    <a:pt x="26" y="175"/>
                    <a:pt x="31" y="180"/>
                    <a:pt x="36" y="183"/>
                  </a:cubicBezTo>
                  <a:cubicBezTo>
                    <a:pt x="47" y="188"/>
                    <a:pt x="52" y="196"/>
                    <a:pt x="50" y="207"/>
                  </a:cubicBezTo>
                  <a:cubicBezTo>
                    <a:pt x="48" y="222"/>
                    <a:pt x="55" y="232"/>
                    <a:pt x="65" y="243"/>
                  </a:cubicBezTo>
                  <a:cubicBezTo>
                    <a:pt x="84" y="263"/>
                    <a:pt x="108" y="268"/>
                    <a:pt x="132" y="271"/>
                  </a:cubicBezTo>
                  <a:cubicBezTo>
                    <a:pt x="136" y="272"/>
                    <a:pt x="140" y="271"/>
                    <a:pt x="143" y="268"/>
                  </a:cubicBezTo>
                  <a:cubicBezTo>
                    <a:pt x="163" y="250"/>
                    <a:pt x="187" y="242"/>
                    <a:pt x="213" y="238"/>
                  </a:cubicBezTo>
                  <a:cubicBezTo>
                    <a:pt x="225" y="236"/>
                    <a:pt x="237" y="233"/>
                    <a:pt x="248" y="229"/>
                  </a:cubicBezTo>
                  <a:cubicBezTo>
                    <a:pt x="274" y="220"/>
                    <a:pt x="296" y="204"/>
                    <a:pt x="316" y="186"/>
                  </a:cubicBezTo>
                  <a:cubicBezTo>
                    <a:pt x="326" y="178"/>
                    <a:pt x="334" y="168"/>
                    <a:pt x="344" y="161"/>
                  </a:cubicBezTo>
                  <a:cubicBezTo>
                    <a:pt x="350" y="156"/>
                    <a:pt x="352" y="151"/>
                    <a:pt x="346" y="145"/>
                  </a:cubicBezTo>
                  <a:cubicBezTo>
                    <a:pt x="339" y="132"/>
                    <a:pt x="330" y="126"/>
                    <a:pt x="315" y="122"/>
                  </a:cubicBezTo>
                  <a:cubicBezTo>
                    <a:pt x="298" y="119"/>
                    <a:pt x="284" y="106"/>
                    <a:pt x="271" y="94"/>
                  </a:cubicBezTo>
                  <a:cubicBezTo>
                    <a:pt x="268" y="87"/>
                    <a:pt x="267" y="80"/>
                    <a:pt x="266" y="73"/>
                  </a:cubicBezTo>
                  <a:cubicBezTo>
                    <a:pt x="261" y="43"/>
                    <a:pt x="240" y="27"/>
                    <a:pt x="214" y="16"/>
                  </a:cubicBezTo>
                  <a:cubicBezTo>
                    <a:pt x="210" y="15"/>
                    <a:pt x="205" y="15"/>
                    <a:pt x="203" y="10"/>
                  </a:cubicBezTo>
                  <a:cubicBezTo>
                    <a:pt x="204" y="6"/>
                    <a:pt x="203" y="1"/>
                    <a:pt x="209" y="0"/>
                  </a:cubicBezTo>
                  <a:cubicBezTo>
                    <a:pt x="215" y="5"/>
                    <a:pt x="220" y="8"/>
                    <a:pt x="228" y="7"/>
                  </a:cubicBezTo>
                  <a:cubicBezTo>
                    <a:pt x="249" y="5"/>
                    <a:pt x="259" y="21"/>
                    <a:pt x="268" y="35"/>
                  </a:cubicBezTo>
                  <a:cubicBezTo>
                    <a:pt x="270" y="40"/>
                    <a:pt x="272" y="44"/>
                    <a:pt x="276" y="48"/>
                  </a:cubicBezTo>
                  <a:cubicBezTo>
                    <a:pt x="285" y="57"/>
                    <a:pt x="288" y="66"/>
                    <a:pt x="283" y="79"/>
                  </a:cubicBezTo>
                  <a:cubicBezTo>
                    <a:pt x="280" y="86"/>
                    <a:pt x="295" y="101"/>
                    <a:pt x="305" y="101"/>
                  </a:cubicBezTo>
                  <a:cubicBezTo>
                    <a:pt x="313" y="101"/>
                    <a:pt x="319" y="102"/>
                    <a:pt x="324" y="109"/>
                  </a:cubicBezTo>
                  <a:cubicBezTo>
                    <a:pt x="325" y="113"/>
                    <a:pt x="329" y="114"/>
                    <a:pt x="332" y="113"/>
                  </a:cubicBezTo>
                  <a:cubicBezTo>
                    <a:pt x="335" y="113"/>
                    <a:pt x="338" y="113"/>
                    <a:pt x="341" y="113"/>
                  </a:cubicBezTo>
                  <a:cubicBezTo>
                    <a:pt x="345" y="113"/>
                    <a:pt x="351" y="113"/>
                    <a:pt x="350" y="118"/>
                  </a:cubicBezTo>
                  <a:cubicBezTo>
                    <a:pt x="346" y="136"/>
                    <a:pt x="370" y="123"/>
                    <a:pt x="369" y="135"/>
                  </a:cubicBezTo>
                  <a:cubicBezTo>
                    <a:pt x="369" y="145"/>
                    <a:pt x="371" y="155"/>
                    <a:pt x="363" y="165"/>
                  </a:cubicBezTo>
                  <a:cubicBezTo>
                    <a:pt x="346" y="185"/>
                    <a:pt x="338" y="210"/>
                    <a:pt x="329" y="234"/>
                  </a:cubicBezTo>
                  <a:cubicBezTo>
                    <a:pt x="328" y="235"/>
                    <a:pt x="328" y="236"/>
                    <a:pt x="328" y="237"/>
                  </a:cubicBezTo>
                  <a:cubicBezTo>
                    <a:pt x="320" y="266"/>
                    <a:pt x="305" y="288"/>
                    <a:pt x="275" y="296"/>
                  </a:cubicBezTo>
                  <a:cubicBezTo>
                    <a:pt x="253" y="296"/>
                    <a:pt x="250" y="314"/>
                    <a:pt x="245" y="329"/>
                  </a:cubicBezTo>
                  <a:cubicBezTo>
                    <a:pt x="243" y="341"/>
                    <a:pt x="231" y="346"/>
                    <a:pt x="226" y="357"/>
                  </a:cubicBezTo>
                  <a:cubicBezTo>
                    <a:pt x="221" y="365"/>
                    <a:pt x="214" y="372"/>
                    <a:pt x="207" y="378"/>
                  </a:cubicBezTo>
                  <a:cubicBezTo>
                    <a:pt x="192" y="391"/>
                    <a:pt x="184" y="389"/>
                    <a:pt x="179" y="369"/>
                  </a:cubicBezTo>
                  <a:cubicBezTo>
                    <a:pt x="173" y="373"/>
                    <a:pt x="170" y="379"/>
                    <a:pt x="169" y="386"/>
                  </a:cubicBezTo>
                  <a:cubicBezTo>
                    <a:pt x="163" y="410"/>
                    <a:pt x="144" y="419"/>
                    <a:pt x="122" y="423"/>
                  </a:cubicBezTo>
                  <a:cubicBezTo>
                    <a:pt x="116" y="425"/>
                    <a:pt x="110" y="424"/>
                    <a:pt x="105" y="428"/>
                  </a:cubicBezTo>
                  <a:cubicBezTo>
                    <a:pt x="101" y="440"/>
                    <a:pt x="92" y="445"/>
                    <a:pt x="81" y="448"/>
                  </a:cubicBezTo>
                  <a:cubicBezTo>
                    <a:pt x="70" y="465"/>
                    <a:pt x="53" y="462"/>
                    <a:pt x="37" y="461"/>
                  </a:cubicBezTo>
                  <a:close/>
                </a:path>
              </a:pathLst>
            </a:custGeom>
            <a:solidFill>
              <a:srgbClr val="226E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5" name="Freeform 47">
              <a:extLst>
                <a:ext uri="{FF2B5EF4-FFF2-40B4-BE49-F238E27FC236}">
                  <a16:creationId xmlns:a16="http://schemas.microsoft.com/office/drawing/2014/main" id="{2069F088-1967-23D8-E3D5-AD8CFF1F4CEE}"/>
                </a:ext>
              </a:extLst>
            </p:cNvPr>
            <p:cNvSpPr/>
            <p:nvPr/>
          </p:nvSpPr>
          <p:spPr bwMode="auto">
            <a:xfrm>
              <a:off x="3262313" y="3978275"/>
              <a:ext cx="309563" cy="160337"/>
            </a:xfrm>
            <a:custGeom>
              <a:avLst/>
              <a:gdLst>
                <a:gd name="T0" fmla="*/ 192 w 192"/>
                <a:gd name="T1" fmla="*/ 54 h 99"/>
                <a:gd name="T2" fmla="*/ 188 w 192"/>
                <a:gd name="T3" fmla="*/ 62 h 99"/>
                <a:gd name="T4" fmla="*/ 142 w 192"/>
                <a:gd name="T5" fmla="*/ 95 h 99"/>
                <a:gd name="T6" fmla="*/ 129 w 192"/>
                <a:gd name="T7" fmla="*/ 82 h 99"/>
                <a:gd name="T8" fmla="*/ 71 w 192"/>
                <a:gd name="T9" fmla="*/ 91 h 99"/>
                <a:gd name="T10" fmla="*/ 5 w 192"/>
                <a:gd name="T11" fmla="*/ 24 h 99"/>
                <a:gd name="T12" fmla="*/ 7 w 192"/>
                <a:gd name="T13" fmla="*/ 3 h 99"/>
                <a:gd name="T14" fmla="*/ 11 w 192"/>
                <a:gd name="T15" fmla="*/ 4 h 99"/>
                <a:gd name="T16" fmla="*/ 22 w 192"/>
                <a:gd name="T17" fmla="*/ 14 h 99"/>
                <a:gd name="T18" fmla="*/ 22 w 192"/>
                <a:gd name="T19" fmla="*/ 39 h 99"/>
                <a:gd name="T20" fmla="*/ 70 w 192"/>
                <a:gd name="T21" fmla="*/ 68 h 99"/>
                <a:gd name="T22" fmla="*/ 150 w 192"/>
                <a:gd name="T23" fmla="*/ 48 h 99"/>
                <a:gd name="T24" fmla="*/ 177 w 192"/>
                <a:gd name="T25" fmla="*/ 44 h 99"/>
                <a:gd name="T26" fmla="*/ 192 w 192"/>
                <a:gd name="T27" fmla="*/ 5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99">
                  <a:moveTo>
                    <a:pt x="192" y="54"/>
                  </a:moveTo>
                  <a:cubicBezTo>
                    <a:pt x="192" y="57"/>
                    <a:pt x="192" y="61"/>
                    <a:pt x="188" y="62"/>
                  </a:cubicBezTo>
                  <a:cubicBezTo>
                    <a:pt x="170" y="69"/>
                    <a:pt x="158" y="85"/>
                    <a:pt x="142" y="95"/>
                  </a:cubicBezTo>
                  <a:cubicBezTo>
                    <a:pt x="144" y="84"/>
                    <a:pt x="139" y="81"/>
                    <a:pt x="129" y="82"/>
                  </a:cubicBezTo>
                  <a:cubicBezTo>
                    <a:pt x="110" y="83"/>
                    <a:pt x="91" y="87"/>
                    <a:pt x="71" y="91"/>
                  </a:cubicBezTo>
                  <a:cubicBezTo>
                    <a:pt x="26" y="99"/>
                    <a:pt x="0" y="76"/>
                    <a:pt x="5" y="24"/>
                  </a:cubicBezTo>
                  <a:cubicBezTo>
                    <a:pt x="5" y="17"/>
                    <a:pt x="2" y="9"/>
                    <a:pt x="7" y="3"/>
                  </a:cubicBezTo>
                  <a:cubicBezTo>
                    <a:pt x="9" y="3"/>
                    <a:pt x="10" y="4"/>
                    <a:pt x="11" y="4"/>
                  </a:cubicBezTo>
                  <a:cubicBezTo>
                    <a:pt x="23" y="0"/>
                    <a:pt x="25" y="2"/>
                    <a:pt x="22" y="14"/>
                  </a:cubicBezTo>
                  <a:cubicBezTo>
                    <a:pt x="20" y="23"/>
                    <a:pt x="21" y="31"/>
                    <a:pt x="22" y="39"/>
                  </a:cubicBezTo>
                  <a:cubicBezTo>
                    <a:pt x="27" y="67"/>
                    <a:pt x="49" y="73"/>
                    <a:pt x="70" y="68"/>
                  </a:cubicBezTo>
                  <a:cubicBezTo>
                    <a:pt x="97" y="62"/>
                    <a:pt x="122" y="51"/>
                    <a:pt x="150" y="48"/>
                  </a:cubicBezTo>
                  <a:cubicBezTo>
                    <a:pt x="159" y="46"/>
                    <a:pt x="168" y="45"/>
                    <a:pt x="177" y="44"/>
                  </a:cubicBezTo>
                  <a:cubicBezTo>
                    <a:pt x="185" y="42"/>
                    <a:pt x="190" y="46"/>
                    <a:pt x="192" y="54"/>
                  </a:cubicBezTo>
                  <a:close/>
                </a:path>
              </a:pathLst>
            </a:custGeom>
            <a:solidFill>
              <a:srgbClr val="6BA1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6" name="Freeform 48">
              <a:extLst>
                <a:ext uri="{FF2B5EF4-FFF2-40B4-BE49-F238E27FC236}">
                  <a16:creationId xmlns:a16="http://schemas.microsoft.com/office/drawing/2014/main" id="{E411627F-337F-CCC3-199E-6BB1319CE867}"/>
                </a:ext>
              </a:extLst>
            </p:cNvPr>
            <p:cNvSpPr/>
            <p:nvPr/>
          </p:nvSpPr>
          <p:spPr bwMode="auto">
            <a:xfrm>
              <a:off x="3516313" y="4584700"/>
              <a:ext cx="363538" cy="193675"/>
            </a:xfrm>
            <a:custGeom>
              <a:avLst/>
              <a:gdLst>
                <a:gd name="T0" fmla="*/ 178 w 226"/>
                <a:gd name="T1" fmla="*/ 24 h 120"/>
                <a:gd name="T2" fmla="*/ 173 w 226"/>
                <a:gd name="T3" fmla="*/ 55 h 120"/>
                <a:gd name="T4" fmla="*/ 156 w 226"/>
                <a:gd name="T5" fmla="*/ 43 h 120"/>
                <a:gd name="T6" fmla="*/ 90 w 226"/>
                <a:gd name="T7" fmla="*/ 36 h 120"/>
                <a:gd name="T8" fmla="*/ 61 w 226"/>
                <a:gd name="T9" fmla="*/ 40 h 120"/>
                <a:gd name="T10" fmla="*/ 81 w 226"/>
                <a:gd name="T11" fmla="*/ 64 h 120"/>
                <a:gd name="T12" fmla="*/ 160 w 226"/>
                <a:gd name="T13" fmla="*/ 88 h 120"/>
                <a:gd name="T14" fmla="*/ 203 w 226"/>
                <a:gd name="T15" fmla="*/ 92 h 120"/>
                <a:gd name="T16" fmla="*/ 226 w 226"/>
                <a:gd name="T17" fmla="*/ 115 h 120"/>
                <a:gd name="T18" fmla="*/ 186 w 226"/>
                <a:gd name="T19" fmla="*/ 117 h 120"/>
                <a:gd name="T20" fmla="*/ 64 w 226"/>
                <a:gd name="T21" fmla="*/ 82 h 120"/>
                <a:gd name="T22" fmla="*/ 10 w 226"/>
                <a:gd name="T23" fmla="*/ 37 h 120"/>
                <a:gd name="T24" fmla="*/ 4 w 226"/>
                <a:gd name="T25" fmla="*/ 10 h 120"/>
                <a:gd name="T26" fmla="*/ 27 w 226"/>
                <a:gd name="T27" fmla="*/ 1 h 120"/>
                <a:gd name="T28" fmla="*/ 112 w 226"/>
                <a:gd name="T29" fmla="*/ 15 h 120"/>
                <a:gd name="T30" fmla="*/ 178 w 226"/>
                <a:gd name="T31" fmla="*/ 2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6" h="120">
                  <a:moveTo>
                    <a:pt x="178" y="24"/>
                  </a:moveTo>
                  <a:cubicBezTo>
                    <a:pt x="179" y="34"/>
                    <a:pt x="172" y="44"/>
                    <a:pt x="173" y="55"/>
                  </a:cubicBezTo>
                  <a:cubicBezTo>
                    <a:pt x="170" y="47"/>
                    <a:pt x="165" y="44"/>
                    <a:pt x="156" y="43"/>
                  </a:cubicBezTo>
                  <a:cubicBezTo>
                    <a:pt x="134" y="41"/>
                    <a:pt x="112" y="38"/>
                    <a:pt x="90" y="36"/>
                  </a:cubicBezTo>
                  <a:cubicBezTo>
                    <a:pt x="80" y="35"/>
                    <a:pt x="65" y="30"/>
                    <a:pt x="61" y="40"/>
                  </a:cubicBezTo>
                  <a:cubicBezTo>
                    <a:pt x="57" y="52"/>
                    <a:pt x="72" y="58"/>
                    <a:pt x="81" y="64"/>
                  </a:cubicBezTo>
                  <a:cubicBezTo>
                    <a:pt x="106" y="78"/>
                    <a:pt x="133" y="84"/>
                    <a:pt x="160" y="88"/>
                  </a:cubicBezTo>
                  <a:cubicBezTo>
                    <a:pt x="175" y="91"/>
                    <a:pt x="189" y="91"/>
                    <a:pt x="203" y="92"/>
                  </a:cubicBezTo>
                  <a:cubicBezTo>
                    <a:pt x="212" y="99"/>
                    <a:pt x="219" y="107"/>
                    <a:pt x="226" y="115"/>
                  </a:cubicBezTo>
                  <a:cubicBezTo>
                    <a:pt x="213" y="120"/>
                    <a:pt x="199" y="118"/>
                    <a:pt x="186" y="117"/>
                  </a:cubicBezTo>
                  <a:cubicBezTo>
                    <a:pt x="144" y="113"/>
                    <a:pt x="102" y="103"/>
                    <a:pt x="64" y="82"/>
                  </a:cubicBezTo>
                  <a:cubicBezTo>
                    <a:pt x="43" y="70"/>
                    <a:pt x="25" y="56"/>
                    <a:pt x="10" y="37"/>
                  </a:cubicBezTo>
                  <a:cubicBezTo>
                    <a:pt x="4" y="29"/>
                    <a:pt x="0" y="19"/>
                    <a:pt x="4" y="10"/>
                  </a:cubicBezTo>
                  <a:cubicBezTo>
                    <a:pt x="9" y="0"/>
                    <a:pt x="18" y="0"/>
                    <a:pt x="27" y="1"/>
                  </a:cubicBezTo>
                  <a:cubicBezTo>
                    <a:pt x="56" y="2"/>
                    <a:pt x="84" y="10"/>
                    <a:pt x="112" y="15"/>
                  </a:cubicBezTo>
                  <a:cubicBezTo>
                    <a:pt x="134" y="18"/>
                    <a:pt x="155" y="25"/>
                    <a:pt x="178" y="24"/>
                  </a:cubicBezTo>
                  <a:close/>
                </a:path>
              </a:pathLst>
            </a:custGeom>
            <a:solidFill>
              <a:srgbClr val="7DADD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7" name="Freeform 49">
              <a:extLst>
                <a:ext uri="{FF2B5EF4-FFF2-40B4-BE49-F238E27FC236}">
                  <a16:creationId xmlns:a16="http://schemas.microsoft.com/office/drawing/2014/main" id="{B370D6B4-4730-9F69-EDA3-2999A09B34E2}"/>
                </a:ext>
              </a:extLst>
            </p:cNvPr>
            <p:cNvSpPr/>
            <p:nvPr/>
          </p:nvSpPr>
          <p:spPr bwMode="auto">
            <a:xfrm>
              <a:off x="1116013" y="3768725"/>
              <a:ext cx="484188" cy="282575"/>
            </a:xfrm>
            <a:custGeom>
              <a:avLst/>
              <a:gdLst>
                <a:gd name="T0" fmla="*/ 281 w 300"/>
                <a:gd name="T1" fmla="*/ 88 h 175"/>
                <a:gd name="T2" fmla="*/ 297 w 300"/>
                <a:gd name="T3" fmla="*/ 129 h 175"/>
                <a:gd name="T4" fmla="*/ 296 w 300"/>
                <a:gd name="T5" fmla="*/ 146 h 175"/>
                <a:gd name="T6" fmla="*/ 283 w 300"/>
                <a:gd name="T7" fmla="*/ 122 h 175"/>
                <a:gd name="T8" fmla="*/ 275 w 300"/>
                <a:gd name="T9" fmla="*/ 115 h 175"/>
                <a:gd name="T10" fmla="*/ 269 w 300"/>
                <a:gd name="T11" fmla="*/ 123 h 175"/>
                <a:gd name="T12" fmla="*/ 263 w 300"/>
                <a:gd name="T13" fmla="*/ 133 h 175"/>
                <a:gd name="T14" fmla="*/ 254 w 300"/>
                <a:gd name="T15" fmla="*/ 135 h 175"/>
                <a:gd name="T16" fmla="*/ 257 w 300"/>
                <a:gd name="T17" fmla="*/ 100 h 175"/>
                <a:gd name="T18" fmla="*/ 205 w 300"/>
                <a:gd name="T19" fmla="*/ 48 h 175"/>
                <a:gd name="T20" fmla="*/ 149 w 300"/>
                <a:gd name="T21" fmla="*/ 99 h 175"/>
                <a:gd name="T22" fmla="*/ 183 w 300"/>
                <a:gd name="T23" fmla="*/ 159 h 175"/>
                <a:gd name="T24" fmla="*/ 190 w 300"/>
                <a:gd name="T25" fmla="*/ 166 h 175"/>
                <a:gd name="T26" fmla="*/ 190 w 300"/>
                <a:gd name="T27" fmla="*/ 171 h 175"/>
                <a:gd name="T28" fmla="*/ 175 w 300"/>
                <a:gd name="T29" fmla="*/ 169 h 175"/>
                <a:gd name="T30" fmla="*/ 133 w 300"/>
                <a:gd name="T31" fmla="*/ 107 h 175"/>
                <a:gd name="T32" fmla="*/ 123 w 300"/>
                <a:gd name="T33" fmla="*/ 96 h 175"/>
                <a:gd name="T34" fmla="*/ 104 w 300"/>
                <a:gd name="T35" fmla="*/ 103 h 175"/>
                <a:gd name="T36" fmla="*/ 99 w 300"/>
                <a:gd name="T37" fmla="*/ 106 h 175"/>
                <a:gd name="T38" fmla="*/ 57 w 300"/>
                <a:gd name="T39" fmla="*/ 90 h 175"/>
                <a:gd name="T40" fmla="*/ 47 w 300"/>
                <a:gd name="T41" fmla="*/ 80 h 175"/>
                <a:gd name="T42" fmla="*/ 53 w 300"/>
                <a:gd name="T43" fmla="*/ 55 h 175"/>
                <a:gd name="T44" fmla="*/ 58 w 300"/>
                <a:gd name="T45" fmla="*/ 47 h 175"/>
                <a:gd name="T46" fmla="*/ 56 w 300"/>
                <a:gd name="T47" fmla="*/ 40 h 175"/>
                <a:gd name="T48" fmla="*/ 50 w 300"/>
                <a:gd name="T49" fmla="*/ 41 h 175"/>
                <a:gd name="T50" fmla="*/ 39 w 300"/>
                <a:gd name="T51" fmla="*/ 52 h 175"/>
                <a:gd name="T52" fmla="*/ 10 w 300"/>
                <a:gd name="T53" fmla="*/ 64 h 175"/>
                <a:gd name="T54" fmla="*/ 6 w 300"/>
                <a:gd name="T55" fmla="*/ 48 h 175"/>
                <a:gd name="T56" fmla="*/ 41 w 300"/>
                <a:gd name="T57" fmla="*/ 19 h 175"/>
                <a:gd name="T58" fmla="*/ 70 w 300"/>
                <a:gd name="T59" fmla="*/ 11 h 175"/>
                <a:gd name="T60" fmla="*/ 122 w 300"/>
                <a:gd name="T61" fmla="*/ 2 h 175"/>
                <a:gd name="T62" fmla="*/ 166 w 300"/>
                <a:gd name="T63" fmla="*/ 4 h 175"/>
                <a:gd name="T64" fmla="*/ 192 w 300"/>
                <a:gd name="T65" fmla="*/ 13 h 175"/>
                <a:gd name="T66" fmla="*/ 226 w 300"/>
                <a:gd name="T67" fmla="*/ 22 h 175"/>
                <a:gd name="T68" fmla="*/ 275 w 300"/>
                <a:gd name="T69" fmla="*/ 74 h 175"/>
                <a:gd name="T70" fmla="*/ 281 w 300"/>
                <a:gd name="T71" fmla="*/ 8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75">
                  <a:moveTo>
                    <a:pt x="281" y="88"/>
                  </a:moveTo>
                  <a:cubicBezTo>
                    <a:pt x="285" y="102"/>
                    <a:pt x="293" y="115"/>
                    <a:pt x="297" y="129"/>
                  </a:cubicBezTo>
                  <a:cubicBezTo>
                    <a:pt x="298" y="135"/>
                    <a:pt x="300" y="140"/>
                    <a:pt x="296" y="146"/>
                  </a:cubicBezTo>
                  <a:cubicBezTo>
                    <a:pt x="291" y="138"/>
                    <a:pt x="288" y="129"/>
                    <a:pt x="283" y="122"/>
                  </a:cubicBezTo>
                  <a:cubicBezTo>
                    <a:pt x="281" y="119"/>
                    <a:pt x="279" y="115"/>
                    <a:pt x="275" y="115"/>
                  </a:cubicBezTo>
                  <a:cubicBezTo>
                    <a:pt x="270" y="115"/>
                    <a:pt x="270" y="120"/>
                    <a:pt x="269" y="123"/>
                  </a:cubicBezTo>
                  <a:cubicBezTo>
                    <a:pt x="267" y="126"/>
                    <a:pt x="266" y="130"/>
                    <a:pt x="263" y="133"/>
                  </a:cubicBezTo>
                  <a:cubicBezTo>
                    <a:pt x="261" y="136"/>
                    <a:pt x="259" y="139"/>
                    <a:pt x="254" y="135"/>
                  </a:cubicBezTo>
                  <a:cubicBezTo>
                    <a:pt x="253" y="124"/>
                    <a:pt x="258" y="112"/>
                    <a:pt x="257" y="100"/>
                  </a:cubicBezTo>
                  <a:cubicBezTo>
                    <a:pt x="256" y="74"/>
                    <a:pt x="231" y="48"/>
                    <a:pt x="205" y="48"/>
                  </a:cubicBezTo>
                  <a:cubicBezTo>
                    <a:pt x="170" y="49"/>
                    <a:pt x="150" y="78"/>
                    <a:pt x="149" y="99"/>
                  </a:cubicBezTo>
                  <a:cubicBezTo>
                    <a:pt x="149" y="127"/>
                    <a:pt x="158" y="147"/>
                    <a:pt x="183" y="159"/>
                  </a:cubicBezTo>
                  <a:cubicBezTo>
                    <a:pt x="186" y="161"/>
                    <a:pt x="189" y="163"/>
                    <a:pt x="190" y="166"/>
                  </a:cubicBezTo>
                  <a:cubicBezTo>
                    <a:pt x="191" y="168"/>
                    <a:pt x="191" y="170"/>
                    <a:pt x="190" y="171"/>
                  </a:cubicBezTo>
                  <a:cubicBezTo>
                    <a:pt x="184" y="175"/>
                    <a:pt x="180" y="172"/>
                    <a:pt x="175" y="169"/>
                  </a:cubicBezTo>
                  <a:cubicBezTo>
                    <a:pt x="154" y="153"/>
                    <a:pt x="139" y="133"/>
                    <a:pt x="133" y="107"/>
                  </a:cubicBezTo>
                  <a:cubicBezTo>
                    <a:pt x="132" y="101"/>
                    <a:pt x="130" y="95"/>
                    <a:pt x="123" y="96"/>
                  </a:cubicBezTo>
                  <a:cubicBezTo>
                    <a:pt x="116" y="96"/>
                    <a:pt x="108" y="95"/>
                    <a:pt x="104" y="103"/>
                  </a:cubicBezTo>
                  <a:cubicBezTo>
                    <a:pt x="102" y="106"/>
                    <a:pt x="101" y="106"/>
                    <a:pt x="99" y="106"/>
                  </a:cubicBezTo>
                  <a:cubicBezTo>
                    <a:pt x="88" y="93"/>
                    <a:pt x="74" y="88"/>
                    <a:pt x="57" y="90"/>
                  </a:cubicBezTo>
                  <a:cubicBezTo>
                    <a:pt x="51" y="91"/>
                    <a:pt x="47" y="87"/>
                    <a:pt x="47" y="80"/>
                  </a:cubicBezTo>
                  <a:cubicBezTo>
                    <a:pt x="46" y="71"/>
                    <a:pt x="46" y="63"/>
                    <a:pt x="53" y="55"/>
                  </a:cubicBezTo>
                  <a:cubicBezTo>
                    <a:pt x="55" y="53"/>
                    <a:pt x="57" y="50"/>
                    <a:pt x="58" y="47"/>
                  </a:cubicBezTo>
                  <a:cubicBezTo>
                    <a:pt x="58" y="44"/>
                    <a:pt x="59" y="42"/>
                    <a:pt x="56" y="40"/>
                  </a:cubicBezTo>
                  <a:cubicBezTo>
                    <a:pt x="54" y="39"/>
                    <a:pt x="52" y="40"/>
                    <a:pt x="50" y="41"/>
                  </a:cubicBezTo>
                  <a:cubicBezTo>
                    <a:pt x="46" y="44"/>
                    <a:pt x="42" y="48"/>
                    <a:pt x="39" y="52"/>
                  </a:cubicBezTo>
                  <a:cubicBezTo>
                    <a:pt x="31" y="62"/>
                    <a:pt x="22" y="66"/>
                    <a:pt x="10" y="64"/>
                  </a:cubicBezTo>
                  <a:cubicBezTo>
                    <a:pt x="0" y="61"/>
                    <a:pt x="0" y="53"/>
                    <a:pt x="6" y="48"/>
                  </a:cubicBezTo>
                  <a:cubicBezTo>
                    <a:pt x="17" y="37"/>
                    <a:pt x="27" y="25"/>
                    <a:pt x="41" y="19"/>
                  </a:cubicBezTo>
                  <a:cubicBezTo>
                    <a:pt x="51" y="18"/>
                    <a:pt x="61" y="15"/>
                    <a:pt x="70" y="11"/>
                  </a:cubicBezTo>
                  <a:cubicBezTo>
                    <a:pt x="87" y="5"/>
                    <a:pt x="103" y="0"/>
                    <a:pt x="122" y="2"/>
                  </a:cubicBezTo>
                  <a:cubicBezTo>
                    <a:pt x="136" y="3"/>
                    <a:pt x="151" y="0"/>
                    <a:pt x="166" y="4"/>
                  </a:cubicBezTo>
                  <a:cubicBezTo>
                    <a:pt x="175" y="6"/>
                    <a:pt x="184" y="8"/>
                    <a:pt x="192" y="13"/>
                  </a:cubicBezTo>
                  <a:cubicBezTo>
                    <a:pt x="202" y="20"/>
                    <a:pt x="215" y="16"/>
                    <a:pt x="226" y="22"/>
                  </a:cubicBezTo>
                  <a:cubicBezTo>
                    <a:pt x="244" y="38"/>
                    <a:pt x="262" y="54"/>
                    <a:pt x="275" y="74"/>
                  </a:cubicBezTo>
                  <a:cubicBezTo>
                    <a:pt x="278" y="78"/>
                    <a:pt x="282" y="82"/>
                    <a:pt x="281" y="88"/>
                  </a:cubicBezTo>
                  <a:close/>
                </a:path>
              </a:pathLst>
            </a:custGeom>
            <a:solidFill>
              <a:srgbClr val="7188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8" name="Freeform 50">
              <a:extLst>
                <a:ext uri="{FF2B5EF4-FFF2-40B4-BE49-F238E27FC236}">
                  <a16:creationId xmlns:a16="http://schemas.microsoft.com/office/drawing/2014/main" id="{6E9377F9-0B9F-032C-9E09-F844FBB7F5E4}"/>
                </a:ext>
              </a:extLst>
            </p:cNvPr>
            <p:cNvSpPr/>
            <p:nvPr/>
          </p:nvSpPr>
          <p:spPr bwMode="auto">
            <a:xfrm>
              <a:off x="1482725" y="3800475"/>
              <a:ext cx="539750" cy="317500"/>
            </a:xfrm>
            <a:custGeom>
              <a:avLst/>
              <a:gdLst>
                <a:gd name="T0" fmla="*/ 54 w 335"/>
                <a:gd name="T1" fmla="*/ 68 h 196"/>
                <a:gd name="T2" fmla="*/ 4 w 335"/>
                <a:gd name="T3" fmla="*/ 12 h 196"/>
                <a:gd name="T4" fmla="*/ 0 w 335"/>
                <a:gd name="T5" fmla="*/ 4 h 196"/>
                <a:gd name="T6" fmla="*/ 2 w 335"/>
                <a:gd name="T7" fmla="*/ 3 h 196"/>
                <a:gd name="T8" fmla="*/ 15 w 335"/>
                <a:gd name="T9" fmla="*/ 4 h 196"/>
                <a:gd name="T10" fmla="*/ 61 w 335"/>
                <a:gd name="T11" fmla="*/ 52 h 196"/>
                <a:gd name="T12" fmla="*/ 105 w 335"/>
                <a:gd name="T13" fmla="*/ 102 h 196"/>
                <a:gd name="T14" fmla="*/ 146 w 335"/>
                <a:gd name="T15" fmla="*/ 119 h 196"/>
                <a:gd name="T16" fmla="*/ 255 w 335"/>
                <a:gd name="T17" fmla="*/ 150 h 196"/>
                <a:gd name="T18" fmla="*/ 280 w 335"/>
                <a:gd name="T19" fmla="*/ 156 h 196"/>
                <a:gd name="T20" fmla="*/ 309 w 335"/>
                <a:gd name="T21" fmla="*/ 123 h 196"/>
                <a:gd name="T22" fmla="*/ 309 w 335"/>
                <a:gd name="T23" fmla="*/ 103 h 196"/>
                <a:gd name="T24" fmla="*/ 326 w 335"/>
                <a:gd name="T25" fmla="*/ 110 h 196"/>
                <a:gd name="T26" fmla="*/ 335 w 335"/>
                <a:gd name="T27" fmla="*/ 116 h 196"/>
                <a:gd name="T28" fmla="*/ 335 w 335"/>
                <a:gd name="T29" fmla="*/ 150 h 196"/>
                <a:gd name="T30" fmla="*/ 283 w 335"/>
                <a:gd name="T31" fmla="*/ 187 h 196"/>
                <a:gd name="T32" fmla="*/ 185 w 335"/>
                <a:gd name="T33" fmla="*/ 155 h 196"/>
                <a:gd name="T34" fmla="*/ 127 w 335"/>
                <a:gd name="T35" fmla="*/ 147 h 196"/>
                <a:gd name="T36" fmla="*/ 114 w 335"/>
                <a:gd name="T37" fmla="*/ 139 h 196"/>
                <a:gd name="T38" fmla="*/ 58 w 335"/>
                <a:gd name="T39" fmla="*/ 72 h 196"/>
                <a:gd name="T40" fmla="*/ 54 w 335"/>
                <a:gd name="T41" fmla="*/ 6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5" h="196">
                  <a:moveTo>
                    <a:pt x="54" y="68"/>
                  </a:moveTo>
                  <a:cubicBezTo>
                    <a:pt x="40" y="47"/>
                    <a:pt x="25" y="27"/>
                    <a:pt x="4" y="12"/>
                  </a:cubicBezTo>
                  <a:cubicBezTo>
                    <a:pt x="2" y="10"/>
                    <a:pt x="0" y="8"/>
                    <a:pt x="0" y="4"/>
                  </a:cubicBezTo>
                  <a:cubicBezTo>
                    <a:pt x="1" y="4"/>
                    <a:pt x="1" y="3"/>
                    <a:pt x="2" y="3"/>
                  </a:cubicBezTo>
                  <a:cubicBezTo>
                    <a:pt x="7" y="1"/>
                    <a:pt x="11" y="0"/>
                    <a:pt x="15" y="4"/>
                  </a:cubicBezTo>
                  <a:cubicBezTo>
                    <a:pt x="34" y="17"/>
                    <a:pt x="47" y="35"/>
                    <a:pt x="61" y="52"/>
                  </a:cubicBezTo>
                  <a:cubicBezTo>
                    <a:pt x="75" y="69"/>
                    <a:pt x="89" y="87"/>
                    <a:pt x="105" y="102"/>
                  </a:cubicBezTo>
                  <a:cubicBezTo>
                    <a:pt x="116" y="114"/>
                    <a:pt x="131" y="116"/>
                    <a:pt x="146" y="119"/>
                  </a:cubicBezTo>
                  <a:cubicBezTo>
                    <a:pt x="183" y="126"/>
                    <a:pt x="219" y="136"/>
                    <a:pt x="255" y="150"/>
                  </a:cubicBezTo>
                  <a:cubicBezTo>
                    <a:pt x="263" y="153"/>
                    <a:pt x="271" y="156"/>
                    <a:pt x="280" y="156"/>
                  </a:cubicBezTo>
                  <a:cubicBezTo>
                    <a:pt x="301" y="157"/>
                    <a:pt x="313" y="143"/>
                    <a:pt x="309" y="123"/>
                  </a:cubicBezTo>
                  <a:cubicBezTo>
                    <a:pt x="308" y="116"/>
                    <a:pt x="304" y="107"/>
                    <a:pt x="309" y="103"/>
                  </a:cubicBezTo>
                  <a:cubicBezTo>
                    <a:pt x="314" y="99"/>
                    <a:pt x="320" y="108"/>
                    <a:pt x="326" y="110"/>
                  </a:cubicBezTo>
                  <a:cubicBezTo>
                    <a:pt x="329" y="111"/>
                    <a:pt x="332" y="114"/>
                    <a:pt x="335" y="116"/>
                  </a:cubicBezTo>
                  <a:cubicBezTo>
                    <a:pt x="335" y="127"/>
                    <a:pt x="335" y="139"/>
                    <a:pt x="335" y="150"/>
                  </a:cubicBezTo>
                  <a:cubicBezTo>
                    <a:pt x="334" y="179"/>
                    <a:pt x="311" y="196"/>
                    <a:pt x="283" y="187"/>
                  </a:cubicBezTo>
                  <a:cubicBezTo>
                    <a:pt x="250" y="177"/>
                    <a:pt x="219" y="163"/>
                    <a:pt x="185" y="155"/>
                  </a:cubicBezTo>
                  <a:cubicBezTo>
                    <a:pt x="166" y="151"/>
                    <a:pt x="146" y="150"/>
                    <a:pt x="127" y="147"/>
                  </a:cubicBezTo>
                  <a:cubicBezTo>
                    <a:pt x="121" y="145"/>
                    <a:pt x="118" y="143"/>
                    <a:pt x="114" y="139"/>
                  </a:cubicBezTo>
                  <a:cubicBezTo>
                    <a:pt x="92" y="119"/>
                    <a:pt x="76" y="94"/>
                    <a:pt x="58" y="72"/>
                  </a:cubicBezTo>
                  <a:cubicBezTo>
                    <a:pt x="57" y="70"/>
                    <a:pt x="55" y="69"/>
                    <a:pt x="54" y="68"/>
                  </a:cubicBezTo>
                  <a:close/>
                </a:path>
              </a:pathLst>
            </a:custGeom>
            <a:solidFill>
              <a:srgbClr val="6EA0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69" name="Freeform 51">
              <a:extLst>
                <a:ext uri="{FF2B5EF4-FFF2-40B4-BE49-F238E27FC236}">
                  <a16:creationId xmlns:a16="http://schemas.microsoft.com/office/drawing/2014/main" id="{65BD7A1C-7746-52A1-C21A-0D1AD38D9D4D}"/>
                </a:ext>
              </a:extLst>
            </p:cNvPr>
            <p:cNvSpPr/>
            <p:nvPr/>
          </p:nvSpPr>
          <p:spPr bwMode="auto">
            <a:xfrm>
              <a:off x="1493838" y="3986213"/>
              <a:ext cx="173038" cy="87312"/>
            </a:xfrm>
            <a:custGeom>
              <a:avLst/>
              <a:gdLst>
                <a:gd name="T0" fmla="*/ 107 w 107"/>
                <a:gd name="T1" fmla="*/ 39 h 54"/>
                <a:gd name="T2" fmla="*/ 102 w 107"/>
                <a:gd name="T3" fmla="*/ 49 h 54"/>
                <a:gd name="T4" fmla="*/ 83 w 107"/>
                <a:gd name="T5" fmla="*/ 49 h 54"/>
                <a:gd name="T6" fmla="*/ 59 w 107"/>
                <a:gd name="T7" fmla="*/ 33 h 54"/>
                <a:gd name="T8" fmla="*/ 44 w 107"/>
                <a:gd name="T9" fmla="*/ 26 h 54"/>
                <a:gd name="T10" fmla="*/ 10 w 107"/>
                <a:gd name="T11" fmla="*/ 30 h 54"/>
                <a:gd name="T12" fmla="*/ 0 w 107"/>
                <a:gd name="T13" fmla="*/ 27 h 54"/>
                <a:gd name="T14" fmla="*/ 0 w 107"/>
                <a:gd name="T15" fmla="*/ 23 h 54"/>
                <a:gd name="T16" fmla="*/ 16 w 107"/>
                <a:gd name="T17" fmla="*/ 6 h 54"/>
                <a:gd name="T18" fmla="*/ 27 w 107"/>
                <a:gd name="T19" fmla="*/ 4 h 54"/>
                <a:gd name="T20" fmla="*/ 47 w 107"/>
                <a:gd name="T21" fmla="*/ 9 h 54"/>
                <a:gd name="T22" fmla="*/ 62 w 107"/>
                <a:gd name="T23" fmla="*/ 13 h 54"/>
                <a:gd name="T24" fmla="*/ 97 w 107"/>
                <a:gd name="T25" fmla="*/ 29 h 54"/>
                <a:gd name="T26" fmla="*/ 107 w 107"/>
                <a:gd name="T27" fmla="*/ 3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4">
                  <a:moveTo>
                    <a:pt x="107" y="39"/>
                  </a:moveTo>
                  <a:cubicBezTo>
                    <a:pt x="103" y="41"/>
                    <a:pt x="106" y="47"/>
                    <a:pt x="102" y="49"/>
                  </a:cubicBezTo>
                  <a:cubicBezTo>
                    <a:pt x="96" y="54"/>
                    <a:pt x="89" y="50"/>
                    <a:pt x="83" y="49"/>
                  </a:cubicBezTo>
                  <a:cubicBezTo>
                    <a:pt x="73" y="46"/>
                    <a:pt x="67" y="39"/>
                    <a:pt x="59" y="33"/>
                  </a:cubicBezTo>
                  <a:cubicBezTo>
                    <a:pt x="56" y="27"/>
                    <a:pt x="51" y="26"/>
                    <a:pt x="44" y="26"/>
                  </a:cubicBezTo>
                  <a:cubicBezTo>
                    <a:pt x="33" y="28"/>
                    <a:pt x="21" y="30"/>
                    <a:pt x="10" y="30"/>
                  </a:cubicBezTo>
                  <a:cubicBezTo>
                    <a:pt x="6" y="30"/>
                    <a:pt x="2" y="32"/>
                    <a:pt x="0" y="27"/>
                  </a:cubicBezTo>
                  <a:cubicBezTo>
                    <a:pt x="0" y="26"/>
                    <a:pt x="0" y="25"/>
                    <a:pt x="0" y="23"/>
                  </a:cubicBezTo>
                  <a:cubicBezTo>
                    <a:pt x="6" y="18"/>
                    <a:pt x="12" y="13"/>
                    <a:pt x="16" y="6"/>
                  </a:cubicBezTo>
                  <a:cubicBezTo>
                    <a:pt x="19" y="1"/>
                    <a:pt x="24" y="0"/>
                    <a:pt x="27" y="4"/>
                  </a:cubicBezTo>
                  <a:cubicBezTo>
                    <a:pt x="33" y="11"/>
                    <a:pt x="40" y="10"/>
                    <a:pt x="47" y="9"/>
                  </a:cubicBezTo>
                  <a:cubicBezTo>
                    <a:pt x="53" y="9"/>
                    <a:pt x="58" y="7"/>
                    <a:pt x="62" y="13"/>
                  </a:cubicBezTo>
                  <a:cubicBezTo>
                    <a:pt x="74" y="18"/>
                    <a:pt x="86" y="23"/>
                    <a:pt x="97" y="29"/>
                  </a:cubicBezTo>
                  <a:cubicBezTo>
                    <a:pt x="101" y="31"/>
                    <a:pt x="104" y="36"/>
                    <a:pt x="107" y="39"/>
                  </a:cubicBezTo>
                  <a:close/>
                </a:path>
              </a:pathLst>
            </a:custGeom>
            <a:solidFill>
              <a:srgbClr val="1D60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0" name="Freeform 52">
              <a:extLst>
                <a:ext uri="{FF2B5EF4-FFF2-40B4-BE49-F238E27FC236}">
                  <a16:creationId xmlns:a16="http://schemas.microsoft.com/office/drawing/2014/main" id="{426B2E87-FDEA-9C9F-16C3-5912093C819E}"/>
                </a:ext>
              </a:extLst>
            </p:cNvPr>
            <p:cNvSpPr/>
            <p:nvPr/>
          </p:nvSpPr>
          <p:spPr bwMode="auto">
            <a:xfrm>
              <a:off x="1477963" y="3938588"/>
              <a:ext cx="115888" cy="93662"/>
            </a:xfrm>
            <a:custGeom>
              <a:avLst/>
              <a:gdLst>
                <a:gd name="T0" fmla="*/ 72 w 72"/>
                <a:gd name="T1" fmla="*/ 43 h 58"/>
                <a:gd name="T2" fmla="*/ 45 w 72"/>
                <a:gd name="T3" fmla="*/ 43 h 58"/>
                <a:gd name="T4" fmla="*/ 36 w 72"/>
                <a:gd name="T5" fmla="*/ 39 h 58"/>
                <a:gd name="T6" fmla="*/ 26 w 72"/>
                <a:gd name="T7" fmla="*/ 39 h 58"/>
                <a:gd name="T8" fmla="*/ 11 w 72"/>
                <a:gd name="T9" fmla="*/ 54 h 58"/>
                <a:gd name="T10" fmla="*/ 11 w 72"/>
                <a:gd name="T11" fmla="*/ 54 h 58"/>
                <a:gd name="T12" fmla="*/ 5 w 72"/>
                <a:gd name="T13" fmla="*/ 56 h 58"/>
                <a:gd name="T14" fmla="*/ 7 w 72"/>
                <a:gd name="T15" fmla="*/ 47 h 58"/>
                <a:gd name="T16" fmla="*/ 21 w 72"/>
                <a:gd name="T17" fmla="*/ 31 h 58"/>
                <a:gd name="T18" fmla="*/ 24 w 72"/>
                <a:gd name="T19" fmla="*/ 29 h 58"/>
                <a:gd name="T20" fmla="*/ 31 w 72"/>
                <a:gd name="T21" fmla="*/ 30 h 58"/>
                <a:gd name="T22" fmla="*/ 44 w 72"/>
                <a:gd name="T23" fmla="*/ 11 h 58"/>
                <a:gd name="T24" fmla="*/ 56 w 72"/>
                <a:gd name="T25" fmla="*/ 9 h 58"/>
                <a:gd name="T26" fmla="*/ 72 w 72"/>
                <a:gd name="T27" fmla="*/ 41 h 58"/>
                <a:gd name="T28" fmla="*/ 72 w 72"/>
                <a:gd name="T29" fmla="*/ 4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57">
                  <a:moveTo>
                    <a:pt x="72" y="43"/>
                  </a:moveTo>
                  <a:cubicBezTo>
                    <a:pt x="63" y="40"/>
                    <a:pt x="54" y="44"/>
                    <a:pt x="45" y="43"/>
                  </a:cubicBezTo>
                  <a:cubicBezTo>
                    <a:pt x="41" y="43"/>
                    <a:pt x="37" y="45"/>
                    <a:pt x="36" y="39"/>
                  </a:cubicBezTo>
                  <a:cubicBezTo>
                    <a:pt x="34" y="27"/>
                    <a:pt x="30" y="35"/>
                    <a:pt x="26" y="39"/>
                  </a:cubicBezTo>
                  <a:cubicBezTo>
                    <a:pt x="22" y="44"/>
                    <a:pt x="17" y="49"/>
                    <a:pt x="11" y="54"/>
                  </a:cubicBezTo>
                  <a:cubicBezTo>
                    <a:pt x="11" y="54"/>
                    <a:pt x="11" y="54"/>
                    <a:pt x="11" y="54"/>
                  </a:cubicBezTo>
                  <a:cubicBezTo>
                    <a:pt x="9" y="55"/>
                    <a:pt x="8" y="58"/>
                    <a:pt x="5" y="56"/>
                  </a:cubicBezTo>
                  <a:cubicBezTo>
                    <a:pt x="0" y="52"/>
                    <a:pt x="4" y="49"/>
                    <a:pt x="7" y="47"/>
                  </a:cubicBezTo>
                  <a:cubicBezTo>
                    <a:pt x="12" y="42"/>
                    <a:pt x="17" y="37"/>
                    <a:pt x="21" y="31"/>
                  </a:cubicBezTo>
                  <a:cubicBezTo>
                    <a:pt x="22" y="30"/>
                    <a:pt x="23" y="30"/>
                    <a:pt x="24" y="29"/>
                  </a:cubicBezTo>
                  <a:cubicBezTo>
                    <a:pt x="27" y="28"/>
                    <a:pt x="29" y="29"/>
                    <a:pt x="31" y="30"/>
                  </a:cubicBezTo>
                  <a:cubicBezTo>
                    <a:pt x="41" y="27"/>
                    <a:pt x="41" y="18"/>
                    <a:pt x="44" y="11"/>
                  </a:cubicBezTo>
                  <a:cubicBezTo>
                    <a:pt x="47" y="3"/>
                    <a:pt x="51" y="0"/>
                    <a:pt x="56" y="9"/>
                  </a:cubicBezTo>
                  <a:cubicBezTo>
                    <a:pt x="63" y="19"/>
                    <a:pt x="72" y="28"/>
                    <a:pt x="72" y="41"/>
                  </a:cubicBezTo>
                  <a:cubicBezTo>
                    <a:pt x="72" y="42"/>
                    <a:pt x="72" y="42"/>
                    <a:pt x="72" y="43"/>
                  </a:cubicBezTo>
                  <a:close/>
                </a:path>
              </a:pathLst>
            </a:custGeom>
            <a:solidFill>
              <a:srgbClr val="5172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1" name="Freeform 53">
              <a:extLst>
                <a:ext uri="{FF2B5EF4-FFF2-40B4-BE49-F238E27FC236}">
                  <a16:creationId xmlns:a16="http://schemas.microsoft.com/office/drawing/2014/main" id="{6D84D6AA-0ACF-2C9D-8188-D86A8CD268CB}"/>
                </a:ext>
              </a:extLst>
            </p:cNvPr>
            <p:cNvSpPr/>
            <p:nvPr/>
          </p:nvSpPr>
          <p:spPr bwMode="auto">
            <a:xfrm>
              <a:off x="1460500" y="4581525"/>
              <a:ext cx="328613" cy="195262"/>
            </a:xfrm>
            <a:custGeom>
              <a:avLst/>
              <a:gdLst>
                <a:gd name="T0" fmla="*/ 144 w 204"/>
                <a:gd name="T1" fmla="*/ 26 h 121"/>
                <a:gd name="T2" fmla="*/ 164 w 204"/>
                <a:gd name="T3" fmla="*/ 0 h 121"/>
                <a:gd name="T4" fmla="*/ 189 w 204"/>
                <a:gd name="T5" fmla="*/ 5 h 121"/>
                <a:gd name="T6" fmla="*/ 200 w 204"/>
                <a:gd name="T7" fmla="*/ 26 h 121"/>
                <a:gd name="T8" fmla="*/ 156 w 204"/>
                <a:gd name="T9" fmla="*/ 74 h 121"/>
                <a:gd name="T10" fmla="*/ 0 w 204"/>
                <a:gd name="T11" fmla="*/ 119 h 121"/>
                <a:gd name="T12" fmla="*/ 7 w 204"/>
                <a:gd name="T13" fmla="*/ 114 h 121"/>
                <a:gd name="T14" fmla="*/ 21 w 204"/>
                <a:gd name="T15" fmla="*/ 96 h 121"/>
                <a:gd name="T16" fmla="*/ 121 w 204"/>
                <a:gd name="T17" fmla="*/ 71 h 121"/>
                <a:gd name="T18" fmla="*/ 147 w 204"/>
                <a:gd name="T19" fmla="*/ 52 h 121"/>
                <a:gd name="T20" fmla="*/ 146 w 204"/>
                <a:gd name="T21" fmla="*/ 30 h 121"/>
                <a:gd name="T22" fmla="*/ 144 w 204"/>
                <a:gd name="T23" fmla="*/ 2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 h="120">
                  <a:moveTo>
                    <a:pt x="144" y="26"/>
                  </a:moveTo>
                  <a:cubicBezTo>
                    <a:pt x="149" y="16"/>
                    <a:pt x="158" y="9"/>
                    <a:pt x="164" y="0"/>
                  </a:cubicBezTo>
                  <a:cubicBezTo>
                    <a:pt x="172" y="5"/>
                    <a:pt x="181" y="2"/>
                    <a:pt x="189" y="5"/>
                  </a:cubicBezTo>
                  <a:cubicBezTo>
                    <a:pt x="199" y="9"/>
                    <a:pt x="204" y="15"/>
                    <a:pt x="200" y="26"/>
                  </a:cubicBezTo>
                  <a:cubicBezTo>
                    <a:pt x="192" y="48"/>
                    <a:pt x="174" y="61"/>
                    <a:pt x="156" y="74"/>
                  </a:cubicBezTo>
                  <a:cubicBezTo>
                    <a:pt x="109" y="106"/>
                    <a:pt x="57" y="121"/>
                    <a:pt x="0" y="119"/>
                  </a:cubicBezTo>
                  <a:cubicBezTo>
                    <a:pt x="3" y="117"/>
                    <a:pt x="4" y="115"/>
                    <a:pt x="7" y="114"/>
                  </a:cubicBezTo>
                  <a:cubicBezTo>
                    <a:pt x="16" y="111"/>
                    <a:pt x="20" y="104"/>
                    <a:pt x="21" y="96"/>
                  </a:cubicBezTo>
                  <a:cubicBezTo>
                    <a:pt x="56" y="92"/>
                    <a:pt x="90" y="88"/>
                    <a:pt x="121" y="71"/>
                  </a:cubicBezTo>
                  <a:cubicBezTo>
                    <a:pt x="131" y="66"/>
                    <a:pt x="140" y="60"/>
                    <a:pt x="147" y="52"/>
                  </a:cubicBezTo>
                  <a:cubicBezTo>
                    <a:pt x="157" y="41"/>
                    <a:pt x="157" y="39"/>
                    <a:pt x="146" y="30"/>
                  </a:cubicBezTo>
                  <a:cubicBezTo>
                    <a:pt x="145" y="29"/>
                    <a:pt x="144" y="27"/>
                    <a:pt x="144" y="26"/>
                  </a:cubicBezTo>
                  <a:close/>
                </a:path>
              </a:pathLst>
            </a:custGeom>
            <a:solidFill>
              <a:srgbClr val="7CAE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2" name="Freeform 54">
              <a:extLst>
                <a:ext uri="{FF2B5EF4-FFF2-40B4-BE49-F238E27FC236}">
                  <a16:creationId xmlns:a16="http://schemas.microsoft.com/office/drawing/2014/main" id="{F65D3AC3-1B69-496A-787D-998DA64257F8}"/>
                </a:ext>
              </a:extLst>
            </p:cNvPr>
            <p:cNvSpPr/>
            <p:nvPr/>
          </p:nvSpPr>
          <p:spPr bwMode="auto">
            <a:xfrm>
              <a:off x="3906838" y="3652838"/>
              <a:ext cx="422275" cy="473075"/>
            </a:xfrm>
            <a:custGeom>
              <a:avLst/>
              <a:gdLst>
                <a:gd name="T0" fmla="*/ 36 w 261"/>
                <a:gd name="T1" fmla="*/ 16 h 292"/>
                <a:gd name="T2" fmla="*/ 54 w 261"/>
                <a:gd name="T3" fmla="*/ 17 h 292"/>
                <a:gd name="T4" fmla="*/ 84 w 261"/>
                <a:gd name="T5" fmla="*/ 24 h 292"/>
                <a:gd name="T6" fmla="*/ 182 w 261"/>
                <a:gd name="T7" fmla="*/ 72 h 292"/>
                <a:gd name="T8" fmla="*/ 256 w 261"/>
                <a:gd name="T9" fmla="*/ 207 h 292"/>
                <a:gd name="T10" fmla="*/ 257 w 261"/>
                <a:gd name="T11" fmla="*/ 273 h 292"/>
                <a:gd name="T12" fmla="*/ 247 w 261"/>
                <a:gd name="T13" fmla="*/ 287 h 292"/>
                <a:gd name="T14" fmla="*/ 219 w 261"/>
                <a:gd name="T15" fmla="*/ 273 h 292"/>
                <a:gd name="T16" fmla="*/ 217 w 261"/>
                <a:gd name="T17" fmla="*/ 260 h 292"/>
                <a:gd name="T18" fmla="*/ 102 w 261"/>
                <a:gd name="T19" fmla="*/ 73 h 292"/>
                <a:gd name="T20" fmla="*/ 50 w 261"/>
                <a:gd name="T21" fmla="*/ 63 h 292"/>
                <a:gd name="T22" fmla="*/ 24 w 261"/>
                <a:gd name="T23" fmla="*/ 60 h 292"/>
                <a:gd name="T24" fmla="*/ 17 w 261"/>
                <a:gd name="T25" fmla="*/ 49 h 292"/>
                <a:gd name="T26" fmla="*/ 10 w 261"/>
                <a:gd name="T27" fmla="*/ 40 h 292"/>
                <a:gd name="T28" fmla="*/ 18 w 261"/>
                <a:gd name="T29" fmla="*/ 1 h 292"/>
                <a:gd name="T30" fmla="*/ 22 w 261"/>
                <a:gd name="T31" fmla="*/ 3 h 292"/>
                <a:gd name="T32" fmla="*/ 20 w 261"/>
                <a:gd name="T33" fmla="*/ 14 h 292"/>
                <a:gd name="T34" fmla="*/ 36 w 261"/>
                <a:gd name="T35" fmla="*/ 1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1" h="292">
                  <a:moveTo>
                    <a:pt x="36" y="16"/>
                  </a:moveTo>
                  <a:cubicBezTo>
                    <a:pt x="42" y="17"/>
                    <a:pt x="48" y="17"/>
                    <a:pt x="54" y="17"/>
                  </a:cubicBezTo>
                  <a:cubicBezTo>
                    <a:pt x="62" y="26"/>
                    <a:pt x="74" y="22"/>
                    <a:pt x="84" y="24"/>
                  </a:cubicBezTo>
                  <a:cubicBezTo>
                    <a:pt x="121" y="32"/>
                    <a:pt x="154" y="48"/>
                    <a:pt x="182" y="72"/>
                  </a:cubicBezTo>
                  <a:cubicBezTo>
                    <a:pt x="224" y="108"/>
                    <a:pt x="247" y="154"/>
                    <a:pt x="256" y="207"/>
                  </a:cubicBezTo>
                  <a:cubicBezTo>
                    <a:pt x="260" y="228"/>
                    <a:pt x="261" y="251"/>
                    <a:pt x="257" y="273"/>
                  </a:cubicBezTo>
                  <a:cubicBezTo>
                    <a:pt x="256" y="280"/>
                    <a:pt x="248" y="280"/>
                    <a:pt x="247" y="287"/>
                  </a:cubicBezTo>
                  <a:cubicBezTo>
                    <a:pt x="233" y="292"/>
                    <a:pt x="227" y="279"/>
                    <a:pt x="219" y="273"/>
                  </a:cubicBezTo>
                  <a:cubicBezTo>
                    <a:pt x="216" y="269"/>
                    <a:pt x="217" y="265"/>
                    <a:pt x="217" y="260"/>
                  </a:cubicBezTo>
                  <a:cubicBezTo>
                    <a:pt x="225" y="178"/>
                    <a:pt x="179" y="102"/>
                    <a:pt x="102" y="73"/>
                  </a:cubicBezTo>
                  <a:cubicBezTo>
                    <a:pt x="86" y="66"/>
                    <a:pt x="68" y="63"/>
                    <a:pt x="50" y="63"/>
                  </a:cubicBezTo>
                  <a:cubicBezTo>
                    <a:pt x="41" y="63"/>
                    <a:pt x="32" y="65"/>
                    <a:pt x="24" y="60"/>
                  </a:cubicBezTo>
                  <a:cubicBezTo>
                    <a:pt x="20" y="58"/>
                    <a:pt x="18" y="54"/>
                    <a:pt x="17" y="49"/>
                  </a:cubicBezTo>
                  <a:cubicBezTo>
                    <a:pt x="17" y="44"/>
                    <a:pt x="13" y="42"/>
                    <a:pt x="10" y="40"/>
                  </a:cubicBezTo>
                  <a:cubicBezTo>
                    <a:pt x="0" y="25"/>
                    <a:pt x="2" y="16"/>
                    <a:pt x="18" y="1"/>
                  </a:cubicBezTo>
                  <a:cubicBezTo>
                    <a:pt x="20" y="0"/>
                    <a:pt x="21" y="1"/>
                    <a:pt x="22" y="3"/>
                  </a:cubicBezTo>
                  <a:cubicBezTo>
                    <a:pt x="24" y="7"/>
                    <a:pt x="21" y="10"/>
                    <a:pt x="20" y="14"/>
                  </a:cubicBezTo>
                  <a:cubicBezTo>
                    <a:pt x="26" y="14"/>
                    <a:pt x="31" y="12"/>
                    <a:pt x="36" y="16"/>
                  </a:cubicBezTo>
                  <a:close/>
                </a:path>
              </a:pathLst>
            </a:custGeom>
            <a:solidFill>
              <a:srgbClr val="1D68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3" name="Freeform 55">
              <a:extLst>
                <a:ext uri="{FF2B5EF4-FFF2-40B4-BE49-F238E27FC236}">
                  <a16:creationId xmlns:a16="http://schemas.microsoft.com/office/drawing/2014/main" id="{B00D907A-EC68-770A-5471-9AD8E176DC48}"/>
                </a:ext>
              </a:extLst>
            </p:cNvPr>
            <p:cNvSpPr/>
            <p:nvPr/>
          </p:nvSpPr>
          <p:spPr bwMode="auto">
            <a:xfrm>
              <a:off x="4595813" y="3976688"/>
              <a:ext cx="103188" cy="171450"/>
            </a:xfrm>
            <a:custGeom>
              <a:avLst/>
              <a:gdLst>
                <a:gd name="T0" fmla="*/ 48 w 64"/>
                <a:gd name="T1" fmla="*/ 93 h 106"/>
                <a:gd name="T2" fmla="*/ 7 w 64"/>
                <a:gd name="T3" fmla="*/ 94 h 106"/>
                <a:gd name="T4" fmla="*/ 2 w 64"/>
                <a:gd name="T5" fmla="*/ 104 h 106"/>
                <a:gd name="T6" fmla="*/ 0 w 64"/>
                <a:gd name="T7" fmla="*/ 105 h 106"/>
                <a:gd name="T8" fmla="*/ 0 w 64"/>
                <a:gd name="T9" fmla="*/ 102 h 106"/>
                <a:gd name="T10" fmla="*/ 10 w 64"/>
                <a:gd name="T11" fmla="*/ 15 h 106"/>
                <a:gd name="T12" fmla="*/ 20 w 64"/>
                <a:gd name="T13" fmla="*/ 0 h 106"/>
                <a:gd name="T14" fmla="*/ 38 w 64"/>
                <a:gd name="T15" fmla="*/ 11 h 106"/>
                <a:gd name="T16" fmla="*/ 48 w 64"/>
                <a:gd name="T17" fmla="*/ 9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05">
                  <a:moveTo>
                    <a:pt x="48" y="93"/>
                  </a:moveTo>
                  <a:cubicBezTo>
                    <a:pt x="35" y="89"/>
                    <a:pt x="21" y="94"/>
                    <a:pt x="7" y="94"/>
                  </a:cubicBezTo>
                  <a:cubicBezTo>
                    <a:pt x="2" y="94"/>
                    <a:pt x="3" y="100"/>
                    <a:pt x="2" y="104"/>
                  </a:cubicBezTo>
                  <a:cubicBezTo>
                    <a:pt x="2" y="105"/>
                    <a:pt x="2" y="106"/>
                    <a:pt x="0" y="105"/>
                  </a:cubicBezTo>
                  <a:cubicBezTo>
                    <a:pt x="0" y="104"/>
                    <a:pt x="0" y="103"/>
                    <a:pt x="0" y="102"/>
                  </a:cubicBezTo>
                  <a:cubicBezTo>
                    <a:pt x="1" y="73"/>
                    <a:pt x="6" y="44"/>
                    <a:pt x="10" y="15"/>
                  </a:cubicBezTo>
                  <a:cubicBezTo>
                    <a:pt x="11" y="9"/>
                    <a:pt x="14" y="0"/>
                    <a:pt x="20" y="0"/>
                  </a:cubicBezTo>
                  <a:cubicBezTo>
                    <a:pt x="26" y="0"/>
                    <a:pt x="33" y="5"/>
                    <a:pt x="38" y="11"/>
                  </a:cubicBezTo>
                  <a:cubicBezTo>
                    <a:pt x="62" y="36"/>
                    <a:pt x="64" y="63"/>
                    <a:pt x="48" y="93"/>
                  </a:cubicBezTo>
                  <a:close/>
                </a:path>
              </a:pathLst>
            </a:custGeom>
            <a:solidFill>
              <a:srgbClr val="6FA2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4" name="Freeform 56">
              <a:extLst>
                <a:ext uri="{FF2B5EF4-FFF2-40B4-BE49-F238E27FC236}">
                  <a16:creationId xmlns:a16="http://schemas.microsoft.com/office/drawing/2014/main" id="{0F46949B-BDB2-AFE1-27A6-D16FCD67583C}"/>
                </a:ext>
              </a:extLst>
            </p:cNvPr>
            <p:cNvSpPr/>
            <p:nvPr/>
          </p:nvSpPr>
          <p:spPr bwMode="auto">
            <a:xfrm>
              <a:off x="3989388" y="3924300"/>
              <a:ext cx="266700" cy="414337"/>
            </a:xfrm>
            <a:custGeom>
              <a:avLst/>
              <a:gdLst>
                <a:gd name="T0" fmla="*/ 92 w 165"/>
                <a:gd name="T1" fmla="*/ 226 h 256"/>
                <a:gd name="T2" fmla="*/ 15 w 165"/>
                <a:gd name="T3" fmla="*/ 255 h 256"/>
                <a:gd name="T4" fmla="*/ 3 w 165"/>
                <a:gd name="T5" fmla="*/ 254 h 256"/>
                <a:gd name="T6" fmla="*/ 3 w 165"/>
                <a:gd name="T7" fmla="*/ 241 h 256"/>
                <a:gd name="T8" fmla="*/ 4 w 165"/>
                <a:gd name="T9" fmla="*/ 178 h 256"/>
                <a:gd name="T10" fmla="*/ 19 w 165"/>
                <a:gd name="T11" fmla="*/ 122 h 256"/>
                <a:gd name="T12" fmla="*/ 26 w 165"/>
                <a:gd name="T13" fmla="*/ 116 h 256"/>
                <a:gd name="T14" fmla="*/ 32 w 165"/>
                <a:gd name="T15" fmla="*/ 114 h 256"/>
                <a:gd name="T16" fmla="*/ 84 w 165"/>
                <a:gd name="T17" fmla="*/ 81 h 256"/>
                <a:gd name="T18" fmla="*/ 96 w 165"/>
                <a:gd name="T19" fmla="*/ 69 h 256"/>
                <a:gd name="T20" fmla="*/ 131 w 165"/>
                <a:gd name="T21" fmla="*/ 19 h 256"/>
                <a:gd name="T22" fmla="*/ 142 w 165"/>
                <a:gd name="T23" fmla="*/ 0 h 256"/>
                <a:gd name="T24" fmla="*/ 155 w 165"/>
                <a:gd name="T25" fmla="*/ 16 h 256"/>
                <a:gd name="T26" fmla="*/ 164 w 165"/>
                <a:gd name="T27" fmla="*/ 94 h 256"/>
                <a:gd name="T28" fmla="*/ 156 w 165"/>
                <a:gd name="T29" fmla="*/ 103 h 256"/>
                <a:gd name="T30" fmla="*/ 165 w 165"/>
                <a:gd name="T31" fmla="*/ 123 h 256"/>
                <a:gd name="T32" fmla="*/ 125 w 165"/>
                <a:gd name="T33" fmla="*/ 199 h 256"/>
                <a:gd name="T34" fmla="*/ 112 w 165"/>
                <a:gd name="T35" fmla="*/ 214 h 256"/>
                <a:gd name="T36" fmla="*/ 106 w 165"/>
                <a:gd name="T37" fmla="*/ 209 h 256"/>
                <a:gd name="T38" fmla="*/ 81 w 165"/>
                <a:gd name="T39" fmla="*/ 177 h 256"/>
                <a:gd name="T40" fmla="*/ 49 w 165"/>
                <a:gd name="T41" fmla="*/ 136 h 256"/>
                <a:gd name="T42" fmla="*/ 40 w 165"/>
                <a:gd name="T43" fmla="*/ 132 h 256"/>
                <a:gd name="T44" fmla="*/ 41 w 165"/>
                <a:gd name="T45" fmla="*/ 142 h 256"/>
                <a:gd name="T46" fmla="*/ 75 w 165"/>
                <a:gd name="T47" fmla="*/ 192 h 256"/>
                <a:gd name="T48" fmla="*/ 92 w 165"/>
                <a:gd name="T49" fmla="*/ 221 h 256"/>
                <a:gd name="T50" fmla="*/ 92 w 165"/>
                <a:gd name="T51" fmla="*/ 22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5" h="256">
                  <a:moveTo>
                    <a:pt x="92" y="226"/>
                  </a:moveTo>
                  <a:cubicBezTo>
                    <a:pt x="68" y="240"/>
                    <a:pt x="43" y="252"/>
                    <a:pt x="15" y="255"/>
                  </a:cubicBezTo>
                  <a:cubicBezTo>
                    <a:pt x="11" y="256"/>
                    <a:pt x="7" y="254"/>
                    <a:pt x="3" y="254"/>
                  </a:cubicBezTo>
                  <a:cubicBezTo>
                    <a:pt x="0" y="250"/>
                    <a:pt x="3" y="245"/>
                    <a:pt x="3" y="241"/>
                  </a:cubicBezTo>
                  <a:cubicBezTo>
                    <a:pt x="8" y="220"/>
                    <a:pt x="4" y="199"/>
                    <a:pt x="4" y="178"/>
                  </a:cubicBezTo>
                  <a:cubicBezTo>
                    <a:pt x="4" y="159"/>
                    <a:pt x="13" y="141"/>
                    <a:pt x="19" y="122"/>
                  </a:cubicBezTo>
                  <a:cubicBezTo>
                    <a:pt x="20" y="119"/>
                    <a:pt x="23" y="117"/>
                    <a:pt x="26" y="116"/>
                  </a:cubicBezTo>
                  <a:cubicBezTo>
                    <a:pt x="28" y="115"/>
                    <a:pt x="30" y="115"/>
                    <a:pt x="32" y="114"/>
                  </a:cubicBezTo>
                  <a:cubicBezTo>
                    <a:pt x="54" y="110"/>
                    <a:pt x="73" y="101"/>
                    <a:pt x="84" y="81"/>
                  </a:cubicBezTo>
                  <a:cubicBezTo>
                    <a:pt x="87" y="76"/>
                    <a:pt x="91" y="72"/>
                    <a:pt x="96" y="69"/>
                  </a:cubicBezTo>
                  <a:cubicBezTo>
                    <a:pt x="118" y="59"/>
                    <a:pt x="128" y="42"/>
                    <a:pt x="131" y="19"/>
                  </a:cubicBezTo>
                  <a:cubicBezTo>
                    <a:pt x="133" y="11"/>
                    <a:pt x="133" y="1"/>
                    <a:pt x="142" y="0"/>
                  </a:cubicBezTo>
                  <a:cubicBezTo>
                    <a:pt x="151" y="0"/>
                    <a:pt x="152" y="10"/>
                    <a:pt x="155" y="16"/>
                  </a:cubicBezTo>
                  <a:cubicBezTo>
                    <a:pt x="165" y="41"/>
                    <a:pt x="164" y="68"/>
                    <a:pt x="164" y="94"/>
                  </a:cubicBezTo>
                  <a:cubicBezTo>
                    <a:pt x="164" y="102"/>
                    <a:pt x="158" y="99"/>
                    <a:pt x="156" y="103"/>
                  </a:cubicBezTo>
                  <a:cubicBezTo>
                    <a:pt x="157" y="111"/>
                    <a:pt x="156" y="119"/>
                    <a:pt x="165" y="123"/>
                  </a:cubicBezTo>
                  <a:cubicBezTo>
                    <a:pt x="158" y="151"/>
                    <a:pt x="144" y="176"/>
                    <a:pt x="125" y="199"/>
                  </a:cubicBezTo>
                  <a:cubicBezTo>
                    <a:pt x="121" y="204"/>
                    <a:pt x="117" y="209"/>
                    <a:pt x="112" y="214"/>
                  </a:cubicBezTo>
                  <a:cubicBezTo>
                    <a:pt x="110" y="212"/>
                    <a:pt x="108" y="211"/>
                    <a:pt x="106" y="209"/>
                  </a:cubicBezTo>
                  <a:cubicBezTo>
                    <a:pt x="94" y="201"/>
                    <a:pt x="88" y="188"/>
                    <a:pt x="81" y="177"/>
                  </a:cubicBezTo>
                  <a:cubicBezTo>
                    <a:pt x="71" y="162"/>
                    <a:pt x="59" y="150"/>
                    <a:pt x="49" y="136"/>
                  </a:cubicBezTo>
                  <a:cubicBezTo>
                    <a:pt x="47" y="133"/>
                    <a:pt x="44" y="129"/>
                    <a:pt x="40" y="132"/>
                  </a:cubicBezTo>
                  <a:cubicBezTo>
                    <a:pt x="35" y="135"/>
                    <a:pt x="39" y="139"/>
                    <a:pt x="41" y="142"/>
                  </a:cubicBezTo>
                  <a:cubicBezTo>
                    <a:pt x="51" y="160"/>
                    <a:pt x="64" y="176"/>
                    <a:pt x="75" y="192"/>
                  </a:cubicBezTo>
                  <a:cubicBezTo>
                    <a:pt x="82" y="201"/>
                    <a:pt x="89" y="210"/>
                    <a:pt x="92" y="221"/>
                  </a:cubicBezTo>
                  <a:cubicBezTo>
                    <a:pt x="92" y="223"/>
                    <a:pt x="92" y="225"/>
                    <a:pt x="92" y="226"/>
                  </a:cubicBezTo>
                  <a:close/>
                </a:path>
              </a:pathLst>
            </a:custGeom>
            <a:solidFill>
              <a:srgbClr val="164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5" name="Freeform 57">
              <a:extLst>
                <a:ext uri="{FF2B5EF4-FFF2-40B4-BE49-F238E27FC236}">
                  <a16:creationId xmlns:a16="http://schemas.microsoft.com/office/drawing/2014/main" id="{6ED4E069-F6F2-F179-7AF1-CF52FC5AD832}"/>
                </a:ext>
              </a:extLst>
            </p:cNvPr>
            <p:cNvSpPr/>
            <p:nvPr/>
          </p:nvSpPr>
          <p:spPr bwMode="auto">
            <a:xfrm>
              <a:off x="4168775" y="4122738"/>
              <a:ext cx="211138" cy="201612"/>
            </a:xfrm>
            <a:custGeom>
              <a:avLst/>
              <a:gdLst>
                <a:gd name="T0" fmla="*/ 1 w 131"/>
                <a:gd name="T1" fmla="*/ 92 h 125"/>
                <a:gd name="T2" fmla="*/ 15 w 131"/>
                <a:gd name="T3" fmla="*/ 71 h 125"/>
                <a:gd name="T4" fmla="*/ 47 w 131"/>
                <a:gd name="T5" fmla="*/ 13 h 125"/>
                <a:gd name="T6" fmla="*/ 54 w 131"/>
                <a:gd name="T7" fmla="*/ 1 h 125"/>
                <a:gd name="T8" fmla="*/ 67 w 131"/>
                <a:gd name="T9" fmla="*/ 16 h 125"/>
                <a:gd name="T10" fmla="*/ 79 w 131"/>
                <a:gd name="T11" fmla="*/ 15 h 125"/>
                <a:gd name="T12" fmla="*/ 96 w 131"/>
                <a:gd name="T13" fmla="*/ 17 h 125"/>
                <a:gd name="T14" fmla="*/ 107 w 131"/>
                <a:gd name="T15" fmla="*/ 6 h 125"/>
                <a:gd name="T16" fmla="*/ 129 w 131"/>
                <a:gd name="T17" fmla="*/ 16 h 125"/>
                <a:gd name="T18" fmla="*/ 131 w 131"/>
                <a:gd name="T19" fmla="*/ 22 h 125"/>
                <a:gd name="T20" fmla="*/ 121 w 131"/>
                <a:gd name="T21" fmla="*/ 61 h 125"/>
                <a:gd name="T22" fmla="*/ 35 w 131"/>
                <a:gd name="T23" fmla="*/ 123 h 125"/>
                <a:gd name="T24" fmla="*/ 22 w 131"/>
                <a:gd name="T25" fmla="*/ 117 h 125"/>
                <a:gd name="T26" fmla="*/ 1 w 131"/>
                <a:gd name="T27" fmla="*/ 9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1" h="125">
                  <a:moveTo>
                    <a:pt x="1" y="92"/>
                  </a:moveTo>
                  <a:cubicBezTo>
                    <a:pt x="0" y="81"/>
                    <a:pt x="10" y="78"/>
                    <a:pt x="15" y="71"/>
                  </a:cubicBezTo>
                  <a:cubicBezTo>
                    <a:pt x="29" y="53"/>
                    <a:pt x="41" y="34"/>
                    <a:pt x="47" y="13"/>
                  </a:cubicBezTo>
                  <a:cubicBezTo>
                    <a:pt x="49" y="8"/>
                    <a:pt x="52" y="5"/>
                    <a:pt x="54" y="1"/>
                  </a:cubicBezTo>
                  <a:cubicBezTo>
                    <a:pt x="62" y="2"/>
                    <a:pt x="63" y="10"/>
                    <a:pt x="67" y="16"/>
                  </a:cubicBezTo>
                  <a:cubicBezTo>
                    <a:pt x="71" y="11"/>
                    <a:pt x="74" y="0"/>
                    <a:pt x="79" y="15"/>
                  </a:cubicBezTo>
                  <a:cubicBezTo>
                    <a:pt x="82" y="23"/>
                    <a:pt x="89" y="26"/>
                    <a:pt x="96" y="17"/>
                  </a:cubicBezTo>
                  <a:cubicBezTo>
                    <a:pt x="99" y="12"/>
                    <a:pt x="104" y="6"/>
                    <a:pt x="107" y="6"/>
                  </a:cubicBezTo>
                  <a:cubicBezTo>
                    <a:pt x="115" y="8"/>
                    <a:pt x="122" y="13"/>
                    <a:pt x="129" y="16"/>
                  </a:cubicBezTo>
                  <a:cubicBezTo>
                    <a:pt x="131" y="17"/>
                    <a:pt x="131" y="20"/>
                    <a:pt x="131" y="22"/>
                  </a:cubicBezTo>
                  <a:cubicBezTo>
                    <a:pt x="131" y="36"/>
                    <a:pt x="129" y="51"/>
                    <a:pt x="121" y="61"/>
                  </a:cubicBezTo>
                  <a:cubicBezTo>
                    <a:pt x="97" y="88"/>
                    <a:pt x="70" y="112"/>
                    <a:pt x="35" y="123"/>
                  </a:cubicBezTo>
                  <a:cubicBezTo>
                    <a:pt x="28" y="125"/>
                    <a:pt x="24" y="124"/>
                    <a:pt x="22" y="117"/>
                  </a:cubicBezTo>
                  <a:cubicBezTo>
                    <a:pt x="19" y="105"/>
                    <a:pt x="7" y="101"/>
                    <a:pt x="1" y="92"/>
                  </a:cubicBezTo>
                  <a:close/>
                </a:path>
              </a:pathLst>
            </a:custGeom>
            <a:solidFill>
              <a:srgbClr val="226D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6" name="Freeform 58">
              <a:extLst>
                <a:ext uri="{FF2B5EF4-FFF2-40B4-BE49-F238E27FC236}">
                  <a16:creationId xmlns:a16="http://schemas.microsoft.com/office/drawing/2014/main" id="{536EF0DE-4C4A-B801-B596-C2D473836BC8}"/>
                </a:ext>
              </a:extLst>
            </p:cNvPr>
            <p:cNvSpPr/>
            <p:nvPr/>
          </p:nvSpPr>
          <p:spPr bwMode="auto">
            <a:xfrm>
              <a:off x="3911600" y="3744913"/>
              <a:ext cx="360363" cy="349250"/>
            </a:xfrm>
            <a:custGeom>
              <a:avLst/>
              <a:gdLst>
                <a:gd name="T0" fmla="*/ 205 w 224"/>
                <a:gd name="T1" fmla="*/ 214 h 216"/>
                <a:gd name="T2" fmla="*/ 210 w 224"/>
                <a:gd name="T3" fmla="*/ 202 h 216"/>
                <a:gd name="T4" fmla="*/ 202 w 224"/>
                <a:gd name="T5" fmla="*/ 132 h 216"/>
                <a:gd name="T6" fmla="*/ 198 w 224"/>
                <a:gd name="T7" fmla="*/ 123 h 216"/>
                <a:gd name="T8" fmla="*/ 191 w 224"/>
                <a:gd name="T9" fmla="*/ 114 h 216"/>
                <a:gd name="T10" fmla="*/ 184 w 224"/>
                <a:gd name="T11" fmla="*/ 126 h 216"/>
                <a:gd name="T12" fmla="*/ 162 w 224"/>
                <a:gd name="T13" fmla="*/ 173 h 216"/>
                <a:gd name="T14" fmla="*/ 146 w 224"/>
                <a:gd name="T15" fmla="*/ 183 h 216"/>
                <a:gd name="T16" fmla="*/ 145 w 224"/>
                <a:gd name="T17" fmla="*/ 179 h 216"/>
                <a:gd name="T18" fmla="*/ 158 w 224"/>
                <a:gd name="T19" fmla="*/ 165 h 216"/>
                <a:gd name="T20" fmla="*/ 159 w 224"/>
                <a:gd name="T21" fmla="*/ 80 h 216"/>
                <a:gd name="T22" fmla="*/ 74 w 224"/>
                <a:gd name="T23" fmla="*/ 86 h 216"/>
                <a:gd name="T24" fmla="*/ 67 w 224"/>
                <a:gd name="T25" fmla="*/ 95 h 216"/>
                <a:gd name="T26" fmla="*/ 62 w 224"/>
                <a:gd name="T27" fmla="*/ 95 h 216"/>
                <a:gd name="T28" fmla="*/ 63 w 224"/>
                <a:gd name="T29" fmla="*/ 79 h 216"/>
                <a:gd name="T30" fmla="*/ 126 w 224"/>
                <a:gd name="T31" fmla="*/ 50 h 216"/>
                <a:gd name="T32" fmla="*/ 136 w 224"/>
                <a:gd name="T33" fmla="*/ 51 h 216"/>
                <a:gd name="T34" fmla="*/ 138 w 224"/>
                <a:gd name="T35" fmla="*/ 49 h 216"/>
                <a:gd name="T36" fmla="*/ 77 w 224"/>
                <a:gd name="T37" fmla="*/ 19 h 216"/>
                <a:gd name="T38" fmla="*/ 19 w 224"/>
                <a:gd name="T39" fmla="*/ 17 h 216"/>
                <a:gd name="T40" fmla="*/ 12 w 224"/>
                <a:gd name="T41" fmla="*/ 18 h 216"/>
                <a:gd name="T42" fmla="*/ 1 w 224"/>
                <a:gd name="T43" fmla="*/ 12 h 216"/>
                <a:gd name="T44" fmla="*/ 10 w 224"/>
                <a:gd name="T45" fmla="*/ 3 h 216"/>
                <a:gd name="T46" fmla="*/ 21 w 224"/>
                <a:gd name="T47" fmla="*/ 0 h 216"/>
                <a:gd name="T48" fmla="*/ 39 w 224"/>
                <a:gd name="T49" fmla="*/ 3 h 216"/>
                <a:gd name="T50" fmla="*/ 199 w 224"/>
                <a:gd name="T51" fmla="*/ 100 h 216"/>
                <a:gd name="T52" fmla="*/ 217 w 224"/>
                <a:gd name="T53" fmla="*/ 216 h 216"/>
                <a:gd name="T54" fmla="*/ 205 w 224"/>
                <a:gd name="T55" fmla="*/ 21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4" h="216">
                  <a:moveTo>
                    <a:pt x="205" y="214"/>
                  </a:moveTo>
                  <a:cubicBezTo>
                    <a:pt x="208" y="211"/>
                    <a:pt x="210" y="207"/>
                    <a:pt x="210" y="202"/>
                  </a:cubicBezTo>
                  <a:cubicBezTo>
                    <a:pt x="209" y="178"/>
                    <a:pt x="210" y="155"/>
                    <a:pt x="202" y="132"/>
                  </a:cubicBezTo>
                  <a:cubicBezTo>
                    <a:pt x="201" y="129"/>
                    <a:pt x="200" y="126"/>
                    <a:pt x="198" y="123"/>
                  </a:cubicBezTo>
                  <a:cubicBezTo>
                    <a:pt x="196" y="119"/>
                    <a:pt x="196" y="113"/>
                    <a:pt x="191" y="114"/>
                  </a:cubicBezTo>
                  <a:cubicBezTo>
                    <a:pt x="187" y="115"/>
                    <a:pt x="184" y="120"/>
                    <a:pt x="184" y="126"/>
                  </a:cubicBezTo>
                  <a:cubicBezTo>
                    <a:pt x="183" y="145"/>
                    <a:pt x="176" y="160"/>
                    <a:pt x="162" y="173"/>
                  </a:cubicBezTo>
                  <a:cubicBezTo>
                    <a:pt x="157" y="178"/>
                    <a:pt x="152" y="180"/>
                    <a:pt x="146" y="183"/>
                  </a:cubicBezTo>
                  <a:cubicBezTo>
                    <a:pt x="145" y="182"/>
                    <a:pt x="145" y="181"/>
                    <a:pt x="145" y="179"/>
                  </a:cubicBezTo>
                  <a:cubicBezTo>
                    <a:pt x="148" y="173"/>
                    <a:pt x="154" y="170"/>
                    <a:pt x="158" y="165"/>
                  </a:cubicBezTo>
                  <a:cubicBezTo>
                    <a:pt x="181" y="139"/>
                    <a:pt x="183" y="105"/>
                    <a:pt x="159" y="80"/>
                  </a:cubicBezTo>
                  <a:cubicBezTo>
                    <a:pt x="134" y="53"/>
                    <a:pt x="96" y="56"/>
                    <a:pt x="74" y="86"/>
                  </a:cubicBezTo>
                  <a:cubicBezTo>
                    <a:pt x="72" y="89"/>
                    <a:pt x="70" y="92"/>
                    <a:pt x="67" y="95"/>
                  </a:cubicBezTo>
                  <a:cubicBezTo>
                    <a:pt x="66" y="96"/>
                    <a:pt x="64" y="96"/>
                    <a:pt x="62" y="95"/>
                  </a:cubicBezTo>
                  <a:cubicBezTo>
                    <a:pt x="56" y="89"/>
                    <a:pt x="60" y="84"/>
                    <a:pt x="63" y="79"/>
                  </a:cubicBezTo>
                  <a:cubicBezTo>
                    <a:pt x="79" y="58"/>
                    <a:pt x="100" y="50"/>
                    <a:pt x="126" y="50"/>
                  </a:cubicBezTo>
                  <a:cubicBezTo>
                    <a:pt x="129" y="51"/>
                    <a:pt x="133" y="52"/>
                    <a:pt x="136" y="51"/>
                  </a:cubicBezTo>
                  <a:cubicBezTo>
                    <a:pt x="137" y="51"/>
                    <a:pt x="137" y="50"/>
                    <a:pt x="138" y="49"/>
                  </a:cubicBezTo>
                  <a:cubicBezTo>
                    <a:pt x="121" y="33"/>
                    <a:pt x="100" y="25"/>
                    <a:pt x="77" y="19"/>
                  </a:cubicBezTo>
                  <a:cubicBezTo>
                    <a:pt x="58" y="14"/>
                    <a:pt x="39" y="16"/>
                    <a:pt x="19" y="17"/>
                  </a:cubicBezTo>
                  <a:cubicBezTo>
                    <a:pt x="17" y="17"/>
                    <a:pt x="14" y="18"/>
                    <a:pt x="12" y="18"/>
                  </a:cubicBezTo>
                  <a:cubicBezTo>
                    <a:pt x="7" y="18"/>
                    <a:pt x="2" y="17"/>
                    <a:pt x="1" y="12"/>
                  </a:cubicBezTo>
                  <a:cubicBezTo>
                    <a:pt x="0" y="6"/>
                    <a:pt x="4" y="4"/>
                    <a:pt x="10" y="3"/>
                  </a:cubicBezTo>
                  <a:cubicBezTo>
                    <a:pt x="14" y="4"/>
                    <a:pt x="18" y="3"/>
                    <a:pt x="21" y="0"/>
                  </a:cubicBezTo>
                  <a:cubicBezTo>
                    <a:pt x="27" y="3"/>
                    <a:pt x="33" y="3"/>
                    <a:pt x="39" y="3"/>
                  </a:cubicBezTo>
                  <a:cubicBezTo>
                    <a:pt x="112" y="2"/>
                    <a:pt x="165" y="37"/>
                    <a:pt x="199" y="100"/>
                  </a:cubicBezTo>
                  <a:cubicBezTo>
                    <a:pt x="218" y="135"/>
                    <a:pt x="224" y="175"/>
                    <a:pt x="217" y="216"/>
                  </a:cubicBezTo>
                  <a:cubicBezTo>
                    <a:pt x="213" y="212"/>
                    <a:pt x="209" y="212"/>
                    <a:pt x="205" y="214"/>
                  </a:cubicBezTo>
                  <a:close/>
                </a:path>
              </a:pathLst>
            </a:custGeom>
            <a:solidFill>
              <a:srgbClr val="24581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7" name="Freeform 59">
              <a:extLst>
                <a:ext uri="{FF2B5EF4-FFF2-40B4-BE49-F238E27FC236}">
                  <a16:creationId xmlns:a16="http://schemas.microsoft.com/office/drawing/2014/main" id="{92003C45-C7BD-2CD1-8CB2-3BB290C02A88}"/>
                </a:ext>
              </a:extLst>
            </p:cNvPr>
            <p:cNvSpPr/>
            <p:nvPr/>
          </p:nvSpPr>
          <p:spPr bwMode="auto">
            <a:xfrm>
              <a:off x="4037013" y="4127500"/>
              <a:ext cx="123825" cy="153987"/>
            </a:xfrm>
            <a:custGeom>
              <a:avLst/>
              <a:gdLst>
                <a:gd name="T0" fmla="*/ 63 w 77"/>
                <a:gd name="T1" fmla="*/ 96 h 96"/>
                <a:gd name="T2" fmla="*/ 9 w 77"/>
                <a:gd name="T3" fmla="*/ 18 h 96"/>
                <a:gd name="T4" fmla="*/ 7 w 77"/>
                <a:gd name="T5" fmla="*/ 3 h 96"/>
                <a:gd name="T6" fmla="*/ 24 w 77"/>
                <a:gd name="T7" fmla="*/ 9 h 96"/>
                <a:gd name="T8" fmla="*/ 77 w 77"/>
                <a:gd name="T9" fmla="*/ 84 h 96"/>
                <a:gd name="T10" fmla="*/ 63 w 77"/>
                <a:gd name="T11" fmla="*/ 96 h 96"/>
              </a:gdLst>
              <a:ahLst/>
              <a:cxnLst>
                <a:cxn ang="0">
                  <a:pos x="T0" y="T1"/>
                </a:cxn>
                <a:cxn ang="0">
                  <a:pos x="T2" y="T3"/>
                </a:cxn>
                <a:cxn ang="0">
                  <a:pos x="T4" y="T5"/>
                </a:cxn>
                <a:cxn ang="0">
                  <a:pos x="T6" y="T7"/>
                </a:cxn>
                <a:cxn ang="0">
                  <a:pos x="T8" y="T9"/>
                </a:cxn>
                <a:cxn ang="0">
                  <a:pos x="T10" y="T11"/>
                </a:cxn>
              </a:cxnLst>
              <a:rect l="0" t="0" r="r" b="b"/>
              <a:pathLst>
                <a:path w="77" h="96">
                  <a:moveTo>
                    <a:pt x="63" y="96"/>
                  </a:moveTo>
                  <a:cubicBezTo>
                    <a:pt x="46" y="69"/>
                    <a:pt x="25" y="46"/>
                    <a:pt x="9" y="18"/>
                  </a:cubicBezTo>
                  <a:cubicBezTo>
                    <a:pt x="7" y="14"/>
                    <a:pt x="0" y="8"/>
                    <a:pt x="7" y="3"/>
                  </a:cubicBezTo>
                  <a:cubicBezTo>
                    <a:pt x="13" y="0"/>
                    <a:pt x="19" y="3"/>
                    <a:pt x="24" y="9"/>
                  </a:cubicBezTo>
                  <a:cubicBezTo>
                    <a:pt x="43" y="33"/>
                    <a:pt x="59" y="59"/>
                    <a:pt x="77" y="84"/>
                  </a:cubicBezTo>
                  <a:cubicBezTo>
                    <a:pt x="74" y="90"/>
                    <a:pt x="69" y="93"/>
                    <a:pt x="63" y="96"/>
                  </a:cubicBezTo>
                  <a:close/>
                </a:path>
              </a:pathLst>
            </a:custGeom>
            <a:solidFill>
              <a:srgbClr val="446B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8" name="Freeform 60">
              <a:extLst>
                <a:ext uri="{FF2B5EF4-FFF2-40B4-BE49-F238E27FC236}">
                  <a16:creationId xmlns:a16="http://schemas.microsoft.com/office/drawing/2014/main" id="{5F43D0F1-7FFB-241A-5EA1-ABF8CEBCE574}"/>
                </a:ext>
              </a:extLst>
            </p:cNvPr>
            <p:cNvSpPr/>
            <p:nvPr/>
          </p:nvSpPr>
          <p:spPr bwMode="auto">
            <a:xfrm>
              <a:off x="3830638" y="4033838"/>
              <a:ext cx="315913" cy="333375"/>
            </a:xfrm>
            <a:custGeom>
              <a:avLst/>
              <a:gdLst>
                <a:gd name="T0" fmla="*/ 196 w 196"/>
                <a:gd name="T1" fmla="*/ 2 h 207"/>
                <a:gd name="T2" fmla="*/ 196 w 196"/>
                <a:gd name="T3" fmla="*/ 5 h 207"/>
                <a:gd name="T4" fmla="*/ 177 w 196"/>
                <a:gd name="T5" fmla="*/ 27 h 207"/>
                <a:gd name="T6" fmla="*/ 154 w 196"/>
                <a:gd name="T7" fmla="*/ 44 h 207"/>
                <a:gd name="T8" fmla="*/ 111 w 196"/>
                <a:gd name="T9" fmla="*/ 86 h 207"/>
                <a:gd name="T10" fmla="*/ 109 w 196"/>
                <a:gd name="T11" fmla="*/ 148 h 207"/>
                <a:gd name="T12" fmla="*/ 102 w 196"/>
                <a:gd name="T13" fmla="*/ 187 h 207"/>
                <a:gd name="T14" fmla="*/ 82 w 196"/>
                <a:gd name="T15" fmla="*/ 207 h 207"/>
                <a:gd name="T16" fmla="*/ 9 w 196"/>
                <a:gd name="T17" fmla="*/ 151 h 207"/>
                <a:gd name="T18" fmla="*/ 5 w 196"/>
                <a:gd name="T19" fmla="*/ 125 h 207"/>
                <a:gd name="T20" fmla="*/ 34 w 196"/>
                <a:gd name="T21" fmla="*/ 71 h 207"/>
                <a:gd name="T22" fmla="*/ 32 w 196"/>
                <a:gd name="T23" fmla="*/ 57 h 207"/>
                <a:gd name="T24" fmla="*/ 55 w 196"/>
                <a:gd name="T25" fmla="*/ 45 h 207"/>
                <a:gd name="T26" fmla="*/ 68 w 196"/>
                <a:gd name="T27" fmla="*/ 44 h 207"/>
                <a:gd name="T28" fmla="*/ 108 w 196"/>
                <a:gd name="T29" fmla="*/ 51 h 207"/>
                <a:gd name="T30" fmla="*/ 109 w 196"/>
                <a:gd name="T31" fmla="*/ 48 h 207"/>
                <a:gd name="T32" fmla="*/ 145 w 196"/>
                <a:gd name="T33" fmla="*/ 37 h 207"/>
                <a:gd name="T34" fmla="*/ 167 w 196"/>
                <a:gd name="T35" fmla="*/ 15 h 207"/>
                <a:gd name="T36" fmla="*/ 161 w 196"/>
                <a:gd name="T37" fmla="*/ 16 h 207"/>
                <a:gd name="T38" fmla="*/ 162 w 196"/>
                <a:gd name="T39" fmla="*/ 4 h 207"/>
                <a:gd name="T40" fmla="*/ 196 w 196"/>
                <a:gd name="T41" fmla="*/ 2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6" h="206">
                  <a:moveTo>
                    <a:pt x="196" y="2"/>
                  </a:moveTo>
                  <a:cubicBezTo>
                    <a:pt x="196" y="3"/>
                    <a:pt x="196" y="4"/>
                    <a:pt x="196" y="5"/>
                  </a:cubicBezTo>
                  <a:cubicBezTo>
                    <a:pt x="188" y="11"/>
                    <a:pt x="183" y="19"/>
                    <a:pt x="177" y="27"/>
                  </a:cubicBezTo>
                  <a:cubicBezTo>
                    <a:pt x="172" y="36"/>
                    <a:pt x="165" y="42"/>
                    <a:pt x="154" y="44"/>
                  </a:cubicBezTo>
                  <a:cubicBezTo>
                    <a:pt x="129" y="47"/>
                    <a:pt x="116" y="60"/>
                    <a:pt x="111" y="86"/>
                  </a:cubicBezTo>
                  <a:cubicBezTo>
                    <a:pt x="106" y="107"/>
                    <a:pt x="108" y="127"/>
                    <a:pt x="109" y="148"/>
                  </a:cubicBezTo>
                  <a:cubicBezTo>
                    <a:pt x="110" y="162"/>
                    <a:pt x="106" y="174"/>
                    <a:pt x="102" y="187"/>
                  </a:cubicBezTo>
                  <a:cubicBezTo>
                    <a:pt x="93" y="192"/>
                    <a:pt x="90" y="202"/>
                    <a:pt x="82" y="207"/>
                  </a:cubicBezTo>
                  <a:cubicBezTo>
                    <a:pt x="58" y="188"/>
                    <a:pt x="31" y="173"/>
                    <a:pt x="9" y="151"/>
                  </a:cubicBezTo>
                  <a:cubicBezTo>
                    <a:pt x="1" y="143"/>
                    <a:pt x="0" y="135"/>
                    <a:pt x="5" y="125"/>
                  </a:cubicBezTo>
                  <a:cubicBezTo>
                    <a:pt x="15" y="107"/>
                    <a:pt x="22" y="87"/>
                    <a:pt x="34" y="71"/>
                  </a:cubicBezTo>
                  <a:cubicBezTo>
                    <a:pt x="40" y="63"/>
                    <a:pt x="28" y="62"/>
                    <a:pt x="32" y="57"/>
                  </a:cubicBezTo>
                  <a:cubicBezTo>
                    <a:pt x="40" y="54"/>
                    <a:pt x="49" y="54"/>
                    <a:pt x="55" y="45"/>
                  </a:cubicBezTo>
                  <a:cubicBezTo>
                    <a:pt x="57" y="41"/>
                    <a:pt x="63" y="43"/>
                    <a:pt x="68" y="44"/>
                  </a:cubicBezTo>
                  <a:cubicBezTo>
                    <a:pt x="81" y="48"/>
                    <a:pt x="95" y="49"/>
                    <a:pt x="108" y="51"/>
                  </a:cubicBezTo>
                  <a:cubicBezTo>
                    <a:pt x="112" y="51"/>
                    <a:pt x="108" y="49"/>
                    <a:pt x="109" y="48"/>
                  </a:cubicBezTo>
                  <a:cubicBezTo>
                    <a:pt x="121" y="42"/>
                    <a:pt x="133" y="41"/>
                    <a:pt x="145" y="37"/>
                  </a:cubicBezTo>
                  <a:cubicBezTo>
                    <a:pt x="161" y="37"/>
                    <a:pt x="161" y="24"/>
                    <a:pt x="167" y="15"/>
                  </a:cubicBezTo>
                  <a:cubicBezTo>
                    <a:pt x="165" y="18"/>
                    <a:pt x="164" y="19"/>
                    <a:pt x="161" y="16"/>
                  </a:cubicBezTo>
                  <a:cubicBezTo>
                    <a:pt x="160" y="12"/>
                    <a:pt x="160" y="8"/>
                    <a:pt x="162" y="4"/>
                  </a:cubicBezTo>
                  <a:cubicBezTo>
                    <a:pt x="173" y="2"/>
                    <a:pt x="184" y="0"/>
                    <a:pt x="196" y="2"/>
                  </a:cubicBezTo>
                  <a:close/>
                </a:path>
              </a:pathLst>
            </a:custGeom>
            <a:solidFill>
              <a:srgbClr val="3663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79" name="Freeform 61">
              <a:extLst>
                <a:ext uri="{FF2B5EF4-FFF2-40B4-BE49-F238E27FC236}">
                  <a16:creationId xmlns:a16="http://schemas.microsoft.com/office/drawing/2014/main" id="{F7C6C257-B29F-6E54-B739-03B6221AE65D}"/>
                </a:ext>
              </a:extLst>
            </p:cNvPr>
            <p:cNvSpPr/>
            <p:nvPr/>
          </p:nvSpPr>
          <p:spPr bwMode="auto">
            <a:xfrm>
              <a:off x="3725863" y="4013200"/>
              <a:ext cx="236538" cy="400050"/>
            </a:xfrm>
            <a:custGeom>
              <a:avLst/>
              <a:gdLst>
                <a:gd name="T0" fmla="*/ 96 w 147"/>
                <a:gd name="T1" fmla="*/ 70 h 247"/>
                <a:gd name="T2" fmla="*/ 108 w 147"/>
                <a:gd name="T3" fmla="*/ 75 h 247"/>
                <a:gd name="T4" fmla="*/ 73 w 147"/>
                <a:gd name="T5" fmla="*/ 139 h 247"/>
                <a:gd name="T6" fmla="*/ 76 w 147"/>
                <a:gd name="T7" fmla="*/ 160 h 247"/>
                <a:gd name="T8" fmla="*/ 128 w 147"/>
                <a:gd name="T9" fmla="*/ 201 h 247"/>
                <a:gd name="T10" fmla="*/ 147 w 147"/>
                <a:gd name="T11" fmla="*/ 219 h 247"/>
                <a:gd name="T12" fmla="*/ 137 w 147"/>
                <a:gd name="T13" fmla="*/ 232 h 247"/>
                <a:gd name="T14" fmla="*/ 98 w 147"/>
                <a:gd name="T15" fmla="*/ 247 h 247"/>
                <a:gd name="T16" fmla="*/ 57 w 147"/>
                <a:gd name="T17" fmla="*/ 174 h 247"/>
                <a:gd name="T18" fmla="*/ 3 w 147"/>
                <a:gd name="T19" fmla="*/ 66 h 247"/>
                <a:gd name="T20" fmla="*/ 4 w 147"/>
                <a:gd name="T21" fmla="*/ 24 h 247"/>
                <a:gd name="T22" fmla="*/ 34 w 147"/>
                <a:gd name="T23" fmla="*/ 0 h 247"/>
                <a:gd name="T24" fmla="*/ 45 w 147"/>
                <a:gd name="T25" fmla="*/ 22 h 247"/>
                <a:gd name="T26" fmla="*/ 50 w 147"/>
                <a:gd name="T27" fmla="*/ 39 h 247"/>
                <a:gd name="T28" fmla="*/ 96 w 147"/>
                <a:gd name="T29" fmla="*/ 7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7" h="246">
                  <a:moveTo>
                    <a:pt x="96" y="70"/>
                  </a:moveTo>
                  <a:cubicBezTo>
                    <a:pt x="99" y="74"/>
                    <a:pt x="104" y="71"/>
                    <a:pt x="108" y="75"/>
                  </a:cubicBezTo>
                  <a:cubicBezTo>
                    <a:pt x="93" y="94"/>
                    <a:pt x="85" y="118"/>
                    <a:pt x="73" y="139"/>
                  </a:cubicBezTo>
                  <a:cubicBezTo>
                    <a:pt x="68" y="148"/>
                    <a:pt x="70" y="153"/>
                    <a:pt x="76" y="160"/>
                  </a:cubicBezTo>
                  <a:cubicBezTo>
                    <a:pt x="91" y="177"/>
                    <a:pt x="111" y="188"/>
                    <a:pt x="128" y="201"/>
                  </a:cubicBezTo>
                  <a:cubicBezTo>
                    <a:pt x="135" y="206"/>
                    <a:pt x="142" y="212"/>
                    <a:pt x="147" y="219"/>
                  </a:cubicBezTo>
                  <a:cubicBezTo>
                    <a:pt x="143" y="224"/>
                    <a:pt x="140" y="228"/>
                    <a:pt x="137" y="232"/>
                  </a:cubicBezTo>
                  <a:cubicBezTo>
                    <a:pt x="125" y="242"/>
                    <a:pt x="113" y="247"/>
                    <a:pt x="98" y="247"/>
                  </a:cubicBezTo>
                  <a:cubicBezTo>
                    <a:pt x="100" y="214"/>
                    <a:pt x="75" y="196"/>
                    <a:pt x="57" y="174"/>
                  </a:cubicBezTo>
                  <a:cubicBezTo>
                    <a:pt x="31" y="142"/>
                    <a:pt x="9" y="107"/>
                    <a:pt x="3" y="66"/>
                  </a:cubicBezTo>
                  <a:cubicBezTo>
                    <a:pt x="1" y="52"/>
                    <a:pt x="0" y="38"/>
                    <a:pt x="4" y="24"/>
                  </a:cubicBezTo>
                  <a:cubicBezTo>
                    <a:pt x="9" y="10"/>
                    <a:pt x="18" y="1"/>
                    <a:pt x="34" y="0"/>
                  </a:cubicBezTo>
                  <a:cubicBezTo>
                    <a:pt x="46" y="6"/>
                    <a:pt x="49" y="10"/>
                    <a:pt x="45" y="22"/>
                  </a:cubicBezTo>
                  <a:cubicBezTo>
                    <a:pt x="42" y="29"/>
                    <a:pt x="44" y="34"/>
                    <a:pt x="50" y="39"/>
                  </a:cubicBezTo>
                  <a:cubicBezTo>
                    <a:pt x="66" y="49"/>
                    <a:pt x="79" y="63"/>
                    <a:pt x="96" y="70"/>
                  </a:cubicBezTo>
                  <a:close/>
                </a:path>
              </a:pathLst>
            </a:custGeom>
            <a:solidFill>
              <a:srgbClr val="4780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0" name="Freeform 62">
              <a:extLst>
                <a:ext uri="{FF2B5EF4-FFF2-40B4-BE49-F238E27FC236}">
                  <a16:creationId xmlns:a16="http://schemas.microsoft.com/office/drawing/2014/main" id="{A8F3D2B5-17AD-A457-5844-75D169A22DB0}"/>
                </a:ext>
              </a:extLst>
            </p:cNvPr>
            <p:cNvSpPr/>
            <p:nvPr/>
          </p:nvSpPr>
          <p:spPr bwMode="auto">
            <a:xfrm>
              <a:off x="3797300" y="4389438"/>
              <a:ext cx="152400" cy="309562"/>
            </a:xfrm>
            <a:custGeom>
              <a:avLst/>
              <a:gdLst>
                <a:gd name="T0" fmla="*/ 54 w 94"/>
                <a:gd name="T1" fmla="*/ 15 h 192"/>
                <a:gd name="T2" fmla="*/ 92 w 94"/>
                <a:gd name="T3" fmla="*/ 0 h 192"/>
                <a:gd name="T4" fmla="*/ 94 w 94"/>
                <a:gd name="T5" fmla="*/ 42 h 192"/>
                <a:gd name="T6" fmla="*/ 93 w 94"/>
                <a:gd name="T7" fmla="*/ 48 h 192"/>
                <a:gd name="T8" fmla="*/ 45 w 94"/>
                <a:gd name="T9" fmla="*/ 138 h 192"/>
                <a:gd name="T10" fmla="*/ 22 w 94"/>
                <a:gd name="T11" fmla="*/ 181 h 192"/>
                <a:gd name="T12" fmla="*/ 5 w 94"/>
                <a:gd name="T13" fmla="*/ 190 h 192"/>
                <a:gd name="T14" fmla="*/ 0 w 94"/>
                <a:gd name="T15" fmla="*/ 117 h 192"/>
                <a:gd name="T16" fmla="*/ 20 w 94"/>
                <a:gd name="T17" fmla="*/ 71 h 192"/>
                <a:gd name="T18" fmla="*/ 45 w 94"/>
                <a:gd name="T19" fmla="*/ 24 h 192"/>
                <a:gd name="T20" fmla="*/ 54 w 94"/>
                <a:gd name="T21" fmla="*/ 15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192">
                  <a:moveTo>
                    <a:pt x="54" y="15"/>
                  </a:moveTo>
                  <a:cubicBezTo>
                    <a:pt x="66" y="10"/>
                    <a:pt x="79" y="5"/>
                    <a:pt x="92" y="0"/>
                  </a:cubicBezTo>
                  <a:cubicBezTo>
                    <a:pt x="93" y="14"/>
                    <a:pt x="90" y="28"/>
                    <a:pt x="94" y="42"/>
                  </a:cubicBezTo>
                  <a:cubicBezTo>
                    <a:pt x="94" y="43"/>
                    <a:pt x="94" y="46"/>
                    <a:pt x="93" y="48"/>
                  </a:cubicBezTo>
                  <a:cubicBezTo>
                    <a:pt x="73" y="76"/>
                    <a:pt x="61" y="108"/>
                    <a:pt x="45" y="138"/>
                  </a:cubicBezTo>
                  <a:cubicBezTo>
                    <a:pt x="37" y="152"/>
                    <a:pt x="27" y="166"/>
                    <a:pt x="22" y="181"/>
                  </a:cubicBezTo>
                  <a:cubicBezTo>
                    <a:pt x="18" y="190"/>
                    <a:pt x="14" y="192"/>
                    <a:pt x="5" y="190"/>
                  </a:cubicBezTo>
                  <a:cubicBezTo>
                    <a:pt x="12" y="165"/>
                    <a:pt x="8" y="141"/>
                    <a:pt x="0" y="117"/>
                  </a:cubicBezTo>
                  <a:cubicBezTo>
                    <a:pt x="2" y="100"/>
                    <a:pt x="13" y="86"/>
                    <a:pt x="20" y="71"/>
                  </a:cubicBezTo>
                  <a:cubicBezTo>
                    <a:pt x="28" y="55"/>
                    <a:pt x="37" y="40"/>
                    <a:pt x="45" y="24"/>
                  </a:cubicBezTo>
                  <a:cubicBezTo>
                    <a:pt x="46" y="20"/>
                    <a:pt x="47" y="15"/>
                    <a:pt x="54" y="15"/>
                  </a:cubicBezTo>
                  <a:close/>
                </a:path>
              </a:pathLst>
            </a:custGeom>
            <a:solidFill>
              <a:srgbClr val="418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1" name="Freeform 63">
              <a:extLst>
                <a:ext uri="{FF2B5EF4-FFF2-40B4-BE49-F238E27FC236}">
                  <a16:creationId xmlns:a16="http://schemas.microsoft.com/office/drawing/2014/main" id="{801E1B58-1108-060E-9C98-CFE0E31254B9}"/>
                </a:ext>
              </a:extLst>
            </p:cNvPr>
            <p:cNvSpPr/>
            <p:nvPr/>
          </p:nvSpPr>
          <p:spPr bwMode="auto">
            <a:xfrm>
              <a:off x="3598863" y="4629150"/>
              <a:ext cx="244475" cy="114300"/>
            </a:xfrm>
            <a:custGeom>
              <a:avLst/>
              <a:gdLst>
                <a:gd name="T0" fmla="*/ 151 w 151"/>
                <a:gd name="T1" fmla="*/ 64 h 70"/>
                <a:gd name="T2" fmla="*/ 94 w 151"/>
                <a:gd name="T3" fmla="*/ 61 h 70"/>
                <a:gd name="T4" fmla="*/ 19 w 151"/>
                <a:gd name="T5" fmla="*/ 33 h 70"/>
                <a:gd name="T6" fmla="*/ 3 w 151"/>
                <a:gd name="T7" fmla="*/ 10 h 70"/>
                <a:gd name="T8" fmla="*/ 27 w 151"/>
                <a:gd name="T9" fmla="*/ 3 h 70"/>
                <a:gd name="T10" fmla="*/ 102 w 151"/>
                <a:gd name="T11" fmla="*/ 12 h 70"/>
                <a:gd name="T12" fmla="*/ 108 w 151"/>
                <a:gd name="T13" fmla="*/ 13 h 70"/>
                <a:gd name="T14" fmla="*/ 121 w 151"/>
                <a:gd name="T15" fmla="*/ 27 h 70"/>
                <a:gd name="T16" fmla="*/ 126 w 151"/>
                <a:gd name="T17" fmla="*/ 41 h 70"/>
                <a:gd name="T18" fmla="*/ 151 w 151"/>
                <a:gd name="T19" fmla="*/ 6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70">
                  <a:moveTo>
                    <a:pt x="151" y="64"/>
                  </a:moveTo>
                  <a:cubicBezTo>
                    <a:pt x="132" y="70"/>
                    <a:pt x="113" y="64"/>
                    <a:pt x="94" y="61"/>
                  </a:cubicBezTo>
                  <a:cubicBezTo>
                    <a:pt x="67" y="57"/>
                    <a:pt x="42" y="49"/>
                    <a:pt x="19" y="33"/>
                  </a:cubicBezTo>
                  <a:cubicBezTo>
                    <a:pt x="11" y="28"/>
                    <a:pt x="0" y="21"/>
                    <a:pt x="3" y="10"/>
                  </a:cubicBezTo>
                  <a:cubicBezTo>
                    <a:pt x="6" y="0"/>
                    <a:pt x="19" y="3"/>
                    <a:pt x="27" y="3"/>
                  </a:cubicBezTo>
                  <a:cubicBezTo>
                    <a:pt x="52" y="6"/>
                    <a:pt x="77" y="9"/>
                    <a:pt x="102" y="12"/>
                  </a:cubicBezTo>
                  <a:cubicBezTo>
                    <a:pt x="104" y="12"/>
                    <a:pt x="107" y="14"/>
                    <a:pt x="108" y="13"/>
                  </a:cubicBezTo>
                  <a:cubicBezTo>
                    <a:pt x="121" y="9"/>
                    <a:pt x="121" y="18"/>
                    <a:pt x="121" y="27"/>
                  </a:cubicBezTo>
                  <a:cubicBezTo>
                    <a:pt x="122" y="32"/>
                    <a:pt x="123" y="37"/>
                    <a:pt x="126" y="41"/>
                  </a:cubicBezTo>
                  <a:cubicBezTo>
                    <a:pt x="130" y="54"/>
                    <a:pt x="143" y="56"/>
                    <a:pt x="151" y="64"/>
                  </a:cubicBezTo>
                  <a:close/>
                </a:path>
              </a:pathLst>
            </a:custGeom>
            <a:solidFill>
              <a:srgbClr val="A2C5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2" name="Freeform 64">
              <a:extLst>
                <a:ext uri="{FF2B5EF4-FFF2-40B4-BE49-F238E27FC236}">
                  <a16:creationId xmlns:a16="http://schemas.microsoft.com/office/drawing/2014/main" id="{A758F7E5-0187-D7E5-6CEE-072152E97324}"/>
                </a:ext>
              </a:extLst>
            </p:cNvPr>
            <p:cNvSpPr/>
            <p:nvPr/>
          </p:nvSpPr>
          <p:spPr bwMode="auto">
            <a:xfrm>
              <a:off x="4084638" y="4618038"/>
              <a:ext cx="309563" cy="136525"/>
            </a:xfrm>
            <a:custGeom>
              <a:avLst/>
              <a:gdLst>
                <a:gd name="T0" fmla="*/ 123 w 192"/>
                <a:gd name="T1" fmla="*/ 0 h 84"/>
                <a:gd name="T2" fmla="*/ 156 w 192"/>
                <a:gd name="T3" fmla="*/ 1 h 84"/>
                <a:gd name="T4" fmla="*/ 178 w 192"/>
                <a:gd name="T5" fmla="*/ 2 h 84"/>
                <a:gd name="T6" fmla="*/ 185 w 192"/>
                <a:gd name="T7" fmla="*/ 21 h 84"/>
                <a:gd name="T8" fmla="*/ 132 w 192"/>
                <a:gd name="T9" fmla="*/ 61 h 84"/>
                <a:gd name="T10" fmla="*/ 81 w 192"/>
                <a:gd name="T11" fmla="*/ 73 h 84"/>
                <a:gd name="T12" fmla="*/ 0 w 192"/>
                <a:gd name="T13" fmla="*/ 84 h 84"/>
                <a:gd name="T14" fmla="*/ 7 w 192"/>
                <a:gd name="T15" fmla="*/ 66 h 84"/>
                <a:gd name="T16" fmla="*/ 46 w 192"/>
                <a:gd name="T17" fmla="*/ 61 h 84"/>
                <a:gd name="T18" fmla="*/ 65 w 192"/>
                <a:gd name="T19" fmla="*/ 64 h 84"/>
                <a:gd name="T20" fmla="*/ 82 w 192"/>
                <a:gd name="T21" fmla="*/ 65 h 84"/>
                <a:gd name="T22" fmla="*/ 98 w 192"/>
                <a:gd name="T23" fmla="*/ 49 h 84"/>
                <a:gd name="T24" fmla="*/ 102 w 192"/>
                <a:gd name="T25" fmla="*/ 39 h 84"/>
                <a:gd name="T26" fmla="*/ 123 w 192"/>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2" h="84">
                  <a:moveTo>
                    <a:pt x="123" y="0"/>
                  </a:moveTo>
                  <a:cubicBezTo>
                    <a:pt x="134" y="9"/>
                    <a:pt x="145" y="2"/>
                    <a:pt x="156" y="1"/>
                  </a:cubicBezTo>
                  <a:cubicBezTo>
                    <a:pt x="163" y="1"/>
                    <a:pt x="170" y="0"/>
                    <a:pt x="178" y="2"/>
                  </a:cubicBezTo>
                  <a:cubicBezTo>
                    <a:pt x="189" y="6"/>
                    <a:pt x="192" y="12"/>
                    <a:pt x="185" y="21"/>
                  </a:cubicBezTo>
                  <a:cubicBezTo>
                    <a:pt x="172" y="41"/>
                    <a:pt x="152" y="51"/>
                    <a:pt x="132" y="61"/>
                  </a:cubicBezTo>
                  <a:cubicBezTo>
                    <a:pt x="116" y="69"/>
                    <a:pt x="98" y="68"/>
                    <a:pt x="81" y="73"/>
                  </a:cubicBezTo>
                  <a:cubicBezTo>
                    <a:pt x="54" y="80"/>
                    <a:pt x="27" y="84"/>
                    <a:pt x="0" y="84"/>
                  </a:cubicBezTo>
                  <a:cubicBezTo>
                    <a:pt x="2" y="78"/>
                    <a:pt x="5" y="72"/>
                    <a:pt x="7" y="66"/>
                  </a:cubicBezTo>
                  <a:cubicBezTo>
                    <a:pt x="20" y="65"/>
                    <a:pt x="33" y="63"/>
                    <a:pt x="46" y="61"/>
                  </a:cubicBezTo>
                  <a:cubicBezTo>
                    <a:pt x="53" y="61"/>
                    <a:pt x="59" y="61"/>
                    <a:pt x="65" y="64"/>
                  </a:cubicBezTo>
                  <a:cubicBezTo>
                    <a:pt x="71" y="65"/>
                    <a:pt x="76" y="65"/>
                    <a:pt x="82" y="65"/>
                  </a:cubicBezTo>
                  <a:cubicBezTo>
                    <a:pt x="92" y="64"/>
                    <a:pt x="99" y="61"/>
                    <a:pt x="98" y="49"/>
                  </a:cubicBezTo>
                  <a:cubicBezTo>
                    <a:pt x="98" y="45"/>
                    <a:pt x="99" y="41"/>
                    <a:pt x="102" y="39"/>
                  </a:cubicBezTo>
                  <a:cubicBezTo>
                    <a:pt x="115" y="29"/>
                    <a:pt x="121" y="16"/>
                    <a:pt x="123" y="0"/>
                  </a:cubicBezTo>
                  <a:close/>
                </a:path>
              </a:pathLst>
            </a:custGeom>
            <a:solidFill>
              <a:srgbClr val="91BA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3" name="Freeform 65">
              <a:extLst>
                <a:ext uri="{FF2B5EF4-FFF2-40B4-BE49-F238E27FC236}">
                  <a16:creationId xmlns:a16="http://schemas.microsoft.com/office/drawing/2014/main" id="{BE7E14D5-39BD-93D3-66F4-B903244F0706}"/>
                </a:ext>
              </a:extLst>
            </p:cNvPr>
            <p:cNvSpPr/>
            <p:nvPr/>
          </p:nvSpPr>
          <p:spPr bwMode="auto">
            <a:xfrm>
              <a:off x="4095750" y="4637088"/>
              <a:ext cx="131763" cy="96837"/>
            </a:xfrm>
            <a:custGeom>
              <a:avLst/>
              <a:gdLst>
                <a:gd name="T0" fmla="*/ 57 w 81"/>
                <a:gd name="T1" fmla="*/ 56 h 60"/>
                <a:gd name="T2" fmla="*/ 19 w 81"/>
                <a:gd name="T3" fmla="*/ 55 h 60"/>
                <a:gd name="T4" fmla="*/ 0 w 81"/>
                <a:gd name="T5" fmla="*/ 54 h 60"/>
                <a:gd name="T6" fmla="*/ 16 w 81"/>
                <a:gd name="T7" fmla="*/ 34 h 60"/>
                <a:gd name="T8" fmla="*/ 40 w 81"/>
                <a:gd name="T9" fmla="*/ 0 h 60"/>
                <a:gd name="T10" fmla="*/ 56 w 81"/>
                <a:gd name="T11" fmla="*/ 6 h 60"/>
                <a:gd name="T12" fmla="*/ 72 w 81"/>
                <a:gd name="T13" fmla="*/ 8 h 60"/>
                <a:gd name="T14" fmla="*/ 70 w 81"/>
                <a:gd name="T15" fmla="*/ 15 h 60"/>
                <a:gd name="T16" fmla="*/ 66 w 81"/>
                <a:gd name="T17" fmla="*/ 31 h 60"/>
                <a:gd name="T18" fmla="*/ 60 w 81"/>
                <a:gd name="T19" fmla="*/ 43 h 60"/>
                <a:gd name="T20" fmla="*/ 57 w 81"/>
                <a:gd name="T21" fmla="*/ 5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0">
                  <a:moveTo>
                    <a:pt x="57" y="56"/>
                  </a:moveTo>
                  <a:cubicBezTo>
                    <a:pt x="44" y="46"/>
                    <a:pt x="31" y="56"/>
                    <a:pt x="19" y="55"/>
                  </a:cubicBezTo>
                  <a:cubicBezTo>
                    <a:pt x="13" y="55"/>
                    <a:pt x="6" y="60"/>
                    <a:pt x="0" y="54"/>
                  </a:cubicBezTo>
                  <a:cubicBezTo>
                    <a:pt x="0" y="43"/>
                    <a:pt x="5" y="37"/>
                    <a:pt x="16" y="34"/>
                  </a:cubicBezTo>
                  <a:cubicBezTo>
                    <a:pt x="32" y="29"/>
                    <a:pt x="39" y="17"/>
                    <a:pt x="40" y="0"/>
                  </a:cubicBezTo>
                  <a:cubicBezTo>
                    <a:pt x="44" y="7"/>
                    <a:pt x="49" y="8"/>
                    <a:pt x="56" y="6"/>
                  </a:cubicBezTo>
                  <a:cubicBezTo>
                    <a:pt x="61" y="5"/>
                    <a:pt x="67" y="5"/>
                    <a:pt x="72" y="8"/>
                  </a:cubicBezTo>
                  <a:cubicBezTo>
                    <a:pt x="72" y="11"/>
                    <a:pt x="69" y="14"/>
                    <a:pt x="70" y="15"/>
                  </a:cubicBezTo>
                  <a:cubicBezTo>
                    <a:pt x="81" y="24"/>
                    <a:pt x="74" y="27"/>
                    <a:pt x="66" y="31"/>
                  </a:cubicBezTo>
                  <a:cubicBezTo>
                    <a:pt x="61" y="33"/>
                    <a:pt x="60" y="38"/>
                    <a:pt x="60" y="43"/>
                  </a:cubicBezTo>
                  <a:cubicBezTo>
                    <a:pt x="59" y="48"/>
                    <a:pt x="60" y="53"/>
                    <a:pt x="57" y="56"/>
                  </a:cubicBezTo>
                  <a:close/>
                </a:path>
              </a:pathLst>
            </a:custGeom>
            <a:solidFill>
              <a:srgbClr val="A4C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4" name="Freeform 66">
              <a:extLst>
                <a:ext uri="{FF2B5EF4-FFF2-40B4-BE49-F238E27FC236}">
                  <a16:creationId xmlns:a16="http://schemas.microsoft.com/office/drawing/2014/main" id="{4CE19CC7-52A4-64A9-9DC9-A1B77E00177D}"/>
                </a:ext>
              </a:extLst>
            </p:cNvPr>
            <p:cNvSpPr/>
            <p:nvPr/>
          </p:nvSpPr>
          <p:spPr bwMode="auto">
            <a:xfrm>
              <a:off x="3841750" y="3575050"/>
              <a:ext cx="214313" cy="192087"/>
            </a:xfrm>
            <a:custGeom>
              <a:avLst/>
              <a:gdLst>
                <a:gd name="T0" fmla="*/ 62 w 133"/>
                <a:gd name="T1" fmla="*/ 54 h 119"/>
                <a:gd name="T2" fmla="*/ 60 w 133"/>
                <a:gd name="T3" fmla="*/ 50 h 119"/>
                <a:gd name="T4" fmla="*/ 37 w 133"/>
                <a:gd name="T5" fmla="*/ 87 h 119"/>
                <a:gd name="T6" fmla="*/ 30 w 133"/>
                <a:gd name="T7" fmla="*/ 105 h 119"/>
                <a:gd name="T8" fmla="*/ 10 w 133"/>
                <a:gd name="T9" fmla="*/ 114 h 119"/>
                <a:gd name="T10" fmla="*/ 6 w 133"/>
                <a:gd name="T11" fmla="*/ 86 h 119"/>
                <a:gd name="T12" fmla="*/ 7 w 133"/>
                <a:gd name="T13" fmla="*/ 78 h 119"/>
                <a:gd name="T14" fmla="*/ 43 w 133"/>
                <a:gd name="T15" fmla="*/ 34 h 119"/>
                <a:gd name="T16" fmla="*/ 18 w 133"/>
                <a:gd name="T17" fmla="*/ 56 h 119"/>
                <a:gd name="T18" fmla="*/ 0 w 133"/>
                <a:gd name="T19" fmla="*/ 63 h 119"/>
                <a:gd name="T20" fmla="*/ 43 w 133"/>
                <a:gd name="T21" fmla="*/ 16 h 119"/>
                <a:gd name="T22" fmla="*/ 81 w 133"/>
                <a:gd name="T23" fmla="*/ 5 h 119"/>
                <a:gd name="T24" fmla="*/ 115 w 133"/>
                <a:gd name="T25" fmla="*/ 18 h 119"/>
                <a:gd name="T26" fmla="*/ 133 w 133"/>
                <a:gd name="T27" fmla="*/ 22 h 119"/>
                <a:gd name="T28" fmla="*/ 117 w 133"/>
                <a:gd name="T29" fmla="*/ 23 h 119"/>
                <a:gd name="T30" fmla="*/ 104 w 133"/>
                <a:gd name="T31" fmla="*/ 21 h 119"/>
                <a:gd name="T32" fmla="*/ 82 w 133"/>
                <a:gd name="T33" fmla="*/ 30 h 119"/>
                <a:gd name="T34" fmla="*/ 73 w 133"/>
                <a:gd name="T35" fmla="*/ 45 h 119"/>
                <a:gd name="T36" fmla="*/ 62 w 133"/>
                <a:gd name="T37" fmla="*/ 5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19">
                  <a:moveTo>
                    <a:pt x="62" y="54"/>
                  </a:moveTo>
                  <a:cubicBezTo>
                    <a:pt x="62" y="53"/>
                    <a:pt x="61" y="51"/>
                    <a:pt x="60" y="50"/>
                  </a:cubicBezTo>
                  <a:cubicBezTo>
                    <a:pt x="46" y="59"/>
                    <a:pt x="35" y="69"/>
                    <a:pt x="37" y="87"/>
                  </a:cubicBezTo>
                  <a:cubicBezTo>
                    <a:pt x="35" y="93"/>
                    <a:pt x="31" y="98"/>
                    <a:pt x="30" y="105"/>
                  </a:cubicBezTo>
                  <a:cubicBezTo>
                    <a:pt x="30" y="116"/>
                    <a:pt x="20" y="119"/>
                    <a:pt x="10" y="114"/>
                  </a:cubicBezTo>
                  <a:cubicBezTo>
                    <a:pt x="8" y="104"/>
                    <a:pt x="6" y="95"/>
                    <a:pt x="6" y="86"/>
                  </a:cubicBezTo>
                  <a:cubicBezTo>
                    <a:pt x="4" y="83"/>
                    <a:pt x="5" y="80"/>
                    <a:pt x="7" y="78"/>
                  </a:cubicBezTo>
                  <a:cubicBezTo>
                    <a:pt x="19" y="63"/>
                    <a:pt x="30" y="47"/>
                    <a:pt x="43" y="34"/>
                  </a:cubicBezTo>
                  <a:cubicBezTo>
                    <a:pt x="34" y="40"/>
                    <a:pt x="27" y="49"/>
                    <a:pt x="18" y="56"/>
                  </a:cubicBezTo>
                  <a:cubicBezTo>
                    <a:pt x="13" y="60"/>
                    <a:pt x="8" y="68"/>
                    <a:pt x="0" y="63"/>
                  </a:cubicBezTo>
                  <a:cubicBezTo>
                    <a:pt x="16" y="49"/>
                    <a:pt x="32" y="35"/>
                    <a:pt x="43" y="16"/>
                  </a:cubicBezTo>
                  <a:cubicBezTo>
                    <a:pt x="49" y="6"/>
                    <a:pt x="71" y="0"/>
                    <a:pt x="81" y="5"/>
                  </a:cubicBezTo>
                  <a:cubicBezTo>
                    <a:pt x="93" y="9"/>
                    <a:pt x="104" y="14"/>
                    <a:pt x="115" y="18"/>
                  </a:cubicBezTo>
                  <a:cubicBezTo>
                    <a:pt x="120" y="22"/>
                    <a:pt x="126" y="18"/>
                    <a:pt x="133" y="22"/>
                  </a:cubicBezTo>
                  <a:cubicBezTo>
                    <a:pt x="126" y="22"/>
                    <a:pt x="122" y="23"/>
                    <a:pt x="117" y="23"/>
                  </a:cubicBezTo>
                  <a:cubicBezTo>
                    <a:pt x="113" y="25"/>
                    <a:pt x="109" y="23"/>
                    <a:pt x="104" y="21"/>
                  </a:cubicBezTo>
                  <a:cubicBezTo>
                    <a:pt x="90" y="16"/>
                    <a:pt x="90" y="16"/>
                    <a:pt x="82" y="30"/>
                  </a:cubicBezTo>
                  <a:cubicBezTo>
                    <a:pt x="79" y="35"/>
                    <a:pt x="76" y="40"/>
                    <a:pt x="73" y="45"/>
                  </a:cubicBezTo>
                  <a:cubicBezTo>
                    <a:pt x="71" y="49"/>
                    <a:pt x="69" y="54"/>
                    <a:pt x="62" y="54"/>
                  </a:cubicBezTo>
                  <a:close/>
                </a:path>
              </a:pathLst>
            </a:custGeom>
            <a:solidFill>
              <a:srgbClr val="206D0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5" name="Freeform 67">
              <a:extLst>
                <a:ext uri="{FF2B5EF4-FFF2-40B4-BE49-F238E27FC236}">
                  <a16:creationId xmlns:a16="http://schemas.microsoft.com/office/drawing/2014/main" id="{2CB37C02-9DEC-EC9C-BC42-008EEAAEA21B}"/>
                </a:ext>
              </a:extLst>
            </p:cNvPr>
            <p:cNvSpPr/>
            <p:nvPr/>
          </p:nvSpPr>
          <p:spPr bwMode="auto">
            <a:xfrm>
              <a:off x="3595688" y="3875088"/>
              <a:ext cx="161925" cy="134937"/>
            </a:xfrm>
            <a:custGeom>
              <a:avLst/>
              <a:gdLst>
                <a:gd name="T0" fmla="*/ 47 w 100"/>
                <a:gd name="T1" fmla="*/ 82 h 84"/>
                <a:gd name="T2" fmla="*/ 16 w 100"/>
                <a:gd name="T3" fmla="*/ 72 h 84"/>
                <a:gd name="T4" fmla="*/ 23 w 100"/>
                <a:gd name="T5" fmla="*/ 22 h 84"/>
                <a:gd name="T6" fmla="*/ 42 w 100"/>
                <a:gd name="T7" fmla="*/ 14 h 84"/>
                <a:gd name="T8" fmla="*/ 70 w 100"/>
                <a:gd name="T9" fmla="*/ 2 h 84"/>
                <a:gd name="T10" fmla="*/ 65 w 100"/>
                <a:gd name="T11" fmla="*/ 21 h 84"/>
                <a:gd name="T12" fmla="*/ 94 w 100"/>
                <a:gd name="T13" fmla="*/ 0 h 84"/>
                <a:gd name="T14" fmla="*/ 97 w 100"/>
                <a:gd name="T15" fmla="*/ 11 h 84"/>
                <a:gd name="T16" fmla="*/ 94 w 100"/>
                <a:gd name="T17" fmla="*/ 25 h 84"/>
                <a:gd name="T18" fmla="*/ 93 w 100"/>
                <a:gd name="T19" fmla="*/ 28 h 84"/>
                <a:gd name="T20" fmla="*/ 82 w 100"/>
                <a:gd name="T21" fmla="*/ 38 h 84"/>
                <a:gd name="T22" fmla="*/ 55 w 100"/>
                <a:gd name="T23" fmla="*/ 70 h 84"/>
                <a:gd name="T24" fmla="*/ 47 w 100"/>
                <a:gd name="T25" fmla="*/ 8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84">
                  <a:moveTo>
                    <a:pt x="47" y="82"/>
                  </a:moveTo>
                  <a:cubicBezTo>
                    <a:pt x="35" y="84"/>
                    <a:pt x="26" y="78"/>
                    <a:pt x="16" y="72"/>
                  </a:cubicBezTo>
                  <a:cubicBezTo>
                    <a:pt x="0" y="53"/>
                    <a:pt x="16" y="38"/>
                    <a:pt x="23" y="22"/>
                  </a:cubicBezTo>
                  <a:cubicBezTo>
                    <a:pt x="26" y="10"/>
                    <a:pt x="35" y="13"/>
                    <a:pt x="42" y="14"/>
                  </a:cubicBezTo>
                  <a:cubicBezTo>
                    <a:pt x="62" y="19"/>
                    <a:pt x="62" y="20"/>
                    <a:pt x="70" y="2"/>
                  </a:cubicBezTo>
                  <a:cubicBezTo>
                    <a:pt x="76" y="9"/>
                    <a:pt x="75" y="13"/>
                    <a:pt x="65" y="21"/>
                  </a:cubicBezTo>
                  <a:cubicBezTo>
                    <a:pt x="75" y="17"/>
                    <a:pt x="82" y="5"/>
                    <a:pt x="94" y="0"/>
                  </a:cubicBezTo>
                  <a:cubicBezTo>
                    <a:pt x="100" y="3"/>
                    <a:pt x="98" y="7"/>
                    <a:pt x="97" y="11"/>
                  </a:cubicBezTo>
                  <a:cubicBezTo>
                    <a:pt x="95" y="15"/>
                    <a:pt x="94" y="20"/>
                    <a:pt x="94" y="25"/>
                  </a:cubicBezTo>
                  <a:cubicBezTo>
                    <a:pt x="94" y="26"/>
                    <a:pt x="93" y="27"/>
                    <a:pt x="93" y="28"/>
                  </a:cubicBezTo>
                  <a:cubicBezTo>
                    <a:pt x="90" y="32"/>
                    <a:pt x="86" y="35"/>
                    <a:pt x="82" y="38"/>
                  </a:cubicBezTo>
                  <a:cubicBezTo>
                    <a:pt x="69" y="46"/>
                    <a:pt x="60" y="57"/>
                    <a:pt x="55" y="70"/>
                  </a:cubicBezTo>
                  <a:cubicBezTo>
                    <a:pt x="53" y="75"/>
                    <a:pt x="52" y="80"/>
                    <a:pt x="47" y="82"/>
                  </a:cubicBezTo>
                  <a:close/>
                </a:path>
              </a:pathLst>
            </a:custGeom>
            <a:solidFill>
              <a:srgbClr val="1D691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6" name="Freeform 68">
              <a:extLst>
                <a:ext uri="{FF2B5EF4-FFF2-40B4-BE49-F238E27FC236}">
                  <a16:creationId xmlns:a16="http://schemas.microsoft.com/office/drawing/2014/main" id="{E1370786-FCCD-E6AF-4C3B-2DE04DD09275}"/>
                </a:ext>
              </a:extLst>
            </p:cNvPr>
            <p:cNvSpPr/>
            <p:nvPr/>
          </p:nvSpPr>
          <p:spPr bwMode="auto">
            <a:xfrm>
              <a:off x="3686175" y="3770313"/>
              <a:ext cx="150813" cy="146050"/>
            </a:xfrm>
            <a:custGeom>
              <a:avLst/>
              <a:gdLst>
                <a:gd name="T0" fmla="*/ 39 w 93"/>
                <a:gd name="T1" fmla="*/ 66 h 91"/>
                <a:gd name="T2" fmla="*/ 0 w 93"/>
                <a:gd name="T3" fmla="*/ 91 h 91"/>
                <a:gd name="T4" fmla="*/ 14 w 93"/>
                <a:gd name="T5" fmla="*/ 67 h 91"/>
                <a:gd name="T6" fmla="*/ 29 w 93"/>
                <a:gd name="T7" fmla="*/ 37 h 91"/>
                <a:gd name="T8" fmla="*/ 70 w 93"/>
                <a:gd name="T9" fmla="*/ 8 h 91"/>
                <a:gd name="T10" fmla="*/ 78 w 93"/>
                <a:gd name="T11" fmla="*/ 4 h 91"/>
                <a:gd name="T12" fmla="*/ 89 w 93"/>
                <a:gd name="T13" fmla="*/ 4 h 91"/>
                <a:gd name="T14" fmla="*/ 88 w 93"/>
                <a:gd name="T15" fmla="*/ 17 h 91"/>
                <a:gd name="T16" fmla="*/ 67 w 93"/>
                <a:gd name="T17" fmla="*/ 43 h 91"/>
                <a:gd name="T18" fmla="*/ 56 w 93"/>
                <a:gd name="T19" fmla="*/ 59 h 91"/>
                <a:gd name="T20" fmla="*/ 39 w 93"/>
                <a:gd name="T21" fmla="*/ 6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1">
                  <a:moveTo>
                    <a:pt x="39" y="66"/>
                  </a:moveTo>
                  <a:cubicBezTo>
                    <a:pt x="27" y="76"/>
                    <a:pt x="16" y="87"/>
                    <a:pt x="0" y="91"/>
                  </a:cubicBezTo>
                  <a:cubicBezTo>
                    <a:pt x="6" y="83"/>
                    <a:pt x="20" y="81"/>
                    <a:pt x="14" y="67"/>
                  </a:cubicBezTo>
                  <a:cubicBezTo>
                    <a:pt x="13" y="53"/>
                    <a:pt x="14" y="45"/>
                    <a:pt x="29" y="37"/>
                  </a:cubicBezTo>
                  <a:cubicBezTo>
                    <a:pt x="43" y="31"/>
                    <a:pt x="54" y="16"/>
                    <a:pt x="70" y="8"/>
                  </a:cubicBezTo>
                  <a:cubicBezTo>
                    <a:pt x="73" y="9"/>
                    <a:pt x="75" y="5"/>
                    <a:pt x="78" y="4"/>
                  </a:cubicBezTo>
                  <a:cubicBezTo>
                    <a:pt x="82" y="2"/>
                    <a:pt x="86" y="0"/>
                    <a:pt x="89" y="4"/>
                  </a:cubicBezTo>
                  <a:cubicBezTo>
                    <a:pt x="93" y="9"/>
                    <a:pt x="92" y="13"/>
                    <a:pt x="88" y="17"/>
                  </a:cubicBezTo>
                  <a:cubicBezTo>
                    <a:pt x="81" y="25"/>
                    <a:pt x="73" y="33"/>
                    <a:pt x="67" y="43"/>
                  </a:cubicBezTo>
                  <a:cubicBezTo>
                    <a:pt x="63" y="48"/>
                    <a:pt x="59" y="53"/>
                    <a:pt x="56" y="59"/>
                  </a:cubicBezTo>
                  <a:cubicBezTo>
                    <a:pt x="51" y="64"/>
                    <a:pt x="45" y="66"/>
                    <a:pt x="39" y="66"/>
                  </a:cubicBezTo>
                  <a:close/>
                </a:path>
              </a:pathLst>
            </a:custGeom>
            <a:solidFill>
              <a:srgbClr val="498D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7" name="Freeform 69">
              <a:extLst>
                <a:ext uri="{FF2B5EF4-FFF2-40B4-BE49-F238E27FC236}">
                  <a16:creationId xmlns:a16="http://schemas.microsoft.com/office/drawing/2014/main" id="{AB466F08-BA62-7825-3E03-9FBFC2F797D8}"/>
                </a:ext>
              </a:extLst>
            </p:cNvPr>
            <p:cNvSpPr/>
            <p:nvPr/>
          </p:nvSpPr>
          <p:spPr bwMode="auto">
            <a:xfrm>
              <a:off x="3833813" y="3711575"/>
              <a:ext cx="111125" cy="80962"/>
            </a:xfrm>
            <a:custGeom>
              <a:avLst/>
              <a:gdLst>
                <a:gd name="T0" fmla="*/ 15 w 69"/>
                <a:gd name="T1" fmla="*/ 29 h 50"/>
                <a:gd name="T2" fmla="*/ 31 w 69"/>
                <a:gd name="T3" fmla="*/ 14 h 50"/>
                <a:gd name="T4" fmla="*/ 40 w 69"/>
                <a:gd name="T5" fmla="*/ 1 h 50"/>
                <a:gd name="T6" fmla="*/ 58 w 69"/>
                <a:gd name="T7" fmla="*/ 3 h 50"/>
                <a:gd name="T8" fmla="*/ 66 w 69"/>
                <a:gd name="T9" fmla="*/ 10 h 50"/>
                <a:gd name="T10" fmla="*/ 69 w 69"/>
                <a:gd name="T11" fmla="*/ 21 h 50"/>
                <a:gd name="T12" fmla="*/ 60 w 69"/>
                <a:gd name="T13" fmla="*/ 26 h 50"/>
                <a:gd name="T14" fmla="*/ 49 w 69"/>
                <a:gd name="T15" fmla="*/ 33 h 50"/>
                <a:gd name="T16" fmla="*/ 40 w 69"/>
                <a:gd name="T17" fmla="*/ 44 h 50"/>
                <a:gd name="T18" fmla="*/ 1 w 69"/>
                <a:gd name="T19" fmla="*/ 44 h 50"/>
                <a:gd name="T20" fmla="*/ 2 w 69"/>
                <a:gd name="T21" fmla="*/ 41 h 50"/>
                <a:gd name="T22" fmla="*/ 15 w 69"/>
                <a:gd name="T23" fmla="*/ 29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50">
                  <a:moveTo>
                    <a:pt x="15" y="29"/>
                  </a:moveTo>
                  <a:cubicBezTo>
                    <a:pt x="29" y="31"/>
                    <a:pt x="33" y="29"/>
                    <a:pt x="31" y="14"/>
                  </a:cubicBezTo>
                  <a:cubicBezTo>
                    <a:pt x="30" y="6"/>
                    <a:pt x="41" y="8"/>
                    <a:pt x="40" y="1"/>
                  </a:cubicBezTo>
                  <a:cubicBezTo>
                    <a:pt x="46" y="2"/>
                    <a:pt x="53" y="0"/>
                    <a:pt x="58" y="3"/>
                  </a:cubicBezTo>
                  <a:cubicBezTo>
                    <a:pt x="63" y="4"/>
                    <a:pt x="69" y="1"/>
                    <a:pt x="66" y="10"/>
                  </a:cubicBezTo>
                  <a:cubicBezTo>
                    <a:pt x="64" y="14"/>
                    <a:pt x="67" y="18"/>
                    <a:pt x="69" y="21"/>
                  </a:cubicBezTo>
                  <a:cubicBezTo>
                    <a:pt x="68" y="26"/>
                    <a:pt x="64" y="27"/>
                    <a:pt x="60" y="26"/>
                  </a:cubicBezTo>
                  <a:cubicBezTo>
                    <a:pt x="52" y="22"/>
                    <a:pt x="49" y="27"/>
                    <a:pt x="49" y="33"/>
                  </a:cubicBezTo>
                  <a:cubicBezTo>
                    <a:pt x="48" y="39"/>
                    <a:pt x="46" y="43"/>
                    <a:pt x="40" y="44"/>
                  </a:cubicBezTo>
                  <a:cubicBezTo>
                    <a:pt x="27" y="48"/>
                    <a:pt x="14" y="50"/>
                    <a:pt x="1" y="44"/>
                  </a:cubicBezTo>
                  <a:cubicBezTo>
                    <a:pt x="0" y="43"/>
                    <a:pt x="0" y="42"/>
                    <a:pt x="2" y="41"/>
                  </a:cubicBezTo>
                  <a:cubicBezTo>
                    <a:pt x="3" y="34"/>
                    <a:pt x="1" y="23"/>
                    <a:pt x="15" y="29"/>
                  </a:cubicBezTo>
                  <a:close/>
                </a:path>
              </a:pathLst>
            </a:custGeom>
            <a:solidFill>
              <a:srgbClr val="9DB9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8" name="Freeform 70">
              <a:extLst>
                <a:ext uri="{FF2B5EF4-FFF2-40B4-BE49-F238E27FC236}">
                  <a16:creationId xmlns:a16="http://schemas.microsoft.com/office/drawing/2014/main" id="{585AEEB2-86EF-1B68-75AD-C3D5319539F1}"/>
                </a:ext>
              </a:extLst>
            </p:cNvPr>
            <p:cNvSpPr/>
            <p:nvPr/>
          </p:nvSpPr>
          <p:spPr bwMode="auto">
            <a:xfrm>
              <a:off x="3773488" y="3763963"/>
              <a:ext cx="100013" cy="104775"/>
            </a:xfrm>
            <a:custGeom>
              <a:avLst/>
              <a:gdLst>
                <a:gd name="T0" fmla="*/ 39 w 62"/>
                <a:gd name="T1" fmla="*/ 9 h 65"/>
                <a:gd name="T2" fmla="*/ 38 w 62"/>
                <a:gd name="T3" fmla="*/ 11 h 65"/>
                <a:gd name="T4" fmla="*/ 53 w 62"/>
                <a:gd name="T5" fmla="*/ 13 h 65"/>
                <a:gd name="T6" fmla="*/ 58 w 62"/>
                <a:gd name="T7" fmla="*/ 21 h 65"/>
                <a:gd name="T8" fmla="*/ 10 w 62"/>
                <a:gd name="T9" fmla="*/ 64 h 65"/>
                <a:gd name="T10" fmla="*/ 0 w 62"/>
                <a:gd name="T11" fmla="*/ 63 h 65"/>
                <a:gd name="T12" fmla="*/ 27 w 62"/>
                <a:gd name="T13" fmla="*/ 24 h 65"/>
                <a:gd name="T14" fmla="*/ 34 w 62"/>
                <a:gd name="T15" fmla="*/ 10 h 65"/>
                <a:gd name="T16" fmla="*/ 20 w 62"/>
                <a:gd name="T17" fmla="*/ 13 h 65"/>
                <a:gd name="T18" fmla="*/ 16 w 62"/>
                <a:gd name="T19" fmla="*/ 12 h 65"/>
                <a:gd name="T20" fmla="*/ 25 w 62"/>
                <a:gd name="T21" fmla="*/ 6 h 65"/>
                <a:gd name="T22" fmla="*/ 39 w 62"/>
                <a:gd name="T23"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5">
                  <a:moveTo>
                    <a:pt x="39" y="9"/>
                  </a:moveTo>
                  <a:cubicBezTo>
                    <a:pt x="39" y="10"/>
                    <a:pt x="39" y="10"/>
                    <a:pt x="38" y="11"/>
                  </a:cubicBezTo>
                  <a:cubicBezTo>
                    <a:pt x="42" y="16"/>
                    <a:pt x="48" y="13"/>
                    <a:pt x="53" y="13"/>
                  </a:cubicBezTo>
                  <a:cubicBezTo>
                    <a:pt x="59" y="14"/>
                    <a:pt x="62" y="17"/>
                    <a:pt x="58" y="21"/>
                  </a:cubicBezTo>
                  <a:cubicBezTo>
                    <a:pt x="44" y="37"/>
                    <a:pt x="31" y="56"/>
                    <a:pt x="10" y="64"/>
                  </a:cubicBezTo>
                  <a:cubicBezTo>
                    <a:pt x="6" y="65"/>
                    <a:pt x="3" y="65"/>
                    <a:pt x="0" y="63"/>
                  </a:cubicBezTo>
                  <a:cubicBezTo>
                    <a:pt x="5" y="47"/>
                    <a:pt x="17" y="36"/>
                    <a:pt x="27" y="24"/>
                  </a:cubicBezTo>
                  <a:cubicBezTo>
                    <a:pt x="31" y="20"/>
                    <a:pt x="39" y="17"/>
                    <a:pt x="34" y="10"/>
                  </a:cubicBezTo>
                  <a:cubicBezTo>
                    <a:pt x="29" y="4"/>
                    <a:pt x="24" y="11"/>
                    <a:pt x="20" y="13"/>
                  </a:cubicBezTo>
                  <a:cubicBezTo>
                    <a:pt x="18" y="14"/>
                    <a:pt x="17" y="14"/>
                    <a:pt x="16" y="12"/>
                  </a:cubicBezTo>
                  <a:cubicBezTo>
                    <a:pt x="19" y="10"/>
                    <a:pt x="22" y="8"/>
                    <a:pt x="25" y="6"/>
                  </a:cubicBezTo>
                  <a:cubicBezTo>
                    <a:pt x="31" y="0"/>
                    <a:pt x="36" y="1"/>
                    <a:pt x="39" y="9"/>
                  </a:cubicBezTo>
                  <a:close/>
                </a:path>
              </a:pathLst>
            </a:custGeom>
            <a:solidFill>
              <a:srgbClr val="2D63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89" name="Freeform 71">
              <a:extLst>
                <a:ext uri="{FF2B5EF4-FFF2-40B4-BE49-F238E27FC236}">
                  <a16:creationId xmlns:a16="http://schemas.microsoft.com/office/drawing/2014/main" id="{335B3B07-6E58-BA62-8103-4226E4778199}"/>
                </a:ext>
              </a:extLst>
            </p:cNvPr>
            <p:cNvSpPr/>
            <p:nvPr/>
          </p:nvSpPr>
          <p:spPr bwMode="auto">
            <a:xfrm>
              <a:off x="3817938" y="3622675"/>
              <a:ext cx="103188" cy="114300"/>
            </a:xfrm>
            <a:custGeom>
              <a:avLst/>
              <a:gdLst>
                <a:gd name="T0" fmla="*/ 15 w 64"/>
                <a:gd name="T1" fmla="*/ 33 h 71"/>
                <a:gd name="T2" fmla="*/ 41 w 64"/>
                <a:gd name="T3" fmla="*/ 15 h 71"/>
                <a:gd name="T4" fmla="*/ 64 w 64"/>
                <a:gd name="T5" fmla="*/ 0 h 71"/>
                <a:gd name="T6" fmla="*/ 21 w 64"/>
                <a:gd name="T7" fmla="*/ 56 h 71"/>
                <a:gd name="T8" fmla="*/ 2 w 64"/>
                <a:gd name="T9" fmla="*/ 68 h 71"/>
                <a:gd name="T10" fmla="*/ 0 w 64"/>
                <a:gd name="T11" fmla="*/ 63 h 71"/>
                <a:gd name="T12" fmla="*/ 3 w 64"/>
                <a:gd name="T13" fmla="*/ 54 h 71"/>
                <a:gd name="T14" fmla="*/ 15 w 64"/>
                <a:gd name="T15" fmla="*/ 33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71">
                  <a:moveTo>
                    <a:pt x="15" y="33"/>
                  </a:moveTo>
                  <a:cubicBezTo>
                    <a:pt x="27" y="32"/>
                    <a:pt x="33" y="22"/>
                    <a:pt x="41" y="15"/>
                  </a:cubicBezTo>
                  <a:cubicBezTo>
                    <a:pt x="47" y="9"/>
                    <a:pt x="52" y="1"/>
                    <a:pt x="64" y="0"/>
                  </a:cubicBezTo>
                  <a:cubicBezTo>
                    <a:pt x="49" y="20"/>
                    <a:pt x="32" y="36"/>
                    <a:pt x="21" y="56"/>
                  </a:cubicBezTo>
                  <a:cubicBezTo>
                    <a:pt x="13" y="57"/>
                    <a:pt x="12" y="71"/>
                    <a:pt x="2" y="68"/>
                  </a:cubicBezTo>
                  <a:cubicBezTo>
                    <a:pt x="1" y="67"/>
                    <a:pt x="1" y="65"/>
                    <a:pt x="0" y="63"/>
                  </a:cubicBezTo>
                  <a:cubicBezTo>
                    <a:pt x="1" y="60"/>
                    <a:pt x="3" y="57"/>
                    <a:pt x="3" y="54"/>
                  </a:cubicBezTo>
                  <a:cubicBezTo>
                    <a:pt x="0" y="43"/>
                    <a:pt x="6" y="37"/>
                    <a:pt x="15" y="33"/>
                  </a:cubicBezTo>
                  <a:close/>
                </a:path>
              </a:pathLst>
            </a:custGeom>
            <a:solidFill>
              <a:srgbClr val="589D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0" name="Freeform 72">
              <a:extLst>
                <a:ext uri="{FF2B5EF4-FFF2-40B4-BE49-F238E27FC236}">
                  <a16:creationId xmlns:a16="http://schemas.microsoft.com/office/drawing/2014/main" id="{B65368D3-AAEA-24FF-B969-6D7974F24C22}"/>
                </a:ext>
              </a:extLst>
            </p:cNvPr>
            <p:cNvSpPr/>
            <p:nvPr/>
          </p:nvSpPr>
          <p:spPr bwMode="auto">
            <a:xfrm>
              <a:off x="3698875" y="3700463"/>
              <a:ext cx="65088" cy="127000"/>
            </a:xfrm>
            <a:custGeom>
              <a:avLst/>
              <a:gdLst>
                <a:gd name="T0" fmla="*/ 14 w 40"/>
                <a:gd name="T1" fmla="*/ 21 h 79"/>
                <a:gd name="T2" fmla="*/ 19 w 40"/>
                <a:gd name="T3" fmla="*/ 2 h 79"/>
                <a:gd name="T4" fmla="*/ 29 w 40"/>
                <a:gd name="T5" fmla="*/ 20 h 79"/>
                <a:gd name="T6" fmla="*/ 33 w 40"/>
                <a:gd name="T7" fmla="*/ 51 h 79"/>
                <a:gd name="T8" fmla="*/ 33 w 40"/>
                <a:gd name="T9" fmla="*/ 66 h 79"/>
                <a:gd name="T10" fmla="*/ 5 w 40"/>
                <a:gd name="T11" fmla="*/ 71 h 79"/>
                <a:gd name="T12" fmla="*/ 0 w 40"/>
                <a:gd name="T13" fmla="*/ 65 h 79"/>
                <a:gd name="T14" fmla="*/ 11 w 40"/>
                <a:gd name="T15" fmla="*/ 64 h 79"/>
                <a:gd name="T16" fmla="*/ 19 w 40"/>
                <a:gd name="T17" fmla="*/ 16 h 79"/>
                <a:gd name="T18" fmla="*/ 14 w 40"/>
                <a:gd name="T19" fmla="*/ 21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79">
                  <a:moveTo>
                    <a:pt x="14" y="21"/>
                  </a:moveTo>
                  <a:cubicBezTo>
                    <a:pt x="13" y="13"/>
                    <a:pt x="10" y="3"/>
                    <a:pt x="19" y="2"/>
                  </a:cubicBezTo>
                  <a:cubicBezTo>
                    <a:pt x="31" y="0"/>
                    <a:pt x="29" y="12"/>
                    <a:pt x="29" y="20"/>
                  </a:cubicBezTo>
                  <a:cubicBezTo>
                    <a:pt x="28" y="31"/>
                    <a:pt x="22" y="42"/>
                    <a:pt x="33" y="51"/>
                  </a:cubicBezTo>
                  <a:cubicBezTo>
                    <a:pt x="35" y="56"/>
                    <a:pt x="40" y="61"/>
                    <a:pt x="33" y="66"/>
                  </a:cubicBezTo>
                  <a:cubicBezTo>
                    <a:pt x="25" y="73"/>
                    <a:pt x="16" y="79"/>
                    <a:pt x="5" y="71"/>
                  </a:cubicBezTo>
                  <a:cubicBezTo>
                    <a:pt x="4" y="69"/>
                    <a:pt x="0" y="69"/>
                    <a:pt x="0" y="65"/>
                  </a:cubicBezTo>
                  <a:cubicBezTo>
                    <a:pt x="1" y="57"/>
                    <a:pt x="1" y="57"/>
                    <a:pt x="11" y="64"/>
                  </a:cubicBezTo>
                  <a:cubicBezTo>
                    <a:pt x="13" y="48"/>
                    <a:pt x="23" y="33"/>
                    <a:pt x="19" y="16"/>
                  </a:cubicBezTo>
                  <a:cubicBezTo>
                    <a:pt x="17" y="17"/>
                    <a:pt x="17" y="21"/>
                    <a:pt x="14" y="21"/>
                  </a:cubicBezTo>
                  <a:close/>
                </a:path>
              </a:pathLst>
            </a:custGeom>
            <a:solidFill>
              <a:srgbClr val="1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1" name="Freeform 73">
              <a:extLst>
                <a:ext uri="{FF2B5EF4-FFF2-40B4-BE49-F238E27FC236}">
                  <a16:creationId xmlns:a16="http://schemas.microsoft.com/office/drawing/2014/main" id="{77637F68-AADF-CB7E-CF39-FFC5E4B0D336}"/>
                </a:ext>
              </a:extLst>
            </p:cNvPr>
            <p:cNvSpPr/>
            <p:nvPr/>
          </p:nvSpPr>
          <p:spPr bwMode="auto">
            <a:xfrm>
              <a:off x="3695700" y="3709988"/>
              <a:ext cx="47625" cy="106362"/>
            </a:xfrm>
            <a:custGeom>
              <a:avLst/>
              <a:gdLst>
                <a:gd name="T0" fmla="*/ 16 w 29"/>
                <a:gd name="T1" fmla="*/ 15 h 66"/>
                <a:gd name="T2" fmla="*/ 22 w 29"/>
                <a:gd name="T3" fmla="*/ 1 h 66"/>
                <a:gd name="T4" fmla="*/ 25 w 29"/>
                <a:gd name="T5" fmla="*/ 17 h 66"/>
                <a:gd name="T6" fmla="*/ 17 w 29"/>
                <a:gd name="T7" fmla="*/ 62 h 66"/>
                <a:gd name="T8" fmla="*/ 5 w 29"/>
                <a:gd name="T9" fmla="*/ 57 h 66"/>
                <a:gd name="T10" fmla="*/ 3 w 29"/>
                <a:gd name="T11" fmla="*/ 56 h 66"/>
                <a:gd name="T12" fmla="*/ 2 w 29"/>
                <a:gd name="T13" fmla="*/ 59 h 66"/>
                <a:gd name="T14" fmla="*/ 2 w 29"/>
                <a:gd name="T15" fmla="*/ 48 h 66"/>
                <a:gd name="T16" fmla="*/ 18 w 29"/>
                <a:gd name="T17" fmla="*/ 32 h 66"/>
                <a:gd name="T18" fmla="*/ 16 w 29"/>
                <a:gd name="T19" fmla="*/ 15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66">
                  <a:moveTo>
                    <a:pt x="16" y="15"/>
                  </a:moveTo>
                  <a:cubicBezTo>
                    <a:pt x="19" y="11"/>
                    <a:pt x="16" y="0"/>
                    <a:pt x="22" y="1"/>
                  </a:cubicBezTo>
                  <a:cubicBezTo>
                    <a:pt x="29" y="2"/>
                    <a:pt x="24" y="11"/>
                    <a:pt x="25" y="17"/>
                  </a:cubicBezTo>
                  <a:cubicBezTo>
                    <a:pt x="28" y="33"/>
                    <a:pt x="15" y="46"/>
                    <a:pt x="17" y="62"/>
                  </a:cubicBezTo>
                  <a:cubicBezTo>
                    <a:pt x="17" y="66"/>
                    <a:pt x="11" y="65"/>
                    <a:pt x="5" y="57"/>
                  </a:cubicBezTo>
                  <a:cubicBezTo>
                    <a:pt x="4" y="57"/>
                    <a:pt x="5" y="53"/>
                    <a:pt x="3" y="56"/>
                  </a:cubicBezTo>
                  <a:cubicBezTo>
                    <a:pt x="2" y="57"/>
                    <a:pt x="2" y="58"/>
                    <a:pt x="2" y="59"/>
                  </a:cubicBezTo>
                  <a:cubicBezTo>
                    <a:pt x="0" y="56"/>
                    <a:pt x="0" y="52"/>
                    <a:pt x="2" y="48"/>
                  </a:cubicBezTo>
                  <a:cubicBezTo>
                    <a:pt x="9" y="44"/>
                    <a:pt x="12" y="37"/>
                    <a:pt x="18" y="32"/>
                  </a:cubicBezTo>
                  <a:cubicBezTo>
                    <a:pt x="17" y="26"/>
                    <a:pt x="16" y="20"/>
                    <a:pt x="16" y="15"/>
                  </a:cubicBezTo>
                  <a:close/>
                </a:path>
              </a:pathLst>
            </a:custGeom>
            <a:solidFill>
              <a:srgbClr val="6FD3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2" name="Freeform 74">
              <a:extLst>
                <a:ext uri="{FF2B5EF4-FFF2-40B4-BE49-F238E27FC236}">
                  <a16:creationId xmlns:a16="http://schemas.microsoft.com/office/drawing/2014/main" id="{963151A0-E951-6D6F-FD9E-60B7962B58F0}"/>
                </a:ext>
              </a:extLst>
            </p:cNvPr>
            <p:cNvSpPr/>
            <p:nvPr/>
          </p:nvSpPr>
          <p:spPr bwMode="auto">
            <a:xfrm>
              <a:off x="3724275" y="3589338"/>
              <a:ext cx="58738" cy="55562"/>
            </a:xfrm>
            <a:custGeom>
              <a:avLst/>
              <a:gdLst>
                <a:gd name="T0" fmla="*/ 30 w 37"/>
                <a:gd name="T1" fmla="*/ 28 h 35"/>
                <a:gd name="T2" fmla="*/ 8 w 37"/>
                <a:gd name="T3" fmla="*/ 28 h 35"/>
                <a:gd name="T4" fmla="*/ 6 w 37"/>
                <a:gd name="T5" fmla="*/ 9 h 35"/>
                <a:gd name="T6" fmla="*/ 30 w 37"/>
                <a:gd name="T7" fmla="*/ 12 h 35"/>
                <a:gd name="T8" fmla="*/ 30 w 37"/>
                <a:gd name="T9" fmla="*/ 28 h 35"/>
              </a:gdLst>
              <a:ahLst/>
              <a:cxnLst>
                <a:cxn ang="0">
                  <a:pos x="T0" y="T1"/>
                </a:cxn>
                <a:cxn ang="0">
                  <a:pos x="T2" y="T3"/>
                </a:cxn>
                <a:cxn ang="0">
                  <a:pos x="T4" y="T5"/>
                </a:cxn>
                <a:cxn ang="0">
                  <a:pos x="T6" y="T7"/>
                </a:cxn>
                <a:cxn ang="0">
                  <a:pos x="T8" y="T9"/>
                </a:cxn>
              </a:cxnLst>
              <a:rect l="0" t="0" r="r" b="b"/>
              <a:pathLst>
                <a:path w="37" h="35">
                  <a:moveTo>
                    <a:pt x="30" y="28"/>
                  </a:moveTo>
                  <a:cubicBezTo>
                    <a:pt x="23" y="31"/>
                    <a:pt x="15" y="35"/>
                    <a:pt x="8" y="28"/>
                  </a:cubicBezTo>
                  <a:cubicBezTo>
                    <a:pt x="4" y="23"/>
                    <a:pt x="0" y="16"/>
                    <a:pt x="6" y="9"/>
                  </a:cubicBezTo>
                  <a:cubicBezTo>
                    <a:pt x="15" y="0"/>
                    <a:pt x="23" y="7"/>
                    <a:pt x="30" y="12"/>
                  </a:cubicBezTo>
                  <a:cubicBezTo>
                    <a:pt x="37" y="16"/>
                    <a:pt x="34" y="23"/>
                    <a:pt x="30" y="28"/>
                  </a:cubicBezTo>
                  <a:close/>
                </a:path>
              </a:pathLst>
            </a:custGeom>
            <a:solidFill>
              <a:srgbClr val="216D0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3" name="Freeform 75">
              <a:extLst>
                <a:ext uri="{FF2B5EF4-FFF2-40B4-BE49-F238E27FC236}">
                  <a16:creationId xmlns:a16="http://schemas.microsoft.com/office/drawing/2014/main" id="{C4A53BE3-122B-9C04-7831-515478AACA23}"/>
                </a:ext>
              </a:extLst>
            </p:cNvPr>
            <p:cNvSpPr/>
            <p:nvPr/>
          </p:nvSpPr>
          <p:spPr bwMode="auto">
            <a:xfrm>
              <a:off x="3659188" y="3732213"/>
              <a:ext cx="66675" cy="58737"/>
            </a:xfrm>
            <a:custGeom>
              <a:avLst/>
              <a:gdLst>
                <a:gd name="T0" fmla="*/ 41 w 41"/>
                <a:gd name="T1" fmla="*/ 18 h 36"/>
                <a:gd name="T2" fmla="*/ 25 w 41"/>
                <a:gd name="T3" fmla="*/ 34 h 36"/>
                <a:gd name="T4" fmla="*/ 36 w 41"/>
                <a:gd name="T5" fmla="*/ 21 h 36"/>
                <a:gd name="T6" fmla="*/ 23 w 41"/>
                <a:gd name="T7" fmla="*/ 29 h 36"/>
                <a:gd name="T8" fmla="*/ 9 w 41"/>
                <a:gd name="T9" fmla="*/ 31 h 36"/>
                <a:gd name="T10" fmla="*/ 5 w 41"/>
                <a:gd name="T11" fmla="*/ 17 h 36"/>
                <a:gd name="T12" fmla="*/ 13 w 41"/>
                <a:gd name="T13" fmla="*/ 6 h 36"/>
                <a:gd name="T14" fmla="*/ 32 w 41"/>
                <a:gd name="T15" fmla="*/ 9 h 36"/>
                <a:gd name="T16" fmla="*/ 41 w 41"/>
                <a:gd name="T17"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6">
                  <a:moveTo>
                    <a:pt x="41" y="18"/>
                  </a:moveTo>
                  <a:cubicBezTo>
                    <a:pt x="37" y="25"/>
                    <a:pt x="34" y="32"/>
                    <a:pt x="25" y="34"/>
                  </a:cubicBezTo>
                  <a:cubicBezTo>
                    <a:pt x="28" y="30"/>
                    <a:pt x="32" y="26"/>
                    <a:pt x="36" y="21"/>
                  </a:cubicBezTo>
                  <a:cubicBezTo>
                    <a:pt x="29" y="20"/>
                    <a:pt x="25" y="25"/>
                    <a:pt x="23" y="29"/>
                  </a:cubicBezTo>
                  <a:cubicBezTo>
                    <a:pt x="19" y="36"/>
                    <a:pt x="13" y="35"/>
                    <a:pt x="9" y="31"/>
                  </a:cubicBezTo>
                  <a:cubicBezTo>
                    <a:pt x="5" y="28"/>
                    <a:pt x="0" y="24"/>
                    <a:pt x="5" y="17"/>
                  </a:cubicBezTo>
                  <a:cubicBezTo>
                    <a:pt x="8" y="14"/>
                    <a:pt x="10" y="9"/>
                    <a:pt x="13" y="6"/>
                  </a:cubicBezTo>
                  <a:cubicBezTo>
                    <a:pt x="19" y="0"/>
                    <a:pt x="29" y="2"/>
                    <a:pt x="32" y="9"/>
                  </a:cubicBezTo>
                  <a:cubicBezTo>
                    <a:pt x="34" y="13"/>
                    <a:pt x="34" y="19"/>
                    <a:pt x="41" y="18"/>
                  </a:cubicBezTo>
                  <a:close/>
                </a:path>
              </a:pathLst>
            </a:custGeom>
            <a:solidFill>
              <a:srgbClr val="1F6D0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4" name="Freeform 76">
              <a:extLst>
                <a:ext uri="{FF2B5EF4-FFF2-40B4-BE49-F238E27FC236}">
                  <a16:creationId xmlns:a16="http://schemas.microsoft.com/office/drawing/2014/main" id="{A0865024-080B-3F8A-1CE7-08F2CEF07440}"/>
                </a:ext>
              </a:extLst>
            </p:cNvPr>
            <p:cNvSpPr/>
            <p:nvPr/>
          </p:nvSpPr>
          <p:spPr bwMode="auto">
            <a:xfrm>
              <a:off x="3733800" y="3592513"/>
              <a:ext cx="50800" cy="41275"/>
            </a:xfrm>
            <a:custGeom>
              <a:avLst/>
              <a:gdLst>
                <a:gd name="T0" fmla="*/ 24 w 32"/>
                <a:gd name="T1" fmla="*/ 26 h 26"/>
                <a:gd name="T2" fmla="*/ 0 w 32"/>
                <a:gd name="T3" fmla="*/ 7 h 26"/>
                <a:gd name="T4" fmla="*/ 25 w 32"/>
                <a:gd name="T5" fmla="*/ 8 h 26"/>
                <a:gd name="T6" fmla="*/ 24 w 32"/>
                <a:gd name="T7" fmla="*/ 26 h 26"/>
              </a:gdLst>
              <a:ahLst/>
              <a:cxnLst>
                <a:cxn ang="0">
                  <a:pos x="T0" y="T1"/>
                </a:cxn>
                <a:cxn ang="0">
                  <a:pos x="T2" y="T3"/>
                </a:cxn>
                <a:cxn ang="0">
                  <a:pos x="T4" y="T5"/>
                </a:cxn>
                <a:cxn ang="0">
                  <a:pos x="T6" y="T7"/>
                </a:cxn>
              </a:cxnLst>
              <a:rect l="0" t="0" r="r" b="b"/>
              <a:pathLst>
                <a:path w="32" h="26">
                  <a:moveTo>
                    <a:pt x="24" y="26"/>
                  </a:moveTo>
                  <a:cubicBezTo>
                    <a:pt x="28" y="9"/>
                    <a:pt x="19" y="2"/>
                    <a:pt x="0" y="7"/>
                  </a:cubicBezTo>
                  <a:cubicBezTo>
                    <a:pt x="7" y="0"/>
                    <a:pt x="17" y="0"/>
                    <a:pt x="25" y="8"/>
                  </a:cubicBezTo>
                  <a:cubicBezTo>
                    <a:pt x="32" y="15"/>
                    <a:pt x="32" y="21"/>
                    <a:pt x="24" y="26"/>
                  </a:cubicBezTo>
                  <a:close/>
                </a:path>
              </a:pathLst>
            </a:custGeom>
            <a:solidFill>
              <a:srgbClr val="D0DF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5" name="Freeform 77">
              <a:extLst>
                <a:ext uri="{FF2B5EF4-FFF2-40B4-BE49-F238E27FC236}">
                  <a16:creationId xmlns:a16="http://schemas.microsoft.com/office/drawing/2014/main" id="{DA8E0267-19BC-E24A-2776-B5C4B1024DA2}"/>
                </a:ext>
              </a:extLst>
            </p:cNvPr>
            <p:cNvSpPr/>
            <p:nvPr/>
          </p:nvSpPr>
          <p:spPr bwMode="auto">
            <a:xfrm>
              <a:off x="3617913" y="4000500"/>
              <a:ext cx="396875" cy="131762"/>
            </a:xfrm>
            <a:custGeom>
              <a:avLst/>
              <a:gdLst>
                <a:gd name="T0" fmla="*/ 163 w 246"/>
                <a:gd name="T1" fmla="*/ 78 h 81"/>
                <a:gd name="T2" fmla="*/ 146 w 246"/>
                <a:gd name="T3" fmla="*/ 72 h 81"/>
                <a:gd name="T4" fmla="*/ 112 w 246"/>
                <a:gd name="T5" fmla="*/ 46 h 81"/>
                <a:gd name="T6" fmla="*/ 108 w 246"/>
                <a:gd name="T7" fmla="*/ 32 h 81"/>
                <a:gd name="T8" fmla="*/ 102 w 246"/>
                <a:gd name="T9" fmla="*/ 9 h 81"/>
                <a:gd name="T10" fmla="*/ 65 w 246"/>
                <a:gd name="T11" fmla="*/ 17 h 81"/>
                <a:gd name="T12" fmla="*/ 50 w 246"/>
                <a:gd name="T13" fmla="*/ 19 h 81"/>
                <a:gd name="T14" fmla="*/ 39 w 246"/>
                <a:gd name="T15" fmla="*/ 22 h 81"/>
                <a:gd name="T16" fmla="*/ 20 w 246"/>
                <a:gd name="T17" fmla="*/ 24 h 81"/>
                <a:gd name="T18" fmla="*/ 3 w 246"/>
                <a:gd name="T19" fmla="*/ 10 h 81"/>
                <a:gd name="T20" fmla="*/ 0 w 246"/>
                <a:gd name="T21" fmla="*/ 7 h 81"/>
                <a:gd name="T22" fmla="*/ 18 w 246"/>
                <a:gd name="T23" fmla="*/ 10 h 81"/>
                <a:gd name="T24" fmla="*/ 57 w 246"/>
                <a:gd name="T25" fmla="*/ 4 h 81"/>
                <a:gd name="T26" fmla="*/ 95 w 246"/>
                <a:gd name="T27" fmla="*/ 1 h 81"/>
                <a:gd name="T28" fmla="*/ 119 w 246"/>
                <a:gd name="T29" fmla="*/ 22 h 81"/>
                <a:gd name="T30" fmla="*/ 120 w 246"/>
                <a:gd name="T31" fmla="*/ 34 h 81"/>
                <a:gd name="T32" fmla="*/ 163 w 246"/>
                <a:gd name="T33" fmla="*/ 66 h 81"/>
                <a:gd name="T34" fmla="*/ 180 w 246"/>
                <a:gd name="T35" fmla="*/ 64 h 81"/>
                <a:gd name="T36" fmla="*/ 203 w 246"/>
                <a:gd name="T37" fmla="*/ 58 h 81"/>
                <a:gd name="T38" fmla="*/ 241 w 246"/>
                <a:gd name="T39" fmla="*/ 70 h 81"/>
                <a:gd name="T40" fmla="*/ 246 w 246"/>
                <a:gd name="T41" fmla="*/ 71 h 81"/>
                <a:gd name="T42" fmla="*/ 199 w 246"/>
                <a:gd name="T43" fmla="*/ 67 h 81"/>
                <a:gd name="T44" fmla="*/ 185 w 246"/>
                <a:gd name="T45" fmla="*/ 72 h 81"/>
                <a:gd name="T46" fmla="*/ 163 w 246"/>
                <a:gd name="T47" fmla="*/ 7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6" h="81">
                  <a:moveTo>
                    <a:pt x="163" y="78"/>
                  </a:moveTo>
                  <a:cubicBezTo>
                    <a:pt x="156" y="78"/>
                    <a:pt x="151" y="77"/>
                    <a:pt x="146" y="72"/>
                  </a:cubicBezTo>
                  <a:cubicBezTo>
                    <a:pt x="135" y="63"/>
                    <a:pt x="124" y="54"/>
                    <a:pt x="112" y="46"/>
                  </a:cubicBezTo>
                  <a:cubicBezTo>
                    <a:pt x="105" y="42"/>
                    <a:pt x="105" y="37"/>
                    <a:pt x="108" y="32"/>
                  </a:cubicBezTo>
                  <a:cubicBezTo>
                    <a:pt x="114" y="22"/>
                    <a:pt x="110" y="15"/>
                    <a:pt x="102" y="9"/>
                  </a:cubicBezTo>
                  <a:cubicBezTo>
                    <a:pt x="89" y="9"/>
                    <a:pt x="77" y="16"/>
                    <a:pt x="65" y="17"/>
                  </a:cubicBezTo>
                  <a:cubicBezTo>
                    <a:pt x="60" y="18"/>
                    <a:pt x="54" y="18"/>
                    <a:pt x="50" y="19"/>
                  </a:cubicBezTo>
                  <a:cubicBezTo>
                    <a:pt x="46" y="20"/>
                    <a:pt x="42" y="21"/>
                    <a:pt x="39" y="22"/>
                  </a:cubicBezTo>
                  <a:cubicBezTo>
                    <a:pt x="32" y="23"/>
                    <a:pt x="26" y="24"/>
                    <a:pt x="20" y="24"/>
                  </a:cubicBezTo>
                  <a:cubicBezTo>
                    <a:pt x="12" y="22"/>
                    <a:pt x="6" y="17"/>
                    <a:pt x="3" y="10"/>
                  </a:cubicBezTo>
                  <a:cubicBezTo>
                    <a:pt x="2" y="9"/>
                    <a:pt x="1" y="8"/>
                    <a:pt x="0" y="7"/>
                  </a:cubicBezTo>
                  <a:cubicBezTo>
                    <a:pt x="7" y="3"/>
                    <a:pt x="12" y="10"/>
                    <a:pt x="18" y="10"/>
                  </a:cubicBezTo>
                  <a:cubicBezTo>
                    <a:pt x="32" y="12"/>
                    <a:pt x="44" y="4"/>
                    <a:pt x="57" y="4"/>
                  </a:cubicBezTo>
                  <a:cubicBezTo>
                    <a:pt x="70" y="3"/>
                    <a:pt x="82" y="1"/>
                    <a:pt x="95" y="1"/>
                  </a:cubicBezTo>
                  <a:cubicBezTo>
                    <a:pt x="112" y="0"/>
                    <a:pt x="118" y="5"/>
                    <a:pt x="119" y="22"/>
                  </a:cubicBezTo>
                  <a:cubicBezTo>
                    <a:pt x="119" y="26"/>
                    <a:pt x="118" y="30"/>
                    <a:pt x="120" y="34"/>
                  </a:cubicBezTo>
                  <a:cubicBezTo>
                    <a:pt x="133" y="46"/>
                    <a:pt x="149" y="55"/>
                    <a:pt x="163" y="66"/>
                  </a:cubicBezTo>
                  <a:cubicBezTo>
                    <a:pt x="169" y="70"/>
                    <a:pt x="175" y="70"/>
                    <a:pt x="180" y="64"/>
                  </a:cubicBezTo>
                  <a:cubicBezTo>
                    <a:pt x="186" y="55"/>
                    <a:pt x="194" y="55"/>
                    <a:pt x="203" y="58"/>
                  </a:cubicBezTo>
                  <a:cubicBezTo>
                    <a:pt x="216" y="63"/>
                    <a:pt x="229" y="64"/>
                    <a:pt x="241" y="70"/>
                  </a:cubicBezTo>
                  <a:cubicBezTo>
                    <a:pt x="243" y="70"/>
                    <a:pt x="245" y="70"/>
                    <a:pt x="246" y="71"/>
                  </a:cubicBezTo>
                  <a:cubicBezTo>
                    <a:pt x="230" y="75"/>
                    <a:pt x="215" y="71"/>
                    <a:pt x="199" y="67"/>
                  </a:cubicBezTo>
                  <a:cubicBezTo>
                    <a:pt x="193" y="66"/>
                    <a:pt x="188" y="65"/>
                    <a:pt x="185" y="72"/>
                  </a:cubicBezTo>
                  <a:cubicBezTo>
                    <a:pt x="180" y="81"/>
                    <a:pt x="170" y="77"/>
                    <a:pt x="163" y="78"/>
                  </a:cubicBezTo>
                  <a:close/>
                </a:path>
              </a:pathLst>
            </a:custGeom>
            <a:solidFill>
              <a:srgbClr val="164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6" name="Freeform 78">
              <a:extLst>
                <a:ext uri="{FF2B5EF4-FFF2-40B4-BE49-F238E27FC236}">
                  <a16:creationId xmlns:a16="http://schemas.microsoft.com/office/drawing/2014/main" id="{8AA07A0B-DBC3-BE25-999E-BB3485300938}"/>
                </a:ext>
              </a:extLst>
            </p:cNvPr>
            <p:cNvSpPr/>
            <p:nvPr/>
          </p:nvSpPr>
          <p:spPr bwMode="auto">
            <a:xfrm>
              <a:off x="3646488" y="3917950"/>
              <a:ext cx="103188" cy="109537"/>
            </a:xfrm>
            <a:custGeom>
              <a:avLst/>
              <a:gdLst>
                <a:gd name="T0" fmla="*/ 38 w 64"/>
                <a:gd name="T1" fmla="*/ 58 h 67"/>
                <a:gd name="T2" fmla="*/ 9 w 64"/>
                <a:gd name="T3" fmla="*/ 64 h 67"/>
                <a:gd name="T4" fmla="*/ 0 w 64"/>
                <a:gd name="T5" fmla="*/ 61 h 67"/>
                <a:gd name="T6" fmla="*/ 16 w 64"/>
                <a:gd name="T7" fmla="*/ 55 h 67"/>
                <a:gd name="T8" fmla="*/ 28 w 64"/>
                <a:gd name="T9" fmla="*/ 29 h 67"/>
                <a:gd name="T10" fmla="*/ 61 w 64"/>
                <a:gd name="T11" fmla="*/ 0 h 67"/>
                <a:gd name="T12" fmla="*/ 62 w 64"/>
                <a:gd name="T13" fmla="*/ 7 h 67"/>
                <a:gd name="T14" fmla="*/ 38 w 64"/>
                <a:gd name="T15" fmla="*/ 58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67">
                  <a:moveTo>
                    <a:pt x="38" y="58"/>
                  </a:moveTo>
                  <a:cubicBezTo>
                    <a:pt x="29" y="61"/>
                    <a:pt x="19" y="59"/>
                    <a:pt x="9" y="64"/>
                  </a:cubicBezTo>
                  <a:cubicBezTo>
                    <a:pt x="6" y="67"/>
                    <a:pt x="2" y="63"/>
                    <a:pt x="0" y="61"/>
                  </a:cubicBezTo>
                  <a:cubicBezTo>
                    <a:pt x="4" y="57"/>
                    <a:pt x="11" y="60"/>
                    <a:pt x="16" y="55"/>
                  </a:cubicBezTo>
                  <a:cubicBezTo>
                    <a:pt x="22" y="47"/>
                    <a:pt x="22" y="37"/>
                    <a:pt x="28" y="29"/>
                  </a:cubicBezTo>
                  <a:cubicBezTo>
                    <a:pt x="36" y="16"/>
                    <a:pt x="49" y="8"/>
                    <a:pt x="61" y="0"/>
                  </a:cubicBezTo>
                  <a:cubicBezTo>
                    <a:pt x="63" y="5"/>
                    <a:pt x="64" y="5"/>
                    <a:pt x="62" y="7"/>
                  </a:cubicBezTo>
                  <a:cubicBezTo>
                    <a:pt x="47" y="21"/>
                    <a:pt x="43" y="39"/>
                    <a:pt x="38" y="58"/>
                  </a:cubicBezTo>
                  <a:close/>
                </a:path>
              </a:pathLst>
            </a:custGeom>
            <a:solidFill>
              <a:srgbClr val="6BA1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7" name="Freeform 79">
              <a:extLst>
                <a:ext uri="{FF2B5EF4-FFF2-40B4-BE49-F238E27FC236}">
                  <a16:creationId xmlns:a16="http://schemas.microsoft.com/office/drawing/2014/main" id="{FE8BAE04-7ED0-E2AB-5360-4FDCBF6F9067}"/>
                </a:ext>
              </a:extLst>
            </p:cNvPr>
            <p:cNvSpPr/>
            <p:nvPr/>
          </p:nvSpPr>
          <p:spPr bwMode="auto">
            <a:xfrm>
              <a:off x="4181475" y="4605338"/>
              <a:ext cx="107950" cy="123825"/>
            </a:xfrm>
            <a:custGeom>
              <a:avLst/>
              <a:gdLst>
                <a:gd name="T0" fmla="*/ 4 w 67"/>
                <a:gd name="T1" fmla="*/ 76 h 77"/>
                <a:gd name="T2" fmla="*/ 4 w 67"/>
                <a:gd name="T3" fmla="*/ 75 h 77"/>
                <a:gd name="T4" fmla="*/ 22 w 67"/>
                <a:gd name="T5" fmla="*/ 44 h 77"/>
                <a:gd name="T6" fmla="*/ 12 w 67"/>
                <a:gd name="T7" fmla="*/ 39 h 77"/>
                <a:gd name="T8" fmla="*/ 19 w 67"/>
                <a:gd name="T9" fmla="*/ 28 h 77"/>
                <a:gd name="T10" fmla="*/ 44 w 67"/>
                <a:gd name="T11" fmla="*/ 12 h 77"/>
                <a:gd name="T12" fmla="*/ 63 w 67"/>
                <a:gd name="T13" fmla="*/ 8 h 77"/>
                <a:gd name="T14" fmla="*/ 49 w 67"/>
                <a:gd name="T15" fmla="*/ 44 h 77"/>
                <a:gd name="T16" fmla="*/ 42 w 67"/>
                <a:gd name="T17" fmla="*/ 59 h 77"/>
                <a:gd name="T18" fmla="*/ 24 w 67"/>
                <a:gd name="T19" fmla="*/ 76 h 77"/>
                <a:gd name="T20" fmla="*/ 4 w 67"/>
                <a:gd name="T21" fmla="*/ 7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77">
                  <a:moveTo>
                    <a:pt x="4" y="76"/>
                  </a:moveTo>
                  <a:cubicBezTo>
                    <a:pt x="4" y="76"/>
                    <a:pt x="4" y="76"/>
                    <a:pt x="4" y="75"/>
                  </a:cubicBezTo>
                  <a:cubicBezTo>
                    <a:pt x="4" y="61"/>
                    <a:pt x="0" y="45"/>
                    <a:pt x="22" y="44"/>
                  </a:cubicBezTo>
                  <a:cubicBezTo>
                    <a:pt x="19" y="38"/>
                    <a:pt x="13" y="44"/>
                    <a:pt x="12" y="39"/>
                  </a:cubicBezTo>
                  <a:cubicBezTo>
                    <a:pt x="11" y="34"/>
                    <a:pt x="15" y="31"/>
                    <a:pt x="19" y="28"/>
                  </a:cubicBezTo>
                  <a:cubicBezTo>
                    <a:pt x="31" y="29"/>
                    <a:pt x="40" y="23"/>
                    <a:pt x="44" y="12"/>
                  </a:cubicBezTo>
                  <a:cubicBezTo>
                    <a:pt x="50" y="0"/>
                    <a:pt x="56" y="1"/>
                    <a:pt x="63" y="8"/>
                  </a:cubicBezTo>
                  <a:cubicBezTo>
                    <a:pt x="67" y="24"/>
                    <a:pt x="62" y="35"/>
                    <a:pt x="49" y="44"/>
                  </a:cubicBezTo>
                  <a:cubicBezTo>
                    <a:pt x="44" y="47"/>
                    <a:pt x="41" y="53"/>
                    <a:pt x="42" y="59"/>
                  </a:cubicBezTo>
                  <a:cubicBezTo>
                    <a:pt x="43" y="73"/>
                    <a:pt x="34" y="75"/>
                    <a:pt x="24" y="76"/>
                  </a:cubicBezTo>
                  <a:cubicBezTo>
                    <a:pt x="17" y="77"/>
                    <a:pt x="10" y="76"/>
                    <a:pt x="4" y="76"/>
                  </a:cubicBezTo>
                  <a:close/>
                </a:path>
              </a:pathLst>
            </a:custGeom>
            <a:solidFill>
              <a:srgbClr val="226D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8" name="Freeform 80">
              <a:extLst>
                <a:ext uri="{FF2B5EF4-FFF2-40B4-BE49-F238E27FC236}">
                  <a16:creationId xmlns:a16="http://schemas.microsoft.com/office/drawing/2014/main" id="{F24C138A-2431-FDEC-14A2-E9E8E917D67B}"/>
                </a:ext>
              </a:extLst>
            </p:cNvPr>
            <p:cNvSpPr/>
            <p:nvPr/>
          </p:nvSpPr>
          <p:spPr bwMode="auto">
            <a:xfrm>
              <a:off x="3930650" y="3594100"/>
              <a:ext cx="100013" cy="85725"/>
            </a:xfrm>
            <a:custGeom>
              <a:avLst/>
              <a:gdLst>
                <a:gd name="T0" fmla="*/ 7 w 62"/>
                <a:gd name="T1" fmla="*/ 42 h 53"/>
                <a:gd name="T2" fmla="*/ 28 w 62"/>
                <a:gd name="T3" fmla="*/ 9 h 53"/>
                <a:gd name="T4" fmla="*/ 44 w 62"/>
                <a:gd name="T5" fmla="*/ 4 h 53"/>
                <a:gd name="T6" fmla="*/ 62 w 62"/>
                <a:gd name="T7" fmla="*/ 11 h 53"/>
                <a:gd name="T8" fmla="*/ 34 w 62"/>
                <a:gd name="T9" fmla="*/ 37 h 53"/>
                <a:gd name="T10" fmla="*/ 22 w 62"/>
                <a:gd name="T11" fmla="*/ 53 h 53"/>
                <a:gd name="T12" fmla="*/ 1 w 62"/>
                <a:gd name="T13" fmla="*/ 53 h 53"/>
                <a:gd name="T14" fmla="*/ 7 w 62"/>
                <a:gd name="T15" fmla="*/ 42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52">
                  <a:moveTo>
                    <a:pt x="7" y="42"/>
                  </a:moveTo>
                  <a:cubicBezTo>
                    <a:pt x="17" y="33"/>
                    <a:pt x="22" y="20"/>
                    <a:pt x="28" y="9"/>
                  </a:cubicBezTo>
                  <a:cubicBezTo>
                    <a:pt x="32" y="2"/>
                    <a:pt x="37" y="0"/>
                    <a:pt x="44" y="4"/>
                  </a:cubicBezTo>
                  <a:cubicBezTo>
                    <a:pt x="50" y="6"/>
                    <a:pt x="56" y="9"/>
                    <a:pt x="62" y="11"/>
                  </a:cubicBezTo>
                  <a:cubicBezTo>
                    <a:pt x="54" y="21"/>
                    <a:pt x="43" y="28"/>
                    <a:pt x="34" y="37"/>
                  </a:cubicBezTo>
                  <a:cubicBezTo>
                    <a:pt x="28" y="41"/>
                    <a:pt x="22" y="45"/>
                    <a:pt x="22" y="53"/>
                  </a:cubicBezTo>
                  <a:cubicBezTo>
                    <a:pt x="15" y="53"/>
                    <a:pt x="8" y="53"/>
                    <a:pt x="1" y="53"/>
                  </a:cubicBezTo>
                  <a:cubicBezTo>
                    <a:pt x="0" y="49"/>
                    <a:pt x="7" y="47"/>
                    <a:pt x="7" y="42"/>
                  </a:cubicBezTo>
                  <a:close/>
                </a:path>
              </a:pathLst>
            </a:custGeom>
            <a:solidFill>
              <a:srgbClr val="559A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99" name="Freeform 81">
              <a:extLst>
                <a:ext uri="{FF2B5EF4-FFF2-40B4-BE49-F238E27FC236}">
                  <a16:creationId xmlns:a16="http://schemas.microsoft.com/office/drawing/2014/main" id="{AEFAA74D-EFC7-6C84-7AD7-977C302642C6}"/>
                </a:ext>
              </a:extLst>
            </p:cNvPr>
            <p:cNvSpPr/>
            <p:nvPr/>
          </p:nvSpPr>
          <p:spPr bwMode="auto">
            <a:xfrm>
              <a:off x="4049713" y="3487738"/>
              <a:ext cx="31750" cy="92075"/>
            </a:xfrm>
            <a:custGeom>
              <a:avLst/>
              <a:gdLst>
                <a:gd name="T0" fmla="*/ 20 w 20"/>
                <a:gd name="T1" fmla="*/ 50 h 57"/>
                <a:gd name="T2" fmla="*/ 7 w 20"/>
                <a:gd name="T3" fmla="*/ 51 h 57"/>
                <a:gd name="T4" fmla="*/ 4 w 20"/>
                <a:gd name="T5" fmla="*/ 24 h 57"/>
                <a:gd name="T6" fmla="*/ 9 w 20"/>
                <a:gd name="T7" fmla="*/ 0 h 57"/>
                <a:gd name="T8" fmla="*/ 14 w 20"/>
                <a:gd name="T9" fmla="*/ 18 h 57"/>
                <a:gd name="T10" fmla="*/ 20 w 20"/>
                <a:gd name="T11" fmla="*/ 50 h 57"/>
              </a:gdLst>
              <a:ahLst/>
              <a:cxnLst>
                <a:cxn ang="0">
                  <a:pos x="T0" y="T1"/>
                </a:cxn>
                <a:cxn ang="0">
                  <a:pos x="T2" y="T3"/>
                </a:cxn>
                <a:cxn ang="0">
                  <a:pos x="T4" y="T5"/>
                </a:cxn>
                <a:cxn ang="0">
                  <a:pos x="T6" y="T7"/>
                </a:cxn>
                <a:cxn ang="0">
                  <a:pos x="T8" y="T9"/>
                </a:cxn>
                <a:cxn ang="0">
                  <a:pos x="T10" y="T11"/>
                </a:cxn>
              </a:cxnLst>
              <a:rect l="0" t="0" r="r" b="b"/>
              <a:pathLst>
                <a:path w="20" h="57">
                  <a:moveTo>
                    <a:pt x="20" y="50"/>
                  </a:moveTo>
                  <a:cubicBezTo>
                    <a:pt x="15" y="51"/>
                    <a:pt x="9" y="57"/>
                    <a:pt x="7" y="51"/>
                  </a:cubicBezTo>
                  <a:cubicBezTo>
                    <a:pt x="3" y="43"/>
                    <a:pt x="0" y="34"/>
                    <a:pt x="4" y="24"/>
                  </a:cubicBezTo>
                  <a:cubicBezTo>
                    <a:pt x="7" y="17"/>
                    <a:pt x="11" y="10"/>
                    <a:pt x="9" y="0"/>
                  </a:cubicBezTo>
                  <a:cubicBezTo>
                    <a:pt x="18" y="6"/>
                    <a:pt x="18" y="12"/>
                    <a:pt x="14" y="18"/>
                  </a:cubicBezTo>
                  <a:cubicBezTo>
                    <a:pt x="6" y="30"/>
                    <a:pt x="10" y="41"/>
                    <a:pt x="20" y="50"/>
                  </a:cubicBezTo>
                  <a:close/>
                </a:path>
              </a:pathLst>
            </a:custGeom>
            <a:solidFill>
              <a:srgbClr val="60A8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0" name="Freeform 82">
              <a:extLst>
                <a:ext uri="{FF2B5EF4-FFF2-40B4-BE49-F238E27FC236}">
                  <a16:creationId xmlns:a16="http://schemas.microsoft.com/office/drawing/2014/main" id="{EA7A1C76-8CC8-07D8-F58B-4E990BD27A99}"/>
                </a:ext>
              </a:extLst>
            </p:cNvPr>
            <p:cNvSpPr/>
            <p:nvPr/>
          </p:nvSpPr>
          <p:spPr bwMode="auto">
            <a:xfrm>
              <a:off x="601663" y="3930650"/>
              <a:ext cx="873125" cy="614362"/>
            </a:xfrm>
            <a:custGeom>
              <a:avLst/>
              <a:gdLst>
                <a:gd name="T0" fmla="*/ 453 w 541"/>
                <a:gd name="T1" fmla="*/ 259 h 381"/>
                <a:gd name="T2" fmla="*/ 466 w 541"/>
                <a:gd name="T3" fmla="*/ 288 h 381"/>
                <a:gd name="T4" fmla="*/ 473 w 541"/>
                <a:gd name="T5" fmla="*/ 299 h 381"/>
                <a:gd name="T6" fmla="*/ 488 w 541"/>
                <a:gd name="T7" fmla="*/ 326 h 381"/>
                <a:gd name="T8" fmla="*/ 502 w 541"/>
                <a:gd name="T9" fmla="*/ 340 h 381"/>
                <a:gd name="T10" fmla="*/ 541 w 541"/>
                <a:gd name="T11" fmla="*/ 355 h 381"/>
                <a:gd name="T12" fmla="*/ 539 w 541"/>
                <a:gd name="T13" fmla="*/ 356 h 381"/>
                <a:gd name="T14" fmla="*/ 491 w 541"/>
                <a:gd name="T15" fmla="*/ 355 h 381"/>
                <a:gd name="T16" fmla="*/ 374 w 541"/>
                <a:gd name="T17" fmla="*/ 380 h 381"/>
                <a:gd name="T18" fmla="*/ 280 w 541"/>
                <a:gd name="T19" fmla="*/ 360 h 381"/>
                <a:gd name="T20" fmla="*/ 277 w 541"/>
                <a:gd name="T21" fmla="*/ 356 h 381"/>
                <a:gd name="T22" fmla="*/ 188 w 541"/>
                <a:gd name="T23" fmla="*/ 289 h 381"/>
                <a:gd name="T24" fmla="*/ 176 w 541"/>
                <a:gd name="T25" fmla="*/ 266 h 381"/>
                <a:gd name="T26" fmla="*/ 158 w 541"/>
                <a:gd name="T27" fmla="*/ 237 h 381"/>
                <a:gd name="T28" fmla="*/ 140 w 541"/>
                <a:gd name="T29" fmla="*/ 195 h 381"/>
                <a:gd name="T30" fmla="*/ 122 w 541"/>
                <a:gd name="T31" fmla="*/ 145 h 381"/>
                <a:gd name="T32" fmla="*/ 95 w 541"/>
                <a:gd name="T33" fmla="*/ 129 h 381"/>
                <a:gd name="T34" fmla="*/ 38 w 541"/>
                <a:gd name="T35" fmla="*/ 125 h 381"/>
                <a:gd name="T36" fmla="*/ 6 w 541"/>
                <a:gd name="T37" fmla="*/ 74 h 381"/>
                <a:gd name="T38" fmla="*/ 11 w 541"/>
                <a:gd name="T39" fmla="*/ 84 h 381"/>
                <a:gd name="T40" fmla="*/ 67 w 541"/>
                <a:gd name="T41" fmla="*/ 117 h 381"/>
                <a:gd name="T42" fmla="*/ 112 w 541"/>
                <a:gd name="T43" fmla="*/ 110 h 381"/>
                <a:gd name="T44" fmla="*/ 151 w 541"/>
                <a:gd name="T45" fmla="*/ 111 h 381"/>
                <a:gd name="T46" fmla="*/ 187 w 541"/>
                <a:gd name="T47" fmla="*/ 142 h 381"/>
                <a:gd name="T48" fmla="*/ 299 w 541"/>
                <a:gd name="T49" fmla="*/ 253 h 381"/>
                <a:gd name="T50" fmla="*/ 308 w 541"/>
                <a:gd name="T51" fmla="*/ 254 h 381"/>
                <a:gd name="T52" fmla="*/ 295 w 541"/>
                <a:gd name="T53" fmla="*/ 233 h 381"/>
                <a:gd name="T54" fmla="*/ 246 w 541"/>
                <a:gd name="T55" fmla="*/ 99 h 381"/>
                <a:gd name="T56" fmla="*/ 270 w 541"/>
                <a:gd name="T57" fmla="*/ 26 h 381"/>
                <a:gd name="T58" fmla="*/ 281 w 541"/>
                <a:gd name="T59" fmla="*/ 8 h 381"/>
                <a:gd name="T60" fmla="*/ 291 w 541"/>
                <a:gd name="T61" fmla="*/ 4 h 381"/>
                <a:gd name="T62" fmla="*/ 289 w 541"/>
                <a:gd name="T63" fmla="*/ 18 h 381"/>
                <a:gd name="T64" fmla="*/ 279 w 541"/>
                <a:gd name="T65" fmla="*/ 108 h 381"/>
                <a:gd name="T66" fmla="*/ 326 w 541"/>
                <a:gd name="T67" fmla="*/ 201 h 381"/>
                <a:gd name="T68" fmla="*/ 430 w 541"/>
                <a:gd name="T69" fmla="*/ 255 h 381"/>
                <a:gd name="T70" fmla="*/ 447 w 541"/>
                <a:gd name="T71" fmla="*/ 254 h 381"/>
                <a:gd name="T72" fmla="*/ 453 w 541"/>
                <a:gd name="T73" fmla="*/ 25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1" h="381">
                  <a:moveTo>
                    <a:pt x="453" y="259"/>
                  </a:moveTo>
                  <a:cubicBezTo>
                    <a:pt x="461" y="267"/>
                    <a:pt x="467" y="275"/>
                    <a:pt x="466" y="288"/>
                  </a:cubicBezTo>
                  <a:cubicBezTo>
                    <a:pt x="465" y="294"/>
                    <a:pt x="469" y="296"/>
                    <a:pt x="473" y="299"/>
                  </a:cubicBezTo>
                  <a:cubicBezTo>
                    <a:pt x="483" y="305"/>
                    <a:pt x="488" y="314"/>
                    <a:pt x="488" y="326"/>
                  </a:cubicBezTo>
                  <a:cubicBezTo>
                    <a:pt x="488" y="336"/>
                    <a:pt x="494" y="339"/>
                    <a:pt x="502" y="340"/>
                  </a:cubicBezTo>
                  <a:cubicBezTo>
                    <a:pt x="517" y="340"/>
                    <a:pt x="530" y="345"/>
                    <a:pt x="541" y="355"/>
                  </a:cubicBezTo>
                  <a:cubicBezTo>
                    <a:pt x="541" y="355"/>
                    <a:pt x="539" y="356"/>
                    <a:pt x="539" y="356"/>
                  </a:cubicBezTo>
                  <a:cubicBezTo>
                    <a:pt x="523" y="342"/>
                    <a:pt x="508" y="348"/>
                    <a:pt x="491" y="355"/>
                  </a:cubicBezTo>
                  <a:cubicBezTo>
                    <a:pt x="453" y="370"/>
                    <a:pt x="414" y="381"/>
                    <a:pt x="374" y="380"/>
                  </a:cubicBezTo>
                  <a:cubicBezTo>
                    <a:pt x="342" y="379"/>
                    <a:pt x="310" y="374"/>
                    <a:pt x="280" y="360"/>
                  </a:cubicBezTo>
                  <a:cubicBezTo>
                    <a:pt x="279" y="359"/>
                    <a:pt x="278" y="357"/>
                    <a:pt x="277" y="356"/>
                  </a:cubicBezTo>
                  <a:cubicBezTo>
                    <a:pt x="242" y="341"/>
                    <a:pt x="217" y="313"/>
                    <a:pt x="188" y="289"/>
                  </a:cubicBezTo>
                  <a:cubicBezTo>
                    <a:pt x="181" y="284"/>
                    <a:pt x="175" y="279"/>
                    <a:pt x="176" y="266"/>
                  </a:cubicBezTo>
                  <a:cubicBezTo>
                    <a:pt x="176" y="255"/>
                    <a:pt x="164" y="247"/>
                    <a:pt x="158" y="237"/>
                  </a:cubicBezTo>
                  <a:cubicBezTo>
                    <a:pt x="149" y="224"/>
                    <a:pt x="141" y="213"/>
                    <a:pt x="140" y="195"/>
                  </a:cubicBezTo>
                  <a:cubicBezTo>
                    <a:pt x="139" y="178"/>
                    <a:pt x="130" y="161"/>
                    <a:pt x="122" y="145"/>
                  </a:cubicBezTo>
                  <a:cubicBezTo>
                    <a:pt x="119" y="138"/>
                    <a:pt x="107" y="131"/>
                    <a:pt x="95" y="129"/>
                  </a:cubicBezTo>
                  <a:cubicBezTo>
                    <a:pt x="76" y="125"/>
                    <a:pt x="57" y="129"/>
                    <a:pt x="38" y="125"/>
                  </a:cubicBezTo>
                  <a:cubicBezTo>
                    <a:pt x="16" y="120"/>
                    <a:pt x="0" y="88"/>
                    <a:pt x="6" y="74"/>
                  </a:cubicBezTo>
                  <a:cubicBezTo>
                    <a:pt x="9" y="76"/>
                    <a:pt x="10" y="80"/>
                    <a:pt x="11" y="84"/>
                  </a:cubicBezTo>
                  <a:cubicBezTo>
                    <a:pt x="18" y="115"/>
                    <a:pt x="42" y="121"/>
                    <a:pt x="67" y="117"/>
                  </a:cubicBezTo>
                  <a:cubicBezTo>
                    <a:pt x="82" y="115"/>
                    <a:pt x="97" y="112"/>
                    <a:pt x="112" y="110"/>
                  </a:cubicBezTo>
                  <a:cubicBezTo>
                    <a:pt x="125" y="108"/>
                    <a:pt x="138" y="107"/>
                    <a:pt x="151" y="111"/>
                  </a:cubicBezTo>
                  <a:cubicBezTo>
                    <a:pt x="168" y="116"/>
                    <a:pt x="179" y="126"/>
                    <a:pt x="187" y="142"/>
                  </a:cubicBezTo>
                  <a:cubicBezTo>
                    <a:pt x="211" y="192"/>
                    <a:pt x="248" y="230"/>
                    <a:pt x="299" y="253"/>
                  </a:cubicBezTo>
                  <a:cubicBezTo>
                    <a:pt x="301" y="254"/>
                    <a:pt x="304" y="256"/>
                    <a:pt x="308" y="254"/>
                  </a:cubicBezTo>
                  <a:cubicBezTo>
                    <a:pt x="305" y="246"/>
                    <a:pt x="299" y="240"/>
                    <a:pt x="295" y="233"/>
                  </a:cubicBezTo>
                  <a:cubicBezTo>
                    <a:pt x="265" y="193"/>
                    <a:pt x="247" y="149"/>
                    <a:pt x="246" y="99"/>
                  </a:cubicBezTo>
                  <a:cubicBezTo>
                    <a:pt x="246" y="72"/>
                    <a:pt x="258" y="49"/>
                    <a:pt x="270" y="26"/>
                  </a:cubicBezTo>
                  <a:cubicBezTo>
                    <a:pt x="273" y="20"/>
                    <a:pt x="277" y="14"/>
                    <a:pt x="281" y="8"/>
                  </a:cubicBezTo>
                  <a:cubicBezTo>
                    <a:pt x="284" y="5"/>
                    <a:pt x="286" y="0"/>
                    <a:pt x="291" y="4"/>
                  </a:cubicBezTo>
                  <a:cubicBezTo>
                    <a:pt x="293" y="9"/>
                    <a:pt x="290" y="14"/>
                    <a:pt x="289" y="18"/>
                  </a:cubicBezTo>
                  <a:cubicBezTo>
                    <a:pt x="278" y="47"/>
                    <a:pt x="272" y="77"/>
                    <a:pt x="279" y="108"/>
                  </a:cubicBezTo>
                  <a:cubicBezTo>
                    <a:pt x="286" y="143"/>
                    <a:pt x="301" y="175"/>
                    <a:pt x="326" y="201"/>
                  </a:cubicBezTo>
                  <a:cubicBezTo>
                    <a:pt x="354" y="232"/>
                    <a:pt x="389" y="250"/>
                    <a:pt x="430" y="255"/>
                  </a:cubicBezTo>
                  <a:cubicBezTo>
                    <a:pt x="436" y="256"/>
                    <a:pt x="441" y="254"/>
                    <a:pt x="447" y="254"/>
                  </a:cubicBezTo>
                  <a:cubicBezTo>
                    <a:pt x="449" y="255"/>
                    <a:pt x="452" y="256"/>
                    <a:pt x="453" y="259"/>
                  </a:cubicBezTo>
                  <a:close/>
                </a:path>
              </a:pathLst>
            </a:custGeom>
            <a:solidFill>
              <a:srgbClr val="5C99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1" name="Freeform 83">
              <a:extLst>
                <a:ext uri="{FF2B5EF4-FFF2-40B4-BE49-F238E27FC236}">
                  <a16:creationId xmlns:a16="http://schemas.microsoft.com/office/drawing/2014/main" id="{8451F88B-301E-98DF-3551-9CB4C82B90C2}"/>
                </a:ext>
              </a:extLst>
            </p:cNvPr>
            <p:cNvSpPr/>
            <p:nvPr/>
          </p:nvSpPr>
          <p:spPr bwMode="auto">
            <a:xfrm>
              <a:off x="614363" y="3630613"/>
              <a:ext cx="457200" cy="468312"/>
            </a:xfrm>
            <a:custGeom>
              <a:avLst/>
              <a:gdLst>
                <a:gd name="T0" fmla="*/ 84 w 283"/>
                <a:gd name="T1" fmla="*/ 0 h 290"/>
                <a:gd name="T2" fmla="*/ 82 w 283"/>
                <a:gd name="T3" fmla="*/ 31 h 290"/>
                <a:gd name="T4" fmla="*/ 50 w 283"/>
                <a:gd name="T5" fmla="*/ 120 h 290"/>
                <a:gd name="T6" fmla="*/ 20 w 283"/>
                <a:gd name="T7" fmla="*/ 199 h 290"/>
                <a:gd name="T8" fmla="*/ 20 w 283"/>
                <a:gd name="T9" fmla="*/ 207 h 290"/>
                <a:gd name="T10" fmla="*/ 28 w 283"/>
                <a:gd name="T11" fmla="*/ 206 h 290"/>
                <a:gd name="T12" fmla="*/ 41 w 283"/>
                <a:gd name="T13" fmla="*/ 198 h 290"/>
                <a:gd name="T14" fmla="*/ 56 w 283"/>
                <a:gd name="T15" fmla="*/ 202 h 290"/>
                <a:gd name="T16" fmla="*/ 98 w 283"/>
                <a:gd name="T17" fmla="*/ 233 h 290"/>
                <a:gd name="T18" fmla="*/ 204 w 283"/>
                <a:gd name="T19" fmla="*/ 216 h 290"/>
                <a:gd name="T20" fmla="*/ 248 w 283"/>
                <a:gd name="T21" fmla="*/ 184 h 290"/>
                <a:gd name="T22" fmla="*/ 259 w 283"/>
                <a:gd name="T23" fmla="*/ 173 h 290"/>
                <a:gd name="T24" fmla="*/ 272 w 283"/>
                <a:gd name="T25" fmla="*/ 178 h 290"/>
                <a:gd name="T26" fmla="*/ 283 w 283"/>
                <a:gd name="T27" fmla="*/ 181 h 290"/>
                <a:gd name="T28" fmla="*/ 225 w 283"/>
                <a:gd name="T29" fmla="*/ 244 h 290"/>
                <a:gd name="T30" fmla="*/ 206 w 283"/>
                <a:gd name="T31" fmla="*/ 254 h 290"/>
                <a:gd name="T32" fmla="*/ 84 w 283"/>
                <a:gd name="T33" fmla="*/ 278 h 290"/>
                <a:gd name="T34" fmla="*/ 65 w 283"/>
                <a:gd name="T35" fmla="*/ 283 h 290"/>
                <a:gd name="T36" fmla="*/ 13 w 283"/>
                <a:gd name="T37" fmla="*/ 239 h 290"/>
                <a:gd name="T38" fmla="*/ 14 w 283"/>
                <a:gd name="T39" fmla="*/ 238 h 290"/>
                <a:gd name="T40" fmla="*/ 0 w 283"/>
                <a:gd name="T41" fmla="*/ 221 h 290"/>
                <a:gd name="T42" fmla="*/ 14 w 283"/>
                <a:gd name="T43" fmla="*/ 147 h 290"/>
                <a:gd name="T44" fmla="*/ 79 w 283"/>
                <a:gd name="T45" fmla="*/ 5 h 290"/>
                <a:gd name="T46" fmla="*/ 84 w 283"/>
                <a:gd name="T47"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3" h="290">
                  <a:moveTo>
                    <a:pt x="84" y="0"/>
                  </a:moveTo>
                  <a:cubicBezTo>
                    <a:pt x="85" y="11"/>
                    <a:pt x="85" y="21"/>
                    <a:pt x="82" y="31"/>
                  </a:cubicBezTo>
                  <a:cubicBezTo>
                    <a:pt x="72" y="61"/>
                    <a:pt x="66" y="92"/>
                    <a:pt x="50" y="120"/>
                  </a:cubicBezTo>
                  <a:cubicBezTo>
                    <a:pt x="36" y="144"/>
                    <a:pt x="27" y="171"/>
                    <a:pt x="20" y="199"/>
                  </a:cubicBezTo>
                  <a:cubicBezTo>
                    <a:pt x="19" y="201"/>
                    <a:pt x="17" y="204"/>
                    <a:pt x="20" y="207"/>
                  </a:cubicBezTo>
                  <a:cubicBezTo>
                    <a:pt x="23" y="209"/>
                    <a:pt x="26" y="207"/>
                    <a:pt x="28" y="206"/>
                  </a:cubicBezTo>
                  <a:cubicBezTo>
                    <a:pt x="32" y="203"/>
                    <a:pt x="38" y="202"/>
                    <a:pt x="41" y="198"/>
                  </a:cubicBezTo>
                  <a:cubicBezTo>
                    <a:pt x="47" y="197"/>
                    <a:pt x="55" y="185"/>
                    <a:pt x="56" y="202"/>
                  </a:cubicBezTo>
                  <a:cubicBezTo>
                    <a:pt x="58" y="236"/>
                    <a:pt x="65" y="241"/>
                    <a:pt x="98" y="233"/>
                  </a:cubicBezTo>
                  <a:cubicBezTo>
                    <a:pt x="133" y="224"/>
                    <a:pt x="168" y="217"/>
                    <a:pt x="204" y="216"/>
                  </a:cubicBezTo>
                  <a:cubicBezTo>
                    <a:pt x="225" y="215"/>
                    <a:pt x="235" y="197"/>
                    <a:pt x="248" y="184"/>
                  </a:cubicBezTo>
                  <a:cubicBezTo>
                    <a:pt x="251" y="180"/>
                    <a:pt x="255" y="176"/>
                    <a:pt x="259" y="173"/>
                  </a:cubicBezTo>
                  <a:cubicBezTo>
                    <a:pt x="263" y="175"/>
                    <a:pt x="268" y="176"/>
                    <a:pt x="272" y="178"/>
                  </a:cubicBezTo>
                  <a:cubicBezTo>
                    <a:pt x="276" y="178"/>
                    <a:pt x="280" y="177"/>
                    <a:pt x="283" y="181"/>
                  </a:cubicBezTo>
                  <a:cubicBezTo>
                    <a:pt x="263" y="202"/>
                    <a:pt x="245" y="224"/>
                    <a:pt x="225" y="244"/>
                  </a:cubicBezTo>
                  <a:cubicBezTo>
                    <a:pt x="220" y="250"/>
                    <a:pt x="214" y="254"/>
                    <a:pt x="206" y="254"/>
                  </a:cubicBezTo>
                  <a:cubicBezTo>
                    <a:pt x="164" y="257"/>
                    <a:pt x="124" y="264"/>
                    <a:pt x="84" y="278"/>
                  </a:cubicBezTo>
                  <a:cubicBezTo>
                    <a:pt x="78" y="280"/>
                    <a:pt x="71" y="281"/>
                    <a:pt x="65" y="283"/>
                  </a:cubicBezTo>
                  <a:cubicBezTo>
                    <a:pt x="34" y="290"/>
                    <a:pt x="12" y="271"/>
                    <a:pt x="13" y="239"/>
                  </a:cubicBezTo>
                  <a:cubicBezTo>
                    <a:pt x="14" y="238"/>
                    <a:pt x="13" y="240"/>
                    <a:pt x="14" y="238"/>
                  </a:cubicBezTo>
                  <a:cubicBezTo>
                    <a:pt x="15" y="222"/>
                    <a:pt x="15" y="222"/>
                    <a:pt x="0" y="221"/>
                  </a:cubicBezTo>
                  <a:cubicBezTo>
                    <a:pt x="1" y="195"/>
                    <a:pt x="7" y="171"/>
                    <a:pt x="14" y="147"/>
                  </a:cubicBezTo>
                  <a:cubicBezTo>
                    <a:pt x="28" y="96"/>
                    <a:pt x="49" y="49"/>
                    <a:pt x="79" y="5"/>
                  </a:cubicBezTo>
                  <a:cubicBezTo>
                    <a:pt x="80" y="3"/>
                    <a:pt x="82" y="2"/>
                    <a:pt x="84" y="0"/>
                  </a:cubicBezTo>
                  <a:close/>
                </a:path>
              </a:pathLst>
            </a:custGeom>
            <a:solidFill>
              <a:srgbClr val="87A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2" name="Freeform 84">
              <a:extLst>
                <a:ext uri="{FF2B5EF4-FFF2-40B4-BE49-F238E27FC236}">
                  <a16:creationId xmlns:a16="http://schemas.microsoft.com/office/drawing/2014/main" id="{453B0D3E-6380-BD0F-D368-015BD9FFAC8B}"/>
                </a:ext>
              </a:extLst>
            </p:cNvPr>
            <p:cNvSpPr/>
            <p:nvPr/>
          </p:nvSpPr>
          <p:spPr bwMode="auto">
            <a:xfrm>
              <a:off x="723900" y="3598863"/>
              <a:ext cx="277813" cy="325437"/>
            </a:xfrm>
            <a:custGeom>
              <a:avLst/>
              <a:gdLst>
                <a:gd name="T0" fmla="*/ 172 w 172"/>
                <a:gd name="T1" fmla="*/ 177 h 202"/>
                <a:gd name="T2" fmla="*/ 144 w 172"/>
                <a:gd name="T3" fmla="*/ 164 h 202"/>
                <a:gd name="T4" fmla="*/ 123 w 172"/>
                <a:gd name="T5" fmla="*/ 158 h 202"/>
                <a:gd name="T6" fmla="*/ 16 w 172"/>
                <a:gd name="T7" fmla="*/ 196 h 202"/>
                <a:gd name="T8" fmla="*/ 5 w 172"/>
                <a:gd name="T9" fmla="*/ 199 h 202"/>
                <a:gd name="T10" fmla="*/ 5 w 172"/>
                <a:gd name="T11" fmla="*/ 186 h 202"/>
                <a:gd name="T12" fmla="*/ 19 w 172"/>
                <a:gd name="T13" fmla="*/ 154 h 202"/>
                <a:gd name="T14" fmla="*/ 31 w 172"/>
                <a:gd name="T15" fmla="*/ 125 h 202"/>
                <a:gd name="T16" fmla="*/ 73 w 172"/>
                <a:gd name="T17" fmla="*/ 30 h 202"/>
                <a:gd name="T18" fmla="*/ 88 w 172"/>
                <a:gd name="T19" fmla="*/ 0 h 202"/>
                <a:gd name="T20" fmla="*/ 93 w 172"/>
                <a:gd name="T21" fmla="*/ 33 h 202"/>
                <a:gd name="T22" fmla="*/ 100 w 172"/>
                <a:gd name="T23" fmla="*/ 73 h 202"/>
                <a:gd name="T24" fmla="*/ 123 w 172"/>
                <a:gd name="T25" fmla="*/ 128 h 202"/>
                <a:gd name="T26" fmla="*/ 122 w 172"/>
                <a:gd name="T27" fmla="*/ 109 h 202"/>
                <a:gd name="T28" fmla="*/ 109 w 172"/>
                <a:gd name="T29" fmla="*/ 52 h 202"/>
                <a:gd name="T30" fmla="*/ 119 w 172"/>
                <a:gd name="T31" fmla="*/ 65 h 202"/>
                <a:gd name="T32" fmla="*/ 125 w 172"/>
                <a:gd name="T33" fmla="*/ 85 h 202"/>
                <a:gd name="T34" fmla="*/ 146 w 172"/>
                <a:gd name="T35" fmla="*/ 149 h 202"/>
                <a:gd name="T36" fmla="*/ 166 w 172"/>
                <a:gd name="T37" fmla="*/ 172 h 202"/>
                <a:gd name="T38" fmla="*/ 172 w 172"/>
                <a:gd name="T39" fmla="*/ 177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2" h="201">
                  <a:moveTo>
                    <a:pt x="172" y="177"/>
                  </a:moveTo>
                  <a:cubicBezTo>
                    <a:pt x="160" y="180"/>
                    <a:pt x="151" y="174"/>
                    <a:pt x="144" y="164"/>
                  </a:cubicBezTo>
                  <a:cubicBezTo>
                    <a:pt x="139" y="155"/>
                    <a:pt x="132" y="156"/>
                    <a:pt x="123" y="158"/>
                  </a:cubicBezTo>
                  <a:cubicBezTo>
                    <a:pt x="86" y="168"/>
                    <a:pt x="51" y="182"/>
                    <a:pt x="16" y="196"/>
                  </a:cubicBezTo>
                  <a:cubicBezTo>
                    <a:pt x="12" y="198"/>
                    <a:pt x="9" y="202"/>
                    <a:pt x="5" y="199"/>
                  </a:cubicBezTo>
                  <a:cubicBezTo>
                    <a:pt x="0" y="195"/>
                    <a:pt x="3" y="190"/>
                    <a:pt x="5" y="186"/>
                  </a:cubicBezTo>
                  <a:cubicBezTo>
                    <a:pt x="9" y="175"/>
                    <a:pt x="12" y="164"/>
                    <a:pt x="19" y="154"/>
                  </a:cubicBezTo>
                  <a:cubicBezTo>
                    <a:pt x="24" y="145"/>
                    <a:pt x="28" y="135"/>
                    <a:pt x="31" y="125"/>
                  </a:cubicBezTo>
                  <a:cubicBezTo>
                    <a:pt x="38" y="90"/>
                    <a:pt x="54" y="59"/>
                    <a:pt x="73" y="30"/>
                  </a:cubicBezTo>
                  <a:cubicBezTo>
                    <a:pt x="80" y="20"/>
                    <a:pt x="84" y="11"/>
                    <a:pt x="88" y="0"/>
                  </a:cubicBezTo>
                  <a:cubicBezTo>
                    <a:pt x="86" y="11"/>
                    <a:pt x="88" y="22"/>
                    <a:pt x="93" y="33"/>
                  </a:cubicBezTo>
                  <a:cubicBezTo>
                    <a:pt x="100" y="45"/>
                    <a:pt x="96" y="60"/>
                    <a:pt x="100" y="73"/>
                  </a:cubicBezTo>
                  <a:cubicBezTo>
                    <a:pt x="104" y="93"/>
                    <a:pt x="111" y="111"/>
                    <a:pt x="123" y="128"/>
                  </a:cubicBezTo>
                  <a:cubicBezTo>
                    <a:pt x="125" y="116"/>
                    <a:pt x="126" y="113"/>
                    <a:pt x="122" y="109"/>
                  </a:cubicBezTo>
                  <a:cubicBezTo>
                    <a:pt x="106" y="93"/>
                    <a:pt x="107" y="73"/>
                    <a:pt x="109" y="52"/>
                  </a:cubicBezTo>
                  <a:cubicBezTo>
                    <a:pt x="117" y="53"/>
                    <a:pt x="120" y="57"/>
                    <a:pt x="119" y="65"/>
                  </a:cubicBezTo>
                  <a:cubicBezTo>
                    <a:pt x="117" y="73"/>
                    <a:pt x="120" y="78"/>
                    <a:pt x="125" y="85"/>
                  </a:cubicBezTo>
                  <a:cubicBezTo>
                    <a:pt x="137" y="104"/>
                    <a:pt x="149" y="124"/>
                    <a:pt x="146" y="149"/>
                  </a:cubicBezTo>
                  <a:cubicBezTo>
                    <a:pt x="144" y="163"/>
                    <a:pt x="159" y="164"/>
                    <a:pt x="166" y="172"/>
                  </a:cubicBezTo>
                  <a:cubicBezTo>
                    <a:pt x="167" y="174"/>
                    <a:pt x="170" y="175"/>
                    <a:pt x="172" y="177"/>
                  </a:cubicBezTo>
                  <a:close/>
                </a:path>
              </a:pathLst>
            </a:custGeom>
            <a:solidFill>
              <a:srgbClr val="B2CD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3" name="Freeform 85">
              <a:extLst>
                <a:ext uri="{FF2B5EF4-FFF2-40B4-BE49-F238E27FC236}">
                  <a16:creationId xmlns:a16="http://schemas.microsoft.com/office/drawing/2014/main" id="{CD99110A-87F2-062C-DAFA-AE05C263F996}"/>
                </a:ext>
              </a:extLst>
            </p:cNvPr>
            <p:cNvSpPr/>
            <p:nvPr/>
          </p:nvSpPr>
          <p:spPr bwMode="auto">
            <a:xfrm>
              <a:off x="1054100" y="3814763"/>
              <a:ext cx="242888" cy="234950"/>
            </a:xfrm>
            <a:custGeom>
              <a:avLst/>
              <a:gdLst>
                <a:gd name="T0" fmla="*/ 10 w 151"/>
                <a:gd name="T1" fmla="*/ 67 h 145"/>
                <a:gd name="T2" fmla="*/ 0 w 151"/>
                <a:gd name="T3" fmla="*/ 64 h 145"/>
                <a:gd name="T4" fmla="*/ 30 w 151"/>
                <a:gd name="T5" fmla="*/ 31 h 145"/>
                <a:gd name="T6" fmla="*/ 48 w 151"/>
                <a:gd name="T7" fmla="*/ 33 h 145"/>
                <a:gd name="T8" fmla="*/ 81 w 151"/>
                <a:gd name="T9" fmla="*/ 14 h 145"/>
                <a:gd name="T10" fmla="*/ 99 w 151"/>
                <a:gd name="T11" fmla="*/ 7 h 145"/>
                <a:gd name="T12" fmla="*/ 95 w 151"/>
                <a:gd name="T13" fmla="*/ 28 h 145"/>
                <a:gd name="T14" fmla="*/ 89 w 151"/>
                <a:gd name="T15" fmla="*/ 56 h 145"/>
                <a:gd name="T16" fmla="*/ 92 w 151"/>
                <a:gd name="T17" fmla="*/ 59 h 145"/>
                <a:gd name="T18" fmla="*/ 97 w 151"/>
                <a:gd name="T19" fmla="*/ 59 h 145"/>
                <a:gd name="T20" fmla="*/ 139 w 151"/>
                <a:gd name="T21" fmla="*/ 76 h 145"/>
                <a:gd name="T22" fmla="*/ 143 w 151"/>
                <a:gd name="T23" fmla="*/ 91 h 145"/>
                <a:gd name="T24" fmla="*/ 146 w 151"/>
                <a:gd name="T25" fmla="*/ 123 h 145"/>
                <a:gd name="T26" fmla="*/ 150 w 151"/>
                <a:gd name="T27" fmla="*/ 131 h 145"/>
                <a:gd name="T28" fmla="*/ 147 w 151"/>
                <a:gd name="T29" fmla="*/ 142 h 145"/>
                <a:gd name="T30" fmla="*/ 136 w 151"/>
                <a:gd name="T31" fmla="*/ 138 h 145"/>
                <a:gd name="T32" fmla="*/ 114 w 151"/>
                <a:gd name="T33" fmla="*/ 121 h 145"/>
                <a:gd name="T34" fmla="*/ 102 w 151"/>
                <a:gd name="T35" fmla="*/ 107 h 145"/>
                <a:gd name="T36" fmla="*/ 82 w 151"/>
                <a:gd name="T37" fmla="*/ 91 h 145"/>
                <a:gd name="T38" fmla="*/ 53 w 151"/>
                <a:gd name="T39" fmla="*/ 73 h 145"/>
                <a:gd name="T40" fmla="*/ 21 w 151"/>
                <a:gd name="T41" fmla="*/ 65 h 145"/>
                <a:gd name="T42" fmla="*/ 13 w 151"/>
                <a:gd name="T43" fmla="*/ 68 h 145"/>
                <a:gd name="T44" fmla="*/ 10 w 151"/>
                <a:gd name="T45" fmla="*/ 6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1" h="145">
                  <a:moveTo>
                    <a:pt x="10" y="67"/>
                  </a:moveTo>
                  <a:cubicBezTo>
                    <a:pt x="7" y="65"/>
                    <a:pt x="2" y="68"/>
                    <a:pt x="0" y="64"/>
                  </a:cubicBezTo>
                  <a:cubicBezTo>
                    <a:pt x="17" y="59"/>
                    <a:pt x="19" y="40"/>
                    <a:pt x="30" y="31"/>
                  </a:cubicBezTo>
                  <a:cubicBezTo>
                    <a:pt x="36" y="32"/>
                    <a:pt x="42" y="31"/>
                    <a:pt x="48" y="33"/>
                  </a:cubicBezTo>
                  <a:cubicBezTo>
                    <a:pt x="63" y="34"/>
                    <a:pt x="73" y="26"/>
                    <a:pt x="81" y="14"/>
                  </a:cubicBezTo>
                  <a:cubicBezTo>
                    <a:pt x="86" y="8"/>
                    <a:pt x="93" y="0"/>
                    <a:pt x="99" y="7"/>
                  </a:cubicBezTo>
                  <a:cubicBezTo>
                    <a:pt x="105" y="12"/>
                    <a:pt x="103" y="22"/>
                    <a:pt x="95" y="28"/>
                  </a:cubicBezTo>
                  <a:cubicBezTo>
                    <a:pt x="85" y="35"/>
                    <a:pt x="90" y="46"/>
                    <a:pt x="89" y="56"/>
                  </a:cubicBezTo>
                  <a:cubicBezTo>
                    <a:pt x="89" y="58"/>
                    <a:pt x="90" y="59"/>
                    <a:pt x="92" y="59"/>
                  </a:cubicBezTo>
                  <a:cubicBezTo>
                    <a:pt x="94" y="59"/>
                    <a:pt x="96" y="59"/>
                    <a:pt x="97" y="59"/>
                  </a:cubicBezTo>
                  <a:cubicBezTo>
                    <a:pt x="114" y="58"/>
                    <a:pt x="131" y="58"/>
                    <a:pt x="139" y="76"/>
                  </a:cubicBezTo>
                  <a:cubicBezTo>
                    <a:pt x="146" y="80"/>
                    <a:pt x="143" y="85"/>
                    <a:pt x="143" y="91"/>
                  </a:cubicBezTo>
                  <a:cubicBezTo>
                    <a:pt x="144" y="101"/>
                    <a:pt x="136" y="113"/>
                    <a:pt x="146" y="123"/>
                  </a:cubicBezTo>
                  <a:cubicBezTo>
                    <a:pt x="148" y="125"/>
                    <a:pt x="149" y="128"/>
                    <a:pt x="150" y="131"/>
                  </a:cubicBezTo>
                  <a:cubicBezTo>
                    <a:pt x="150" y="135"/>
                    <a:pt x="151" y="140"/>
                    <a:pt x="147" y="142"/>
                  </a:cubicBezTo>
                  <a:cubicBezTo>
                    <a:pt x="142" y="145"/>
                    <a:pt x="139" y="140"/>
                    <a:pt x="136" y="138"/>
                  </a:cubicBezTo>
                  <a:cubicBezTo>
                    <a:pt x="130" y="131"/>
                    <a:pt x="122" y="126"/>
                    <a:pt x="114" y="121"/>
                  </a:cubicBezTo>
                  <a:cubicBezTo>
                    <a:pt x="109" y="117"/>
                    <a:pt x="105" y="113"/>
                    <a:pt x="102" y="107"/>
                  </a:cubicBezTo>
                  <a:cubicBezTo>
                    <a:pt x="101" y="95"/>
                    <a:pt x="96" y="89"/>
                    <a:pt x="82" y="91"/>
                  </a:cubicBezTo>
                  <a:cubicBezTo>
                    <a:pt x="70" y="92"/>
                    <a:pt x="57" y="90"/>
                    <a:pt x="53" y="73"/>
                  </a:cubicBezTo>
                  <a:cubicBezTo>
                    <a:pt x="49" y="60"/>
                    <a:pt x="33" y="57"/>
                    <a:pt x="21" y="65"/>
                  </a:cubicBezTo>
                  <a:cubicBezTo>
                    <a:pt x="19" y="67"/>
                    <a:pt x="16" y="68"/>
                    <a:pt x="13" y="68"/>
                  </a:cubicBezTo>
                  <a:cubicBezTo>
                    <a:pt x="12" y="68"/>
                    <a:pt x="11" y="67"/>
                    <a:pt x="10" y="67"/>
                  </a:cubicBezTo>
                  <a:close/>
                </a:path>
              </a:pathLst>
            </a:custGeom>
            <a:solidFill>
              <a:srgbClr val="164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4" name="Freeform 86">
              <a:extLst>
                <a:ext uri="{FF2B5EF4-FFF2-40B4-BE49-F238E27FC236}">
                  <a16:creationId xmlns:a16="http://schemas.microsoft.com/office/drawing/2014/main" id="{6D11F1B0-A748-60C6-D5BC-3C1FBDCCB277}"/>
                </a:ext>
              </a:extLst>
            </p:cNvPr>
            <p:cNvSpPr/>
            <p:nvPr/>
          </p:nvSpPr>
          <p:spPr bwMode="auto">
            <a:xfrm>
              <a:off x="1068388" y="3698875"/>
              <a:ext cx="225425" cy="131762"/>
            </a:xfrm>
            <a:custGeom>
              <a:avLst/>
              <a:gdLst>
                <a:gd name="T0" fmla="*/ 9 w 140"/>
                <a:gd name="T1" fmla="*/ 82 h 82"/>
                <a:gd name="T2" fmla="*/ 9 w 140"/>
                <a:gd name="T3" fmla="*/ 47 h 82"/>
                <a:gd name="T4" fmla="*/ 27 w 140"/>
                <a:gd name="T5" fmla="*/ 39 h 82"/>
                <a:gd name="T6" fmla="*/ 118 w 140"/>
                <a:gd name="T7" fmla="*/ 1 h 82"/>
                <a:gd name="T8" fmla="*/ 130 w 140"/>
                <a:gd name="T9" fmla="*/ 2 h 82"/>
                <a:gd name="T10" fmla="*/ 138 w 140"/>
                <a:gd name="T11" fmla="*/ 13 h 82"/>
                <a:gd name="T12" fmla="*/ 139 w 140"/>
                <a:gd name="T13" fmla="*/ 23 h 82"/>
                <a:gd name="T14" fmla="*/ 133 w 140"/>
                <a:gd name="T15" fmla="*/ 30 h 82"/>
                <a:gd name="T16" fmla="*/ 43 w 140"/>
                <a:gd name="T17" fmla="*/ 69 h 82"/>
                <a:gd name="T18" fmla="*/ 9 w 140"/>
                <a:gd name="T19" fmla="*/ 8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82">
                  <a:moveTo>
                    <a:pt x="9" y="82"/>
                  </a:moveTo>
                  <a:cubicBezTo>
                    <a:pt x="2" y="70"/>
                    <a:pt x="0" y="59"/>
                    <a:pt x="9" y="47"/>
                  </a:cubicBezTo>
                  <a:cubicBezTo>
                    <a:pt x="16" y="47"/>
                    <a:pt x="21" y="43"/>
                    <a:pt x="27" y="39"/>
                  </a:cubicBezTo>
                  <a:cubicBezTo>
                    <a:pt x="54" y="20"/>
                    <a:pt x="86" y="10"/>
                    <a:pt x="118" y="1"/>
                  </a:cubicBezTo>
                  <a:cubicBezTo>
                    <a:pt x="122" y="0"/>
                    <a:pt x="126" y="2"/>
                    <a:pt x="130" y="2"/>
                  </a:cubicBezTo>
                  <a:cubicBezTo>
                    <a:pt x="136" y="3"/>
                    <a:pt x="140" y="6"/>
                    <a:pt x="138" y="13"/>
                  </a:cubicBezTo>
                  <a:cubicBezTo>
                    <a:pt x="140" y="16"/>
                    <a:pt x="139" y="20"/>
                    <a:pt x="139" y="23"/>
                  </a:cubicBezTo>
                  <a:cubicBezTo>
                    <a:pt x="140" y="28"/>
                    <a:pt x="138" y="29"/>
                    <a:pt x="133" y="30"/>
                  </a:cubicBezTo>
                  <a:cubicBezTo>
                    <a:pt x="99" y="34"/>
                    <a:pt x="69" y="47"/>
                    <a:pt x="43" y="69"/>
                  </a:cubicBezTo>
                  <a:cubicBezTo>
                    <a:pt x="32" y="74"/>
                    <a:pt x="19" y="74"/>
                    <a:pt x="9" y="82"/>
                  </a:cubicBezTo>
                  <a:close/>
                </a:path>
              </a:pathLst>
            </a:custGeom>
            <a:solidFill>
              <a:srgbClr val="AECB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5" name="Freeform 87">
              <a:extLst>
                <a:ext uri="{FF2B5EF4-FFF2-40B4-BE49-F238E27FC236}">
                  <a16:creationId xmlns:a16="http://schemas.microsoft.com/office/drawing/2014/main" id="{113020AD-6582-0214-A71D-9975DD781489}"/>
                </a:ext>
              </a:extLst>
            </p:cNvPr>
            <p:cNvSpPr/>
            <p:nvPr/>
          </p:nvSpPr>
          <p:spPr bwMode="auto">
            <a:xfrm>
              <a:off x="877888" y="3556000"/>
              <a:ext cx="220663" cy="82550"/>
            </a:xfrm>
            <a:custGeom>
              <a:avLst/>
              <a:gdLst>
                <a:gd name="T0" fmla="*/ 12 w 137"/>
                <a:gd name="T1" fmla="*/ 0 h 51"/>
                <a:gd name="T2" fmla="*/ 102 w 137"/>
                <a:gd name="T3" fmla="*/ 19 h 51"/>
                <a:gd name="T4" fmla="*/ 137 w 137"/>
                <a:gd name="T5" fmla="*/ 26 h 51"/>
                <a:gd name="T6" fmla="*/ 91 w 137"/>
                <a:gd name="T7" fmla="*/ 51 h 51"/>
                <a:gd name="T8" fmla="*/ 10 w 137"/>
                <a:gd name="T9" fmla="*/ 35 h 51"/>
                <a:gd name="T10" fmla="*/ 0 w 137"/>
                <a:gd name="T11" fmla="*/ 31 h 51"/>
                <a:gd name="T12" fmla="*/ 12 w 137"/>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137" h="51">
                  <a:moveTo>
                    <a:pt x="12" y="0"/>
                  </a:moveTo>
                  <a:cubicBezTo>
                    <a:pt x="42" y="9"/>
                    <a:pt x="71" y="16"/>
                    <a:pt x="102" y="19"/>
                  </a:cubicBezTo>
                  <a:cubicBezTo>
                    <a:pt x="113" y="20"/>
                    <a:pt x="126" y="17"/>
                    <a:pt x="137" y="26"/>
                  </a:cubicBezTo>
                  <a:cubicBezTo>
                    <a:pt x="122" y="36"/>
                    <a:pt x="107" y="44"/>
                    <a:pt x="91" y="51"/>
                  </a:cubicBezTo>
                  <a:cubicBezTo>
                    <a:pt x="64" y="45"/>
                    <a:pt x="37" y="43"/>
                    <a:pt x="10" y="35"/>
                  </a:cubicBezTo>
                  <a:cubicBezTo>
                    <a:pt x="7" y="34"/>
                    <a:pt x="3" y="34"/>
                    <a:pt x="0" y="31"/>
                  </a:cubicBezTo>
                  <a:cubicBezTo>
                    <a:pt x="1" y="19"/>
                    <a:pt x="4" y="9"/>
                    <a:pt x="12" y="0"/>
                  </a:cubicBezTo>
                  <a:close/>
                </a:path>
              </a:pathLst>
            </a:custGeom>
            <a:solidFill>
              <a:srgbClr val="5194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6" name="Freeform 88">
              <a:extLst>
                <a:ext uri="{FF2B5EF4-FFF2-40B4-BE49-F238E27FC236}">
                  <a16:creationId xmlns:a16="http://schemas.microsoft.com/office/drawing/2014/main" id="{3A7784D5-FF1B-B4B1-902E-818469DB5A63}"/>
                </a:ext>
              </a:extLst>
            </p:cNvPr>
            <p:cNvSpPr/>
            <p:nvPr/>
          </p:nvSpPr>
          <p:spPr bwMode="auto">
            <a:xfrm>
              <a:off x="1135063" y="3719513"/>
              <a:ext cx="349250" cy="100012"/>
            </a:xfrm>
            <a:custGeom>
              <a:avLst/>
              <a:gdLst>
                <a:gd name="T0" fmla="*/ 0 w 216"/>
                <a:gd name="T1" fmla="*/ 54 h 62"/>
                <a:gd name="T2" fmla="*/ 44 w 216"/>
                <a:gd name="T3" fmla="*/ 26 h 62"/>
                <a:gd name="T4" fmla="*/ 92 w 216"/>
                <a:gd name="T5" fmla="*/ 13 h 62"/>
                <a:gd name="T6" fmla="*/ 96 w 216"/>
                <a:gd name="T7" fmla="*/ 0 h 62"/>
                <a:gd name="T8" fmla="*/ 105 w 216"/>
                <a:gd name="T9" fmla="*/ 26 h 62"/>
                <a:gd name="T10" fmla="*/ 113 w 216"/>
                <a:gd name="T11" fmla="*/ 31 h 62"/>
                <a:gd name="T12" fmla="*/ 119 w 216"/>
                <a:gd name="T13" fmla="*/ 22 h 62"/>
                <a:gd name="T14" fmla="*/ 119 w 216"/>
                <a:gd name="T15" fmla="*/ 6 h 62"/>
                <a:gd name="T16" fmla="*/ 126 w 216"/>
                <a:gd name="T17" fmla="*/ 14 h 62"/>
                <a:gd name="T18" fmla="*/ 138 w 216"/>
                <a:gd name="T19" fmla="*/ 18 h 62"/>
                <a:gd name="T20" fmla="*/ 204 w 216"/>
                <a:gd name="T21" fmla="*/ 40 h 62"/>
                <a:gd name="T22" fmla="*/ 215 w 216"/>
                <a:gd name="T23" fmla="*/ 54 h 62"/>
                <a:gd name="T24" fmla="*/ 215 w 216"/>
                <a:gd name="T25" fmla="*/ 54 h 62"/>
                <a:gd name="T26" fmla="*/ 143 w 216"/>
                <a:gd name="T27" fmla="*/ 36 h 62"/>
                <a:gd name="T28" fmla="*/ 53 w 216"/>
                <a:gd name="T29" fmla="*/ 47 h 62"/>
                <a:gd name="T30" fmla="*/ 28 w 216"/>
                <a:gd name="T31" fmla="*/ 52 h 62"/>
                <a:gd name="T32" fmla="*/ 0 w 216"/>
                <a:gd name="T33" fmla="*/ 5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 h="62">
                  <a:moveTo>
                    <a:pt x="0" y="54"/>
                  </a:moveTo>
                  <a:cubicBezTo>
                    <a:pt x="11" y="40"/>
                    <a:pt x="28" y="33"/>
                    <a:pt x="44" y="26"/>
                  </a:cubicBezTo>
                  <a:cubicBezTo>
                    <a:pt x="59" y="19"/>
                    <a:pt x="75" y="15"/>
                    <a:pt x="92" y="13"/>
                  </a:cubicBezTo>
                  <a:cubicBezTo>
                    <a:pt x="100" y="12"/>
                    <a:pt x="94" y="4"/>
                    <a:pt x="96" y="0"/>
                  </a:cubicBezTo>
                  <a:cubicBezTo>
                    <a:pt x="98" y="9"/>
                    <a:pt x="99" y="18"/>
                    <a:pt x="105" y="26"/>
                  </a:cubicBezTo>
                  <a:cubicBezTo>
                    <a:pt x="107" y="29"/>
                    <a:pt x="108" y="32"/>
                    <a:pt x="113" y="31"/>
                  </a:cubicBezTo>
                  <a:cubicBezTo>
                    <a:pt x="118" y="30"/>
                    <a:pt x="119" y="27"/>
                    <a:pt x="119" y="22"/>
                  </a:cubicBezTo>
                  <a:cubicBezTo>
                    <a:pt x="119" y="17"/>
                    <a:pt x="119" y="11"/>
                    <a:pt x="119" y="6"/>
                  </a:cubicBezTo>
                  <a:cubicBezTo>
                    <a:pt x="125" y="7"/>
                    <a:pt x="124" y="11"/>
                    <a:pt x="126" y="14"/>
                  </a:cubicBezTo>
                  <a:cubicBezTo>
                    <a:pt x="129" y="18"/>
                    <a:pt x="134" y="18"/>
                    <a:pt x="138" y="18"/>
                  </a:cubicBezTo>
                  <a:cubicBezTo>
                    <a:pt x="161" y="22"/>
                    <a:pt x="183" y="28"/>
                    <a:pt x="204" y="40"/>
                  </a:cubicBezTo>
                  <a:cubicBezTo>
                    <a:pt x="209" y="43"/>
                    <a:pt x="216" y="46"/>
                    <a:pt x="215" y="54"/>
                  </a:cubicBezTo>
                  <a:cubicBezTo>
                    <a:pt x="215" y="54"/>
                    <a:pt x="215" y="54"/>
                    <a:pt x="215" y="54"/>
                  </a:cubicBezTo>
                  <a:cubicBezTo>
                    <a:pt x="190" y="54"/>
                    <a:pt x="168" y="39"/>
                    <a:pt x="143" y="36"/>
                  </a:cubicBezTo>
                  <a:cubicBezTo>
                    <a:pt x="112" y="32"/>
                    <a:pt x="82" y="33"/>
                    <a:pt x="53" y="47"/>
                  </a:cubicBezTo>
                  <a:cubicBezTo>
                    <a:pt x="45" y="51"/>
                    <a:pt x="36" y="52"/>
                    <a:pt x="28" y="52"/>
                  </a:cubicBezTo>
                  <a:cubicBezTo>
                    <a:pt x="18" y="55"/>
                    <a:pt x="10" y="62"/>
                    <a:pt x="0" y="54"/>
                  </a:cubicBezTo>
                  <a:close/>
                </a:path>
              </a:pathLst>
            </a:custGeom>
            <a:solidFill>
              <a:srgbClr val="95AE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7" name="Freeform 89">
              <a:extLst>
                <a:ext uri="{FF2B5EF4-FFF2-40B4-BE49-F238E27FC236}">
                  <a16:creationId xmlns:a16="http://schemas.microsoft.com/office/drawing/2014/main" id="{89109F21-4945-634A-46F7-44A77C82E74D}"/>
                </a:ext>
              </a:extLst>
            </p:cNvPr>
            <p:cNvSpPr/>
            <p:nvPr/>
          </p:nvSpPr>
          <p:spPr bwMode="auto">
            <a:xfrm>
              <a:off x="1220788" y="3516313"/>
              <a:ext cx="195263" cy="119062"/>
            </a:xfrm>
            <a:custGeom>
              <a:avLst/>
              <a:gdLst>
                <a:gd name="T0" fmla="*/ 0 w 121"/>
                <a:gd name="T1" fmla="*/ 38 h 74"/>
                <a:gd name="T2" fmla="*/ 37 w 121"/>
                <a:gd name="T3" fmla="*/ 26 h 74"/>
                <a:gd name="T4" fmla="*/ 103 w 121"/>
                <a:gd name="T5" fmla="*/ 3 h 74"/>
                <a:gd name="T6" fmla="*/ 119 w 121"/>
                <a:gd name="T7" fmla="*/ 0 h 74"/>
                <a:gd name="T8" fmla="*/ 108 w 121"/>
                <a:gd name="T9" fmla="*/ 16 h 74"/>
                <a:gd name="T10" fmla="*/ 83 w 121"/>
                <a:gd name="T11" fmla="*/ 47 h 74"/>
                <a:gd name="T12" fmla="*/ 57 w 121"/>
                <a:gd name="T13" fmla="*/ 73 h 74"/>
                <a:gd name="T14" fmla="*/ 50 w 121"/>
                <a:gd name="T15" fmla="*/ 69 h 74"/>
                <a:gd name="T16" fmla="*/ 0 w 121"/>
                <a:gd name="T17"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74">
                  <a:moveTo>
                    <a:pt x="0" y="38"/>
                  </a:moveTo>
                  <a:cubicBezTo>
                    <a:pt x="11" y="30"/>
                    <a:pt x="24" y="29"/>
                    <a:pt x="37" y="26"/>
                  </a:cubicBezTo>
                  <a:cubicBezTo>
                    <a:pt x="60" y="20"/>
                    <a:pt x="82" y="13"/>
                    <a:pt x="103" y="3"/>
                  </a:cubicBezTo>
                  <a:cubicBezTo>
                    <a:pt x="109" y="0"/>
                    <a:pt x="114" y="0"/>
                    <a:pt x="119" y="0"/>
                  </a:cubicBezTo>
                  <a:cubicBezTo>
                    <a:pt x="121" y="9"/>
                    <a:pt x="117" y="13"/>
                    <a:pt x="108" y="16"/>
                  </a:cubicBezTo>
                  <a:cubicBezTo>
                    <a:pt x="87" y="23"/>
                    <a:pt x="82" y="23"/>
                    <a:pt x="83" y="47"/>
                  </a:cubicBezTo>
                  <a:cubicBezTo>
                    <a:pt x="84" y="54"/>
                    <a:pt x="64" y="74"/>
                    <a:pt x="57" y="73"/>
                  </a:cubicBezTo>
                  <a:cubicBezTo>
                    <a:pt x="55" y="73"/>
                    <a:pt x="52" y="71"/>
                    <a:pt x="50" y="69"/>
                  </a:cubicBezTo>
                  <a:cubicBezTo>
                    <a:pt x="37" y="54"/>
                    <a:pt x="20" y="44"/>
                    <a:pt x="0" y="38"/>
                  </a:cubicBezTo>
                  <a:close/>
                </a:path>
              </a:pathLst>
            </a:custGeom>
            <a:solidFill>
              <a:srgbClr val="589C3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8" name="Freeform 90">
              <a:extLst>
                <a:ext uri="{FF2B5EF4-FFF2-40B4-BE49-F238E27FC236}">
                  <a16:creationId xmlns:a16="http://schemas.microsoft.com/office/drawing/2014/main" id="{89A6FDC4-9D5C-A5DE-7C26-04B85EB0FC89}"/>
                </a:ext>
              </a:extLst>
            </p:cNvPr>
            <p:cNvSpPr/>
            <p:nvPr/>
          </p:nvSpPr>
          <p:spPr bwMode="auto">
            <a:xfrm>
              <a:off x="1073150" y="3671888"/>
              <a:ext cx="204788" cy="119062"/>
            </a:xfrm>
            <a:custGeom>
              <a:avLst/>
              <a:gdLst>
                <a:gd name="T0" fmla="*/ 127 w 127"/>
                <a:gd name="T1" fmla="*/ 19 h 74"/>
                <a:gd name="T2" fmla="*/ 21 w 127"/>
                <a:gd name="T3" fmla="*/ 62 h 74"/>
                <a:gd name="T4" fmla="*/ 6 w 127"/>
                <a:gd name="T5" fmla="*/ 64 h 74"/>
                <a:gd name="T6" fmla="*/ 4 w 127"/>
                <a:gd name="T7" fmla="*/ 43 h 74"/>
                <a:gd name="T8" fmla="*/ 6 w 127"/>
                <a:gd name="T9" fmla="*/ 35 h 74"/>
                <a:gd name="T10" fmla="*/ 26 w 127"/>
                <a:gd name="T11" fmla="*/ 18 h 74"/>
                <a:gd name="T12" fmla="*/ 43 w 127"/>
                <a:gd name="T13" fmla="*/ 14 h 74"/>
                <a:gd name="T14" fmla="*/ 73 w 127"/>
                <a:gd name="T15" fmla="*/ 11 h 74"/>
                <a:gd name="T16" fmla="*/ 127 w 127"/>
                <a:gd name="T17" fmla="*/ 1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74">
                  <a:moveTo>
                    <a:pt x="127" y="19"/>
                  </a:moveTo>
                  <a:cubicBezTo>
                    <a:pt x="90" y="28"/>
                    <a:pt x="53" y="39"/>
                    <a:pt x="21" y="62"/>
                  </a:cubicBezTo>
                  <a:cubicBezTo>
                    <a:pt x="18" y="64"/>
                    <a:pt x="12" y="74"/>
                    <a:pt x="6" y="64"/>
                  </a:cubicBezTo>
                  <a:cubicBezTo>
                    <a:pt x="7" y="57"/>
                    <a:pt x="10" y="49"/>
                    <a:pt x="4" y="43"/>
                  </a:cubicBezTo>
                  <a:cubicBezTo>
                    <a:pt x="0" y="39"/>
                    <a:pt x="4" y="37"/>
                    <a:pt x="6" y="35"/>
                  </a:cubicBezTo>
                  <a:cubicBezTo>
                    <a:pt x="13" y="29"/>
                    <a:pt x="20" y="24"/>
                    <a:pt x="26" y="18"/>
                  </a:cubicBezTo>
                  <a:cubicBezTo>
                    <a:pt x="31" y="14"/>
                    <a:pt x="36" y="12"/>
                    <a:pt x="43" y="14"/>
                  </a:cubicBezTo>
                  <a:cubicBezTo>
                    <a:pt x="53" y="17"/>
                    <a:pt x="63" y="16"/>
                    <a:pt x="73" y="11"/>
                  </a:cubicBezTo>
                  <a:cubicBezTo>
                    <a:pt x="92" y="0"/>
                    <a:pt x="111" y="5"/>
                    <a:pt x="127" y="19"/>
                  </a:cubicBezTo>
                  <a:close/>
                </a:path>
              </a:pathLst>
            </a:custGeom>
            <a:solidFill>
              <a:srgbClr val="C8DD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09" name="Freeform 91">
              <a:extLst>
                <a:ext uri="{FF2B5EF4-FFF2-40B4-BE49-F238E27FC236}">
                  <a16:creationId xmlns:a16="http://schemas.microsoft.com/office/drawing/2014/main" id="{92F60868-67BA-43DC-6D21-EBA4F596906F}"/>
                </a:ext>
              </a:extLst>
            </p:cNvPr>
            <p:cNvSpPr/>
            <p:nvPr/>
          </p:nvSpPr>
          <p:spPr bwMode="auto">
            <a:xfrm>
              <a:off x="1322388" y="3706813"/>
              <a:ext cx="266700" cy="112712"/>
            </a:xfrm>
            <a:custGeom>
              <a:avLst/>
              <a:gdLst>
                <a:gd name="T0" fmla="*/ 5 w 165"/>
                <a:gd name="T1" fmla="*/ 24 h 70"/>
                <a:gd name="T2" fmla="*/ 3 w 165"/>
                <a:gd name="T3" fmla="*/ 14 h 70"/>
                <a:gd name="T4" fmla="*/ 0 w 165"/>
                <a:gd name="T5" fmla="*/ 9 h 70"/>
                <a:gd name="T6" fmla="*/ 13 w 165"/>
                <a:gd name="T7" fmla="*/ 1 h 70"/>
                <a:gd name="T8" fmla="*/ 121 w 165"/>
                <a:gd name="T9" fmla="*/ 34 h 70"/>
                <a:gd name="T10" fmla="*/ 165 w 165"/>
                <a:gd name="T11" fmla="*/ 70 h 70"/>
                <a:gd name="T12" fmla="*/ 155 w 165"/>
                <a:gd name="T13" fmla="*/ 70 h 70"/>
                <a:gd name="T14" fmla="*/ 112 w 165"/>
                <a:gd name="T15" fmla="*/ 55 h 70"/>
                <a:gd name="T16" fmla="*/ 53 w 165"/>
                <a:gd name="T17" fmla="*/ 30 h 70"/>
                <a:gd name="T18" fmla="*/ 5 w 165"/>
                <a:gd name="T19" fmla="*/ 2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70">
                  <a:moveTo>
                    <a:pt x="5" y="24"/>
                  </a:moveTo>
                  <a:cubicBezTo>
                    <a:pt x="5" y="21"/>
                    <a:pt x="7" y="17"/>
                    <a:pt x="3" y="14"/>
                  </a:cubicBezTo>
                  <a:cubicBezTo>
                    <a:pt x="2" y="12"/>
                    <a:pt x="1" y="11"/>
                    <a:pt x="0" y="9"/>
                  </a:cubicBezTo>
                  <a:cubicBezTo>
                    <a:pt x="1" y="0"/>
                    <a:pt x="8" y="1"/>
                    <a:pt x="13" y="1"/>
                  </a:cubicBezTo>
                  <a:cubicBezTo>
                    <a:pt x="52" y="4"/>
                    <a:pt x="88" y="15"/>
                    <a:pt x="121" y="34"/>
                  </a:cubicBezTo>
                  <a:cubicBezTo>
                    <a:pt x="137" y="44"/>
                    <a:pt x="154" y="53"/>
                    <a:pt x="165" y="70"/>
                  </a:cubicBezTo>
                  <a:cubicBezTo>
                    <a:pt x="162" y="70"/>
                    <a:pt x="158" y="70"/>
                    <a:pt x="155" y="70"/>
                  </a:cubicBezTo>
                  <a:cubicBezTo>
                    <a:pt x="139" y="68"/>
                    <a:pt x="125" y="64"/>
                    <a:pt x="112" y="55"/>
                  </a:cubicBezTo>
                  <a:cubicBezTo>
                    <a:pt x="92" y="46"/>
                    <a:pt x="74" y="35"/>
                    <a:pt x="53" y="30"/>
                  </a:cubicBezTo>
                  <a:cubicBezTo>
                    <a:pt x="38" y="26"/>
                    <a:pt x="22" y="20"/>
                    <a:pt x="5" y="24"/>
                  </a:cubicBezTo>
                  <a:close/>
                </a:path>
              </a:pathLst>
            </a:custGeom>
            <a:solidFill>
              <a:srgbClr val="AEC9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0" name="Freeform 92">
              <a:extLst>
                <a:ext uri="{FF2B5EF4-FFF2-40B4-BE49-F238E27FC236}">
                  <a16:creationId xmlns:a16="http://schemas.microsoft.com/office/drawing/2014/main" id="{87D34157-7CBF-2933-396B-4B29F7697F0A}"/>
                </a:ext>
              </a:extLst>
            </p:cNvPr>
            <p:cNvSpPr/>
            <p:nvPr/>
          </p:nvSpPr>
          <p:spPr bwMode="auto">
            <a:xfrm>
              <a:off x="876300" y="3606800"/>
              <a:ext cx="147638" cy="61912"/>
            </a:xfrm>
            <a:custGeom>
              <a:avLst/>
              <a:gdLst>
                <a:gd name="T0" fmla="*/ 1 w 92"/>
                <a:gd name="T1" fmla="*/ 0 h 38"/>
                <a:gd name="T2" fmla="*/ 65 w 92"/>
                <a:gd name="T3" fmla="*/ 12 h 38"/>
                <a:gd name="T4" fmla="*/ 92 w 92"/>
                <a:gd name="T5" fmla="*/ 20 h 38"/>
                <a:gd name="T6" fmla="*/ 37 w 92"/>
                <a:gd name="T7" fmla="*/ 35 h 38"/>
                <a:gd name="T8" fmla="*/ 1 w 92"/>
                <a:gd name="T9" fmla="*/ 0 h 38"/>
              </a:gdLst>
              <a:ahLst/>
              <a:cxnLst>
                <a:cxn ang="0">
                  <a:pos x="T0" y="T1"/>
                </a:cxn>
                <a:cxn ang="0">
                  <a:pos x="T2" y="T3"/>
                </a:cxn>
                <a:cxn ang="0">
                  <a:pos x="T4" y="T5"/>
                </a:cxn>
                <a:cxn ang="0">
                  <a:pos x="T6" y="T7"/>
                </a:cxn>
                <a:cxn ang="0">
                  <a:pos x="T8" y="T9"/>
                </a:cxn>
              </a:cxnLst>
              <a:rect l="0" t="0" r="r" b="b"/>
              <a:pathLst>
                <a:path w="92" h="38">
                  <a:moveTo>
                    <a:pt x="1" y="0"/>
                  </a:moveTo>
                  <a:cubicBezTo>
                    <a:pt x="23" y="1"/>
                    <a:pt x="43" y="9"/>
                    <a:pt x="65" y="12"/>
                  </a:cubicBezTo>
                  <a:cubicBezTo>
                    <a:pt x="74" y="13"/>
                    <a:pt x="85" y="11"/>
                    <a:pt x="92" y="20"/>
                  </a:cubicBezTo>
                  <a:cubicBezTo>
                    <a:pt x="75" y="28"/>
                    <a:pt x="56" y="32"/>
                    <a:pt x="37" y="35"/>
                  </a:cubicBezTo>
                  <a:cubicBezTo>
                    <a:pt x="16" y="38"/>
                    <a:pt x="0" y="22"/>
                    <a:pt x="1" y="0"/>
                  </a:cubicBezTo>
                  <a:close/>
                </a:path>
              </a:pathLst>
            </a:custGeom>
            <a:solidFill>
              <a:srgbClr val="3E83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1" name="Freeform 93">
              <a:extLst>
                <a:ext uri="{FF2B5EF4-FFF2-40B4-BE49-F238E27FC236}">
                  <a16:creationId xmlns:a16="http://schemas.microsoft.com/office/drawing/2014/main" id="{98A50E87-6786-0CDC-8624-80D08064C91C}"/>
                </a:ext>
              </a:extLst>
            </p:cNvPr>
            <p:cNvSpPr/>
            <p:nvPr/>
          </p:nvSpPr>
          <p:spPr bwMode="auto">
            <a:xfrm>
              <a:off x="1081088" y="3803650"/>
              <a:ext cx="100013" cy="74612"/>
            </a:xfrm>
            <a:custGeom>
              <a:avLst/>
              <a:gdLst>
                <a:gd name="T0" fmla="*/ 34 w 62"/>
                <a:gd name="T1" fmla="*/ 2 h 46"/>
                <a:gd name="T2" fmla="*/ 62 w 62"/>
                <a:gd name="T3" fmla="*/ 0 h 46"/>
                <a:gd name="T4" fmla="*/ 34 w 62"/>
                <a:gd name="T5" fmla="*/ 24 h 46"/>
                <a:gd name="T6" fmla="*/ 31 w 62"/>
                <a:gd name="T7" fmla="*/ 40 h 46"/>
                <a:gd name="T8" fmla="*/ 13 w 62"/>
                <a:gd name="T9" fmla="*/ 38 h 46"/>
                <a:gd name="T10" fmla="*/ 1 w 62"/>
                <a:gd name="T11" fmla="*/ 17 h 46"/>
                <a:gd name="T12" fmla="*/ 20 w 62"/>
                <a:gd name="T13" fmla="*/ 5 h 46"/>
                <a:gd name="T14" fmla="*/ 34 w 62"/>
                <a:gd name="T15" fmla="*/ 2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46">
                  <a:moveTo>
                    <a:pt x="34" y="2"/>
                  </a:moveTo>
                  <a:cubicBezTo>
                    <a:pt x="43" y="4"/>
                    <a:pt x="52" y="0"/>
                    <a:pt x="62" y="0"/>
                  </a:cubicBezTo>
                  <a:cubicBezTo>
                    <a:pt x="52" y="8"/>
                    <a:pt x="43" y="16"/>
                    <a:pt x="34" y="24"/>
                  </a:cubicBezTo>
                  <a:cubicBezTo>
                    <a:pt x="29" y="28"/>
                    <a:pt x="23" y="33"/>
                    <a:pt x="31" y="40"/>
                  </a:cubicBezTo>
                  <a:cubicBezTo>
                    <a:pt x="25" y="42"/>
                    <a:pt x="18" y="46"/>
                    <a:pt x="13" y="38"/>
                  </a:cubicBezTo>
                  <a:cubicBezTo>
                    <a:pt x="10" y="30"/>
                    <a:pt x="0" y="27"/>
                    <a:pt x="1" y="17"/>
                  </a:cubicBezTo>
                  <a:cubicBezTo>
                    <a:pt x="4" y="8"/>
                    <a:pt x="12" y="6"/>
                    <a:pt x="20" y="5"/>
                  </a:cubicBezTo>
                  <a:cubicBezTo>
                    <a:pt x="25" y="4"/>
                    <a:pt x="30" y="5"/>
                    <a:pt x="34" y="2"/>
                  </a:cubicBezTo>
                  <a:close/>
                </a:path>
              </a:pathLst>
            </a:custGeom>
            <a:solidFill>
              <a:srgbClr val="85AA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2" name="Freeform 94">
              <a:extLst>
                <a:ext uri="{FF2B5EF4-FFF2-40B4-BE49-F238E27FC236}">
                  <a16:creationId xmlns:a16="http://schemas.microsoft.com/office/drawing/2014/main" id="{7F9B0E9A-E2CD-2E6A-BA41-12533CCF06F5}"/>
                </a:ext>
              </a:extLst>
            </p:cNvPr>
            <p:cNvSpPr/>
            <p:nvPr/>
          </p:nvSpPr>
          <p:spPr bwMode="auto">
            <a:xfrm>
              <a:off x="608013" y="3922713"/>
              <a:ext cx="504825" cy="430212"/>
            </a:xfrm>
            <a:custGeom>
              <a:avLst/>
              <a:gdLst>
                <a:gd name="T0" fmla="*/ 286 w 313"/>
                <a:gd name="T1" fmla="*/ 0 h 266"/>
                <a:gd name="T2" fmla="*/ 289 w 313"/>
                <a:gd name="T3" fmla="*/ 0 h 266"/>
                <a:gd name="T4" fmla="*/ 291 w 313"/>
                <a:gd name="T5" fmla="*/ 4 h 266"/>
                <a:gd name="T6" fmla="*/ 286 w 313"/>
                <a:gd name="T7" fmla="*/ 7 h 266"/>
                <a:gd name="T8" fmla="*/ 252 w 313"/>
                <a:gd name="T9" fmla="*/ 154 h 266"/>
                <a:gd name="T10" fmla="*/ 306 w 313"/>
                <a:gd name="T11" fmla="*/ 253 h 266"/>
                <a:gd name="T12" fmla="*/ 310 w 313"/>
                <a:gd name="T13" fmla="*/ 262 h 266"/>
                <a:gd name="T14" fmla="*/ 297 w 313"/>
                <a:gd name="T15" fmla="*/ 262 h 266"/>
                <a:gd name="T16" fmla="*/ 240 w 313"/>
                <a:gd name="T17" fmla="*/ 225 h 266"/>
                <a:gd name="T18" fmla="*/ 177 w 313"/>
                <a:gd name="T19" fmla="*/ 141 h 266"/>
                <a:gd name="T20" fmla="*/ 132 w 313"/>
                <a:gd name="T21" fmla="*/ 116 h 266"/>
                <a:gd name="T22" fmla="*/ 69 w 313"/>
                <a:gd name="T23" fmla="*/ 124 h 266"/>
                <a:gd name="T24" fmla="*/ 2 w 313"/>
                <a:gd name="T25" fmla="*/ 78 h 266"/>
                <a:gd name="T26" fmla="*/ 4 w 313"/>
                <a:gd name="T27" fmla="*/ 40 h 266"/>
                <a:gd name="T28" fmla="*/ 6 w 313"/>
                <a:gd name="T29" fmla="*/ 40 h 266"/>
                <a:gd name="T30" fmla="*/ 21 w 313"/>
                <a:gd name="T31" fmla="*/ 35 h 266"/>
                <a:gd name="T32" fmla="*/ 22 w 313"/>
                <a:gd name="T33" fmla="*/ 54 h 266"/>
                <a:gd name="T34" fmla="*/ 69 w 313"/>
                <a:gd name="T35" fmla="*/ 98 h 266"/>
                <a:gd name="T36" fmla="*/ 151 w 313"/>
                <a:gd name="T37" fmla="*/ 77 h 266"/>
                <a:gd name="T38" fmla="*/ 207 w 313"/>
                <a:gd name="T39" fmla="*/ 70 h 266"/>
                <a:gd name="T40" fmla="*/ 228 w 313"/>
                <a:gd name="T41" fmla="*/ 60 h 266"/>
                <a:gd name="T42" fmla="*/ 276 w 313"/>
                <a:gd name="T43" fmla="*/ 4 h 266"/>
                <a:gd name="T44" fmla="*/ 286 w 313"/>
                <a:gd name="T45"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3" h="266">
                  <a:moveTo>
                    <a:pt x="286" y="0"/>
                  </a:moveTo>
                  <a:cubicBezTo>
                    <a:pt x="287" y="0"/>
                    <a:pt x="288" y="0"/>
                    <a:pt x="289" y="0"/>
                  </a:cubicBezTo>
                  <a:cubicBezTo>
                    <a:pt x="290" y="0"/>
                    <a:pt x="292" y="2"/>
                    <a:pt x="291" y="4"/>
                  </a:cubicBezTo>
                  <a:cubicBezTo>
                    <a:pt x="290" y="6"/>
                    <a:pt x="289" y="8"/>
                    <a:pt x="286" y="7"/>
                  </a:cubicBezTo>
                  <a:cubicBezTo>
                    <a:pt x="252" y="50"/>
                    <a:pt x="235" y="97"/>
                    <a:pt x="252" y="154"/>
                  </a:cubicBezTo>
                  <a:cubicBezTo>
                    <a:pt x="264" y="190"/>
                    <a:pt x="283" y="223"/>
                    <a:pt x="306" y="253"/>
                  </a:cubicBezTo>
                  <a:cubicBezTo>
                    <a:pt x="308" y="256"/>
                    <a:pt x="313" y="258"/>
                    <a:pt x="310" y="262"/>
                  </a:cubicBezTo>
                  <a:cubicBezTo>
                    <a:pt x="306" y="266"/>
                    <a:pt x="301" y="263"/>
                    <a:pt x="297" y="262"/>
                  </a:cubicBezTo>
                  <a:cubicBezTo>
                    <a:pt x="276" y="253"/>
                    <a:pt x="257" y="240"/>
                    <a:pt x="240" y="225"/>
                  </a:cubicBezTo>
                  <a:cubicBezTo>
                    <a:pt x="212" y="202"/>
                    <a:pt x="192" y="174"/>
                    <a:pt x="177" y="141"/>
                  </a:cubicBezTo>
                  <a:cubicBezTo>
                    <a:pt x="168" y="122"/>
                    <a:pt x="150" y="118"/>
                    <a:pt x="132" y="116"/>
                  </a:cubicBezTo>
                  <a:cubicBezTo>
                    <a:pt x="110" y="114"/>
                    <a:pt x="90" y="120"/>
                    <a:pt x="69" y="124"/>
                  </a:cubicBezTo>
                  <a:cubicBezTo>
                    <a:pt x="27" y="131"/>
                    <a:pt x="6" y="115"/>
                    <a:pt x="2" y="78"/>
                  </a:cubicBezTo>
                  <a:cubicBezTo>
                    <a:pt x="3" y="65"/>
                    <a:pt x="0" y="52"/>
                    <a:pt x="4" y="40"/>
                  </a:cubicBezTo>
                  <a:cubicBezTo>
                    <a:pt x="5" y="40"/>
                    <a:pt x="5" y="40"/>
                    <a:pt x="6" y="40"/>
                  </a:cubicBezTo>
                  <a:cubicBezTo>
                    <a:pt x="12" y="40"/>
                    <a:pt x="17" y="30"/>
                    <a:pt x="21" y="35"/>
                  </a:cubicBezTo>
                  <a:cubicBezTo>
                    <a:pt x="24" y="39"/>
                    <a:pt x="23" y="48"/>
                    <a:pt x="22" y="54"/>
                  </a:cubicBezTo>
                  <a:cubicBezTo>
                    <a:pt x="17" y="86"/>
                    <a:pt x="38" y="106"/>
                    <a:pt x="69" y="98"/>
                  </a:cubicBezTo>
                  <a:cubicBezTo>
                    <a:pt x="96" y="92"/>
                    <a:pt x="123" y="81"/>
                    <a:pt x="151" y="77"/>
                  </a:cubicBezTo>
                  <a:cubicBezTo>
                    <a:pt x="169" y="74"/>
                    <a:pt x="188" y="72"/>
                    <a:pt x="207" y="70"/>
                  </a:cubicBezTo>
                  <a:cubicBezTo>
                    <a:pt x="216" y="70"/>
                    <a:pt x="222" y="67"/>
                    <a:pt x="228" y="60"/>
                  </a:cubicBezTo>
                  <a:cubicBezTo>
                    <a:pt x="244" y="41"/>
                    <a:pt x="262" y="25"/>
                    <a:pt x="276" y="4"/>
                  </a:cubicBezTo>
                  <a:cubicBezTo>
                    <a:pt x="279" y="1"/>
                    <a:pt x="284" y="3"/>
                    <a:pt x="286" y="0"/>
                  </a:cubicBezTo>
                  <a:close/>
                </a:path>
              </a:pathLst>
            </a:custGeom>
            <a:solidFill>
              <a:srgbClr val="67A2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3" name="Freeform 95">
              <a:extLst>
                <a:ext uri="{FF2B5EF4-FFF2-40B4-BE49-F238E27FC236}">
                  <a16:creationId xmlns:a16="http://schemas.microsoft.com/office/drawing/2014/main" id="{F73C43AC-44A2-D9CD-3AB9-52FCFE19D703}"/>
                </a:ext>
              </a:extLst>
            </p:cNvPr>
            <p:cNvSpPr/>
            <p:nvPr/>
          </p:nvSpPr>
          <p:spPr bwMode="auto">
            <a:xfrm>
              <a:off x="1330325" y="3735388"/>
              <a:ext cx="176213" cy="71437"/>
            </a:xfrm>
            <a:custGeom>
              <a:avLst/>
              <a:gdLst>
                <a:gd name="T0" fmla="*/ 0 w 109"/>
                <a:gd name="T1" fmla="*/ 6 h 44"/>
                <a:gd name="T2" fmla="*/ 7 w 109"/>
                <a:gd name="T3" fmla="*/ 0 h 44"/>
                <a:gd name="T4" fmla="*/ 107 w 109"/>
                <a:gd name="T5" fmla="*/ 37 h 44"/>
                <a:gd name="T6" fmla="*/ 109 w 109"/>
                <a:gd name="T7" fmla="*/ 44 h 44"/>
                <a:gd name="T8" fmla="*/ 94 w 109"/>
                <a:gd name="T9" fmla="*/ 44 h 44"/>
                <a:gd name="T10" fmla="*/ 50 w 109"/>
                <a:gd name="T11" fmla="*/ 19 h 44"/>
                <a:gd name="T12" fmla="*/ 7 w 109"/>
                <a:gd name="T13" fmla="*/ 11 h 44"/>
                <a:gd name="T14" fmla="*/ 0 w 109"/>
                <a:gd name="T15" fmla="*/ 6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44">
                  <a:moveTo>
                    <a:pt x="0" y="6"/>
                  </a:moveTo>
                  <a:cubicBezTo>
                    <a:pt x="4" y="5"/>
                    <a:pt x="2" y="0"/>
                    <a:pt x="7" y="0"/>
                  </a:cubicBezTo>
                  <a:cubicBezTo>
                    <a:pt x="43" y="5"/>
                    <a:pt x="78" y="14"/>
                    <a:pt x="107" y="37"/>
                  </a:cubicBezTo>
                  <a:cubicBezTo>
                    <a:pt x="108" y="39"/>
                    <a:pt x="109" y="42"/>
                    <a:pt x="109" y="44"/>
                  </a:cubicBezTo>
                  <a:cubicBezTo>
                    <a:pt x="104" y="44"/>
                    <a:pt x="99" y="44"/>
                    <a:pt x="94" y="44"/>
                  </a:cubicBezTo>
                  <a:cubicBezTo>
                    <a:pt x="84" y="29"/>
                    <a:pt x="66" y="25"/>
                    <a:pt x="50" y="19"/>
                  </a:cubicBezTo>
                  <a:cubicBezTo>
                    <a:pt x="37" y="14"/>
                    <a:pt x="22" y="11"/>
                    <a:pt x="7" y="11"/>
                  </a:cubicBezTo>
                  <a:cubicBezTo>
                    <a:pt x="4" y="11"/>
                    <a:pt x="1" y="10"/>
                    <a:pt x="0" y="6"/>
                  </a:cubicBezTo>
                  <a:close/>
                </a:path>
              </a:pathLst>
            </a:custGeom>
            <a:solidFill>
              <a:srgbClr val="97AF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4" name="Freeform 96">
              <a:extLst>
                <a:ext uri="{FF2B5EF4-FFF2-40B4-BE49-F238E27FC236}">
                  <a16:creationId xmlns:a16="http://schemas.microsoft.com/office/drawing/2014/main" id="{9533066A-B1B1-3B0C-882C-A073A683B158}"/>
                </a:ext>
              </a:extLst>
            </p:cNvPr>
            <p:cNvSpPr/>
            <p:nvPr/>
          </p:nvSpPr>
          <p:spPr bwMode="auto">
            <a:xfrm>
              <a:off x="1020763" y="4656138"/>
              <a:ext cx="420688" cy="79375"/>
            </a:xfrm>
            <a:custGeom>
              <a:avLst/>
              <a:gdLst>
                <a:gd name="T0" fmla="*/ 261 w 261"/>
                <a:gd name="T1" fmla="*/ 8 h 50"/>
                <a:gd name="T2" fmla="*/ 243 w 261"/>
                <a:gd name="T3" fmla="*/ 48 h 50"/>
                <a:gd name="T4" fmla="*/ 128 w 261"/>
                <a:gd name="T5" fmla="*/ 47 h 50"/>
                <a:gd name="T6" fmla="*/ 29 w 261"/>
                <a:gd name="T7" fmla="*/ 31 h 50"/>
                <a:gd name="T8" fmla="*/ 6 w 261"/>
                <a:gd name="T9" fmla="*/ 21 h 50"/>
                <a:gd name="T10" fmla="*/ 1 w 261"/>
                <a:gd name="T11" fmla="*/ 11 h 50"/>
                <a:gd name="T12" fmla="*/ 10 w 261"/>
                <a:gd name="T13" fmla="*/ 3 h 50"/>
                <a:gd name="T14" fmla="*/ 41 w 261"/>
                <a:gd name="T15" fmla="*/ 2 h 50"/>
                <a:gd name="T16" fmla="*/ 243 w 261"/>
                <a:gd name="T17" fmla="*/ 9 h 50"/>
                <a:gd name="T18" fmla="*/ 258 w 261"/>
                <a:gd name="T19" fmla="*/ 5 h 50"/>
                <a:gd name="T20" fmla="*/ 261 w 261"/>
                <a:gd name="T21" fmla="*/ 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1" h="50">
                  <a:moveTo>
                    <a:pt x="261" y="8"/>
                  </a:moveTo>
                  <a:cubicBezTo>
                    <a:pt x="256" y="22"/>
                    <a:pt x="250" y="35"/>
                    <a:pt x="243" y="48"/>
                  </a:cubicBezTo>
                  <a:cubicBezTo>
                    <a:pt x="205" y="46"/>
                    <a:pt x="166" y="50"/>
                    <a:pt x="128" y="47"/>
                  </a:cubicBezTo>
                  <a:cubicBezTo>
                    <a:pt x="95" y="44"/>
                    <a:pt x="62" y="41"/>
                    <a:pt x="29" y="31"/>
                  </a:cubicBezTo>
                  <a:cubicBezTo>
                    <a:pt x="21" y="29"/>
                    <a:pt x="13" y="26"/>
                    <a:pt x="6" y="21"/>
                  </a:cubicBezTo>
                  <a:cubicBezTo>
                    <a:pt x="3" y="18"/>
                    <a:pt x="0" y="15"/>
                    <a:pt x="1" y="11"/>
                  </a:cubicBezTo>
                  <a:cubicBezTo>
                    <a:pt x="1" y="6"/>
                    <a:pt x="6" y="4"/>
                    <a:pt x="10" y="3"/>
                  </a:cubicBezTo>
                  <a:cubicBezTo>
                    <a:pt x="20" y="0"/>
                    <a:pt x="31" y="1"/>
                    <a:pt x="41" y="2"/>
                  </a:cubicBezTo>
                  <a:cubicBezTo>
                    <a:pt x="108" y="9"/>
                    <a:pt x="175" y="9"/>
                    <a:pt x="243" y="9"/>
                  </a:cubicBezTo>
                  <a:cubicBezTo>
                    <a:pt x="248" y="9"/>
                    <a:pt x="253" y="8"/>
                    <a:pt x="258" y="5"/>
                  </a:cubicBezTo>
                  <a:cubicBezTo>
                    <a:pt x="259" y="6"/>
                    <a:pt x="260" y="7"/>
                    <a:pt x="261" y="8"/>
                  </a:cubicBezTo>
                  <a:close/>
                </a:path>
              </a:pathLst>
            </a:custGeom>
            <a:solidFill>
              <a:srgbClr val="ACCBE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5" name="Freeform 97">
              <a:extLst>
                <a:ext uri="{FF2B5EF4-FFF2-40B4-BE49-F238E27FC236}">
                  <a16:creationId xmlns:a16="http://schemas.microsoft.com/office/drawing/2014/main" id="{4F41FDA1-7224-CB68-D04F-140472CBDF88}"/>
                </a:ext>
              </a:extLst>
            </p:cNvPr>
            <p:cNvSpPr/>
            <p:nvPr/>
          </p:nvSpPr>
          <p:spPr bwMode="auto">
            <a:xfrm>
              <a:off x="942975" y="4629150"/>
              <a:ext cx="493713" cy="123825"/>
            </a:xfrm>
            <a:custGeom>
              <a:avLst/>
              <a:gdLst>
                <a:gd name="T0" fmla="*/ 307 w 307"/>
                <a:gd name="T1" fmla="*/ 21 h 76"/>
                <a:gd name="T2" fmla="*/ 298 w 307"/>
                <a:gd name="T3" fmla="*/ 29 h 76"/>
                <a:gd name="T4" fmla="*/ 168 w 307"/>
                <a:gd name="T5" fmla="*/ 28 h 76"/>
                <a:gd name="T6" fmla="*/ 72 w 307"/>
                <a:gd name="T7" fmla="*/ 21 h 76"/>
                <a:gd name="T8" fmla="*/ 52 w 307"/>
                <a:gd name="T9" fmla="*/ 28 h 76"/>
                <a:gd name="T10" fmla="*/ 68 w 307"/>
                <a:gd name="T11" fmla="*/ 40 h 76"/>
                <a:gd name="T12" fmla="*/ 146 w 307"/>
                <a:gd name="T13" fmla="*/ 57 h 76"/>
                <a:gd name="T14" fmla="*/ 219 w 307"/>
                <a:gd name="T15" fmla="*/ 61 h 76"/>
                <a:gd name="T16" fmla="*/ 279 w 307"/>
                <a:gd name="T17" fmla="*/ 59 h 76"/>
                <a:gd name="T18" fmla="*/ 292 w 307"/>
                <a:gd name="T19" fmla="*/ 64 h 76"/>
                <a:gd name="T20" fmla="*/ 289 w 307"/>
                <a:gd name="T21" fmla="*/ 72 h 76"/>
                <a:gd name="T22" fmla="*/ 276 w 307"/>
                <a:gd name="T23" fmla="*/ 69 h 76"/>
                <a:gd name="T24" fmla="*/ 152 w 307"/>
                <a:gd name="T25" fmla="*/ 68 h 76"/>
                <a:gd name="T26" fmla="*/ 42 w 307"/>
                <a:gd name="T27" fmla="*/ 46 h 76"/>
                <a:gd name="T28" fmla="*/ 6 w 307"/>
                <a:gd name="T29" fmla="*/ 21 h 76"/>
                <a:gd name="T30" fmla="*/ 12 w 307"/>
                <a:gd name="T31" fmla="*/ 5 h 76"/>
                <a:gd name="T32" fmla="*/ 58 w 307"/>
                <a:gd name="T33" fmla="*/ 6 h 76"/>
                <a:gd name="T34" fmla="*/ 140 w 307"/>
                <a:gd name="T35" fmla="*/ 16 h 76"/>
                <a:gd name="T36" fmla="*/ 284 w 307"/>
                <a:gd name="T37" fmla="*/ 21 h 76"/>
                <a:gd name="T38" fmla="*/ 307 w 307"/>
                <a:gd name="T39"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07" h="76">
                  <a:moveTo>
                    <a:pt x="307" y="21"/>
                  </a:moveTo>
                  <a:cubicBezTo>
                    <a:pt x="307" y="27"/>
                    <a:pt x="303" y="29"/>
                    <a:pt x="298" y="29"/>
                  </a:cubicBezTo>
                  <a:cubicBezTo>
                    <a:pt x="255" y="28"/>
                    <a:pt x="212" y="29"/>
                    <a:pt x="168" y="28"/>
                  </a:cubicBezTo>
                  <a:cubicBezTo>
                    <a:pt x="136" y="27"/>
                    <a:pt x="104" y="23"/>
                    <a:pt x="72" y="21"/>
                  </a:cubicBezTo>
                  <a:cubicBezTo>
                    <a:pt x="64" y="21"/>
                    <a:pt x="54" y="19"/>
                    <a:pt x="52" y="28"/>
                  </a:cubicBezTo>
                  <a:cubicBezTo>
                    <a:pt x="51" y="35"/>
                    <a:pt x="61" y="37"/>
                    <a:pt x="68" y="40"/>
                  </a:cubicBezTo>
                  <a:cubicBezTo>
                    <a:pt x="93" y="50"/>
                    <a:pt x="120" y="52"/>
                    <a:pt x="146" y="57"/>
                  </a:cubicBezTo>
                  <a:cubicBezTo>
                    <a:pt x="171" y="61"/>
                    <a:pt x="195" y="57"/>
                    <a:pt x="219" y="61"/>
                  </a:cubicBezTo>
                  <a:cubicBezTo>
                    <a:pt x="239" y="64"/>
                    <a:pt x="259" y="57"/>
                    <a:pt x="279" y="59"/>
                  </a:cubicBezTo>
                  <a:cubicBezTo>
                    <a:pt x="284" y="59"/>
                    <a:pt x="289" y="59"/>
                    <a:pt x="292" y="64"/>
                  </a:cubicBezTo>
                  <a:cubicBezTo>
                    <a:pt x="291" y="66"/>
                    <a:pt x="290" y="69"/>
                    <a:pt x="289" y="72"/>
                  </a:cubicBezTo>
                  <a:cubicBezTo>
                    <a:pt x="285" y="69"/>
                    <a:pt x="280" y="68"/>
                    <a:pt x="276" y="69"/>
                  </a:cubicBezTo>
                  <a:cubicBezTo>
                    <a:pt x="235" y="76"/>
                    <a:pt x="193" y="70"/>
                    <a:pt x="152" y="68"/>
                  </a:cubicBezTo>
                  <a:cubicBezTo>
                    <a:pt x="115" y="66"/>
                    <a:pt x="77" y="62"/>
                    <a:pt x="42" y="46"/>
                  </a:cubicBezTo>
                  <a:cubicBezTo>
                    <a:pt x="28" y="40"/>
                    <a:pt x="15" y="33"/>
                    <a:pt x="6" y="21"/>
                  </a:cubicBezTo>
                  <a:cubicBezTo>
                    <a:pt x="0" y="13"/>
                    <a:pt x="1" y="8"/>
                    <a:pt x="12" y="5"/>
                  </a:cubicBezTo>
                  <a:cubicBezTo>
                    <a:pt x="27" y="0"/>
                    <a:pt x="43" y="5"/>
                    <a:pt x="58" y="6"/>
                  </a:cubicBezTo>
                  <a:cubicBezTo>
                    <a:pt x="85" y="9"/>
                    <a:pt x="113" y="13"/>
                    <a:pt x="140" y="16"/>
                  </a:cubicBezTo>
                  <a:cubicBezTo>
                    <a:pt x="188" y="22"/>
                    <a:pt x="236" y="20"/>
                    <a:pt x="284" y="21"/>
                  </a:cubicBezTo>
                  <a:cubicBezTo>
                    <a:pt x="292" y="21"/>
                    <a:pt x="300" y="16"/>
                    <a:pt x="307" y="21"/>
                  </a:cubicBezTo>
                  <a:close/>
                </a:path>
              </a:pathLst>
            </a:custGeom>
            <a:solidFill>
              <a:srgbClr val="98BF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6" name="Freeform 98">
              <a:extLst>
                <a:ext uri="{FF2B5EF4-FFF2-40B4-BE49-F238E27FC236}">
                  <a16:creationId xmlns:a16="http://schemas.microsoft.com/office/drawing/2014/main" id="{00B74E36-7C67-FAFC-0DC4-615544C6D1F8}"/>
                </a:ext>
              </a:extLst>
            </p:cNvPr>
            <p:cNvSpPr/>
            <p:nvPr/>
          </p:nvSpPr>
          <p:spPr bwMode="auto">
            <a:xfrm>
              <a:off x="3529013" y="4030663"/>
              <a:ext cx="180975" cy="371475"/>
            </a:xfrm>
            <a:custGeom>
              <a:avLst/>
              <a:gdLst>
                <a:gd name="T0" fmla="*/ 74 w 112"/>
                <a:gd name="T1" fmla="*/ 4 h 230"/>
                <a:gd name="T2" fmla="*/ 94 w 112"/>
                <a:gd name="T3" fmla="*/ 2 h 230"/>
                <a:gd name="T4" fmla="*/ 107 w 112"/>
                <a:gd name="T5" fmla="*/ 134 h 230"/>
                <a:gd name="T6" fmla="*/ 101 w 112"/>
                <a:gd name="T7" fmla="*/ 184 h 230"/>
                <a:gd name="T8" fmla="*/ 81 w 112"/>
                <a:gd name="T9" fmla="*/ 229 h 230"/>
                <a:gd name="T10" fmla="*/ 78 w 112"/>
                <a:gd name="T11" fmla="*/ 230 h 230"/>
                <a:gd name="T12" fmla="*/ 8 w 112"/>
                <a:gd name="T13" fmla="*/ 205 h 230"/>
                <a:gd name="T14" fmla="*/ 0 w 112"/>
                <a:gd name="T15" fmla="*/ 197 h 230"/>
                <a:gd name="T16" fmla="*/ 24 w 112"/>
                <a:gd name="T17" fmla="*/ 145 h 230"/>
                <a:gd name="T18" fmla="*/ 55 w 112"/>
                <a:gd name="T19" fmla="*/ 84 h 230"/>
                <a:gd name="T20" fmla="*/ 62 w 112"/>
                <a:gd name="T21" fmla="*/ 46 h 230"/>
                <a:gd name="T22" fmla="*/ 66 w 112"/>
                <a:gd name="T23" fmla="*/ 16 h 230"/>
                <a:gd name="T24" fmla="*/ 74 w 112"/>
                <a:gd name="T25" fmla="*/ 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30">
                  <a:moveTo>
                    <a:pt x="74" y="4"/>
                  </a:moveTo>
                  <a:cubicBezTo>
                    <a:pt x="80" y="3"/>
                    <a:pt x="87" y="0"/>
                    <a:pt x="94" y="2"/>
                  </a:cubicBezTo>
                  <a:cubicBezTo>
                    <a:pt x="89" y="47"/>
                    <a:pt x="94" y="91"/>
                    <a:pt x="107" y="134"/>
                  </a:cubicBezTo>
                  <a:cubicBezTo>
                    <a:pt x="112" y="152"/>
                    <a:pt x="110" y="168"/>
                    <a:pt x="101" y="184"/>
                  </a:cubicBezTo>
                  <a:cubicBezTo>
                    <a:pt x="93" y="198"/>
                    <a:pt x="83" y="212"/>
                    <a:pt x="81" y="229"/>
                  </a:cubicBezTo>
                  <a:cubicBezTo>
                    <a:pt x="81" y="230"/>
                    <a:pt x="79" y="230"/>
                    <a:pt x="78" y="230"/>
                  </a:cubicBezTo>
                  <a:cubicBezTo>
                    <a:pt x="54" y="223"/>
                    <a:pt x="31" y="213"/>
                    <a:pt x="8" y="205"/>
                  </a:cubicBezTo>
                  <a:cubicBezTo>
                    <a:pt x="4" y="203"/>
                    <a:pt x="2" y="200"/>
                    <a:pt x="0" y="197"/>
                  </a:cubicBezTo>
                  <a:cubicBezTo>
                    <a:pt x="4" y="178"/>
                    <a:pt x="15" y="162"/>
                    <a:pt x="24" y="145"/>
                  </a:cubicBezTo>
                  <a:cubicBezTo>
                    <a:pt x="35" y="125"/>
                    <a:pt x="45" y="105"/>
                    <a:pt x="55" y="84"/>
                  </a:cubicBezTo>
                  <a:cubicBezTo>
                    <a:pt x="61" y="72"/>
                    <a:pt x="62" y="59"/>
                    <a:pt x="62" y="46"/>
                  </a:cubicBezTo>
                  <a:cubicBezTo>
                    <a:pt x="63" y="36"/>
                    <a:pt x="65" y="26"/>
                    <a:pt x="66" y="16"/>
                  </a:cubicBezTo>
                  <a:cubicBezTo>
                    <a:pt x="66" y="11"/>
                    <a:pt x="68" y="6"/>
                    <a:pt x="74" y="4"/>
                  </a:cubicBezTo>
                  <a:close/>
                </a:path>
              </a:pathLst>
            </a:custGeom>
            <a:solidFill>
              <a:srgbClr val="70D1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7" name="Freeform 99">
              <a:extLst>
                <a:ext uri="{FF2B5EF4-FFF2-40B4-BE49-F238E27FC236}">
                  <a16:creationId xmlns:a16="http://schemas.microsoft.com/office/drawing/2014/main" id="{0B6C59E9-08B2-A165-386C-6258A5A705C8}"/>
                </a:ext>
              </a:extLst>
            </p:cNvPr>
            <p:cNvSpPr/>
            <p:nvPr/>
          </p:nvSpPr>
          <p:spPr bwMode="auto">
            <a:xfrm>
              <a:off x="3481388" y="4017963"/>
              <a:ext cx="166688" cy="330200"/>
            </a:xfrm>
            <a:custGeom>
              <a:avLst/>
              <a:gdLst>
                <a:gd name="T0" fmla="*/ 103 w 103"/>
                <a:gd name="T1" fmla="*/ 12 h 205"/>
                <a:gd name="T2" fmla="*/ 95 w 103"/>
                <a:gd name="T3" fmla="*/ 50 h 205"/>
                <a:gd name="T4" fmla="*/ 81 w 103"/>
                <a:gd name="T5" fmla="*/ 106 h 205"/>
                <a:gd name="T6" fmla="*/ 29 w 103"/>
                <a:gd name="T7" fmla="*/ 205 h 205"/>
                <a:gd name="T8" fmla="*/ 7 w 103"/>
                <a:gd name="T9" fmla="*/ 105 h 205"/>
                <a:gd name="T10" fmla="*/ 42 w 103"/>
                <a:gd name="T11" fmla="*/ 54 h 205"/>
                <a:gd name="T12" fmla="*/ 61 w 103"/>
                <a:gd name="T13" fmla="*/ 32 h 205"/>
                <a:gd name="T14" fmla="*/ 87 w 103"/>
                <a:gd name="T15" fmla="*/ 0 h 205"/>
                <a:gd name="T16" fmla="*/ 103 w 103"/>
                <a:gd name="T17" fmla="*/ 12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205">
                  <a:moveTo>
                    <a:pt x="103" y="12"/>
                  </a:moveTo>
                  <a:cubicBezTo>
                    <a:pt x="95" y="24"/>
                    <a:pt x="96" y="37"/>
                    <a:pt x="95" y="50"/>
                  </a:cubicBezTo>
                  <a:cubicBezTo>
                    <a:pt x="94" y="70"/>
                    <a:pt x="90" y="89"/>
                    <a:pt x="81" y="106"/>
                  </a:cubicBezTo>
                  <a:cubicBezTo>
                    <a:pt x="63" y="139"/>
                    <a:pt x="46" y="172"/>
                    <a:pt x="29" y="205"/>
                  </a:cubicBezTo>
                  <a:cubicBezTo>
                    <a:pt x="2" y="176"/>
                    <a:pt x="0" y="142"/>
                    <a:pt x="7" y="105"/>
                  </a:cubicBezTo>
                  <a:cubicBezTo>
                    <a:pt x="11" y="82"/>
                    <a:pt x="22" y="65"/>
                    <a:pt x="42" y="54"/>
                  </a:cubicBezTo>
                  <a:cubicBezTo>
                    <a:pt x="52" y="49"/>
                    <a:pt x="58" y="42"/>
                    <a:pt x="61" y="32"/>
                  </a:cubicBezTo>
                  <a:cubicBezTo>
                    <a:pt x="66" y="18"/>
                    <a:pt x="78" y="10"/>
                    <a:pt x="87" y="0"/>
                  </a:cubicBezTo>
                  <a:cubicBezTo>
                    <a:pt x="92" y="4"/>
                    <a:pt x="97" y="8"/>
                    <a:pt x="103" y="12"/>
                  </a:cubicBezTo>
                  <a:close/>
                </a:path>
              </a:pathLst>
            </a:custGeom>
            <a:solidFill>
              <a:srgbClr val="6CF1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8" name="Freeform 100">
              <a:extLst>
                <a:ext uri="{FF2B5EF4-FFF2-40B4-BE49-F238E27FC236}">
                  <a16:creationId xmlns:a16="http://schemas.microsoft.com/office/drawing/2014/main" id="{A4BA0AF8-1580-CD8C-D7AF-648D197BA6F1}"/>
                </a:ext>
              </a:extLst>
            </p:cNvPr>
            <p:cNvSpPr/>
            <p:nvPr/>
          </p:nvSpPr>
          <p:spPr bwMode="auto">
            <a:xfrm>
              <a:off x="3652838" y="4027488"/>
              <a:ext cx="136525" cy="406400"/>
            </a:xfrm>
            <a:custGeom>
              <a:avLst/>
              <a:gdLst>
                <a:gd name="T0" fmla="*/ 1 w 85"/>
                <a:gd name="T1" fmla="*/ 232 h 252"/>
                <a:gd name="T2" fmla="*/ 20 w 85"/>
                <a:gd name="T3" fmla="*/ 187 h 252"/>
                <a:gd name="T4" fmla="*/ 25 w 85"/>
                <a:gd name="T5" fmla="*/ 134 h 252"/>
                <a:gd name="T6" fmla="*/ 11 w 85"/>
                <a:gd name="T7" fmla="*/ 20 h 252"/>
                <a:gd name="T8" fmla="*/ 17 w 85"/>
                <a:gd name="T9" fmla="*/ 4 h 252"/>
                <a:gd name="T10" fmla="*/ 27 w 85"/>
                <a:gd name="T11" fmla="*/ 1 h 252"/>
                <a:gd name="T12" fmla="*/ 31 w 85"/>
                <a:gd name="T13" fmla="*/ 10 h 252"/>
                <a:gd name="T14" fmla="*/ 31 w 85"/>
                <a:gd name="T15" fmla="*/ 37 h 252"/>
                <a:gd name="T16" fmla="*/ 60 w 85"/>
                <a:gd name="T17" fmla="*/ 141 h 252"/>
                <a:gd name="T18" fmla="*/ 67 w 85"/>
                <a:gd name="T19" fmla="*/ 154 h 252"/>
                <a:gd name="T20" fmla="*/ 66 w 85"/>
                <a:gd name="T21" fmla="*/ 228 h 252"/>
                <a:gd name="T22" fmla="*/ 55 w 85"/>
                <a:gd name="T23" fmla="*/ 252 h 252"/>
                <a:gd name="T24" fmla="*/ 1 w 85"/>
                <a:gd name="T25" fmla="*/ 23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5" h="251">
                  <a:moveTo>
                    <a:pt x="1" y="232"/>
                  </a:moveTo>
                  <a:cubicBezTo>
                    <a:pt x="0" y="214"/>
                    <a:pt x="12" y="201"/>
                    <a:pt x="20" y="187"/>
                  </a:cubicBezTo>
                  <a:cubicBezTo>
                    <a:pt x="29" y="169"/>
                    <a:pt x="31" y="153"/>
                    <a:pt x="25" y="134"/>
                  </a:cubicBezTo>
                  <a:cubicBezTo>
                    <a:pt x="14" y="97"/>
                    <a:pt x="10" y="59"/>
                    <a:pt x="11" y="20"/>
                  </a:cubicBezTo>
                  <a:cubicBezTo>
                    <a:pt x="12" y="14"/>
                    <a:pt x="13" y="9"/>
                    <a:pt x="17" y="4"/>
                  </a:cubicBezTo>
                  <a:cubicBezTo>
                    <a:pt x="20" y="2"/>
                    <a:pt x="23" y="0"/>
                    <a:pt x="27" y="1"/>
                  </a:cubicBezTo>
                  <a:cubicBezTo>
                    <a:pt x="33" y="2"/>
                    <a:pt x="30" y="7"/>
                    <a:pt x="31" y="10"/>
                  </a:cubicBezTo>
                  <a:cubicBezTo>
                    <a:pt x="31" y="19"/>
                    <a:pt x="31" y="28"/>
                    <a:pt x="31" y="37"/>
                  </a:cubicBezTo>
                  <a:cubicBezTo>
                    <a:pt x="33" y="74"/>
                    <a:pt x="45" y="108"/>
                    <a:pt x="60" y="141"/>
                  </a:cubicBezTo>
                  <a:cubicBezTo>
                    <a:pt x="62" y="146"/>
                    <a:pt x="64" y="150"/>
                    <a:pt x="67" y="154"/>
                  </a:cubicBezTo>
                  <a:cubicBezTo>
                    <a:pt x="81" y="179"/>
                    <a:pt x="85" y="204"/>
                    <a:pt x="66" y="228"/>
                  </a:cubicBezTo>
                  <a:cubicBezTo>
                    <a:pt x="61" y="236"/>
                    <a:pt x="63" y="246"/>
                    <a:pt x="55" y="252"/>
                  </a:cubicBezTo>
                  <a:cubicBezTo>
                    <a:pt x="36" y="247"/>
                    <a:pt x="18" y="240"/>
                    <a:pt x="1" y="232"/>
                  </a:cubicBezTo>
                  <a:close/>
                </a:path>
              </a:pathLst>
            </a:custGeom>
            <a:solidFill>
              <a:srgbClr val="66B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19" name="Freeform 101">
              <a:extLst>
                <a:ext uri="{FF2B5EF4-FFF2-40B4-BE49-F238E27FC236}">
                  <a16:creationId xmlns:a16="http://schemas.microsoft.com/office/drawing/2014/main" id="{71F10254-9B35-075B-7B4A-9ADA30864CE8}"/>
                </a:ext>
              </a:extLst>
            </p:cNvPr>
            <p:cNvSpPr/>
            <p:nvPr/>
          </p:nvSpPr>
          <p:spPr bwMode="auto">
            <a:xfrm>
              <a:off x="3708400" y="4008438"/>
              <a:ext cx="184150" cy="569912"/>
            </a:xfrm>
            <a:custGeom>
              <a:avLst/>
              <a:gdLst>
                <a:gd name="T0" fmla="*/ 8 w 115"/>
                <a:gd name="T1" fmla="*/ 10 h 352"/>
                <a:gd name="T2" fmla="*/ 46 w 115"/>
                <a:gd name="T3" fmla="*/ 4 h 352"/>
                <a:gd name="T4" fmla="*/ 16 w 115"/>
                <a:gd name="T5" fmla="*/ 65 h 352"/>
                <a:gd name="T6" fmla="*/ 72 w 115"/>
                <a:gd name="T7" fmla="*/ 176 h 352"/>
                <a:gd name="T8" fmla="*/ 101 w 115"/>
                <a:gd name="T9" fmla="*/ 210 h 352"/>
                <a:gd name="T10" fmla="*/ 110 w 115"/>
                <a:gd name="T11" fmla="*/ 250 h 352"/>
                <a:gd name="T12" fmla="*/ 62 w 115"/>
                <a:gd name="T13" fmla="*/ 341 h 352"/>
                <a:gd name="T14" fmla="*/ 56 w 115"/>
                <a:gd name="T15" fmla="*/ 352 h 352"/>
                <a:gd name="T16" fmla="*/ 51 w 115"/>
                <a:gd name="T17" fmla="*/ 278 h 352"/>
                <a:gd name="T18" fmla="*/ 80 w 115"/>
                <a:gd name="T19" fmla="*/ 228 h 352"/>
                <a:gd name="T20" fmla="*/ 83 w 115"/>
                <a:gd name="T21" fmla="*/ 205 h 352"/>
                <a:gd name="T22" fmla="*/ 51 w 115"/>
                <a:gd name="T23" fmla="*/ 162 h 352"/>
                <a:gd name="T24" fmla="*/ 10 w 115"/>
                <a:gd name="T25" fmla="*/ 86 h 352"/>
                <a:gd name="T26" fmla="*/ 2 w 115"/>
                <a:gd name="T27" fmla="*/ 25 h 352"/>
                <a:gd name="T28" fmla="*/ 8 w 115"/>
                <a:gd name="T29" fmla="*/ 1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352">
                  <a:moveTo>
                    <a:pt x="8" y="10"/>
                  </a:moveTo>
                  <a:cubicBezTo>
                    <a:pt x="21" y="7"/>
                    <a:pt x="33" y="0"/>
                    <a:pt x="46" y="4"/>
                  </a:cubicBezTo>
                  <a:cubicBezTo>
                    <a:pt x="20" y="15"/>
                    <a:pt x="10" y="34"/>
                    <a:pt x="16" y="65"/>
                  </a:cubicBezTo>
                  <a:cubicBezTo>
                    <a:pt x="24" y="108"/>
                    <a:pt x="44" y="144"/>
                    <a:pt x="72" y="176"/>
                  </a:cubicBezTo>
                  <a:cubicBezTo>
                    <a:pt x="81" y="187"/>
                    <a:pt x="91" y="199"/>
                    <a:pt x="101" y="210"/>
                  </a:cubicBezTo>
                  <a:cubicBezTo>
                    <a:pt x="110" y="222"/>
                    <a:pt x="115" y="235"/>
                    <a:pt x="110" y="250"/>
                  </a:cubicBezTo>
                  <a:cubicBezTo>
                    <a:pt x="93" y="280"/>
                    <a:pt x="77" y="310"/>
                    <a:pt x="62" y="341"/>
                  </a:cubicBezTo>
                  <a:cubicBezTo>
                    <a:pt x="60" y="345"/>
                    <a:pt x="58" y="348"/>
                    <a:pt x="56" y="352"/>
                  </a:cubicBezTo>
                  <a:cubicBezTo>
                    <a:pt x="44" y="328"/>
                    <a:pt x="37" y="304"/>
                    <a:pt x="51" y="278"/>
                  </a:cubicBezTo>
                  <a:cubicBezTo>
                    <a:pt x="56" y="259"/>
                    <a:pt x="63" y="240"/>
                    <a:pt x="80" y="228"/>
                  </a:cubicBezTo>
                  <a:cubicBezTo>
                    <a:pt x="88" y="221"/>
                    <a:pt x="88" y="214"/>
                    <a:pt x="83" y="205"/>
                  </a:cubicBezTo>
                  <a:cubicBezTo>
                    <a:pt x="75" y="189"/>
                    <a:pt x="62" y="176"/>
                    <a:pt x="51" y="162"/>
                  </a:cubicBezTo>
                  <a:cubicBezTo>
                    <a:pt x="33" y="139"/>
                    <a:pt x="19" y="114"/>
                    <a:pt x="10" y="86"/>
                  </a:cubicBezTo>
                  <a:cubicBezTo>
                    <a:pt x="4" y="66"/>
                    <a:pt x="0" y="46"/>
                    <a:pt x="2" y="25"/>
                  </a:cubicBezTo>
                  <a:cubicBezTo>
                    <a:pt x="2" y="19"/>
                    <a:pt x="2" y="13"/>
                    <a:pt x="8" y="10"/>
                  </a:cubicBezTo>
                  <a:close/>
                </a:path>
              </a:pathLst>
            </a:custGeom>
            <a:solidFill>
              <a:srgbClr val="5295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0" name="Freeform 102">
              <a:extLst>
                <a:ext uri="{FF2B5EF4-FFF2-40B4-BE49-F238E27FC236}">
                  <a16:creationId xmlns:a16="http://schemas.microsoft.com/office/drawing/2014/main" id="{A923267B-59F7-01EB-CFF1-71B45F1DDA45}"/>
                </a:ext>
              </a:extLst>
            </p:cNvPr>
            <p:cNvSpPr/>
            <p:nvPr/>
          </p:nvSpPr>
          <p:spPr bwMode="auto">
            <a:xfrm>
              <a:off x="3695700" y="4089400"/>
              <a:ext cx="160338" cy="368300"/>
            </a:xfrm>
            <a:custGeom>
              <a:avLst/>
              <a:gdLst>
                <a:gd name="T0" fmla="*/ 20 w 99"/>
                <a:gd name="T1" fmla="*/ 38 h 228"/>
                <a:gd name="T2" fmla="*/ 71 w 99"/>
                <a:gd name="T3" fmla="*/ 123 h 228"/>
                <a:gd name="T4" fmla="*/ 94 w 99"/>
                <a:gd name="T5" fmla="*/ 156 h 228"/>
                <a:gd name="T6" fmla="*/ 88 w 99"/>
                <a:gd name="T7" fmla="*/ 181 h 228"/>
                <a:gd name="T8" fmla="*/ 64 w 99"/>
                <a:gd name="T9" fmla="*/ 218 h 228"/>
                <a:gd name="T10" fmla="*/ 58 w 99"/>
                <a:gd name="T11" fmla="*/ 228 h 228"/>
                <a:gd name="T12" fmla="*/ 28 w 99"/>
                <a:gd name="T13" fmla="*/ 213 h 228"/>
                <a:gd name="T14" fmla="*/ 39 w 99"/>
                <a:gd name="T15" fmla="*/ 184 h 228"/>
                <a:gd name="T16" fmla="*/ 39 w 99"/>
                <a:gd name="T17" fmla="*/ 121 h 228"/>
                <a:gd name="T18" fmla="*/ 6 w 99"/>
                <a:gd name="T19" fmla="*/ 38 h 228"/>
                <a:gd name="T20" fmla="*/ 0 w 99"/>
                <a:gd name="T21" fmla="*/ 0 h 228"/>
                <a:gd name="T22" fmla="*/ 9 w 99"/>
                <a:gd name="T23" fmla="*/ 10 h 228"/>
                <a:gd name="T24" fmla="*/ 20 w 99"/>
                <a:gd name="T25" fmla="*/ 3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9" h="228">
                  <a:moveTo>
                    <a:pt x="20" y="38"/>
                  </a:moveTo>
                  <a:cubicBezTo>
                    <a:pt x="32" y="69"/>
                    <a:pt x="49" y="98"/>
                    <a:pt x="71" y="123"/>
                  </a:cubicBezTo>
                  <a:cubicBezTo>
                    <a:pt x="80" y="133"/>
                    <a:pt x="89" y="143"/>
                    <a:pt x="94" y="156"/>
                  </a:cubicBezTo>
                  <a:cubicBezTo>
                    <a:pt x="99" y="166"/>
                    <a:pt x="98" y="174"/>
                    <a:pt x="88" y="181"/>
                  </a:cubicBezTo>
                  <a:cubicBezTo>
                    <a:pt x="74" y="189"/>
                    <a:pt x="70" y="205"/>
                    <a:pt x="64" y="218"/>
                  </a:cubicBezTo>
                  <a:cubicBezTo>
                    <a:pt x="62" y="222"/>
                    <a:pt x="62" y="226"/>
                    <a:pt x="58" y="228"/>
                  </a:cubicBezTo>
                  <a:cubicBezTo>
                    <a:pt x="48" y="223"/>
                    <a:pt x="38" y="218"/>
                    <a:pt x="28" y="213"/>
                  </a:cubicBezTo>
                  <a:cubicBezTo>
                    <a:pt x="28" y="202"/>
                    <a:pt x="33" y="192"/>
                    <a:pt x="39" y="184"/>
                  </a:cubicBezTo>
                  <a:cubicBezTo>
                    <a:pt x="54" y="162"/>
                    <a:pt x="50" y="142"/>
                    <a:pt x="39" y="121"/>
                  </a:cubicBezTo>
                  <a:cubicBezTo>
                    <a:pt x="25" y="95"/>
                    <a:pt x="13" y="67"/>
                    <a:pt x="6" y="38"/>
                  </a:cubicBezTo>
                  <a:cubicBezTo>
                    <a:pt x="3" y="26"/>
                    <a:pt x="2" y="13"/>
                    <a:pt x="0" y="0"/>
                  </a:cubicBezTo>
                  <a:cubicBezTo>
                    <a:pt x="7" y="0"/>
                    <a:pt x="7" y="6"/>
                    <a:pt x="9" y="10"/>
                  </a:cubicBezTo>
                  <a:cubicBezTo>
                    <a:pt x="13" y="19"/>
                    <a:pt x="16" y="29"/>
                    <a:pt x="20" y="38"/>
                  </a:cubicBezTo>
                  <a:close/>
                </a:path>
              </a:pathLst>
            </a:custGeom>
            <a:solidFill>
              <a:srgbClr val="59A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1" name="Freeform 103">
              <a:extLst>
                <a:ext uri="{FF2B5EF4-FFF2-40B4-BE49-F238E27FC236}">
                  <a16:creationId xmlns:a16="http://schemas.microsoft.com/office/drawing/2014/main" id="{20F3D437-60FB-F3C1-75E4-02ED1FA305B6}"/>
                </a:ext>
              </a:extLst>
            </p:cNvPr>
            <p:cNvSpPr/>
            <p:nvPr/>
          </p:nvSpPr>
          <p:spPr bwMode="auto">
            <a:xfrm>
              <a:off x="1474788" y="4102100"/>
              <a:ext cx="433388" cy="320675"/>
            </a:xfrm>
            <a:custGeom>
              <a:avLst/>
              <a:gdLst>
                <a:gd name="T0" fmla="*/ 259 w 269"/>
                <a:gd name="T1" fmla="*/ 111 h 198"/>
                <a:gd name="T2" fmla="*/ 262 w 269"/>
                <a:gd name="T3" fmla="*/ 124 h 198"/>
                <a:gd name="T4" fmla="*/ 181 w 269"/>
                <a:gd name="T5" fmla="*/ 189 h 198"/>
                <a:gd name="T6" fmla="*/ 160 w 269"/>
                <a:gd name="T7" fmla="*/ 198 h 198"/>
                <a:gd name="T8" fmla="*/ 27 w 269"/>
                <a:gd name="T9" fmla="*/ 183 h 198"/>
                <a:gd name="T10" fmla="*/ 6 w 269"/>
                <a:gd name="T11" fmla="*/ 177 h 198"/>
                <a:gd name="T12" fmla="*/ 4 w 269"/>
                <a:gd name="T13" fmla="*/ 156 h 198"/>
                <a:gd name="T14" fmla="*/ 22 w 269"/>
                <a:gd name="T15" fmla="*/ 116 h 198"/>
                <a:gd name="T16" fmla="*/ 53 w 269"/>
                <a:gd name="T17" fmla="*/ 32 h 198"/>
                <a:gd name="T18" fmla="*/ 62 w 269"/>
                <a:gd name="T19" fmla="*/ 8 h 198"/>
                <a:gd name="T20" fmla="*/ 70 w 269"/>
                <a:gd name="T21" fmla="*/ 3 h 198"/>
                <a:gd name="T22" fmla="*/ 68 w 269"/>
                <a:gd name="T23" fmla="*/ 52 h 198"/>
                <a:gd name="T24" fmla="*/ 59 w 269"/>
                <a:gd name="T25" fmla="*/ 86 h 198"/>
                <a:gd name="T26" fmla="*/ 52 w 269"/>
                <a:gd name="T27" fmla="*/ 115 h 198"/>
                <a:gd name="T28" fmla="*/ 65 w 269"/>
                <a:gd name="T29" fmla="*/ 132 h 198"/>
                <a:gd name="T30" fmla="*/ 236 w 269"/>
                <a:gd name="T31" fmla="*/ 115 h 198"/>
                <a:gd name="T32" fmla="*/ 259 w 269"/>
                <a:gd name="T33" fmla="*/ 11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198">
                  <a:moveTo>
                    <a:pt x="259" y="111"/>
                  </a:moveTo>
                  <a:cubicBezTo>
                    <a:pt x="262" y="115"/>
                    <a:pt x="269" y="118"/>
                    <a:pt x="262" y="124"/>
                  </a:cubicBezTo>
                  <a:cubicBezTo>
                    <a:pt x="236" y="148"/>
                    <a:pt x="213" y="173"/>
                    <a:pt x="181" y="189"/>
                  </a:cubicBezTo>
                  <a:cubicBezTo>
                    <a:pt x="175" y="193"/>
                    <a:pt x="167" y="195"/>
                    <a:pt x="160" y="198"/>
                  </a:cubicBezTo>
                  <a:cubicBezTo>
                    <a:pt x="115" y="196"/>
                    <a:pt x="70" y="194"/>
                    <a:pt x="27" y="183"/>
                  </a:cubicBezTo>
                  <a:cubicBezTo>
                    <a:pt x="20" y="181"/>
                    <a:pt x="12" y="180"/>
                    <a:pt x="6" y="177"/>
                  </a:cubicBezTo>
                  <a:cubicBezTo>
                    <a:pt x="0" y="170"/>
                    <a:pt x="2" y="163"/>
                    <a:pt x="4" y="156"/>
                  </a:cubicBezTo>
                  <a:cubicBezTo>
                    <a:pt x="8" y="142"/>
                    <a:pt x="15" y="129"/>
                    <a:pt x="22" y="116"/>
                  </a:cubicBezTo>
                  <a:cubicBezTo>
                    <a:pt x="35" y="89"/>
                    <a:pt x="47" y="62"/>
                    <a:pt x="53" y="32"/>
                  </a:cubicBezTo>
                  <a:cubicBezTo>
                    <a:pt x="55" y="24"/>
                    <a:pt x="59" y="16"/>
                    <a:pt x="62" y="8"/>
                  </a:cubicBezTo>
                  <a:cubicBezTo>
                    <a:pt x="63" y="5"/>
                    <a:pt x="64" y="0"/>
                    <a:pt x="70" y="3"/>
                  </a:cubicBezTo>
                  <a:cubicBezTo>
                    <a:pt x="76" y="20"/>
                    <a:pt x="70" y="35"/>
                    <a:pt x="68" y="52"/>
                  </a:cubicBezTo>
                  <a:cubicBezTo>
                    <a:pt x="66" y="63"/>
                    <a:pt x="61" y="74"/>
                    <a:pt x="59" y="86"/>
                  </a:cubicBezTo>
                  <a:cubicBezTo>
                    <a:pt x="57" y="96"/>
                    <a:pt x="53" y="105"/>
                    <a:pt x="52" y="115"/>
                  </a:cubicBezTo>
                  <a:cubicBezTo>
                    <a:pt x="52" y="125"/>
                    <a:pt x="55" y="131"/>
                    <a:pt x="65" y="132"/>
                  </a:cubicBezTo>
                  <a:cubicBezTo>
                    <a:pt x="123" y="141"/>
                    <a:pt x="181" y="139"/>
                    <a:pt x="236" y="115"/>
                  </a:cubicBezTo>
                  <a:cubicBezTo>
                    <a:pt x="243" y="112"/>
                    <a:pt x="251" y="109"/>
                    <a:pt x="259" y="111"/>
                  </a:cubicBezTo>
                  <a:close/>
                </a:path>
              </a:pathLst>
            </a:custGeom>
            <a:solidFill>
              <a:srgbClr val="5EA3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2" name="Freeform 104">
              <a:extLst>
                <a:ext uri="{FF2B5EF4-FFF2-40B4-BE49-F238E27FC236}">
                  <a16:creationId xmlns:a16="http://schemas.microsoft.com/office/drawing/2014/main" id="{537845DC-6CDA-1F67-373A-D7E6D4ABD2A6}"/>
                </a:ext>
              </a:extLst>
            </p:cNvPr>
            <p:cNvSpPr/>
            <p:nvPr/>
          </p:nvSpPr>
          <p:spPr bwMode="auto">
            <a:xfrm>
              <a:off x="1550988" y="4133850"/>
              <a:ext cx="341313" cy="198437"/>
            </a:xfrm>
            <a:custGeom>
              <a:avLst/>
              <a:gdLst>
                <a:gd name="T0" fmla="*/ 212 w 212"/>
                <a:gd name="T1" fmla="*/ 92 h 123"/>
                <a:gd name="T2" fmla="*/ 83 w 212"/>
                <a:gd name="T3" fmla="*/ 122 h 123"/>
                <a:gd name="T4" fmla="*/ 16 w 212"/>
                <a:gd name="T5" fmla="*/ 117 h 123"/>
                <a:gd name="T6" fmla="*/ 1 w 212"/>
                <a:gd name="T7" fmla="*/ 98 h 123"/>
                <a:gd name="T8" fmla="*/ 9 w 212"/>
                <a:gd name="T9" fmla="*/ 67 h 123"/>
                <a:gd name="T10" fmla="*/ 37 w 212"/>
                <a:gd name="T11" fmla="*/ 12 h 123"/>
                <a:gd name="T12" fmla="*/ 49 w 212"/>
                <a:gd name="T13" fmla="*/ 5 h 123"/>
                <a:gd name="T14" fmla="*/ 54 w 212"/>
                <a:gd name="T15" fmla="*/ 35 h 123"/>
                <a:gd name="T16" fmla="*/ 74 w 212"/>
                <a:gd name="T17" fmla="*/ 51 h 123"/>
                <a:gd name="T18" fmla="*/ 119 w 212"/>
                <a:gd name="T19" fmla="*/ 40 h 123"/>
                <a:gd name="T20" fmla="*/ 136 w 212"/>
                <a:gd name="T21" fmla="*/ 41 h 123"/>
                <a:gd name="T22" fmla="*/ 172 w 212"/>
                <a:gd name="T23" fmla="*/ 65 h 123"/>
                <a:gd name="T24" fmla="*/ 178 w 212"/>
                <a:gd name="T25" fmla="*/ 69 h 123"/>
                <a:gd name="T26" fmla="*/ 212 w 212"/>
                <a:gd name="T27"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23">
                  <a:moveTo>
                    <a:pt x="212" y="92"/>
                  </a:moveTo>
                  <a:cubicBezTo>
                    <a:pt x="171" y="109"/>
                    <a:pt x="128" y="121"/>
                    <a:pt x="83" y="122"/>
                  </a:cubicBezTo>
                  <a:cubicBezTo>
                    <a:pt x="61" y="123"/>
                    <a:pt x="38" y="120"/>
                    <a:pt x="16" y="117"/>
                  </a:cubicBezTo>
                  <a:cubicBezTo>
                    <a:pt x="6" y="115"/>
                    <a:pt x="0" y="110"/>
                    <a:pt x="1" y="98"/>
                  </a:cubicBezTo>
                  <a:cubicBezTo>
                    <a:pt x="2" y="87"/>
                    <a:pt x="5" y="77"/>
                    <a:pt x="9" y="67"/>
                  </a:cubicBezTo>
                  <a:cubicBezTo>
                    <a:pt x="17" y="48"/>
                    <a:pt x="28" y="30"/>
                    <a:pt x="37" y="12"/>
                  </a:cubicBezTo>
                  <a:cubicBezTo>
                    <a:pt x="39" y="8"/>
                    <a:pt x="41" y="0"/>
                    <a:pt x="49" y="5"/>
                  </a:cubicBezTo>
                  <a:cubicBezTo>
                    <a:pt x="52" y="15"/>
                    <a:pt x="52" y="25"/>
                    <a:pt x="54" y="35"/>
                  </a:cubicBezTo>
                  <a:cubicBezTo>
                    <a:pt x="58" y="49"/>
                    <a:pt x="60" y="51"/>
                    <a:pt x="74" y="51"/>
                  </a:cubicBezTo>
                  <a:cubicBezTo>
                    <a:pt x="90" y="50"/>
                    <a:pt x="105" y="46"/>
                    <a:pt x="119" y="40"/>
                  </a:cubicBezTo>
                  <a:cubicBezTo>
                    <a:pt x="125" y="37"/>
                    <a:pt x="131" y="36"/>
                    <a:pt x="136" y="41"/>
                  </a:cubicBezTo>
                  <a:cubicBezTo>
                    <a:pt x="148" y="49"/>
                    <a:pt x="160" y="57"/>
                    <a:pt x="172" y="65"/>
                  </a:cubicBezTo>
                  <a:cubicBezTo>
                    <a:pt x="174" y="67"/>
                    <a:pt x="176" y="69"/>
                    <a:pt x="178" y="69"/>
                  </a:cubicBezTo>
                  <a:cubicBezTo>
                    <a:pt x="197" y="66"/>
                    <a:pt x="205" y="78"/>
                    <a:pt x="212" y="92"/>
                  </a:cubicBezTo>
                  <a:close/>
                </a:path>
              </a:pathLst>
            </a:custGeom>
            <a:solidFill>
              <a:srgbClr val="6CBC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3" name="Freeform 105">
              <a:extLst>
                <a:ext uri="{FF2B5EF4-FFF2-40B4-BE49-F238E27FC236}">
                  <a16:creationId xmlns:a16="http://schemas.microsoft.com/office/drawing/2014/main" id="{1731909C-6EFC-CCC2-E124-4A152024AABA}"/>
                </a:ext>
              </a:extLst>
            </p:cNvPr>
            <p:cNvSpPr/>
            <p:nvPr/>
          </p:nvSpPr>
          <p:spPr bwMode="auto">
            <a:xfrm>
              <a:off x="1347788" y="4075113"/>
              <a:ext cx="214313" cy="273050"/>
            </a:xfrm>
            <a:custGeom>
              <a:avLst/>
              <a:gdLst>
                <a:gd name="T0" fmla="*/ 23 w 133"/>
                <a:gd name="T1" fmla="*/ 169 h 169"/>
                <a:gd name="T2" fmla="*/ 8 w 133"/>
                <a:gd name="T3" fmla="*/ 161 h 169"/>
                <a:gd name="T4" fmla="*/ 5 w 133"/>
                <a:gd name="T5" fmla="*/ 149 h 169"/>
                <a:gd name="T6" fmla="*/ 12 w 133"/>
                <a:gd name="T7" fmla="*/ 121 h 169"/>
                <a:gd name="T8" fmla="*/ 22 w 133"/>
                <a:gd name="T9" fmla="*/ 102 h 169"/>
                <a:gd name="T10" fmla="*/ 26 w 133"/>
                <a:gd name="T11" fmla="*/ 92 h 169"/>
                <a:gd name="T12" fmla="*/ 24 w 133"/>
                <a:gd name="T13" fmla="*/ 77 h 169"/>
                <a:gd name="T14" fmla="*/ 34 w 133"/>
                <a:gd name="T15" fmla="*/ 46 h 169"/>
                <a:gd name="T16" fmla="*/ 44 w 133"/>
                <a:gd name="T17" fmla="*/ 30 h 169"/>
                <a:gd name="T18" fmla="*/ 60 w 133"/>
                <a:gd name="T19" fmla="*/ 3 h 169"/>
                <a:gd name="T20" fmla="*/ 77 w 133"/>
                <a:gd name="T21" fmla="*/ 7 h 169"/>
                <a:gd name="T22" fmla="*/ 120 w 133"/>
                <a:gd name="T23" fmla="*/ 34 h 169"/>
                <a:gd name="T24" fmla="*/ 132 w 133"/>
                <a:gd name="T25" fmla="*/ 51 h 169"/>
                <a:gd name="T26" fmla="*/ 108 w 133"/>
                <a:gd name="T27" fmla="*/ 98 h 169"/>
                <a:gd name="T28" fmla="*/ 33 w 133"/>
                <a:gd name="T29" fmla="*/ 165 h 169"/>
                <a:gd name="T30" fmla="*/ 23 w 133"/>
                <a:gd name="T31" fmla="*/ 169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169">
                  <a:moveTo>
                    <a:pt x="23" y="169"/>
                  </a:moveTo>
                  <a:cubicBezTo>
                    <a:pt x="18" y="166"/>
                    <a:pt x="13" y="164"/>
                    <a:pt x="8" y="161"/>
                  </a:cubicBezTo>
                  <a:cubicBezTo>
                    <a:pt x="3" y="158"/>
                    <a:pt x="0" y="154"/>
                    <a:pt x="5" y="149"/>
                  </a:cubicBezTo>
                  <a:cubicBezTo>
                    <a:pt x="13" y="141"/>
                    <a:pt x="13" y="131"/>
                    <a:pt x="12" y="121"/>
                  </a:cubicBezTo>
                  <a:cubicBezTo>
                    <a:pt x="12" y="113"/>
                    <a:pt x="12" y="105"/>
                    <a:pt x="22" y="102"/>
                  </a:cubicBezTo>
                  <a:cubicBezTo>
                    <a:pt x="27" y="100"/>
                    <a:pt x="27" y="96"/>
                    <a:pt x="26" y="92"/>
                  </a:cubicBezTo>
                  <a:cubicBezTo>
                    <a:pt x="26" y="87"/>
                    <a:pt x="26" y="82"/>
                    <a:pt x="24" y="77"/>
                  </a:cubicBezTo>
                  <a:cubicBezTo>
                    <a:pt x="22" y="65"/>
                    <a:pt x="22" y="54"/>
                    <a:pt x="34" y="46"/>
                  </a:cubicBezTo>
                  <a:cubicBezTo>
                    <a:pt x="40" y="43"/>
                    <a:pt x="41" y="36"/>
                    <a:pt x="44" y="30"/>
                  </a:cubicBezTo>
                  <a:cubicBezTo>
                    <a:pt x="50" y="21"/>
                    <a:pt x="52" y="11"/>
                    <a:pt x="60" y="3"/>
                  </a:cubicBezTo>
                  <a:cubicBezTo>
                    <a:pt x="67" y="0"/>
                    <a:pt x="73" y="2"/>
                    <a:pt x="77" y="7"/>
                  </a:cubicBezTo>
                  <a:cubicBezTo>
                    <a:pt x="89" y="19"/>
                    <a:pt x="104" y="27"/>
                    <a:pt x="120" y="34"/>
                  </a:cubicBezTo>
                  <a:cubicBezTo>
                    <a:pt x="127" y="37"/>
                    <a:pt x="133" y="42"/>
                    <a:pt x="132" y="51"/>
                  </a:cubicBezTo>
                  <a:cubicBezTo>
                    <a:pt x="129" y="69"/>
                    <a:pt x="118" y="84"/>
                    <a:pt x="108" y="98"/>
                  </a:cubicBezTo>
                  <a:cubicBezTo>
                    <a:pt x="87" y="125"/>
                    <a:pt x="61" y="147"/>
                    <a:pt x="33" y="165"/>
                  </a:cubicBezTo>
                  <a:cubicBezTo>
                    <a:pt x="30" y="167"/>
                    <a:pt x="27" y="169"/>
                    <a:pt x="23" y="169"/>
                  </a:cubicBezTo>
                  <a:close/>
                </a:path>
              </a:pathLst>
            </a:custGeom>
            <a:solidFill>
              <a:srgbClr val="498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4" name="Freeform 106">
              <a:extLst>
                <a:ext uri="{FF2B5EF4-FFF2-40B4-BE49-F238E27FC236}">
                  <a16:creationId xmlns:a16="http://schemas.microsoft.com/office/drawing/2014/main" id="{1DAA295F-94C7-E63A-0F1F-4C619B6DF61A}"/>
                </a:ext>
              </a:extLst>
            </p:cNvPr>
            <p:cNvSpPr/>
            <p:nvPr/>
          </p:nvSpPr>
          <p:spPr bwMode="auto">
            <a:xfrm>
              <a:off x="1401763" y="4373563"/>
              <a:ext cx="330200" cy="123825"/>
            </a:xfrm>
            <a:custGeom>
              <a:avLst/>
              <a:gdLst>
                <a:gd name="T0" fmla="*/ 50 w 205"/>
                <a:gd name="T1" fmla="*/ 7 h 76"/>
                <a:gd name="T2" fmla="*/ 122 w 205"/>
                <a:gd name="T3" fmla="*/ 20 h 76"/>
                <a:gd name="T4" fmla="*/ 180 w 205"/>
                <a:gd name="T5" fmla="*/ 24 h 76"/>
                <a:gd name="T6" fmla="*/ 205 w 205"/>
                <a:gd name="T7" fmla="*/ 30 h 76"/>
                <a:gd name="T8" fmla="*/ 148 w 205"/>
                <a:gd name="T9" fmla="*/ 44 h 76"/>
                <a:gd name="T10" fmla="*/ 100 w 205"/>
                <a:gd name="T11" fmla="*/ 70 h 76"/>
                <a:gd name="T12" fmla="*/ 89 w 205"/>
                <a:gd name="T13" fmla="*/ 75 h 76"/>
                <a:gd name="T14" fmla="*/ 15 w 205"/>
                <a:gd name="T15" fmla="*/ 41 h 76"/>
                <a:gd name="T16" fmla="*/ 2 w 205"/>
                <a:gd name="T17" fmla="*/ 7 h 76"/>
                <a:gd name="T18" fmla="*/ 50 w 205"/>
                <a:gd name="T19" fmla="*/ 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76">
                  <a:moveTo>
                    <a:pt x="50" y="7"/>
                  </a:moveTo>
                  <a:cubicBezTo>
                    <a:pt x="74" y="11"/>
                    <a:pt x="98" y="18"/>
                    <a:pt x="122" y="20"/>
                  </a:cubicBezTo>
                  <a:cubicBezTo>
                    <a:pt x="141" y="22"/>
                    <a:pt x="160" y="25"/>
                    <a:pt x="180" y="24"/>
                  </a:cubicBezTo>
                  <a:cubicBezTo>
                    <a:pt x="189" y="24"/>
                    <a:pt x="197" y="25"/>
                    <a:pt x="205" y="30"/>
                  </a:cubicBezTo>
                  <a:cubicBezTo>
                    <a:pt x="187" y="39"/>
                    <a:pt x="167" y="39"/>
                    <a:pt x="148" y="44"/>
                  </a:cubicBezTo>
                  <a:cubicBezTo>
                    <a:pt x="130" y="49"/>
                    <a:pt x="114" y="57"/>
                    <a:pt x="100" y="70"/>
                  </a:cubicBezTo>
                  <a:cubicBezTo>
                    <a:pt x="97" y="73"/>
                    <a:pt x="94" y="76"/>
                    <a:pt x="89" y="75"/>
                  </a:cubicBezTo>
                  <a:cubicBezTo>
                    <a:pt x="62" y="69"/>
                    <a:pt x="35" y="64"/>
                    <a:pt x="15" y="41"/>
                  </a:cubicBezTo>
                  <a:cubicBezTo>
                    <a:pt x="6" y="31"/>
                    <a:pt x="0" y="21"/>
                    <a:pt x="2" y="7"/>
                  </a:cubicBezTo>
                  <a:cubicBezTo>
                    <a:pt x="18" y="5"/>
                    <a:pt x="34" y="0"/>
                    <a:pt x="50" y="7"/>
                  </a:cubicBezTo>
                  <a:close/>
                </a:path>
              </a:pathLst>
            </a:custGeom>
            <a:solidFill>
              <a:srgbClr val="498D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5" name="Freeform 107">
              <a:extLst>
                <a:ext uri="{FF2B5EF4-FFF2-40B4-BE49-F238E27FC236}">
                  <a16:creationId xmlns:a16="http://schemas.microsoft.com/office/drawing/2014/main" id="{1955B58F-6DB3-B5CA-FC78-E202BCBA8810}"/>
                </a:ext>
              </a:extLst>
            </p:cNvPr>
            <p:cNvSpPr/>
            <p:nvPr/>
          </p:nvSpPr>
          <p:spPr bwMode="auto">
            <a:xfrm>
              <a:off x="1619250" y="4060825"/>
              <a:ext cx="150813" cy="160337"/>
            </a:xfrm>
            <a:custGeom>
              <a:avLst/>
              <a:gdLst>
                <a:gd name="T0" fmla="*/ 93 w 93"/>
                <a:gd name="T1" fmla="*/ 86 h 99"/>
                <a:gd name="T2" fmla="*/ 77 w 93"/>
                <a:gd name="T3" fmla="*/ 88 h 99"/>
                <a:gd name="T4" fmla="*/ 23 w 93"/>
                <a:gd name="T5" fmla="*/ 99 h 99"/>
                <a:gd name="T6" fmla="*/ 9 w 93"/>
                <a:gd name="T7" fmla="*/ 87 h 99"/>
                <a:gd name="T8" fmla="*/ 4 w 93"/>
                <a:gd name="T9" fmla="*/ 49 h 99"/>
                <a:gd name="T10" fmla="*/ 1 w 93"/>
                <a:gd name="T11" fmla="*/ 33 h 99"/>
                <a:gd name="T12" fmla="*/ 1 w 93"/>
                <a:gd name="T13" fmla="*/ 3 h 99"/>
                <a:gd name="T14" fmla="*/ 4 w 93"/>
                <a:gd name="T15" fmla="*/ 0 h 99"/>
                <a:gd name="T16" fmla="*/ 24 w 93"/>
                <a:gd name="T17" fmla="*/ 3 h 99"/>
                <a:gd name="T18" fmla="*/ 55 w 93"/>
                <a:gd name="T19" fmla="*/ 16 h 99"/>
                <a:gd name="T20" fmla="*/ 90 w 93"/>
                <a:gd name="T21" fmla="*/ 71 h 99"/>
                <a:gd name="T22" fmla="*/ 93 w 93"/>
                <a:gd name="T23" fmla="*/ 8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 h="99">
                  <a:moveTo>
                    <a:pt x="93" y="86"/>
                  </a:moveTo>
                  <a:cubicBezTo>
                    <a:pt x="87" y="85"/>
                    <a:pt x="82" y="85"/>
                    <a:pt x="77" y="88"/>
                  </a:cubicBezTo>
                  <a:cubicBezTo>
                    <a:pt x="60" y="96"/>
                    <a:pt x="42" y="99"/>
                    <a:pt x="23" y="99"/>
                  </a:cubicBezTo>
                  <a:cubicBezTo>
                    <a:pt x="14" y="99"/>
                    <a:pt x="10" y="96"/>
                    <a:pt x="9" y="87"/>
                  </a:cubicBezTo>
                  <a:cubicBezTo>
                    <a:pt x="7" y="74"/>
                    <a:pt x="3" y="62"/>
                    <a:pt x="4" y="49"/>
                  </a:cubicBezTo>
                  <a:cubicBezTo>
                    <a:pt x="0" y="44"/>
                    <a:pt x="0" y="39"/>
                    <a:pt x="1" y="33"/>
                  </a:cubicBezTo>
                  <a:cubicBezTo>
                    <a:pt x="1" y="23"/>
                    <a:pt x="4" y="13"/>
                    <a:pt x="1" y="3"/>
                  </a:cubicBezTo>
                  <a:cubicBezTo>
                    <a:pt x="1" y="1"/>
                    <a:pt x="2" y="0"/>
                    <a:pt x="4" y="0"/>
                  </a:cubicBezTo>
                  <a:cubicBezTo>
                    <a:pt x="11" y="1"/>
                    <a:pt x="18" y="2"/>
                    <a:pt x="24" y="3"/>
                  </a:cubicBezTo>
                  <a:cubicBezTo>
                    <a:pt x="35" y="7"/>
                    <a:pt x="45" y="10"/>
                    <a:pt x="55" y="16"/>
                  </a:cubicBezTo>
                  <a:cubicBezTo>
                    <a:pt x="76" y="29"/>
                    <a:pt x="86" y="47"/>
                    <a:pt x="90" y="71"/>
                  </a:cubicBezTo>
                  <a:cubicBezTo>
                    <a:pt x="91" y="76"/>
                    <a:pt x="92" y="81"/>
                    <a:pt x="93" y="86"/>
                  </a:cubicBezTo>
                  <a:close/>
                </a:path>
              </a:pathLst>
            </a:custGeom>
            <a:solidFill>
              <a:srgbClr val="6FDB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6" name="Freeform 108">
              <a:extLst>
                <a:ext uri="{FF2B5EF4-FFF2-40B4-BE49-F238E27FC236}">
                  <a16:creationId xmlns:a16="http://schemas.microsoft.com/office/drawing/2014/main" id="{0C10BE67-5371-9AD7-6FB6-8916B7E26ED5}"/>
                </a:ext>
              </a:extLst>
            </p:cNvPr>
            <p:cNvSpPr/>
            <p:nvPr/>
          </p:nvSpPr>
          <p:spPr bwMode="auto">
            <a:xfrm>
              <a:off x="1308100" y="4033838"/>
              <a:ext cx="157163" cy="314325"/>
            </a:xfrm>
            <a:custGeom>
              <a:avLst/>
              <a:gdLst>
                <a:gd name="T0" fmla="*/ 86 w 97"/>
                <a:gd name="T1" fmla="*/ 30 h 195"/>
                <a:gd name="T2" fmla="*/ 67 w 97"/>
                <a:gd name="T3" fmla="*/ 66 h 195"/>
                <a:gd name="T4" fmla="*/ 63 w 97"/>
                <a:gd name="T5" fmla="*/ 74 h 195"/>
                <a:gd name="T6" fmla="*/ 53 w 97"/>
                <a:gd name="T7" fmla="*/ 112 h 195"/>
                <a:gd name="T8" fmla="*/ 43 w 97"/>
                <a:gd name="T9" fmla="*/ 132 h 195"/>
                <a:gd name="T10" fmla="*/ 40 w 97"/>
                <a:gd name="T11" fmla="*/ 140 h 195"/>
                <a:gd name="T12" fmla="*/ 40 w 97"/>
                <a:gd name="T13" fmla="*/ 158 h 195"/>
                <a:gd name="T14" fmla="*/ 33 w 97"/>
                <a:gd name="T15" fmla="*/ 175 h 195"/>
                <a:gd name="T16" fmla="*/ 32 w 97"/>
                <a:gd name="T17" fmla="*/ 187 h 195"/>
                <a:gd name="T18" fmla="*/ 14 w 97"/>
                <a:gd name="T19" fmla="*/ 195 h 195"/>
                <a:gd name="T20" fmla="*/ 10 w 97"/>
                <a:gd name="T21" fmla="*/ 192 h 195"/>
                <a:gd name="T22" fmla="*/ 0 w 97"/>
                <a:gd name="T23" fmla="*/ 182 h 195"/>
                <a:gd name="T24" fmla="*/ 15 w 97"/>
                <a:gd name="T25" fmla="*/ 153 h 195"/>
                <a:gd name="T26" fmla="*/ 14 w 97"/>
                <a:gd name="T27" fmla="*/ 146 h 195"/>
                <a:gd name="T28" fmla="*/ 20 w 97"/>
                <a:gd name="T29" fmla="*/ 113 h 195"/>
                <a:gd name="T30" fmla="*/ 27 w 97"/>
                <a:gd name="T31" fmla="*/ 110 h 195"/>
                <a:gd name="T32" fmla="*/ 30 w 97"/>
                <a:gd name="T33" fmla="*/ 100 h 195"/>
                <a:gd name="T34" fmla="*/ 34 w 97"/>
                <a:gd name="T35" fmla="*/ 80 h 195"/>
                <a:gd name="T36" fmla="*/ 52 w 97"/>
                <a:gd name="T37" fmla="*/ 52 h 195"/>
                <a:gd name="T38" fmla="*/ 67 w 97"/>
                <a:gd name="T39" fmla="*/ 19 h 195"/>
                <a:gd name="T40" fmla="*/ 68 w 97"/>
                <a:gd name="T41" fmla="*/ 15 h 195"/>
                <a:gd name="T42" fmla="*/ 97 w 97"/>
                <a:gd name="T43" fmla="*/ 6 h 195"/>
                <a:gd name="T44" fmla="*/ 86 w 97"/>
                <a:gd name="T45" fmla="*/ 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7" h="195">
                  <a:moveTo>
                    <a:pt x="86" y="30"/>
                  </a:moveTo>
                  <a:cubicBezTo>
                    <a:pt x="80" y="42"/>
                    <a:pt x="73" y="54"/>
                    <a:pt x="67" y="66"/>
                  </a:cubicBezTo>
                  <a:cubicBezTo>
                    <a:pt x="66" y="69"/>
                    <a:pt x="65" y="73"/>
                    <a:pt x="63" y="74"/>
                  </a:cubicBezTo>
                  <a:cubicBezTo>
                    <a:pt x="42" y="82"/>
                    <a:pt x="52" y="99"/>
                    <a:pt x="53" y="112"/>
                  </a:cubicBezTo>
                  <a:cubicBezTo>
                    <a:pt x="54" y="121"/>
                    <a:pt x="60" y="132"/>
                    <a:pt x="43" y="132"/>
                  </a:cubicBezTo>
                  <a:cubicBezTo>
                    <a:pt x="39" y="132"/>
                    <a:pt x="40" y="137"/>
                    <a:pt x="40" y="140"/>
                  </a:cubicBezTo>
                  <a:cubicBezTo>
                    <a:pt x="40" y="146"/>
                    <a:pt x="40" y="152"/>
                    <a:pt x="40" y="158"/>
                  </a:cubicBezTo>
                  <a:cubicBezTo>
                    <a:pt x="41" y="165"/>
                    <a:pt x="39" y="171"/>
                    <a:pt x="33" y="175"/>
                  </a:cubicBezTo>
                  <a:cubicBezTo>
                    <a:pt x="27" y="179"/>
                    <a:pt x="28" y="183"/>
                    <a:pt x="32" y="187"/>
                  </a:cubicBezTo>
                  <a:cubicBezTo>
                    <a:pt x="26" y="189"/>
                    <a:pt x="19" y="189"/>
                    <a:pt x="14" y="195"/>
                  </a:cubicBezTo>
                  <a:cubicBezTo>
                    <a:pt x="13" y="194"/>
                    <a:pt x="11" y="193"/>
                    <a:pt x="10" y="192"/>
                  </a:cubicBezTo>
                  <a:cubicBezTo>
                    <a:pt x="5" y="190"/>
                    <a:pt x="1" y="188"/>
                    <a:pt x="0" y="182"/>
                  </a:cubicBezTo>
                  <a:cubicBezTo>
                    <a:pt x="1" y="170"/>
                    <a:pt x="1" y="159"/>
                    <a:pt x="15" y="153"/>
                  </a:cubicBezTo>
                  <a:cubicBezTo>
                    <a:pt x="19" y="152"/>
                    <a:pt x="15" y="149"/>
                    <a:pt x="14" y="146"/>
                  </a:cubicBezTo>
                  <a:cubicBezTo>
                    <a:pt x="0" y="129"/>
                    <a:pt x="1" y="125"/>
                    <a:pt x="20" y="113"/>
                  </a:cubicBezTo>
                  <a:cubicBezTo>
                    <a:pt x="22" y="112"/>
                    <a:pt x="24" y="111"/>
                    <a:pt x="27" y="110"/>
                  </a:cubicBezTo>
                  <a:cubicBezTo>
                    <a:pt x="33" y="108"/>
                    <a:pt x="33" y="105"/>
                    <a:pt x="30" y="100"/>
                  </a:cubicBezTo>
                  <a:cubicBezTo>
                    <a:pt x="23" y="92"/>
                    <a:pt x="26" y="85"/>
                    <a:pt x="34" y="80"/>
                  </a:cubicBezTo>
                  <a:cubicBezTo>
                    <a:pt x="44" y="73"/>
                    <a:pt x="50" y="64"/>
                    <a:pt x="52" y="52"/>
                  </a:cubicBezTo>
                  <a:cubicBezTo>
                    <a:pt x="55" y="40"/>
                    <a:pt x="62" y="30"/>
                    <a:pt x="67" y="19"/>
                  </a:cubicBezTo>
                  <a:cubicBezTo>
                    <a:pt x="67" y="18"/>
                    <a:pt x="68" y="16"/>
                    <a:pt x="68" y="15"/>
                  </a:cubicBezTo>
                  <a:cubicBezTo>
                    <a:pt x="73" y="2"/>
                    <a:pt x="80" y="0"/>
                    <a:pt x="97" y="6"/>
                  </a:cubicBezTo>
                  <a:cubicBezTo>
                    <a:pt x="97" y="16"/>
                    <a:pt x="94" y="24"/>
                    <a:pt x="86" y="30"/>
                  </a:cubicBezTo>
                  <a:close/>
                </a:path>
              </a:pathLst>
            </a:custGeom>
            <a:solidFill>
              <a:srgbClr val="1648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7" name="Freeform 109">
              <a:extLst>
                <a:ext uri="{FF2B5EF4-FFF2-40B4-BE49-F238E27FC236}">
                  <a16:creationId xmlns:a16="http://schemas.microsoft.com/office/drawing/2014/main" id="{624536BE-0DDF-7E28-6411-84ABD7B97D80}"/>
                </a:ext>
              </a:extLst>
            </p:cNvPr>
            <p:cNvSpPr/>
            <p:nvPr/>
          </p:nvSpPr>
          <p:spPr bwMode="auto">
            <a:xfrm>
              <a:off x="1384300" y="4152900"/>
              <a:ext cx="180975" cy="241300"/>
            </a:xfrm>
            <a:custGeom>
              <a:avLst/>
              <a:gdLst>
                <a:gd name="T0" fmla="*/ 61 w 112"/>
                <a:gd name="T1" fmla="*/ 144 h 149"/>
                <a:gd name="T2" fmla="*/ 13 w 112"/>
                <a:gd name="T3" fmla="*/ 144 h 149"/>
                <a:gd name="T4" fmla="*/ 0 w 112"/>
                <a:gd name="T5" fmla="*/ 121 h 149"/>
                <a:gd name="T6" fmla="*/ 71 w 112"/>
                <a:gd name="T7" fmla="*/ 61 h 149"/>
                <a:gd name="T8" fmla="*/ 107 w 112"/>
                <a:gd name="T9" fmla="*/ 4 h 149"/>
                <a:gd name="T10" fmla="*/ 112 w 112"/>
                <a:gd name="T11" fmla="*/ 2 h 149"/>
                <a:gd name="T12" fmla="*/ 74 w 112"/>
                <a:gd name="T13" fmla="*/ 101 h 149"/>
                <a:gd name="T14" fmla="*/ 61 w 112"/>
                <a:gd name="T15" fmla="*/ 144 h 1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49">
                  <a:moveTo>
                    <a:pt x="61" y="144"/>
                  </a:moveTo>
                  <a:cubicBezTo>
                    <a:pt x="45" y="142"/>
                    <a:pt x="29" y="149"/>
                    <a:pt x="13" y="144"/>
                  </a:cubicBezTo>
                  <a:cubicBezTo>
                    <a:pt x="16" y="132"/>
                    <a:pt x="10" y="126"/>
                    <a:pt x="0" y="121"/>
                  </a:cubicBezTo>
                  <a:cubicBezTo>
                    <a:pt x="26" y="103"/>
                    <a:pt x="51" y="85"/>
                    <a:pt x="71" y="61"/>
                  </a:cubicBezTo>
                  <a:cubicBezTo>
                    <a:pt x="86" y="44"/>
                    <a:pt x="99" y="26"/>
                    <a:pt x="107" y="4"/>
                  </a:cubicBezTo>
                  <a:cubicBezTo>
                    <a:pt x="108" y="3"/>
                    <a:pt x="109" y="0"/>
                    <a:pt x="112" y="2"/>
                  </a:cubicBezTo>
                  <a:cubicBezTo>
                    <a:pt x="106" y="37"/>
                    <a:pt x="90" y="69"/>
                    <a:pt x="74" y="101"/>
                  </a:cubicBezTo>
                  <a:cubicBezTo>
                    <a:pt x="67" y="114"/>
                    <a:pt x="60" y="128"/>
                    <a:pt x="61" y="144"/>
                  </a:cubicBezTo>
                  <a:close/>
                </a:path>
              </a:pathLst>
            </a:custGeom>
            <a:solidFill>
              <a:srgbClr val="4C924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8" name="Freeform 110">
              <a:extLst>
                <a:ext uri="{FF2B5EF4-FFF2-40B4-BE49-F238E27FC236}">
                  <a16:creationId xmlns:a16="http://schemas.microsoft.com/office/drawing/2014/main" id="{4CB20CCA-DFBC-6FC1-C192-37914024CF6B}"/>
                </a:ext>
              </a:extLst>
            </p:cNvPr>
            <p:cNvSpPr/>
            <p:nvPr/>
          </p:nvSpPr>
          <p:spPr bwMode="auto">
            <a:xfrm>
              <a:off x="1493838" y="4622800"/>
              <a:ext cx="230188" cy="120650"/>
            </a:xfrm>
            <a:custGeom>
              <a:avLst/>
              <a:gdLst>
                <a:gd name="T0" fmla="*/ 123 w 143"/>
                <a:gd name="T1" fmla="*/ 0 h 74"/>
                <a:gd name="T2" fmla="*/ 127 w 143"/>
                <a:gd name="T3" fmla="*/ 29 h 74"/>
                <a:gd name="T4" fmla="*/ 28 w 143"/>
                <a:gd name="T5" fmla="*/ 68 h 74"/>
                <a:gd name="T6" fmla="*/ 4 w 143"/>
                <a:gd name="T7" fmla="*/ 73 h 74"/>
                <a:gd name="T8" fmla="*/ 0 w 143"/>
                <a:gd name="T9" fmla="*/ 70 h 74"/>
                <a:gd name="T10" fmla="*/ 22 w 143"/>
                <a:gd name="T11" fmla="*/ 65 h 74"/>
                <a:gd name="T12" fmla="*/ 48 w 143"/>
                <a:gd name="T13" fmla="*/ 53 h 74"/>
                <a:gd name="T14" fmla="*/ 64 w 143"/>
                <a:gd name="T15" fmla="*/ 30 h 74"/>
                <a:gd name="T16" fmla="*/ 81 w 143"/>
                <a:gd name="T17" fmla="*/ 7 h 74"/>
                <a:gd name="T18" fmla="*/ 81 w 143"/>
                <a:gd name="T19" fmla="*/ 11 h 74"/>
                <a:gd name="T20" fmla="*/ 85 w 143"/>
                <a:gd name="T21" fmla="*/ 28 h 74"/>
                <a:gd name="T22" fmla="*/ 100 w 143"/>
                <a:gd name="T23" fmla="*/ 23 h 74"/>
                <a:gd name="T24" fmla="*/ 123 w 143"/>
                <a:gd name="T2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74">
                  <a:moveTo>
                    <a:pt x="123" y="0"/>
                  </a:moveTo>
                  <a:cubicBezTo>
                    <a:pt x="142" y="9"/>
                    <a:pt x="143" y="14"/>
                    <a:pt x="127" y="29"/>
                  </a:cubicBezTo>
                  <a:cubicBezTo>
                    <a:pt x="99" y="55"/>
                    <a:pt x="66" y="67"/>
                    <a:pt x="28" y="68"/>
                  </a:cubicBezTo>
                  <a:cubicBezTo>
                    <a:pt x="20" y="69"/>
                    <a:pt x="12" y="70"/>
                    <a:pt x="4" y="73"/>
                  </a:cubicBezTo>
                  <a:cubicBezTo>
                    <a:pt x="0" y="74"/>
                    <a:pt x="1" y="71"/>
                    <a:pt x="0" y="70"/>
                  </a:cubicBezTo>
                  <a:cubicBezTo>
                    <a:pt x="7" y="67"/>
                    <a:pt x="14" y="65"/>
                    <a:pt x="22" y="65"/>
                  </a:cubicBezTo>
                  <a:cubicBezTo>
                    <a:pt x="33" y="65"/>
                    <a:pt x="40" y="57"/>
                    <a:pt x="48" y="53"/>
                  </a:cubicBezTo>
                  <a:cubicBezTo>
                    <a:pt x="58" y="47"/>
                    <a:pt x="62" y="40"/>
                    <a:pt x="64" y="30"/>
                  </a:cubicBezTo>
                  <a:cubicBezTo>
                    <a:pt x="66" y="16"/>
                    <a:pt x="70" y="13"/>
                    <a:pt x="81" y="7"/>
                  </a:cubicBezTo>
                  <a:cubicBezTo>
                    <a:pt x="81" y="9"/>
                    <a:pt x="81" y="10"/>
                    <a:pt x="81" y="11"/>
                  </a:cubicBezTo>
                  <a:cubicBezTo>
                    <a:pt x="80" y="17"/>
                    <a:pt x="80" y="25"/>
                    <a:pt x="85" y="28"/>
                  </a:cubicBezTo>
                  <a:cubicBezTo>
                    <a:pt x="89" y="30"/>
                    <a:pt x="95" y="26"/>
                    <a:pt x="100" y="23"/>
                  </a:cubicBezTo>
                  <a:cubicBezTo>
                    <a:pt x="109" y="17"/>
                    <a:pt x="115" y="8"/>
                    <a:pt x="123" y="0"/>
                  </a:cubicBezTo>
                  <a:close/>
                </a:path>
              </a:pathLst>
            </a:custGeom>
            <a:solidFill>
              <a:srgbClr val="92BB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29" name="Freeform 111">
              <a:extLst>
                <a:ext uri="{FF2B5EF4-FFF2-40B4-BE49-F238E27FC236}">
                  <a16:creationId xmlns:a16="http://schemas.microsoft.com/office/drawing/2014/main" id="{B7E75427-1E6D-1056-4CFB-2C43422DDF36}"/>
                </a:ext>
              </a:extLst>
            </p:cNvPr>
            <p:cNvSpPr/>
            <p:nvPr/>
          </p:nvSpPr>
          <p:spPr bwMode="auto">
            <a:xfrm>
              <a:off x="1042988" y="3967163"/>
              <a:ext cx="381000" cy="387350"/>
            </a:xfrm>
            <a:custGeom>
              <a:avLst/>
              <a:gdLst>
                <a:gd name="T0" fmla="*/ 236 w 237"/>
                <a:gd name="T1" fmla="*/ 58 h 240"/>
                <a:gd name="T2" fmla="*/ 235 w 237"/>
                <a:gd name="T3" fmla="*/ 61 h 240"/>
                <a:gd name="T4" fmla="*/ 232 w 237"/>
                <a:gd name="T5" fmla="*/ 61 h 240"/>
                <a:gd name="T6" fmla="*/ 188 w 237"/>
                <a:gd name="T7" fmla="*/ 72 h 240"/>
                <a:gd name="T8" fmla="*/ 136 w 237"/>
                <a:gd name="T9" fmla="*/ 116 h 240"/>
                <a:gd name="T10" fmla="*/ 38 w 237"/>
                <a:gd name="T11" fmla="*/ 95 h 240"/>
                <a:gd name="T12" fmla="*/ 34 w 237"/>
                <a:gd name="T13" fmla="*/ 91 h 240"/>
                <a:gd name="T14" fmla="*/ 28 w 237"/>
                <a:gd name="T15" fmla="*/ 87 h 240"/>
                <a:gd name="T16" fmla="*/ 42 w 237"/>
                <a:gd name="T17" fmla="*/ 136 h 240"/>
                <a:gd name="T18" fmla="*/ 156 w 237"/>
                <a:gd name="T19" fmla="*/ 214 h 240"/>
                <a:gd name="T20" fmla="*/ 167 w 237"/>
                <a:gd name="T21" fmla="*/ 224 h 240"/>
                <a:gd name="T22" fmla="*/ 175 w 237"/>
                <a:gd name="T23" fmla="*/ 233 h 240"/>
                <a:gd name="T24" fmla="*/ 117 w 237"/>
                <a:gd name="T25" fmla="*/ 225 h 240"/>
                <a:gd name="T26" fmla="*/ 4 w 237"/>
                <a:gd name="T27" fmla="*/ 91 h 240"/>
                <a:gd name="T28" fmla="*/ 4 w 237"/>
                <a:gd name="T29" fmla="*/ 86 h 240"/>
                <a:gd name="T30" fmla="*/ 13 w 237"/>
                <a:gd name="T31" fmla="*/ 15 h 240"/>
                <a:gd name="T32" fmla="*/ 37 w 237"/>
                <a:gd name="T33" fmla="*/ 2 h 240"/>
                <a:gd name="T34" fmla="*/ 73 w 237"/>
                <a:gd name="T35" fmla="*/ 9 h 240"/>
                <a:gd name="T36" fmla="*/ 111 w 237"/>
                <a:gd name="T37" fmla="*/ 12 h 240"/>
                <a:gd name="T38" fmla="*/ 125 w 237"/>
                <a:gd name="T39" fmla="*/ 26 h 240"/>
                <a:gd name="T40" fmla="*/ 152 w 237"/>
                <a:gd name="T41" fmla="*/ 48 h 240"/>
                <a:gd name="T42" fmla="*/ 151 w 237"/>
                <a:gd name="T43" fmla="*/ 31 h 240"/>
                <a:gd name="T44" fmla="*/ 153 w 237"/>
                <a:gd name="T45" fmla="*/ 13 h 240"/>
                <a:gd name="T46" fmla="*/ 184 w 237"/>
                <a:gd name="T47" fmla="*/ 9 h 240"/>
                <a:gd name="T48" fmla="*/ 201 w 237"/>
                <a:gd name="T49" fmla="*/ 28 h 240"/>
                <a:gd name="T50" fmla="*/ 223 w 237"/>
                <a:gd name="T51" fmla="*/ 43 h 240"/>
                <a:gd name="T52" fmla="*/ 235 w 237"/>
                <a:gd name="T53" fmla="*/ 48 h 240"/>
                <a:gd name="T54" fmla="*/ 236 w 237"/>
                <a:gd name="T55" fmla="*/ 5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6" h="240">
                  <a:moveTo>
                    <a:pt x="236" y="58"/>
                  </a:moveTo>
                  <a:cubicBezTo>
                    <a:pt x="235" y="59"/>
                    <a:pt x="235" y="60"/>
                    <a:pt x="235" y="61"/>
                  </a:cubicBezTo>
                  <a:cubicBezTo>
                    <a:pt x="234" y="61"/>
                    <a:pt x="233" y="61"/>
                    <a:pt x="232" y="61"/>
                  </a:cubicBezTo>
                  <a:cubicBezTo>
                    <a:pt x="205" y="48"/>
                    <a:pt x="205" y="48"/>
                    <a:pt x="188" y="72"/>
                  </a:cubicBezTo>
                  <a:cubicBezTo>
                    <a:pt x="175" y="91"/>
                    <a:pt x="159" y="107"/>
                    <a:pt x="136" y="116"/>
                  </a:cubicBezTo>
                  <a:cubicBezTo>
                    <a:pt x="99" y="129"/>
                    <a:pt x="67" y="120"/>
                    <a:pt x="38" y="95"/>
                  </a:cubicBezTo>
                  <a:cubicBezTo>
                    <a:pt x="37" y="94"/>
                    <a:pt x="35" y="92"/>
                    <a:pt x="34" y="91"/>
                  </a:cubicBezTo>
                  <a:cubicBezTo>
                    <a:pt x="32" y="90"/>
                    <a:pt x="31" y="88"/>
                    <a:pt x="28" y="87"/>
                  </a:cubicBezTo>
                  <a:cubicBezTo>
                    <a:pt x="28" y="105"/>
                    <a:pt x="34" y="121"/>
                    <a:pt x="42" y="136"/>
                  </a:cubicBezTo>
                  <a:cubicBezTo>
                    <a:pt x="68" y="180"/>
                    <a:pt x="106" y="206"/>
                    <a:pt x="156" y="214"/>
                  </a:cubicBezTo>
                  <a:cubicBezTo>
                    <a:pt x="161" y="215"/>
                    <a:pt x="169" y="214"/>
                    <a:pt x="167" y="224"/>
                  </a:cubicBezTo>
                  <a:cubicBezTo>
                    <a:pt x="170" y="227"/>
                    <a:pt x="172" y="230"/>
                    <a:pt x="175" y="233"/>
                  </a:cubicBezTo>
                  <a:cubicBezTo>
                    <a:pt x="154" y="240"/>
                    <a:pt x="135" y="232"/>
                    <a:pt x="117" y="225"/>
                  </a:cubicBezTo>
                  <a:cubicBezTo>
                    <a:pt x="56" y="201"/>
                    <a:pt x="19" y="155"/>
                    <a:pt x="4" y="91"/>
                  </a:cubicBezTo>
                  <a:cubicBezTo>
                    <a:pt x="4" y="89"/>
                    <a:pt x="4" y="88"/>
                    <a:pt x="4" y="86"/>
                  </a:cubicBezTo>
                  <a:cubicBezTo>
                    <a:pt x="0" y="61"/>
                    <a:pt x="2" y="38"/>
                    <a:pt x="13" y="15"/>
                  </a:cubicBezTo>
                  <a:cubicBezTo>
                    <a:pt x="18" y="5"/>
                    <a:pt x="26" y="0"/>
                    <a:pt x="37" y="2"/>
                  </a:cubicBezTo>
                  <a:cubicBezTo>
                    <a:pt x="49" y="3"/>
                    <a:pt x="61" y="6"/>
                    <a:pt x="73" y="9"/>
                  </a:cubicBezTo>
                  <a:cubicBezTo>
                    <a:pt x="85" y="13"/>
                    <a:pt x="98" y="16"/>
                    <a:pt x="111" y="12"/>
                  </a:cubicBezTo>
                  <a:cubicBezTo>
                    <a:pt x="114" y="19"/>
                    <a:pt x="120" y="22"/>
                    <a:pt x="125" y="26"/>
                  </a:cubicBezTo>
                  <a:cubicBezTo>
                    <a:pt x="135" y="32"/>
                    <a:pt x="144" y="38"/>
                    <a:pt x="152" y="48"/>
                  </a:cubicBezTo>
                  <a:cubicBezTo>
                    <a:pt x="155" y="41"/>
                    <a:pt x="155" y="36"/>
                    <a:pt x="151" y="31"/>
                  </a:cubicBezTo>
                  <a:cubicBezTo>
                    <a:pt x="147" y="25"/>
                    <a:pt x="146" y="19"/>
                    <a:pt x="153" y="13"/>
                  </a:cubicBezTo>
                  <a:cubicBezTo>
                    <a:pt x="162" y="5"/>
                    <a:pt x="176" y="3"/>
                    <a:pt x="184" y="9"/>
                  </a:cubicBezTo>
                  <a:cubicBezTo>
                    <a:pt x="191" y="15"/>
                    <a:pt x="196" y="21"/>
                    <a:pt x="201" y="28"/>
                  </a:cubicBezTo>
                  <a:cubicBezTo>
                    <a:pt x="207" y="34"/>
                    <a:pt x="215" y="38"/>
                    <a:pt x="223" y="43"/>
                  </a:cubicBezTo>
                  <a:cubicBezTo>
                    <a:pt x="226" y="46"/>
                    <a:pt x="231" y="47"/>
                    <a:pt x="235" y="48"/>
                  </a:cubicBezTo>
                  <a:cubicBezTo>
                    <a:pt x="237" y="51"/>
                    <a:pt x="237" y="55"/>
                    <a:pt x="236" y="58"/>
                  </a:cubicBezTo>
                  <a:close/>
                </a:path>
              </a:pathLst>
            </a:custGeom>
            <a:solidFill>
              <a:srgbClr val="5077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0" name="Freeform 112">
              <a:extLst>
                <a:ext uri="{FF2B5EF4-FFF2-40B4-BE49-F238E27FC236}">
                  <a16:creationId xmlns:a16="http://schemas.microsoft.com/office/drawing/2014/main" id="{0DCBE4E9-381E-1899-790E-0222A957FBD9}"/>
                </a:ext>
              </a:extLst>
            </p:cNvPr>
            <p:cNvSpPr/>
            <p:nvPr/>
          </p:nvSpPr>
          <p:spPr bwMode="auto">
            <a:xfrm>
              <a:off x="1339850" y="3838575"/>
              <a:ext cx="196850" cy="201612"/>
            </a:xfrm>
            <a:custGeom>
              <a:avLst/>
              <a:gdLst>
                <a:gd name="T0" fmla="*/ 109 w 122"/>
                <a:gd name="T1" fmla="*/ 93 h 125"/>
                <a:gd name="T2" fmla="*/ 93 w 122"/>
                <a:gd name="T3" fmla="*/ 112 h 125"/>
                <a:gd name="T4" fmla="*/ 91 w 122"/>
                <a:gd name="T5" fmla="*/ 117 h 125"/>
                <a:gd name="T6" fmla="*/ 80 w 122"/>
                <a:gd name="T7" fmla="*/ 125 h 125"/>
                <a:gd name="T8" fmla="*/ 50 w 122"/>
                <a:gd name="T9" fmla="*/ 123 h 125"/>
                <a:gd name="T10" fmla="*/ 10 w 122"/>
                <a:gd name="T11" fmla="*/ 41 h 125"/>
                <a:gd name="T12" fmla="*/ 69 w 122"/>
                <a:gd name="T13" fmla="*/ 3 h 125"/>
                <a:gd name="T14" fmla="*/ 121 w 122"/>
                <a:gd name="T15" fmla="*/ 59 h 125"/>
                <a:gd name="T16" fmla="*/ 116 w 122"/>
                <a:gd name="T17" fmla="*/ 92 h 125"/>
                <a:gd name="T18" fmla="*/ 109 w 122"/>
                <a:gd name="T19" fmla="*/ 93 h 125"/>
                <a:gd name="T20" fmla="*/ 112 w 122"/>
                <a:gd name="T21" fmla="*/ 72 h 125"/>
                <a:gd name="T22" fmla="*/ 66 w 122"/>
                <a:gd name="T23" fmla="*/ 12 h 125"/>
                <a:gd name="T24" fmla="*/ 17 w 122"/>
                <a:gd name="T25" fmla="*/ 53 h 125"/>
                <a:gd name="T26" fmla="*/ 44 w 122"/>
                <a:gd name="T27" fmla="*/ 109 h 125"/>
                <a:gd name="T28" fmla="*/ 96 w 122"/>
                <a:gd name="T29" fmla="*/ 98 h 125"/>
                <a:gd name="T30" fmla="*/ 109 w 122"/>
                <a:gd name="T31" fmla="*/ 93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125">
                  <a:moveTo>
                    <a:pt x="109" y="93"/>
                  </a:moveTo>
                  <a:cubicBezTo>
                    <a:pt x="107" y="102"/>
                    <a:pt x="99" y="106"/>
                    <a:pt x="93" y="112"/>
                  </a:cubicBezTo>
                  <a:cubicBezTo>
                    <a:pt x="92" y="113"/>
                    <a:pt x="88" y="114"/>
                    <a:pt x="91" y="117"/>
                  </a:cubicBezTo>
                  <a:cubicBezTo>
                    <a:pt x="90" y="123"/>
                    <a:pt x="85" y="124"/>
                    <a:pt x="80" y="125"/>
                  </a:cubicBezTo>
                  <a:cubicBezTo>
                    <a:pt x="70" y="123"/>
                    <a:pt x="60" y="125"/>
                    <a:pt x="50" y="123"/>
                  </a:cubicBezTo>
                  <a:cubicBezTo>
                    <a:pt x="8" y="107"/>
                    <a:pt x="0" y="70"/>
                    <a:pt x="10" y="41"/>
                  </a:cubicBezTo>
                  <a:cubicBezTo>
                    <a:pt x="20" y="12"/>
                    <a:pt x="46" y="0"/>
                    <a:pt x="69" y="3"/>
                  </a:cubicBezTo>
                  <a:cubicBezTo>
                    <a:pt x="101" y="6"/>
                    <a:pt x="121" y="30"/>
                    <a:pt x="121" y="59"/>
                  </a:cubicBezTo>
                  <a:cubicBezTo>
                    <a:pt x="122" y="71"/>
                    <a:pt x="119" y="82"/>
                    <a:pt x="116" y="92"/>
                  </a:cubicBezTo>
                  <a:cubicBezTo>
                    <a:pt x="114" y="93"/>
                    <a:pt x="111" y="93"/>
                    <a:pt x="109" y="93"/>
                  </a:cubicBezTo>
                  <a:cubicBezTo>
                    <a:pt x="106" y="85"/>
                    <a:pt x="110" y="79"/>
                    <a:pt x="112" y="72"/>
                  </a:cubicBezTo>
                  <a:cubicBezTo>
                    <a:pt x="118" y="43"/>
                    <a:pt x="95" y="14"/>
                    <a:pt x="66" y="12"/>
                  </a:cubicBezTo>
                  <a:cubicBezTo>
                    <a:pt x="42" y="12"/>
                    <a:pt x="23" y="28"/>
                    <a:pt x="17" y="53"/>
                  </a:cubicBezTo>
                  <a:cubicBezTo>
                    <a:pt x="12" y="75"/>
                    <a:pt x="24" y="102"/>
                    <a:pt x="44" y="109"/>
                  </a:cubicBezTo>
                  <a:cubicBezTo>
                    <a:pt x="61" y="116"/>
                    <a:pt x="81" y="114"/>
                    <a:pt x="96" y="98"/>
                  </a:cubicBezTo>
                  <a:cubicBezTo>
                    <a:pt x="100" y="95"/>
                    <a:pt x="102" y="89"/>
                    <a:pt x="109" y="93"/>
                  </a:cubicBezTo>
                  <a:close/>
                </a:path>
              </a:pathLst>
            </a:custGeom>
            <a:solidFill>
              <a:srgbClr val="9DAF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1" name="Freeform 113">
              <a:extLst>
                <a:ext uri="{FF2B5EF4-FFF2-40B4-BE49-F238E27FC236}">
                  <a16:creationId xmlns:a16="http://schemas.microsoft.com/office/drawing/2014/main" id="{555299A5-E1DA-8DA2-A8D3-D992CE8106E1}"/>
                </a:ext>
              </a:extLst>
            </p:cNvPr>
            <p:cNvSpPr/>
            <p:nvPr/>
          </p:nvSpPr>
          <p:spPr bwMode="auto">
            <a:xfrm>
              <a:off x="1263650" y="3911600"/>
              <a:ext cx="138113" cy="125412"/>
            </a:xfrm>
            <a:custGeom>
              <a:avLst/>
              <a:gdLst>
                <a:gd name="T0" fmla="*/ 86 w 86"/>
                <a:gd name="T1" fmla="*/ 77 h 77"/>
                <a:gd name="T2" fmla="*/ 48 w 86"/>
                <a:gd name="T3" fmla="*/ 48 h 77"/>
                <a:gd name="T4" fmla="*/ 14 w 86"/>
                <a:gd name="T5" fmla="*/ 53 h 77"/>
                <a:gd name="T6" fmla="*/ 14 w 86"/>
                <a:gd name="T7" fmla="*/ 65 h 77"/>
                <a:gd name="T8" fmla="*/ 10 w 86"/>
                <a:gd name="T9" fmla="*/ 29 h 77"/>
                <a:gd name="T10" fmla="*/ 9 w 86"/>
                <a:gd name="T11" fmla="*/ 16 h 77"/>
                <a:gd name="T12" fmla="*/ 16 w 86"/>
                <a:gd name="T13" fmla="*/ 6 h 77"/>
                <a:gd name="T14" fmla="*/ 25 w 86"/>
                <a:gd name="T15" fmla="*/ 4 h 77"/>
                <a:gd name="T16" fmla="*/ 45 w 86"/>
                <a:gd name="T17" fmla="*/ 15 h 77"/>
                <a:gd name="T18" fmla="*/ 67 w 86"/>
                <a:gd name="T19" fmla="*/ 61 h 77"/>
                <a:gd name="T20" fmla="*/ 86 w 86"/>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77">
                  <a:moveTo>
                    <a:pt x="86" y="77"/>
                  </a:moveTo>
                  <a:cubicBezTo>
                    <a:pt x="69" y="73"/>
                    <a:pt x="60" y="59"/>
                    <a:pt x="48" y="48"/>
                  </a:cubicBezTo>
                  <a:cubicBezTo>
                    <a:pt x="39" y="40"/>
                    <a:pt x="20" y="43"/>
                    <a:pt x="14" y="53"/>
                  </a:cubicBezTo>
                  <a:cubicBezTo>
                    <a:pt x="11" y="57"/>
                    <a:pt x="15" y="61"/>
                    <a:pt x="14" y="65"/>
                  </a:cubicBezTo>
                  <a:cubicBezTo>
                    <a:pt x="0" y="54"/>
                    <a:pt x="11" y="41"/>
                    <a:pt x="10" y="29"/>
                  </a:cubicBezTo>
                  <a:cubicBezTo>
                    <a:pt x="10" y="25"/>
                    <a:pt x="13" y="20"/>
                    <a:pt x="9" y="16"/>
                  </a:cubicBezTo>
                  <a:cubicBezTo>
                    <a:pt x="9" y="11"/>
                    <a:pt x="9" y="6"/>
                    <a:pt x="16" y="6"/>
                  </a:cubicBezTo>
                  <a:cubicBezTo>
                    <a:pt x="19" y="6"/>
                    <a:pt x="22" y="5"/>
                    <a:pt x="25" y="4"/>
                  </a:cubicBezTo>
                  <a:cubicBezTo>
                    <a:pt x="36" y="0"/>
                    <a:pt x="42" y="4"/>
                    <a:pt x="45" y="15"/>
                  </a:cubicBezTo>
                  <a:cubicBezTo>
                    <a:pt x="49" y="32"/>
                    <a:pt x="54" y="48"/>
                    <a:pt x="67" y="61"/>
                  </a:cubicBezTo>
                  <a:cubicBezTo>
                    <a:pt x="73" y="66"/>
                    <a:pt x="79" y="72"/>
                    <a:pt x="86" y="77"/>
                  </a:cubicBezTo>
                  <a:close/>
                </a:path>
              </a:pathLst>
            </a:custGeom>
            <a:solidFill>
              <a:srgbClr val="5C7D9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2" name="Freeform 114">
              <a:extLst>
                <a:ext uri="{FF2B5EF4-FFF2-40B4-BE49-F238E27FC236}">
                  <a16:creationId xmlns:a16="http://schemas.microsoft.com/office/drawing/2014/main" id="{1B139269-46F1-961E-1D66-E5CD28043306}"/>
                </a:ext>
              </a:extLst>
            </p:cNvPr>
            <p:cNvSpPr/>
            <p:nvPr/>
          </p:nvSpPr>
          <p:spPr bwMode="auto">
            <a:xfrm>
              <a:off x="1417638" y="4030663"/>
              <a:ext cx="52388" cy="30162"/>
            </a:xfrm>
            <a:custGeom>
              <a:avLst/>
              <a:gdLst>
                <a:gd name="T0" fmla="*/ 2 w 32"/>
                <a:gd name="T1" fmla="*/ 4 h 19"/>
                <a:gd name="T2" fmla="*/ 32 w 32"/>
                <a:gd name="T3" fmla="*/ 4 h 19"/>
                <a:gd name="T4" fmla="*/ 28 w 32"/>
                <a:gd name="T5" fmla="*/ 9 h 19"/>
                <a:gd name="T6" fmla="*/ 10 w 32"/>
                <a:gd name="T7" fmla="*/ 9 h 19"/>
                <a:gd name="T8" fmla="*/ 3 w 32"/>
                <a:gd name="T9" fmla="*/ 19 h 19"/>
                <a:gd name="T10" fmla="*/ 2 w 32"/>
                <a:gd name="T11" fmla="*/ 9 h 19"/>
                <a:gd name="T12" fmla="*/ 2 w 32"/>
                <a:gd name="T13" fmla="*/ 4 h 19"/>
              </a:gdLst>
              <a:ahLst/>
              <a:cxnLst>
                <a:cxn ang="0">
                  <a:pos x="T0" y="T1"/>
                </a:cxn>
                <a:cxn ang="0">
                  <a:pos x="T2" y="T3"/>
                </a:cxn>
                <a:cxn ang="0">
                  <a:pos x="T4" y="T5"/>
                </a:cxn>
                <a:cxn ang="0">
                  <a:pos x="T6" y="T7"/>
                </a:cxn>
                <a:cxn ang="0">
                  <a:pos x="T8" y="T9"/>
                </a:cxn>
                <a:cxn ang="0">
                  <a:pos x="T10" y="T11"/>
                </a:cxn>
                <a:cxn ang="0">
                  <a:pos x="T12" y="T13"/>
                </a:cxn>
              </a:cxnLst>
              <a:rect l="0" t="0" r="r" b="b"/>
              <a:pathLst>
                <a:path w="32" h="19">
                  <a:moveTo>
                    <a:pt x="2" y="4"/>
                  </a:moveTo>
                  <a:cubicBezTo>
                    <a:pt x="12" y="1"/>
                    <a:pt x="22" y="0"/>
                    <a:pt x="32" y="4"/>
                  </a:cubicBezTo>
                  <a:cubicBezTo>
                    <a:pt x="32" y="7"/>
                    <a:pt x="32" y="10"/>
                    <a:pt x="28" y="9"/>
                  </a:cubicBezTo>
                  <a:cubicBezTo>
                    <a:pt x="22" y="9"/>
                    <a:pt x="16" y="9"/>
                    <a:pt x="10" y="9"/>
                  </a:cubicBezTo>
                  <a:cubicBezTo>
                    <a:pt x="0" y="8"/>
                    <a:pt x="7" y="17"/>
                    <a:pt x="3" y="19"/>
                  </a:cubicBezTo>
                  <a:cubicBezTo>
                    <a:pt x="3" y="16"/>
                    <a:pt x="2" y="12"/>
                    <a:pt x="2" y="9"/>
                  </a:cubicBezTo>
                  <a:cubicBezTo>
                    <a:pt x="2" y="7"/>
                    <a:pt x="2" y="6"/>
                    <a:pt x="2" y="4"/>
                  </a:cubicBezTo>
                  <a:close/>
                </a:path>
              </a:pathLst>
            </a:custGeom>
            <a:solidFill>
              <a:srgbClr val="4985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3" name="Freeform 115">
              <a:extLst>
                <a:ext uri="{FF2B5EF4-FFF2-40B4-BE49-F238E27FC236}">
                  <a16:creationId xmlns:a16="http://schemas.microsoft.com/office/drawing/2014/main" id="{204B132D-375B-6462-5070-16FA954A9B9E}"/>
                </a:ext>
              </a:extLst>
            </p:cNvPr>
            <p:cNvSpPr/>
            <p:nvPr/>
          </p:nvSpPr>
          <p:spPr bwMode="auto">
            <a:xfrm>
              <a:off x="1447800" y="4019550"/>
              <a:ext cx="150813" cy="139700"/>
            </a:xfrm>
            <a:custGeom>
              <a:avLst/>
              <a:gdLst>
                <a:gd name="T0" fmla="*/ 10 w 94"/>
                <a:gd name="T1" fmla="*/ 16 h 87"/>
                <a:gd name="T2" fmla="*/ 14 w 94"/>
                <a:gd name="T3" fmla="*/ 11 h 87"/>
                <a:gd name="T4" fmla="*/ 25 w 94"/>
                <a:gd name="T5" fmla="*/ 5 h 87"/>
                <a:gd name="T6" fmla="*/ 30 w 94"/>
                <a:gd name="T7" fmla="*/ 4 h 87"/>
                <a:gd name="T8" fmla="*/ 55 w 94"/>
                <a:gd name="T9" fmla="*/ 5 h 87"/>
                <a:gd name="T10" fmla="*/ 79 w 94"/>
                <a:gd name="T11" fmla="*/ 2 h 87"/>
                <a:gd name="T12" fmla="*/ 91 w 94"/>
                <a:gd name="T13" fmla="*/ 11 h 87"/>
                <a:gd name="T14" fmla="*/ 86 w 94"/>
                <a:gd name="T15" fmla="*/ 54 h 87"/>
                <a:gd name="T16" fmla="*/ 73 w 94"/>
                <a:gd name="T17" fmla="*/ 85 h 87"/>
                <a:gd name="T18" fmla="*/ 68 w 94"/>
                <a:gd name="T19" fmla="*/ 87 h 87"/>
                <a:gd name="T20" fmla="*/ 56 w 94"/>
                <a:gd name="T21" fmla="*/ 72 h 87"/>
                <a:gd name="T22" fmla="*/ 14 w 94"/>
                <a:gd name="T23" fmla="*/ 45 h 87"/>
                <a:gd name="T24" fmla="*/ 0 w 94"/>
                <a:gd name="T25" fmla="*/ 39 h 87"/>
                <a:gd name="T26" fmla="*/ 10 w 94"/>
                <a:gd name="T27" fmla="*/ 1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87">
                  <a:moveTo>
                    <a:pt x="10" y="16"/>
                  </a:moveTo>
                  <a:cubicBezTo>
                    <a:pt x="11" y="15"/>
                    <a:pt x="13" y="13"/>
                    <a:pt x="14" y="11"/>
                  </a:cubicBezTo>
                  <a:cubicBezTo>
                    <a:pt x="18" y="9"/>
                    <a:pt x="21" y="7"/>
                    <a:pt x="25" y="5"/>
                  </a:cubicBezTo>
                  <a:cubicBezTo>
                    <a:pt x="27" y="5"/>
                    <a:pt x="28" y="4"/>
                    <a:pt x="30" y="4"/>
                  </a:cubicBezTo>
                  <a:cubicBezTo>
                    <a:pt x="38" y="11"/>
                    <a:pt x="47" y="5"/>
                    <a:pt x="55" y="5"/>
                  </a:cubicBezTo>
                  <a:cubicBezTo>
                    <a:pt x="63" y="5"/>
                    <a:pt x="71" y="3"/>
                    <a:pt x="79" y="2"/>
                  </a:cubicBezTo>
                  <a:cubicBezTo>
                    <a:pt x="88" y="0"/>
                    <a:pt x="87" y="7"/>
                    <a:pt x="91" y="11"/>
                  </a:cubicBezTo>
                  <a:cubicBezTo>
                    <a:pt x="94" y="26"/>
                    <a:pt x="94" y="41"/>
                    <a:pt x="86" y="54"/>
                  </a:cubicBezTo>
                  <a:cubicBezTo>
                    <a:pt x="81" y="64"/>
                    <a:pt x="77" y="75"/>
                    <a:pt x="73" y="85"/>
                  </a:cubicBezTo>
                  <a:cubicBezTo>
                    <a:pt x="71" y="85"/>
                    <a:pt x="70" y="86"/>
                    <a:pt x="68" y="87"/>
                  </a:cubicBezTo>
                  <a:cubicBezTo>
                    <a:pt x="68" y="79"/>
                    <a:pt x="63" y="75"/>
                    <a:pt x="56" y="72"/>
                  </a:cubicBezTo>
                  <a:cubicBezTo>
                    <a:pt x="40" y="65"/>
                    <a:pt x="25" y="58"/>
                    <a:pt x="14" y="45"/>
                  </a:cubicBezTo>
                  <a:cubicBezTo>
                    <a:pt x="10" y="40"/>
                    <a:pt x="5" y="38"/>
                    <a:pt x="0" y="39"/>
                  </a:cubicBezTo>
                  <a:cubicBezTo>
                    <a:pt x="3" y="31"/>
                    <a:pt x="6" y="24"/>
                    <a:pt x="10" y="16"/>
                  </a:cubicBezTo>
                  <a:close/>
                </a:path>
              </a:pathLst>
            </a:custGeom>
            <a:solidFill>
              <a:srgbClr val="479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4" name="Freeform 116">
              <a:extLst>
                <a:ext uri="{FF2B5EF4-FFF2-40B4-BE49-F238E27FC236}">
                  <a16:creationId xmlns:a16="http://schemas.microsoft.com/office/drawing/2014/main" id="{896E441D-1D03-B859-7048-C5D7AB99F5D4}"/>
                </a:ext>
              </a:extLst>
            </p:cNvPr>
            <p:cNvSpPr/>
            <p:nvPr/>
          </p:nvSpPr>
          <p:spPr bwMode="auto">
            <a:xfrm>
              <a:off x="1565275" y="4037013"/>
              <a:ext cx="69850" cy="204787"/>
            </a:xfrm>
            <a:custGeom>
              <a:avLst/>
              <a:gdLst>
                <a:gd name="T0" fmla="*/ 13 w 44"/>
                <a:gd name="T1" fmla="*/ 43 h 127"/>
                <a:gd name="T2" fmla="*/ 18 w 44"/>
                <a:gd name="T3" fmla="*/ 0 h 127"/>
                <a:gd name="T4" fmla="*/ 38 w 44"/>
                <a:gd name="T5" fmla="*/ 15 h 127"/>
                <a:gd name="T6" fmla="*/ 38 w 44"/>
                <a:gd name="T7" fmla="*/ 64 h 127"/>
                <a:gd name="T8" fmla="*/ 9 w 44"/>
                <a:gd name="T9" fmla="*/ 114 h 127"/>
                <a:gd name="T10" fmla="*/ 0 w 44"/>
                <a:gd name="T11" fmla="*/ 127 h 127"/>
                <a:gd name="T12" fmla="*/ 12 w 44"/>
                <a:gd name="T13" fmla="*/ 72 h 127"/>
                <a:gd name="T14" fmla="*/ 13 w 44"/>
                <a:gd name="T15" fmla="*/ 4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127">
                  <a:moveTo>
                    <a:pt x="13" y="43"/>
                  </a:moveTo>
                  <a:cubicBezTo>
                    <a:pt x="14" y="29"/>
                    <a:pt x="16" y="14"/>
                    <a:pt x="18" y="0"/>
                  </a:cubicBezTo>
                  <a:cubicBezTo>
                    <a:pt x="25" y="4"/>
                    <a:pt x="30" y="13"/>
                    <a:pt x="38" y="15"/>
                  </a:cubicBezTo>
                  <a:cubicBezTo>
                    <a:pt x="44" y="31"/>
                    <a:pt x="36" y="47"/>
                    <a:pt x="38" y="64"/>
                  </a:cubicBezTo>
                  <a:cubicBezTo>
                    <a:pt x="25" y="78"/>
                    <a:pt x="20" y="98"/>
                    <a:pt x="9" y="114"/>
                  </a:cubicBezTo>
                  <a:cubicBezTo>
                    <a:pt x="6" y="118"/>
                    <a:pt x="6" y="124"/>
                    <a:pt x="0" y="127"/>
                  </a:cubicBezTo>
                  <a:cubicBezTo>
                    <a:pt x="2" y="108"/>
                    <a:pt x="10" y="91"/>
                    <a:pt x="12" y="72"/>
                  </a:cubicBezTo>
                  <a:cubicBezTo>
                    <a:pt x="12" y="62"/>
                    <a:pt x="12" y="53"/>
                    <a:pt x="13" y="43"/>
                  </a:cubicBezTo>
                  <a:close/>
                </a:path>
              </a:pathLst>
            </a:custGeom>
            <a:solidFill>
              <a:srgbClr val="56BD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5" name="Freeform 117">
              <a:extLst>
                <a:ext uri="{FF2B5EF4-FFF2-40B4-BE49-F238E27FC236}">
                  <a16:creationId xmlns:a16="http://schemas.microsoft.com/office/drawing/2014/main" id="{E9E4F85F-A790-07C5-B077-765D2AD31004}"/>
                </a:ext>
              </a:extLst>
            </p:cNvPr>
            <p:cNvSpPr/>
            <p:nvPr/>
          </p:nvSpPr>
          <p:spPr bwMode="auto">
            <a:xfrm>
              <a:off x="1495425" y="4000500"/>
              <a:ext cx="23813" cy="25400"/>
            </a:xfrm>
            <a:custGeom>
              <a:avLst/>
              <a:gdLst>
                <a:gd name="T0" fmla="*/ 0 w 15"/>
                <a:gd name="T1" fmla="*/ 15 h 15"/>
                <a:gd name="T2" fmla="*/ 15 w 15"/>
                <a:gd name="T3" fmla="*/ 0 h 15"/>
                <a:gd name="T4" fmla="*/ 0 w 15"/>
                <a:gd name="T5" fmla="*/ 15 h 15"/>
              </a:gdLst>
              <a:ahLst/>
              <a:cxnLst>
                <a:cxn ang="0">
                  <a:pos x="T0" y="T1"/>
                </a:cxn>
                <a:cxn ang="0">
                  <a:pos x="T2" y="T3"/>
                </a:cxn>
                <a:cxn ang="0">
                  <a:pos x="T4" y="T5"/>
                </a:cxn>
              </a:cxnLst>
              <a:rect l="0" t="0" r="r" b="b"/>
              <a:pathLst>
                <a:path w="15" h="15">
                  <a:moveTo>
                    <a:pt x="0" y="15"/>
                  </a:moveTo>
                  <a:cubicBezTo>
                    <a:pt x="4" y="8"/>
                    <a:pt x="9" y="3"/>
                    <a:pt x="15" y="0"/>
                  </a:cubicBezTo>
                  <a:cubicBezTo>
                    <a:pt x="13" y="7"/>
                    <a:pt x="8" y="12"/>
                    <a:pt x="0" y="15"/>
                  </a:cubicBezTo>
                  <a:close/>
                </a:path>
              </a:pathLst>
            </a:custGeom>
            <a:solidFill>
              <a:srgbClr val="479D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6" name="Freeform 118">
              <a:extLst>
                <a:ext uri="{FF2B5EF4-FFF2-40B4-BE49-F238E27FC236}">
                  <a16:creationId xmlns:a16="http://schemas.microsoft.com/office/drawing/2014/main" id="{F3777EBC-592A-B34D-BA3E-81BD2FF5BA4D}"/>
                </a:ext>
              </a:extLst>
            </p:cNvPr>
            <p:cNvSpPr/>
            <p:nvPr/>
          </p:nvSpPr>
          <p:spPr bwMode="auto">
            <a:xfrm>
              <a:off x="3890963" y="3651250"/>
              <a:ext cx="47625" cy="73025"/>
            </a:xfrm>
            <a:custGeom>
              <a:avLst/>
              <a:gdLst>
                <a:gd name="T0" fmla="*/ 22 w 29"/>
                <a:gd name="T1" fmla="*/ 40 h 45"/>
                <a:gd name="T2" fmla="*/ 4 w 29"/>
                <a:gd name="T3" fmla="*/ 38 h 45"/>
                <a:gd name="T4" fmla="*/ 4 w 29"/>
                <a:gd name="T5" fmla="*/ 21 h 45"/>
                <a:gd name="T6" fmla="*/ 27 w 29"/>
                <a:gd name="T7" fmla="*/ 0 h 45"/>
                <a:gd name="T8" fmla="*/ 29 w 29"/>
                <a:gd name="T9" fmla="*/ 2 h 45"/>
                <a:gd name="T10" fmla="*/ 22 w 29"/>
                <a:gd name="T11" fmla="*/ 13 h 45"/>
                <a:gd name="T12" fmla="*/ 22 w 29"/>
                <a:gd name="T13" fmla="*/ 40 h 45"/>
              </a:gdLst>
              <a:ahLst/>
              <a:cxnLst>
                <a:cxn ang="0">
                  <a:pos x="T0" y="T1"/>
                </a:cxn>
                <a:cxn ang="0">
                  <a:pos x="T2" y="T3"/>
                </a:cxn>
                <a:cxn ang="0">
                  <a:pos x="T4" y="T5"/>
                </a:cxn>
                <a:cxn ang="0">
                  <a:pos x="T6" y="T7"/>
                </a:cxn>
                <a:cxn ang="0">
                  <a:pos x="T8" y="T9"/>
                </a:cxn>
                <a:cxn ang="0">
                  <a:pos x="T10" y="T11"/>
                </a:cxn>
                <a:cxn ang="0">
                  <a:pos x="T12" y="T13"/>
                </a:cxn>
              </a:cxnLst>
              <a:rect l="0" t="0" r="r" b="b"/>
              <a:pathLst>
                <a:path w="28" h="45">
                  <a:moveTo>
                    <a:pt x="22" y="40"/>
                  </a:moveTo>
                  <a:cubicBezTo>
                    <a:pt x="16" y="39"/>
                    <a:pt x="9" y="45"/>
                    <a:pt x="4" y="38"/>
                  </a:cubicBezTo>
                  <a:cubicBezTo>
                    <a:pt x="3" y="32"/>
                    <a:pt x="0" y="25"/>
                    <a:pt x="4" y="21"/>
                  </a:cubicBezTo>
                  <a:cubicBezTo>
                    <a:pt x="10" y="13"/>
                    <a:pt x="19" y="7"/>
                    <a:pt x="27" y="0"/>
                  </a:cubicBezTo>
                  <a:cubicBezTo>
                    <a:pt x="27" y="0"/>
                    <a:pt x="28" y="2"/>
                    <a:pt x="29" y="2"/>
                  </a:cubicBezTo>
                  <a:cubicBezTo>
                    <a:pt x="27" y="6"/>
                    <a:pt x="25" y="9"/>
                    <a:pt x="22" y="13"/>
                  </a:cubicBezTo>
                  <a:cubicBezTo>
                    <a:pt x="14" y="22"/>
                    <a:pt x="14" y="31"/>
                    <a:pt x="22" y="40"/>
                  </a:cubicBezTo>
                  <a:close/>
                </a:path>
              </a:pathLst>
            </a:custGeom>
            <a:solidFill>
              <a:srgbClr val="C3D9E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7" name="Freeform 119">
              <a:extLst>
                <a:ext uri="{FF2B5EF4-FFF2-40B4-BE49-F238E27FC236}">
                  <a16:creationId xmlns:a16="http://schemas.microsoft.com/office/drawing/2014/main" id="{7B50EB98-887A-9C93-D52A-618C20086329}"/>
                </a:ext>
              </a:extLst>
            </p:cNvPr>
            <p:cNvSpPr/>
            <p:nvPr/>
          </p:nvSpPr>
          <p:spPr bwMode="auto">
            <a:xfrm>
              <a:off x="3738563" y="3738563"/>
              <a:ext cx="407988" cy="307975"/>
            </a:xfrm>
            <a:custGeom>
              <a:avLst/>
              <a:gdLst>
                <a:gd name="T0" fmla="*/ 22 w 253"/>
                <a:gd name="T1" fmla="*/ 78 h 190"/>
                <a:gd name="T2" fmla="*/ 49 w 253"/>
                <a:gd name="T3" fmla="*/ 64 h 190"/>
                <a:gd name="T4" fmla="*/ 73 w 253"/>
                <a:gd name="T5" fmla="*/ 40 h 190"/>
                <a:gd name="T6" fmla="*/ 79 w 253"/>
                <a:gd name="T7" fmla="*/ 32 h 190"/>
                <a:gd name="T8" fmla="*/ 70 w 253"/>
                <a:gd name="T9" fmla="*/ 30 h 190"/>
                <a:gd name="T10" fmla="*/ 60 w 253"/>
                <a:gd name="T11" fmla="*/ 26 h 190"/>
                <a:gd name="T12" fmla="*/ 89 w 253"/>
                <a:gd name="T13" fmla="*/ 26 h 190"/>
                <a:gd name="T14" fmla="*/ 107 w 253"/>
                <a:gd name="T15" fmla="*/ 12 h 190"/>
                <a:gd name="T16" fmla="*/ 119 w 253"/>
                <a:gd name="T17" fmla="*/ 9 h 190"/>
                <a:gd name="T18" fmla="*/ 110 w 253"/>
                <a:gd name="T19" fmla="*/ 15 h 190"/>
                <a:gd name="T20" fmla="*/ 121 w 253"/>
                <a:gd name="T21" fmla="*/ 19 h 190"/>
                <a:gd name="T22" fmla="*/ 243 w 253"/>
                <a:gd name="T23" fmla="*/ 46 h 190"/>
                <a:gd name="T24" fmla="*/ 251 w 253"/>
                <a:gd name="T25" fmla="*/ 56 h 190"/>
                <a:gd name="T26" fmla="*/ 237 w 253"/>
                <a:gd name="T27" fmla="*/ 59 h 190"/>
                <a:gd name="T28" fmla="*/ 171 w 253"/>
                <a:gd name="T29" fmla="*/ 88 h 190"/>
                <a:gd name="T30" fmla="*/ 169 w 253"/>
                <a:gd name="T31" fmla="*/ 98 h 190"/>
                <a:gd name="T32" fmla="*/ 158 w 253"/>
                <a:gd name="T33" fmla="*/ 123 h 190"/>
                <a:gd name="T34" fmla="*/ 157 w 253"/>
                <a:gd name="T35" fmla="*/ 127 h 190"/>
                <a:gd name="T36" fmla="*/ 143 w 253"/>
                <a:gd name="T37" fmla="*/ 148 h 190"/>
                <a:gd name="T38" fmla="*/ 139 w 253"/>
                <a:gd name="T39" fmla="*/ 151 h 190"/>
                <a:gd name="T40" fmla="*/ 134 w 253"/>
                <a:gd name="T41" fmla="*/ 156 h 190"/>
                <a:gd name="T42" fmla="*/ 135 w 253"/>
                <a:gd name="T43" fmla="*/ 165 h 190"/>
                <a:gd name="T44" fmla="*/ 124 w 253"/>
                <a:gd name="T45" fmla="*/ 189 h 190"/>
                <a:gd name="T46" fmla="*/ 105 w 253"/>
                <a:gd name="T47" fmla="*/ 170 h 190"/>
                <a:gd name="T48" fmla="*/ 104 w 253"/>
                <a:gd name="T49" fmla="*/ 165 h 190"/>
                <a:gd name="T50" fmla="*/ 86 w 253"/>
                <a:gd name="T51" fmla="*/ 131 h 190"/>
                <a:gd name="T52" fmla="*/ 59 w 253"/>
                <a:gd name="T53" fmla="*/ 99 h 190"/>
                <a:gd name="T54" fmla="*/ 60 w 253"/>
                <a:gd name="T55" fmla="*/ 108 h 190"/>
                <a:gd name="T56" fmla="*/ 96 w 253"/>
                <a:gd name="T57" fmla="*/ 158 h 190"/>
                <a:gd name="T58" fmla="*/ 99 w 253"/>
                <a:gd name="T59" fmla="*/ 167 h 190"/>
                <a:gd name="T60" fmla="*/ 70 w 253"/>
                <a:gd name="T61" fmla="*/ 182 h 190"/>
                <a:gd name="T62" fmla="*/ 57 w 253"/>
                <a:gd name="T63" fmla="*/ 177 h 190"/>
                <a:gd name="T64" fmla="*/ 65 w 253"/>
                <a:gd name="T65" fmla="*/ 167 h 190"/>
                <a:gd name="T66" fmla="*/ 68 w 253"/>
                <a:gd name="T67" fmla="*/ 153 h 190"/>
                <a:gd name="T68" fmla="*/ 53 w 253"/>
                <a:gd name="T69" fmla="*/ 134 h 190"/>
                <a:gd name="T70" fmla="*/ 37 w 253"/>
                <a:gd name="T71" fmla="*/ 114 h 190"/>
                <a:gd name="T72" fmla="*/ 15 w 253"/>
                <a:gd name="T73" fmla="*/ 108 h 190"/>
                <a:gd name="T74" fmla="*/ 5 w 253"/>
                <a:gd name="T75" fmla="*/ 109 h 190"/>
                <a:gd name="T76" fmla="*/ 5 w 253"/>
                <a:gd name="T77" fmla="*/ 97 h 190"/>
                <a:gd name="T78" fmla="*/ 7 w 253"/>
                <a:gd name="T79" fmla="*/ 85 h 190"/>
                <a:gd name="T80" fmla="*/ 22 w 253"/>
                <a:gd name="T81" fmla="*/ 78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3" h="190">
                  <a:moveTo>
                    <a:pt x="22" y="78"/>
                  </a:moveTo>
                  <a:cubicBezTo>
                    <a:pt x="33" y="76"/>
                    <a:pt x="42" y="72"/>
                    <a:pt x="49" y="64"/>
                  </a:cubicBezTo>
                  <a:cubicBezTo>
                    <a:pt x="57" y="56"/>
                    <a:pt x="65" y="48"/>
                    <a:pt x="73" y="40"/>
                  </a:cubicBezTo>
                  <a:cubicBezTo>
                    <a:pt x="76" y="38"/>
                    <a:pt x="81" y="36"/>
                    <a:pt x="79" y="32"/>
                  </a:cubicBezTo>
                  <a:cubicBezTo>
                    <a:pt x="77" y="28"/>
                    <a:pt x="73" y="30"/>
                    <a:pt x="70" y="30"/>
                  </a:cubicBezTo>
                  <a:cubicBezTo>
                    <a:pt x="66" y="29"/>
                    <a:pt x="62" y="30"/>
                    <a:pt x="60" y="26"/>
                  </a:cubicBezTo>
                  <a:cubicBezTo>
                    <a:pt x="70" y="28"/>
                    <a:pt x="79" y="27"/>
                    <a:pt x="89" y="26"/>
                  </a:cubicBezTo>
                  <a:cubicBezTo>
                    <a:pt x="97" y="25"/>
                    <a:pt x="107" y="26"/>
                    <a:pt x="107" y="12"/>
                  </a:cubicBezTo>
                  <a:cubicBezTo>
                    <a:pt x="107" y="8"/>
                    <a:pt x="112" y="0"/>
                    <a:pt x="119" y="9"/>
                  </a:cubicBezTo>
                  <a:cubicBezTo>
                    <a:pt x="116" y="12"/>
                    <a:pt x="109" y="9"/>
                    <a:pt x="110" y="15"/>
                  </a:cubicBezTo>
                  <a:cubicBezTo>
                    <a:pt x="111" y="21"/>
                    <a:pt x="117" y="20"/>
                    <a:pt x="121" y="19"/>
                  </a:cubicBezTo>
                  <a:cubicBezTo>
                    <a:pt x="165" y="12"/>
                    <a:pt x="206" y="19"/>
                    <a:pt x="243" y="46"/>
                  </a:cubicBezTo>
                  <a:cubicBezTo>
                    <a:pt x="247" y="48"/>
                    <a:pt x="253" y="51"/>
                    <a:pt x="251" y="56"/>
                  </a:cubicBezTo>
                  <a:cubicBezTo>
                    <a:pt x="249" y="61"/>
                    <a:pt x="243" y="60"/>
                    <a:pt x="237" y="59"/>
                  </a:cubicBezTo>
                  <a:cubicBezTo>
                    <a:pt x="213" y="53"/>
                    <a:pt x="183" y="67"/>
                    <a:pt x="171" y="88"/>
                  </a:cubicBezTo>
                  <a:cubicBezTo>
                    <a:pt x="169" y="91"/>
                    <a:pt x="167" y="94"/>
                    <a:pt x="169" y="98"/>
                  </a:cubicBezTo>
                  <a:cubicBezTo>
                    <a:pt x="165" y="106"/>
                    <a:pt x="158" y="113"/>
                    <a:pt x="158" y="123"/>
                  </a:cubicBezTo>
                  <a:cubicBezTo>
                    <a:pt x="158" y="124"/>
                    <a:pt x="157" y="126"/>
                    <a:pt x="157" y="127"/>
                  </a:cubicBezTo>
                  <a:cubicBezTo>
                    <a:pt x="165" y="142"/>
                    <a:pt x="153" y="144"/>
                    <a:pt x="143" y="148"/>
                  </a:cubicBezTo>
                  <a:cubicBezTo>
                    <a:pt x="142" y="149"/>
                    <a:pt x="140" y="150"/>
                    <a:pt x="139" y="151"/>
                  </a:cubicBezTo>
                  <a:cubicBezTo>
                    <a:pt x="136" y="152"/>
                    <a:pt x="134" y="153"/>
                    <a:pt x="134" y="156"/>
                  </a:cubicBezTo>
                  <a:cubicBezTo>
                    <a:pt x="134" y="159"/>
                    <a:pt x="135" y="162"/>
                    <a:pt x="135" y="165"/>
                  </a:cubicBezTo>
                  <a:cubicBezTo>
                    <a:pt x="138" y="179"/>
                    <a:pt x="134" y="187"/>
                    <a:pt x="124" y="189"/>
                  </a:cubicBezTo>
                  <a:cubicBezTo>
                    <a:pt x="114" y="190"/>
                    <a:pt x="107" y="183"/>
                    <a:pt x="105" y="170"/>
                  </a:cubicBezTo>
                  <a:cubicBezTo>
                    <a:pt x="105" y="168"/>
                    <a:pt x="104" y="166"/>
                    <a:pt x="104" y="165"/>
                  </a:cubicBezTo>
                  <a:cubicBezTo>
                    <a:pt x="102" y="152"/>
                    <a:pt x="98" y="140"/>
                    <a:pt x="86" y="131"/>
                  </a:cubicBezTo>
                  <a:cubicBezTo>
                    <a:pt x="75" y="123"/>
                    <a:pt x="70" y="109"/>
                    <a:pt x="59" y="99"/>
                  </a:cubicBezTo>
                  <a:cubicBezTo>
                    <a:pt x="56" y="104"/>
                    <a:pt x="59" y="106"/>
                    <a:pt x="60" y="108"/>
                  </a:cubicBezTo>
                  <a:cubicBezTo>
                    <a:pt x="74" y="123"/>
                    <a:pt x="82" y="143"/>
                    <a:pt x="96" y="158"/>
                  </a:cubicBezTo>
                  <a:cubicBezTo>
                    <a:pt x="99" y="160"/>
                    <a:pt x="100" y="163"/>
                    <a:pt x="99" y="167"/>
                  </a:cubicBezTo>
                  <a:cubicBezTo>
                    <a:pt x="90" y="172"/>
                    <a:pt x="79" y="174"/>
                    <a:pt x="70" y="182"/>
                  </a:cubicBezTo>
                  <a:cubicBezTo>
                    <a:pt x="66" y="186"/>
                    <a:pt x="61" y="181"/>
                    <a:pt x="57" y="177"/>
                  </a:cubicBezTo>
                  <a:cubicBezTo>
                    <a:pt x="55" y="170"/>
                    <a:pt x="60" y="169"/>
                    <a:pt x="65" y="167"/>
                  </a:cubicBezTo>
                  <a:cubicBezTo>
                    <a:pt x="75" y="164"/>
                    <a:pt x="76" y="161"/>
                    <a:pt x="68" y="153"/>
                  </a:cubicBezTo>
                  <a:cubicBezTo>
                    <a:pt x="61" y="148"/>
                    <a:pt x="56" y="142"/>
                    <a:pt x="53" y="134"/>
                  </a:cubicBezTo>
                  <a:cubicBezTo>
                    <a:pt x="49" y="126"/>
                    <a:pt x="43" y="120"/>
                    <a:pt x="37" y="114"/>
                  </a:cubicBezTo>
                  <a:cubicBezTo>
                    <a:pt x="31" y="107"/>
                    <a:pt x="24" y="105"/>
                    <a:pt x="15" y="108"/>
                  </a:cubicBezTo>
                  <a:cubicBezTo>
                    <a:pt x="12" y="109"/>
                    <a:pt x="8" y="111"/>
                    <a:pt x="5" y="109"/>
                  </a:cubicBezTo>
                  <a:cubicBezTo>
                    <a:pt x="0" y="104"/>
                    <a:pt x="5" y="100"/>
                    <a:pt x="5" y="97"/>
                  </a:cubicBezTo>
                  <a:cubicBezTo>
                    <a:pt x="6" y="93"/>
                    <a:pt x="10" y="89"/>
                    <a:pt x="7" y="85"/>
                  </a:cubicBezTo>
                  <a:cubicBezTo>
                    <a:pt x="11" y="80"/>
                    <a:pt x="17" y="81"/>
                    <a:pt x="22" y="78"/>
                  </a:cubicBezTo>
                  <a:close/>
                </a:path>
              </a:pathLst>
            </a:custGeom>
            <a:solidFill>
              <a:srgbClr val="164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8" name="Freeform 120">
              <a:extLst>
                <a:ext uri="{FF2B5EF4-FFF2-40B4-BE49-F238E27FC236}">
                  <a16:creationId xmlns:a16="http://schemas.microsoft.com/office/drawing/2014/main" id="{B7BD1930-C35B-C235-9B4C-DC728C5672B5}"/>
                </a:ext>
              </a:extLst>
            </p:cNvPr>
            <p:cNvSpPr/>
            <p:nvPr/>
          </p:nvSpPr>
          <p:spPr bwMode="auto">
            <a:xfrm>
              <a:off x="4019550" y="3816350"/>
              <a:ext cx="192088" cy="230187"/>
            </a:xfrm>
            <a:custGeom>
              <a:avLst/>
              <a:gdLst>
                <a:gd name="T0" fmla="*/ 79 w 120"/>
                <a:gd name="T1" fmla="*/ 136 h 142"/>
                <a:gd name="T2" fmla="*/ 46 w 120"/>
                <a:gd name="T3" fmla="*/ 139 h 142"/>
                <a:gd name="T4" fmla="*/ 46 w 120"/>
                <a:gd name="T5" fmla="*/ 135 h 142"/>
                <a:gd name="T6" fmla="*/ 56 w 120"/>
                <a:gd name="T7" fmla="*/ 133 h 142"/>
                <a:gd name="T8" fmla="*/ 103 w 120"/>
                <a:gd name="T9" fmla="*/ 68 h 142"/>
                <a:gd name="T10" fmla="*/ 44 w 120"/>
                <a:gd name="T11" fmla="*/ 23 h 142"/>
                <a:gd name="T12" fmla="*/ 14 w 120"/>
                <a:gd name="T13" fmla="*/ 39 h 142"/>
                <a:gd name="T14" fmla="*/ 4 w 120"/>
                <a:gd name="T15" fmla="*/ 50 h 142"/>
                <a:gd name="T16" fmla="*/ 0 w 120"/>
                <a:gd name="T17" fmla="*/ 50 h 142"/>
                <a:gd name="T18" fmla="*/ 89 w 120"/>
                <a:gd name="T19" fmla="*/ 28 h 142"/>
                <a:gd name="T20" fmla="*/ 92 w 120"/>
                <a:gd name="T21" fmla="*/ 124 h 142"/>
                <a:gd name="T22" fmla="*/ 79 w 120"/>
                <a:gd name="T23"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42">
                  <a:moveTo>
                    <a:pt x="79" y="136"/>
                  </a:moveTo>
                  <a:cubicBezTo>
                    <a:pt x="68" y="138"/>
                    <a:pt x="57" y="142"/>
                    <a:pt x="46" y="139"/>
                  </a:cubicBezTo>
                  <a:cubicBezTo>
                    <a:pt x="45" y="138"/>
                    <a:pt x="45" y="136"/>
                    <a:pt x="46" y="135"/>
                  </a:cubicBezTo>
                  <a:cubicBezTo>
                    <a:pt x="49" y="133"/>
                    <a:pt x="53" y="133"/>
                    <a:pt x="56" y="133"/>
                  </a:cubicBezTo>
                  <a:cubicBezTo>
                    <a:pt x="87" y="130"/>
                    <a:pt x="107" y="102"/>
                    <a:pt x="103" y="68"/>
                  </a:cubicBezTo>
                  <a:cubicBezTo>
                    <a:pt x="100" y="40"/>
                    <a:pt x="73" y="19"/>
                    <a:pt x="44" y="23"/>
                  </a:cubicBezTo>
                  <a:cubicBezTo>
                    <a:pt x="32" y="25"/>
                    <a:pt x="22" y="31"/>
                    <a:pt x="14" y="39"/>
                  </a:cubicBezTo>
                  <a:cubicBezTo>
                    <a:pt x="11" y="43"/>
                    <a:pt x="8" y="48"/>
                    <a:pt x="4" y="50"/>
                  </a:cubicBezTo>
                  <a:cubicBezTo>
                    <a:pt x="2" y="51"/>
                    <a:pt x="1" y="50"/>
                    <a:pt x="0" y="50"/>
                  </a:cubicBezTo>
                  <a:cubicBezTo>
                    <a:pt x="10" y="19"/>
                    <a:pt x="56" y="0"/>
                    <a:pt x="89" y="28"/>
                  </a:cubicBezTo>
                  <a:cubicBezTo>
                    <a:pt x="120" y="54"/>
                    <a:pt x="120" y="96"/>
                    <a:pt x="92" y="124"/>
                  </a:cubicBezTo>
                  <a:cubicBezTo>
                    <a:pt x="88" y="128"/>
                    <a:pt x="83" y="132"/>
                    <a:pt x="79" y="136"/>
                  </a:cubicBezTo>
                  <a:close/>
                </a:path>
              </a:pathLst>
            </a:custGeom>
            <a:solidFill>
              <a:srgbClr val="53784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39" name="Freeform 121">
              <a:extLst>
                <a:ext uri="{FF2B5EF4-FFF2-40B4-BE49-F238E27FC236}">
                  <a16:creationId xmlns:a16="http://schemas.microsoft.com/office/drawing/2014/main" id="{0121CED1-AB4A-10EF-B504-2DE8610E8B19}"/>
                </a:ext>
              </a:extLst>
            </p:cNvPr>
            <p:cNvSpPr/>
            <p:nvPr/>
          </p:nvSpPr>
          <p:spPr bwMode="auto">
            <a:xfrm>
              <a:off x="3967163" y="3897313"/>
              <a:ext cx="58738" cy="87312"/>
            </a:xfrm>
            <a:custGeom>
              <a:avLst/>
              <a:gdLst>
                <a:gd name="T0" fmla="*/ 32 w 36"/>
                <a:gd name="T1" fmla="*/ 0 h 54"/>
                <a:gd name="T2" fmla="*/ 35 w 36"/>
                <a:gd name="T3" fmla="*/ 0 h 54"/>
                <a:gd name="T4" fmla="*/ 36 w 36"/>
                <a:gd name="T5" fmla="*/ 1 h 54"/>
                <a:gd name="T6" fmla="*/ 32 w 36"/>
                <a:gd name="T7" fmla="*/ 38 h 54"/>
                <a:gd name="T8" fmla="*/ 30 w 36"/>
                <a:gd name="T9" fmla="*/ 41 h 54"/>
                <a:gd name="T10" fmla="*/ 20 w 36"/>
                <a:gd name="T11" fmla="*/ 48 h 54"/>
                <a:gd name="T12" fmla="*/ 0 w 36"/>
                <a:gd name="T13" fmla="*/ 48 h 54"/>
                <a:gd name="T14" fmla="*/ 16 w 36"/>
                <a:gd name="T15" fmla="*/ 42 h 54"/>
                <a:gd name="T16" fmla="*/ 27 w 36"/>
                <a:gd name="T17" fmla="*/ 0 h 54"/>
                <a:gd name="T18" fmla="*/ 32 w 36"/>
                <a:gd name="T1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54">
                  <a:moveTo>
                    <a:pt x="32" y="0"/>
                  </a:moveTo>
                  <a:cubicBezTo>
                    <a:pt x="33" y="0"/>
                    <a:pt x="34" y="0"/>
                    <a:pt x="35" y="0"/>
                  </a:cubicBezTo>
                  <a:cubicBezTo>
                    <a:pt x="35" y="0"/>
                    <a:pt x="35" y="1"/>
                    <a:pt x="36" y="1"/>
                  </a:cubicBezTo>
                  <a:cubicBezTo>
                    <a:pt x="35" y="13"/>
                    <a:pt x="33" y="26"/>
                    <a:pt x="32" y="38"/>
                  </a:cubicBezTo>
                  <a:cubicBezTo>
                    <a:pt x="32" y="39"/>
                    <a:pt x="31" y="40"/>
                    <a:pt x="30" y="41"/>
                  </a:cubicBezTo>
                  <a:cubicBezTo>
                    <a:pt x="27" y="44"/>
                    <a:pt x="21" y="42"/>
                    <a:pt x="20" y="48"/>
                  </a:cubicBezTo>
                  <a:cubicBezTo>
                    <a:pt x="13" y="51"/>
                    <a:pt x="6" y="54"/>
                    <a:pt x="0" y="48"/>
                  </a:cubicBezTo>
                  <a:cubicBezTo>
                    <a:pt x="4" y="42"/>
                    <a:pt x="10" y="43"/>
                    <a:pt x="16" y="42"/>
                  </a:cubicBezTo>
                  <a:cubicBezTo>
                    <a:pt x="7" y="30"/>
                    <a:pt x="12" y="12"/>
                    <a:pt x="27" y="0"/>
                  </a:cubicBezTo>
                  <a:cubicBezTo>
                    <a:pt x="29" y="0"/>
                    <a:pt x="30" y="0"/>
                    <a:pt x="32" y="0"/>
                  </a:cubicBezTo>
                  <a:close/>
                </a:path>
              </a:pathLst>
            </a:custGeom>
            <a:solidFill>
              <a:srgbClr val="708BA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0" name="Freeform 122">
              <a:extLst>
                <a:ext uri="{FF2B5EF4-FFF2-40B4-BE49-F238E27FC236}">
                  <a16:creationId xmlns:a16="http://schemas.microsoft.com/office/drawing/2014/main" id="{EF26543D-CC4E-D2C0-88E5-034A987025F0}"/>
                </a:ext>
              </a:extLst>
            </p:cNvPr>
            <p:cNvSpPr/>
            <p:nvPr/>
          </p:nvSpPr>
          <p:spPr bwMode="auto">
            <a:xfrm>
              <a:off x="3802063" y="3975100"/>
              <a:ext cx="293688" cy="149225"/>
            </a:xfrm>
            <a:custGeom>
              <a:avLst/>
              <a:gdLst>
                <a:gd name="T0" fmla="*/ 180 w 182"/>
                <a:gd name="T1" fmla="*/ 38 h 92"/>
                <a:gd name="T2" fmla="*/ 180 w 182"/>
                <a:gd name="T3" fmla="*/ 41 h 92"/>
                <a:gd name="T4" fmla="*/ 181 w 182"/>
                <a:gd name="T5" fmla="*/ 53 h 92"/>
                <a:gd name="T6" fmla="*/ 164 w 182"/>
                <a:gd name="T7" fmla="*/ 76 h 92"/>
                <a:gd name="T8" fmla="*/ 126 w 182"/>
                <a:gd name="T9" fmla="*/ 86 h 92"/>
                <a:gd name="T10" fmla="*/ 82 w 182"/>
                <a:gd name="T11" fmla="*/ 76 h 92"/>
                <a:gd name="T12" fmla="*/ 69 w 182"/>
                <a:gd name="T13" fmla="*/ 80 h 92"/>
                <a:gd name="T14" fmla="*/ 45 w 182"/>
                <a:gd name="T15" fmla="*/ 84 h 92"/>
                <a:gd name="T16" fmla="*/ 2 w 182"/>
                <a:gd name="T17" fmla="*/ 53 h 92"/>
                <a:gd name="T18" fmla="*/ 2 w 182"/>
                <a:gd name="T19" fmla="*/ 33 h 92"/>
                <a:gd name="T20" fmla="*/ 4 w 182"/>
                <a:gd name="T21" fmla="*/ 23 h 92"/>
                <a:gd name="T22" fmla="*/ 15 w 182"/>
                <a:gd name="T23" fmla="*/ 27 h 92"/>
                <a:gd name="T24" fmla="*/ 19 w 182"/>
                <a:gd name="T25" fmla="*/ 30 h 92"/>
                <a:gd name="T26" fmla="*/ 35 w 182"/>
                <a:gd name="T27" fmla="*/ 29 h 92"/>
                <a:gd name="T28" fmla="*/ 59 w 182"/>
                <a:gd name="T29" fmla="*/ 20 h 92"/>
                <a:gd name="T30" fmla="*/ 66 w 182"/>
                <a:gd name="T31" fmla="*/ 17 h 92"/>
                <a:gd name="T32" fmla="*/ 69 w 182"/>
                <a:gd name="T33" fmla="*/ 29 h 92"/>
                <a:gd name="T34" fmla="*/ 84 w 182"/>
                <a:gd name="T35" fmla="*/ 40 h 92"/>
                <a:gd name="T36" fmla="*/ 93 w 182"/>
                <a:gd name="T37" fmla="*/ 27 h 92"/>
                <a:gd name="T38" fmla="*/ 90 w 182"/>
                <a:gd name="T39" fmla="*/ 9 h 92"/>
                <a:gd name="T40" fmla="*/ 99 w 182"/>
                <a:gd name="T41" fmla="*/ 3 h 92"/>
                <a:gd name="T42" fmla="*/ 106 w 182"/>
                <a:gd name="T43" fmla="*/ 30 h 92"/>
                <a:gd name="T44" fmla="*/ 133 w 182"/>
                <a:gd name="T45" fmla="*/ 40 h 92"/>
                <a:gd name="T46" fmla="*/ 147 w 182"/>
                <a:gd name="T47" fmla="*/ 41 h 92"/>
                <a:gd name="T48" fmla="*/ 163 w 182"/>
                <a:gd name="T49" fmla="*/ 40 h 92"/>
                <a:gd name="T50" fmla="*/ 177 w 182"/>
                <a:gd name="T51" fmla="*/ 37 h 92"/>
                <a:gd name="T52" fmla="*/ 180 w 182"/>
                <a:gd name="T53" fmla="*/ 3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2" h="92">
                  <a:moveTo>
                    <a:pt x="180" y="38"/>
                  </a:moveTo>
                  <a:cubicBezTo>
                    <a:pt x="180" y="39"/>
                    <a:pt x="180" y="40"/>
                    <a:pt x="180" y="41"/>
                  </a:cubicBezTo>
                  <a:cubicBezTo>
                    <a:pt x="180" y="45"/>
                    <a:pt x="180" y="49"/>
                    <a:pt x="181" y="53"/>
                  </a:cubicBezTo>
                  <a:cubicBezTo>
                    <a:pt x="182" y="66"/>
                    <a:pt x="174" y="72"/>
                    <a:pt x="164" y="76"/>
                  </a:cubicBezTo>
                  <a:cubicBezTo>
                    <a:pt x="151" y="79"/>
                    <a:pt x="139" y="83"/>
                    <a:pt x="126" y="86"/>
                  </a:cubicBezTo>
                  <a:cubicBezTo>
                    <a:pt x="111" y="87"/>
                    <a:pt x="97" y="79"/>
                    <a:pt x="82" y="76"/>
                  </a:cubicBezTo>
                  <a:cubicBezTo>
                    <a:pt x="76" y="74"/>
                    <a:pt x="73" y="74"/>
                    <a:pt x="69" y="80"/>
                  </a:cubicBezTo>
                  <a:cubicBezTo>
                    <a:pt x="62" y="91"/>
                    <a:pt x="56" y="92"/>
                    <a:pt x="45" y="84"/>
                  </a:cubicBezTo>
                  <a:cubicBezTo>
                    <a:pt x="31" y="74"/>
                    <a:pt x="17" y="64"/>
                    <a:pt x="2" y="53"/>
                  </a:cubicBezTo>
                  <a:cubicBezTo>
                    <a:pt x="2" y="47"/>
                    <a:pt x="4" y="40"/>
                    <a:pt x="2" y="33"/>
                  </a:cubicBezTo>
                  <a:cubicBezTo>
                    <a:pt x="2" y="30"/>
                    <a:pt x="0" y="26"/>
                    <a:pt x="4" y="23"/>
                  </a:cubicBezTo>
                  <a:cubicBezTo>
                    <a:pt x="9" y="21"/>
                    <a:pt x="12" y="24"/>
                    <a:pt x="15" y="27"/>
                  </a:cubicBezTo>
                  <a:cubicBezTo>
                    <a:pt x="16" y="28"/>
                    <a:pt x="17" y="30"/>
                    <a:pt x="19" y="30"/>
                  </a:cubicBezTo>
                  <a:cubicBezTo>
                    <a:pt x="24" y="34"/>
                    <a:pt x="29" y="37"/>
                    <a:pt x="35" y="29"/>
                  </a:cubicBezTo>
                  <a:cubicBezTo>
                    <a:pt x="40" y="21"/>
                    <a:pt x="50" y="21"/>
                    <a:pt x="59" y="20"/>
                  </a:cubicBezTo>
                  <a:cubicBezTo>
                    <a:pt x="61" y="19"/>
                    <a:pt x="64" y="18"/>
                    <a:pt x="66" y="17"/>
                  </a:cubicBezTo>
                  <a:cubicBezTo>
                    <a:pt x="69" y="21"/>
                    <a:pt x="68" y="25"/>
                    <a:pt x="69" y="29"/>
                  </a:cubicBezTo>
                  <a:cubicBezTo>
                    <a:pt x="71" y="37"/>
                    <a:pt x="77" y="40"/>
                    <a:pt x="84" y="40"/>
                  </a:cubicBezTo>
                  <a:cubicBezTo>
                    <a:pt x="90" y="39"/>
                    <a:pt x="95" y="35"/>
                    <a:pt x="93" y="27"/>
                  </a:cubicBezTo>
                  <a:cubicBezTo>
                    <a:pt x="92" y="21"/>
                    <a:pt x="91" y="15"/>
                    <a:pt x="90" y="9"/>
                  </a:cubicBezTo>
                  <a:cubicBezTo>
                    <a:pt x="89" y="1"/>
                    <a:pt x="92" y="0"/>
                    <a:pt x="99" y="3"/>
                  </a:cubicBezTo>
                  <a:cubicBezTo>
                    <a:pt x="104" y="11"/>
                    <a:pt x="100" y="22"/>
                    <a:pt x="106" y="30"/>
                  </a:cubicBezTo>
                  <a:cubicBezTo>
                    <a:pt x="113" y="40"/>
                    <a:pt x="121" y="44"/>
                    <a:pt x="133" y="40"/>
                  </a:cubicBezTo>
                  <a:cubicBezTo>
                    <a:pt x="138" y="38"/>
                    <a:pt x="143" y="38"/>
                    <a:pt x="147" y="41"/>
                  </a:cubicBezTo>
                  <a:cubicBezTo>
                    <a:pt x="153" y="46"/>
                    <a:pt x="158" y="43"/>
                    <a:pt x="163" y="40"/>
                  </a:cubicBezTo>
                  <a:cubicBezTo>
                    <a:pt x="167" y="36"/>
                    <a:pt x="172" y="36"/>
                    <a:pt x="177" y="37"/>
                  </a:cubicBezTo>
                  <a:cubicBezTo>
                    <a:pt x="178" y="37"/>
                    <a:pt x="179" y="38"/>
                    <a:pt x="180" y="38"/>
                  </a:cubicBezTo>
                  <a:close/>
                </a:path>
              </a:pathLst>
            </a:custGeom>
            <a:solidFill>
              <a:srgbClr val="4E749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1" name="Freeform 123">
              <a:extLst>
                <a:ext uri="{FF2B5EF4-FFF2-40B4-BE49-F238E27FC236}">
                  <a16:creationId xmlns:a16="http://schemas.microsoft.com/office/drawing/2014/main" id="{E8818F12-7AF6-9923-E390-448C97D87DA9}"/>
                </a:ext>
              </a:extLst>
            </p:cNvPr>
            <p:cNvSpPr/>
            <p:nvPr/>
          </p:nvSpPr>
          <p:spPr bwMode="auto">
            <a:xfrm>
              <a:off x="4067175" y="4052888"/>
              <a:ext cx="33338" cy="44450"/>
            </a:xfrm>
            <a:custGeom>
              <a:avLst/>
              <a:gdLst>
                <a:gd name="T0" fmla="*/ 0 w 21"/>
                <a:gd name="T1" fmla="*/ 28 h 28"/>
                <a:gd name="T2" fmla="*/ 17 w 21"/>
                <a:gd name="T3" fmla="*/ 5 h 28"/>
                <a:gd name="T4" fmla="*/ 20 w 21"/>
                <a:gd name="T5" fmla="*/ 0 h 28"/>
                <a:gd name="T6" fmla="*/ 0 w 21"/>
                <a:gd name="T7" fmla="*/ 28 h 28"/>
              </a:gdLst>
              <a:ahLst/>
              <a:cxnLst>
                <a:cxn ang="0">
                  <a:pos x="T0" y="T1"/>
                </a:cxn>
                <a:cxn ang="0">
                  <a:pos x="T2" y="T3"/>
                </a:cxn>
                <a:cxn ang="0">
                  <a:pos x="T4" y="T5"/>
                </a:cxn>
                <a:cxn ang="0">
                  <a:pos x="T6" y="T7"/>
                </a:cxn>
              </a:cxnLst>
              <a:rect l="0" t="0" r="r" b="b"/>
              <a:pathLst>
                <a:path w="21" h="28">
                  <a:moveTo>
                    <a:pt x="0" y="28"/>
                  </a:moveTo>
                  <a:cubicBezTo>
                    <a:pt x="8" y="22"/>
                    <a:pt x="15" y="16"/>
                    <a:pt x="17" y="5"/>
                  </a:cubicBezTo>
                  <a:cubicBezTo>
                    <a:pt x="18" y="4"/>
                    <a:pt x="19" y="2"/>
                    <a:pt x="20" y="0"/>
                  </a:cubicBezTo>
                  <a:cubicBezTo>
                    <a:pt x="21" y="17"/>
                    <a:pt x="15" y="25"/>
                    <a:pt x="0" y="28"/>
                  </a:cubicBezTo>
                  <a:close/>
                </a:path>
              </a:pathLst>
            </a:custGeom>
            <a:solidFill>
              <a:srgbClr val="1648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2" name="Freeform 124">
              <a:extLst>
                <a:ext uri="{FF2B5EF4-FFF2-40B4-BE49-F238E27FC236}">
                  <a16:creationId xmlns:a16="http://schemas.microsoft.com/office/drawing/2014/main" id="{A243C055-1083-0B96-3E58-D46E8D1A425A}"/>
                </a:ext>
              </a:extLst>
            </p:cNvPr>
            <p:cNvSpPr/>
            <p:nvPr/>
          </p:nvSpPr>
          <p:spPr bwMode="auto">
            <a:xfrm>
              <a:off x="3702050" y="3895725"/>
              <a:ext cx="165100" cy="165100"/>
            </a:xfrm>
            <a:custGeom>
              <a:avLst/>
              <a:gdLst>
                <a:gd name="T0" fmla="*/ 81 w 102"/>
                <a:gd name="T1" fmla="*/ 79 h 102"/>
                <a:gd name="T2" fmla="*/ 66 w 102"/>
                <a:gd name="T3" fmla="*/ 76 h 102"/>
                <a:gd name="T4" fmla="*/ 67 w 102"/>
                <a:gd name="T5" fmla="*/ 91 h 102"/>
                <a:gd name="T6" fmla="*/ 64 w 102"/>
                <a:gd name="T7" fmla="*/ 102 h 102"/>
                <a:gd name="T8" fmla="*/ 59 w 102"/>
                <a:gd name="T9" fmla="*/ 75 h 102"/>
                <a:gd name="T10" fmla="*/ 48 w 102"/>
                <a:gd name="T11" fmla="*/ 68 h 102"/>
                <a:gd name="T12" fmla="*/ 3 w 102"/>
                <a:gd name="T13" fmla="*/ 72 h 102"/>
                <a:gd name="T14" fmla="*/ 3 w 102"/>
                <a:gd name="T15" fmla="*/ 58 h 102"/>
                <a:gd name="T16" fmla="*/ 26 w 102"/>
                <a:gd name="T17" fmla="*/ 18 h 102"/>
                <a:gd name="T18" fmla="*/ 26 w 102"/>
                <a:gd name="T19" fmla="*/ 14 h 102"/>
                <a:gd name="T20" fmla="*/ 27 w 102"/>
                <a:gd name="T21" fmla="*/ 12 h 102"/>
                <a:gd name="T22" fmla="*/ 78 w 102"/>
                <a:gd name="T23" fmla="*/ 36 h 102"/>
                <a:gd name="T24" fmla="*/ 93 w 102"/>
                <a:gd name="T25" fmla="*/ 54 h 102"/>
                <a:gd name="T26" fmla="*/ 99 w 102"/>
                <a:gd name="T27" fmla="*/ 68 h 102"/>
                <a:gd name="T28" fmla="*/ 88 w 102"/>
                <a:gd name="T29" fmla="*/ 73 h 102"/>
                <a:gd name="T30" fmla="*/ 81 w 102"/>
                <a:gd name="T31" fmla="*/ 7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81" y="79"/>
                  </a:moveTo>
                  <a:cubicBezTo>
                    <a:pt x="74" y="82"/>
                    <a:pt x="71" y="70"/>
                    <a:pt x="66" y="76"/>
                  </a:cubicBezTo>
                  <a:cubicBezTo>
                    <a:pt x="64" y="78"/>
                    <a:pt x="67" y="86"/>
                    <a:pt x="67" y="91"/>
                  </a:cubicBezTo>
                  <a:cubicBezTo>
                    <a:pt x="67" y="95"/>
                    <a:pt x="68" y="99"/>
                    <a:pt x="64" y="102"/>
                  </a:cubicBezTo>
                  <a:cubicBezTo>
                    <a:pt x="58" y="94"/>
                    <a:pt x="65" y="84"/>
                    <a:pt x="59" y="75"/>
                  </a:cubicBezTo>
                  <a:cubicBezTo>
                    <a:pt x="56" y="70"/>
                    <a:pt x="55" y="68"/>
                    <a:pt x="48" y="68"/>
                  </a:cubicBezTo>
                  <a:cubicBezTo>
                    <a:pt x="33" y="70"/>
                    <a:pt x="18" y="71"/>
                    <a:pt x="3" y="72"/>
                  </a:cubicBezTo>
                  <a:cubicBezTo>
                    <a:pt x="1" y="67"/>
                    <a:pt x="0" y="62"/>
                    <a:pt x="3" y="58"/>
                  </a:cubicBezTo>
                  <a:cubicBezTo>
                    <a:pt x="10" y="44"/>
                    <a:pt x="11" y="27"/>
                    <a:pt x="26" y="18"/>
                  </a:cubicBezTo>
                  <a:cubicBezTo>
                    <a:pt x="27" y="17"/>
                    <a:pt x="28" y="15"/>
                    <a:pt x="26" y="14"/>
                  </a:cubicBezTo>
                  <a:cubicBezTo>
                    <a:pt x="27" y="13"/>
                    <a:pt x="27" y="12"/>
                    <a:pt x="27" y="12"/>
                  </a:cubicBezTo>
                  <a:cubicBezTo>
                    <a:pt x="51" y="0"/>
                    <a:pt x="60" y="6"/>
                    <a:pt x="78" y="36"/>
                  </a:cubicBezTo>
                  <a:cubicBezTo>
                    <a:pt x="82" y="43"/>
                    <a:pt x="86" y="50"/>
                    <a:pt x="93" y="54"/>
                  </a:cubicBezTo>
                  <a:cubicBezTo>
                    <a:pt x="98" y="57"/>
                    <a:pt x="102" y="61"/>
                    <a:pt x="99" y="68"/>
                  </a:cubicBezTo>
                  <a:cubicBezTo>
                    <a:pt x="98" y="73"/>
                    <a:pt x="94" y="75"/>
                    <a:pt x="88" y="73"/>
                  </a:cubicBezTo>
                  <a:cubicBezTo>
                    <a:pt x="84" y="72"/>
                    <a:pt x="80" y="74"/>
                    <a:pt x="81" y="79"/>
                  </a:cubicBezTo>
                  <a:close/>
                </a:path>
              </a:pathLst>
            </a:custGeom>
            <a:solidFill>
              <a:srgbClr val="5F80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3" name="Freeform 125">
              <a:extLst>
                <a:ext uri="{FF2B5EF4-FFF2-40B4-BE49-F238E27FC236}">
                  <a16:creationId xmlns:a16="http://schemas.microsoft.com/office/drawing/2014/main" id="{7F384F90-0811-51B4-CE4D-172464FCE51B}"/>
                </a:ext>
              </a:extLst>
            </p:cNvPr>
            <p:cNvSpPr/>
            <p:nvPr/>
          </p:nvSpPr>
          <p:spPr bwMode="auto">
            <a:xfrm>
              <a:off x="3617913" y="3897313"/>
              <a:ext cx="53975" cy="85725"/>
            </a:xfrm>
            <a:custGeom>
              <a:avLst/>
              <a:gdLst>
                <a:gd name="T0" fmla="*/ 34 w 34"/>
                <a:gd name="T1" fmla="*/ 9 h 53"/>
                <a:gd name="T2" fmla="*/ 8 w 34"/>
                <a:gd name="T3" fmla="*/ 53 h 53"/>
                <a:gd name="T4" fmla="*/ 1 w 34"/>
                <a:gd name="T5" fmla="*/ 36 h 53"/>
                <a:gd name="T6" fmla="*/ 17 w 34"/>
                <a:gd name="T7" fmla="*/ 7 h 53"/>
                <a:gd name="T8" fmla="*/ 34 w 34"/>
                <a:gd name="T9" fmla="*/ 9 h 53"/>
              </a:gdLst>
              <a:ahLst/>
              <a:cxnLst>
                <a:cxn ang="0">
                  <a:pos x="T0" y="T1"/>
                </a:cxn>
                <a:cxn ang="0">
                  <a:pos x="T2" y="T3"/>
                </a:cxn>
                <a:cxn ang="0">
                  <a:pos x="T4" y="T5"/>
                </a:cxn>
                <a:cxn ang="0">
                  <a:pos x="T6" y="T7"/>
                </a:cxn>
                <a:cxn ang="0">
                  <a:pos x="T8" y="T9"/>
                </a:cxn>
              </a:cxnLst>
              <a:rect l="0" t="0" r="r" b="b"/>
              <a:pathLst>
                <a:path w="34" h="52">
                  <a:moveTo>
                    <a:pt x="34" y="9"/>
                  </a:moveTo>
                  <a:cubicBezTo>
                    <a:pt x="15" y="18"/>
                    <a:pt x="12" y="36"/>
                    <a:pt x="8" y="53"/>
                  </a:cubicBezTo>
                  <a:cubicBezTo>
                    <a:pt x="0" y="49"/>
                    <a:pt x="0" y="43"/>
                    <a:pt x="1" y="36"/>
                  </a:cubicBezTo>
                  <a:cubicBezTo>
                    <a:pt x="3" y="25"/>
                    <a:pt x="10" y="15"/>
                    <a:pt x="17" y="7"/>
                  </a:cubicBezTo>
                  <a:cubicBezTo>
                    <a:pt x="22" y="0"/>
                    <a:pt x="27" y="7"/>
                    <a:pt x="34" y="9"/>
                  </a:cubicBezTo>
                  <a:close/>
                </a:path>
              </a:pathLst>
            </a:custGeom>
            <a:solidFill>
              <a:srgbClr val="71D2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4" name="Freeform 126">
              <a:extLst>
                <a:ext uri="{FF2B5EF4-FFF2-40B4-BE49-F238E27FC236}">
                  <a16:creationId xmlns:a16="http://schemas.microsoft.com/office/drawing/2014/main" id="{F4F6A406-744F-CB52-A203-1BB4668F9363}"/>
                </a:ext>
              </a:extLst>
            </p:cNvPr>
            <p:cNvSpPr/>
            <p:nvPr/>
          </p:nvSpPr>
          <p:spPr bwMode="auto">
            <a:xfrm>
              <a:off x="3668713" y="3743325"/>
              <a:ext cx="36513" cy="38100"/>
            </a:xfrm>
            <a:custGeom>
              <a:avLst/>
              <a:gdLst>
                <a:gd name="T0" fmla="*/ 8 w 22"/>
                <a:gd name="T1" fmla="*/ 23 h 23"/>
                <a:gd name="T2" fmla="*/ 2 w 22"/>
                <a:gd name="T3" fmla="*/ 15 h 23"/>
                <a:gd name="T4" fmla="*/ 16 w 22"/>
                <a:gd name="T5" fmla="*/ 1 h 23"/>
                <a:gd name="T6" fmla="*/ 21 w 22"/>
                <a:gd name="T7" fmla="*/ 7 h 23"/>
                <a:gd name="T8" fmla="*/ 8 w 22"/>
                <a:gd name="T9" fmla="*/ 23 h 23"/>
              </a:gdLst>
              <a:ahLst/>
              <a:cxnLst>
                <a:cxn ang="0">
                  <a:pos x="T0" y="T1"/>
                </a:cxn>
                <a:cxn ang="0">
                  <a:pos x="T2" y="T3"/>
                </a:cxn>
                <a:cxn ang="0">
                  <a:pos x="T4" y="T5"/>
                </a:cxn>
                <a:cxn ang="0">
                  <a:pos x="T6" y="T7"/>
                </a:cxn>
                <a:cxn ang="0">
                  <a:pos x="T8" y="T9"/>
                </a:cxn>
              </a:cxnLst>
              <a:rect l="0" t="0" r="r" b="b"/>
              <a:pathLst>
                <a:path w="22" h="23">
                  <a:moveTo>
                    <a:pt x="8" y="23"/>
                  </a:moveTo>
                  <a:cubicBezTo>
                    <a:pt x="4" y="21"/>
                    <a:pt x="0" y="18"/>
                    <a:pt x="2" y="15"/>
                  </a:cubicBezTo>
                  <a:cubicBezTo>
                    <a:pt x="5" y="9"/>
                    <a:pt x="8" y="2"/>
                    <a:pt x="16" y="1"/>
                  </a:cubicBezTo>
                  <a:cubicBezTo>
                    <a:pt x="21" y="0"/>
                    <a:pt x="22" y="3"/>
                    <a:pt x="21" y="7"/>
                  </a:cubicBezTo>
                  <a:cubicBezTo>
                    <a:pt x="20" y="15"/>
                    <a:pt x="13" y="18"/>
                    <a:pt x="8" y="23"/>
                  </a:cubicBezTo>
                  <a:close/>
                </a:path>
              </a:pathLst>
            </a:custGeom>
            <a:solidFill>
              <a:srgbClr val="6EEF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5" name="Freeform 127">
              <a:extLst>
                <a:ext uri="{FF2B5EF4-FFF2-40B4-BE49-F238E27FC236}">
                  <a16:creationId xmlns:a16="http://schemas.microsoft.com/office/drawing/2014/main" id="{79C43F81-E1AF-9A96-806A-7CD8371CD263}"/>
                </a:ext>
              </a:extLst>
            </p:cNvPr>
            <p:cNvSpPr/>
            <p:nvPr/>
          </p:nvSpPr>
          <p:spPr bwMode="auto">
            <a:xfrm>
              <a:off x="3695700" y="4022725"/>
              <a:ext cx="33338" cy="128587"/>
            </a:xfrm>
            <a:custGeom>
              <a:avLst/>
              <a:gdLst>
                <a:gd name="T0" fmla="*/ 20 w 20"/>
                <a:gd name="T1" fmla="*/ 80 h 80"/>
                <a:gd name="T2" fmla="*/ 0 w 20"/>
                <a:gd name="T3" fmla="*/ 42 h 80"/>
                <a:gd name="T4" fmla="*/ 0 w 20"/>
                <a:gd name="T5" fmla="*/ 4 h 80"/>
                <a:gd name="T6" fmla="*/ 15 w 20"/>
                <a:gd name="T7" fmla="*/ 2 h 80"/>
                <a:gd name="T8" fmla="*/ 16 w 20"/>
                <a:gd name="T9" fmla="*/ 62 h 80"/>
                <a:gd name="T10" fmla="*/ 20 w 20"/>
                <a:gd name="T11" fmla="*/ 80 h 80"/>
              </a:gdLst>
              <a:ahLst/>
              <a:cxnLst>
                <a:cxn ang="0">
                  <a:pos x="T0" y="T1"/>
                </a:cxn>
                <a:cxn ang="0">
                  <a:pos x="T2" y="T3"/>
                </a:cxn>
                <a:cxn ang="0">
                  <a:pos x="T4" y="T5"/>
                </a:cxn>
                <a:cxn ang="0">
                  <a:pos x="T6" y="T7"/>
                </a:cxn>
                <a:cxn ang="0">
                  <a:pos x="T8" y="T9"/>
                </a:cxn>
                <a:cxn ang="0">
                  <a:pos x="T10" y="T11"/>
                </a:cxn>
              </a:cxnLst>
              <a:rect l="0" t="0" r="r" b="b"/>
              <a:pathLst>
                <a:path w="20" h="80">
                  <a:moveTo>
                    <a:pt x="20" y="80"/>
                  </a:moveTo>
                  <a:cubicBezTo>
                    <a:pt x="10" y="69"/>
                    <a:pt x="9" y="53"/>
                    <a:pt x="0" y="42"/>
                  </a:cubicBezTo>
                  <a:cubicBezTo>
                    <a:pt x="0" y="29"/>
                    <a:pt x="0" y="17"/>
                    <a:pt x="0" y="4"/>
                  </a:cubicBezTo>
                  <a:cubicBezTo>
                    <a:pt x="4" y="0"/>
                    <a:pt x="10" y="2"/>
                    <a:pt x="15" y="2"/>
                  </a:cubicBezTo>
                  <a:cubicBezTo>
                    <a:pt x="10" y="22"/>
                    <a:pt x="12" y="42"/>
                    <a:pt x="16" y="62"/>
                  </a:cubicBezTo>
                  <a:cubicBezTo>
                    <a:pt x="17" y="68"/>
                    <a:pt x="19" y="74"/>
                    <a:pt x="20" y="80"/>
                  </a:cubicBezTo>
                  <a:close/>
                </a:path>
              </a:pathLst>
            </a:custGeom>
            <a:solidFill>
              <a:srgbClr val="51A4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6" name="Freeform 128">
              <a:extLst>
                <a:ext uri="{FF2B5EF4-FFF2-40B4-BE49-F238E27FC236}">
                  <a16:creationId xmlns:a16="http://schemas.microsoft.com/office/drawing/2014/main" id="{7701A6B8-1AC1-A986-6180-46A9D2A55611}"/>
                </a:ext>
              </a:extLst>
            </p:cNvPr>
            <p:cNvSpPr/>
            <p:nvPr/>
          </p:nvSpPr>
          <p:spPr bwMode="auto">
            <a:xfrm>
              <a:off x="1038225" y="3894138"/>
              <a:ext cx="182563" cy="211137"/>
            </a:xfrm>
            <a:custGeom>
              <a:avLst/>
              <a:gdLst>
                <a:gd name="T0" fmla="*/ 114 w 114"/>
                <a:gd name="T1" fmla="*/ 57 h 131"/>
                <a:gd name="T2" fmla="*/ 105 w 114"/>
                <a:gd name="T3" fmla="*/ 63 h 131"/>
                <a:gd name="T4" fmla="*/ 76 w 114"/>
                <a:gd name="T5" fmla="*/ 58 h 131"/>
                <a:gd name="T6" fmla="*/ 41 w 114"/>
                <a:gd name="T7" fmla="*/ 50 h 131"/>
                <a:gd name="T8" fmla="*/ 19 w 114"/>
                <a:gd name="T9" fmla="*/ 62 h 131"/>
                <a:gd name="T10" fmla="*/ 7 w 114"/>
                <a:gd name="T11" fmla="*/ 131 h 131"/>
                <a:gd name="T12" fmla="*/ 6 w 114"/>
                <a:gd name="T13" fmla="*/ 70 h 131"/>
                <a:gd name="T14" fmla="*/ 20 w 114"/>
                <a:gd name="T15" fmla="*/ 25 h 131"/>
                <a:gd name="T16" fmla="*/ 23 w 114"/>
                <a:gd name="T17" fmla="*/ 18 h 131"/>
                <a:gd name="T18" fmla="*/ 28 w 114"/>
                <a:gd name="T19" fmla="*/ 15 h 131"/>
                <a:gd name="T20" fmla="*/ 52 w 114"/>
                <a:gd name="T21" fmla="*/ 10 h 131"/>
                <a:gd name="T22" fmla="*/ 69 w 114"/>
                <a:gd name="T23" fmla="*/ 30 h 131"/>
                <a:gd name="T24" fmla="*/ 73 w 114"/>
                <a:gd name="T25" fmla="*/ 36 h 131"/>
                <a:gd name="T26" fmla="*/ 96 w 114"/>
                <a:gd name="T27" fmla="*/ 39 h 131"/>
                <a:gd name="T28" fmla="*/ 114 w 114"/>
                <a:gd name="T29" fmla="*/ 50 h 131"/>
                <a:gd name="T30" fmla="*/ 114 w 114"/>
                <a:gd name="T31" fmla="*/ 5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4" h="131">
                  <a:moveTo>
                    <a:pt x="114" y="57"/>
                  </a:moveTo>
                  <a:cubicBezTo>
                    <a:pt x="113" y="63"/>
                    <a:pt x="109" y="63"/>
                    <a:pt x="105" y="63"/>
                  </a:cubicBezTo>
                  <a:cubicBezTo>
                    <a:pt x="95" y="63"/>
                    <a:pt x="86" y="60"/>
                    <a:pt x="76" y="58"/>
                  </a:cubicBezTo>
                  <a:cubicBezTo>
                    <a:pt x="64" y="55"/>
                    <a:pt x="53" y="53"/>
                    <a:pt x="41" y="50"/>
                  </a:cubicBezTo>
                  <a:cubicBezTo>
                    <a:pt x="30" y="48"/>
                    <a:pt x="24" y="51"/>
                    <a:pt x="19" y="62"/>
                  </a:cubicBezTo>
                  <a:cubicBezTo>
                    <a:pt x="9" y="84"/>
                    <a:pt x="6" y="107"/>
                    <a:pt x="7" y="131"/>
                  </a:cubicBezTo>
                  <a:cubicBezTo>
                    <a:pt x="0" y="111"/>
                    <a:pt x="2" y="91"/>
                    <a:pt x="6" y="70"/>
                  </a:cubicBezTo>
                  <a:cubicBezTo>
                    <a:pt x="9" y="54"/>
                    <a:pt x="16" y="40"/>
                    <a:pt x="20" y="25"/>
                  </a:cubicBezTo>
                  <a:cubicBezTo>
                    <a:pt x="24" y="23"/>
                    <a:pt x="25" y="21"/>
                    <a:pt x="23" y="18"/>
                  </a:cubicBezTo>
                  <a:cubicBezTo>
                    <a:pt x="24" y="17"/>
                    <a:pt x="27" y="16"/>
                    <a:pt x="28" y="15"/>
                  </a:cubicBezTo>
                  <a:cubicBezTo>
                    <a:pt x="35" y="8"/>
                    <a:pt x="41" y="0"/>
                    <a:pt x="52" y="10"/>
                  </a:cubicBezTo>
                  <a:cubicBezTo>
                    <a:pt x="59" y="16"/>
                    <a:pt x="69" y="18"/>
                    <a:pt x="69" y="30"/>
                  </a:cubicBezTo>
                  <a:cubicBezTo>
                    <a:pt x="68" y="34"/>
                    <a:pt x="71" y="35"/>
                    <a:pt x="73" y="36"/>
                  </a:cubicBezTo>
                  <a:cubicBezTo>
                    <a:pt x="81" y="38"/>
                    <a:pt x="90" y="41"/>
                    <a:pt x="96" y="39"/>
                  </a:cubicBezTo>
                  <a:cubicBezTo>
                    <a:pt x="108" y="35"/>
                    <a:pt x="112" y="39"/>
                    <a:pt x="114" y="50"/>
                  </a:cubicBezTo>
                  <a:cubicBezTo>
                    <a:pt x="114" y="52"/>
                    <a:pt x="114" y="55"/>
                    <a:pt x="114" y="57"/>
                  </a:cubicBezTo>
                  <a:close/>
                </a:path>
              </a:pathLst>
            </a:custGeom>
            <a:solidFill>
              <a:srgbClr val="6683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7" name="Freeform 129">
              <a:extLst>
                <a:ext uri="{FF2B5EF4-FFF2-40B4-BE49-F238E27FC236}">
                  <a16:creationId xmlns:a16="http://schemas.microsoft.com/office/drawing/2014/main" id="{0C51C850-765C-BC92-413E-29FA7D8548B9}"/>
                </a:ext>
              </a:extLst>
            </p:cNvPr>
            <p:cNvSpPr/>
            <p:nvPr/>
          </p:nvSpPr>
          <p:spPr bwMode="auto">
            <a:xfrm>
              <a:off x="1079500" y="4040188"/>
              <a:ext cx="341313" cy="288925"/>
            </a:xfrm>
            <a:custGeom>
              <a:avLst/>
              <a:gdLst>
                <a:gd name="T0" fmla="*/ 144 w 212"/>
                <a:gd name="T1" fmla="*/ 179 h 179"/>
                <a:gd name="T2" fmla="*/ 137 w 212"/>
                <a:gd name="T3" fmla="*/ 173 h 179"/>
                <a:gd name="T4" fmla="*/ 17 w 212"/>
                <a:gd name="T5" fmla="*/ 93 h 179"/>
                <a:gd name="T6" fmla="*/ 2 w 212"/>
                <a:gd name="T7" fmla="*/ 34 h 179"/>
                <a:gd name="T8" fmla="*/ 35 w 212"/>
                <a:gd name="T9" fmla="*/ 61 h 179"/>
                <a:gd name="T10" fmla="*/ 140 w 212"/>
                <a:gd name="T11" fmla="*/ 51 h 179"/>
                <a:gd name="T12" fmla="*/ 170 w 212"/>
                <a:gd name="T13" fmla="*/ 16 h 179"/>
                <a:gd name="T14" fmla="*/ 212 w 212"/>
                <a:gd name="T15" fmla="*/ 16 h 179"/>
                <a:gd name="T16" fmla="*/ 194 w 212"/>
                <a:gd name="T17" fmla="*/ 61 h 179"/>
                <a:gd name="T18" fmla="*/ 178 w 212"/>
                <a:gd name="T19" fmla="*/ 78 h 179"/>
                <a:gd name="T20" fmla="*/ 176 w 212"/>
                <a:gd name="T21" fmla="*/ 97 h 179"/>
                <a:gd name="T22" fmla="*/ 181 w 212"/>
                <a:gd name="T23" fmla="*/ 106 h 179"/>
                <a:gd name="T24" fmla="*/ 152 w 212"/>
                <a:gd name="T25" fmla="*/ 121 h 179"/>
                <a:gd name="T26" fmla="*/ 151 w 212"/>
                <a:gd name="T27" fmla="*/ 134 h 179"/>
                <a:gd name="T28" fmla="*/ 167 w 212"/>
                <a:gd name="T29" fmla="*/ 150 h 179"/>
                <a:gd name="T30" fmla="*/ 144 w 212"/>
                <a:gd name="T31" fmla="*/ 17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1" h="179">
                  <a:moveTo>
                    <a:pt x="144" y="179"/>
                  </a:moveTo>
                  <a:cubicBezTo>
                    <a:pt x="144" y="175"/>
                    <a:pt x="141" y="173"/>
                    <a:pt x="137" y="173"/>
                  </a:cubicBezTo>
                  <a:cubicBezTo>
                    <a:pt x="84" y="166"/>
                    <a:pt x="44" y="139"/>
                    <a:pt x="17" y="93"/>
                  </a:cubicBezTo>
                  <a:cubicBezTo>
                    <a:pt x="7" y="75"/>
                    <a:pt x="0" y="57"/>
                    <a:pt x="2" y="34"/>
                  </a:cubicBezTo>
                  <a:cubicBezTo>
                    <a:pt x="14" y="43"/>
                    <a:pt x="23" y="54"/>
                    <a:pt x="35" y="61"/>
                  </a:cubicBezTo>
                  <a:cubicBezTo>
                    <a:pt x="69" y="82"/>
                    <a:pt x="111" y="76"/>
                    <a:pt x="140" y="51"/>
                  </a:cubicBezTo>
                  <a:cubicBezTo>
                    <a:pt x="152" y="41"/>
                    <a:pt x="160" y="28"/>
                    <a:pt x="170" y="16"/>
                  </a:cubicBezTo>
                  <a:cubicBezTo>
                    <a:pt x="182" y="0"/>
                    <a:pt x="198" y="0"/>
                    <a:pt x="212" y="16"/>
                  </a:cubicBezTo>
                  <a:cubicBezTo>
                    <a:pt x="205" y="30"/>
                    <a:pt x="197" y="45"/>
                    <a:pt x="194" y="61"/>
                  </a:cubicBezTo>
                  <a:cubicBezTo>
                    <a:pt x="192" y="69"/>
                    <a:pt x="185" y="73"/>
                    <a:pt x="178" y="78"/>
                  </a:cubicBezTo>
                  <a:cubicBezTo>
                    <a:pt x="169" y="84"/>
                    <a:pt x="168" y="89"/>
                    <a:pt x="176" y="97"/>
                  </a:cubicBezTo>
                  <a:cubicBezTo>
                    <a:pt x="178" y="99"/>
                    <a:pt x="181" y="101"/>
                    <a:pt x="181" y="106"/>
                  </a:cubicBezTo>
                  <a:cubicBezTo>
                    <a:pt x="170" y="107"/>
                    <a:pt x="161" y="114"/>
                    <a:pt x="152" y="121"/>
                  </a:cubicBezTo>
                  <a:cubicBezTo>
                    <a:pt x="146" y="125"/>
                    <a:pt x="145" y="129"/>
                    <a:pt x="151" y="134"/>
                  </a:cubicBezTo>
                  <a:cubicBezTo>
                    <a:pt x="156" y="138"/>
                    <a:pt x="162" y="143"/>
                    <a:pt x="167" y="150"/>
                  </a:cubicBezTo>
                  <a:cubicBezTo>
                    <a:pt x="145" y="150"/>
                    <a:pt x="147" y="166"/>
                    <a:pt x="144" y="179"/>
                  </a:cubicBezTo>
                  <a:close/>
                </a:path>
              </a:pathLst>
            </a:custGeom>
            <a:solidFill>
              <a:srgbClr val="466D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8" name="Freeform 130">
              <a:extLst>
                <a:ext uri="{FF2B5EF4-FFF2-40B4-BE49-F238E27FC236}">
                  <a16:creationId xmlns:a16="http://schemas.microsoft.com/office/drawing/2014/main" id="{C712A268-9CF8-4552-E827-DC5766DCF86A}"/>
                </a:ext>
              </a:extLst>
            </p:cNvPr>
            <p:cNvSpPr/>
            <p:nvPr/>
          </p:nvSpPr>
          <p:spPr bwMode="auto">
            <a:xfrm>
              <a:off x="1354138" y="3844925"/>
              <a:ext cx="179388" cy="187325"/>
            </a:xfrm>
            <a:custGeom>
              <a:avLst/>
              <a:gdLst>
                <a:gd name="T0" fmla="*/ 101 w 112"/>
                <a:gd name="T1" fmla="*/ 89 h 116"/>
                <a:gd name="T2" fmla="*/ 87 w 112"/>
                <a:gd name="T3" fmla="*/ 101 h 116"/>
                <a:gd name="T4" fmla="*/ 20 w 112"/>
                <a:gd name="T5" fmla="*/ 99 h 116"/>
                <a:gd name="T6" fmla="*/ 18 w 112"/>
                <a:gd name="T7" fmla="*/ 23 h 116"/>
                <a:gd name="T8" fmla="*/ 79 w 112"/>
                <a:gd name="T9" fmla="*/ 11 h 116"/>
                <a:gd name="T10" fmla="*/ 107 w 112"/>
                <a:gd name="T11" fmla="*/ 69 h 116"/>
                <a:gd name="T12" fmla="*/ 101 w 112"/>
                <a:gd name="T13" fmla="*/ 89 h 116"/>
                <a:gd name="T14" fmla="*/ 101 w 112"/>
                <a:gd name="T15" fmla="*/ 89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15">
                  <a:moveTo>
                    <a:pt x="101" y="89"/>
                  </a:moveTo>
                  <a:cubicBezTo>
                    <a:pt x="93" y="89"/>
                    <a:pt x="92" y="97"/>
                    <a:pt x="87" y="101"/>
                  </a:cubicBezTo>
                  <a:cubicBezTo>
                    <a:pt x="68" y="116"/>
                    <a:pt x="34" y="115"/>
                    <a:pt x="20" y="99"/>
                  </a:cubicBezTo>
                  <a:cubicBezTo>
                    <a:pt x="2" y="77"/>
                    <a:pt x="0" y="44"/>
                    <a:pt x="18" y="23"/>
                  </a:cubicBezTo>
                  <a:cubicBezTo>
                    <a:pt x="34" y="5"/>
                    <a:pt x="58" y="0"/>
                    <a:pt x="79" y="11"/>
                  </a:cubicBezTo>
                  <a:cubicBezTo>
                    <a:pt x="100" y="21"/>
                    <a:pt x="112" y="47"/>
                    <a:pt x="107" y="69"/>
                  </a:cubicBezTo>
                  <a:cubicBezTo>
                    <a:pt x="105" y="76"/>
                    <a:pt x="103" y="82"/>
                    <a:pt x="101" y="89"/>
                  </a:cubicBezTo>
                  <a:cubicBezTo>
                    <a:pt x="101" y="89"/>
                    <a:pt x="101" y="89"/>
                    <a:pt x="101" y="89"/>
                  </a:cubicBezTo>
                  <a:close/>
                </a:path>
              </a:pathLst>
            </a:custGeom>
            <a:solidFill>
              <a:srgbClr val="D4DBD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49" name="Freeform 131">
              <a:extLst>
                <a:ext uri="{FF2B5EF4-FFF2-40B4-BE49-F238E27FC236}">
                  <a16:creationId xmlns:a16="http://schemas.microsoft.com/office/drawing/2014/main" id="{B0ECF660-FD58-1530-4B7A-0D5299E13D36}"/>
                </a:ext>
              </a:extLst>
            </p:cNvPr>
            <p:cNvSpPr/>
            <p:nvPr/>
          </p:nvSpPr>
          <p:spPr bwMode="auto">
            <a:xfrm>
              <a:off x="3816350" y="3889375"/>
              <a:ext cx="95250" cy="122237"/>
            </a:xfrm>
            <a:custGeom>
              <a:avLst/>
              <a:gdLst>
                <a:gd name="T0" fmla="*/ 58 w 59"/>
                <a:gd name="T1" fmla="*/ 70 h 76"/>
                <a:gd name="T2" fmla="*/ 51 w 59"/>
                <a:gd name="T3" fmla="*/ 73 h 76"/>
                <a:gd name="T4" fmla="*/ 8 w 59"/>
                <a:gd name="T5" fmla="*/ 13 h 76"/>
                <a:gd name="T6" fmla="*/ 6 w 59"/>
                <a:gd name="T7" fmla="*/ 3 h 76"/>
                <a:gd name="T8" fmla="*/ 17 w 59"/>
                <a:gd name="T9" fmla="*/ 7 h 76"/>
                <a:gd name="T10" fmla="*/ 53 w 59"/>
                <a:gd name="T11" fmla="*/ 47 h 76"/>
                <a:gd name="T12" fmla="*/ 58 w 59"/>
                <a:gd name="T13" fmla="*/ 70 h 76"/>
              </a:gdLst>
              <a:ahLst/>
              <a:cxnLst>
                <a:cxn ang="0">
                  <a:pos x="T0" y="T1"/>
                </a:cxn>
                <a:cxn ang="0">
                  <a:pos x="T2" y="T3"/>
                </a:cxn>
                <a:cxn ang="0">
                  <a:pos x="T4" y="T5"/>
                </a:cxn>
                <a:cxn ang="0">
                  <a:pos x="T6" y="T7"/>
                </a:cxn>
                <a:cxn ang="0">
                  <a:pos x="T8" y="T9"/>
                </a:cxn>
                <a:cxn ang="0">
                  <a:pos x="T10" y="T11"/>
                </a:cxn>
                <a:cxn ang="0">
                  <a:pos x="T12" y="T13"/>
                </a:cxn>
              </a:cxnLst>
              <a:rect l="0" t="0" r="r" b="b"/>
              <a:pathLst>
                <a:path w="59" h="76">
                  <a:moveTo>
                    <a:pt x="58" y="70"/>
                  </a:moveTo>
                  <a:cubicBezTo>
                    <a:pt x="58" y="75"/>
                    <a:pt x="55" y="76"/>
                    <a:pt x="51" y="73"/>
                  </a:cubicBezTo>
                  <a:cubicBezTo>
                    <a:pt x="34" y="55"/>
                    <a:pt x="23" y="33"/>
                    <a:pt x="8" y="13"/>
                  </a:cubicBezTo>
                  <a:cubicBezTo>
                    <a:pt x="6" y="11"/>
                    <a:pt x="0" y="7"/>
                    <a:pt x="6" y="3"/>
                  </a:cubicBezTo>
                  <a:cubicBezTo>
                    <a:pt x="11" y="0"/>
                    <a:pt x="14" y="4"/>
                    <a:pt x="17" y="7"/>
                  </a:cubicBezTo>
                  <a:cubicBezTo>
                    <a:pt x="29" y="20"/>
                    <a:pt x="36" y="37"/>
                    <a:pt x="53" y="47"/>
                  </a:cubicBezTo>
                  <a:cubicBezTo>
                    <a:pt x="59" y="50"/>
                    <a:pt x="57" y="62"/>
                    <a:pt x="58" y="70"/>
                  </a:cubicBezTo>
                  <a:close/>
                </a:path>
              </a:pathLst>
            </a:custGeom>
            <a:solidFill>
              <a:srgbClr val="6384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0" name="Freeform 132">
              <a:extLst>
                <a:ext uri="{FF2B5EF4-FFF2-40B4-BE49-F238E27FC236}">
                  <a16:creationId xmlns:a16="http://schemas.microsoft.com/office/drawing/2014/main" id="{787BC54D-723B-FD18-2DDF-AC8DB8F278EE}"/>
                </a:ext>
              </a:extLst>
            </p:cNvPr>
            <p:cNvSpPr/>
            <p:nvPr/>
          </p:nvSpPr>
          <p:spPr bwMode="auto">
            <a:xfrm>
              <a:off x="3951288" y="3970338"/>
              <a:ext cx="117475" cy="87312"/>
            </a:xfrm>
            <a:custGeom>
              <a:avLst/>
              <a:gdLst>
                <a:gd name="T0" fmla="*/ 73 w 73"/>
                <a:gd name="T1" fmla="*/ 44 h 54"/>
                <a:gd name="T2" fmla="*/ 53 w 73"/>
                <a:gd name="T3" fmla="*/ 46 h 54"/>
                <a:gd name="T4" fmla="*/ 46 w 73"/>
                <a:gd name="T5" fmla="*/ 44 h 54"/>
                <a:gd name="T6" fmla="*/ 23 w 73"/>
                <a:gd name="T7" fmla="*/ 45 h 54"/>
                <a:gd name="T8" fmla="*/ 9 w 73"/>
                <a:gd name="T9" fmla="*/ 23 h 54"/>
                <a:gd name="T10" fmla="*/ 6 w 73"/>
                <a:gd name="T11" fmla="*/ 15 h 54"/>
                <a:gd name="T12" fmla="*/ 7 w 73"/>
                <a:gd name="T13" fmla="*/ 6 h 54"/>
                <a:gd name="T14" fmla="*/ 10 w 73"/>
                <a:gd name="T15" fmla="*/ 3 h 54"/>
                <a:gd name="T16" fmla="*/ 32 w 73"/>
                <a:gd name="T17" fmla="*/ 0 h 54"/>
                <a:gd name="T18" fmla="*/ 28 w 73"/>
                <a:gd name="T19" fmla="*/ 9 h 54"/>
                <a:gd name="T20" fmla="*/ 18 w 73"/>
                <a:gd name="T21" fmla="*/ 23 h 54"/>
                <a:gd name="T22" fmla="*/ 37 w 73"/>
                <a:gd name="T23" fmla="*/ 37 h 54"/>
                <a:gd name="T24" fmla="*/ 73 w 73"/>
                <a:gd name="T25"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 h="54">
                  <a:moveTo>
                    <a:pt x="73" y="44"/>
                  </a:moveTo>
                  <a:cubicBezTo>
                    <a:pt x="67" y="51"/>
                    <a:pt x="61" y="54"/>
                    <a:pt x="53" y="46"/>
                  </a:cubicBezTo>
                  <a:cubicBezTo>
                    <a:pt x="51" y="44"/>
                    <a:pt x="48" y="42"/>
                    <a:pt x="46" y="44"/>
                  </a:cubicBezTo>
                  <a:cubicBezTo>
                    <a:pt x="38" y="50"/>
                    <a:pt x="32" y="50"/>
                    <a:pt x="23" y="45"/>
                  </a:cubicBezTo>
                  <a:cubicBezTo>
                    <a:pt x="15" y="41"/>
                    <a:pt x="7" y="32"/>
                    <a:pt x="9" y="23"/>
                  </a:cubicBezTo>
                  <a:cubicBezTo>
                    <a:pt x="9" y="20"/>
                    <a:pt x="9" y="16"/>
                    <a:pt x="6" y="15"/>
                  </a:cubicBezTo>
                  <a:cubicBezTo>
                    <a:pt x="0" y="11"/>
                    <a:pt x="5" y="9"/>
                    <a:pt x="7" y="6"/>
                  </a:cubicBezTo>
                  <a:cubicBezTo>
                    <a:pt x="8" y="5"/>
                    <a:pt x="9" y="4"/>
                    <a:pt x="10" y="3"/>
                  </a:cubicBezTo>
                  <a:cubicBezTo>
                    <a:pt x="17" y="4"/>
                    <a:pt x="25" y="3"/>
                    <a:pt x="32" y="0"/>
                  </a:cubicBezTo>
                  <a:cubicBezTo>
                    <a:pt x="34" y="6"/>
                    <a:pt x="34" y="7"/>
                    <a:pt x="28" y="9"/>
                  </a:cubicBezTo>
                  <a:cubicBezTo>
                    <a:pt x="21" y="11"/>
                    <a:pt x="15" y="13"/>
                    <a:pt x="18" y="23"/>
                  </a:cubicBezTo>
                  <a:cubicBezTo>
                    <a:pt x="22" y="35"/>
                    <a:pt x="25" y="39"/>
                    <a:pt x="37" y="37"/>
                  </a:cubicBezTo>
                  <a:cubicBezTo>
                    <a:pt x="50" y="35"/>
                    <a:pt x="62" y="38"/>
                    <a:pt x="73" y="44"/>
                  </a:cubicBezTo>
                  <a:close/>
                </a:path>
              </a:pathLst>
            </a:custGeom>
            <a:solidFill>
              <a:srgbClr val="16480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1" name="Freeform 133">
              <a:extLst>
                <a:ext uri="{FF2B5EF4-FFF2-40B4-BE49-F238E27FC236}">
                  <a16:creationId xmlns:a16="http://schemas.microsoft.com/office/drawing/2014/main" id="{8C45F761-6EC0-F8CB-818A-5D0486C0DAC8}"/>
                </a:ext>
              </a:extLst>
            </p:cNvPr>
            <p:cNvSpPr/>
            <p:nvPr/>
          </p:nvSpPr>
          <p:spPr bwMode="auto">
            <a:xfrm>
              <a:off x="4005263" y="3832225"/>
              <a:ext cx="200025" cy="207962"/>
            </a:xfrm>
            <a:custGeom>
              <a:avLst/>
              <a:gdLst>
                <a:gd name="T0" fmla="*/ 54 w 124"/>
                <a:gd name="T1" fmla="*/ 126 h 128"/>
                <a:gd name="T2" fmla="*/ 51 w 124"/>
                <a:gd name="T3" fmla="*/ 126 h 128"/>
                <a:gd name="T4" fmla="*/ 6 w 124"/>
                <a:gd name="T5" fmla="*/ 101 h 128"/>
                <a:gd name="T6" fmla="*/ 5 w 124"/>
                <a:gd name="T7" fmla="*/ 81 h 128"/>
                <a:gd name="T8" fmla="*/ 7 w 124"/>
                <a:gd name="T9" fmla="*/ 80 h 128"/>
                <a:gd name="T10" fmla="*/ 16 w 124"/>
                <a:gd name="T11" fmla="*/ 86 h 128"/>
                <a:gd name="T12" fmla="*/ 55 w 124"/>
                <a:gd name="T13" fmla="*/ 118 h 128"/>
                <a:gd name="T14" fmla="*/ 100 w 124"/>
                <a:gd name="T15" fmla="*/ 91 h 128"/>
                <a:gd name="T16" fmla="*/ 96 w 124"/>
                <a:gd name="T17" fmla="*/ 38 h 128"/>
                <a:gd name="T18" fmla="*/ 24 w 124"/>
                <a:gd name="T19" fmla="*/ 36 h 128"/>
                <a:gd name="T20" fmla="*/ 22 w 124"/>
                <a:gd name="T21" fmla="*/ 39 h 128"/>
                <a:gd name="T22" fmla="*/ 11 w 124"/>
                <a:gd name="T23" fmla="*/ 41 h 128"/>
                <a:gd name="T24" fmla="*/ 11 w 124"/>
                <a:gd name="T25" fmla="*/ 40 h 128"/>
                <a:gd name="T26" fmla="*/ 87 w 124"/>
                <a:gd name="T27" fmla="*/ 17 h 128"/>
                <a:gd name="T28" fmla="*/ 102 w 124"/>
                <a:gd name="T29" fmla="*/ 105 h 128"/>
                <a:gd name="T30" fmla="*/ 54 w 124"/>
                <a:gd name="T31" fmla="*/ 12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8">
                  <a:moveTo>
                    <a:pt x="54" y="126"/>
                  </a:moveTo>
                  <a:cubicBezTo>
                    <a:pt x="53" y="126"/>
                    <a:pt x="52" y="126"/>
                    <a:pt x="51" y="126"/>
                  </a:cubicBezTo>
                  <a:cubicBezTo>
                    <a:pt x="30" y="128"/>
                    <a:pt x="17" y="117"/>
                    <a:pt x="6" y="101"/>
                  </a:cubicBezTo>
                  <a:cubicBezTo>
                    <a:pt x="1" y="94"/>
                    <a:pt x="0" y="88"/>
                    <a:pt x="5" y="81"/>
                  </a:cubicBezTo>
                  <a:cubicBezTo>
                    <a:pt x="6" y="81"/>
                    <a:pt x="6" y="80"/>
                    <a:pt x="7" y="80"/>
                  </a:cubicBezTo>
                  <a:cubicBezTo>
                    <a:pt x="13" y="77"/>
                    <a:pt x="15" y="81"/>
                    <a:pt x="16" y="86"/>
                  </a:cubicBezTo>
                  <a:cubicBezTo>
                    <a:pt x="23" y="104"/>
                    <a:pt x="36" y="115"/>
                    <a:pt x="55" y="118"/>
                  </a:cubicBezTo>
                  <a:cubicBezTo>
                    <a:pt x="76" y="120"/>
                    <a:pt x="91" y="109"/>
                    <a:pt x="100" y="91"/>
                  </a:cubicBezTo>
                  <a:cubicBezTo>
                    <a:pt x="110" y="73"/>
                    <a:pt x="109" y="54"/>
                    <a:pt x="96" y="38"/>
                  </a:cubicBezTo>
                  <a:cubicBezTo>
                    <a:pt x="77" y="11"/>
                    <a:pt x="46" y="11"/>
                    <a:pt x="24" y="36"/>
                  </a:cubicBezTo>
                  <a:cubicBezTo>
                    <a:pt x="24" y="37"/>
                    <a:pt x="23" y="38"/>
                    <a:pt x="22" y="39"/>
                  </a:cubicBezTo>
                  <a:cubicBezTo>
                    <a:pt x="19" y="41"/>
                    <a:pt x="15" y="43"/>
                    <a:pt x="11" y="41"/>
                  </a:cubicBezTo>
                  <a:cubicBezTo>
                    <a:pt x="11" y="41"/>
                    <a:pt x="11" y="40"/>
                    <a:pt x="11" y="40"/>
                  </a:cubicBezTo>
                  <a:cubicBezTo>
                    <a:pt x="29" y="10"/>
                    <a:pt x="63" y="0"/>
                    <a:pt x="87" y="17"/>
                  </a:cubicBezTo>
                  <a:cubicBezTo>
                    <a:pt x="118" y="38"/>
                    <a:pt x="124" y="76"/>
                    <a:pt x="102" y="105"/>
                  </a:cubicBezTo>
                  <a:cubicBezTo>
                    <a:pt x="90" y="122"/>
                    <a:pt x="74" y="127"/>
                    <a:pt x="54" y="126"/>
                  </a:cubicBezTo>
                  <a:close/>
                </a:path>
              </a:pathLst>
            </a:custGeom>
            <a:solidFill>
              <a:srgbClr val="87A0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2" name="Freeform 134">
              <a:extLst>
                <a:ext uri="{FF2B5EF4-FFF2-40B4-BE49-F238E27FC236}">
                  <a16:creationId xmlns:a16="http://schemas.microsoft.com/office/drawing/2014/main" id="{DCB850A5-DFD4-997A-C4F5-029477422F1C}"/>
                </a:ext>
              </a:extLst>
            </p:cNvPr>
            <p:cNvSpPr/>
            <p:nvPr/>
          </p:nvSpPr>
          <p:spPr bwMode="auto">
            <a:xfrm>
              <a:off x="4013200" y="3843338"/>
              <a:ext cx="176213" cy="188912"/>
            </a:xfrm>
            <a:custGeom>
              <a:avLst/>
              <a:gdLst>
                <a:gd name="T0" fmla="*/ 7 w 110"/>
                <a:gd name="T1" fmla="*/ 35 h 117"/>
                <a:gd name="T2" fmla="*/ 17 w 110"/>
                <a:gd name="T3" fmla="*/ 31 h 117"/>
                <a:gd name="T4" fmla="*/ 17 w 110"/>
                <a:gd name="T5" fmla="*/ 45 h 117"/>
                <a:gd name="T6" fmla="*/ 38 w 110"/>
                <a:gd name="T7" fmla="*/ 101 h 117"/>
                <a:gd name="T8" fmla="*/ 88 w 110"/>
                <a:gd name="T9" fmla="*/ 89 h 117"/>
                <a:gd name="T10" fmla="*/ 86 w 110"/>
                <a:gd name="T11" fmla="*/ 33 h 117"/>
                <a:gd name="T12" fmla="*/ 35 w 110"/>
                <a:gd name="T13" fmla="*/ 23 h 117"/>
                <a:gd name="T14" fmla="*/ 17 w 110"/>
                <a:gd name="T15" fmla="*/ 31 h 117"/>
                <a:gd name="T16" fmla="*/ 96 w 110"/>
                <a:gd name="T17" fmla="*/ 31 h 117"/>
                <a:gd name="T18" fmla="*/ 98 w 110"/>
                <a:gd name="T19" fmla="*/ 89 h 117"/>
                <a:gd name="T20" fmla="*/ 50 w 110"/>
                <a:gd name="T21" fmla="*/ 115 h 117"/>
                <a:gd name="T22" fmla="*/ 9 w 110"/>
                <a:gd name="T23" fmla="*/ 81 h 117"/>
                <a:gd name="T24" fmla="*/ 3 w 110"/>
                <a:gd name="T25" fmla="*/ 74 h 117"/>
                <a:gd name="T26" fmla="*/ 7 w 110"/>
                <a:gd name="T27" fmla="*/ 3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0" h="117">
                  <a:moveTo>
                    <a:pt x="7" y="35"/>
                  </a:moveTo>
                  <a:cubicBezTo>
                    <a:pt x="10" y="33"/>
                    <a:pt x="14" y="32"/>
                    <a:pt x="17" y="31"/>
                  </a:cubicBezTo>
                  <a:cubicBezTo>
                    <a:pt x="24" y="36"/>
                    <a:pt x="19" y="41"/>
                    <a:pt x="17" y="45"/>
                  </a:cubicBezTo>
                  <a:cubicBezTo>
                    <a:pt x="9" y="63"/>
                    <a:pt x="20" y="90"/>
                    <a:pt x="38" y="101"/>
                  </a:cubicBezTo>
                  <a:cubicBezTo>
                    <a:pt x="53" y="110"/>
                    <a:pt x="76" y="105"/>
                    <a:pt x="88" y="89"/>
                  </a:cubicBezTo>
                  <a:cubicBezTo>
                    <a:pt x="99" y="74"/>
                    <a:pt x="98" y="47"/>
                    <a:pt x="86" y="33"/>
                  </a:cubicBezTo>
                  <a:cubicBezTo>
                    <a:pt x="72" y="16"/>
                    <a:pt x="56" y="13"/>
                    <a:pt x="35" y="23"/>
                  </a:cubicBezTo>
                  <a:cubicBezTo>
                    <a:pt x="29" y="26"/>
                    <a:pt x="24" y="33"/>
                    <a:pt x="17" y="31"/>
                  </a:cubicBezTo>
                  <a:cubicBezTo>
                    <a:pt x="33" y="1"/>
                    <a:pt x="75" y="0"/>
                    <a:pt x="96" y="31"/>
                  </a:cubicBezTo>
                  <a:cubicBezTo>
                    <a:pt x="109" y="49"/>
                    <a:pt x="110" y="70"/>
                    <a:pt x="98" y="89"/>
                  </a:cubicBezTo>
                  <a:cubicBezTo>
                    <a:pt x="87" y="107"/>
                    <a:pt x="72" y="117"/>
                    <a:pt x="50" y="115"/>
                  </a:cubicBezTo>
                  <a:cubicBezTo>
                    <a:pt x="32" y="113"/>
                    <a:pt x="14" y="98"/>
                    <a:pt x="9" y="81"/>
                  </a:cubicBezTo>
                  <a:cubicBezTo>
                    <a:pt x="8" y="77"/>
                    <a:pt x="7" y="74"/>
                    <a:pt x="3" y="74"/>
                  </a:cubicBezTo>
                  <a:cubicBezTo>
                    <a:pt x="1" y="60"/>
                    <a:pt x="0" y="47"/>
                    <a:pt x="7" y="35"/>
                  </a:cubicBezTo>
                  <a:close/>
                </a:path>
              </a:pathLst>
            </a:custGeom>
            <a:solidFill>
              <a:srgbClr val="D3DC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3" name="Freeform 135">
              <a:extLst>
                <a:ext uri="{FF2B5EF4-FFF2-40B4-BE49-F238E27FC236}">
                  <a16:creationId xmlns:a16="http://schemas.microsoft.com/office/drawing/2014/main" id="{19E8D650-61A5-2B5E-7F39-0E9CAD0981E3}"/>
                </a:ext>
              </a:extLst>
            </p:cNvPr>
            <p:cNvSpPr/>
            <p:nvPr/>
          </p:nvSpPr>
          <p:spPr bwMode="auto">
            <a:xfrm>
              <a:off x="3967163" y="3956050"/>
              <a:ext cx="120650" cy="87312"/>
            </a:xfrm>
            <a:custGeom>
              <a:avLst/>
              <a:gdLst>
                <a:gd name="T0" fmla="*/ 29 w 75"/>
                <a:gd name="T1" fmla="*/ 5 h 54"/>
                <a:gd name="T2" fmla="*/ 66 w 75"/>
                <a:gd name="T3" fmla="*/ 48 h 54"/>
                <a:gd name="T4" fmla="*/ 75 w 75"/>
                <a:gd name="T5" fmla="*/ 50 h 54"/>
                <a:gd name="T6" fmla="*/ 63 w 75"/>
                <a:gd name="T7" fmla="*/ 53 h 54"/>
                <a:gd name="T8" fmla="*/ 19 w 75"/>
                <a:gd name="T9" fmla="*/ 50 h 54"/>
                <a:gd name="T10" fmla="*/ 2 w 75"/>
                <a:gd name="T11" fmla="*/ 21 h 54"/>
                <a:gd name="T12" fmla="*/ 9 w 75"/>
                <a:gd name="T13" fmla="*/ 17 h 54"/>
                <a:gd name="T14" fmla="*/ 22 w 75"/>
                <a:gd name="T15" fmla="*/ 9 h 54"/>
                <a:gd name="T16" fmla="*/ 29 w 75"/>
                <a:gd name="T17"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54">
                  <a:moveTo>
                    <a:pt x="29" y="5"/>
                  </a:moveTo>
                  <a:cubicBezTo>
                    <a:pt x="28" y="24"/>
                    <a:pt x="47" y="46"/>
                    <a:pt x="66" y="48"/>
                  </a:cubicBezTo>
                  <a:cubicBezTo>
                    <a:pt x="69" y="48"/>
                    <a:pt x="73" y="47"/>
                    <a:pt x="75" y="50"/>
                  </a:cubicBezTo>
                  <a:cubicBezTo>
                    <a:pt x="72" y="54"/>
                    <a:pt x="66" y="48"/>
                    <a:pt x="63" y="53"/>
                  </a:cubicBezTo>
                  <a:cubicBezTo>
                    <a:pt x="48" y="52"/>
                    <a:pt x="34" y="47"/>
                    <a:pt x="19" y="50"/>
                  </a:cubicBezTo>
                  <a:cubicBezTo>
                    <a:pt x="12" y="51"/>
                    <a:pt x="0" y="28"/>
                    <a:pt x="2" y="21"/>
                  </a:cubicBezTo>
                  <a:cubicBezTo>
                    <a:pt x="3" y="17"/>
                    <a:pt x="7" y="18"/>
                    <a:pt x="9" y="17"/>
                  </a:cubicBezTo>
                  <a:cubicBezTo>
                    <a:pt x="14" y="15"/>
                    <a:pt x="21" y="18"/>
                    <a:pt x="22" y="9"/>
                  </a:cubicBezTo>
                  <a:cubicBezTo>
                    <a:pt x="19" y="0"/>
                    <a:pt x="27" y="6"/>
                    <a:pt x="29" y="5"/>
                  </a:cubicBezTo>
                  <a:close/>
                </a:path>
              </a:pathLst>
            </a:custGeom>
            <a:solidFill>
              <a:srgbClr val="3F6B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4" name="Freeform 136">
              <a:extLst>
                <a:ext uri="{FF2B5EF4-FFF2-40B4-BE49-F238E27FC236}">
                  <a16:creationId xmlns:a16="http://schemas.microsoft.com/office/drawing/2014/main" id="{0855CBA9-F58B-F995-9BEF-5787FB9F3371}"/>
                </a:ext>
              </a:extLst>
            </p:cNvPr>
            <p:cNvSpPr/>
            <p:nvPr/>
          </p:nvSpPr>
          <p:spPr bwMode="auto">
            <a:xfrm>
              <a:off x="4046538" y="4059238"/>
              <a:ext cx="20638" cy="12700"/>
            </a:xfrm>
            <a:custGeom>
              <a:avLst/>
              <a:gdLst>
                <a:gd name="T0" fmla="*/ 13 w 13"/>
                <a:gd name="T1" fmla="*/ 0 h 8"/>
                <a:gd name="T2" fmla="*/ 3 w 13"/>
                <a:gd name="T3" fmla="*/ 8 h 8"/>
                <a:gd name="T4" fmla="*/ 1 w 13"/>
                <a:gd name="T5" fmla="*/ 5 h 8"/>
                <a:gd name="T6" fmla="*/ 13 w 13"/>
                <a:gd name="T7" fmla="*/ 0 h 8"/>
              </a:gdLst>
              <a:ahLst/>
              <a:cxnLst>
                <a:cxn ang="0">
                  <a:pos x="T0" y="T1"/>
                </a:cxn>
                <a:cxn ang="0">
                  <a:pos x="T2" y="T3"/>
                </a:cxn>
                <a:cxn ang="0">
                  <a:pos x="T4" y="T5"/>
                </a:cxn>
                <a:cxn ang="0">
                  <a:pos x="T6" y="T7"/>
                </a:cxn>
              </a:cxnLst>
              <a:rect l="0" t="0" r="r" b="b"/>
              <a:pathLst>
                <a:path w="13" h="8">
                  <a:moveTo>
                    <a:pt x="13" y="0"/>
                  </a:moveTo>
                  <a:cubicBezTo>
                    <a:pt x="12" y="6"/>
                    <a:pt x="8" y="8"/>
                    <a:pt x="3" y="8"/>
                  </a:cubicBezTo>
                  <a:cubicBezTo>
                    <a:pt x="2" y="8"/>
                    <a:pt x="0" y="6"/>
                    <a:pt x="1" y="5"/>
                  </a:cubicBezTo>
                  <a:cubicBezTo>
                    <a:pt x="4" y="2"/>
                    <a:pt x="8" y="0"/>
                    <a:pt x="13" y="0"/>
                  </a:cubicBezTo>
                  <a:close/>
                </a:path>
              </a:pathLst>
            </a:custGeom>
            <a:solidFill>
              <a:srgbClr val="2955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5" name="Freeform 137">
              <a:extLst>
                <a:ext uri="{FF2B5EF4-FFF2-40B4-BE49-F238E27FC236}">
                  <a16:creationId xmlns:a16="http://schemas.microsoft.com/office/drawing/2014/main" id="{AD29E3D5-0E4B-E229-7D68-5BC80888EB3C}"/>
                </a:ext>
              </a:extLst>
            </p:cNvPr>
            <p:cNvSpPr/>
            <p:nvPr/>
          </p:nvSpPr>
          <p:spPr bwMode="auto">
            <a:xfrm>
              <a:off x="3778250" y="3956050"/>
              <a:ext cx="20638" cy="30162"/>
            </a:xfrm>
            <a:custGeom>
              <a:avLst/>
              <a:gdLst>
                <a:gd name="T0" fmla="*/ 2 w 13"/>
                <a:gd name="T1" fmla="*/ 9 h 19"/>
                <a:gd name="T2" fmla="*/ 7 w 13"/>
                <a:gd name="T3" fmla="*/ 0 h 19"/>
                <a:gd name="T4" fmla="*/ 12 w 13"/>
                <a:gd name="T5" fmla="*/ 8 h 19"/>
                <a:gd name="T6" fmla="*/ 6 w 13"/>
                <a:gd name="T7" fmla="*/ 19 h 19"/>
                <a:gd name="T8" fmla="*/ 2 w 13"/>
                <a:gd name="T9" fmla="*/ 9 h 19"/>
              </a:gdLst>
              <a:ahLst/>
              <a:cxnLst>
                <a:cxn ang="0">
                  <a:pos x="T0" y="T1"/>
                </a:cxn>
                <a:cxn ang="0">
                  <a:pos x="T2" y="T3"/>
                </a:cxn>
                <a:cxn ang="0">
                  <a:pos x="T4" y="T5"/>
                </a:cxn>
                <a:cxn ang="0">
                  <a:pos x="T6" y="T7"/>
                </a:cxn>
                <a:cxn ang="0">
                  <a:pos x="T8" y="T9"/>
                </a:cxn>
              </a:cxnLst>
              <a:rect l="0" t="0" r="r" b="b"/>
              <a:pathLst>
                <a:path w="13" h="19">
                  <a:moveTo>
                    <a:pt x="2" y="9"/>
                  </a:moveTo>
                  <a:cubicBezTo>
                    <a:pt x="2" y="5"/>
                    <a:pt x="2" y="0"/>
                    <a:pt x="7" y="0"/>
                  </a:cubicBezTo>
                  <a:cubicBezTo>
                    <a:pt x="12" y="0"/>
                    <a:pt x="13" y="5"/>
                    <a:pt x="12" y="8"/>
                  </a:cubicBezTo>
                  <a:cubicBezTo>
                    <a:pt x="12" y="13"/>
                    <a:pt x="12" y="19"/>
                    <a:pt x="6" y="19"/>
                  </a:cubicBezTo>
                  <a:cubicBezTo>
                    <a:pt x="0" y="19"/>
                    <a:pt x="3" y="12"/>
                    <a:pt x="2" y="9"/>
                  </a:cubicBezTo>
                  <a:close/>
                </a:path>
              </a:pathLst>
            </a:custGeom>
            <a:solidFill>
              <a:srgbClr val="16541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6" name="Freeform 138">
              <a:extLst>
                <a:ext uri="{FF2B5EF4-FFF2-40B4-BE49-F238E27FC236}">
                  <a16:creationId xmlns:a16="http://schemas.microsoft.com/office/drawing/2014/main" id="{3AF54459-D8F3-C90B-3407-A24E4FB3A942}"/>
                </a:ext>
              </a:extLst>
            </p:cNvPr>
            <p:cNvSpPr/>
            <p:nvPr/>
          </p:nvSpPr>
          <p:spPr bwMode="auto">
            <a:xfrm>
              <a:off x="1373188" y="3863975"/>
              <a:ext cx="142875" cy="153987"/>
            </a:xfrm>
            <a:custGeom>
              <a:avLst/>
              <a:gdLst>
                <a:gd name="T0" fmla="*/ 41 w 89"/>
                <a:gd name="T1" fmla="*/ 94 h 95"/>
                <a:gd name="T2" fmla="*/ 0 w 89"/>
                <a:gd name="T3" fmla="*/ 48 h 95"/>
                <a:gd name="T4" fmla="*/ 44 w 89"/>
                <a:gd name="T5" fmla="*/ 0 h 95"/>
                <a:gd name="T6" fmla="*/ 89 w 89"/>
                <a:gd name="T7" fmla="*/ 47 h 95"/>
                <a:gd name="T8" fmla="*/ 41 w 89"/>
                <a:gd name="T9" fmla="*/ 94 h 95"/>
              </a:gdLst>
              <a:ahLst/>
              <a:cxnLst>
                <a:cxn ang="0">
                  <a:pos x="T0" y="T1"/>
                </a:cxn>
                <a:cxn ang="0">
                  <a:pos x="T2" y="T3"/>
                </a:cxn>
                <a:cxn ang="0">
                  <a:pos x="T4" y="T5"/>
                </a:cxn>
                <a:cxn ang="0">
                  <a:pos x="T6" y="T7"/>
                </a:cxn>
                <a:cxn ang="0">
                  <a:pos x="T8" y="T9"/>
                </a:cxn>
              </a:cxnLst>
              <a:rect l="0" t="0" r="r" b="b"/>
              <a:pathLst>
                <a:path w="89" h="95">
                  <a:moveTo>
                    <a:pt x="41" y="94"/>
                  </a:moveTo>
                  <a:cubicBezTo>
                    <a:pt x="19" y="94"/>
                    <a:pt x="0" y="72"/>
                    <a:pt x="0" y="48"/>
                  </a:cubicBezTo>
                  <a:cubicBezTo>
                    <a:pt x="0" y="19"/>
                    <a:pt x="25" y="0"/>
                    <a:pt x="44" y="0"/>
                  </a:cubicBezTo>
                  <a:cubicBezTo>
                    <a:pt x="67" y="0"/>
                    <a:pt x="89" y="23"/>
                    <a:pt x="89" y="47"/>
                  </a:cubicBezTo>
                  <a:cubicBezTo>
                    <a:pt x="88" y="74"/>
                    <a:pt x="68" y="95"/>
                    <a:pt x="41" y="94"/>
                  </a:cubicBez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sp>
          <p:nvSpPr>
            <p:cNvPr id="157" name="Freeform 139">
              <a:extLst>
                <a:ext uri="{FF2B5EF4-FFF2-40B4-BE49-F238E27FC236}">
                  <a16:creationId xmlns:a16="http://schemas.microsoft.com/office/drawing/2014/main" id="{38F7B865-573C-6A6D-C618-05B24DF8DC41}"/>
                </a:ext>
              </a:extLst>
            </p:cNvPr>
            <p:cNvSpPr/>
            <p:nvPr/>
          </p:nvSpPr>
          <p:spPr bwMode="auto">
            <a:xfrm>
              <a:off x="4022725" y="3856038"/>
              <a:ext cx="157163" cy="169862"/>
            </a:xfrm>
            <a:custGeom>
              <a:avLst/>
              <a:gdLst>
                <a:gd name="T0" fmla="*/ 11 w 98"/>
                <a:gd name="T1" fmla="*/ 23 h 105"/>
                <a:gd name="T2" fmla="*/ 36 w 98"/>
                <a:gd name="T3" fmla="*/ 9 h 105"/>
                <a:gd name="T4" fmla="*/ 91 w 98"/>
                <a:gd name="T5" fmla="*/ 40 h 105"/>
                <a:gd name="T6" fmla="*/ 58 w 98"/>
                <a:gd name="T7" fmla="*/ 100 h 105"/>
                <a:gd name="T8" fmla="*/ 11 w 98"/>
                <a:gd name="T9" fmla="*/ 73 h 105"/>
                <a:gd name="T10" fmla="*/ 12 w 98"/>
                <a:gd name="T11" fmla="*/ 29 h 105"/>
                <a:gd name="T12" fmla="*/ 11 w 98"/>
                <a:gd name="T13" fmla="*/ 23 h 105"/>
                <a:gd name="T14" fmla="*/ 11 w 98"/>
                <a:gd name="T15" fmla="*/ 23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105">
                  <a:moveTo>
                    <a:pt x="11" y="23"/>
                  </a:moveTo>
                  <a:cubicBezTo>
                    <a:pt x="19" y="17"/>
                    <a:pt x="27" y="12"/>
                    <a:pt x="36" y="9"/>
                  </a:cubicBezTo>
                  <a:cubicBezTo>
                    <a:pt x="59" y="0"/>
                    <a:pt x="85" y="14"/>
                    <a:pt x="91" y="40"/>
                  </a:cubicBezTo>
                  <a:cubicBezTo>
                    <a:pt x="98" y="68"/>
                    <a:pt x="84" y="93"/>
                    <a:pt x="58" y="100"/>
                  </a:cubicBezTo>
                  <a:cubicBezTo>
                    <a:pt x="36" y="105"/>
                    <a:pt x="19" y="93"/>
                    <a:pt x="11" y="73"/>
                  </a:cubicBezTo>
                  <a:cubicBezTo>
                    <a:pt x="4" y="58"/>
                    <a:pt x="0" y="43"/>
                    <a:pt x="12" y="29"/>
                  </a:cubicBezTo>
                  <a:cubicBezTo>
                    <a:pt x="13" y="28"/>
                    <a:pt x="11" y="25"/>
                    <a:pt x="11" y="23"/>
                  </a:cubicBezTo>
                  <a:cubicBezTo>
                    <a:pt x="11" y="23"/>
                    <a:pt x="11" y="23"/>
                    <a:pt x="11" y="23"/>
                  </a:cubicBezTo>
                  <a:close/>
                </a:path>
              </a:pathLst>
            </a:custGeom>
            <a:solidFill>
              <a:srgbClr val="F9F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PE"/>
            </a:p>
          </p:txBody>
        </p:sp>
      </p:grpSp>
      <p:sp>
        <p:nvSpPr>
          <p:cNvPr id="159" name="TextBox 158">
            <a:extLst>
              <a:ext uri="{FF2B5EF4-FFF2-40B4-BE49-F238E27FC236}">
                <a16:creationId xmlns:a16="http://schemas.microsoft.com/office/drawing/2014/main" id="{FD17988C-B947-8F3F-307E-C863C4B1A604}"/>
              </a:ext>
            </a:extLst>
          </p:cNvPr>
          <p:cNvSpPr txBox="1"/>
          <p:nvPr/>
        </p:nvSpPr>
        <p:spPr>
          <a:xfrm>
            <a:off x="262460" y="5112827"/>
            <a:ext cx="3844154" cy="1685077"/>
          </a:xfrm>
          <a:prstGeom prst="rect">
            <a:avLst/>
          </a:prstGeom>
          <a:noFill/>
        </p:spPr>
        <p:txBody>
          <a:bodyPr wrap="square" rtlCol="0">
            <a:spAutoFit/>
          </a:bodyPr>
          <a:lstStyle/>
          <a:p>
            <a:pPr algn="ctr" rtl="1">
              <a:lnSpc>
                <a:spcPct val="150000"/>
              </a:lnSpc>
            </a:pPr>
            <a:r>
              <a:rPr lang="fa-IR" sz="3600" b="1" dirty="0">
                <a:solidFill>
                  <a:schemeClr val="bg1"/>
                </a:solidFill>
                <a:latin typeface="Shabnam" panose="020B0603030804020204" pitchFamily="34" charset="-78"/>
                <a:cs typeface="Shabnam" panose="020B0603030804020204" pitchFamily="34" charset="-78"/>
              </a:rPr>
              <a:t>حفاظت از محیط زیست</a:t>
            </a:r>
            <a:endParaRPr lang="en-US" sz="3600" b="1" dirty="0">
              <a:solidFill>
                <a:schemeClr val="bg1"/>
              </a:solidFill>
              <a:latin typeface="Shabnam" panose="020B0603030804020204" pitchFamily="34" charset="-78"/>
              <a:cs typeface="Shabnam" panose="020B0603030804020204" pitchFamily="34" charset="-78"/>
            </a:endParaRPr>
          </a:p>
        </p:txBody>
      </p:sp>
      <p:sp>
        <p:nvSpPr>
          <p:cNvPr id="160" name="TextBox 159">
            <a:extLst>
              <a:ext uri="{FF2B5EF4-FFF2-40B4-BE49-F238E27FC236}">
                <a16:creationId xmlns:a16="http://schemas.microsoft.com/office/drawing/2014/main" id="{C5BF8E8E-5E8F-D12A-C1D6-B2096B620C20}"/>
              </a:ext>
            </a:extLst>
          </p:cNvPr>
          <p:cNvSpPr txBox="1"/>
          <p:nvPr/>
        </p:nvSpPr>
        <p:spPr>
          <a:xfrm>
            <a:off x="5372627" y="1953223"/>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161" name="TextBox 160">
            <a:extLst>
              <a:ext uri="{FF2B5EF4-FFF2-40B4-BE49-F238E27FC236}">
                <a16:creationId xmlns:a16="http://schemas.microsoft.com/office/drawing/2014/main" id="{F2E6938B-D7B9-18F7-6FD8-BCA05194B268}"/>
              </a:ext>
            </a:extLst>
          </p:cNvPr>
          <p:cNvSpPr txBox="1"/>
          <p:nvPr/>
        </p:nvSpPr>
        <p:spPr>
          <a:xfrm>
            <a:off x="9130607" y="1953223"/>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163" name="TextBox 162">
            <a:extLst>
              <a:ext uri="{FF2B5EF4-FFF2-40B4-BE49-F238E27FC236}">
                <a16:creationId xmlns:a16="http://schemas.microsoft.com/office/drawing/2014/main" id="{1897E3A2-9207-26A0-1778-F57D2D62E1D9}"/>
              </a:ext>
            </a:extLst>
          </p:cNvPr>
          <p:cNvSpPr txBox="1"/>
          <p:nvPr/>
        </p:nvSpPr>
        <p:spPr>
          <a:xfrm>
            <a:off x="4862647" y="4293805"/>
            <a:ext cx="6974622" cy="1846659"/>
          </a:xfrm>
          <a:prstGeom prst="rect">
            <a:avLst/>
          </a:prstGeom>
          <a:noFill/>
        </p:spPr>
        <p:txBody>
          <a:bodyPr wrap="square">
            <a:spAutoFit/>
          </a:bodyPr>
          <a:lstStyle/>
          <a:p>
            <a:pPr algn="ctr">
              <a:lnSpc>
                <a:spcPct val="250000"/>
              </a:lnSpc>
            </a:pPr>
            <a:r>
              <a:rPr lang="fa-IR" sz="16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sz="1600" dirty="0"/>
          </a:p>
        </p:txBody>
      </p:sp>
      <p:sp>
        <p:nvSpPr>
          <p:cNvPr id="164" name="TextBox 163">
            <a:extLst>
              <a:ext uri="{FF2B5EF4-FFF2-40B4-BE49-F238E27FC236}">
                <a16:creationId xmlns:a16="http://schemas.microsoft.com/office/drawing/2014/main" id="{BFE8D5A9-02D8-5CD5-5893-A8B2430F9AE0}"/>
              </a:ext>
            </a:extLst>
          </p:cNvPr>
          <p:cNvSpPr txBox="1"/>
          <p:nvPr/>
        </p:nvSpPr>
        <p:spPr>
          <a:xfrm>
            <a:off x="169205" y="81243"/>
            <a:ext cx="4030664" cy="3077766"/>
          </a:xfrm>
          <a:prstGeom prst="rect">
            <a:avLst/>
          </a:prstGeom>
          <a:noFill/>
        </p:spPr>
        <p:txBody>
          <a:bodyPr wrap="square">
            <a:spAutoFit/>
          </a:bodyPr>
          <a:lstStyle/>
          <a:p>
            <a:pPr algn="ctr">
              <a:lnSpc>
                <a:spcPct val="250000"/>
              </a:lnSpc>
            </a:pPr>
            <a:r>
              <a:rPr lang="fa-IR" sz="1600" dirty="0">
                <a:solidFill>
                  <a:schemeClr val="bg1"/>
                </a:solidFill>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chemeClr val="bg1"/>
                </a:solidFill>
                <a:latin typeface="Vazir" panose="020B0603030804020204" pitchFamily="34" charset="-78"/>
                <a:cs typeface="Vazir" panose="020B0603030804020204" pitchFamily="34" charset="-78"/>
              </a:rPr>
              <a:t> </a:t>
            </a:r>
            <a:r>
              <a:rPr lang="fa-IR" sz="1600" dirty="0">
                <a:solidFill>
                  <a:schemeClr val="bg1"/>
                </a:solidFill>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sz="1600" dirty="0">
              <a:solidFill>
                <a:schemeClr val="bg1"/>
              </a:solidFill>
            </a:endParaRPr>
          </a:p>
        </p:txBody>
      </p:sp>
    </p:spTree>
    <p:extLst>
      <p:ext uri="{BB962C8B-B14F-4D97-AF65-F5344CB8AC3E}">
        <p14:creationId xmlns:p14="http://schemas.microsoft.com/office/powerpoint/2010/main" val="47148014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randombar(vertical)">
                                      <p:cBhvr>
                                        <p:cTn id="7" dur="500"/>
                                        <p:tgtEl>
                                          <p:spTgt spid="15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wipe(down)">
                                      <p:cBhvr>
                                        <p:cTn id="12" dur="500"/>
                                        <p:tgtEl>
                                          <p:spTgt spid="164"/>
                                        </p:tgtEl>
                                      </p:cBhvr>
                                    </p:animEffect>
                                  </p:childTnLst>
                                </p:cTn>
                              </p:par>
                            </p:childTnLst>
                          </p:cTn>
                        </p:par>
                      </p:childTnLst>
                    </p:cTn>
                  </p:par>
                  <p:par>
                    <p:cTn id="13" fill="hold">
                      <p:stCondLst>
                        <p:cond delay="indefinite"/>
                      </p:stCondLst>
                      <p:childTnLst>
                        <p:par>
                          <p:cTn id="14" fill="hold">
                            <p:stCondLst>
                              <p:cond delay="0"/>
                            </p:stCondLst>
                            <p:childTnLst>
                              <p:par>
                                <p:cTn id="15" presetID="37"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900" decel="100000" fill="hold"/>
                                        <p:tgtEl>
                                          <p:spTgt spid="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7" presetClass="entr" presetSubtype="0" fill="hold" grpId="0" nodeType="clickEffect">
                                  <p:stCondLst>
                                    <p:cond delay="0"/>
                                  </p:stCondLst>
                                  <p:childTnLst>
                                    <p:set>
                                      <p:cBhvr>
                                        <p:cTn id="24" dur="1" fill="hold">
                                          <p:stCondLst>
                                            <p:cond delay="0"/>
                                          </p:stCondLst>
                                        </p:cTn>
                                        <p:tgtEl>
                                          <p:spTgt spid="160"/>
                                        </p:tgtEl>
                                        <p:attrNameLst>
                                          <p:attrName>style.visibility</p:attrName>
                                        </p:attrNameLst>
                                      </p:cBhvr>
                                      <p:to>
                                        <p:strVal val="visible"/>
                                      </p:to>
                                    </p:set>
                                    <p:animEffect transition="in" filter="fade">
                                      <p:cBhvr>
                                        <p:cTn id="25" dur="1000"/>
                                        <p:tgtEl>
                                          <p:spTgt spid="160"/>
                                        </p:tgtEl>
                                      </p:cBhvr>
                                    </p:animEffect>
                                    <p:anim calcmode="lin" valueType="num">
                                      <p:cBhvr>
                                        <p:cTn id="26" dur="1000" fill="hold"/>
                                        <p:tgtEl>
                                          <p:spTgt spid="160"/>
                                        </p:tgtEl>
                                        <p:attrNameLst>
                                          <p:attrName>ppt_x</p:attrName>
                                        </p:attrNameLst>
                                      </p:cBhvr>
                                      <p:tavLst>
                                        <p:tav tm="0">
                                          <p:val>
                                            <p:strVal val="#ppt_x"/>
                                          </p:val>
                                        </p:tav>
                                        <p:tav tm="100000">
                                          <p:val>
                                            <p:strVal val="#ppt_x"/>
                                          </p:val>
                                        </p:tav>
                                      </p:tavLst>
                                    </p:anim>
                                    <p:anim calcmode="lin" valueType="num">
                                      <p:cBhvr>
                                        <p:cTn id="27" dur="900" decel="100000" fill="hold"/>
                                        <p:tgtEl>
                                          <p:spTgt spid="160"/>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60"/>
                                        </p:tgtEl>
                                        <p:attrNameLst>
                                          <p:attrName>ppt_y</p:attrName>
                                        </p:attrNameLst>
                                      </p:cBhvr>
                                      <p:tavLst>
                                        <p:tav tm="0">
                                          <p:val>
                                            <p:strVal val="#ppt_y-.03"/>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7"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900" decel="100000" fill="hold"/>
                                        <p:tgtEl>
                                          <p:spTgt spid="21"/>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37"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900" decel="100000" fill="hold"/>
                                        <p:tgtEl>
                                          <p:spTgt spid="13"/>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37" presetClass="entr" presetSubtype="0" fill="hold" grpId="0" nodeType="clickEffect">
                                  <p:stCondLst>
                                    <p:cond delay="0"/>
                                  </p:stCondLst>
                                  <p:childTnLst>
                                    <p:set>
                                      <p:cBhvr>
                                        <p:cTn id="48" dur="1" fill="hold">
                                          <p:stCondLst>
                                            <p:cond delay="0"/>
                                          </p:stCondLst>
                                        </p:cTn>
                                        <p:tgtEl>
                                          <p:spTgt spid="161"/>
                                        </p:tgtEl>
                                        <p:attrNameLst>
                                          <p:attrName>style.visibility</p:attrName>
                                        </p:attrNameLst>
                                      </p:cBhvr>
                                      <p:to>
                                        <p:strVal val="visible"/>
                                      </p:to>
                                    </p:set>
                                    <p:animEffect transition="in" filter="fade">
                                      <p:cBhvr>
                                        <p:cTn id="49" dur="1000"/>
                                        <p:tgtEl>
                                          <p:spTgt spid="161"/>
                                        </p:tgtEl>
                                      </p:cBhvr>
                                    </p:animEffect>
                                    <p:anim calcmode="lin" valueType="num">
                                      <p:cBhvr>
                                        <p:cTn id="50" dur="1000" fill="hold"/>
                                        <p:tgtEl>
                                          <p:spTgt spid="161"/>
                                        </p:tgtEl>
                                        <p:attrNameLst>
                                          <p:attrName>ppt_x</p:attrName>
                                        </p:attrNameLst>
                                      </p:cBhvr>
                                      <p:tavLst>
                                        <p:tav tm="0">
                                          <p:val>
                                            <p:strVal val="#ppt_x"/>
                                          </p:val>
                                        </p:tav>
                                        <p:tav tm="100000">
                                          <p:val>
                                            <p:strVal val="#ppt_x"/>
                                          </p:val>
                                        </p:tav>
                                      </p:tavLst>
                                    </p:anim>
                                    <p:anim calcmode="lin" valueType="num">
                                      <p:cBhvr>
                                        <p:cTn id="51" dur="900" decel="100000" fill="hold"/>
                                        <p:tgtEl>
                                          <p:spTgt spid="161"/>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61"/>
                                        </p:tgtEl>
                                        <p:attrNameLst>
                                          <p:attrName>ppt_y</p:attrName>
                                        </p:attrNameLst>
                                      </p:cBhvr>
                                      <p:tavLst>
                                        <p:tav tm="0">
                                          <p:val>
                                            <p:strVal val="#ppt_y-.03"/>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grpId="0" nodeType="clickEffect">
                                  <p:stCondLst>
                                    <p:cond delay="0"/>
                                  </p:stCondLst>
                                  <p:childTnLst>
                                    <p:set>
                                      <p:cBhvr>
                                        <p:cTn id="56" dur="1" fill="hold">
                                          <p:stCondLst>
                                            <p:cond delay="0"/>
                                          </p:stCondLst>
                                        </p:cTn>
                                        <p:tgtEl>
                                          <p:spTgt spid="163"/>
                                        </p:tgtEl>
                                        <p:attrNameLst>
                                          <p:attrName>style.visibility</p:attrName>
                                        </p:attrNameLst>
                                      </p:cBhvr>
                                      <p:to>
                                        <p:strVal val="visible"/>
                                      </p:to>
                                    </p:set>
                                    <p:animEffect transition="in" filter="fade">
                                      <p:cBhvr>
                                        <p:cTn id="57" dur="1000"/>
                                        <p:tgtEl>
                                          <p:spTgt spid="163"/>
                                        </p:tgtEl>
                                      </p:cBhvr>
                                    </p:animEffect>
                                    <p:anim calcmode="lin" valueType="num">
                                      <p:cBhvr>
                                        <p:cTn id="58" dur="1000" fill="hold"/>
                                        <p:tgtEl>
                                          <p:spTgt spid="163"/>
                                        </p:tgtEl>
                                        <p:attrNameLst>
                                          <p:attrName>ppt_x</p:attrName>
                                        </p:attrNameLst>
                                      </p:cBhvr>
                                      <p:tavLst>
                                        <p:tav tm="0">
                                          <p:val>
                                            <p:strVal val="#ppt_x"/>
                                          </p:val>
                                        </p:tav>
                                        <p:tav tm="100000">
                                          <p:val>
                                            <p:strVal val="#ppt_x"/>
                                          </p:val>
                                        </p:tav>
                                      </p:tavLst>
                                    </p:anim>
                                    <p:anim calcmode="lin" valueType="num">
                                      <p:cBhvr>
                                        <p:cTn id="59" dur="900" decel="100000" fill="hold"/>
                                        <p:tgtEl>
                                          <p:spTgt spid="163"/>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1" grpId="0"/>
      <p:bldP spid="163" grpId="0"/>
      <p:bldP spid="16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17EBBB0B-F75D-7B76-3854-70F18E9A3F1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77" r="177"/>
          <a:stretch>
            <a:fillRect/>
          </a:stretch>
        </p:blipFill>
        <p:spPr/>
      </p:pic>
      <p:pic>
        <p:nvPicPr>
          <p:cNvPr id="9" name="Picture Placeholder 8">
            <a:extLst>
              <a:ext uri="{FF2B5EF4-FFF2-40B4-BE49-F238E27FC236}">
                <a16:creationId xmlns:a16="http://schemas.microsoft.com/office/drawing/2014/main" id="{CBF8F1F0-8D07-2D04-D805-1FCCC4C90BA9}"/>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35" b="35"/>
          <a:stretch>
            <a:fillRect/>
          </a:stretch>
        </p:blipFill>
        <p:spPr/>
      </p:pic>
      <p:grpSp>
        <p:nvGrpSpPr>
          <p:cNvPr id="10" name="Group 9">
            <a:extLst>
              <a:ext uri="{FF2B5EF4-FFF2-40B4-BE49-F238E27FC236}">
                <a16:creationId xmlns:a16="http://schemas.microsoft.com/office/drawing/2014/main" id="{B9D0552E-0511-CE4B-0A6D-15F4C929030B}"/>
              </a:ext>
            </a:extLst>
          </p:cNvPr>
          <p:cNvGrpSpPr/>
          <p:nvPr/>
        </p:nvGrpSpPr>
        <p:grpSpPr>
          <a:xfrm>
            <a:off x="3667977" y="223004"/>
            <a:ext cx="4856045" cy="632787"/>
            <a:chOff x="3969739" y="128535"/>
            <a:chExt cx="4856045" cy="632787"/>
          </a:xfrm>
        </p:grpSpPr>
        <p:sp>
          <p:nvSpPr>
            <p:cNvPr id="11" name="Rectangle 10">
              <a:extLst>
                <a:ext uri="{FF2B5EF4-FFF2-40B4-BE49-F238E27FC236}">
                  <a16:creationId xmlns:a16="http://schemas.microsoft.com/office/drawing/2014/main" id="{0087067E-6147-C106-3F32-A41EF146A63D}"/>
                </a:ext>
              </a:extLst>
            </p:cNvPr>
            <p:cNvSpPr/>
            <p:nvPr/>
          </p:nvSpPr>
          <p:spPr>
            <a:xfrm>
              <a:off x="5403007" y="687799"/>
              <a:ext cx="2205700" cy="73523"/>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091C2688-4359-4F80-FC24-55A5B639A15E}"/>
                </a:ext>
              </a:extLst>
            </p:cNvPr>
            <p:cNvGrpSpPr/>
            <p:nvPr/>
          </p:nvGrpSpPr>
          <p:grpSpPr>
            <a:xfrm>
              <a:off x="3969739" y="128535"/>
              <a:ext cx="4856045" cy="523220"/>
              <a:chOff x="3997449" y="197810"/>
              <a:chExt cx="4856045" cy="523220"/>
            </a:xfrm>
          </p:grpSpPr>
          <p:grpSp>
            <p:nvGrpSpPr>
              <p:cNvPr id="13" name="Group 12">
                <a:extLst>
                  <a:ext uri="{FF2B5EF4-FFF2-40B4-BE49-F238E27FC236}">
                    <a16:creationId xmlns:a16="http://schemas.microsoft.com/office/drawing/2014/main" id="{B9EBDAF3-7304-2169-4C5F-C760097CFCD2}"/>
                  </a:ext>
                </a:extLst>
              </p:cNvPr>
              <p:cNvGrpSpPr/>
              <p:nvPr/>
            </p:nvGrpSpPr>
            <p:grpSpPr>
              <a:xfrm rot="16200000">
                <a:off x="3962201" y="248316"/>
                <a:ext cx="492706" cy="422209"/>
                <a:chOff x="8426854" y="66578"/>
                <a:chExt cx="612772" cy="525096"/>
              </a:xfrm>
              <a:solidFill>
                <a:srgbClr val="12664A"/>
              </a:solidFill>
            </p:grpSpPr>
            <p:sp>
              <p:nvSpPr>
                <p:cNvPr id="18" name="Freeform: Shape 17">
                  <a:extLst>
                    <a:ext uri="{FF2B5EF4-FFF2-40B4-BE49-F238E27FC236}">
                      <a16:creationId xmlns:a16="http://schemas.microsoft.com/office/drawing/2014/main" id="{1FA502DF-BE63-7869-A5D5-5C5C5B3CF6ED}"/>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2A8E3C73-A4B4-EDCC-DD11-782DECBBAB81}"/>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4" name="TextBox 13">
                <a:extLst>
                  <a:ext uri="{FF2B5EF4-FFF2-40B4-BE49-F238E27FC236}">
                    <a16:creationId xmlns:a16="http://schemas.microsoft.com/office/drawing/2014/main" id="{3DFF019A-1F4D-562C-EE27-4C05961CAEAB}"/>
                  </a:ext>
                </a:extLst>
              </p:cNvPr>
              <p:cNvSpPr txBox="1"/>
              <p:nvPr/>
            </p:nvSpPr>
            <p:spPr>
              <a:xfrm>
                <a:off x="4327230" y="197810"/>
                <a:ext cx="4416559" cy="523220"/>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nvGrpSpPr>
              <p:cNvPr id="15" name="Group 14">
                <a:extLst>
                  <a:ext uri="{FF2B5EF4-FFF2-40B4-BE49-F238E27FC236}">
                    <a16:creationId xmlns:a16="http://schemas.microsoft.com/office/drawing/2014/main" id="{BD2CA696-5F0D-2AB8-171A-DA3E136413BA}"/>
                  </a:ext>
                </a:extLst>
              </p:cNvPr>
              <p:cNvGrpSpPr/>
              <p:nvPr/>
            </p:nvGrpSpPr>
            <p:grpSpPr>
              <a:xfrm rot="5400000" flipH="1">
                <a:off x="8396037" y="248316"/>
                <a:ext cx="492706" cy="422209"/>
                <a:chOff x="8426854" y="66578"/>
                <a:chExt cx="612772" cy="525096"/>
              </a:xfrm>
              <a:solidFill>
                <a:srgbClr val="12664A"/>
              </a:solidFill>
            </p:grpSpPr>
            <p:sp>
              <p:nvSpPr>
                <p:cNvPr id="16" name="Freeform: Shape 15">
                  <a:extLst>
                    <a:ext uri="{FF2B5EF4-FFF2-40B4-BE49-F238E27FC236}">
                      <a16:creationId xmlns:a16="http://schemas.microsoft.com/office/drawing/2014/main" id="{9C13965E-21F3-D243-BAB8-02C96846B1AD}"/>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7B3F630-FAF4-2836-BF29-A8921D0CE09E}"/>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grpSp>
      <p:sp>
        <p:nvSpPr>
          <p:cNvPr id="20" name="TextBox 19">
            <a:extLst>
              <a:ext uri="{FF2B5EF4-FFF2-40B4-BE49-F238E27FC236}">
                <a16:creationId xmlns:a16="http://schemas.microsoft.com/office/drawing/2014/main" id="{BDF4D44B-5032-6F92-696D-DDF269A014C7}"/>
              </a:ext>
            </a:extLst>
          </p:cNvPr>
          <p:cNvSpPr txBox="1"/>
          <p:nvPr/>
        </p:nvSpPr>
        <p:spPr>
          <a:xfrm>
            <a:off x="6353033" y="3602588"/>
            <a:ext cx="4857162"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200" dirty="0">
                <a:latin typeface="Vazir" panose="020B0603030804020204" pitchFamily="34" charset="-78"/>
                <a:cs typeface="Vazir" panose="020B0603030804020204" pitchFamily="34" charset="-78"/>
              </a:rPr>
              <a:t> </a:t>
            </a:r>
            <a:r>
              <a:rPr lang="fa-IR" sz="1200" dirty="0">
                <a:latin typeface="Vazir" panose="020B0603030804020204" pitchFamily="34" charset="-78"/>
                <a:cs typeface="Vazir" panose="020B0603030804020204" pitchFamily="34" charset="-78"/>
              </a:rPr>
              <a:t> که شما به راحتی میتوانید بعد از خرید فایل آن را به راحتی تغییر دهید</a:t>
            </a:r>
            <a:endParaRPr lang="en-US" sz="1200" dirty="0">
              <a:latin typeface="Vazir" panose="020B0603030804020204" pitchFamily="34" charset="-78"/>
              <a:cs typeface="Vazir" panose="020B0603030804020204" pitchFamily="34" charset="-78"/>
            </a:endParaRPr>
          </a:p>
        </p:txBody>
      </p:sp>
      <p:sp>
        <p:nvSpPr>
          <p:cNvPr id="21" name="TextBox 20">
            <a:extLst>
              <a:ext uri="{FF2B5EF4-FFF2-40B4-BE49-F238E27FC236}">
                <a16:creationId xmlns:a16="http://schemas.microsoft.com/office/drawing/2014/main" id="{2B601230-75E8-D1DA-8CDF-4805DF98C6B5}"/>
              </a:ext>
            </a:extLst>
          </p:cNvPr>
          <p:cNvSpPr txBox="1"/>
          <p:nvPr/>
        </p:nvSpPr>
        <p:spPr>
          <a:xfrm>
            <a:off x="1022207" y="3602588"/>
            <a:ext cx="4857162" cy="2100575"/>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200" dirty="0">
                <a:latin typeface="Vazir" panose="020B0603030804020204" pitchFamily="34" charset="-78"/>
                <a:cs typeface="Vazir" panose="020B0603030804020204" pitchFamily="34" charset="-78"/>
              </a:rPr>
              <a:t> </a:t>
            </a:r>
            <a:r>
              <a:rPr lang="fa-IR" sz="1200" dirty="0">
                <a:latin typeface="Vazir" panose="020B0603030804020204" pitchFamily="34" charset="-78"/>
                <a:cs typeface="Vazir" panose="020B0603030804020204" pitchFamily="34" charset="-78"/>
              </a:rPr>
              <a:t> که شما به راحتی میتوانید بعد از خرید فایل آن را به راحتی تغییر دهید</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292988985"/>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1000"/>
                                        <p:tgtEl>
                                          <p:spTgt spid="21"/>
                                        </p:tgtEl>
                                      </p:cBhvr>
                                    </p:animEffect>
                                    <p:anim calcmode="lin" valueType="num">
                                      <p:cBhvr>
                                        <p:cTn id="34" dur="1000" fill="hold"/>
                                        <p:tgtEl>
                                          <p:spTgt spid="21"/>
                                        </p:tgtEl>
                                        <p:attrNameLst>
                                          <p:attrName>ppt_x</p:attrName>
                                        </p:attrNameLst>
                                      </p:cBhvr>
                                      <p:tavLst>
                                        <p:tav tm="0">
                                          <p:val>
                                            <p:strVal val="#ppt_x"/>
                                          </p:val>
                                        </p:tav>
                                        <p:tav tm="100000">
                                          <p:val>
                                            <p:strVal val="#ppt_x"/>
                                          </p:val>
                                        </p:tav>
                                      </p:tavLst>
                                    </p:anim>
                                    <p:anim calcmode="lin" valueType="num">
                                      <p:cBhvr>
                                        <p:cTn id="3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67A9EF2A-7C19-EF02-E8A4-5D658A04250E}"/>
              </a:ext>
            </a:extLst>
          </p:cNvPr>
          <p:cNvGrpSpPr/>
          <p:nvPr/>
        </p:nvGrpSpPr>
        <p:grpSpPr>
          <a:xfrm>
            <a:off x="1420938" y="2568077"/>
            <a:ext cx="1131551" cy="1131551"/>
            <a:chOff x="1901003" y="1983374"/>
            <a:chExt cx="1131551" cy="1131551"/>
          </a:xfrm>
        </p:grpSpPr>
        <p:sp>
          <p:nvSpPr>
            <p:cNvPr id="5" name="타원 22">
              <a:extLst>
                <a:ext uri="{FF2B5EF4-FFF2-40B4-BE49-F238E27FC236}">
                  <a16:creationId xmlns:a16="http://schemas.microsoft.com/office/drawing/2014/main" id="{2F1DA5DF-2788-FD7F-A8BA-4F68D5B5A44D}"/>
                </a:ext>
              </a:extLst>
            </p:cNvPr>
            <p:cNvSpPr/>
            <p:nvPr/>
          </p:nvSpPr>
          <p:spPr>
            <a:xfrm>
              <a:off x="1901003"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7" name="그림 28">
              <a:extLst>
                <a:ext uri="{FF2B5EF4-FFF2-40B4-BE49-F238E27FC236}">
                  <a16:creationId xmlns:a16="http://schemas.microsoft.com/office/drawing/2014/main" id="{92F51A7F-54E4-AE9C-0735-AB05B2E431D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136195" y="2176377"/>
              <a:ext cx="661166" cy="745544"/>
            </a:xfrm>
            <a:prstGeom prst="rect">
              <a:avLst/>
            </a:prstGeom>
          </p:spPr>
        </p:pic>
      </p:grpSp>
      <p:grpSp>
        <p:nvGrpSpPr>
          <p:cNvPr id="29" name="Group 28">
            <a:extLst>
              <a:ext uri="{FF2B5EF4-FFF2-40B4-BE49-F238E27FC236}">
                <a16:creationId xmlns:a16="http://schemas.microsoft.com/office/drawing/2014/main" id="{5E8227FE-9064-4378-581F-4FFF41417F3D}"/>
              </a:ext>
            </a:extLst>
          </p:cNvPr>
          <p:cNvGrpSpPr/>
          <p:nvPr/>
        </p:nvGrpSpPr>
        <p:grpSpPr>
          <a:xfrm>
            <a:off x="4164588" y="2568077"/>
            <a:ext cx="1131551" cy="1131551"/>
            <a:chOff x="4320485" y="1983374"/>
            <a:chExt cx="1131551" cy="1131551"/>
          </a:xfrm>
        </p:grpSpPr>
        <p:sp>
          <p:nvSpPr>
            <p:cNvPr id="3" name="타원 16">
              <a:extLst>
                <a:ext uri="{FF2B5EF4-FFF2-40B4-BE49-F238E27FC236}">
                  <a16:creationId xmlns:a16="http://schemas.microsoft.com/office/drawing/2014/main" id="{94B7BAB5-23C6-5C46-E0A1-1DF5F0631378}"/>
                </a:ext>
              </a:extLst>
            </p:cNvPr>
            <p:cNvSpPr/>
            <p:nvPr/>
          </p:nvSpPr>
          <p:spPr>
            <a:xfrm>
              <a:off x="4320485"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8" name="그림 29">
              <a:extLst>
                <a:ext uri="{FF2B5EF4-FFF2-40B4-BE49-F238E27FC236}">
                  <a16:creationId xmlns:a16="http://schemas.microsoft.com/office/drawing/2014/main" id="{F7898FCC-B3E2-462F-F036-B47B8026B7B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00372" y="2176377"/>
              <a:ext cx="671242" cy="745544"/>
            </a:xfrm>
            <a:prstGeom prst="rect">
              <a:avLst/>
            </a:prstGeom>
          </p:spPr>
        </p:pic>
      </p:grpSp>
      <p:grpSp>
        <p:nvGrpSpPr>
          <p:cNvPr id="28" name="Group 27">
            <a:extLst>
              <a:ext uri="{FF2B5EF4-FFF2-40B4-BE49-F238E27FC236}">
                <a16:creationId xmlns:a16="http://schemas.microsoft.com/office/drawing/2014/main" id="{E3BB51B2-9E2A-1207-ABA1-4CD856F0D303}"/>
              </a:ext>
            </a:extLst>
          </p:cNvPr>
          <p:cNvGrpSpPr/>
          <p:nvPr/>
        </p:nvGrpSpPr>
        <p:grpSpPr>
          <a:xfrm>
            <a:off x="6797398" y="2568077"/>
            <a:ext cx="1131551" cy="1131551"/>
            <a:chOff x="6739966" y="1983374"/>
            <a:chExt cx="1131551" cy="1131551"/>
          </a:xfrm>
        </p:grpSpPr>
        <p:sp>
          <p:nvSpPr>
            <p:cNvPr id="6" name="타원 25">
              <a:extLst>
                <a:ext uri="{FF2B5EF4-FFF2-40B4-BE49-F238E27FC236}">
                  <a16:creationId xmlns:a16="http://schemas.microsoft.com/office/drawing/2014/main" id="{613802F7-5089-109F-5905-D0E18A77BD01}"/>
                </a:ext>
              </a:extLst>
            </p:cNvPr>
            <p:cNvSpPr/>
            <p:nvPr/>
          </p:nvSpPr>
          <p:spPr>
            <a:xfrm>
              <a:off x="6739966"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9" name="그림 30">
              <a:extLst>
                <a:ext uri="{FF2B5EF4-FFF2-40B4-BE49-F238E27FC236}">
                  <a16:creationId xmlns:a16="http://schemas.microsoft.com/office/drawing/2014/main" id="{D1C7061D-058F-703F-65FB-B0DD905830C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69598" y="2188341"/>
              <a:ext cx="571754" cy="721618"/>
            </a:xfrm>
            <a:prstGeom prst="rect">
              <a:avLst/>
            </a:prstGeom>
          </p:spPr>
        </p:pic>
      </p:grpSp>
      <p:grpSp>
        <p:nvGrpSpPr>
          <p:cNvPr id="27" name="Group 26">
            <a:extLst>
              <a:ext uri="{FF2B5EF4-FFF2-40B4-BE49-F238E27FC236}">
                <a16:creationId xmlns:a16="http://schemas.microsoft.com/office/drawing/2014/main" id="{306144D7-BEEB-D64B-A56A-FDC4F143AB43}"/>
              </a:ext>
            </a:extLst>
          </p:cNvPr>
          <p:cNvGrpSpPr/>
          <p:nvPr/>
        </p:nvGrpSpPr>
        <p:grpSpPr>
          <a:xfrm>
            <a:off x="9430207" y="2568077"/>
            <a:ext cx="1131551" cy="1131551"/>
            <a:chOff x="9457917" y="2364373"/>
            <a:chExt cx="1131551" cy="1131551"/>
          </a:xfrm>
        </p:grpSpPr>
        <p:sp>
          <p:nvSpPr>
            <p:cNvPr id="4" name="타원 19">
              <a:extLst>
                <a:ext uri="{FF2B5EF4-FFF2-40B4-BE49-F238E27FC236}">
                  <a16:creationId xmlns:a16="http://schemas.microsoft.com/office/drawing/2014/main" id="{76D873D3-5874-B880-B3A9-A5FCF843C938}"/>
                </a:ext>
              </a:extLst>
            </p:cNvPr>
            <p:cNvSpPr/>
            <p:nvPr/>
          </p:nvSpPr>
          <p:spPr>
            <a:xfrm>
              <a:off x="9457917" y="2364373"/>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10" name="그림 31">
              <a:extLst>
                <a:ext uri="{FF2B5EF4-FFF2-40B4-BE49-F238E27FC236}">
                  <a16:creationId xmlns:a16="http://schemas.microsoft.com/office/drawing/2014/main" id="{8ADAFE34-B961-0520-4E6B-55EFD08B0C5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57335" y="2554858"/>
              <a:ext cx="596940" cy="750582"/>
            </a:xfrm>
            <a:prstGeom prst="rect">
              <a:avLst/>
            </a:prstGeom>
          </p:spPr>
        </p:pic>
      </p:grpSp>
      <p:grpSp>
        <p:nvGrpSpPr>
          <p:cNvPr id="2" name="Group 1">
            <a:extLst>
              <a:ext uri="{FF2B5EF4-FFF2-40B4-BE49-F238E27FC236}">
                <a16:creationId xmlns:a16="http://schemas.microsoft.com/office/drawing/2014/main" id="{ACB46A5D-B080-5E8D-2230-4AC77CC8ED03}"/>
              </a:ext>
            </a:extLst>
          </p:cNvPr>
          <p:cNvGrpSpPr/>
          <p:nvPr/>
        </p:nvGrpSpPr>
        <p:grpSpPr>
          <a:xfrm>
            <a:off x="2959095" y="95153"/>
            <a:ext cx="6175781" cy="1084696"/>
            <a:chOff x="2959095" y="95153"/>
            <a:chExt cx="6175781" cy="1084696"/>
          </a:xfrm>
        </p:grpSpPr>
        <p:grpSp>
          <p:nvGrpSpPr>
            <p:cNvPr id="15" name="Group 14">
              <a:extLst>
                <a:ext uri="{FF2B5EF4-FFF2-40B4-BE49-F238E27FC236}">
                  <a16:creationId xmlns:a16="http://schemas.microsoft.com/office/drawing/2014/main" id="{505B84DE-CA44-479E-A361-AB80A123D750}"/>
                </a:ext>
              </a:extLst>
            </p:cNvPr>
            <p:cNvGrpSpPr/>
            <p:nvPr/>
          </p:nvGrpSpPr>
          <p:grpSpPr>
            <a:xfrm rot="1888331">
              <a:off x="8522104" y="95153"/>
              <a:ext cx="612772" cy="525096"/>
              <a:chOff x="8426854" y="66578"/>
              <a:chExt cx="612772" cy="525096"/>
            </a:xfrm>
            <a:solidFill>
              <a:srgbClr val="12664A"/>
            </a:solidFill>
          </p:grpSpPr>
          <p:sp>
            <p:nvSpPr>
              <p:cNvPr id="16" name="Freeform: Shape 15">
                <a:extLst>
                  <a:ext uri="{FF2B5EF4-FFF2-40B4-BE49-F238E27FC236}">
                    <a16:creationId xmlns:a16="http://schemas.microsoft.com/office/drawing/2014/main" id="{6B10A1BA-959D-2F49-EE62-72EBE903BBB3}"/>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C685B703-C993-CE44-E9D1-BD40868ECBEA}"/>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8" name="Group 17">
              <a:extLst>
                <a:ext uri="{FF2B5EF4-FFF2-40B4-BE49-F238E27FC236}">
                  <a16:creationId xmlns:a16="http://schemas.microsoft.com/office/drawing/2014/main" id="{3A92439D-FC3A-2708-C9FD-7BA7EFFE3463}"/>
                </a:ext>
              </a:extLst>
            </p:cNvPr>
            <p:cNvGrpSpPr/>
            <p:nvPr/>
          </p:nvGrpSpPr>
          <p:grpSpPr>
            <a:xfrm rot="16200000">
              <a:off x="2915257" y="383347"/>
              <a:ext cx="612772" cy="525096"/>
              <a:chOff x="8426854" y="66578"/>
              <a:chExt cx="612772" cy="525096"/>
            </a:xfrm>
            <a:solidFill>
              <a:srgbClr val="12664A"/>
            </a:solidFill>
          </p:grpSpPr>
          <p:sp>
            <p:nvSpPr>
              <p:cNvPr id="19" name="Freeform: Shape 18">
                <a:extLst>
                  <a:ext uri="{FF2B5EF4-FFF2-40B4-BE49-F238E27FC236}">
                    <a16:creationId xmlns:a16="http://schemas.microsoft.com/office/drawing/2014/main" id="{B9A5439B-03A3-BE4B-F057-53B5A699161A}"/>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933B5696-3456-55D8-CB71-7F4E91EB73FD}"/>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8AC84E79-AD98-4D27-7F7E-E887D14FA4FF}"/>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2228CE6-483B-887B-6E05-2FEA68E977A6}"/>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sp>
        <p:nvSpPr>
          <p:cNvPr id="23" name="TextBox 22">
            <a:extLst>
              <a:ext uri="{FF2B5EF4-FFF2-40B4-BE49-F238E27FC236}">
                <a16:creationId xmlns:a16="http://schemas.microsoft.com/office/drawing/2014/main" id="{F87C5A43-E831-EC92-CDA9-06C4CA88940B}"/>
              </a:ext>
            </a:extLst>
          </p:cNvPr>
          <p:cNvSpPr txBox="1"/>
          <p:nvPr/>
        </p:nvSpPr>
        <p:spPr>
          <a:xfrm>
            <a:off x="8872949" y="3689890"/>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4" name="TextBox 23">
            <a:extLst>
              <a:ext uri="{FF2B5EF4-FFF2-40B4-BE49-F238E27FC236}">
                <a16:creationId xmlns:a16="http://schemas.microsoft.com/office/drawing/2014/main" id="{38D8E96A-C4F2-AB2F-412B-F048E6856066}"/>
              </a:ext>
            </a:extLst>
          </p:cNvPr>
          <p:cNvSpPr txBox="1"/>
          <p:nvPr/>
        </p:nvSpPr>
        <p:spPr>
          <a:xfrm>
            <a:off x="6175000" y="3689890"/>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5" name="TextBox 24">
            <a:extLst>
              <a:ext uri="{FF2B5EF4-FFF2-40B4-BE49-F238E27FC236}">
                <a16:creationId xmlns:a16="http://schemas.microsoft.com/office/drawing/2014/main" id="{438C42CF-25F9-930C-B466-EAECE1388B54}"/>
              </a:ext>
            </a:extLst>
          </p:cNvPr>
          <p:cNvSpPr txBox="1"/>
          <p:nvPr/>
        </p:nvSpPr>
        <p:spPr>
          <a:xfrm>
            <a:off x="3477050" y="3689890"/>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6" name="TextBox 25">
            <a:extLst>
              <a:ext uri="{FF2B5EF4-FFF2-40B4-BE49-F238E27FC236}">
                <a16:creationId xmlns:a16="http://schemas.microsoft.com/office/drawing/2014/main" id="{5AC93C5E-C0D1-F9F5-BD4C-04CE523135F8}"/>
              </a:ext>
            </a:extLst>
          </p:cNvPr>
          <p:cNvSpPr txBox="1"/>
          <p:nvPr/>
        </p:nvSpPr>
        <p:spPr>
          <a:xfrm>
            <a:off x="779100" y="3689890"/>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47754378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nodeType="click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fade">
                                      <p:cBhvr>
                                        <p:cTn id="26" dur="1000"/>
                                        <p:tgtEl>
                                          <p:spTgt spid="28"/>
                                        </p:tgtEl>
                                      </p:cBhvr>
                                    </p:animEffect>
                                    <p:anim calcmode="lin" valueType="num">
                                      <p:cBhvr>
                                        <p:cTn id="27" dur="1000" fill="hold"/>
                                        <p:tgtEl>
                                          <p:spTgt spid="28"/>
                                        </p:tgtEl>
                                        <p:attrNameLst>
                                          <p:attrName>ppt_x</p:attrName>
                                        </p:attrNameLst>
                                      </p:cBhvr>
                                      <p:tavLst>
                                        <p:tav tm="0">
                                          <p:val>
                                            <p:strVal val="#ppt_x"/>
                                          </p:val>
                                        </p:tav>
                                        <p:tav tm="100000">
                                          <p:val>
                                            <p:strVal val="#ppt_x"/>
                                          </p:val>
                                        </p:tav>
                                      </p:tavLst>
                                    </p:anim>
                                    <p:anim calcmode="lin" valueType="num">
                                      <p:cBhvr>
                                        <p:cTn id="2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7" presetClass="entr" presetSubtype="0" fill="hold" grpId="0" nodeType="click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1000"/>
                                        <p:tgtEl>
                                          <p:spTgt spid="29"/>
                                        </p:tgtEl>
                                      </p:cBhvr>
                                    </p:animEffect>
                                    <p:anim calcmode="lin" valueType="num">
                                      <p:cBhvr>
                                        <p:cTn id="41" dur="1000" fill="hold"/>
                                        <p:tgtEl>
                                          <p:spTgt spid="29"/>
                                        </p:tgtEl>
                                        <p:attrNameLst>
                                          <p:attrName>ppt_x</p:attrName>
                                        </p:attrNameLst>
                                      </p:cBhvr>
                                      <p:tavLst>
                                        <p:tav tm="0">
                                          <p:val>
                                            <p:strVal val="#ppt_x"/>
                                          </p:val>
                                        </p:tav>
                                        <p:tav tm="100000">
                                          <p:val>
                                            <p:strVal val="#ppt_x"/>
                                          </p:val>
                                        </p:tav>
                                      </p:tavLst>
                                    </p:anim>
                                    <p:anim calcmode="lin" valueType="num">
                                      <p:cBhvr>
                                        <p:cTn id="4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7"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7" presetClass="entr" presetSubtype="0" fill="hold" nodeType="clickEffect">
                                  <p:stCondLst>
                                    <p:cond delay="0"/>
                                  </p:stCondLst>
                                  <p:childTnLst>
                                    <p:set>
                                      <p:cBhvr>
                                        <p:cTn id="53" dur="1" fill="hold">
                                          <p:stCondLst>
                                            <p:cond delay="0"/>
                                          </p:stCondLst>
                                        </p:cTn>
                                        <p:tgtEl>
                                          <p:spTgt spid="30"/>
                                        </p:tgtEl>
                                        <p:attrNameLst>
                                          <p:attrName>style.visibility</p:attrName>
                                        </p:attrNameLst>
                                      </p:cBhvr>
                                      <p:to>
                                        <p:strVal val="visible"/>
                                      </p:to>
                                    </p:set>
                                    <p:animEffect transition="in" filter="fade">
                                      <p:cBhvr>
                                        <p:cTn id="54" dur="1000"/>
                                        <p:tgtEl>
                                          <p:spTgt spid="30"/>
                                        </p:tgtEl>
                                      </p:cBhvr>
                                    </p:animEffect>
                                    <p:anim calcmode="lin" valueType="num">
                                      <p:cBhvr>
                                        <p:cTn id="55" dur="1000" fill="hold"/>
                                        <p:tgtEl>
                                          <p:spTgt spid="30"/>
                                        </p:tgtEl>
                                        <p:attrNameLst>
                                          <p:attrName>ppt_x</p:attrName>
                                        </p:attrNameLst>
                                      </p:cBhvr>
                                      <p:tavLst>
                                        <p:tav tm="0">
                                          <p:val>
                                            <p:strVal val="#ppt_x"/>
                                          </p:val>
                                        </p:tav>
                                        <p:tav tm="100000">
                                          <p:val>
                                            <p:strVal val="#ppt_x"/>
                                          </p:val>
                                        </p:tav>
                                      </p:tavLst>
                                    </p:anim>
                                    <p:anim calcmode="lin" valueType="num">
                                      <p:cBhvr>
                                        <p:cTn id="56"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7" presetClass="entr" presetSubtype="0" fill="hold" grpId="0"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C320FC5B-CA03-BB42-F41C-6646ADA8E575}"/>
              </a:ext>
            </a:extLst>
          </p:cNvPr>
          <p:cNvSpPr/>
          <p:nvPr/>
        </p:nvSpPr>
        <p:spPr>
          <a:xfrm>
            <a:off x="7804487" y="499620"/>
            <a:ext cx="1560901" cy="1560901"/>
          </a:xfrm>
          <a:prstGeom prst="ellipse">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3B44168-D802-C13D-37DC-AF1C8119CEC1}"/>
              </a:ext>
            </a:extLst>
          </p:cNvPr>
          <p:cNvGrpSpPr/>
          <p:nvPr/>
        </p:nvGrpSpPr>
        <p:grpSpPr>
          <a:xfrm>
            <a:off x="4558746" y="2171845"/>
            <a:ext cx="7480853" cy="3708797"/>
            <a:chOff x="993249" y="1890543"/>
            <a:chExt cx="7044195" cy="3708797"/>
          </a:xfrm>
          <a:solidFill>
            <a:srgbClr val="5EA848"/>
          </a:solidFill>
        </p:grpSpPr>
        <p:sp>
          <p:nvSpPr>
            <p:cNvPr id="11" name="Rectangle: Rounded Corners 10">
              <a:extLst>
                <a:ext uri="{FF2B5EF4-FFF2-40B4-BE49-F238E27FC236}">
                  <a16:creationId xmlns:a16="http://schemas.microsoft.com/office/drawing/2014/main" id="{1F9E4ADF-44C1-FC57-B7A4-593834BE6ED2}"/>
                </a:ext>
              </a:extLst>
            </p:cNvPr>
            <p:cNvSpPr/>
            <p:nvPr/>
          </p:nvSpPr>
          <p:spPr>
            <a:xfrm>
              <a:off x="1531420" y="3311690"/>
              <a:ext cx="6506024" cy="8665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Rounded Corners 11">
              <a:extLst>
                <a:ext uri="{FF2B5EF4-FFF2-40B4-BE49-F238E27FC236}">
                  <a16:creationId xmlns:a16="http://schemas.microsoft.com/office/drawing/2014/main" id="{1CB609CE-B9E7-C015-0131-BEDE017B9458}"/>
                </a:ext>
              </a:extLst>
            </p:cNvPr>
            <p:cNvSpPr/>
            <p:nvPr/>
          </p:nvSpPr>
          <p:spPr>
            <a:xfrm>
              <a:off x="993249" y="4732837"/>
              <a:ext cx="6506024" cy="8665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EA26E43-F45D-2C0A-7E2D-6282A6598D7C}"/>
                </a:ext>
              </a:extLst>
            </p:cNvPr>
            <p:cNvSpPr/>
            <p:nvPr/>
          </p:nvSpPr>
          <p:spPr>
            <a:xfrm>
              <a:off x="993249" y="1890543"/>
              <a:ext cx="6506024" cy="86650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36024816-3F30-1E41-7655-5DD55BF2084E}"/>
              </a:ext>
            </a:extLst>
          </p:cNvPr>
          <p:cNvSpPr/>
          <p:nvPr/>
        </p:nvSpPr>
        <p:spPr>
          <a:xfrm>
            <a:off x="7211235" y="2339628"/>
            <a:ext cx="3469284" cy="738664"/>
          </a:xfrm>
          <a:prstGeom prst="rect">
            <a:avLst/>
          </a:prstGeom>
        </p:spPr>
        <p:txBody>
          <a:bodyPr wrap="none">
            <a:spAutoFit/>
          </a:bodyPr>
          <a:lstStyle/>
          <a:p>
            <a:pPr algn="justLow" rtl="1"/>
            <a:r>
              <a:rPr lang="fa-IR" sz="2200" b="1" dirty="0">
                <a:solidFill>
                  <a:schemeClr val="bg1"/>
                </a:solidFill>
                <a:latin typeface="Shabnam" panose="020B0603030804020204" pitchFamily="34" charset="-78"/>
                <a:cs typeface="Shabnam" panose="020B0603030804020204" pitchFamily="34" charset="-78"/>
              </a:rPr>
              <a:t>قالب پاورپوینت محیط زیست</a:t>
            </a:r>
            <a:endParaRPr lang="fa-IR" sz="2200" b="1" dirty="0">
              <a:solidFill>
                <a:schemeClr val="bg1"/>
              </a:solidFill>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endParaRPr>
          </a:p>
          <a:p>
            <a:pPr algn="justLow" rtl="1"/>
            <a:endParaRPr lang="fa-IR" sz="2000" b="1" dirty="0">
              <a:solidFill>
                <a:schemeClr val="bg1"/>
              </a:solidFill>
              <a:latin typeface="Shabnam" panose="020B0603030804020204" pitchFamily="34" charset="-78"/>
              <a:cs typeface="Shabnam" panose="020B0603030804020204" pitchFamily="34" charset="-78"/>
            </a:endParaRPr>
          </a:p>
        </p:txBody>
      </p:sp>
      <p:sp>
        <p:nvSpPr>
          <p:cNvPr id="15" name="Rectangle 14">
            <a:extLst>
              <a:ext uri="{FF2B5EF4-FFF2-40B4-BE49-F238E27FC236}">
                <a16:creationId xmlns:a16="http://schemas.microsoft.com/office/drawing/2014/main" id="{D18B8236-C007-1A3F-92D1-2477A71BC71B}"/>
              </a:ext>
            </a:extLst>
          </p:cNvPr>
          <p:cNvSpPr/>
          <p:nvPr/>
        </p:nvSpPr>
        <p:spPr>
          <a:xfrm>
            <a:off x="7280998" y="3746170"/>
            <a:ext cx="3329758" cy="738664"/>
          </a:xfrm>
          <a:prstGeom prst="rect">
            <a:avLst/>
          </a:prstGeom>
        </p:spPr>
        <p:txBody>
          <a:bodyPr wrap="none">
            <a:spAutoFit/>
          </a:bodyPr>
          <a:lstStyle/>
          <a:p>
            <a:pPr algn="justLow" rtl="1"/>
            <a:r>
              <a:rPr lang="fa-IR" sz="2200" b="1" dirty="0">
                <a:solidFill>
                  <a:schemeClr val="bg1"/>
                </a:solidFill>
                <a:latin typeface="Shabnam" panose="020B0603030804020204" pitchFamily="34" charset="-78"/>
                <a:cs typeface="Shabnam" panose="020B0603030804020204" pitchFamily="34" charset="-78"/>
              </a:rPr>
              <a:t>نام پژوهشگر: علیرضا عزیزی</a:t>
            </a:r>
            <a:endParaRPr lang="fa-IR" sz="2200" b="1" dirty="0">
              <a:solidFill>
                <a:schemeClr val="bg1"/>
              </a:solidFill>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endParaRPr>
          </a:p>
          <a:p>
            <a:pPr algn="justLow" rtl="1"/>
            <a:endParaRPr lang="fa-IR" sz="2000" b="1" dirty="0">
              <a:solidFill>
                <a:schemeClr val="bg1"/>
              </a:solidFill>
              <a:latin typeface="Shabnam" panose="020B0603030804020204" pitchFamily="34" charset="-78"/>
              <a:cs typeface="Shabnam" panose="020B0603030804020204" pitchFamily="34" charset="-78"/>
            </a:endParaRPr>
          </a:p>
        </p:txBody>
      </p:sp>
      <p:sp>
        <p:nvSpPr>
          <p:cNvPr id="16" name="Rectangle 15">
            <a:extLst>
              <a:ext uri="{FF2B5EF4-FFF2-40B4-BE49-F238E27FC236}">
                <a16:creationId xmlns:a16="http://schemas.microsoft.com/office/drawing/2014/main" id="{8437AF34-7C07-EB91-77D6-ED2B694DBE0D}"/>
              </a:ext>
            </a:extLst>
          </p:cNvPr>
          <p:cNvSpPr/>
          <p:nvPr/>
        </p:nvSpPr>
        <p:spPr>
          <a:xfrm>
            <a:off x="7347523" y="5204930"/>
            <a:ext cx="3196709" cy="738664"/>
          </a:xfrm>
          <a:prstGeom prst="rect">
            <a:avLst/>
          </a:prstGeom>
        </p:spPr>
        <p:txBody>
          <a:bodyPr wrap="none">
            <a:spAutoFit/>
          </a:bodyPr>
          <a:lstStyle/>
          <a:p>
            <a:pPr algn="justLow" rtl="1"/>
            <a:r>
              <a:rPr lang="fa-IR" sz="2200" b="1" dirty="0">
                <a:solidFill>
                  <a:schemeClr val="bg1"/>
                </a:solidFill>
                <a:latin typeface="Shabnam" panose="020B0603030804020204" pitchFamily="34" charset="-78"/>
                <a:cs typeface="Shabnam" panose="020B0603030804020204" pitchFamily="34" charset="-78"/>
              </a:rPr>
              <a:t>تاریه ارائه: زمستان ..........</a:t>
            </a:r>
            <a:endParaRPr lang="fa-IR" sz="2200" b="1" dirty="0">
              <a:solidFill>
                <a:schemeClr val="bg1"/>
              </a:solidFill>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endParaRPr>
          </a:p>
          <a:p>
            <a:pPr algn="justLow" rtl="1"/>
            <a:endParaRPr lang="fa-IR" sz="2000" b="1" dirty="0">
              <a:solidFill>
                <a:schemeClr val="bg1"/>
              </a:solidFill>
              <a:latin typeface="Shabnam" panose="020B0603030804020204" pitchFamily="34" charset="-78"/>
              <a:cs typeface="Shabnam" panose="020B0603030804020204" pitchFamily="34" charset="-78"/>
            </a:endParaRPr>
          </a:p>
        </p:txBody>
      </p:sp>
      <p:sp>
        <p:nvSpPr>
          <p:cNvPr id="2" name="Freeform 11">
            <a:extLst>
              <a:ext uri="{FF2B5EF4-FFF2-40B4-BE49-F238E27FC236}">
                <a16:creationId xmlns:a16="http://schemas.microsoft.com/office/drawing/2014/main" id="{63C07EA0-D1FC-312F-1CA7-A872E4042180}"/>
              </a:ext>
            </a:extLst>
          </p:cNvPr>
          <p:cNvSpPr/>
          <p:nvPr/>
        </p:nvSpPr>
        <p:spPr bwMode="auto">
          <a:xfrm rot="14286451">
            <a:off x="-369984" y="-10296"/>
            <a:ext cx="7630324" cy="7343831"/>
          </a:xfrm>
          <a:custGeom>
            <a:avLst/>
            <a:gdLst>
              <a:gd name="connsiteX0" fmla="*/ 3175848 w 6187971"/>
              <a:gd name="connsiteY0" fmla="*/ 5544922 h 5955635"/>
              <a:gd name="connsiteX1" fmla="*/ 3184857 w 6187971"/>
              <a:gd name="connsiteY1" fmla="*/ 5542997 h 5955635"/>
              <a:gd name="connsiteX2" fmla="*/ 3185794 w 6187971"/>
              <a:gd name="connsiteY2" fmla="*/ 5544792 h 5955635"/>
              <a:gd name="connsiteX3" fmla="*/ 3509992 w 6187971"/>
              <a:gd name="connsiteY3" fmla="*/ 5452506 h 5955635"/>
              <a:gd name="connsiteX4" fmla="*/ 3560810 w 6187971"/>
              <a:gd name="connsiteY4" fmla="*/ 5445094 h 5955635"/>
              <a:gd name="connsiteX5" fmla="*/ 3523318 w 6187971"/>
              <a:gd name="connsiteY5" fmla="*/ 5451849 h 5955635"/>
              <a:gd name="connsiteX6" fmla="*/ 3518813 w 6187971"/>
              <a:gd name="connsiteY6" fmla="*/ 5452811 h 5955635"/>
              <a:gd name="connsiteX7" fmla="*/ 3472811 w 6187971"/>
              <a:gd name="connsiteY7" fmla="*/ 5457929 h 5955635"/>
              <a:gd name="connsiteX8" fmla="*/ 3477314 w 6187971"/>
              <a:gd name="connsiteY8" fmla="*/ 5456967 h 5955635"/>
              <a:gd name="connsiteX9" fmla="*/ 3481818 w 6187971"/>
              <a:gd name="connsiteY9" fmla="*/ 5456005 h 5955635"/>
              <a:gd name="connsiteX10" fmla="*/ 3499835 w 6187971"/>
              <a:gd name="connsiteY10" fmla="*/ 5452156 h 5955635"/>
              <a:gd name="connsiteX11" fmla="*/ 3509992 w 6187971"/>
              <a:gd name="connsiteY11" fmla="*/ 5452506 h 5955635"/>
              <a:gd name="connsiteX12" fmla="*/ 4648965 w 6187971"/>
              <a:gd name="connsiteY12" fmla="*/ 5205864 h 5955635"/>
              <a:gd name="connsiteX13" fmla="*/ 4648375 w 6187971"/>
              <a:gd name="connsiteY13" fmla="*/ 5206776 h 5955635"/>
              <a:gd name="connsiteX14" fmla="*/ 4643871 w 6187971"/>
              <a:gd name="connsiteY14" fmla="*/ 5207738 h 5955635"/>
              <a:gd name="connsiteX15" fmla="*/ 3439358 w 6187971"/>
              <a:gd name="connsiteY15" fmla="*/ 5455658 h 5955635"/>
              <a:gd name="connsiteX16" fmla="*/ 3443861 w 6187971"/>
              <a:gd name="connsiteY16" fmla="*/ 5454695 h 5955635"/>
              <a:gd name="connsiteX17" fmla="*/ 3462839 w 6187971"/>
              <a:gd name="connsiteY17" fmla="*/ 5455350 h 5955635"/>
              <a:gd name="connsiteX18" fmla="*/ 3463802 w 6187971"/>
              <a:gd name="connsiteY18" fmla="*/ 5459854 h 5955635"/>
              <a:gd name="connsiteX19" fmla="*/ 3464764 w 6187971"/>
              <a:gd name="connsiteY19" fmla="*/ 5464358 h 5955635"/>
              <a:gd name="connsiteX20" fmla="*/ 3386270 w 6187971"/>
              <a:gd name="connsiteY20" fmla="*/ 5471708 h 5955635"/>
              <a:gd name="connsiteX21" fmla="*/ 3439358 w 6187971"/>
              <a:gd name="connsiteY21" fmla="*/ 5455658 h 5955635"/>
              <a:gd name="connsiteX22" fmla="*/ 4926827 w 6187971"/>
              <a:gd name="connsiteY22" fmla="*/ 4878836 h 5955635"/>
              <a:gd name="connsiteX23" fmla="*/ 4931331 w 6187971"/>
              <a:gd name="connsiteY23" fmla="*/ 4877874 h 5955635"/>
              <a:gd name="connsiteX24" fmla="*/ 4927253 w 6187971"/>
              <a:gd name="connsiteY24" fmla="*/ 4880833 h 5955635"/>
              <a:gd name="connsiteX25" fmla="*/ 1616921 w 6187971"/>
              <a:gd name="connsiteY25" fmla="*/ 5147987 h 5955635"/>
              <a:gd name="connsiteX26" fmla="*/ 1621158 w 6187971"/>
              <a:gd name="connsiteY26" fmla="*/ 5151791 h 5955635"/>
              <a:gd name="connsiteX27" fmla="*/ 1617883 w 6187971"/>
              <a:gd name="connsiteY27" fmla="*/ 5152491 h 5955635"/>
              <a:gd name="connsiteX28" fmla="*/ 1616921 w 6187971"/>
              <a:gd name="connsiteY28" fmla="*/ 5147987 h 5955635"/>
              <a:gd name="connsiteX29" fmla="*/ 6029280 w 6187971"/>
              <a:gd name="connsiteY29" fmla="*/ 4202957 h 5955635"/>
              <a:gd name="connsiteX30" fmla="*/ 6033742 w 6187971"/>
              <a:gd name="connsiteY30" fmla="*/ 4205846 h 5955635"/>
              <a:gd name="connsiteX31" fmla="*/ 6030850 w 6187971"/>
              <a:gd name="connsiteY31" fmla="*/ 4210306 h 5955635"/>
              <a:gd name="connsiteX32" fmla="*/ 6030065 w 6187971"/>
              <a:gd name="connsiteY32" fmla="*/ 4206631 h 5955635"/>
              <a:gd name="connsiteX33" fmla="*/ 6029280 w 6187971"/>
              <a:gd name="connsiteY33" fmla="*/ 4202957 h 5955635"/>
              <a:gd name="connsiteX34" fmla="*/ 5195431 w 6187971"/>
              <a:gd name="connsiteY34" fmla="*/ 4350487 h 5955635"/>
              <a:gd name="connsiteX35" fmla="*/ 5195619 w 6187971"/>
              <a:gd name="connsiteY35" fmla="*/ 4350447 h 5955635"/>
              <a:gd name="connsiteX36" fmla="*/ 5191889 w 6187971"/>
              <a:gd name="connsiteY36" fmla="*/ 4355954 h 5955635"/>
              <a:gd name="connsiteX37" fmla="*/ 5195431 w 6187971"/>
              <a:gd name="connsiteY37" fmla="*/ 4350487 h 5955635"/>
              <a:gd name="connsiteX38" fmla="*/ 5135887 w 6187971"/>
              <a:gd name="connsiteY38" fmla="*/ 4358358 h 5955635"/>
              <a:gd name="connsiteX39" fmla="*/ 5135916 w 6187971"/>
              <a:gd name="connsiteY39" fmla="*/ 4358493 h 5955635"/>
              <a:gd name="connsiteX40" fmla="*/ 5132374 w 6187971"/>
              <a:gd name="connsiteY40" fmla="*/ 4363959 h 5955635"/>
              <a:gd name="connsiteX41" fmla="*/ 1535232 w 6187971"/>
              <a:gd name="connsiteY41" fmla="*/ 5118342 h 5955635"/>
              <a:gd name="connsiteX42" fmla="*/ 1540699 w 6187971"/>
              <a:gd name="connsiteY42" fmla="*/ 5121884 h 5955635"/>
              <a:gd name="connsiteX43" fmla="*/ 1546166 w 6187971"/>
              <a:gd name="connsiteY43" fmla="*/ 5125426 h 5955635"/>
              <a:gd name="connsiteX44" fmla="*/ 1541661 w 6187971"/>
              <a:gd name="connsiteY44" fmla="*/ 5126389 h 5955635"/>
              <a:gd name="connsiteX45" fmla="*/ 1535232 w 6187971"/>
              <a:gd name="connsiteY45" fmla="*/ 5118342 h 5955635"/>
              <a:gd name="connsiteX46" fmla="*/ 1296561 w 6187971"/>
              <a:gd name="connsiteY46" fmla="*/ 4951097 h 5955635"/>
              <a:gd name="connsiteX47" fmla="*/ 1298982 w 6187971"/>
              <a:gd name="connsiteY47" fmla="*/ 4952173 h 5955635"/>
              <a:gd name="connsiteX48" fmla="*/ 1302760 w 6187971"/>
              <a:gd name="connsiteY48" fmla="*/ 4956076 h 5955635"/>
              <a:gd name="connsiteX49" fmla="*/ 1297293 w 6187971"/>
              <a:gd name="connsiteY49" fmla="*/ 4952534 h 5955635"/>
              <a:gd name="connsiteX50" fmla="*/ 1299553 w 6187971"/>
              <a:gd name="connsiteY50" fmla="*/ 4938864 h 5955635"/>
              <a:gd name="connsiteX51" fmla="*/ 1305339 w 6187971"/>
              <a:gd name="connsiteY51" fmla="*/ 4946105 h 5955635"/>
              <a:gd name="connsiteX52" fmla="*/ 1299715 w 6187971"/>
              <a:gd name="connsiteY52" fmla="*/ 4939066 h 5955635"/>
              <a:gd name="connsiteX53" fmla="*/ 6187039 w 6187971"/>
              <a:gd name="connsiteY53" fmla="*/ 3627519 h 5955635"/>
              <a:gd name="connsiteX54" fmla="*/ 6185137 w 6187971"/>
              <a:gd name="connsiteY54" fmla="*/ 3708609 h 5955635"/>
              <a:gd name="connsiteX55" fmla="*/ 6163816 w 6187971"/>
              <a:gd name="connsiteY55" fmla="*/ 3770795 h 5955635"/>
              <a:gd name="connsiteX56" fmla="*/ 6168279 w 6187971"/>
              <a:gd name="connsiteY56" fmla="*/ 3773684 h 5955635"/>
              <a:gd name="connsiteX57" fmla="*/ 6163279 w 6187971"/>
              <a:gd name="connsiteY57" fmla="*/ 3786278 h 5955635"/>
              <a:gd name="connsiteX58" fmla="*/ 6160387 w 6187971"/>
              <a:gd name="connsiteY58" fmla="*/ 3790738 h 5955635"/>
              <a:gd name="connsiteX59" fmla="*/ 6164064 w 6187971"/>
              <a:gd name="connsiteY59" fmla="*/ 3789953 h 5955635"/>
              <a:gd name="connsiteX60" fmla="*/ 6153775 w 6187971"/>
              <a:gd name="connsiteY60" fmla="*/ 3849782 h 5955635"/>
              <a:gd name="connsiteX61" fmla="*/ 6154561 w 6187971"/>
              <a:gd name="connsiteY61" fmla="*/ 3853456 h 5955635"/>
              <a:gd name="connsiteX62" fmla="*/ 6155346 w 6187971"/>
              <a:gd name="connsiteY62" fmla="*/ 3857131 h 5955635"/>
              <a:gd name="connsiteX63" fmla="*/ 6156131 w 6187971"/>
              <a:gd name="connsiteY63" fmla="*/ 3860805 h 5955635"/>
              <a:gd name="connsiteX64" fmla="*/ 6152454 w 6187971"/>
              <a:gd name="connsiteY64" fmla="*/ 3861591 h 5955635"/>
              <a:gd name="connsiteX65" fmla="*/ 6156916 w 6187971"/>
              <a:gd name="connsiteY65" fmla="*/ 3864480 h 5955635"/>
              <a:gd name="connsiteX66" fmla="*/ 6155841 w 6187971"/>
              <a:gd name="connsiteY66" fmla="*/ 3895446 h 5955635"/>
              <a:gd name="connsiteX67" fmla="*/ 6171873 w 6187971"/>
              <a:gd name="connsiteY67" fmla="*/ 3880495 h 5955635"/>
              <a:gd name="connsiteX68" fmla="*/ 6171604 w 6187971"/>
              <a:gd name="connsiteY68" fmla="*/ 3888236 h 5955635"/>
              <a:gd name="connsiteX69" fmla="*/ 6171470 w 6187971"/>
              <a:gd name="connsiteY69" fmla="*/ 3892106 h 5955635"/>
              <a:gd name="connsiteX70" fmla="*/ 6170551 w 6187971"/>
              <a:gd name="connsiteY70" fmla="*/ 3892303 h 5955635"/>
              <a:gd name="connsiteX71" fmla="*/ 6171336 w 6187971"/>
              <a:gd name="connsiteY71" fmla="*/ 3895977 h 5955635"/>
              <a:gd name="connsiteX72" fmla="*/ 6171470 w 6187971"/>
              <a:gd name="connsiteY72" fmla="*/ 3892106 h 5955635"/>
              <a:gd name="connsiteX73" fmla="*/ 6174228 w 6187971"/>
              <a:gd name="connsiteY73" fmla="*/ 3891517 h 5955635"/>
              <a:gd name="connsiteX74" fmla="*/ 6175013 w 6187971"/>
              <a:gd name="connsiteY74" fmla="*/ 3895192 h 5955635"/>
              <a:gd name="connsiteX75" fmla="*/ 6175798 w 6187971"/>
              <a:gd name="connsiteY75" fmla="*/ 3898866 h 5955635"/>
              <a:gd name="connsiteX76" fmla="*/ 6168691 w 6187971"/>
              <a:gd name="connsiteY76" fmla="*/ 3919595 h 5955635"/>
              <a:gd name="connsiteX77" fmla="*/ 6165799 w 6187971"/>
              <a:gd name="connsiteY77" fmla="*/ 3924055 h 5955635"/>
              <a:gd name="connsiteX78" fmla="*/ 6163691 w 6187971"/>
              <a:gd name="connsiteY78" fmla="*/ 3932189 h 5955635"/>
              <a:gd name="connsiteX79" fmla="*/ 6160799 w 6187971"/>
              <a:gd name="connsiteY79" fmla="*/ 3936650 h 5955635"/>
              <a:gd name="connsiteX80" fmla="*/ 6162906 w 6187971"/>
              <a:gd name="connsiteY80" fmla="*/ 3928515 h 5955635"/>
              <a:gd name="connsiteX81" fmla="*/ 6165014 w 6187971"/>
              <a:gd name="connsiteY81" fmla="*/ 3920380 h 5955635"/>
              <a:gd name="connsiteX82" fmla="*/ 6150552 w 6187971"/>
              <a:gd name="connsiteY82" fmla="*/ 3942681 h 5955635"/>
              <a:gd name="connsiteX83" fmla="*/ 6137165 w 6187971"/>
              <a:gd name="connsiteY83" fmla="*/ 3934015 h 5955635"/>
              <a:gd name="connsiteX84" fmla="*/ 6088449 w 6187971"/>
              <a:gd name="connsiteY84" fmla="*/ 4101948 h 5955635"/>
              <a:gd name="connsiteX85" fmla="*/ 6086341 w 6187971"/>
              <a:gd name="connsiteY85" fmla="*/ 4110083 h 5955635"/>
              <a:gd name="connsiteX86" fmla="*/ 6083449 w 6187971"/>
              <a:gd name="connsiteY86" fmla="*/ 4114542 h 5955635"/>
              <a:gd name="connsiteX87" fmla="*/ 6059236 w 6187971"/>
              <a:gd name="connsiteY87" fmla="*/ 4181188 h 5955635"/>
              <a:gd name="connsiteX88" fmla="*/ 6030808 w 6187971"/>
              <a:gd name="connsiteY88" fmla="*/ 4264104 h 5955635"/>
              <a:gd name="connsiteX89" fmla="*/ 5990563 w 6187971"/>
              <a:gd name="connsiteY89" fmla="*/ 4345702 h 5955635"/>
              <a:gd name="connsiteX90" fmla="*/ 5931641 w 6187971"/>
              <a:gd name="connsiteY90" fmla="*/ 4465868 h 5955635"/>
              <a:gd name="connsiteX91" fmla="*/ 5868547 w 6187971"/>
              <a:gd name="connsiteY91" fmla="*/ 4548506 h 5955635"/>
              <a:gd name="connsiteX92" fmla="*/ 5877224 w 6187971"/>
              <a:gd name="connsiteY92" fmla="*/ 4535125 h 5955635"/>
              <a:gd name="connsiteX93" fmla="*/ 5870655 w 6187971"/>
              <a:gd name="connsiteY93" fmla="*/ 4540371 h 5955635"/>
              <a:gd name="connsiteX94" fmla="*/ 5867762 w 6187971"/>
              <a:gd name="connsiteY94" fmla="*/ 4544831 h 5955635"/>
              <a:gd name="connsiteX95" fmla="*/ 5869870 w 6187971"/>
              <a:gd name="connsiteY95" fmla="*/ 4536697 h 5955635"/>
              <a:gd name="connsiteX96" fmla="*/ 5869085 w 6187971"/>
              <a:gd name="connsiteY96" fmla="*/ 4533022 h 5955635"/>
              <a:gd name="connsiteX97" fmla="*/ 5809916 w 6187971"/>
              <a:gd name="connsiteY97" fmla="*/ 4634032 h 5955635"/>
              <a:gd name="connsiteX98" fmla="*/ 5732112 w 6187971"/>
              <a:gd name="connsiteY98" fmla="*/ 4719811 h 5955635"/>
              <a:gd name="connsiteX99" fmla="*/ 5839913 w 6187971"/>
              <a:gd name="connsiteY99" fmla="*/ 4558465 h 5955635"/>
              <a:gd name="connsiteX100" fmla="*/ 5846236 w 6187971"/>
              <a:gd name="connsiteY100" fmla="*/ 4534062 h 5955635"/>
              <a:gd name="connsiteX101" fmla="*/ 5879621 w 6187971"/>
              <a:gd name="connsiteY101" fmla="*/ 4492350 h 5955635"/>
              <a:gd name="connsiteX102" fmla="*/ 5893835 w 6187971"/>
              <a:gd name="connsiteY102" fmla="*/ 4450893 h 5955635"/>
              <a:gd name="connsiteX103" fmla="*/ 5930898 w 6187971"/>
              <a:gd name="connsiteY103" fmla="*/ 4408396 h 5955635"/>
              <a:gd name="connsiteX104" fmla="*/ 5939823 w 6187971"/>
              <a:gd name="connsiteY104" fmla="*/ 4414173 h 5955635"/>
              <a:gd name="connsiteX105" fmla="*/ 5959284 w 6187971"/>
              <a:gd name="connsiteY105" fmla="*/ 4379279 h 5955635"/>
              <a:gd name="connsiteX106" fmla="*/ 5955607 w 6187971"/>
              <a:gd name="connsiteY106" fmla="*/ 4380064 h 5955635"/>
              <a:gd name="connsiteX107" fmla="*/ 5952715 w 6187971"/>
              <a:gd name="connsiteY107" fmla="*/ 4384525 h 5955635"/>
              <a:gd name="connsiteX108" fmla="*/ 5951930 w 6187971"/>
              <a:gd name="connsiteY108" fmla="*/ 4380850 h 5955635"/>
              <a:gd name="connsiteX109" fmla="*/ 5941683 w 6187971"/>
              <a:gd name="connsiteY109" fmla="*/ 4386882 h 5955635"/>
              <a:gd name="connsiteX110" fmla="*/ 5955359 w 6187971"/>
              <a:gd name="connsiteY110" fmla="*/ 4360907 h 5955635"/>
              <a:gd name="connsiteX111" fmla="*/ 5954574 w 6187971"/>
              <a:gd name="connsiteY111" fmla="*/ 4357232 h 5955635"/>
              <a:gd name="connsiteX112" fmla="*/ 5958251 w 6187971"/>
              <a:gd name="connsiteY112" fmla="*/ 4356446 h 5955635"/>
              <a:gd name="connsiteX113" fmla="*/ 5960359 w 6187971"/>
              <a:gd name="connsiteY113" fmla="*/ 4348312 h 5955635"/>
              <a:gd name="connsiteX114" fmla="*/ 5964036 w 6187971"/>
              <a:gd name="connsiteY114" fmla="*/ 4347527 h 5955635"/>
              <a:gd name="connsiteX115" fmla="*/ 5980357 w 6187971"/>
              <a:gd name="connsiteY115" fmla="*/ 4297935 h 5955635"/>
              <a:gd name="connsiteX116" fmla="*/ 6007959 w 6187971"/>
              <a:gd name="connsiteY116" fmla="*/ 4265143 h 5955635"/>
              <a:gd name="connsiteX117" fmla="*/ 6010851 w 6187971"/>
              <a:gd name="connsiteY117" fmla="*/ 4260683 h 5955635"/>
              <a:gd name="connsiteX118" fmla="*/ 6016636 w 6187971"/>
              <a:gd name="connsiteY118" fmla="*/ 4251763 h 5955635"/>
              <a:gd name="connsiteX119" fmla="*/ 6017421 w 6187971"/>
              <a:gd name="connsiteY119" fmla="*/ 4255437 h 5955635"/>
              <a:gd name="connsiteX120" fmla="*/ 6014528 w 6187971"/>
              <a:gd name="connsiteY120" fmla="*/ 4259898 h 5955635"/>
              <a:gd name="connsiteX121" fmla="*/ 6015313 w 6187971"/>
              <a:gd name="connsiteY121" fmla="*/ 4263572 h 5955635"/>
              <a:gd name="connsiteX122" fmla="*/ 6024528 w 6187971"/>
              <a:gd name="connsiteY122" fmla="*/ 4234709 h 5955635"/>
              <a:gd name="connsiteX123" fmla="*/ 6021635 w 6187971"/>
              <a:gd name="connsiteY123" fmla="*/ 4239169 h 5955635"/>
              <a:gd name="connsiteX124" fmla="*/ 6020850 w 6187971"/>
              <a:gd name="connsiteY124" fmla="*/ 4235494 h 5955635"/>
              <a:gd name="connsiteX125" fmla="*/ 6020065 w 6187971"/>
              <a:gd name="connsiteY125" fmla="*/ 4231820 h 5955635"/>
              <a:gd name="connsiteX126" fmla="*/ 6013496 w 6187971"/>
              <a:gd name="connsiteY126" fmla="*/ 4237066 h 5955635"/>
              <a:gd name="connsiteX127" fmla="*/ 6027957 w 6187971"/>
              <a:gd name="connsiteY127" fmla="*/ 4214766 h 5955635"/>
              <a:gd name="connsiteX128" fmla="*/ 6030850 w 6187971"/>
              <a:gd name="connsiteY128" fmla="*/ 4210306 h 5955635"/>
              <a:gd name="connsiteX129" fmla="*/ 6078987 w 6187971"/>
              <a:gd name="connsiteY129" fmla="*/ 4111654 h 5955635"/>
              <a:gd name="connsiteX130" fmla="*/ 6081879 w 6187971"/>
              <a:gd name="connsiteY130" fmla="*/ 4107194 h 5955635"/>
              <a:gd name="connsiteX131" fmla="*/ 6083986 w 6187971"/>
              <a:gd name="connsiteY131" fmla="*/ 4099059 h 5955635"/>
              <a:gd name="connsiteX132" fmla="*/ 6084771 w 6187971"/>
              <a:gd name="connsiteY132" fmla="*/ 4102733 h 5955635"/>
              <a:gd name="connsiteX133" fmla="*/ 6087953 w 6187971"/>
              <a:gd name="connsiteY133" fmla="*/ 4063633 h 5955635"/>
              <a:gd name="connsiteX134" fmla="*/ 6085846 w 6187971"/>
              <a:gd name="connsiteY134" fmla="*/ 4071767 h 5955635"/>
              <a:gd name="connsiteX135" fmla="*/ 6082169 w 6187971"/>
              <a:gd name="connsiteY135" fmla="*/ 4072553 h 5955635"/>
              <a:gd name="connsiteX136" fmla="*/ 6084276 w 6187971"/>
              <a:gd name="connsiteY136" fmla="*/ 4064419 h 5955635"/>
              <a:gd name="connsiteX137" fmla="*/ 6083990 w 6187971"/>
              <a:gd name="connsiteY137" fmla="*/ 4063082 h 5955635"/>
              <a:gd name="connsiteX138" fmla="*/ 6084968 w 6187971"/>
              <a:gd name="connsiteY138" fmla="*/ 4060909 h 5955635"/>
              <a:gd name="connsiteX139" fmla="*/ 6086383 w 6187971"/>
              <a:gd name="connsiteY139" fmla="*/ 4056284 h 5955635"/>
              <a:gd name="connsiteX140" fmla="*/ 6083491 w 6187971"/>
              <a:gd name="connsiteY140" fmla="*/ 4060744 h 5955635"/>
              <a:gd name="connsiteX141" fmla="*/ 6083990 w 6187971"/>
              <a:gd name="connsiteY141" fmla="*/ 4063082 h 5955635"/>
              <a:gd name="connsiteX142" fmla="*/ 6081384 w 6187971"/>
              <a:gd name="connsiteY142" fmla="*/ 4068878 h 5955635"/>
              <a:gd name="connsiteX143" fmla="*/ 6123530 w 6187971"/>
              <a:gd name="connsiteY143" fmla="*/ 3906191 h 5955635"/>
              <a:gd name="connsiteX144" fmla="*/ 6134315 w 6187971"/>
              <a:gd name="connsiteY144" fmla="*/ 3884676 h 5955635"/>
              <a:gd name="connsiteX145" fmla="*/ 6129067 w 6187971"/>
              <a:gd name="connsiteY145" fmla="*/ 3878113 h 5955635"/>
              <a:gd name="connsiteX146" fmla="*/ 6131959 w 6187971"/>
              <a:gd name="connsiteY146" fmla="*/ 3873653 h 5955635"/>
              <a:gd name="connsiteX147" fmla="*/ 6134066 w 6187971"/>
              <a:gd name="connsiteY147" fmla="*/ 3865519 h 5955635"/>
              <a:gd name="connsiteX148" fmla="*/ 6157494 w 6187971"/>
              <a:gd name="connsiteY148" fmla="*/ 3795198 h 5955635"/>
              <a:gd name="connsiteX149" fmla="*/ 6154602 w 6187971"/>
              <a:gd name="connsiteY149" fmla="*/ 3799658 h 5955635"/>
              <a:gd name="connsiteX150" fmla="*/ 6150140 w 6187971"/>
              <a:gd name="connsiteY150" fmla="*/ 3796769 h 5955635"/>
              <a:gd name="connsiteX151" fmla="*/ 6153032 w 6187971"/>
              <a:gd name="connsiteY151" fmla="*/ 3792310 h 5955635"/>
              <a:gd name="connsiteX152" fmla="*/ 6152247 w 6187971"/>
              <a:gd name="connsiteY152" fmla="*/ 3788635 h 5955635"/>
              <a:gd name="connsiteX153" fmla="*/ 6172783 w 6187971"/>
              <a:gd name="connsiteY153" fmla="*/ 3722774 h 5955635"/>
              <a:gd name="connsiteX154" fmla="*/ 6187039 w 6187971"/>
              <a:gd name="connsiteY154" fmla="*/ 3627519 h 5955635"/>
              <a:gd name="connsiteX155" fmla="*/ 5453639 w 6187971"/>
              <a:gd name="connsiteY155" fmla="*/ 3702176 h 5955635"/>
              <a:gd name="connsiteX156" fmla="*/ 5453774 w 6187971"/>
              <a:gd name="connsiteY156" fmla="*/ 3702469 h 5955635"/>
              <a:gd name="connsiteX157" fmla="*/ 5449948 w 6187971"/>
              <a:gd name="connsiteY157" fmla="*/ 3712116 h 5955635"/>
              <a:gd name="connsiteX158" fmla="*/ 5548423 w 6187971"/>
              <a:gd name="connsiteY158" fmla="*/ 3643981 h 5955635"/>
              <a:gd name="connsiteX159" fmla="*/ 5544882 w 6187971"/>
              <a:gd name="connsiteY159" fmla="*/ 3649448 h 5955635"/>
              <a:gd name="connsiteX160" fmla="*/ 5548423 w 6187971"/>
              <a:gd name="connsiteY160" fmla="*/ 3643981 h 5955635"/>
              <a:gd name="connsiteX161" fmla="*/ 5501782 w 6187971"/>
              <a:gd name="connsiteY161" fmla="*/ 3594005 h 5955635"/>
              <a:gd name="connsiteX162" fmla="*/ 5500844 w 6187971"/>
              <a:gd name="connsiteY162" fmla="*/ 3597631 h 5955635"/>
              <a:gd name="connsiteX163" fmla="*/ 5501806 w 6187971"/>
              <a:gd name="connsiteY163" fmla="*/ 3602135 h 5955635"/>
              <a:gd name="connsiteX164" fmla="*/ 5498264 w 6187971"/>
              <a:gd name="connsiteY164" fmla="*/ 3607601 h 5955635"/>
              <a:gd name="connsiteX165" fmla="*/ 5496339 w 6187971"/>
              <a:gd name="connsiteY165" fmla="*/ 3598593 h 5955635"/>
              <a:gd name="connsiteX166" fmla="*/ 5505531 w 6187971"/>
              <a:gd name="connsiteY166" fmla="*/ 3584407 h 5955635"/>
              <a:gd name="connsiteX167" fmla="*/ 5502887 w 6187971"/>
              <a:gd name="connsiteY167" fmla="*/ 3593074 h 5955635"/>
              <a:gd name="connsiteX168" fmla="*/ 5501782 w 6187971"/>
              <a:gd name="connsiteY168" fmla="*/ 3594005 h 5955635"/>
              <a:gd name="connsiteX169" fmla="*/ 5503423 w 6187971"/>
              <a:gd name="connsiteY169" fmla="*/ 3587661 h 5955635"/>
              <a:gd name="connsiteX170" fmla="*/ 5509363 w 6187971"/>
              <a:gd name="connsiteY170" fmla="*/ 3567553 h 5955635"/>
              <a:gd name="connsiteX171" fmla="*/ 5513086 w 6187971"/>
              <a:gd name="connsiteY171" fmla="*/ 3566758 h 5955635"/>
              <a:gd name="connsiteX172" fmla="*/ 5506965 w 6187971"/>
              <a:gd name="connsiteY172" fmla="*/ 3582195 h 5955635"/>
              <a:gd name="connsiteX173" fmla="*/ 5505531 w 6187971"/>
              <a:gd name="connsiteY173" fmla="*/ 3584407 h 5955635"/>
              <a:gd name="connsiteX174" fmla="*/ 5507691 w 6187971"/>
              <a:gd name="connsiteY174" fmla="*/ 3577329 h 5955635"/>
              <a:gd name="connsiteX175" fmla="*/ 5510688 w 6187971"/>
              <a:gd name="connsiteY175" fmla="*/ 3559800 h 5955635"/>
              <a:gd name="connsiteX176" fmla="*/ 5509363 w 6187971"/>
              <a:gd name="connsiteY176" fmla="*/ 3567553 h 5955635"/>
              <a:gd name="connsiteX177" fmla="*/ 5508582 w 6187971"/>
              <a:gd name="connsiteY177" fmla="*/ 3567720 h 5955635"/>
              <a:gd name="connsiteX178" fmla="*/ 5161932 w 6187971"/>
              <a:gd name="connsiteY178" fmla="*/ 3575847 h 5955635"/>
              <a:gd name="connsiteX179" fmla="*/ 5160517 w 6187971"/>
              <a:gd name="connsiteY179" fmla="*/ 3580472 h 5955635"/>
              <a:gd name="connsiteX180" fmla="*/ 5159539 w 6187971"/>
              <a:gd name="connsiteY180" fmla="*/ 3582645 h 5955635"/>
              <a:gd name="connsiteX181" fmla="*/ 5159040 w 6187971"/>
              <a:gd name="connsiteY181" fmla="*/ 3580307 h 5955635"/>
              <a:gd name="connsiteX182" fmla="*/ 5161932 w 6187971"/>
              <a:gd name="connsiteY182" fmla="*/ 3575847 h 5955635"/>
              <a:gd name="connsiteX183" fmla="*/ 1120688 w 6187971"/>
              <a:gd name="connsiteY183" fmla="*/ 4434529 h 5955635"/>
              <a:gd name="connsiteX184" fmla="*/ 1126155 w 6187971"/>
              <a:gd name="connsiteY184" fmla="*/ 4438070 h 5955635"/>
              <a:gd name="connsiteX185" fmla="*/ 1121651 w 6187971"/>
              <a:gd name="connsiteY185" fmla="*/ 4439032 h 5955635"/>
              <a:gd name="connsiteX186" fmla="*/ 5592057 w 6187971"/>
              <a:gd name="connsiteY186" fmla="*/ 3360201 h 5955635"/>
              <a:gd name="connsiteX187" fmla="*/ 5593625 w 6187971"/>
              <a:gd name="connsiteY187" fmla="*/ 3370584 h 5955635"/>
              <a:gd name="connsiteX188" fmla="*/ 5592663 w 6187971"/>
              <a:gd name="connsiteY188" fmla="*/ 3366081 h 5955635"/>
              <a:gd name="connsiteX189" fmla="*/ 5591701 w 6187971"/>
              <a:gd name="connsiteY189" fmla="*/ 3361577 h 5955635"/>
              <a:gd name="connsiteX190" fmla="*/ 818034 w 6187971"/>
              <a:gd name="connsiteY190" fmla="*/ 4362609 h 5955635"/>
              <a:gd name="connsiteX191" fmla="*/ 820283 w 6187971"/>
              <a:gd name="connsiteY191" fmla="*/ 4366839 h 5955635"/>
              <a:gd name="connsiteX192" fmla="*/ 818996 w 6187971"/>
              <a:gd name="connsiteY192" fmla="*/ 4367114 h 5955635"/>
              <a:gd name="connsiteX193" fmla="*/ 818034 w 6187971"/>
              <a:gd name="connsiteY193" fmla="*/ 4362609 h 5955635"/>
              <a:gd name="connsiteX194" fmla="*/ 5246100 w 6187971"/>
              <a:gd name="connsiteY194" fmla="*/ 3411866 h 5955635"/>
              <a:gd name="connsiteX195" fmla="*/ 5247019 w 6187971"/>
              <a:gd name="connsiteY195" fmla="*/ 3411670 h 5955635"/>
              <a:gd name="connsiteX196" fmla="*/ 5246885 w 6187971"/>
              <a:gd name="connsiteY196" fmla="*/ 3415540 h 5955635"/>
              <a:gd name="connsiteX197" fmla="*/ 5246100 w 6187971"/>
              <a:gd name="connsiteY197" fmla="*/ 3411866 h 5955635"/>
              <a:gd name="connsiteX198" fmla="*/ 5262588 w 6187971"/>
              <a:gd name="connsiteY198" fmla="*/ 3147082 h 5955635"/>
              <a:gd name="connsiteX199" fmla="*/ 5248332 w 6187971"/>
              <a:gd name="connsiteY199" fmla="*/ 3242337 h 5955635"/>
              <a:gd name="connsiteX200" fmla="*/ 5227796 w 6187971"/>
              <a:gd name="connsiteY200" fmla="*/ 3308198 h 5955635"/>
              <a:gd name="connsiteX201" fmla="*/ 5228581 w 6187971"/>
              <a:gd name="connsiteY201" fmla="*/ 3311872 h 5955635"/>
              <a:gd name="connsiteX202" fmla="*/ 5225689 w 6187971"/>
              <a:gd name="connsiteY202" fmla="*/ 3316332 h 5955635"/>
              <a:gd name="connsiteX203" fmla="*/ 5230152 w 6187971"/>
              <a:gd name="connsiteY203" fmla="*/ 3319222 h 5955635"/>
              <a:gd name="connsiteX204" fmla="*/ 5233044 w 6187971"/>
              <a:gd name="connsiteY204" fmla="*/ 3314761 h 5955635"/>
              <a:gd name="connsiteX205" fmla="*/ 5209615 w 6187971"/>
              <a:gd name="connsiteY205" fmla="*/ 3385082 h 5955635"/>
              <a:gd name="connsiteX206" fmla="*/ 5207509 w 6187971"/>
              <a:gd name="connsiteY206" fmla="*/ 3393216 h 5955635"/>
              <a:gd name="connsiteX207" fmla="*/ 5204616 w 6187971"/>
              <a:gd name="connsiteY207" fmla="*/ 3397676 h 5955635"/>
              <a:gd name="connsiteX208" fmla="*/ 5209864 w 6187971"/>
              <a:gd name="connsiteY208" fmla="*/ 3404240 h 5955635"/>
              <a:gd name="connsiteX209" fmla="*/ 5199079 w 6187971"/>
              <a:gd name="connsiteY209" fmla="*/ 3425754 h 5955635"/>
              <a:gd name="connsiteX210" fmla="*/ 5156933 w 6187971"/>
              <a:gd name="connsiteY210" fmla="*/ 3588442 h 5955635"/>
              <a:gd name="connsiteX211" fmla="*/ 5159539 w 6187971"/>
              <a:gd name="connsiteY211" fmla="*/ 3582645 h 5955635"/>
              <a:gd name="connsiteX212" fmla="*/ 5159825 w 6187971"/>
              <a:gd name="connsiteY212" fmla="*/ 3583982 h 5955635"/>
              <a:gd name="connsiteX213" fmla="*/ 5157718 w 6187971"/>
              <a:gd name="connsiteY213" fmla="*/ 3592116 h 5955635"/>
              <a:gd name="connsiteX214" fmla="*/ 5161395 w 6187971"/>
              <a:gd name="connsiteY214" fmla="*/ 3591330 h 5955635"/>
              <a:gd name="connsiteX215" fmla="*/ 5163502 w 6187971"/>
              <a:gd name="connsiteY215" fmla="*/ 3583196 h 5955635"/>
              <a:gd name="connsiteX216" fmla="*/ 5160320 w 6187971"/>
              <a:gd name="connsiteY216" fmla="*/ 3622296 h 5955635"/>
              <a:gd name="connsiteX217" fmla="*/ 5159535 w 6187971"/>
              <a:gd name="connsiteY217" fmla="*/ 3618622 h 5955635"/>
              <a:gd name="connsiteX218" fmla="*/ 5157428 w 6187971"/>
              <a:gd name="connsiteY218" fmla="*/ 3626757 h 5955635"/>
              <a:gd name="connsiteX219" fmla="*/ 5154536 w 6187971"/>
              <a:gd name="connsiteY219" fmla="*/ 3631216 h 5955635"/>
              <a:gd name="connsiteX220" fmla="*/ 5106399 w 6187971"/>
              <a:gd name="connsiteY220" fmla="*/ 3729869 h 5955635"/>
              <a:gd name="connsiteX221" fmla="*/ 5109291 w 6187971"/>
              <a:gd name="connsiteY221" fmla="*/ 3725408 h 5955635"/>
              <a:gd name="connsiteX222" fmla="*/ 5104829 w 6187971"/>
              <a:gd name="connsiteY222" fmla="*/ 3722520 h 5955635"/>
              <a:gd name="connsiteX223" fmla="*/ 5105614 w 6187971"/>
              <a:gd name="connsiteY223" fmla="*/ 3726194 h 5955635"/>
              <a:gd name="connsiteX224" fmla="*/ 5106399 w 6187971"/>
              <a:gd name="connsiteY224" fmla="*/ 3729869 h 5955635"/>
              <a:gd name="connsiteX225" fmla="*/ 5103506 w 6187971"/>
              <a:gd name="connsiteY225" fmla="*/ 3734329 h 5955635"/>
              <a:gd name="connsiteX226" fmla="*/ 5089045 w 6187971"/>
              <a:gd name="connsiteY226" fmla="*/ 3756628 h 5955635"/>
              <a:gd name="connsiteX227" fmla="*/ 5095614 w 6187971"/>
              <a:gd name="connsiteY227" fmla="*/ 3751383 h 5955635"/>
              <a:gd name="connsiteX228" fmla="*/ 5096399 w 6187971"/>
              <a:gd name="connsiteY228" fmla="*/ 3755057 h 5955635"/>
              <a:gd name="connsiteX229" fmla="*/ 5097184 w 6187971"/>
              <a:gd name="connsiteY229" fmla="*/ 3758732 h 5955635"/>
              <a:gd name="connsiteX230" fmla="*/ 5100077 w 6187971"/>
              <a:gd name="connsiteY230" fmla="*/ 3754271 h 5955635"/>
              <a:gd name="connsiteX231" fmla="*/ 5090862 w 6187971"/>
              <a:gd name="connsiteY231" fmla="*/ 3783135 h 5955635"/>
              <a:gd name="connsiteX232" fmla="*/ 5090077 w 6187971"/>
              <a:gd name="connsiteY232" fmla="*/ 3779461 h 5955635"/>
              <a:gd name="connsiteX233" fmla="*/ 5092970 w 6187971"/>
              <a:gd name="connsiteY233" fmla="*/ 3775001 h 5955635"/>
              <a:gd name="connsiteX234" fmla="*/ 5092185 w 6187971"/>
              <a:gd name="connsiteY234" fmla="*/ 3771327 h 5955635"/>
              <a:gd name="connsiteX235" fmla="*/ 5086400 w 6187971"/>
              <a:gd name="connsiteY235" fmla="*/ 3780246 h 5955635"/>
              <a:gd name="connsiteX236" fmla="*/ 5083508 w 6187971"/>
              <a:gd name="connsiteY236" fmla="*/ 3784706 h 5955635"/>
              <a:gd name="connsiteX237" fmla="*/ 5055907 w 6187971"/>
              <a:gd name="connsiteY237" fmla="*/ 3817497 h 5955635"/>
              <a:gd name="connsiteX238" fmla="*/ 5039585 w 6187971"/>
              <a:gd name="connsiteY238" fmla="*/ 3867090 h 5955635"/>
              <a:gd name="connsiteX239" fmla="*/ 5035908 w 6187971"/>
              <a:gd name="connsiteY239" fmla="*/ 3867875 h 5955635"/>
              <a:gd name="connsiteX240" fmla="*/ 5033801 w 6187971"/>
              <a:gd name="connsiteY240" fmla="*/ 3876009 h 5955635"/>
              <a:gd name="connsiteX241" fmla="*/ 5030123 w 6187971"/>
              <a:gd name="connsiteY241" fmla="*/ 3876795 h 5955635"/>
              <a:gd name="connsiteX242" fmla="*/ 5030908 w 6187971"/>
              <a:gd name="connsiteY242" fmla="*/ 3880470 h 5955635"/>
              <a:gd name="connsiteX243" fmla="*/ 5017232 w 6187971"/>
              <a:gd name="connsiteY243" fmla="*/ 3906445 h 5955635"/>
              <a:gd name="connsiteX244" fmla="*/ 5027479 w 6187971"/>
              <a:gd name="connsiteY244" fmla="*/ 3900413 h 5955635"/>
              <a:gd name="connsiteX245" fmla="*/ 5028264 w 6187971"/>
              <a:gd name="connsiteY245" fmla="*/ 3904088 h 5955635"/>
              <a:gd name="connsiteX246" fmla="*/ 5031156 w 6187971"/>
              <a:gd name="connsiteY246" fmla="*/ 3899627 h 5955635"/>
              <a:gd name="connsiteX247" fmla="*/ 5034833 w 6187971"/>
              <a:gd name="connsiteY247" fmla="*/ 3898841 h 5955635"/>
              <a:gd name="connsiteX248" fmla="*/ 5015372 w 6187971"/>
              <a:gd name="connsiteY248" fmla="*/ 3933736 h 5955635"/>
              <a:gd name="connsiteX249" fmla="*/ 5006447 w 6187971"/>
              <a:gd name="connsiteY249" fmla="*/ 3927959 h 5955635"/>
              <a:gd name="connsiteX250" fmla="*/ 4969384 w 6187971"/>
              <a:gd name="connsiteY250" fmla="*/ 3970456 h 5955635"/>
              <a:gd name="connsiteX251" fmla="*/ 4955170 w 6187971"/>
              <a:gd name="connsiteY251" fmla="*/ 4011913 h 5955635"/>
              <a:gd name="connsiteX252" fmla="*/ 4921785 w 6187971"/>
              <a:gd name="connsiteY252" fmla="*/ 4053624 h 5955635"/>
              <a:gd name="connsiteX253" fmla="*/ 4915463 w 6187971"/>
              <a:gd name="connsiteY253" fmla="*/ 4078028 h 5955635"/>
              <a:gd name="connsiteX254" fmla="*/ 4807661 w 6187971"/>
              <a:gd name="connsiteY254" fmla="*/ 4239374 h 5955635"/>
              <a:gd name="connsiteX255" fmla="*/ 4885465 w 6187971"/>
              <a:gd name="connsiteY255" fmla="*/ 4153594 h 5955635"/>
              <a:gd name="connsiteX256" fmla="*/ 4944634 w 6187971"/>
              <a:gd name="connsiteY256" fmla="*/ 4052585 h 5955635"/>
              <a:gd name="connsiteX257" fmla="*/ 4945419 w 6187971"/>
              <a:gd name="connsiteY257" fmla="*/ 4056260 h 5955635"/>
              <a:gd name="connsiteX258" fmla="*/ 4943311 w 6187971"/>
              <a:gd name="connsiteY258" fmla="*/ 4064394 h 5955635"/>
              <a:gd name="connsiteX259" fmla="*/ 4946204 w 6187971"/>
              <a:gd name="connsiteY259" fmla="*/ 4059934 h 5955635"/>
              <a:gd name="connsiteX260" fmla="*/ 4952773 w 6187971"/>
              <a:gd name="connsiteY260" fmla="*/ 4054689 h 5955635"/>
              <a:gd name="connsiteX261" fmla="*/ 4944096 w 6187971"/>
              <a:gd name="connsiteY261" fmla="*/ 4068069 h 5955635"/>
              <a:gd name="connsiteX262" fmla="*/ 5007190 w 6187971"/>
              <a:gd name="connsiteY262" fmla="*/ 3985431 h 5955635"/>
              <a:gd name="connsiteX263" fmla="*/ 5066112 w 6187971"/>
              <a:gd name="connsiteY263" fmla="*/ 3865264 h 5955635"/>
              <a:gd name="connsiteX264" fmla="*/ 5106357 w 6187971"/>
              <a:gd name="connsiteY264" fmla="*/ 3783667 h 5955635"/>
              <a:gd name="connsiteX265" fmla="*/ 5134785 w 6187971"/>
              <a:gd name="connsiteY265" fmla="*/ 3700752 h 5955635"/>
              <a:gd name="connsiteX266" fmla="*/ 5158998 w 6187971"/>
              <a:gd name="connsiteY266" fmla="*/ 3634105 h 5955635"/>
              <a:gd name="connsiteX267" fmla="*/ 5161890 w 6187971"/>
              <a:gd name="connsiteY267" fmla="*/ 3629645 h 5955635"/>
              <a:gd name="connsiteX268" fmla="*/ 5163998 w 6187971"/>
              <a:gd name="connsiteY268" fmla="*/ 3621510 h 5955635"/>
              <a:gd name="connsiteX269" fmla="*/ 5212714 w 6187971"/>
              <a:gd name="connsiteY269" fmla="*/ 3453577 h 5955635"/>
              <a:gd name="connsiteX270" fmla="*/ 5226101 w 6187971"/>
              <a:gd name="connsiteY270" fmla="*/ 3462243 h 5955635"/>
              <a:gd name="connsiteX271" fmla="*/ 5240563 w 6187971"/>
              <a:gd name="connsiteY271" fmla="*/ 3439944 h 5955635"/>
              <a:gd name="connsiteX272" fmla="*/ 5238456 w 6187971"/>
              <a:gd name="connsiteY272" fmla="*/ 3448077 h 5955635"/>
              <a:gd name="connsiteX273" fmla="*/ 5236348 w 6187971"/>
              <a:gd name="connsiteY273" fmla="*/ 3456212 h 5955635"/>
              <a:gd name="connsiteX274" fmla="*/ 5239241 w 6187971"/>
              <a:gd name="connsiteY274" fmla="*/ 3451752 h 5955635"/>
              <a:gd name="connsiteX275" fmla="*/ 5241348 w 6187971"/>
              <a:gd name="connsiteY275" fmla="*/ 3443618 h 5955635"/>
              <a:gd name="connsiteX276" fmla="*/ 5244240 w 6187971"/>
              <a:gd name="connsiteY276" fmla="*/ 3439158 h 5955635"/>
              <a:gd name="connsiteX277" fmla="*/ 5251347 w 6187971"/>
              <a:gd name="connsiteY277" fmla="*/ 3418429 h 5955635"/>
              <a:gd name="connsiteX278" fmla="*/ 5250562 w 6187971"/>
              <a:gd name="connsiteY278" fmla="*/ 3414755 h 5955635"/>
              <a:gd name="connsiteX279" fmla="*/ 5249777 w 6187971"/>
              <a:gd name="connsiteY279" fmla="*/ 3411081 h 5955635"/>
              <a:gd name="connsiteX280" fmla="*/ 5247019 w 6187971"/>
              <a:gd name="connsiteY280" fmla="*/ 3411670 h 5955635"/>
              <a:gd name="connsiteX281" fmla="*/ 5247153 w 6187971"/>
              <a:gd name="connsiteY281" fmla="*/ 3407799 h 5955635"/>
              <a:gd name="connsiteX282" fmla="*/ 5247422 w 6187971"/>
              <a:gd name="connsiteY282" fmla="*/ 3400057 h 5955635"/>
              <a:gd name="connsiteX283" fmla="*/ 5231391 w 6187971"/>
              <a:gd name="connsiteY283" fmla="*/ 3415009 h 5955635"/>
              <a:gd name="connsiteX284" fmla="*/ 5232465 w 6187971"/>
              <a:gd name="connsiteY284" fmla="*/ 3384043 h 5955635"/>
              <a:gd name="connsiteX285" fmla="*/ 5228003 w 6187971"/>
              <a:gd name="connsiteY285" fmla="*/ 3381153 h 5955635"/>
              <a:gd name="connsiteX286" fmla="*/ 5231680 w 6187971"/>
              <a:gd name="connsiteY286" fmla="*/ 3380368 h 5955635"/>
              <a:gd name="connsiteX287" fmla="*/ 5230895 w 6187971"/>
              <a:gd name="connsiteY287" fmla="*/ 3376694 h 5955635"/>
              <a:gd name="connsiteX288" fmla="*/ 5230110 w 6187971"/>
              <a:gd name="connsiteY288" fmla="*/ 3373020 h 5955635"/>
              <a:gd name="connsiteX289" fmla="*/ 5229324 w 6187971"/>
              <a:gd name="connsiteY289" fmla="*/ 3369345 h 5955635"/>
              <a:gd name="connsiteX290" fmla="*/ 5239613 w 6187971"/>
              <a:gd name="connsiteY290" fmla="*/ 3309515 h 5955635"/>
              <a:gd name="connsiteX291" fmla="*/ 5235936 w 6187971"/>
              <a:gd name="connsiteY291" fmla="*/ 3310301 h 5955635"/>
              <a:gd name="connsiteX292" fmla="*/ 5238828 w 6187971"/>
              <a:gd name="connsiteY292" fmla="*/ 3305841 h 5955635"/>
              <a:gd name="connsiteX293" fmla="*/ 5243828 w 6187971"/>
              <a:gd name="connsiteY293" fmla="*/ 3293247 h 5955635"/>
              <a:gd name="connsiteX294" fmla="*/ 5239366 w 6187971"/>
              <a:gd name="connsiteY294" fmla="*/ 3290358 h 5955635"/>
              <a:gd name="connsiteX295" fmla="*/ 5260687 w 6187971"/>
              <a:gd name="connsiteY295" fmla="*/ 3228171 h 5955635"/>
              <a:gd name="connsiteX296" fmla="*/ 5262588 w 6187971"/>
              <a:gd name="connsiteY296" fmla="*/ 3147082 h 5955635"/>
              <a:gd name="connsiteX297" fmla="*/ 869439 w 6187971"/>
              <a:gd name="connsiteY297" fmla="*/ 3941889 h 5955635"/>
              <a:gd name="connsiteX298" fmla="*/ 870401 w 6187971"/>
              <a:gd name="connsiteY298" fmla="*/ 3946393 h 5955635"/>
              <a:gd name="connsiteX299" fmla="*/ 869247 w 6187971"/>
              <a:gd name="connsiteY299" fmla="*/ 3944432 h 5955635"/>
              <a:gd name="connsiteX300" fmla="*/ 5600071 w 6187971"/>
              <a:gd name="connsiteY300" fmla="*/ 2827600 h 5955635"/>
              <a:gd name="connsiteX301" fmla="*/ 5601033 w 6187971"/>
              <a:gd name="connsiteY301" fmla="*/ 2832105 h 5955635"/>
              <a:gd name="connsiteX302" fmla="*/ 5600701 w 6187971"/>
              <a:gd name="connsiteY302" fmla="*/ 2831889 h 5955635"/>
              <a:gd name="connsiteX303" fmla="*/ 5594604 w 6187971"/>
              <a:gd name="connsiteY303" fmla="*/ 2824058 h 5955635"/>
              <a:gd name="connsiteX304" fmla="*/ 5594817 w 6187971"/>
              <a:gd name="connsiteY304" fmla="*/ 2824013 h 5955635"/>
              <a:gd name="connsiteX305" fmla="*/ 5595567 w 6187971"/>
              <a:gd name="connsiteY305" fmla="*/ 2828563 h 5955635"/>
              <a:gd name="connsiteX306" fmla="*/ 5594604 w 6187971"/>
              <a:gd name="connsiteY306" fmla="*/ 2824058 h 5955635"/>
              <a:gd name="connsiteX307" fmla="*/ 756958 w 6187971"/>
              <a:gd name="connsiteY307" fmla="*/ 3768116 h 5955635"/>
              <a:gd name="connsiteX308" fmla="*/ 764349 w 6187971"/>
              <a:gd name="connsiteY308" fmla="*/ 3780665 h 5955635"/>
              <a:gd name="connsiteX309" fmla="*/ 759845 w 6187971"/>
              <a:gd name="connsiteY309" fmla="*/ 3781628 h 5955635"/>
              <a:gd name="connsiteX310" fmla="*/ 5540370 w 6187971"/>
              <a:gd name="connsiteY310" fmla="*/ 2614293 h 5955635"/>
              <a:gd name="connsiteX311" fmla="*/ 5545837 w 6187971"/>
              <a:gd name="connsiteY311" fmla="*/ 2617834 h 5955635"/>
              <a:gd name="connsiteX312" fmla="*/ 5541332 w 6187971"/>
              <a:gd name="connsiteY312" fmla="*/ 2618797 h 5955635"/>
              <a:gd name="connsiteX313" fmla="*/ 5540370 w 6187971"/>
              <a:gd name="connsiteY313" fmla="*/ 2614293 h 5955635"/>
              <a:gd name="connsiteX314" fmla="*/ 5744362 w 6187971"/>
              <a:gd name="connsiteY314" fmla="*/ 2533034 h 5955635"/>
              <a:gd name="connsiteX315" fmla="*/ 5751754 w 6187971"/>
              <a:gd name="connsiteY315" fmla="*/ 2545583 h 5955635"/>
              <a:gd name="connsiteX316" fmla="*/ 5770344 w 6187971"/>
              <a:gd name="connsiteY316" fmla="*/ 2654643 h 5955635"/>
              <a:gd name="connsiteX317" fmla="*/ 5792210 w 6187971"/>
              <a:gd name="connsiteY317" fmla="*/ 2668810 h 5955635"/>
              <a:gd name="connsiteX318" fmla="*/ 5800215 w 6187971"/>
              <a:gd name="connsiteY318" fmla="*/ 2728325 h 5955635"/>
              <a:gd name="connsiteX319" fmla="*/ 5803450 w 6187971"/>
              <a:gd name="connsiteY319" fmla="*/ 2699375 h 5955635"/>
              <a:gd name="connsiteX320" fmla="*/ 5811149 w 6187971"/>
              <a:gd name="connsiteY320" fmla="*/ 2735408 h 5955635"/>
              <a:gd name="connsiteX321" fmla="*/ 5820811 w 6187971"/>
              <a:gd name="connsiteY321" fmla="*/ 2714505 h 5955635"/>
              <a:gd name="connsiteX322" fmla="*/ 5838358 w 6187971"/>
              <a:gd name="connsiteY322" fmla="*/ 2950947 h 5955635"/>
              <a:gd name="connsiteX323" fmla="*/ 5838665 w 6187971"/>
              <a:gd name="connsiteY323" fmla="*/ 2974430 h 5955635"/>
              <a:gd name="connsiteX324" fmla="*/ 4638016 w 6187971"/>
              <a:gd name="connsiteY324" fmla="*/ 5312600 h 5955635"/>
              <a:gd name="connsiteX325" fmla="*/ 4633512 w 6187971"/>
              <a:gd name="connsiteY325" fmla="*/ 5313563 h 5955635"/>
              <a:gd name="connsiteX326" fmla="*/ 4629008 w 6187971"/>
              <a:gd name="connsiteY326" fmla="*/ 5314525 h 5955635"/>
              <a:gd name="connsiteX327" fmla="*/ 4623541 w 6187971"/>
              <a:gd name="connsiteY327" fmla="*/ 5310984 h 5955635"/>
              <a:gd name="connsiteX328" fmla="*/ 4631588 w 6187971"/>
              <a:gd name="connsiteY328" fmla="*/ 5304555 h 5955635"/>
              <a:gd name="connsiteX329" fmla="*/ 4629663 w 6187971"/>
              <a:gd name="connsiteY329" fmla="*/ 5295546 h 5955635"/>
              <a:gd name="connsiteX330" fmla="*/ 4621617 w 6187971"/>
              <a:gd name="connsiteY330" fmla="*/ 5301975 h 5955635"/>
              <a:gd name="connsiteX331" fmla="*/ 4618076 w 6187971"/>
              <a:gd name="connsiteY331" fmla="*/ 5307442 h 5955635"/>
              <a:gd name="connsiteX332" fmla="*/ 4613571 w 6187971"/>
              <a:gd name="connsiteY332" fmla="*/ 5308404 h 5955635"/>
              <a:gd name="connsiteX333" fmla="*/ 4599097 w 6187971"/>
              <a:gd name="connsiteY333" fmla="*/ 5306787 h 5955635"/>
              <a:gd name="connsiteX334" fmla="*/ 4597479 w 6187971"/>
              <a:gd name="connsiteY334" fmla="*/ 5321261 h 5955635"/>
              <a:gd name="connsiteX335" fmla="*/ 4605526 w 6187971"/>
              <a:gd name="connsiteY335" fmla="*/ 5314833 h 5955635"/>
              <a:gd name="connsiteX336" fmla="*/ 4602946 w 6187971"/>
              <a:gd name="connsiteY336" fmla="*/ 5324803 h 5955635"/>
              <a:gd name="connsiteX337" fmla="*/ 4615496 w 6187971"/>
              <a:gd name="connsiteY337" fmla="*/ 5317412 h 5955635"/>
              <a:gd name="connsiteX338" fmla="*/ 4619038 w 6187971"/>
              <a:gd name="connsiteY338" fmla="*/ 5311946 h 5955635"/>
              <a:gd name="connsiteX339" fmla="*/ 4616458 w 6187971"/>
              <a:gd name="connsiteY339" fmla="*/ 5321916 h 5955635"/>
              <a:gd name="connsiteX340" fmla="*/ 4611954 w 6187971"/>
              <a:gd name="connsiteY340" fmla="*/ 5322878 h 5955635"/>
              <a:gd name="connsiteX341" fmla="*/ 4608413 w 6187971"/>
              <a:gd name="connsiteY341" fmla="*/ 5328345 h 5955635"/>
              <a:gd name="connsiteX342" fmla="*/ 4609375 w 6187971"/>
              <a:gd name="connsiteY342" fmla="*/ 5332848 h 5955635"/>
              <a:gd name="connsiteX343" fmla="*/ 4413078 w 6187971"/>
              <a:gd name="connsiteY343" fmla="*/ 5450140 h 5955635"/>
              <a:gd name="connsiteX344" fmla="*/ 4398604 w 6187971"/>
              <a:gd name="connsiteY344" fmla="*/ 5448524 h 5955635"/>
              <a:gd name="connsiteX345" fmla="*/ 4399566 w 6187971"/>
              <a:gd name="connsiteY345" fmla="*/ 5453027 h 5955635"/>
              <a:gd name="connsiteX346" fmla="*/ 3692038 w 6187971"/>
              <a:gd name="connsiteY346" fmla="*/ 5712509 h 5955635"/>
              <a:gd name="connsiteX347" fmla="*/ 1989514 w 6187971"/>
              <a:gd name="connsiteY347" fmla="*/ 5525218 h 5955635"/>
              <a:gd name="connsiteX348" fmla="*/ 2003026 w 6187971"/>
              <a:gd name="connsiteY348" fmla="*/ 5522331 h 5955635"/>
              <a:gd name="connsiteX349" fmla="*/ 1925842 w 6187971"/>
              <a:gd name="connsiteY349" fmla="*/ 5491725 h 5955635"/>
              <a:gd name="connsiteX350" fmla="*/ 1926804 w 6187971"/>
              <a:gd name="connsiteY350" fmla="*/ 5496229 h 5955635"/>
              <a:gd name="connsiteX351" fmla="*/ 1836763 w 6187971"/>
              <a:gd name="connsiteY351" fmla="*/ 5449531 h 5955635"/>
              <a:gd name="connsiteX352" fmla="*/ 1783061 w 6187971"/>
              <a:gd name="connsiteY352" fmla="*/ 5418617 h 5955635"/>
              <a:gd name="connsiteX353" fmla="*/ 1777595 w 6187971"/>
              <a:gd name="connsiteY353" fmla="*/ 5415075 h 5955635"/>
              <a:gd name="connsiteX354" fmla="*/ 1773091 w 6187971"/>
              <a:gd name="connsiteY354" fmla="*/ 5416038 h 5955635"/>
              <a:gd name="connsiteX355" fmla="*/ 1766662 w 6187971"/>
              <a:gd name="connsiteY355" fmla="*/ 5407992 h 5955635"/>
              <a:gd name="connsiteX356" fmla="*/ 1740293 w 6187971"/>
              <a:gd name="connsiteY356" fmla="*/ 5394787 h 5955635"/>
              <a:gd name="connsiteX357" fmla="*/ 1664727 w 6187971"/>
              <a:gd name="connsiteY357" fmla="*/ 5349706 h 5955635"/>
              <a:gd name="connsiteX358" fmla="*/ 1631929 w 6187971"/>
              <a:gd name="connsiteY358" fmla="*/ 5328456 h 5955635"/>
              <a:gd name="connsiteX359" fmla="*/ 1565371 w 6187971"/>
              <a:gd name="connsiteY359" fmla="*/ 5281450 h 5955635"/>
              <a:gd name="connsiteX360" fmla="*/ 1569874 w 6187971"/>
              <a:gd name="connsiteY360" fmla="*/ 5280488 h 5955635"/>
              <a:gd name="connsiteX361" fmla="*/ 1554437 w 6187971"/>
              <a:gd name="connsiteY361" fmla="*/ 5274367 h 5955635"/>
              <a:gd name="connsiteX362" fmla="*/ 1044223 w 6187971"/>
              <a:gd name="connsiteY362" fmla="*/ 4804087 h 5955635"/>
              <a:gd name="connsiteX363" fmla="*/ 631951 w 6187971"/>
              <a:gd name="connsiteY363" fmla="*/ 4086820 h 5955635"/>
              <a:gd name="connsiteX364" fmla="*/ 635493 w 6187971"/>
              <a:gd name="connsiteY364" fmla="*/ 4081353 h 5955635"/>
              <a:gd name="connsiteX365" fmla="*/ 700742 w 6187971"/>
              <a:gd name="connsiteY365" fmla="*/ 4166316 h 5955635"/>
              <a:gd name="connsiteX366" fmla="*/ 711982 w 6187971"/>
              <a:gd name="connsiteY366" fmla="*/ 4196882 h 5955635"/>
              <a:gd name="connsiteX367" fmla="*/ 706515 w 6187971"/>
              <a:gd name="connsiteY367" fmla="*/ 4193340 h 5955635"/>
              <a:gd name="connsiteX368" fmla="*/ 702011 w 6187971"/>
              <a:gd name="connsiteY368" fmla="*/ 4194302 h 5955635"/>
              <a:gd name="connsiteX369" fmla="*/ 707478 w 6187971"/>
              <a:gd name="connsiteY369" fmla="*/ 4197844 h 5955635"/>
              <a:gd name="connsiteX370" fmla="*/ 708440 w 6187971"/>
              <a:gd name="connsiteY370" fmla="*/ 4202348 h 5955635"/>
              <a:gd name="connsiteX371" fmla="*/ 713906 w 6187971"/>
              <a:gd name="connsiteY371" fmla="*/ 4205890 h 5955635"/>
              <a:gd name="connsiteX372" fmla="*/ 732229 w 6187971"/>
              <a:gd name="connsiteY372" fmla="*/ 4225523 h 5955635"/>
              <a:gd name="connsiteX373" fmla="*/ 750861 w 6187971"/>
              <a:gd name="connsiteY373" fmla="*/ 4268639 h 5955635"/>
              <a:gd name="connsiteX374" fmla="*/ 759869 w 6187971"/>
              <a:gd name="connsiteY374" fmla="*/ 4266714 h 5955635"/>
              <a:gd name="connsiteX375" fmla="*/ 761138 w 6187971"/>
              <a:gd name="connsiteY375" fmla="*/ 4294702 h 5955635"/>
              <a:gd name="connsiteX376" fmla="*/ 770454 w 6187971"/>
              <a:gd name="connsiteY376" fmla="*/ 4316259 h 5955635"/>
              <a:gd name="connsiteX377" fmla="*/ 788122 w 6187971"/>
              <a:gd name="connsiteY377" fmla="*/ 4354871 h 5955635"/>
              <a:gd name="connsiteX378" fmla="*/ 816723 w 6187971"/>
              <a:gd name="connsiteY378" fmla="*/ 4400567 h 5955635"/>
              <a:gd name="connsiteX379" fmla="*/ 845324 w 6187971"/>
              <a:gd name="connsiteY379" fmla="*/ 4446262 h 5955635"/>
              <a:gd name="connsiteX380" fmla="*/ 848211 w 6187971"/>
              <a:gd name="connsiteY380" fmla="*/ 4459775 h 5955635"/>
              <a:gd name="connsiteX381" fmla="*/ 865572 w 6187971"/>
              <a:gd name="connsiteY381" fmla="*/ 4474903 h 5955635"/>
              <a:gd name="connsiteX382" fmla="*/ 883599 w 6187971"/>
              <a:gd name="connsiteY382" fmla="*/ 4512777 h 5955635"/>
              <a:gd name="connsiteX383" fmla="*/ 885976 w 6187971"/>
              <a:gd name="connsiteY383" fmla="*/ 4526170 h 5955635"/>
              <a:gd name="connsiteX384" fmla="*/ 885567 w 6187971"/>
              <a:gd name="connsiteY384" fmla="*/ 4525764 h 5955635"/>
              <a:gd name="connsiteX385" fmla="*/ 881591 w 6187971"/>
              <a:gd name="connsiteY385" fmla="*/ 4516811 h 5955635"/>
              <a:gd name="connsiteX386" fmla="*/ 877775 w 6187971"/>
              <a:gd name="connsiteY386" fmla="*/ 4509974 h 5955635"/>
              <a:gd name="connsiteX387" fmla="*/ 877625 w 6187971"/>
              <a:gd name="connsiteY387" fmla="*/ 4517880 h 5955635"/>
              <a:gd name="connsiteX388" fmla="*/ 885567 w 6187971"/>
              <a:gd name="connsiteY388" fmla="*/ 4525764 h 5955635"/>
              <a:gd name="connsiteX389" fmla="*/ 886128 w 6187971"/>
              <a:gd name="connsiteY389" fmla="*/ 4527028 h 5955635"/>
              <a:gd name="connsiteX390" fmla="*/ 885976 w 6187971"/>
              <a:gd name="connsiteY390" fmla="*/ 4526170 h 5955635"/>
              <a:gd name="connsiteX391" fmla="*/ 888178 w 6187971"/>
              <a:gd name="connsiteY391" fmla="*/ 4528356 h 5955635"/>
              <a:gd name="connsiteX392" fmla="*/ 894482 w 6187971"/>
              <a:gd name="connsiteY392" fmla="*/ 4544081 h 5955635"/>
              <a:gd name="connsiteX393" fmla="*/ 933053 w 6187971"/>
              <a:gd name="connsiteY393" fmla="*/ 4592357 h 5955635"/>
              <a:gd name="connsiteX394" fmla="*/ 934015 w 6187971"/>
              <a:gd name="connsiteY394" fmla="*/ 4596860 h 5955635"/>
              <a:gd name="connsiteX395" fmla="*/ 934978 w 6187971"/>
              <a:gd name="connsiteY395" fmla="*/ 4601364 h 5955635"/>
              <a:gd name="connsiteX396" fmla="*/ 939482 w 6187971"/>
              <a:gd name="connsiteY396" fmla="*/ 4600402 h 5955635"/>
              <a:gd name="connsiteX397" fmla="*/ 946872 w 6187971"/>
              <a:gd name="connsiteY397" fmla="*/ 4612952 h 5955635"/>
              <a:gd name="connsiteX398" fmla="*/ 955226 w 6187971"/>
              <a:gd name="connsiteY398" fmla="*/ 4630006 h 5955635"/>
              <a:gd name="connsiteX399" fmla="*/ 998301 w 6187971"/>
              <a:gd name="connsiteY399" fmla="*/ 4677318 h 5955635"/>
              <a:gd name="connsiteX400" fmla="*/ 1008272 w 6187971"/>
              <a:gd name="connsiteY400" fmla="*/ 4679898 h 5955635"/>
              <a:gd name="connsiteX401" fmla="*/ 1003768 w 6187971"/>
              <a:gd name="connsiteY401" fmla="*/ 4680860 h 5955635"/>
              <a:gd name="connsiteX402" fmla="*/ 999264 w 6187971"/>
              <a:gd name="connsiteY402" fmla="*/ 4681823 h 5955635"/>
              <a:gd name="connsiteX403" fmla="*/ 1005693 w 6187971"/>
              <a:gd name="connsiteY403" fmla="*/ 4689868 h 5955635"/>
              <a:gd name="connsiteX404" fmla="*/ 1010197 w 6187971"/>
              <a:gd name="connsiteY404" fmla="*/ 4688906 h 5955635"/>
              <a:gd name="connsiteX405" fmla="*/ 1011159 w 6187971"/>
              <a:gd name="connsiteY405" fmla="*/ 4693410 h 5955635"/>
              <a:gd name="connsiteX406" fmla="*/ 1068054 w 6187971"/>
              <a:gd name="connsiteY406" fmla="*/ 4761319 h 5955635"/>
              <a:gd name="connsiteX407" fmla="*/ 1070941 w 6187971"/>
              <a:gd name="connsiteY407" fmla="*/ 4774831 h 5955635"/>
              <a:gd name="connsiteX408" fmla="*/ 1088302 w 6187971"/>
              <a:gd name="connsiteY408" fmla="*/ 4789960 h 5955635"/>
              <a:gd name="connsiteX409" fmla="*/ 1082836 w 6187971"/>
              <a:gd name="connsiteY409" fmla="*/ 4786418 h 5955635"/>
              <a:gd name="connsiteX410" fmla="*/ 1084761 w 6187971"/>
              <a:gd name="connsiteY410" fmla="*/ 4795426 h 5955635"/>
              <a:gd name="connsiteX411" fmla="*/ 1089264 w 6187971"/>
              <a:gd name="connsiteY411" fmla="*/ 4794464 h 5955635"/>
              <a:gd name="connsiteX412" fmla="*/ 1090227 w 6187971"/>
              <a:gd name="connsiteY412" fmla="*/ 4798968 h 5955635"/>
              <a:gd name="connsiteX413" fmla="*/ 1121407 w 6187971"/>
              <a:gd name="connsiteY413" fmla="*/ 4834693 h 5955635"/>
              <a:gd name="connsiteX414" fmla="*/ 1169950 w 6187971"/>
              <a:gd name="connsiteY414" fmla="*/ 4885547 h 5955635"/>
              <a:gd name="connsiteX415" fmla="*/ 1230080 w 6187971"/>
              <a:gd name="connsiteY415" fmla="*/ 4924507 h 5955635"/>
              <a:gd name="connsiteX416" fmla="*/ 1183462 w 6187971"/>
              <a:gd name="connsiteY416" fmla="*/ 4882661 h 5955635"/>
              <a:gd name="connsiteX417" fmla="*/ 1187004 w 6187971"/>
              <a:gd name="connsiteY417" fmla="*/ 4877195 h 5955635"/>
              <a:gd name="connsiteX418" fmla="*/ 1176071 w 6187971"/>
              <a:gd name="connsiteY418" fmla="*/ 4870111 h 5955635"/>
              <a:gd name="connsiteX419" fmla="*/ 1103738 w 6187971"/>
              <a:gd name="connsiteY419" fmla="*/ 4796081 h 5955635"/>
              <a:gd name="connsiteX420" fmla="*/ 1102776 w 6187971"/>
              <a:gd name="connsiteY420" fmla="*/ 4791577 h 5955635"/>
              <a:gd name="connsiteX421" fmla="*/ 1101814 w 6187971"/>
              <a:gd name="connsiteY421" fmla="*/ 4787074 h 5955635"/>
              <a:gd name="connsiteX422" fmla="*/ 1097311 w 6187971"/>
              <a:gd name="connsiteY422" fmla="*/ 4788036 h 5955635"/>
              <a:gd name="connsiteX423" fmla="*/ 1052310 w 6187971"/>
              <a:gd name="connsiteY423" fmla="*/ 4731715 h 5955635"/>
              <a:gd name="connsiteX424" fmla="*/ 1062280 w 6187971"/>
              <a:gd name="connsiteY424" fmla="*/ 4734295 h 5955635"/>
              <a:gd name="connsiteX425" fmla="*/ 1044919 w 6187971"/>
              <a:gd name="connsiteY425" fmla="*/ 4719165 h 5955635"/>
              <a:gd name="connsiteX426" fmla="*/ 1049423 w 6187971"/>
              <a:gd name="connsiteY426" fmla="*/ 4718203 h 5955635"/>
              <a:gd name="connsiteX427" fmla="*/ 1048461 w 6187971"/>
              <a:gd name="connsiteY427" fmla="*/ 4713698 h 5955635"/>
              <a:gd name="connsiteX428" fmla="*/ 1042995 w 6187971"/>
              <a:gd name="connsiteY428" fmla="*/ 4710157 h 5955635"/>
              <a:gd name="connsiteX429" fmla="*/ 1038491 w 6187971"/>
              <a:gd name="connsiteY429" fmla="*/ 4711120 h 5955635"/>
              <a:gd name="connsiteX430" fmla="*/ 952032 w 6187971"/>
              <a:gd name="connsiteY430" fmla="*/ 4593011 h 5955635"/>
              <a:gd name="connsiteX431" fmla="*/ 951070 w 6187971"/>
              <a:gd name="connsiteY431" fmla="*/ 4588508 h 5955635"/>
              <a:gd name="connsiteX432" fmla="*/ 945603 w 6187971"/>
              <a:gd name="connsiteY432" fmla="*/ 4584966 h 5955635"/>
              <a:gd name="connsiteX433" fmla="*/ 923430 w 6187971"/>
              <a:gd name="connsiteY433" fmla="*/ 4547316 h 5955635"/>
              <a:gd name="connsiteX434" fmla="*/ 922468 w 6187971"/>
              <a:gd name="connsiteY434" fmla="*/ 4542812 h 5955635"/>
              <a:gd name="connsiteX435" fmla="*/ 921506 w 6187971"/>
              <a:gd name="connsiteY435" fmla="*/ 4538307 h 5955635"/>
              <a:gd name="connsiteX436" fmla="*/ 917002 w 6187971"/>
              <a:gd name="connsiteY436" fmla="*/ 4539270 h 5955635"/>
              <a:gd name="connsiteX437" fmla="*/ 903182 w 6187971"/>
              <a:gd name="connsiteY437" fmla="*/ 4518674 h 5955635"/>
              <a:gd name="connsiteX438" fmla="*/ 906724 w 6187971"/>
              <a:gd name="connsiteY438" fmla="*/ 4513208 h 5955635"/>
              <a:gd name="connsiteX439" fmla="*/ 835702 w 6187971"/>
              <a:gd name="connsiteY439" fmla="*/ 4401222 h 5955635"/>
              <a:gd name="connsiteX440" fmla="*/ 840206 w 6187971"/>
              <a:gd name="connsiteY440" fmla="*/ 4400260 h 5955635"/>
              <a:gd name="connsiteX441" fmla="*/ 839244 w 6187971"/>
              <a:gd name="connsiteY441" fmla="*/ 4395755 h 5955635"/>
              <a:gd name="connsiteX442" fmla="*/ 833777 w 6187971"/>
              <a:gd name="connsiteY442" fmla="*/ 4392213 h 5955635"/>
              <a:gd name="connsiteX443" fmla="*/ 822708 w 6187971"/>
              <a:gd name="connsiteY443" fmla="*/ 4371399 h 5955635"/>
              <a:gd name="connsiteX444" fmla="*/ 820283 w 6187971"/>
              <a:gd name="connsiteY444" fmla="*/ 4366839 h 5955635"/>
              <a:gd name="connsiteX445" fmla="*/ 823500 w 6187971"/>
              <a:gd name="connsiteY445" fmla="*/ 4366151 h 5955635"/>
              <a:gd name="connsiteX446" fmla="*/ 822538 w 6187971"/>
              <a:gd name="connsiteY446" fmla="*/ 4361647 h 5955635"/>
              <a:gd name="connsiteX447" fmla="*/ 817071 w 6187971"/>
              <a:gd name="connsiteY447" fmla="*/ 4358106 h 5955635"/>
              <a:gd name="connsiteX448" fmla="*/ 811605 w 6187971"/>
              <a:gd name="connsiteY448" fmla="*/ 4354564 h 5955635"/>
              <a:gd name="connsiteX449" fmla="*/ 801327 w 6187971"/>
              <a:gd name="connsiteY449" fmla="*/ 4328502 h 5955635"/>
              <a:gd name="connsiteX450" fmla="*/ 756982 w 6187971"/>
              <a:gd name="connsiteY450" fmla="*/ 4253202 h 5955635"/>
              <a:gd name="connsiteX451" fmla="*/ 761486 w 6187971"/>
              <a:gd name="connsiteY451" fmla="*/ 4252240 h 5955635"/>
              <a:gd name="connsiteX452" fmla="*/ 762448 w 6187971"/>
              <a:gd name="connsiteY452" fmla="*/ 4256744 h 5955635"/>
              <a:gd name="connsiteX453" fmla="*/ 767914 w 6187971"/>
              <a:gd name="connsiteY453" fmla="*/ 4260286 h 5955635"/>
              <a:gd name="connsiteX454" fmla="*/ 765989 w 6187971"/>
              <a:gd name="connsiteY454" fmla="*/ 4251278 h 5955635"/>
              <a:gd name="connsiteX455" fmla="*/ 759562 w 6187971"/>
              <a:gd name="connsiteY455" fmla="*/ 4243232 h 5955635"/>
              <a:gd name="connsiteX456" fmla="*/ 751208 w 6187971"/>
              <a:gd name="connsiteY456" fmla="*/ 4226178 h 5955635"/>
              <a:gd name="connsiteX457" fmla="*/ 745742 w 6187971"/>
              <a:gd name="connsiteY457" fmla="*/ 4222636 h 5955635"/>
              <a:gd name="connsiteX458" fmla="*/ 747666 w 6187971"/>
              <a:gd name="connsiteY458" fmla="*/ 4231645 h 5955635"/>
              <a:gd name="connsiteX459" fmla="*/ 734810 w 6187971"/>
              <a:gd name="connsiteY459" fmla="*/ 4215553 h 5955635"/>
              <a:gd name="connsiteX460" fmla="*/ 730960 w 6187971"/>
              <a:gd name="connsiteY460" fmla="*/ 4197536 h 5955635"/>
              <a:gd name="connsiteX461" fmla="*/ 724531 w 6187971"/>
              <a:gd name="connsiteY461" fmla="*/ 4189491 h 5955635"/>
              <a:gd name="connsiteX462" fmla="*/ 729998 w 6187971"/>
              <a:gd name="connsiteY462" fmla="*/ 4193033 h 5955635"/>
              <a:gd name="connsiteX463" fmla="*/ 729691 w 6187971"/>
              <a:gd name="connsiteY463" fmla="*/ 4169550 h 5955635"/>
              <a:gd name="connsiteX464" fmla="*/ 769532 w 6187971"/>
              <a:gd name="connsiteY464" fmla="*/ 4245812 h 5955635"/>
              <a:gd name="connsiteX465" fmla="*/ 808104 w 6187971"/>
              <a:gd name="connsiteY465" fmla="*/ 4294087 h 5955635"/>
              <a:gd name="connsiteX466" fmla="*/ 804909 w 6187971"/>
              <a:gd name="connsiteY466" fmla="*/ 4257092 h 5955635"/>
              <a:gd name="connsiteX467" fmla="*/ 954652 w 6187971"/>
              <a:gd name="connsiteY467" fmla="*/ 4517097 h 5955635"/>
              <a:gd name="connsiteX468" fmla="*/ 951110 w 6187971"/>
              <a:gd name="connsiteY468" fmla="*/ 4522564 h 5955635"/>
              <a:gd name="connsiteX469" fmla="*/ 950148 w 6187971"/>
              <a:gd name="connsiteY469" fmla="*/ 4518059 h 5955635"/>
              <a:gd name="connsiteX470" fmla="*/ 945643 w 6187971"/>
              <a:gd name="connsiteY470" fmla="*/ 4519022 h 5955635"/>
              <a:gd name="connsiteX471" fmla="*/ 947568 w 6187971"/>
              <a:gd name="connsiteY471" fmla="*/ 4528030 h 5955635"/>
              <a:gd name="connsiteX472" fmla="*/ 950455 w 6187971"/>
              <a:gd name="connsiteY472" fmla="*/ 4541543 h 5955635"/>
              <a:gd name="connsiteX473" fmla="*/ 971358 w 6187971"/>
              <a:gd name="connsiteY473" fmla="*/ 4551205 h 5955635"/>
              <a:gd name="connsiteX474" fmla="*/ 972320 w 6187971"/>
              <a:gd name="connsiteY474" fmla="*/ 4555710 h 5955635"/>
              <a:gd name="connsiteX475" fmla="*/ 973282 w 6187971"/>
              <a:gd name="connsiteY475" fmla="*/ 4560213 h 5955635"/>
              <a:gd name="connsiteX476" fmla="*/ 979711 w 6187971"/>
              <a:gd name="connsiteY476" fmla="*/ 4568259 h 5955635"/>
              <a:gd name="connsiteX477" fmla="*/ 986140 w 6187971"/>
              <a:gd name="connsiteY477" fmla="*/ 4576305 h 5955635"/>
              <a:gd name="connsiteX478" fmla="*/ 996417 w 6187971"/>
              <a:gd name="connsiteY478" fmla="*/ 4602367 h 5955635"/>
              <a:gd name="connsiteX479" fmla="*/ 990952 w 6187971"/>
              <a:gd name="connsiteY479" fmla="*/ 4598826 h 5955635"/>
              <a:gd name="connsiteX480" fmla="*/ 991914 w 6187971"/>
              <a:gd name="connsiteY480" fmla="*/ 4603329 h 5955635"/>
              <a:gd name="connsiteX481" fmla="*/ 997379 w 6187971"/>
              <a:gd name="connsiteY481" fmla="*/ 4606871 h 5955635"/>
              <a:gd name="connsiteX482" fmla="*/ 1010237 w 6187971"/>
              <a:gd name="connsiteY482" fmla="*/ 4622963 h 5955635"/>
              <a:gd name="connsiteX483" fmla="*/ 1011200 w 6187971"/>
              <a:gd name="connsiteY483" fmla="*/ 4627466 h 5955635"/>
              <a:gd name="connsiteX484" fmla="*/ 1017628 w 6187971"/>
              <a:gd name="connsiteY484" fmla="*/ 4635513 h 5955635"/>
              <a:gd name="connsiteX485" fmla="*/ 1023094 w 6187971"/>
              <a:gd name="connsiteY485" fmla="*/ 4639054 h 5955635"/>
              <a:gd name="connsiteX486" fmla="*/ 1022132 w 6187971"/>
              <a:gd name="connsiteY486" fmla="*/ 4634551 h 5955635"/>
              <a:gd name="connsiteX487" fmla="*/ 1029523 w 6187971"/>
              <a:gd name="connsiteY487" fmla="*/ 4647100 h 5955635"/>
              <a:gd name="connsiteX488" fmla="*/ 1034027 w 6187971"/>
              <a:gd name="connsiteY488" fmla="*/ 4646138 h 5955635"/>
              <a:gd name="connsiteX489" fmla="*/ 1040455 w 6187971"/>
              <a:gd name="connsiteY489" fmla="*/ 4654184 h 5955635"/>
              <a:gd name="connsiteX490" fmla="*/ 1041417 w 6187971"/>
              <a:gd name="connsiteY490" fmla="*/ 4658688 h 5955635"/>
              <a:gd name="connsiteX491" fmla="*/ 1042380 w 6187971"/>
              <a:gd name="connsiteY491" fmla="*/ 4663192 h 5955635"/>
              <a:gd name="connsiteX492" fmla="*/ 1047846 w 6187971"/>
              <a:gd name="connsiteY492" fmla="*/ 4666733 h 5955635"/>
              <a:gd name="connsiteX493" fmla="*/ 1046884 w 6187971"/>
              <a:gd name="connsiteY493" fmla="*/ 4662230 h 5955635"/>
              <a:gd name="connsiteX494" fmla="*/ 1089960 w 6187971"/>
              <a:gd name="connsiteY494" fmla="*/ 4709542 h 5955635"/>
              <a:gd name="connsiteX495" fmla="*/ 1096388 w 6187971"/>
              <a:gd name="connsiteY495" fmla="*/ 4717588 h 5955635"/>
              <a:gd name="connsiteX496" fmla="*/ 1101855 w 6187971"/>
              <a:gd name="connsiteY496" fmla="*/ 4721130 h 5955635"/>
              <a:gd name="connsiteX497" fmla="*/ 1100893 w 6187971"/>
              <a:gd name="connsiteY497" fmla="*/ 4716625 h 5955635"/>
              <a:gd name="connsiteX498" fmla="*/ 1099931 w 6187971"/>
              <a:gd name="connsiteY498" fmla="*/ 4712122 h 5955635"/>
              <a:gd name="connsiteX499" fmla="*/ 1157788 w 6187971"/>
              <a:gd name="connsiteY499" fmla="*/ 4784534 h 5955635"/>
              <a:gd name="connsiteX500" fmla="*/ 1178691 w 6187971"/>
              <a:gd name="connsiteY500" fmla="*/ 4794197 h 5955635"/>
              <a:gd name="connsiteX501" fmla="*/ 1186082 w 6187971"/>
              <a:gd name="connsiteY501" fmla="*/ 4806747 h 5955635"/>
              <a:gd name="connsiteX502" fmla="*/ 1205368 w 6187971"/>
              <a:gd name="connsiteY502" fmla="*/ 4830884 h 5955635"/>
              <a:gd name="connsiteX503" fmla="*/ 1226271 w 6187971"/>
              <a:gd name="connsiteY503" fmla="*/ 4840547 h 5955635"/>
              <a:gd name="connsiteX504" fmla="*/ 1241052 w 6187971"/>
              <a:gd name="connsiteY504" fmla="*/ 4865648 h 5955635"/>
              <a:gd name="connsiteX505" fmla="*/ 1235587 w 6187971"/>
              <a:gd name="connsiteY505" fmla="*/ 4862105 h 5955635"/>
              <a:gd name="connsiteX506" fmla="*/ 1230120 w 6187971"/>
              <a:gd name="connsiteY506" fmla="*/ 4858563 h 5955635"/>
              <a:gd name="connsiteX507" fmla="*/ 1232045 w 6187971"/>
              <a:gd name="connsiteY507" fmla="*/ 4867572 h 5955635"/>
              <a:gd name="connsiteX508" fmla="*/ 1238474 w 6187971"/>
              <a:gd name="connsiteY508" fmla="*/ 4875617 h 5955635"/>
              <a:gd name="connsiteX509" fmla="*/ 1222074 w 6187971"/>
              <a:gd name="connsiteY509" fmla="*/ 4864992 h 5955635"/>
              <a:gd name="connsiteX510" fmla="*/ 1243939 w 6187971"/>
              <a:gd name="connsiteY510" fmla="*/ 4879160 h 5955635"/>
              <a:gd name="connsiteX511" fmla="*/ 1249406 w 6187971"/>
              <a:gd name="connsiteY511" fmla="*/ 4882701 h 5955635"/>
              <a:gd name="connsiteX512" fmla="*/ 1260338 w 6187971"/>
              <a:gd name="connsiteY512" fmla="*/ 4889785 h 5955635"/>
              <a:gd name="connsiteX513" fmla="*/ 1259376 w 6187971"/>
              <a:gd name="connsiteY513" fmla="*/ 4885281 h 5955635"/>
              <a:gd name="connsiteX514" fmla="*/ 1253910 w 6187971"/>
              <a:gd name="connsiteY514" fmla="*/ 4881738 h 5955635"/>
              <a:gd name="connsiteX515" fmla="*/ 1252948 w 6187971"/>
              <a:gd name="connsiteY515" fmla="*/ 4877235 h 5955635"/>
              <a:gd name="connsiteX516" fmla="*/ 1270309 w 6187971"/>
              <a:gd name="connsiteY516" fmla="*/ 4892364 h 5955635"/>
              <a:gd name="connsiteX517" fmla="*/ 1266460 w 6187971"/>
              <a:gd name="connsiteY517" fmla="*/ 4874348 h 5955635"/>
              <a:gd name="connsiteX518" fmla="*/ 1286708 w 6187971"/>
              <a:gd name="connsiteY518" fmla="*/ 4902990 h 5955635"/>
              <a:gd name="connsiteX519" fmla="*/ 1282203 w 6187971"/>
              <a:gd name="connsiteY519" fmla="*/ 4903952 h 5955635"/>
              <a:gd name="connsiteX520" fmla="*/ 1272233 w 6187971"/>
              <a:gd name="connsiteY520" fmla="*/ 4901372 h 5955635"/>
              <a:gd name="connsiteX521" fmla="*/ 1278662 w 6187971"/>
              <a:gd name="connsiteY521" fmla="*/ 4909418 h 5955635"/>
              <a:gd name="connsiteX522" fmla="*/ 1285090 w 6187971"/>
              <a:gd name="connsiteY522" fmla="*/ 4917464 h 5955635"/>
              <a:gd name="connsiteX523" fmla="*/ 1280587 w 6187971"/>
              <a:gd name="connsiteY523" fmla="*/ 4918427 h 5955635"/>
              <a:gd name="connsiteX524" fmla="*/ 1287015 w 6187971"/>
              <a:gd name="connsiteY524" fmla="*/ 4926472 h 5955635"/>
              <a:gd name="connsiteX525" fmla="*/ 1291519 w 6187971"/>
              <a:gd name="connsiteY525" fmla="*/ 4925510 h 5955635"/>
              <a:gd name="connsiteX526" fmla="*/ 1292481 w 6187971"/>
              <a:gd name="connsiteY526" fmla="*/ 4930014 h 5955635"/>
              <a:gd name="connsiteX527" fmla="*/ 1298910 w 6187971"/>
              <a:gd name="connsiteY527" fmla="*/ 4938059 h 5955635"/>
              <a:gd name="connsiteX528" fmla="*/ 1292356 w 6187971"/>
              <a:gd name="connsiteY528" fmla="*/ 4937694 h 5955635"/>
              <a:gd name="connsiteX529" fmla="*/ 1289901 w 6187971"/>
              <a:gd name="connsiteY529" fmla="*/ 4939984 h 5955635"/>
              <a:gd name="connsiteX530" fmla="*/ 1293236 w 6187971"/>
              <a:gd name="connsiteY530" fmla="*/ 4944571 h 5955635"/>
              <a:gd name="connsiteX531" fmla="*/ 1296561 w 6187971"/>
              <a:gd name="connsiteY531" fmla="*/ 4951097 h 5955635"/>
              <a:gd name="connsiteX532" fmla="*/ 1291826 w 6187971"/>
              <a:gd name="connsiteY532" fmla="*/ 4948992 h 5955635"/>
              <a:gd name="connsiteX533" fmla="*/ 1310150 w 6187971"/>
              <a:gd name="connsiteY533" fmla="*/ 4968626 h 5955635"/>
              <a:gd name="connsiteX534" fmla="*/ 1315616 w 6187971"/>
              <a:gd name="connsiteY534" fmla="*/ 4972168 h 5955635"/>
              <a:gd name="connsiteX535" fmla="*/ 1316579 w 6187971"/>
              <a:gd name="connsiteY535" fmla="*/ 4976671 h 5955635"/>
              <a:gd name="connsiteX536" fmla="*/ 1321083 w 6187971"/>
              <a:gd name="connsiteY536" fmla="*/ 4975709 h 5955635"/>
              <a:gd name="connsiteX537" fmla="*/ 1315616 w 6187971"/>
              <a:gd name="connsiteY537" fmla="*/ 4972168 h 5955635"/>
              <a:gd name="connsiteX538" fmla="*/ 1302760 w 6187971"/>
              <a:gd name="connsiteY538" fmla="*/ 4956076 h 5955635"/>
              <a:gd name="connsiteX539" fmla="*/ 1308226 w 6187971"/>
              <a:gd name="connsiteY539" fmla="*/ 4959618 h 5955635"/>
              <a:gd name="connsiteX540" fmla="*/ 1317234 w 6187971"/>
              <a:gd name="connsiteY540" fmla="*/ 4957694 h 5955635"/>
              <a:gd name="connsiteX541" fmla="*/ 1310805 w 6187971"/>
              <a:gd name="connsiteY541" fmla="*/ 4949647 h 5955635"/>
              <a:gd name="connsiteX542" fmla="*/ 1305339 w 6187971"/>
              <a:gd name="connsiteY542" fmla="*/ 4946105 h 5955635"/>
              <a:gd name="connsiteX543" fmla="*/ 1296986 w 6187971"/>
              <a:gd name="connsiteY543" fmla="*/ 4929052 h 5955635"/>
              <a:gd name="connsiteX544" fmla="*/ 1302452 w 6187971"/>
              <a:gd name="connsiteY544" fmla="*/ 4932593 h 5955635"/>
              <a:gd name="connsiteX545" fmla="*/ 1301490 w 6187971"/>
              <a:gd name="connsiteY545" fmla="*/ 4928089 h 5955635"/>
              <a:gd name="connsiteX546" fmla="*/ 1300528 w 6187971"/>
              <a:gd name="connsiteY546" fmla="*/ 4923585 h 5955635"/>
              <a:gd name="connsiteX547" fmla="*/ 1295061 w 6187971"/>
              <a:gd name="connsiteY547" fmla="*/ 4920043 h 5955635"/>
              <a:gd name="connsiteX548" fmla="*/ 1293137 w 6187971"/>
              <a:gd name="connsiteY548" fmla="*/ 4911035 h 5955635"/>
              <a:gd name="connsiteX549" fmla="*/ 1322392 w 6187971"/>
              <a:gd name="connsiteY549" fmla="*/ 4937753 h 5955635"/>
              <a:gd name="connsiteX550" fmla="*/ 1317889 w 6187971"/>
              <a:gd name="connsiteY550" fmla="*/ 4938715 h 5955635"/>
              <a:gd name="connsiteX551" fmla="*/ 1318851 w 6187971"/>
              <a:gd name="connsiteY551" fmla="*/ 4943218 h 5955635"/>
              <a:gd name="connsiteX552" fmla="*/ 1323354 w 6187971"/>
              <a:gd name="connsiteY552" fmla="*/ 4942256 h 5955635"/>
              <a:gd name="connsiteX553" fmla="*/ 1324317 w 6187971"/>
              <a:gd name="connsiteY553" fmla="*/ 4946760 h 5955635"/>
              <a:gd name="connsiteX554" fmla="*/ 1328821 w 6187971"/>
              <a:gd name="connsiteY554" fmla="*/ 4945798 h 5955635"/>
              <a:gd name="connsiteX555" fmla="*/ 1342641 w 6187971"/>
              <a:gd name="connsiteY555" fmla="*/ 4966394 h 5955635"/>
              <a:gd name="connsiteX556" fmla="*/ 1343603 w 6187971"/>
              <a:gd name="connsiteY556" fmla="*/ 4970897 h 5955635"/>
              <a:gd name="connsiteX557" fmla="*/ 1349069 w 6187971"/>
              <a:gd name="connsiteY557" fmla="*/ 4974440 h 5955635"/>
              <a:gd name="connsiteX558" fmla="*/ 1348107 w 6187971"/>
              <a:gd name="connsiteY558" fmla="*/ 4969935 h 5955635"/>
              <a:gd name="connsiteX559" fmla="*/ 1370935 w 6187971"/>
              <a:gd name="connsiteY559" fmla="*/ 4988607 h 5955635"/>
              <a:gd name="connsiteX560" fmla="*/ 1377363 w 6187971"/>
              <a:gd name="connsiteY560" fmla="*/ 4996652 h 5955635"/>
              <a:gd name="connsiteX561" fmla="*/ 1376401 w 6187971"/>
              <a:gd name="connsiteY561" fmla="*/ 4992149 h 5955635"/>
              <a:gd name="connsiteX562" fmla="*/ 1397304 w 6187971"/>
              <a:gd name="connsiteY562" fmla="*/ 5001812 h 5955635"/>
              <a:gd name="connsiteX563" fmla="*/ 1457741 w 6187971"/>
              <a:gd name="connsiteY563" fmla="*/ 5064254 h 5955635"/>
              <a:gd name="connsiteX564" fmla="*/ 1462246 w 6187971"/>
              <a:gd name="connsiteY564" fmla="*/ 5063292 h 5955635"/>
              <a:gd name="connsiteX565" fmla="*/ 1467712 w 6187971"/>
              <a:gd name="connsiteY565" fmla="*/ 5066833 h 5955635"/>
              <a:gd name="connsiteX566" fmla="*/ 1498892 w 6187971"/>
              <a:gd name="connsiteY566" fmla="*/ 5102559 h 5955635"/>
              <a:gd name="connsiteX567" fmla="*/ 1507901 w 6187971"/>
              <a:gd name="connsiteY567" fmla="*/ 5100634 h 5955635"/>
              <a:gd name="connsiteX568" fmla="*/ 1509826 w 6187971"/>
              <a:gd name="connsiteY568" fmla="*/ 5109642 h 5955635"/>
              <a:gd name="connsiteX569" fmla="*/ 1525262 w 6187971"/>
              <a:gd name="connsiteY569" fmla="*/ 5115763 h 5955635"/>
              <a:gd name="connsiteX570" fmla="*/ 1520758 w 6187971"/>
              <a:gd name="connsiteY570" fmla="*/ 5116725 h 5955635"/>
              <a:gd name="connsiteX571" fmla="*/ 1527187 w 6187971"/>
              <a:gd name="connsiteY571" fmla="*/ 5124771 h 5955635"/>
              <a:gd name="connsiteX572" fmla="*/ 1531691 w 6187971"/>
              <a:gd name="connsiteY572" fmla="*/ 5123809 h 5955635"/>
              <a:gd name="connsiteX573" fmla="*/ 1565451 w 6187971"/>
              <a:gd name="connsiteY573" fmla="*/ 5149564 h 5955635"/>
              <a:gd name="connsiteX574" fmla="*/ 1558060 w 6187971"/>
              <a:gd name="connsiteY574" fmla="*/ 5137014 h 5955635"/>
              <a:gd name="connsiteX575" fmla="*/ 1537157 w 6187971"/>
              <a:gd name="connsiteY575" fmla="*/ 5127351 h 5955635"/>
              <a:gd name="connsiteX576" fmla="*/ 1542623 w 6187971"/>
              <a:gd name="connsiteY576" fmla="*/ 5130892 h 5955635"/>
              <a:gd name="connsiteX577" fmla="*/ 1548090 w 6187971"/>
              <a:gd name="connsiteY577" fmla="*/ 5134434 h 5955635"/>
              <a:gd name="connsiteX578" fmla="*/ 1546166 w 6187971"/>
              <a:gd name="connsiteY578" fmla="*/ 5125426 h 5955635"/>
              <a:gd name="connsiteX579" fmla="*/ 1551631 w 6187971"/>
              <a:gd name="connsiteY579" fmla="*/ 5128968 h 5955635"/>
              <a:gd name="connsiteX580" fmla="*/ 1550669 w 6187971"/>
              <a:gd name="connsiteY580" fmla="*/ 5124464 h 5955635"/>
              <a:gd name="connsiteX581" fmla="*/ 1545203 w 6187971"/>
              <a:gd name="connsiteY581" fmla="*/ 5120922 h 5955635"/>
              <a:gd name="connsiteX582" fmla="*/ 1539737 w 6187971"/>
              <a:gd name="connsiteY582" fmla="*/ 5117380 h 5955635"/>
              <a:gd name="connsiteX583" fmla="*/ 1554211 w 6187971"/>
              <a:gd name="connsiteY583" fmla="*/ 5118998 h 5955635"/>
              <a:gd name="connsiteX584" fmla="*/ 1555173 w 6187971"/>
              <a:gd name="connsiteY584" fmla="*/ 5123502 h 5955635"/>
              <a:gd name="connsiteX585" fmla="*/ 1556135 w 6187971"/>
              <a:gd name="connsiteY585" fmla="*/ 5128005 h 5955635"/>
              <a:gd name="connsiteX586" fmla="*/ 1571572 w 6187971"/>
              <a:gd name="connsiteY586" fmla="*/ 5134127 h 5955635"/>
              <a:gd name="connsiteX587" fmla="*/ 1570610 w 6187971"/>
              <a:gd name="connsiteY587" fmla="*/ 5129623 h 5955635"/>
              <a:gd name="connsiteX588" fmla="*/ 1569648 w 6187971"/>
              <a:gd name="connsiteY588" fmla="*/ 5125119 h 5955635"/>
              <a:gd name="connsiteX589" fmla="*/ 1587010 w 6187971"/>
              <a:gd name="connsiteY589" fmla="*/ 5140248 h 5955635"/>
              <a:gd name="connsiteX590" fmla="*/ 1587972 w 6187971"/>
              <a:gd name="connsiteY590" fmla="*/ 5144752 h 5955635"/>
              <a:gd name="connsiteX591" fmla="*/ 1593438 w 6187971"/>
              <a:gd name="connsiteY591" fmla="*/ 5148294 h 5955635"/>
              <a:gd name="connsiteX592" fmla="*/ 1598904 w 6187971"/>
              <a:gd name="connsiteY592" fmla="*/ 5151836 h 5955635"/>
              <a:gd name="connsiteX593" fmla="*/ 1610799 w 6187971"/>
              <a:gd name="connsiteY593" fmla="*/ 5163423 h 5955635"/>
              <a:gd name="connsiteX594" fmla="*/ 1638786 w 6187971"/>
              <a:gd name="connsiteY594" fmla="*/ 5162154 h 5955635"/>
              <a:gd name="connsiteX595" fmla="*/ 1628575 w 6187971"/>
              <a:gd name="connsiteY595" fmla="*/ 5158449 h 5955635"/>
              <a:gd name="connsiteX596" fmla="*/ 1621158 w 6187971"/>
              <a:gd name="connsiteY596" fmla="*/ 5151791 h 5955635"/>
              <a:gd name="connsiteX597" fmla="*/ 1626891 w 6187971"/>
              <a:gd name="connsiteY597" fmla="*/ 5150566 h 5955635"/>
              <a:gd name="connsiteX598" fmla="*/ 1698916 w 6187971"/>
              <a:gd name="connsiteY598" fmla="*/ 5201113 h 5955635"/>
              <a:gd name="connsiteX599" fmla="*/ 1704383 w 6187971"/>
              <a:gd name="connsiteY599" fmla="*/ 5204655 h 5955635"/>
              <a:gd name="connsiteX600" fmla="*/ 1695374 w 6187971"/>
              <a:gd name="connsiteY600" fmla="*/ 5206579 h 5955635"/>
              <a:gd name="connsiteX601" fmla="*/ 1713697 w 6187971"/>
              <a:gd name="connsiteY601" fmla="*/ 5226213 h 5955635"/>
              <a:gd name="connsiteX602" fmla="*/ 1734601 w 6187971"/>
              <a:gd name="connsiteY602" fmla="*/ 5235876 h 5955635"/>
              <a:gd name="connsiteX603" fmla="*/ 1739105 w 6187971"/>
              <a:gd name="connsiteY603" fmla="*/ 5234914 h 5955635"/>
              <a:gd name="connsiteX604" fmla="*/ 1743608 w 6187971"/>
              <a:gd name="connsiteY604" fmla="*/ 5233952 h 5955635"/>
              <a:gd name="connsiteX605" fmla="*/ 1765474 w 6187971"/>
              <a:gd name="connsiteY605" fmla="*/ 5248118 h 5955635"/>
              <a:gd name="connsiteX606" fmla="*/ 1774483 w 6187971"/>
              <a:gd name="connsiteY606" fmla="*/ 5246193 h 5955635"/>
              <a:gd name="connsiteX607" fmla="*/ 1840078 w 6187971"/>
              <a:gd name="connsiteY607" fmla="*/ 5288696 h 5955635"/>
              <a:gd name="connsiteX608" fmla="*/ 1860019 w 6187971"/>
              <a:gd name="connsiteY608" fmla="*/ 5293854 h 5955635"/>
              <a:gd name="connsiteX609" fmla="*/ 1872877 w 6187971"/>
              <a:gd name="connsiteY609" fmla="*/ 5309946 h 5955635"/>
              <a:gd name="connsiteX610" fmla="*/ 2056500 w 6187971"/>
              <a:gd name="connsiteY610" fmla="*/ 5397876 h 5955635"/>
              <a:gd name="connsiteX611" fmla="*/ 2135609 w 6187971"/>
              <a:gd name="connsiteY611" fmla="*/ 5437490 h 5955635"/>
              <a:gd name="connsiteX612" fmla="*/ 2180957 w 6187971"/>
              <a:gd name="connsiteY612" fmla="*/ 5451349 h 5955635"/>
              <a:gd name="connsiteX613" fmla="*/ 2187385 w 6187971"/>
              <a:gd name="connsiteY613" fmla="*/ 5459396 h 5955635"/>
              <a:gd name="connsiteX614" fmla="*/ 2228229 w 6187971"/>
              <a:gd name="connsiteY614" fmla="*/ 5474217 h 5955635"/>
              <a:gd name="connsiteX615" fmla="*/ 2305413 w 6187971"/>
              <a:gd name="connsiteY615" fmla="*/ 5504824 h 5955635"/>
              <a:gd name="connsiteX616" fmla="*/ 2473293 w 6187971"/>
              <a:gd name="connsiteY616" fmla="*/ 5563150 h 5955635"/>
              <a:gd name="connsiteX617" fmla="*/ 2572035 w 6187971"/>
              <a:gd name="connsiteY617" fmla="*/ 5584441 h 5955635"/>
              <a:gd name="connsiteX618" fmla="*/ 2679785 w 6187971"/>
              <a:gd name="connsiteY618" fmla="*/ 5603808 h 5955635"/>
              <a:gd name="connsiteX619" fmla="*/ 2856366 w 6187971"/>
              <a:gd name="connsiteY619" fmla="*/ 5636726 h 5955635"/>
              <a:gd name="connsiteX620" fmla="*/ 2989216 w 6187971"/>
              <a:gd name="connsiteY620" fmla="*/ 5641311 h 5955635"/>
              <a:gd name="connsiteX621" fmla="*/ 3079605 w 6187971"/>
              <a:gd name="connsiteY621" fmla="*/ 5645548 h 5955635"/>
              <a:gd name="connsiteX622" fmla="*/ 3189935 w 6187971"/>
              <a:gd name="connsiteY622" fmla="*/ 5654944 h 5955635"/>
              <a:gd name="connsiteX623" fmla="*/ 3300264 w 6187971"/>
              <a:gd name="connsiteY623" fmla="*/ 5664340 h 5955635"/>
              <a:gd name="connsiteX624" fmla="*/ 3342726 w 6187971"/>
              <a:gd name="connsiteY624" fmla="*/ 5664687 h 5955635"/>
              <a:gd name="connsiteX625" fmla="*/ 3412212 w 6187971"/>
              <a:gd name="connsiteY625" fmla="*/ 5659262 h 5955635"/>
              <a:gd name="connsiteX626" fmla="*/ 3430228 w 6187971"/>
              <a:gd name="connsiteY626" fmla="*/ 5655412 h 5955635"/>
              <a:gd name="connsiteX627" fmla="*/ 3505179 w 6187971"/>
              <a:gd name="connsiteY627" fmla="*/ 5653528 h 5955635"/>
              <a:gd name="connsiteX628" fmla="*/ 3509684 w 6187971"/>
              <a:gd name="connsiteY628" fmla="*/ 5652566 h 5955635"/>
              <a:gd name="connsiteX629" fmla="*/ 3510646 w 6187971"/>
              <a:gd name="connsiteY629" fmla="*/ 5657069 h 5955635"/>
              <a:gd name="connsiteX630" fmla="*/ 3519654 w 6187971"/>
              <a:gd name="connsiteY630" fmla="*/ 5655145 h 5955635"/>
              <a:gd name="connsiteX631" fmla="*/ 3518691 w 6187971"/>
              <a:gd name="connsiteY631" fmla="*/ 5650641 h 5955635"/>
              <a:gd name="connsiteX632" fmla="*/ 3514188 w 6187971"/>
              <a:gd name="connsiteY632" fmla="*/ 5651604 h 5955635"/>
              <a:gd name="connsiteX633" fmla="*/ 3535746 w 6187971"/>
              <a:gd name="connsiteY633" fmla="*/ 5642288 h 5955635"/>
              <a:gd name="connsiteX634" fmla="*/ 3771882 w 6187971"/>
              <a:gd name="connsiteY634" fmla="*/ 5601257 h 5955635"/>
              <a:gd name="connsiteX635" fmla="*/ 3861001 w 6187971"/>
              <a:gd name="connsiteY635" fmla="*/ 5577509 h 5955635"/>
              <a:gd name="connsiteX636" fmla="*/ 4010291 w 6187971"/>
              <a:gd name="connsiteY636" fmla="*/ 5526775 h 5955635"/>
              <a:gd name="connsiteX637" fmla="*/ 4162160 w 6187971"/>
              <a:gd name="connsiteY637" fmla="*/ 5466071 h 5955635"/>
              <a:gd name="connsiteX638" fmla="*/ 4252897 w 6187971"/>
              <a:gd name="connsiteY638" fmla="*/ 5427847 h 5955635"/>
              <a:gd name="connsiteX639" fmla="*/ 4283464 w 6187971"/>
              <a:gd name="connsiteY639" fmla="*/ 5416606 h 5955635"/>
              <a:gd name="connsiteX640" fmla="*/ 4342672 w 6187971"/>
              <a:gd name="connsiteY640" fmla="*/ 5385119 h 5955635"/>
              <a:gd name="connsiteX641" fmla="*/ 4343634 w 6187971"/>
              <a:gd name="connsiteY641" fmla="*/ 5389623 h 5955635"/>
              <a:gd name="connsiteX642" fmla="*/ 4348138 w 6187971"/>
              <a:gd name="connsiteY642" fmla="*/ 5388660 h 5955635"/>
              <a:gd name="connsiteX643" fmla="*/ 4357146 w 6187971"/>
              <a:gd name="connsiteY643" fmla="*/ 5386736 h 5955635"/>
              <a:gd name="connsiteX644" fmla="*/ 4360688 w 6187971"/>
              <a:gd name="connsiteY644" fmla="*/ 5381270 h 5955635"/>
              <a:gd name="connsiteX645" fmla="*/ 4370658 w 6187971"/>
              <a:gd name="connsiteY645" fmla="*/ 5383849 h 5955635"/>
              <a:gd name="connsiteX646" fmla="*/ 4368733 w 6187971"/>
              <a:gd name="connsiteY646" fmla="*/ 5374841 h 5955635"/>
              <a:gd name="connsiteX647" fmla="*/ 4373238 w 6187971"/>
              <a:gd name="connsiteY647" fmla="*/ 5373879 h 5955635"/>
              <a:gd name="connsiteX648" fmla="*/ 4381283 w 6187971"/>
              <a:gd name="connsiteY648" fmla="*/ 5367450 h 5955635"/>
              <a:gd name="connsiteX649" fmla="*/ 4371313 w 6187971"/>
              <a:gd name="connsiteY649" fmla="*/ 5364871 h 5955635"/>
              <a:gd name="connsiteX650" fmla="*/ 4372275 w 6187971"/>
              <a:gd name="connsiteY650" fmla="*/ 5369375 h 5955635"/>
              <a:gd name="connsiteX651" fmla="*/ 4366809 w 6187971"/>
              <a:gd name="connsiteY651" fmla="*/ 5365834 h 5955635"/>
              <a:gd name="connsiteX652" fmla="*/ 4471713 w 6187971"/>
              <a:gd name="connsiteY652" fmla="*/ 5305744 h 5955635"/>
              <a:gd name="connsiteX653" fmla="*/ 4629396 w 6187971"/>
              <a:gd name="connsiteY653" fmla="*/ 5206120 h 5955635"/>
              <a:gd name="connsiteX654" fmla="*/ 4630359 w 6187971"/>
              <a:gd name="connsiteY654" fmla="*/ 5210625 h 5955635"/>
              <a:gd name="connsiteX655" fmla="*/ 4625854 w 6187971"/>
              <a:gd name="connsiteY655" fmla="*/ 5211587 h 5955635"/>
              <a:gd name="connsiteX656" fmla="*/ 4623274 w 6187971"/>
              <a:gd name="connsiteY656" fmla="*/ 5221557 h 5955635"/>
              <a:gd name="connsiteX657" fmla="*/ 4631321 w 6187971"/>
              <a:gd name="connsiteY657" fmla="*/ 5215129 h 5955635"/>
              <a:gd name="connsiteX658" fmla="*/ 4639366 w 6187971"/>
              <a:gd name="connsiteY658" fmla="*/ 5208700 h 5955635"/>
              <a:gd name="connsiteX659" fmla="*/ 4653841 w 6187971"/>
              <a:gd name="connsiteY659" fmla="*/ 5210318 h 5955635"/>
              <a:gd name="connsiteX660" fmla="*/ 4651512 w 6187971"/>
              <a:gd name="connsiteY660" fmla="*/ 5204927 h 5955635"/>
              <a:gd name="connsiteX661" fmla="*/ 4648965 w 6187971"/>
              <a:gd name="connsiteY661" fmla="*/ 5205864 h 5955635"/>
              <a:gd name="connsiteX662" fmla="*/ 4655458 w 6187971"/>
              <a:gd name="connsiteY662" fmla="*/ 5195843 h 5955635"/>
              <a:gd name="connsiteX663" fmla="*/ 4641946 w 6187971"/>
              <a:gd name="connsiteY663" fmla="*/ 5198730 h 5955635"/>
              <a:gd name="connsiteX664" fmla="*/ 4680251 w 6187971"/>
              <a:gd name="connsiteY664" fmla="*/ 5157579 h 5955635"/>
              <a:gd name="connsiteX665" fmla="*/ 4685717 w 6187971"/>
              <a:gd name="connsiteY665" fmla="*/ 5161120 h 5955635"/>
              <a:gd name="connsiteX666" fmla="*/ 4736572 w 6187971"/>
              <a:gd name="connsiteY666" fmla="*/ 5112579 h 5955635"/>
              <a:gd name="connsiteX667" fmla="*/ 4733031 w 6187971"/>
              <a:gd name="connsiteY667" fmla="*/ 5118045 h 5955635"/>
              <a:gd name="connsiteX668" fmla="*/ 4793855 w 6187971"/>
              <a:gd name="connsiteY668" fmla="*/ 5072083 h 5955635"/>
              <a:gd name="connsiteX669" fmla="*/ 4797397 w 6187971"/>
              <a:gd name="connsiteY669" fmla="*/ 5066616 h 5955635"/>
              <a:gd name="connsiteX670" fmla="*/ 4779381 w 6187971"/>
              <a:gd name="connsiteY670" fmla="*/ 5070465 h 5955635"/>
              <a:gd name="connsiteX671" fmla="*/ 4818648 w 6187971"/>
              <a:gd name="connsiteY671" fmla="*/ 5033818 h 5955635"/>
              <a:gd name="connsiteX672" fmla="*/ 4828619 w 6187971"/>
              <a:gd name="connsiteY672" fmla="*/ 5036398 h 5955635"/>
              <a:gd name="connsiteX673" fmla="*/ 4834740 w 6187971"/>
              <a:gd name="connsiteY673" fmla="*/ 5020962 h 5955635"/>
              <a:gd name="connsiteX674" fmla="*/ 4838282 w 6187971"/>
              <a:gd name="connsiteY674" fmla="*/ 5015495 h 5955635"/>
              <a:gd name="connsiteX675" fmla="*/ 4845366 w 6187971"/>
              <a:gd name="connsiteY675" fmla="*/ 5004562 h 5955635"/>
              <a:gd name="connsiteX676" fmla="*/ 4836357 w 6187971"/>
              <a:gd name="connsiteY676" fmla="*/ 5006486 h 5955635"/>
              <a:gd name="connsiteX677" fmla="*/ 4831853 w 6187971"/>
              <a:gd name="connsiteY677" fmla="*/ 5007449 h 5955635"/>
              <a:gd name="connsiteX678" fmla="*/ 4916509 w 6187971"/>
              <a:gd name="connsiteY678" fmla="*/ 4918718 h 5955635"/>
              <a:gd name="connsiteX679" fmla="*/ 4950617 w 6187971"/>
              <a:gd name="connsiteY679" fmla="*/ 4902012 h 5955635"/>
              <a:gd name="connsiteX680" fmla="*/ 4951579 w 6187971"/>
              <a:gd name="connsiteY680" fmla="*/ 4906516 h 5955635"/>
              <a:gd name="connsiteX681" fmla="*/ 4956084 w 6187971"/>
              <a:gd name="connsiteY681" fmla="*/ 4905553 h 5955635"/>
              <a:gd name="connsiteX682" fmla="*/ 4963167 w 6187971"/>
              <a:gd name="connsiteY682" fmla="*/ 4894621 h 5955635"/>
              <a:gd name="connsiteX683" fmla="*/ 4966709 w 6187971"/>
              <a:gd name="connsiteY683" fmla="*/ 4889154 h 5955635"/>
              <a:gd name="connsiteX684" fmla="*/ 4968326 w 6187971"/>
              <a:gd name="connsiteY684" fmla="*/ 4874680 h 5955635"/>
              <a:gd name="connsiteX685" fmla="*/ 4983456 w 6187971"/>
              <a:gd name="connsiteY685" fmla="*/ 4857319 h 5955635"/>
              <a:gd name="connsiteX686" fmla="*/ 4959318 w 6187971"/>
              <a:gd name="connsiteY686" fmla="*/ 4876605 h 5955635"/>
              <a:gd name="connsiteX687" fmla="*/ 4961242 w 6187971"/>
              <a:gd name="connsiteY687" fmla="*/ 4885613 h 5955635"/>
              <a:gd name="connsiteX688" fmla="*/ 4957701 w 6187971"/>
              <a:gd name="connsiteY688" fmla="*/ 4891079 h 5955635"/>
              <a:gd name="connsiteX689" fmla="*/ 4953197 w 6187971"/>
              <a:gd name="connsiteY689" fmla="*/ 4892041 h 5955635"/>
              <a:gd name="connsiteX690" fmla="*/ 4950617 w 6187971"/>
              <a:gd name="connsiteY690" fmla="*/ 4902012 h 5955635"/>
              <a:gd name="connsiteX691" fmla="*/ 4875317 w 6187971"/>
              <a:gd name="connsiteY691" fmla="*/ 4946357 h 5955635"/>
              <a:gd name="connsiteX692" fmla="*/ 4866310 w 6187971"/>
              <a:gd name="connsiteY692" fmla="*/ 4948282 h 5955635"/>
              <a:gd name="connsiteX693" fmla="*/ 4865347 w 6187971"/>
              <a:gd name="connsiteY693" fmla="*/ 4943777 h 5955635"/>
              <a:gd name="connsiteX694" fmla="*/ 4861805 w 6187971"/>
              <a:gd name="connsiteY694" fmla="*/ 4949244 h 5955635"/>
              <a:gd name="connsiteX695" fmla="*/ 4857301 w 6187971"/>
              <a:gd name="connsiteY695" fmla="*/ 4950206 h 5955635"/>
              <a:gd name="connsiteX696" fmla="*/ 4886477 w 6187971"/>
              <a:gd name="connsiteY696" fmla="*/ 4910416 h 5955635"/>
              <a:gd name="connsiteX697" fmla="*/ 4927253 w 6187971"/>
              <a:gd name="connsiteY697" fmla="*/ 4880833 h 5955635"/>
              <a:gd name="connsiteX698" fmla="*/ 4927789 w 6187971"/>
              <a:gd name="connsiteY698" fmla="*/ 4883341 h 5955635"/>
              <a:gd name="connsiteX699" fmla="*/ 4931331 w 6187971"/>
              <a:gd name="connsiteY699" fmla="*/ 4877874 h 5955635"/>
              <a:gd name="connsiteX700" fmla="*/ 4947423 w 6187971"/>
              <a:gd name="connsiteY700" fmla="*/ 4865017 h 5955635"/>
              <a:gd name="connsiteX701" fmla="*/ 4943881 w 6187971"/>
              <a:gd name="connsiteY701" fmla="*/ 4870484 h 5955635"/>
              <a:gd name="connsiteX702" fmla="*/ 4948386 w 6187971"/>
              <a:gd name="connsiteY702" fmla="*/ 4869521 h 5955635"/>
              <a:gd name="connsiteX703" fmla="*/ 4951928 w 6187971"/>
              <a:gd name="connsiteY703" fmla="*/ 4864055 h 5955635"/>
              <a:gd name="connsiteX704" fmla="*/ 5016294 w 6187971"/>
              <a:gd name="connsiteY704" fmla="*/ 4812627 h 5955635"/>
              <a:gd name="connsiteX705" fmla="*/ 5026265 w 6187971"/>
              <a:gd name="connsiteY705" fmla="*/ 4815205 h 5955635"/>
              <a:gd name="connsiteX706" fmla="*/ 5008556 w 6187971"/>
              <a:gd name="connsiteY706" fmla="*/ 4842537 h 5955635"/>
              <a:gd name="connsiteX707" fmla="*/ 5081624 w 6187971"/>
              <a:gd name="connsiteY707" fmla="*/ 4765702 h 5955635"/>
              <a:gd name="connsiteX708" fmla="*/ 5090632 w 6187971"/>
              <a:gd name="connsiteY708" fmla="*/ 4763777 h 5955635"/>
              <a:gd name="connsiteX709" fmla="*/ 5093211 w 6187971"/>
              <a:gd name="connsiteY709" fmla="*/ 4753806 h 5955635"/>
              <a:gd name="connsiteX710" fmla="*/ 5109959 w 6187971"/>
              <a:gd name="connsiteY710" fmla="*/ 4721971 h 5955635"/>
              <a:gd name="connsiteX711" fmla="*/ 5116387 w 6187971"/>
              <a:gd name="connsiteY711" fmla="*/ 4730017 h 5955635"/>
              <a:gd name="connsiteX712" fmla="*/ 5122508 w 6187971"/>
              <a:gd name="connsiteY712" fmla="*/ 4714579 h 5955635"/>
              <a:gd name="connsiteX713" fmla="*/ 5126050 w 6187971"/>
              <a:gd name="connsiteY713" fmla="*/ 4709114 h 5955635"/>
              <a:gd name="connsiteX714" fmla="*/ 5130554 w 6187971"/>
              <a:gd name="connsiteY714" fmla="*/ 4708152 h 5955635"/>
              <a:gd name="connsiteX715" fmla="*/ 5129592 w 6187971"/>
              <a:gd name="connsiteY715" fmla="*/ 4703647 h 5955635"/>
              <a:gd name="connsiteX716" fmla="*/ 5126050 w 6187971"/>
              <a:gd name="connsiteY716" fmla="*/ 4709114 h 5955635"/>
              <a:gd name="connsiteX717" fmla="*/ 5121546 w 6187971"/>
              <a:gd name="connsiteY717" fmla="*/ 4710076 h 5955635"/>
              <a:gd name="connsiteX718" fmla="*/ 5136676 w 6187971"/>
              <a:gd name="connsiteY718" fmla="*/ 4692715 h 5955635"/>
              <a:gd name="connsiteX719" fmla="*/ 5137638 w 6187971"/>
              <a:gd name="connsiteY719" fmla="*/ 4697218 h 5955635"/>
              <a:gd name="connsiteX720" fmla="*/ 5217830 w 6187971"/>
              <a:gd name="connsiteY720" fmla="*/ 4543506 h 5955635"/>
              <a:gd name="connsiteX721" fmla="*/ 5282585 w 6187971"/>
              <a:gd name="connsiteY721" fmla="*/ 4383674 h 5955635"/>
              <a:gd name="connsiteX722" fmla="*/ 5294480 w 6187971"/>
              <a:gd name="connsiteY722" fmla="*/ 4395261 h 5955635"/>
              <a:gd name="connsiteX723" fmla="*/ 5327359 w 6187971"/>
              <a:gd name="connsiteY723" fmla="*/ 4284625 h 5955635"/>
              <a:gd name="connsiteX724" fmla="*/ 5363780 w 6187971"/>
              <a:gd name="connsiteY724" fmla="*/ 4168522 h 5955635"/>
              <a:gd name="connsiteX725" fmla="*/ 5364742 w 6187971"/>
              <a:gd name="connsiteY725" fmla="*/ 4173025 h 5955635"/>
              <a:gd name="connsiteX726" fmla="*/ 5372788 w 6187971"/>
              <a:gd name="connsiteY726" fmla="*/ 4166598 h 5955635"/>
              <a:gd name="connsiteX727" fmla="*/ 5377292 w 6187971"/>
              <a:gd name="connsiteY727" fmla="*/ 4165635 h 5955635"/>
              <a:gd name="connsiteX728" fmla="*/ 5381488 w 6187971"/>
              <a:gd name="connsiteY728" fmla="*/ 4141190 h 5955635"/>
              <a:gd name="connsiteX729" fmla="*/ 5388573 w 6187971"/>
              <a:gd name="connsiteY729" fmla="*/ 4130258 h 5955635"/>
              <a:gd name="connsiteX730" fmla="*/ 5387610 w 6187971"/>
              <a:gd name="connsiteY730" fmla="*/ 4125753 h 5955635"/>
              <a:gd name="connsiteX731" fmla="*/ 5383106 w 6187971"/>
              <a:gd name="connsiteY731" fmla="*/ 4126716 h 5955635"/>
              <a:gd name="connsiteX732" fmla="*/ 5406629 w 6187971"/>
              <a:gd name="connsiteY732" fmla="*/ 4060465 h 5955635"/>
              <a:gd name="connsiteX733" fmla="*/ 5403743 w 6187971"/>
              <a:gd name="connsiteY733" fmla="*/ 4046953 h 5955635"/>
              <a:gd name="connsiteX734" fmla="*/ 5388613 w 6187971"/>
              <a:gd name="connsiteY734" fmla="*/ 4064314 h 5955635"/>
              <a:gd name="connsiteX735" fmla="*/ 5395042 w 6187971"/>
              <a:gd name="connsiteY735" fmla="*/ 4072359 h 5955635"/>
              <a:gd name="connsiteX736" fmla="*/ 5373790 w 6187971"/>
              <a:gd name="connsiteY736" fmla="*/ 4105158 h 5955635"/>
              <a:gd name="connsiteX737" fmla="*/ 5379912 w 6187971"/>
              <a:gd name="connsiteY737" fmla="*/ 4089721 h 5955635"/>
              <a:gd name="connsiteX738" fmla="*/ 5334176 w 6187971"/>
              <a:gd name="connsiteY738" fmla="*/ 4184266 h 5955635"/>
              <a:gd name="connsiteX739" fmla="*/ 5290365 w 6187971"/>
              <a:gd name="connsiteY739" fmla="*/ 4287819 h 5955635"/>
              <a:gd name="connsiteX740" fmla="*/ 5281356 w 6187971"/>
              <a:gd name="connsiteY740" fmla="*/ 4289743 h 5955635"/>
              <a:gd name="connsiteX741" fmla="*/ 5229191 w 6187971"/>
              <a:gd name="connsiteY741" fmla="*/ 4376242 h 5955635"/>
              <a:gd name="connsiteX742" fmla="*/ 5207940 w 6187971"/>
              <a:gd name="connsiteY742" fmla="*/ 4409040 h 5955635"/>
              <a:gd name="connsiteX743" fmla="*/ 5201818 w 6187971"/>
              <a:gd name="connsiteY743" fmla="*/ 4424477 h 5955635"/>
              <a:gd name="connsiteX744" fmla="*/ 5183148 w 6187971"/>
              <a:gd name="connsiteY744" fmla="*/ 4447304 h 5955635"/>
              <a:gd name="connsiteX745" fmla="*/ 5152233 w 6187971"/>
              <a:gd name="connsiteY745" fmla="*/ 4501005 h 5955635"/>
              <a:gd name="connsiteX746" fmla="*/ 5120357 w 6187971"/>
              <a:gd name="connsiteY746" fmla="*/ 4550202 h 5955635"/>
              <a:gd name="connsiteX747" fmla="*/ 5021841 w 6187971"/>
              <a:gd name="connsiteY747" fmla="*/ 4684281 h 5955635"/>
              <a:gd name="connsiteX748" fmla="*/ 4992545 w 6187971"/>
              <a:gd name="connsiteY748" fmla="*/ 4723508 h 5955635"/>
              <a:gd name="connsiteX749" fmla="*/ 4987079 w 6187971"/>
              <a:gd name="connsiteY749" fmla="*/ 4719966 h 5955635"/>
              <a:gd name="connsiteX750" fmla="*/ 4875706 w 6187971"/>
              <a:gd name="connsiteY750" fmla="*/ 4837953 h 5955635"/>
              <a:gd name="connsiteX751" fmla="*/ 4848989 w 6187971"/>
              <a:gd name="connsiteY751" fmla="*/ 4867208 h 5955635"/>
              <a:gd name="connsiteX752" fmla="*/ 4806180 w 6187971"/>
              <a:gd name="connsiteY752" fmla="*/ 4909322 h 5955635"/>
              <a:gd name="connsiteX753" fmla="*/ 4646224 w 6187971"/>
              <a:gd name="connsiteY753" fmla="*/ 5042398 h 5955635"/>
              <a:gd name="connsiteX754" fmla="*/ 4598911 w 6187971"/>
              <a:gd name="connsiteY754" fmla="*/ 5085474 h 5955635"/>
              <a:gd name="connsiteX755" fmla="*/ 4589903 w 6187971"/>
              <a:gd name="connsiteY755" fmla="*/ 5087399 h 5955635"/>
              <a:gd name="connsiteX756" fmla="*/ 4552253 w 6187971"/>
              <a:gd name="connsiteY756" fmla="*/ 5109571 h 5955635"/>
              <a:gd name="connsiteX757" fmla="*/ 4524573 w 6187971"/>
              <a:gd name="connsiteY757" fmla="*/ 5134323 h 5955635"/>
              <a:gd name="connsiteX758" fmla="*/ 4429640 w 6187971"/>
              <a:gd name="connsiteY758" fmla="*/ 5196992 h 5955635"/>
              <a:gd name="connsiteX759" fmla="*/ 4375898 w 6187971"/>
              <a:gd name="connsiteY759" fmla="*/ 5232021 h 5955635"/>
              <a:gd name="connsiteX760" fmla="*/ 4295132 w 6187971"/>
              <a:gd name="connsiteY760" fmla="*/ 5272825 h 5955635"/>
              <a:gd name="connsiteX761" fmla="*/ 4283544 w 6187971"/>
              <a:gd name="connsiteY761" fmla="*/ 5284720 h 5955635"/>
              <a:gd name="connsiteX762" fmla="*/ 4249436 w 6187971"/>
              <a:gd name="connsiteY762" fmla="*/ 5301426 h 5955635"/>
              <a:gd name="connsiteX763" fmla="*/ 4200853 w 6187971"/>
              <a:gd name="connsiteY763" fmla="*/ 5316515 h 5955635"/>
              <a:gd name="connsiteX764" fmla="*/ 4195695 w 6187971"/>
              <a:gd name="connsiteY764" fmla="*/ 5336456 h 5955635"/>
              <a:gd name="connsiteX765" fmla="*/ 4175098 w 6187971"/>
              <a:gd name="connsiteY765" fmla="*/ 5350275 h 5955635"/>
              <a:gd name="connsiteX766" fmla="*/ 4070850 w 6187971"/>
              <a:gd name="connsiteY766" fmla="*/ 5391386 h 5955635"/>
              <a:gd name="connsiteX767" fmla="*/ 4051871 w 6187971"/>
              <a:gd name="connsiteY767" fmla="*/ 5390731 h 5955635"/>
              <a:gd name="connsiteX768" fmla="*/ 4040284 w 6187971"/>
              <a:gd name="connsiteY768" fmla="*/ 5402627 h 5955635"/>
              <a:gd name="connsiteX769" fmla="*/ 4035780 w 6187971"/>
              <a:gd name="connsiteY769" fmla="*/ 5403589 h 5955635"/>
              <a:gd name="connsiteX770" fmla="*/ 3926065 w 6187971"/>
              <a:gd name="connsiteY770" fmla="*/ 5441158 h 5955635"/>
              <a:gd name="connsiteX771" fmla="*/ 3925102 w 6187971"/>
              <a:gd name="connsiteY771" fmla="*/ 5436653 h 5955635"/>
              <a:gd name="connsiteX772" fmla="*/ 3902581 w 6187971"/>
              <a:gd name="connsiteY772" fmla="*/ 5441465 h 5955635"/>
              <a:gd name="connsiteX773" fmla="*/ 3877482 w 6187971"/>
              <a:gd name="connsiteY773" fmla="*/ 5456246 h 5955635"/>
              <a:gd name="connsiteX774" fmla="*/ 3862045 w 6187971"/>
              <a:gd name="connsiteY774" fmla="*/ 5450125 h 5955635"/>
              <a:gd name="connsiteX775" fmla="*/ 3804454 w 6187971"/>
              <a:gd name="connsiteY775" fmla="*/ 5467139 h 5955635"/>
              <a:gd name="connsiteX776" fmla="*/ 3761338 w 6187971"/>
              <a:gd name="connsiteY776" fmla="*/ 5485770 h 5955635"/>
              <a:gd name="connsiteX777" fmla="*/ 3755871 w 6187971"/>
              <a:gd name="connsiteY777" fmla="*/ 5482228 h 5955635"/>
              <a:gd name="connsiteX778" fmla="*/ 3684769 w 6187971"/>
              <a:gd name="connsiteY778" fmla="*/ 5502128 h 5955635"/>
              <a:gd name="connsiteX779" fmla="*/ 3675760 w 6187971"/>
              <a:gd name="connsiteY779" fmla="*/ 5504053 h 5955635"/>
              <a:gd name="connsiteX780" fmla="*/ 3674798 w 6187971"/>
              <a:gd name="connsiteY780" fmla="*/ 5499549 h 5955635"/>
              <a:gd name="connsiteX781" fmla="*/ 3669332 w 6187971"/>
              <a:gd name="connsiteY781" fmla="*/ 5496007 h 5955635"/>
              <a:gd name="connsiteX782" fmla="*/ 3665790 w 6187971"/>
              <a:gd name="connsiteY782" fmla="*/ 5501473 h 5955635"/>
              <a:gd name="connsiteX783" fmla="*/ 3618170 w 6187971"/>
              <a:gd name="connsiteY783" fmla="*/ 5521067 h 5955635"/>
              <a:gd name="connsiteX784" fmla="*/ 3602733 w 6187971"/>
              <a:gd name="connsiteY784" fmla="*/ 5514945 h 5955635"/>
              <a:gd name="connsiteX785" fmla="*/ 3603695 w 6187971"/>
              <a:gd name="connsiteY785" fmla="*/ 5519449 h 5955635"/>
              <a:gd name="connsiteX786" fmla="*/ 3584717 w 6187971"/>
              <a:gd name="connsiteY786" fmla="*/ 5518794 h 5955635"/>
              <a:gd name="connsiteX787" fmla="*/ 3558655 w 6187971"/>
              <a:gd name="connsiteY787" fmla="*/ 5529072 h 5955635"/>
              <a:gd name="connsiteX788" fmla="*/ 3531630 w 6187971"/>
              <a:gd name="connsiteY788" fmla="*/ 5534846 h 5955635"/>
              <a:gd name="connsiteX789" fmla="*/ 3521660 w 6187971"/>
              <a:gd name="connsiteY789" fmla="*/ 5532266 h 5955635"/>
              <a:gd name="connsiteX790" fmla="*/ 3507186 w 6187971"/>
              <a:gd name="connsiteY790" fmla="*/ 5530649 h 5955635"/>
              <a:gd name="connsiteX791" fmla="*/ 3502681 w 6187971"/>
              <a:gd name="connsiteY791" fmla="*/ 5531612 h 5955635"/>
              <a:gd name="connsiteX792" fmla="*/ 3424187 w 6187971"/>
              <a:gd name="connsiteY792" fmla="*/ 5538962 h 5955635"/>
              <a:gd name="connsiteX793" fmla="*/ 3328639 w 6187971"/>
              <a:gd name="connsiteY793" fmla="*/ 5554666 h 5955635"/>
              <a:gd name="connsiteX794" fmla="*/ 3319631 w 6187971"/>
              <a:gd name="connsiteY794" fmla="*/ 5556591 h 5955635"/>
              <a:gd name="connsiteX795" fmla="*/ 3314165 w 6187971"/>
              <a:gd name="connsiteY795" fmla="*/ 5553049 h 5955635"/>
              <a:gd name="connsiteX796" fmla="*/ 3309661 w 6187971"/>
              <a:gd name="connsiteY796" fmla="*/ 5554011 h 5955635"/>
              <a:gd name="connsiteX797" fmla="*/ 3282636 w 6187971"/>
              <a:gd name="connsiteY797" fmla="*/ 5559784 h 5955635"/>
              <a:gd name="connsiteX798" fmla="*/ 3278132 w 6187971"/>
              <a:gd name="connsiteY798" fmla="*/ 5560747 h 5955635"/>
              <a:gd name="connsiteX799" fmla="*/ 3272666 w 6187971"/>
              <a:gd name="connsiteY799" fmla="*/ 5557205 h 5955635"/>
              <a:gd name="connsiteX800" fmla="*/ 3268162 w 6187971"/>
              <a:gd name="connsiteY800" fmla="*/ 5558167 h 5955635"/>
              <a:gd name="connsiteX801" fmla="*/ 3231167 w 6187971"/>
              <a:gd name="connsiteY801" fmla="*/ 5561362 h 5955635"/>
              <a:gd name="connsiteX802" fmla="*/ 3221197 w 6187971"/>
              <a:gd name="connsiteY802" fmla="*/ 5558782 h 5955635"/>
              <a:gd name="connsiteX803" fmla="*/ 3192247 w 6187971"/>
              <a:gd name="connsiteY803" fmla="*/ 5555548 h 5955635"/>
              <a:gd name="connsiteX804" fmla="*/ 3193209 w 6187971"/>
              <a:gd name="connsiteY804" fmla="*/ 5560051 h 5955635"/>
              <a:gd name="connsiteX805" fmla="*/ 3183239 w 6187971"/>
              <a:gd name="connsiteY805" fmla="*/ 5557472 h 5955635"/>
              <a:gd name="connsiteX806" fmla="*/ 3189836 w 6187971"/>
              <a:gd name="connsiteY806" fmla="*/ 5552530 h 5955635"/>
              <a:gd name="connsiteX807" fmla="*/ 3185794 w 6187971"/>
              <a:gd name="connsiteY807" fmla="*/ 5544792 h 5955635"/>
              <a:gd name="connsiteX808" fmla="*/ 3199331 w 6187971"/>
              <a:gd name="connsiteY808" fmla="*/ 5544615 h 5955635"/>
              <a:gd name="connsiteX809" fmla="*/ 3342806 w 6187971"/>
              <a:gd name="connsiteY809" fmla="*/ 5532801 h 5955635"/>
              <a:gd name="connsiteX810" fmla="*/ 3695394 w 6187971"/>
              <a:gd name="connsiteY810" fmla="*/ 5485729 h 5955635"/>
              <a:gd name="connsiteX811" fmla="*/ 3771963 w 6187971"/>
              <a:gd name="connsiteY811" fmla="*/ 5469371 h 5955635"/>
              <a:gd name="connsiteX812" fmla="*/ 3784514 w 6187971"/>
              <a:gd name="connsiteY812" fmla="*/ 5461979 h 5955635"/>
              <a:gd name="connsiteX813" fmla="*/ 3789017 w 6187971"/>
              <a:gd name="connsiteY813" fmla="*/ 5461017 h 5955635"/>
              <a:gd name="connsiteX814" fmla="*/ 3798026 w 6187971"/>
              <a:gd name="connsiteY814" fmla="*/ 5459093 h 5955635"/>
              <a:gd name="connsiteX815" fmla="*/ 3891649 w 6187971"/>
              <a:gd name="connsiteY815" fmla="*/ 5434382 h 5955635"/>
              <a:gd name="connsiteX816" fmla="*/ 4026464 w 6187971"/>
              <a:gd name="connsiteY816" fmla="*/ 5382030 h 5955635"/>
              <a:gd name="connsiteX817" fmla="*/ 4129751 w 6187971"/>
              <a:gd name="connsiteY817" fmla="*/ 5336416 h 5955635"/>
              <a:gd name="connsiteX818" fmla="*/ 4167400 w 6187971"/>
              <a:gd name="connsiteY818" fmla="*/ 5314243 h 5955635"/>
              <a:gd name="connsiteX819" fmla="*/ 4181875 w 6187971"/>
              <a:gd name="connsiteY819" fmla="*/ 5315860 h 5955635"/>
              <a:gd name="connsiteX820" fmla="*/ 4197004 w 6187971"/>
              <a:gd name="connsiteY820" fmla="*/ 5298499 h 5955635"/>
              <a:gd name="connsiteX821" fmla="*/ 4232075 w 6187971"/>
              <a:gd name="connsiteY821" fmla="*/ 5286297 h 5955635"/>
              <a:gd name="connsiteX822" fmla="*/ 4350491 w 6187971"/>
              <a:gd name="connsiteY822" fmla="*/ 5223321 h 5955635"/>
              <a:gd name="connsiteX823" fmla="*/ 4370125 w 6187971"/>
              <a:gd name="connsiteY823" fmla="*/ 5204997 h 5955635"/>
              <a:gd name="connsiteX824" fmla="*/ 4490158 w 6187971"/>
              <a:gd name="connsiteY824" fmla="*/ 5127546 h 5955635"/>
              <a:gd name="connsiteX825" fmla="*/ 4596679 w 6187971"/>
              <a:gd name="connsiteY825" fmla="*/ 5052983 h 5955635"/>
              <a:gd name="connsiteX826" fmla="*/ 4603762 w 6187971"/>
              <a:gd name="connsiteY826" fmla="*/ 5042050 h 5955635"/>
              <a:gd name="connsiteX827" fmla="*/ 4604725 w 6187971"/>
              <a:gd name="connsiteY827" fmla="*/ 5046554 h 5955635"/>
              <a:gd name="connsiteX828" fmla="*/ 4652038 w 6187971"/>
              <a:gd name="connsiteY828" fmla="*/ 5003479 h 5955635"/>
              <a:gd name="connsiteX829" fmla="*/ 4681642 w 6187971"/>
              <a:gd name="connsiteY829" fmla="*/ 4987735 h 5955635"/>
              <a:gd name="connsiteX830" fmla="*/ 4675213 w 6187971"/>
              <a:gd name="connsiteY830" fmla="*/ 4979689 h 5955635"/>
              <a:gd name="connsiteX831" fmla="*/ 4694847 w 6187971"/>
              <a:gd name="connsiteY831" fmla="*/ 4961365 h 5955635"/>
              <a:gd name="connsiteX832" fmla="*/ 4709321 w 6187971"/>
              <a:gd name="connsiteY832" fmla="*/ 4962983 h 5955635"/>
              <a:gd name="connsiteX833" fmla="*/ 4798482 w 6187971"/>
              <a:gd name="connsiteY833" fmla="*/ 4873290 h 5955635"/>
              <a:gd name="connsiteX834" fmla="*/ 4806527 w 6187971"/>
              <a:gd name="connsiteY834" fmla="*/ 4866861 h 5955635"/>
              <a:gd name="connsiteX835" fmla="*/ 4810069 w 6187971"/>
              <a:gd name="connsiteY835" fmla="*/ 4861394 h 5955635"/>
              <a:gd name="connsiteX836" fmla="*/ 4805565 w 6187971"/>
              <a:gd name="connsiteY836" fmla="*/ 4862357 h 5955635"/>
              <a:gd name="connsiteX837" fmla="*/ 4801060 w 6187971"/>
              <a:gd name="connsiteY837" fmla="*/ 4863319 h 5955635"/>
              <a:gd name="connsiteX838" fmla="*/ 4898266 w 6187971"/>
              <a:gd name="connsiteY838" fmla="*/ 4767198 h 5955635"/>
              <a:gd name="connsiteX839" fmla="*/ 4912741 w 6187971"/>
              <a:gd name="connsiteY839" fmla="*/ 4768815 h 5955635"/>
              <a:gd name="connsiteX840" fmla="*/ 5052449 w 6187971"/>
              <a:gd name="connsiteY840" fmla="*/ 4607097 h 5955635"/>
              <a:gd name="connsiteX841" fmla="*/ 5184765 w 6187971"/>
              <a:gd name="connsiteY841" fmla="*/ 4432830 h 5955635"/>
              <a:gd name="connsiteX842" fmla="*/ 5143881 w 6187971"/>
              <a:gd name="connsiteY842" fmla="*/ 4483951 h 5955635"/>
              <a:gd name="connsiteX843" fmla="*/ 5131330 w 6187971"/>
              <a:gd name="connsiteY843" fmla="*/ 4491343 h 5955635"/>
              <a:gd name="connsiteX844" fmla="*/ 5037974 w 6187971"/>
              <a:gd name="connsiteY844" fmla="*/ 4605480 h 5955635"/>
              <a:gd name="connsiteX845" fmla="*/ 4920480 w 6187971"/>
              <a:gd name="connsiteY845" fmla="*/ 4738904 h 5955635"/>
              <a:gd name="connsiteX846" fmla="*/ 4903425 w 6187971"/>
              <a:gd name="connsiteY846" fmla="*/ 4747257 h 5955635"/>
              <a:gd name="connsiteX847" fmla="*/ 4838404 w 6187971"/>
              <a:gd name="connsiteY847" fmla="*/ 4817664 h 5955635"/>
              <a:gd name="connsiteX848" fmla="*/ 4829395 w 6187971"/>
              <a:gd name="connsiteY848" fmla="*/ 4819589 h 5955635"/>
              <a:gd name="connsiteX849" fmla="*/ 4831320 w 6187971"/>
              <a:gd name="connsiteY849" fmla="*/ 4828597 h 5955635"/>
              <a:gd name="connsiteX850" fmla="*/ 4739274 w 6187971"/>
              <a:gd name="connsiteY850" fmla="*/ 4904777 h 5955635"/>
              <a:gd name="connsiteX851" fmla="*/ 4750861 w 6187971"/>
              <a:gd name="connsiteY851" fmla="*/ 4892883 h 5955635"/>
              <a:gd name="connsiteX852" fmla="*/ 4781119 w 6187971"/>
              <a:gd name="connsiteY852" fmla="*/ 4858161 h 5955635"/>
              <a:gd name="connsiteX853" fmla="*/ 4838096 w 6187971"/>
              <a:gd name="connsiteY853" fmla="*/ 4794182 h 5955635"/>
              <a:gd name="connsiteX854" fmla="*/ 4846142 w 6187971"/>
              <a:gd name="connsiteY854" fmla="*/ 4787753 h 5955635"/>
              <a:gd name="connsiteX855" fmla="*/ 4855150 w 6187971"/>
              <a:gd name="connsiteY855" fmla="*/ 4785829 h 5955635"/>
              <a:gd name="connsiteX856" fmla="*/ 4872859 w 6187971"/>
              <a:gd name="connsiteY856" fmla="*/ 4758497 h 5955635"/>
              <a:gd name="connsiteX857" fmla="*/ 4899577 w 6187971"/>
              <a:gd name="connsiteY857" fmla="*/ 4729241 h 5955635"/>
              <a:gd name="connsiteX858" fmla="*/ 4951393 w 6187971"/>
              <a:gd name="connsiteY858" fmla="*/ 4685203 h 5955635"/>
              <a:gd name="connsiteX859" fmla="*/ 4950431 w 6187971"/>
              <a:gd name="connsiteY859" fmla="*/ 4680699 h 5955635"/>
              <a:gd name="connsiteX860" fmla="*/ 4965561 w 6187971"/>
              <a:gd name="connsiteY860" fmla="*/ 4663338 h 5955635"/>
              <a:gd name="connsiteX861" fmla="*/ 4969103 w 6187971"/>
              <a:gd name="connsiteY861" fmla="*/ 4657871 h 5955635"/>
              <a:gd name="connsiteX862" fmla="*/ 4999362 w 6187971"/>
              <a:gd name="connsiteY862" fmla="*/ 4623149 h 5955635"/>
              <a:gd name="connsiteX863" fmla="*/ 5014491 w 6187971"/>
              <a:gd name="connsiteY863" fmla="*/ 4605787 h 5955635"/>
              <a:gd name="connsiteX864" fmla="*/ 5059879 w 6187971"/>
              <a:gd name="connsiteY864" fmla="*/ 4553704 h 5955635"/>
              <a:gd name="connsiteX865" fmla="*/ 5078551 w 6187971"/>
              <a:gd name="connsiteY865" fmla="*/ 4530876 h 5955635"/>
              <a:gd name="connsiteX866" fmla="*/ 5083055 w 6187971"/>
              <a:gd name="connsiteY866" fmla="*/ 4529914 h 5955635"/>
              <a:gd name="connsiteX867" fmla="*/ 5086597 w 6187971"/>
              <a:gd name="connsiteY867" fmla="*/ 4524447 h 5955635"/>
              <a:gd name="connsiteX868" fmla="*/ 5085635 w 6187971"/>
              <a:gd name="connsiteY868" fmla="*/ 4519944 h 5955635"/>
              <a:gd name="connsiteX869" fmla="*/ 5090139 w 6187971"/>
              <a:gd name="connsiteY869" fmla="*/ 4518982 h 5955635"/>
              <a:gd name="connsiteX870" fmla="*/ 5159358 w 6187971"/>
              <a:gd name="connsiteY870" fmla="*/ 4424129 h 5955635"/>
              <a:gd name="connsiteX871" fmla="*/ 5167403 w 6187971"/>
              <a:gd name="connsiteY871" fmla="*/ 4417701 h 5955635"/>
              <a:gd name="connsiteX872" fmla="*/ 5171907 w 6187971"/>
              <a:gd name="connsiteY872" fmla="*/ 4416738 h 5955635"/>
              <a:gd name="connsiteX873" fmla="*/ 5175450 w 6187971"/>
              <a:gd name="connsiteY873" fmla="*/ 4411272 h 5955635"/>
              <a:gd name="connsiteX874" fmla="*/ 5174487 w 6187971"/>
              <a:gd name="connsiteY874" fmla="*/ 4406768 h 5955635"/>
              <a:gd name="connsiteX875" fmla="*/ 5198318 w 6187971"/>
              <a:gd name="connsiteY875" fmla="*/ 4363999 h 5955635"/>
              <a:gd name="connsiteX876" fmla="*/ 5201860 w 6187971"/>
              <a:gd name="connsiteY876" fmla="*/ 4358534 h 5955635"/>
              <a:gd name="connsiteX877" fmla="*/ 5204439 w 6187971"/>
              <a:gd name="connsiteY877" fmla="*/ 4348563 h 5955635"/>
              <a:gd name="connsiteX878" fmla="*/ 5195619 w 6187971"/>
              <a:gd name="connsiteY878" fmla="*/ 4350447 h 5955635"/>
              <a:gd name="connsiteX879" fmla="*/ 5203077 w 6187971"/>
              <a:gd name="connsiteY879" fmla="*/ 4339435 h 5955635"/>
              <a:gd name="connsiteX880" fmla="*/ 5204128 w 6187971"/>
              <a:gd name="connsiteY880" fmla="*/ 4325131 h 5955635"/>
              <a:gd name="connsiteX881" fmla="*/ 5204204 w 6187971"/>
              <a:gd name="connsiteY881" fmla="*/ 4325020 h 5955635"/>
              <a:gd name="connsiteX882" fmla="*/ 5218092 w 6187971"/>
              <a:gd name="connsiteY882" fmla="*/ 4313267 h 5955635"/>
              <a:gd name="connsiteX883" fmla="*/ 5229887 w 6187971"/>
              <a:gd name="connsiteY883" fmla="*/ 4291321 h 5955635"/>
              <a:gd name="connsiteX884" fmla="*/ 5234391 w 6187971"/>
              <a:gd name="connsiteY884" fmla="*/ 4290358 h 5955635"/>
              <a:gd name="connsiteX885" fmla="*/ 5233429 w 6187971"/>
              <a:gd name="connsiteY885" fmla="*/ 4285854 h 5955635"/>
              <a:gd name="connsiteX886" fmla="*/ 5232466 w 6187971"/>
              <a:gd name="connsiteY886" fmla="*/ 4281350 h 5955635"/>
              <a:gd name="connsiteX887" fmla="*/ 5245016 w 6187971"/>
              <a:gd name="connsiteY887" fmla="*/ 4273959 h 5955635"/>
              <a:gd name="connsiteX888" fmla="*/ 5241474 w 6187971"/>
              <a:gd name="connsiteY888" fmla="*/ 4279425 h 5955635"/>
              <a:gd name="connsiteX889" fmla="*/ 5238895 w 6187971"/>
              <a:gd name="connsiteY889" fmla="*/ 4289396 h 5955635"/>
              <a:gd name="connsiteX890" fmla="*/ 5246941 w 6187971"/>
              <a:gd name="connsiteY890" fmla="*/ 4282967 h 5955635"/>
              <a:gd name="connsiteX891" fmla="*/ 5251445 w 6187971"/>
              <a:gd name="connsiteY891" fmla="*/ 4282005 h 5955635"/>
              <a:gd name="connsiteX892" fmla="*/ 5238240 w 6187971"/>
              <a:gd name="connsiteY892" fmla="*/ 4308374 h 5955635"/>
              <a:gd name="connsiteX893" fmla="*/ 5347073 w 6187971"/>
              <a:gd name="connsiteY893" fmla="*/ 4134414 h 5955635"/>
              <a:gd name="connsiteX894" fmla="*/ 5356737 w 6187971"/>
              <a:gd name="connsiteY894" fmla="*/ 4113510 h 5955635"/>
              <a:gd name="connsiteX895" fmla="*/ 5360278 w 6187971"/>
              <a:gd name="connsiteY895" fmla="*/ 4108045 h 5955635"/>
              <a:gd name="connsiteX896" fmla="*/ 5440163 w 6187971"/>
              <a:gd name="connsiteY896" fmla="*/ 3930850 h 5955635"/>
              <a:gd name="connsiteX897" fmla="*/ 5447247 w 6187971"/>
              <a:gd name="connsiteY897" fmla="*/ 3919918 h 5955635"/>
              <a:gd name="connsiteX898" fmla="*/ 5441125 w 6187971"/>
              <a:gd name="connsiteY898" fmla="*/ 3935354 h 5955635"/>
              <a:gd name="connsiteX899" fmla="*/ 5443050 w 6187971"/>
              <a:gd name="connsiteY899" fmla="*/ 3944362 h 5955635"/>
              <a:gd name="connsiteX900" fmla="*/ 5437891 w 6187971"/>
              <a:gd name="connsiteY900" fmla="*/ 3964303 h 5955635"/>
              <a:gd name="connsiteX901" fmla="*/ 5434349 w 6187971"/>
              <a:gd name="connsiteY901" fmla="*/ 3969770 h 5955635"/>
              <a:gd name="connsiteX902" fmla="*/ 5435311 w 6187971"/>
              <a:gd name="connsiteY902" fmla="*/ 3974273 h 5955635"/>
              <a:gd name="connsiteX903" fmla="*/ 5425955 w 6187971"/>
              <a:gd name="connsiteY903" fmla="*/ 4018659 h 5955635"/>
              <a:gd name="connsiteX904" fmla="*/ 5428535 w 6187971"/>
              <a:gd name="connsiteY904" fmla="*/ 4008688 h 5955635"/>
              <a:gd name="connsiteX905" fmla="*/ 5430460 w 6187971"/>
              <a:gd name="connsiteY905" fmla="*/ 4017697 h 5955635"/>
              <a:gd name="connsiteX906" fmla="*/ 5438505 w 6187971"/>
              <a:gd name="connsiteY906" fmla="*/ 4011268 h 5955635"/>
              <a:gd name="connsiteX907" fmla="*/ 5439468 w 6187971"/>
              <a:gd name="connsiteY907" fmla="*/ 4015773 h 5955635"/>
              <a:gd name="connsiteX908" fmla="*/ 5435926 w 6187971"/>
              <a:gd name="connsiteY908" fmla="*/ 4021238 h 5955635"/>
              <a:gd name="connsiteX909" fmla="*/ 5436889 w 6187971"/>
              <a:gd name="connsiteY909" fmla="*/ 4025742 h 5955635"/>
              <a:gd name="connsiteX910" fmla="*/ 5429150 w 6187971"/>
              <a:gd name="connsiteY910" fmla="*/ 4055653 h 5955635"/>
              <a:gd name="connsiteX911" fmla="*/ 5430112 w 6187971"/>
              <a:gd name="connsiteY911" fmla="*/ 4060158 h 5955635"/>
              <a:gd name="connsiteX912" fmla="*/ 5433654 w 6187971"/>
              <a:gd name="connsiteY912" fmla="*/ 4054691 h 5955635"/>
              <a:gd name="connsiteX913" fmla="*/ 5438158 w 6187971"/>
              <a:gd name="connsiteY913" fmla="*/ 4053729 h 5955635"/>
              <a:gd name="connsiteX914" fmla="*/ 5410438 w 6187971"/>
              <a:gd name="connsiteY914" fmla="*/ 4144425 h 5955635"/>
              <a:gd name="connsiteX915" fmla="*/ 5377252 w 6187971"/>
              <a:gd name="connsiteY915" fmla="*/ 4231578 h 5955635"/>
              <a:gd name="connsiteX916" fmla="*/ 5378214 w 6187971"/>
              <a:gd name="connsiteY916" fmla="*/ 4236082 h 5955635"/>
              <a:gd name="connsiteX917" fmla="*/ 5373710 w 6187971"/>
              <a:gd name="connsiteY917" fmla="*/ 4237045 h 5955635"/>
              <a:gd name="connsiteX918" fmla="*/ 5374672 w 6187971"/>
              <a:gd name="connsiteY918" fmla="*/ 4241549 h 5955635"/>
              <a:gd name="connsiteX919" fmla="*/ 5371130 w 6187971"/>
              <a:gd name="connsiteY919" fmla="*/ 4247016 h 5955635"/>
              <a:gd name="connsiteX920" fmla="*/ 5365009 w 6187971"/>
              <a:gd name="connsiteY920" fmla="*/ 4262452 h 5955635"/>
              <a:gd name="connsiteX921" fmla="*/ 5366934 w 6187971"/>
              <a:gd name="connsiteY921" fmla="*/ 4271460 h 5955635"/>
              <a:gd name="connsiteX922" fmla="*/ 5372092 w 6187971"/>
              <a:gd name="connsiteY922" fmla="*/ 4251519 h 5955635"/>
              <a:gd name="connsiteX923" fmla="*/ 5376597 w 6187971"/>
              <a:gd name="connsiteY923" fmla="*/ 4250557 h 5955635"/>
              <a:gd name="connsiteX924" fmla="*/ 5377559 w 6187971"/>
              <a:gd name="connsiteY924" fmla="*/ 4255061 h 5955635"/>
              <a:gd name="connsiteX925" fmla="*/ 5381101 w 6187971"/>
              <a:gd name="connsiteY925" fmla="*/ 4249594 h 5955635"/>
              <a:gd name="connsiteX926" fmla="*/ 5380139 w 6187971"/>
              <a:gd name="connsiteY926" fmla="*/ 4245091 h 5955635"/>
              <a:gd name="connsiteX927" fmla="*/ 5383681 w 6187971"/>
              <a:gd name="connsiteY927" fmla="*/ 4239624 h 5955635"/>
              <a:gd name="connsiteX928" fmla="*/ 5389802 w 6187971"/>
              <a:gd name="connsiteY928" fmla="*/ 4224188 h 5955635"/>
              <a:gd name="connsiteX929" fmla="*/ 5387877 w 6187971"/>
              <a:gd name="connsiteY929" fmla="*/ 4215179 h 5955635"/>
              <a:gd name="connsiteX930" fmla="*/ 5396885 w 6187971"/>
              <a:gd name="connsiteY930" fmla="*/ 4213255 h 5955635"/>
              <a:gd name="connsiteX931" fmla="*/ 5403662 w 6187971"/>
              <a:gd name="connsiteY931" fmla="*/ 4178840 h 5955635"/>
              <a:gd name="connsiteX932" fmla="*/ 5428147 w 6187971"/>
              <a:gd name="connsiteY932" fmla="*/ 4117093 h 5955635"/>
              <a:gd name="connsiteX933" fmla="*/ 5423643 w 6187971"/>
              <a:gd name="connsiteY933" fmla="*/ 4118055 h 5955635"/>
              <a:gd name="connsiteX934" fmla="*/ 5430726 w 6187971"/>
              <a:gd name="connsiteY934" fmla="*/ 4107123 h 5955635"/>
              <a:gd name="connsiteX935" fmla="*/ 5428802 w 6187971"/>
              <a:gd name="connsiteY935" fmla="*/ 4098114 h 5955635"/>
              <a:gd name="connsiteX936" fmla="*/ 5433306 w 6187971"/>
              <a:gd name="connsiteY936" fmla="*/ 4097152 h 5955635"/>
              <a:gd name="connsiteX937" fmla="*/ 5440389 w 6187971"/>
              <a:gd name="connsiteY937" fmla="*/ 4086220 h 5955635"/>
              <a:gd name="connsiteX938" fmla="*/ 5458446 w 6187971"/>
              <a:gd name="connsiteY938" fmla="*/ 4016427 h 5955635"/>
              <a:gd name="connsiteX939" fmla="*/ 5449438 w 6187971"/>
              <a:gd name="connsiteY939" fmla="*/ 4018351 h 5955635"/>
              <a:gd name="connsiteX940" fmla="*/ 5482318 w 6187971"/>
              <a:gd name="connsiteY940" fmla="*/ 3907715 h 5955635"/>
              <a:gd name="connsiteX941" fmla="*/ 5505533 w 6187971"/>
              <a:gd name="connsiteY941" fmla="*/ 3817982 h 5955635"/>
              <a:gd name="connsiteX942" fmla="*/ 5510038 w 6187971"/>
              <a:gd name="connsiteY942" fmla="*/ 3817020 h 5955635"/>
              <a:gd name="connsiteX943" fmla="*/ 5525514 w 6187971"/>
              <a:gd name="connsiteY943" fmla="*/ 3757197 h 5955635"/>
              <a:gd name="connsiteX944" fmla="*/ 5528401 w 6187971"/>
              <a:gd name="connsiteY944" fmla="*/ 3770709 h 5955635"/>
              <a:gd name="connsiteX945" fmla="*/ 5520048 w 6187971"/>
              <a:gd name="connsiteY945" fmla="*/ 3753656 h 5955635"/>
              <a:gd name="connsiteX946" fmla="*/ 5543571 w 6187971"/>
              <a:gd name="connsiteY946" fmla="*/ 3687405 h 5955635"/>
              <a:gd name="connsiteX947" fmla="*/ 5547113 w 6187971"/>
              <a:gd name="connsiteY947" fmla="*/ 3681939 h 5955635"/>
              <a:gd name="connsiteX948" fmla="*/ 5546151 w 6187971"/>
              <a:gd name="connsiteY948" fmla="*/ 3677434 h 5955635"/>
              <a:gd name="connsiteX949" fmla="*/ 5541647 w 6187971"/>
              <a:gd name="connsiteY949" fmla="*/ 3678397 h 5955635"/>
              <a:gd name="connsiteX950" fmla="*/ 5544226 w 6187971"/>
              <a:gd name="connsiteY950" fmla="*/ 3668427 h 5955635"/>
              <a:gd name="connsiteX951" fmla="*/ 5545189 w 6187971"/>
              <a:gd name="connsiteY951" fmla="*/ 3672930 h 5955635"/>
              <a:gd name="connsiteX952" fmla="*/ 5549693 w 6187971"/>
              <a:gd name="connsiteY952" fmla="*/ 3671968 h 5955635"/>
              <a:gd name="connsiteX953" fmla="*/ 5547768 w 6187971"/>
              <a:gd name="connsiteY953" fmla="*/ 3662960 h 5955635"/>
              <a:gd name="connsiteX954" fmla="*/ 5551310 w 6187971"/>
              <a:gd name="connsiteY954" fmla="*/ 3657493 h 5955635"/>
              <a:gd name="connsiteX955" fmla="*/ 5548423 w 6187971"/>
              <a:gd name="connsiteY955" fmla="*/ 3643981 h 5955635"/>
              <a:gd name="connsiteX956" fmla="*/ 5551003 w 6187971"/>
              <a:gd name="connsiteY956" fmla="*/ 3634011 h 5955635"/>
              <a:gd name="connsiteX957" fmla="*/ 5547461 w 6187971"/>
              <a:gd name="connsiteY957" fmla="*/ 3639478 h 5955635"/>
              <a:gd name="connsiteX958" fmla="*/ 5543919 w 6187971"/>
              <a:gd name="connsiteY958" fmla="*/ 3644943 h 5955635"/>
              <a:gd name="connsiteX959" fmla="*/ 5541995 w 6187971"/>
              <a:gd name="connsiteY959" fmla="*/ 3635936 h 5955635"/>
              <a:gd name="connsiteX960" fmla="*/ 5549733 w 6187971"/>
              <a:gd name="connsiteY960" fmla="*/ 3606025 h 5955635"/>
              <a:gd name="connsiteX961" fmla="*/ 5561668 w 6187971"/>
              <a:gd name="connsiteY961" fmla="*/ 3551669 h 5955635"/>
              <a:gd name="connsiteX962" fmla="*/ 5565210 w 6187971"/>
              <a:gd name="connsiteY962" fmla="*/ 3546202 h 5955635"/>
              <a:gd name="connsiteX963" fmla="*/ 5564248 w 6187971"/>
              <a:gd name="connsiteY963" fmla="*/ 3541699 h 5955635"/>
              <a:gd name="connsiteX964" fmla="*/ 5568445 w 6187971"/>
              <a:gd name="connsiteY964" fmla="*/ 3517253 h 5955635"/>
              <a:gd name="connsiteX965" fmla="*/ 5569100 w 6187971"/>
              <a:gd name="connsiteY965" fmla="*/ 3498276 h 5955635"/>
              <a:gd name="connsiteX966" fmla="*/ 5580380 w 6187971"/>
              <a:gd name="connsiteY966" fmla="*/ 3462898 h 5955635"/>
              <a:gd name="connsiteX967" fmla="*/ 5584885 w 6187971"/>
              <a:gd name="connsiteY967" fmla="*/ 3461936 h 5955635"/>
              <a:gd name="connsiteX968" fmla="*/ 5582960 w 6187971"/>
              <a:gd name="connsiteY968" fmla="*/ 3452927 h 5955635"/>
              <a:gd name="connsiteX969" fmla="*/ 5581998 w 6187971"/>
              <a:gd name="connsiteY969" fmla="*/ 3448424 h 5955635"/>
              <a:gd name="connsiteX970" fmla="*/ 5578456 w 6187971"/>
              <a:gd name="connsiteY970" fmla="*/ 3453889 h 5955635"/>
              <a:gd name="connsiteX971" fmla="*/ 5585232 w 6187971"/>
              <a:gd name="connsiteY971" fmla="*/ 3419474 h 5955635"/>
              <a:gd name="connsiteX972" fmla="*/ 5588774 w 6187971"/>
              <a:gd name="connsiteY972" fmla="*/ 3414008 h 5955635"/>
              <a:gd name="connsiteX973" fmla="*/ 5587812 w 6187971"/>
              <a:gd name="connsiteY973" fmla="*/ 3409504 h 5955635"/>
              <a:gd name="connsiteX974" fmla="*/ 5590084 w 6187971"/>
              <a:gd name="connsiteY974" fmla="*/ 3376051 h 5955635"/>
              <a:gd name="connsiteX975" fmla="*/ 5591047 w 6187971"/>
              <a:gd name="connsiteY975" fmla="*/ 3380555 h 5955635"/>
              <a:gd name="connsiteX976" fmla="*/ 5593934 w 6187971"/>
              <a:gd name="connsiteY976" fmla="*/ 3394067 h 5955635"/>
              <a:gd name="connsiteX977" fmla="*/ 5596512 w 6187971"/>
              <a:gd name="connsiteY977" fmla="*/ 3384097 h 5955635"/>
              <a:gd name="connsiteX978" fmla="*/ 5600054 w 6187971"/>
              <a:gd name="connsiteY978" fmla="*/ 3378631 h 5955635"/>
              <a:gd name="connsiteX979" fmla="*/ 5599399 w 6187971"/>
              <a:gd name="connsiteY979" fmla="*/ 3397610 h 5955635"/>
              <a:gd name="connsiteX980" fmla="*/ 5609370 w 6187971"/>
              <a:gd name="connsiteY980" fmla="*/ 3400188 h 5955635"/>
              <a:gd name="connsiteX981" fmla="*/ 5616146 w 6187971"/>
              <a:gd name="connsiteY981" fmla="*/ 3365773 h 5955635"/>
              <a:gd name="connsiteX982" fmla="*/ 5619688 w 6187971"/>
              <a:gd name="connsiteY982" fmla="*/ 3360307 h 5955635"/>
              <a:gd name="connsiteX983" fmla="*/ 5618726 w 6187971"/>
              <a:gd name="connsiteY983" fmla="*/ 3355803 h 5955635"/>
              <a:gd name="connsiteX984" fmla="*/ 5617764 w 6187971"/>
              <a:gd name="connsiteY984" fmla="*/ 3351299 h 5955635"/>
              <a:gd name="connsiteX985" fmla="*/ 5614222 w 6187971"/>
              <a:gd name="connsiteY985" fmla="*/ 3356765 h 5955635"/>
              <a:gd name="connsiteX986" fmla="*/ 5611335 w 6187971"/>
              <a:gd name="connsiteY986" fmla="*/ 3343253 h 5955635"/>
              <a:gd name="connsiteX987" fmla="*/ 5605868 w 6187971"/>
              <a:gd name="connsiteY987" fmla="*/ 3339711 h 5955635"/>
              <a:gd name="connsiteX988" fmla="*/ 5601672 w 6187971"/>
              <a:gd name="connsiteY988" fmla="*/ 3364156 h 5955635"/>
              <a:gd name="connsiteX989" fmla="*/ 5600710 w 6187971"/>
              <a:gd name="connsiteY989" fmla="*/ 3359652 h 5955635"/>
              <a:gd name="connsiteX990" fmla="*/ 5594281 w 6187971"/>
              <a:gd name="connsiteY990" fmla="*/ 3351607 h 5955635"/>
              <a:gd name="connsiteX991" fmla="*/ 5592057 w 6187971"/>
              <a:gd name="connsiteY991" fmla="*/ 3360201 h 5955635"/>
              <a:gd name="connsiteX992" fmla="*/ 5590783 w 6187971"/>
              <a:gd name="connsiteY992" fmla="*/ 3351765 h 5955635"/>
              <a:gd name="connsiteX993" fmla="*/ 5593974 w 6187971"/>
              <a:gd name="connsiteY993" fmla="*/ 3328124 h 5955635"/>
              <a:gd name="connsiteX994" fmla="*/ 5577575 w 6187971"/>
              <a:gd name="connsiteY994" fmla="*/ 3317498 h 5955635"/>
              <a:gd name="connsiteX995" fmla="*/ 5583041 w 6187971"/>
              <a:gd name="connsiteY995" fmla="*/ 3321040 h 5955635"/>
              <a:gd name="connsiteX996" fmla="*/ 5587545 w 6187971"/>
              <a:gd name="connsiteY996" fmla="*/ 3320078 h 5955635"/>
              <a:gd name="connsiteX997" fmla="*/ 5592049 w 6187971"/>
              <a:gd name="connsiteY997" fmla="*/ 3319116 h 5955635"/>
              <a:gd name="connsiteX998" fmla="*/ 5590125 w 6187971"/>
              <a:gd name="connsiteY998" fmla="*/ 3310107 h 5955635"/>
              <a:gd name="connsiteX999" fmla="*/ 5589163 w 6187971"/>
              <a:gd name="connsiteY999" fmla="*/ 3305604 h 5955635"/>
              <a:gd name="connsiteX1000" fmla="*/ 5596246 w 6187971"/>
              <a:gd name="connsiteY1000" fmla="*/ 3294671 h 5955635"/>
              <a:gd name="connsiteX1001" fmla="*/ 5598170 w 6187971"/>
              <a:gd name="connsiteY1001" fmla="*/ 3303679 h 5955635"/>
              <a:gd name="connsiteX1002" fmla="*/ 5602675 w 6187971"/>
              <a:gd name="connsiteY1002" fmla="*/ 3302717 h 5955635"/>
              <a:gd name="connsiteX1003" fmla="*/ 5605254 w 6187971"/>
              <a:gd name="connsiteY1003" fmla="*/ 3292746 h 5955635"/>
              <a:gd name="connsiteX1004" fmla="*/ 5603330 w 6187971"/>
              <a:gd name="connsiteY1004" fmla="*/ 3283738 h 5955635"/>
              <a:gd name="connsiteX1005" fmla="*/ 5592397 w 6187971"/>
              <a:gd name="connsiteY1005" fmla="*/ 3276655 h 5955635"/>
              <a:gd name="connsiteX1006" fmla="*/ 5586930 w 6187971"/>
              <a:gd name="connsiteY1006" fmla="*/ 3273113 h 5955635"/>
              <a:gd name="connsiteX1007" fmla="*/ 5583389 w 6187971"/>
              <a:gd name="connsiteY1007" fmla="*/ 3278580 h 5955635"/>
              <a:gd name="connsiteX1008" fmla="*/ 5583081 w 6187971"/>
              <a:gd name="connsiteY1008" fmla="*/ 3255097 h 5955635"/>
              <a:gd name="connsiteX1009" fmla="*/ 5585968 w 6187971"/>
              <a:gd name="connsiteY1009" fmla="*/ 3268609 h 5955635"/>
              <a:gd name="connsiteX1010" fmla="*/ 5591127 w 6187971"/>
              <a:gd name="connsiteY1010" fmla="*/ 3248668 h 5955635"/>
              <a:gd name="connsiteX1011" fmla="*/ 5595632 w 6187971"/>
              <a:gd name="connsiteY1011" fmla="*/ 3247705 h 5955635"/>
              <a:gd name="connsiteX1012" fmla="*/ 5594669 w 6187971"/>
              <a:gd name="connsiteY1012" fmla="*/ 3243202 h 5955635"/>
              <a:gd name="connsiteX1013" fmla="*/ 5593707 w 6187971"/>
              <a:gd name="connsiteY1013" fmla="*/ 3238698 h 5955635"/>
              <a:gd name="connsiteX1014" fmla="*/ 5589203 w 6187971"/>
              <a:gd name="connsiteY1014" fmla="*/ 3239660 h 5955635"/>
              <a:gd name="connsiteX1015" fmla="*/ 5596286 w 6187971"/>
              <a:gd name="connsiteY1015" fmla="*/ 3228728 h 5955635"/>
              <a:gd name="connsiteX1016" fmla="*/ 5590512 w 6187971"/>
              <a:gd name="connsiteY1016" fmla="*/ 3201704 h 5955635"/>
              <a:gd name="connsiteX1017" fmla="*/ 5592437 w 6187971"/>
              <a:gd name="connsiteY1017" fmla="*/ 3210711 h 5955635"/>
              <a:gd name="connsiteX1018" fmla="*/ 5595672 w 6187971"/>
              <a:gd name="connsiteY1018" fmla="*/ 3181763 h 5955635"/>
              <a:gd name="connsiteX1019" fmla="*/ 5601139 w 6187971"/>
              <a:gd name="connsiteY1019" fmla="*/ 3185304 h 5955635"/>
              <a:gd name="connsiteX1020" fmla="*/ 5600176 w 6187971"/>
              <a:gd name="connsiteY1020" fmla="*/ 3180800 h 5955635"/>
              <a:gd name="connsiteX1021" fmla="*/ 5604680 w 6187971"/>
              <a:gd name="connsiteY1021" fmla="*/ 3179838 h 5955635"/>
              <a:gd name="connsiteX1022" fmla="*/ 5610146 w 6187971"/>
              <a:gd name="connsiteY1022" fmla="*/ 3183379 h 5955635"/>
              <a:gd name="connsiteX1023" fmla="*/ 5609799 w 6187971"/>
              <a:gd name="connsiteY1023" fmla="*/ 3225841 h 5955635"/>
              <a:gd name="connsiteX1024" fmla="*/ 5605295 w 6187971"/>
              <a:gd name="connsiteY1024" fmla="*/ 3226803 h 5955635"/>
              <a:gd name="connsiteX1025" fmla="*/ 5604639 w 6187971"/>
              <a:gd name="connsiteY1025" fmla="*/ 3245781 h 5955635"/>
              <a:gd name="connsiteX1026" fmla="*/ 5610761 w 6187971"/>
              <a:gd name="connsiteY1026" fmla="*/ 3230344 h 5955635"/>
              <a:gd name="connsiteX1027" fmla="*/ 5611068 w 6187971"/>
              <a:gd name="connsiteY1027" fmla="*/ 3253827 h 5955635"/>
              <a:gd name="connsiteX1028" fmla="*/ 5607526 w 6187971"/>
              <a:gd name="connsiteY1028" fmla="*/ 3259294 h 5955635"/>
              <a:gd name="connsiteX1029" fmla="*/ 5608488 w 6187971"/>
              <a:gd name="connsiteY1029" fmla="*/ 3263797 h 5955635"/>
              <a:gd name="connsiteX1030" fmla="*/ 5613955 w 6187971"/>
              <a:gd name="connsiteY1030" fmla="*/ 3267339 h 5955635"/>
              <a:gd name="connsiteX1031" fmla="*/ 5617497 w 6187971"/>
              <a:gd name="connsiteY1031" fmla="*/ 3261873 h 5955635"/>
              <a:gd name="connsiteX1032" fmla="*/ 5620076 w 6187971"/>
              <a:gd name="connsiteY1032" fmla="*/ 3251903 h 5955635"/>
              <a:gd name="connsiteX1033" fmla="*/ 5619114 w 6187971"/>
              <a:gd name="connsiteY1033" fmla="*/ 3247399 h 5955635"/>
              <a:gd name="connsiteX1034" fmla="*/ 5614610 w 6187971"/>
              <a:gd name="connsiteY1034" fmla="*/ 3248361 h 5955635"/>
              <a:gd name="connsiteX1035" fmla="*/ 5614651 w 6187971"/>
              <a:gd name="connsiteY1035" fmla="*/ 3182417 h 5955635"/>
              <a:gd name="connsiteX1036" fmla="*/ 5618192 w 6187971"/>
              <a:gd name="connsiteY1036" fmla="*/ 3176951 h 5955635"/>
              <a:gd name="connsiteX1037" fmla="*/ 5617229 w 6187971"/>
              <a:gd name="connsiteY1037" fmla="*/ 3172447 h 5955635"/>
              <a:gd name="connsiteX1038" fmla="*/ 5616267 w 6187971"/>
              <a:gd name="connsiteY1038" fmla="*/ 3167943 h 5955635"/>
              <a:gd name="connsiteX1039" fmla="*/ 5619502 w 6187971"/>
              <a:gd name="connsiteY1039" fmla="*/ 3138994 h 5955635"/>
              <a:gd name="connsiteX1040" fmla="*/ 5614998 w 6187971"/>
              <a:gd name="connsiteY1040" fmla="*/ 3139956 h 5955635"/>
              <a:gd name="connsiteX1041" fmla="*/ 5618540 w 6187971"/>
              <a:gd name="connsiteY1041" fmla="*/ 3134491 h 5955635"/>
              <a:gd name="connsiteX1042" fmla="*/ 5621120 w 6187971"/>
              <a:gd name="connsiteY1042" fmla="*/ 3124519 h 5955635"/>
              <a:gd name="connsiteX1043" fmla="*/ 5615653 w 6187971"/>
              <a:gd name="connsiteY1043" fmla="*/ 3120977 h 5955635"/>
              <a:gd name="connsiteX1044" fmla="*/ 5607995 w 6187971"/>
              <a:gd name="connsiteY1044" fmla="*/ 3019002 h 5955635"/>
              <a:gd name="connsiteX1045" fmla="*/ 5610575 w 6187971"/>
              <a:gd name="connsiteY1045" fmla="*/ 3009032 h 5955635"/>
              <a:gd name="connsiteX1046" fmla="*/ 5609613 w 6187971"/>
              <a:gd name="connsiteY1046" fmla="*/ 3004527 h 5955635"/>
              <a:gd name="connsiteX1047" fmla="*/ 5605109 w 6187971"/>
              <a:gd name="connsiteY1047" fmla="*/ 3005490 h 5955635"/>
              <a:gd name="connsiteX1048" fmla="*/ 5608343 w 6187971"/>
              <a:gd name="connsiteY1048" fmla="*/ 2976541 h 5955635"/>
              <a:gd name="connsiteX1049" fmla="*/ 5607380 w 6187971"/>
              <a:gd name="connsiteY1049" fmla="*/ 2972037 h 5955635"/>
              <a:gd name="connsiteX1050" fmla="*/ 5605456 w 6187971"/>
              <a:gd name="connsiteY1050" fmla="*/ 2963029 h 5955635"/>
              <a:gd name="connsiteX1051" fmla="*/ 5604494 w 6187971"/>
              <a:gd name="connsiteY1051" fmla="*/ 2958525 h 5955635"/>
              <a:gd name="connsiteX1052" fmla="*/ 5608036 w 6187971"/>
              <a:gd name="connsiteY1052" fmla="*/ 2953059 h 5955635"/>
              <a:gd name="connsiteX1053" fmla="*/ 5607073 w 6187971"/>
              <a:gd name="connsiteY1053" fmla="*/ 2948555 h 5955635"/>
              <a:gd name="connsiteX1054" fmla="*/ 5601300 w 6187971"/>
              <a:gd name="connsiteY1054" fmla="*/ 2921531 h 5955635"/>
              <a:gd name="connsiteX1055" fmla="*/ 5600338 w 6187971"/>
              <a:gd name="connsiteY1055" fmla="*/ 2917026 h 5955635"/>
              <a:gd name="connsiteX1056" fmla="*/ 5598413 w 6187971"/>
              <a:gd name="connsiteY1056" fmla="*/ 2908019 h 5955635"/>
              <a:gd name="connsiteX1057" fmla="*/ 5597451 w 6187971"/>
              <a:gd name="connsiteY1057" fmla="*/ 2903514 h 5955635"/>
              <a:gd name="connsiteX1058" fmla="*/ 5590715 w 6187971"/>
              <a:gd name="connsiteY1058" fmla="*/ 2871986 h 5955635"/>
              <a:gd name="connsiteX1059" fmla="*/ 5595874 w 6187971"/>
              <a:gd name="connsiteY1059" fmla="*/ 2852045 h 5955635"/>
              <a:gd name="connsiteX1060" fmla="*/ 5599416 w 6187971"/>
              <a:gd name="connsiteY1060" fmla="*/ 2846579 h 5955635"/>
              <a:gd name="connsiteX1061" fmla="*/ 5598453 w 6187971"/>
              <a:gd name="connsiteY1061" fmla="*/ 2842075 h 5955635"/>
              <a:gd name="connsiteX1062" fmla="*/ 5593950 w 6187971"/>
              <a:gd name="connsiteY1062" fmla="*/ 2843037 h 5955635"/>
              <a:gd name="connsiteX1063" fmla="*/ 5594912 w 6187971"/>
              <a:gd name="connsiteY1063" fmla="*/ 2847541 h 5955635"/>
              <a:gd name="connsiteX1064" fmla="*/ 5586559 w 6187971"/>
              <a:gd name="connsiteY1064" fmla="*/ 2830487 h 5955635"/>
              <a:gd name="connsiteX1065" fmla="*/ 5595567 w 6187971"/>
              <a:gd name="connsiteY1065" fmla="*/ 2828563 h 5955635"/>
              <a:gd name="connsiteX1066" fmla="*/ 5600701 w 6187971"/>
              <a:gd name="connsiteY1066" fmla="*/ 2831889 h 5955635"/>
              <a:gd name="connsiteX1067" fmla="*/ 5604441 w 6187971"/>
              <a:gd name="connsiteY1067" fmla="*/ 2857353 h 5955635"/>
              <a:gd name="connsiteX1068" fmla="*/ 5620278 w 6187971"/>
              <a:gd name="connsiteY1068" fmla="*/ 2922185 h 5955635"/>
              <a:gd name="connsiteX1069" fmla="*/ 5616736 w 6187971"/>
              <a:gd name="connsiteY1069" fmla="*/ 2927652 h 5955635"/>
              <a:gd name="connsiteX1070" fmla="*/ 5617699 w 6187971"/>
              <a:gd name="connsiteY1070" fmla="*/ 2932156 h 5955635"/>
              <a:gd name="connsiteX1071" fmla="*/ 5627014 w 6187971"/>
              <a:gd name="connsiteY1071" fmla="*/ 2953713 h 5955635"/>
              <a:gd name="connsiteX1072" fmla="*/ 5623165 w 6187971"/>
              <a:gd name="connsiteY1072" fmla="*/ 2935697 h 5955635"/>
              <a:gd name="connsiteX1073" fmla="*/ 5628632 w 6187971"/>
              <a:gd name="connsiteY1073" fmla="*/ 2939239 h 5955635"/>
              <a:gd name="connsiteX1074" fmla="*/ 5627670 w 6187971"/>
              <a:gd name="connsiteY1074" fmla="*/ 2934735 h 5955635"/>
              <a:gd name="connsiteX1075" fmla="*/ 5626707 w 6187971"/>
              <a:gd name="connsiteY1075" fmla="*/ 2930231 h 5955635"/>
              <a:gd name="connsiteX1076" fmla="*/ 5625745 w 6187971"/>
              <a:gd name="connsiteY1076" fmla="*/ 2925727 h 5955635"/>
              <a:gd name="connsiteX1077" fmla="*/ 5638642 w 6187971"/>
              <a:gd name="connsiteY1077" fmla="*/ 2875875 h 5955635"/>
              <a:gd name="connsiteX1078" fmla="*/ 5658009 w 6187971"/>
              <a:gd name="connsiteY1078" fmla="*/ 2768126 h 5955635"/>
              <a:gd name="connsiteX1079" fmla="*/ 5661551 w 6187971"/>
              <a:gd name="connsiteY1079" fmla="*/ 2762659 h 5955635"/>
              <a:gd name="connsiteX1080" fmla="*/ 5665093 w 6187971"/>
              <a:gd name="connsiteY1080" fmla="*/ 2757194 h 5955635"/>
              <a:gd name="connsiteX1081" fmla="*/ 5670559 w 6187971"/>
              <a:gd name="connsiteY1081" fmla="*/ 2760735 h 5955635"/>
              <a:gd name="connsiteX1082" fmla="*/ 5667672 w 6187971"/>
              <a:gd name="connsiteY1082" fmla="*/ 2747222 h 5955635"/>
              <a:gd name="connsiteX1083" fmla="*/ 5667406 w 6187971"/>
              <a:gd name="connsiteY1083" fmla="*/ 2657797 h 5955635"/>
              <a:gd name="connsiteX1084" fmla="*/ 5673834 w 6187971"/>
              <a:gd name="connsiteY1084" fmla="*/ 2665842 h 5955635"/>
              <a:gd name="connsiteX1085" fmla="*/ 5689312 w 6187971"/>
              <a:gd name="connsiteY1085" fmla="*/ 2606020 h 5955635"/>
              <a:gd name="connsiteX1086" fmla="*/ 5691236 w 6187971"/>
              <a:gd name="connsiteY1086" fmla="*/ 2615028 h 5955635"/>
              <a:gd name="connsiteX1087" fmla="*/ 5692198 w 6187971"/>
              <a:gd name="connsiteY1087" fmla="*/ 2619532 h 5955635"/>
              <a:gd name="connsiteX1088" fmla="*/ 5695739 w 6187971"/>
              <a:gd name="connsiteY1088" fmla="*/ 2614066 h 5955635"/>
              <a:gd name="connsiteX1089" fmla="*/ 5693815 w 6187971"/>
              <a:gd name="connsiteY1089" fmla="*/ 2605058 h 5955635"/>
              <a:gd name="connsiteX1090" fmla="*/ 5709211 w 6187971"/>
              <a:gd name="connsiteY1090" fmla="*/ 2677123 h 5955635"/>
              <a:gd name="connsiteX1091" fmla="*/ 5729234 w 6187971"/>
              <a:gd name="connsiteY1091" fmla="*/ 2550395 h 5955635"/>
              <a:gd name="connsiteX1092" fmla="*/ 5744362 w 6187971"/>
              <a:gd name="connsiteY1092" fmla="*/ 2533034 h 5955635"/>
              <a:gd name="connsiteX1093" fmla="*/ 5538793 w 6187971"/>
              <a:gd name="connsiteY1093" fmla="*/ 2562824 h 5955635"/>
              <a:gd name="connsiteX1094" fmla="*/ 5560618 w 6187971"/>
              <a:gd name="connsiteY1094" fmla="*/ 2642934 h 5955635"/>
              <a:gd name="connsiteX1095" fmla="*/ 5581828 w 6187971"/>
              <a:gd name="connsiteY1095" fmla="*/ 2676080 h 5955635"/>
              <a:gd name="connsiteX1096" fmla="*/ 5595955 w 6187971"/>
              <a:gd name="connsiteY1096" fmla="*/ 2720158 h 5955635"/>
              <a:gd name="connsiteX1097" fmla="*/ 5603306 w 6187971"/>
              <a:gd name="connsiteY1097" fmla="*/ 2798652 h 5955635"/>
              <a:gd name="connsiteX1098" fmla="*/ 5597839 w 6187971"/>
              <a:gd name="connsiteY1098" fmla="*/ 2795110 h 5955635"/>
              <a:gd name="connsiteX1099" fmla="*/ 5598802 w 6187971"/>
              <a:gd name="connsiteY1099" fmla="*/ 2799614 h 5955635"/>
              <a:gd name="connsiteX1100" fmla="*/ 5598146 w 6187971"/>
              <a:gd name="connsiteY1100" fmla="*/ 2818592 h 5955635"/>
              <a:gd name="connsiteX1101" fmla="*/ 5599109 w 6187971"/>
              <a:gd name="connsiteY1101" fmla="*/ 2823096 h 5955635"/>
              <a:gd name="connsiteX1102" fmla="*/ 5594817 w 6187971"/>
              <a:gd name="connsiteY1102" fmla="*/ 2824013 h 5955635"/>
              <a:gd name="connsiteX1103" fmla="*/ 5593589 w 6187971"/>
              <a:gd name="connsiteY1103" fmla="*/ 2816549 h 5955635"/>
              <a:gd name="connsiteX1104" fmla="*/ 5584327 w 6187971"/>
              <a:gd name="connsiteY1104" fmla="*/ 2797996 h 5955635"/>
              <a:gd name="connsiteX1105" fmla="*/ 5587868 w 6187971"/>
              <a:gd name="connsiteY1105" fmla="*/ 2792530 h 5955635"/>
              <a:gd name="connsiteX1106" fmla="*/ 5586906 w 6187971"/>
              <a:gd name="connsiteY1106" fmla="*/ 2788027 h 5955635"/>
              <a:gd name="connsiteX1107" fmla="*/ 5590448 w 6187971"/>
              <a:gd name="connsiteY1107" fmla="*/ 2782560 h 5955635"/>
              <a:gd name="connsiteX1108" fmla="*/ 5589486 w 6187971"/>
              <a:gd name="connsiteY1108" fmla="*/ 2778056 h 5955635"/>
              <a:gd name="connsiteX1109" fmla="*/ 5584982 w 6187971"/>
              <a:gd name="connsiteY1109" fmla="*/ 2779018 h 5955635"/>
              <a:gd name="connsiteX1110" fmla="*/ 5572780 w 6187971"/>
              <a:gd name="connsiteY1110" fmla="*/ 2743948 h 5955635"/>
              <a:gd name="connsiteX1111" fmla="*/ 5577284 w 6187971"/>
              <a:gd name="connsiteY1111" fmla="*/ 2742986 h 5955635"/>
              <a:gd name="connsiteX1112" fmla="*/ 5575359 w 6187971"/>
              <a:gd name="connsiteY1112" fmla="*/ 2733977 h 5955635"/>
              <a:gd name="connsiteX1113" fmla="*/ 5574397 w 6187971"/>
              <a:gd name="connsiteY1113" fmla="*/ 2729474 h 5955635"/>
              <a:gd name="connsiteX1114" fmla="*/ 5569278 w 6187971"/>
              <a:gd name="connsiteY1114" fmla="*/ 2683471 h 5955635"/>
              <a:gd name="connsiteX1115" fmla="*/ 5564774 w 6187971"/>
              <a:gd name="connsiteY1115" fmla="*/ 2684433 h 5955635"/>
              <a:gd name="connsiteX1116" fmla="*/ 5568316 w 6187971"/>
              <a:gd name="connsiteY1116" fmla="*/ 2678967 h 5955635"/>
              <a:gd name="connsiteX1117" fmla="*/ 5562849 w 6187971"/>
              <a:gd name="connsiteY1117" fmla="*/ 2675425 h 5955635"/>
              <a:gd name="connsiteX1118" fmla="*/ 5557076 w 6187971"/>
              <a:gd name="connsiteY1118" fmla="*/ 2648401 h 5955635"/>
              <a:gd name="connsiteX1119" fmla="*/ 5549686 w 6187971"/>
              <a:gd name="connsiteY1119" fmla="*/ 2635851 h 5955635"/>
              <a:gd name="connsiteX1120" fmla="*/ 5553227 w 6187971"/>
              <a:gd name="connsiteY1120" fmla="*/ 2630384 h 5955635"/>
              <a:gd name="connsiteX1121" fmla="*/ 5543257 w 6187971"/>
              <a:gd name="connsiteY1121" fmla="*/ 2627805 h 5955635"/>
              <a:gd name="connsiteX1122" fmla="*/ 5547761 w 6187971"/>
              <a:gd name="connsiteY1122" fmla="*/ 2626843 h 5955635"/>
              <a:gd name="connsiteX1123" fmla="*/ 5546799 w 6187971"/>
              <a:gd name="connsiteY1123" fmla="*/ 2622339 h 5955635"/>
              <a:gd name="connsiteX1124" fmla="*/ 5545837 w 6187971"/>
              <a:gd name="connsiteY1124" fmla="*/ 2617834 h 5955635"/>
              <a:gd name="connsiteX1125" fmla="*/ 5544874 w 6187971"/>
              <a:gd name="connsiteY1125" fmla="*/ 2613331 h 5955635"/>
              <a:gd name="connsiteX1126" fmla="*/ 5543912 w 6187971"/>
              <a:gd name="connsiteY1126" fmla="*/ 2608826 h 5955635"/>
              <a:gd name="connsiteX1127" fmla="*/ 5546491 w 6187971"/>
              <a:gd name="connsiteY1127" fmla="*/ 2598857 h 5955635"/>
              <a:gd name="connsiteX1128" fmla="*/ 5540063 w 6187971"/>
              <a:gd name="connsiteY1128" fmla="*/ 2590810 h 5955635"/>
              <a:gd name="connsiteX1129" fmla="*/ 5538793 w 6187971"/>
              <a:gd name="connsiteY1129" fmla="*/ 2562824 h 5955635"/>
              <a:gd name="connsiteX1130" fmla="*/ 665421 w 6187971"/>
              <a:gd name="connsiteY1130" fmla="*/ 3538061 h 5955635"/>
              <a:gd name="connsiteX1131" fmla="*/ 668307 w 6187971"/>
              <a:gd name="connsiteY1131" fmla="*/ 3551573 h 5955635"/>
              <a:gd name="connsiteX1132" fmla="*/ 661880 w 6187971"/>
              <a:gd name="connsiteY1132" fmla="*/ 3543528 h 5955635"/>
              <a:gd name="connsiteX1133" fmla="*/ 665421 w 6187971"/>
              <a:gd name="connsiteY1133" fmla="*/ 3538061 h 5955635"/>
              <a:gd name="connsiteX1134" fmla="*/ 727864 w 6187971"/>
              <a:gd name="connsiteY1134" fmla="*/ 3477624 h 5955635"/>
              <a:gd name="connsiteX1135" fmla="*/ 733330 w 6187971"/>
              <a:gd name="connsiteY1135" fmla="*/ 3481166 h 5955635"/>
              <a:gd name="connsiteX1136" fmla="*/ 729788 w 6187971"/>
              <a:gd name="connsiteY1136" fmla="*/ 3486633 h 5955635"/>
              <a:gd name="connsiteX1137" fmla="*/ 727864 w 6187971"/>
              <a:gd name="connsiteY1137" fmla="*/ 3477624 h 5955635"/>
              <a:gd name="connsiteX1138" fmla="*/ 5425431 w 6187971"/>
              <a:gd name="connsiteY1138" fmla="*/ 2252659 h 5955635"/>
              <a:gd name="connsiteX1139" fmla="*/ 5432822 w 6187971"/>
              <a:gd name="connsiteY1139" fmla="*/ 2265209 h 5955635"/>
              <a:gd name="connsiteX1140" fmla="*/ 5433785 w 6187971"/>
              <a:gd name="connsiteY1140" fmla="*/ 2269713 h 5955635"/>
              <a:gd name="connsiteX1141" fmla="*/ 5434747 w 6187971"/>
              <a:gd name="connsiteY1141" fmla="*/ 2274217 h 5955635"/>
              <a:gd name="connsiteX1142" fmla="*/ 5435709 w 6187971"/>
              <a:gd name="connsiteY1142" fmla="*/ 2278721 h 5955635"/>
              <a:gd name="connsiteX1143" fmla="*/ 5429280 w 6187971"/>
              <a:gd name="connsiteY1143" fmla="*/ 2270676 h 5955635"/>
              <a:gd name="connsiteX1144" fmla="*/ 5425431 w 6187971"/>
              <a:gd name="connsiteY1144" fmla="*/ 2252659 h 5955635"/>
              <a:gd name="connsiteX1145" fmla="*/ 697152 w 6187971"/>
              <a:gd name="connsiteY1145" fmla="*/ 3201608 h 5955635"/>
              <a:gd name="connsiteX1146" fmla="*/ 701656 w 6187971"/>
              <a:gd name="connsiteY1146" fmla="*/ 3200646 h 5955635"/>
              <a:gd name="connsiteX1147" fmla="*/ 702618 w 6187971"/>
              <a:gd name="connsiteY1147" fmla="*/ 3205149 h 5955635"/>
              <a:gd name="connsiteX1148" fmla="*/ 697152 w 6187971"/>
              <a:gd name="connsiteY1148" fmla="*/ 3201608 h 5955635"/>
              <a:gd name="connsiteX1149" fmla="*/ 23704 w 6187971"/>
              <a:gd name="connsiteY1149" fmla="*/ 3000785 h 5955635"/>
              <a:gd name="connsiteX1150" fmla="*/ 25950 w 6187971"/>
              <a:gd name="connsiteY1150" fmla="*/ 3003797 h 5955635"/>
              <a:gd name="connsiteX1151" fmla="*/ 28196 w 6187971"/>
              <a:gd name="connsiteY1151" fmla="*/ 3006809 h 5955635"/>
              <a:gd name="connsiteX1152" fmla="*/ 22935 w 6187971"/>
              <a:gd name="connsiteY1152" fmla="*/ 3006044 h 5955635"/>
              <a:gd name="connsiteX1153" fmla="*/ 23704 w 6187971"/>
              <a:gd name="connsiteY1153" fmla="*/ 3000785 h 5955635"/>
              <a:gd name="connsiteX1154" fmla="*/ 5144618 w 6187971"/>
              <a:gd name="connsiteY1154" fmla="*/ 1709820 h 5955635"/>
              <a:gd name="connsiteX1155" fmla="*/ 5178685 w 6187971"/>
              <a:gd name="connsiteY1155" fmla="*/ 1759057 h 5955635"/>
              <a:gd name="connsiteX1156" fmla="*/ 5174182 w 6187971"/>
              <a:gd name="connsiteY1156" fmla="*/ 1760019 h 5955635"/>
              <a:gd name="connsiteX1157" fmla="*/ 5165829 w 6187971"/>
              <a:gd name="connsiteY1157" fmla="*/ 1742966 h 5955635"/>
              <a:gd name="connsiteX1158" fmla="*/ 5152972 w 6187971"/>
              <a:gd name="connsiteY1158" fmla="*/ 1726875 h 5955635"/>
              <a:gd name="connsiteX1159" fmla="*/ 5147505 w 6187971"/>
              <a:gd name="connsiteY1159" fmla="*/ 1723332 h 5955635"/>
              <a:gd name="connsiteX1160" fmla="*/ 5141076 w 6187971"/>
              <a:gd name="connsiteY1160" fmla="*/ 1715287 h 5955635"/>
              <a:gd name="connsiteX1161" fmla="*/ 5144618 w 6187971"/>
              <a:gd name="connsiteY1161" fmla="*/ 1709820 h 5955635"/>
              <a:gd name="connsiteX1162" fmla="*/ 726773 w 6187971"/>
              <a:gd name="connsiteY1162" fmla="*/ 2634833 h 5955635"/>
              <a:gd name="connsiteX1163" fmla="*/ 727736 w 6187971"/>
              <a:gd name="connsiteY1163" fmla="*/ 2639338 h 5955635"/>
              <a:gd name="connsiteX1164" fmla="*/ 723231 w 6187971"/>
              <a:gd name="connsiteY1164" fmla="*/ 2640300 h 5955635"/>
              <a:gd name="connsiteX1165" fmla="*/ 726773 w 6187971"/>
              <a:gd name="connsiteY1165" fmla="*/ 2634833 h 5955635"/>
              <a:gd name="connsiteX1166" fmla="*/ 760478 w 6187971"/>
              <a:gd name="connsiteY1166" fmla="*/ 2435480 h 5955635"/>
              <a:gd name="connsiteX1167" fmla="*/ 760347 w 6187971"/>
              <a:gd name="connsiteY1167" fmla="*/ 2439276 h 5955635"/>
              <a:gd name="connsiteX1168" fmla="*/ 756805 w 6187971"/>
              <a:gd name="connsiteY1168" fmla="*/ 2444741 h 5955635"/>
              <a:gd name="connsiteX1169" fmla="*/ 779150 w 6187971"/>
              <a:gd name="connsiteY1169" fmla="*/ 2373847 h 5955635"/>
              <a:gd name="connsiteX1170" fmla="*/ 779366 w 6187971"/>
              <a:gd name="connsiteY1170" fmla="*/ 2373987 h 5955635"/>
              <a:gd name="connsiteX1171" fmla="*/ 778898 w 6187971"/>
              <a:gd name="connsiteY1171" fmla="*/ 2374800 h 5955635"/>
              <a:gd name="connsiteX1172" fmla="*/ 82769 w 6187971"/>
              <a:gd name="connsiteY1172" fmla="*/ 2413119 h 5955635"/>
              <a:gd name="connsiteX1173" fmla="*/ 52067 w 6187971"/>
              <a:gd name="connsiteY1173" fmla="*/ 2604720 h 5955635"/>
              <a:gd name="connsiteX1174" fmla="*/ 56497 w 6187971"/>
              <a:gd name="connsiteY1174" fmla="*/ 2629537 h 5955635"/>
              <a:gd name="connsiteX1175" fmla="*/ 43546 w 6187971"/>
              <a:gd name="connsiteY1175" fmla="*/ 2681370 h 5955635"/>
              <a:gd name="connsiteX1176" fmla="*/ 47915 w 6187971"/>
              <a:gd name="connsiteY1176" fmla="*/ 2724979 h 5955635"/>
              <a:gd name="connsiteX1177" fmla="*/ 31949 w 6187971"/>
              <a:gd name="connsiteY1177" fmla="*/ 2779060 h 5955635"/>
              <a:gd name="connsiteX1178" fmla="*/ 21428 w 6187971"/>
              <a:gd name="connsiteY1178" fmla="*/ 2777530 h 5955635"/>
              <a:gd name="connsiteX1179" fmla="*/ 18290 w 6187971"/>
              <a:gd name="connsiteY1179" fmla="*/ 2817361 h 5955635"/>
              <a:gd name="connsiteX1180" fmla="*/ 21305 w 6187971"/>
              <a:gd name="connsiteY1180" fmla="*/ 2815114 h 5955635"/>
              <a:gd name="connsiteX1181" fmla="*/ 22074 w 6187971"/>
              <a:gd name="connsiteY1181" fmla="*/ 2809854 h 5955635"/>
              <a:gd name="connsiteX1182" fmla="*/ 24320 w 6187971"/>
              <a:gd name="connsiteY1182" fmla="*/ 2812866 h 5955635"/>
              <a:gd name="connsiteX1183" fmla="*/ 31118 w 6187971"/>
              <a:gd name="connsiteY1183" fmla="*/ 2803112 h 5955635"/>
              <a:gd name="connsiteX1184" fmla="*/ 29518 w 6187971"/>
              <a:gd name="connsiteY1184" fmla="*/ 2832423 h 5955635"/>
              <a:gd name="connsiteX1185" fmla="*/ 31764 w 6187971"/>
              <a:gd name="connsiteY1185" fmla="*/ 2835435 h 5955635"/>
              <a:gd name="connsiteX1186" fmla="*/ 28750 w 6187971"/>
              <a:gd name="connsiteY1186" fmla="*/ 2837683 h 5955635"/>
              <a:gd name="connsiteX1187" fmla="*/ 30226 w 6187971"/>
              <a:gd name="connsiteY1187" fmla="*/ 2845955 h 5955635"/>
              <a:gd name="connsiteX1188" fmla="*/ 27211 w 6187971"/>
              <a:gd name="connsiteY1188" fmla="*/ 2848202 h 5955635"/>
              <a:gd name="connsiteX1189" fmla="*/ 33057 w 6187971"/>
              <a:gd name="connsiteY1189" fmla="*/ 2900083 h 5955635"/>
              <a:gd name="connsiteX1190" fmla="*/ 21643 w 6187971"/>
              <a:gd name="connsiteY1190" fmla="*/ 2941397 h 5955635"/>
              <a:gd name="connsiteX1191" fmla="*/ 20874 w 6187971"/>
              <a:gd name="connsiteY1191" fmla="*/ 2946657 h 5955635"/>
              <a:gd name="connsiteX1192" fmla="*/ 19336 w 6187971"/>
              <a:gd name="connsiteY1192" fmla="*/ 2957176 h 5955635"/>
              <a:gd name="connsiteX1193" fmla="*/ 17091 w 6187971"/>
              <a:gd name="connsiteY1193" fmla="*/ 2954164 h 5955635"/>
              <a:gd name="connsiteX1194" fmla="*/ 17860 w 6187971"/>
              <a:gd name="connsiteY1194" fmla="*/ 2948904 h 5955635"/>
              <a:gd name="connsiteX1195" fmla="*/ 15614 w 6187971"/>
              <a:gd name="connsiteY1195" fmla="*/ 2945892 h 5955635"/>
              <a:gd name="connsiteX1196" fmla="*/ 19275 w 6187971"/>
              <a:gd name="connsiteY1196" fmla="*/ 2975968 h 5955635"/>
              <a:gd name="connsiteX1197" fmla="*/ 20044 w 6187971"/>
              <a:gd name="connsiteY1197" fmla="*/ 2970708 h 5955635"/>
              <a:gd name="connsiteX1198" fmla="*/ 22290 w 6187971"/>
              <a:gd name="connsiteY1198" fmla="*/ 2973720 h 5955635"/>
              <a:gd name="connsiteX1199" fmla="*/ 24535 w 6187971"/>
              <a:gd name="connsiteY1199" fmla="*/ 2976733 h 5955635"/>
              <a:gd name="connsiteX1200" fmla="*/ 28319 w 6187971"/>
              <a:gd name="connsiteY1200" fmla="*/ 2969225 h 5955635"/>
              <a:gd name="connsiteX1201" fmla="*/ 24474 w 6187971"/>
              <a:gd name="connsiteY1201" fmla="*/ 2995525 h 5955635"/>
              <a:gd name="connsiteX1202" fmla="*/ 23704 w 6187971"/>
              <a:gd name="connsiteY1202" fmla="*/ 3000785 h 5955635"/>
              <a:gd name="connsiteX1203" fmla="*/ 21090 w 6187971"/>
              <a:gd name="connsiteY1203" fmla="*/ 3110523 h 5955635"/>
              <a:gd name="connsiteX1204" fmla="*/ 20321 w 6187971"/>
              <a:gd name="connsiteY1204" fmla="*/ 3115783 h 5955635"/>
              <a:gd name="connsiteX1205" fmla="*/ 21797 w 6187971"/>
              <a:gd name="connsiteY1205" fmla="*/ 3124055 h 5955635"/>
              <a:gd name="connsiteX1206" fmla="*/ 19552 w 6187971"/>
              <a:gd name="connsiteY1206" fmla="*/ 3121043 h 5955635"/>
              <a:gd name="connsiteX1207" fmla="*/ 32964 w 6187971"/>
              <a:gd name="connsiteY1207" fmla="*/ 3157909 h 5955635"/>
              <a:gd name="connsiteX1208" fmla="*/ 31488 w 6187971"/>
              <a:gd name="connsiteY1208" fmla="*/ 3149636 h 5955635"/>
              <a:gd name="connsiteX1209" fmla="*/ 34503 w 6187971"/>
              <a:gd name="connsiteY1209" fmla="*/ 3147389 h 5955635"/>
              <a:gd name="connsiteX1210" fmla="*/ 35979 w 6187971"/>
              <a:gd name="connsiteY1210" fmla="*/ 3155661 h 5955635"/>
              <a:gd name="connsiteX1211" fmla="*/ 36796 w 6187971"/>
              <a:gd name="connsiteY1211" fmla="*/ 3156756 h 5955635"/>
              <a:gd name="connsiteX1212" fmla="*/ 36814 w 6187971"/>
              <a:gd name="connsiteY1212" fmla="*/ 3159140 h 5955635"/>
              <a:gd name="connsiteX1213" fmla="*/ 37456 w 6187971"/>
              <a:gd name="connsiteY1213" fmla="*/ 3163933 h 5955635"/>
              <a:gd name="connsiteX1214" fmla="*/ 38225 w 6187971"/>
              <a:gd name="connsiteY1214" fmla="*/ 3158673 h 5955635"/>
              <a:gd name="connsiteX1215" fmla="*/ 36796 w 6187971"/>
              <a:gd name="connsiteY1215" fmla="*/ 3156756 h 5955635"/>
              <a:gd name="connsiteX1216" fmla="*/ 36748 w 6187971"/>
              <a:gd name="connsiteY1216" fmla="*/ 3150401 h 5955635"/>
              <a:gd name="connsiteX1217" fmla="*/ 66281 w 6187971"/>
              <a:gd name="connsiteY1217" fmla="*/ 3315844 h 5955635"/>
              <a:gd name="connsiteX1218" fmla="*/ 65450 w 6187971"/>
              <a:gd name="connsiteY1218" fmla="*/ 3339896 h 5955635"/>
              <a:gd name="connsiteX1219" fmla="*/ 72956 w 6187971"/>
              <a:gd name="connsiteY1219" fmla="*/ 3343673 h 5955635"/>
              <a:gd name="connsiteX1220" fmla="*/ 72187 w 6187971"/>
              <a:gd name="connsiteY1220" fmla="*/ 3348933 h 5955635"/>
              <a:gd name="connsiteX1221" fmla="*/ 73664 w 6187971"/>
              <a:gd name="connsiteY1221" fmla="*/ 3357205 h 5955635"/>
              <a:gd name="connsiteX1222" fmla="*/ 81694 w 6187971"/>
              <a:gd name="connsiteY1222" fmla="*/ 3430890 h 5955635"/>
              <a:gd name="connsiteX1223" fmla="*/ 82462 w 6187971"/>
              <a:gd name="connsiteY1223" fmla="*/ 3425630 h 5955635"/>
              <a:gd name="connsiteX1224" fmla="*/ 87723 w 6187971"/>
              <a:gd name="connsiteY1224" fmla="*/ 3426395 h 5955635"/>
              <a:gd name="connsiteX1225" fmla="*/ 86954 w 6187971"/>
              <a:gd name="connsiteY1225" fmla="*/ 3431654 h 5955635"/>
              <a:gd name="connsiteX1226" fmla="*/ 89199 w 6187971"/>
              <a:gd name="connsiteY1226" fmla="*/ 3434667 h 5955635"/>
              <a:gd name="connsiteX1227" fmla="*/ 97998 w 6187971"/>
              <a:gd name="connsiteY1227" fmla="*/ 3503092 h 5955635"/>
              <a:gd name="connsiteX1228" fmla="*/ 124762 w 6187971"/>
              <a:gd name="connsiteY1228" fmla="*/ 3595615 h 5955635"/>
              <a:gd name="connsiteX1229" fmla="*/ 92676 w 6187971"/>
              <a:gd name="connsiteY1229" fmla="*/ 3521119 h 5955635"/>
              <a:gd name="connsiteX1230" fmla="*/ 86123 w 6187971"/>
              <a:gd name="connsiteY1230" fmla="*/ 3455706 h 5955635"/>
              <a:gd name="connsiteX1231" fmla="*/ 80863 w 6187971"/>
              <a:gd name="connsiteY1231" fmla="*/ 3454941 h 5955635"/>
              <a:gd name="connsiteX1232" fmla="*/ 80155 w 6187971"/>
              <a:gd name="connsiteY1232" fmla="*/ 3441409 h 5955635"/>
              <a:gd name="connsiteX1233" fmla="*/ 80924 w 6187971"/>
              <a:gd name="connsiteY1233" fmla="*/ 3436150 h 5955635"/>
              <a:gd name="connsiteX1234" fmla="*/ 77909 w 6187971"/>
              <a:gd name="connsiteY1234" fmla="*/ 3438397 h 5955635"/>
              <a:gd name="connsiteX1235" fmla="*/ 62313 w 6187971"/>
              <a:gd name="connsiteY1235" fmla="*/ 3379727 h 5955635"/>
              <a:gd name="connsiteX1236" fmla="*/ 60067 w 6187971"/>
              <a:gd name="connsiteY1236" fmla="*/ 3376715 h 5955635"/>
              <a:gd name="connsiteX1237" fmla="*/ 57821 w 6187971"/>
              <a:gd name="connsiteY1237" fmla="*/ 3373703 h 5955635"/>
              <a:gd name="connsiteX1238" fmla="*/ 55576 w 6187971"/>
              <a:gd name="connsiteY1238" fmla="*/ 3370690 h 5955635"/>
              <a:gd name="connsiteX1239" fmla="*/ 58590 w 6187971"/>
              <a:gd name="connsiteY1239" fmla="*/ 3368443 h 5955635"/>
              <a:gd name="connsiteX1240" fmla="*/ 53330 w 6187971"/>
              <a:gd name="connsiteY1240" fmla="*/ 3367678 h 5955635"/>
              <a:gd name="connsiteX1241" fmla="*/ 41394 w 6187971"/>
              <a:gd name="connsiteY1241" fmla="*/ 3339084 h 5955635"/>
              <a:gd name="connsiteX1242" fmla="*/ 33057 w 6187971"/>
              <a:gd name="connsiteY1242" fmla="*/ 3359359 h 5955635"/>
              <a:gd name="connsiteX1243" fmla="*/ 30073 w 6187971"/>
              <a:gd name="connsiteY1243" fmla="*/ 3352210 h 5955635"/>
              <a:gd name="connsiteX1244" fmla="*/ 28581 w 6187971"/>
              <a:gd name="connsiteY1244" fmla="*/ 3348636 h 5955635"/>
              <a:gd name="connsiteX1245" fmla="*/ 29335 w 6187971"/>
              <a:gd name="connsiteY1245" fmla="*/ 3348074 h 5955635"/>
              <a:gd name="connsiteX1246" fmla="*/ 27089 w 6187971"/>
              <a:gd name="connsiteY1246" fmla="*/ 3345062 h 5955635"/>
              <a:gd name="connsiteX1247" fmla="*/ 28581 w 6187971"/>
              <a:gd name="connsiteY1247" fmla="*/ 3348636 h 5955635"/>
              <a:gd name="connsiteX1248" fmla="*/ 26320 w 6187971"/>
              <a:gd name="connsiteY1248" fmla="*/ 3350322 h 5955635"/>
              <a:gd name="connsiteX1249" fmla="*/ 24074 w 6187971"/>
              <a:gd name="connsiteY1249" fmla="*/ 3347310 h 5955635"/>
              <a:gd name="connsiteX1250" fmla="*/ 21828 w 6187971"/>
              <a:gd name="connsiteY1250" fmla="*/ 3344297 h 5955635"/>
              <a:gd name="connsiteX1251" fmla="*/ 19644 w 6187971"/>
              <a:gd name="connsiteY1251" fmla="*/ 3322493 h 5955635"/>
              <a:gd name="connsiteX1252" fmla="*/ 20413 w 6187971"/>
              <a:gd name="connsiteY1252" fmla="*/ 3317233 h 5955635"/>
              <a:gd name="connsiteX1253" fmla="*/ 18937 w 6187971"/>
              <a:gd name="connsiteY1253" fmla="*/ 3308961 h 5955635"/>
              <a:gd name="connsiteX1254" fmla="*/ 19706 w 6187971"/>
              <a:gd name="connsiteY1254" fmla="*/ 3303701 h 5955635"/>
              <a:gd name="connsiteX1255" fmla="*/ 21182 w 6187971"/>
              <a:gd name="connsiteY1255" fmla="*/ 3311973 h 5955635"/>
              <a:gd name="connsiteX1256" fmla="*/ 22659 w 6187971"/>
              <a:gd name="connsiteY1256" fmla="*/ 3320245 h 5955635"/>
              <a:gd name="connsiteX1257" fmla="*/ 26504 w 6187971"/>
              <a:gd name="connsiteY1257" fmla="*/ 3293946 h 5955635"/>
              <a:gd name="connsiteX1258" fmla="*/ 42286 w 6187971"/>
              <a:gd name="connsiteY1258" fmla="*/ 3296241 h 5955635"/>
              <a:gd name="connsiteX1259" fmla="*/ 16537 w 6187971"/>
              <a:gd name="connsiteY1259" fmla="*/ 3123291 h 5955635"/>
              <a:gd name="connsiteX1260" fmla="*/ 15060 w 6187971"/>
              <a:gd name="connsiteY1260" fmla="*/ 3115018 h 5955635"/>
              <a:gd name="connsiteX1261" fmla="*/ 15829 w 6187971"/>
              <a:gd name="connsiteY1261" fmla="*/ 3109758 h 5955635"/>
              <a:gd name="connsiteX1262" fmla="*/ 10046 w 6187971"/>
              <a:gd name="connsiteY1262" fmla="*/ 3039086 h 5955635"/>
              <a:gd name="connsiteX1263" fmla="*/ 1309 w 6187971"/>
              <a:gd name="connsiteY1263" fmla="*/ 2951870 h 5955635"/>
              <a:gd name="connsiteX1264" fmla="*/ 3862 w 6187971"/>
              <a:gd name="connsiteY1264" fmla="*/ 2860923 h 5955635"/>
              <a:gd name="connsiteX1265" fmla="*/ 7308 w 6187971"/>
              <a:gd name="connsiteY1265" fmla="*/ 2727132 h 5955635"/>
              <a:gd name="connsiteX1266" fmla="*/ 30195 w 6187971"/>
              <a:gd name="connsiteY1266" fmla="*/ 2625713 h 5955635"/>
              <a:gd name="connsiteX1267" fmla="*/ 27888 w 6187971"/>
              <a:gd name="connsiteY1267" fmla="*/ 2641492 h 5955635"/>
              <a:gd name="connsiteX1268" fmla="*/ 31672 w 6187971"/>
              <a:gd name="connsiteY1268" fmla="*/ 2633985 h 5955635"/>
              <a:gd name="connsiteX1269" fmla="*/ 32441 w 6187971"/>
              <a:gd name="connsiteY1269" fmla="*/ 2628725 h 5955635"/>
              <a:gd name="connsiteX1270" fmla="*/ 33917 w 6187971"/>
              <a:gd name="connsiteY1270" fmla="*/ 2636997 h 5955635"/>
              <a:gd name="connsiteX1271" fmla="*/ 36163 w 6187971"/>
              <a:gd name="connsiteY1271" fmla="*/ 2640009 h 5955635"/>
              <a:gd name="connsiteX1272" fmla="*/ 47822 w 6187971"/>
              <a:gd name="connsiteY1272" fmla="*/ 2523528 h 5955635"/>
              <a:gd name="connsiteX1273" fmla="*/ 82769 w 6187971"/>
              <a:gd name="connsiteY1273" fmla="*/ 2413119 h 5955635"/>
              <a:gd name="connsiteX1274" fmla="*/ 842852 w 6187971"/>
              <a:gd name="connsiteY1274" fmla="*/ 2186167 h 5955635"/>
              <a:gd name="connsiteX1275" fmla="*/ 844776 w 6187971"/>
              <a:gd name="connsiteY1275" fmla="*/ 2195175 h 5955635"/>
              <a:gd name="connsiteX1276" fmla="*/ 807086 w 6187971"/>
              <a:gd name="connsiteY1276" fmla="*/ 2283291 h 5955635"/>
              <a:gd name="connsiteX1277" fmla="*/ 802365 w 6187971"/>
              <a:gd name="connsiteY1277" fmla="*/ 2310792 h 5955635"/>
              <a:gd name="connsiteX1278" fmla="*/ 785915 w 6187971"/>
              <a:gd name="connsiteY1278" fmla="*/ 2348273 h 5955635"/>
              <a:gd name="connsiteX1279" fmla="*/ 807499 w 6187971"/>
              <a:gd name="connsiteY1279" fmla="*/ 2266692 h 5955635"/>
              <a:gd name="connsiteX1280" fmla="*/ 823460 w 6187971"/>
              <a:gd name="connsiteY1280" fmla="*/ 2218568 h 5955635"/>
              <a:gd name="connsiteX1281" fmla="*/ 830609 w 6187971"/>
              <a:gd name="connsiteY1281" fmla="*/ 2217040 h 5955635"/>
              <a:gd name="connsiteX1282" fmla="*/ 839310 w 6187971"/>
              <a:gd name="connsiteY1282" fmla="*/ 2191634 h 5955635"/>
              <a:gd name="connsiteX1283" fmla="*/ 842852 w 6187971"/>
              <a:gd name="connsiteY1283" fmla="*/ 2186167 h 5955635"/>
              <a:gd name="connsiteX1284" fmla="*/ 840927 w 6187971"/>
              <a:gd name="connsiteY1284" fmla="*/ 2177159 h 5955635"/>
              <a:gd name="connsiteX1285" fmla="*/ 838347 w 6187971"/>
              <a:gd name="connsiteY1285" fmla="*/ 2187130 h 5955635"/>
              <a:gd name="connsiteX1286" fmla="*/ 834806 w 6187971"/>
              <a:gd name="connsiteY1286" fmla="*/ 2192596 h 5955635"/>
              <a:gd name="connsiteX1287" fmla="*/ 827275 w 6187971"/>
              <a:gd name="connsiteY1287" fmla="*/ 2207064 h 5955635"/>
              <a:gd name="connsiteX1288" fmla="*/ 834303 w 6187971"/>
              <a:gd name="connsiteY1288" fmla="*/ 2185873 h 5955635"/>
              <a:gd name="connsiteX1289" fmla="*/ 837385 w 6187971"/>
              <a:gd name="connsiteY1289" fmla="*/ 2182625 h 5955635"/>
              <a:gd name="connsiteX1290" fmla="*/ 836151 w 6187971"/>
              <a:gd name="connsiteY1290" fmla="*/ 2180302 h 5955635"/>
              <a:gd name="connsiteX1291" fmla="*/ 836748 w 6187971"/>
              <a:gd name="connsiteY1291" fmla="*/ 2178498 h 5955635"/>
              <a:gd name="connsiteX1292" fmla="*/ 839464 w 6187971"/>
              <a:gd name="connsiteY1292" fmla="*/ 2170309 h 5955635"/>
              <a:gd name="connsiteX1293" fmla="*/ 839965 w 6187971"/>
              <a:gd name="connsiteY1293" fmla="*/ 2172655 h 5955635"/>
              <a:gd name="connsiteX1294" fmla="*/ 838208 w 6187971"/>
              <a:gd name="connsiteY1294" fmla="*/ 2174097 h 5955635"/>
              <a:gd name="connsiteX1295" fmla="*/ 845313 w 6187971"/>
              <a:gd name="connsiteY1295" fmla="*/ 2152674 h 5955635"/>
              <a:gd name="connsiteX1296" fmla="*/ 849628 w 6187971"/>
              <a:gd name="connsiteY1296" fmla="*/ 2151752 h 5955635"/>
              <a:gd name="connsiteX1297" fmla="*/ 847050 w 6187971"/>
              <a:gd name="connsiteY1297" fmla="*/ 2161723 h 5955635"/>
              <a:gd name="connsiteX1298" fmla="*/ 846087 w 6187971"/>
              <a:gd name="connsiteY1298" fmla="*/ 2157218 h 5955635"/>
              <a:gd name="connsiteX1299" fmla="*/ 843632 w 6187971"/>
              <a:gd name="connsiteY1299" fmla="*/ 2157743 h 5955635"/>
              <a:gd name="connsiteX1300" fmla="*/ 875203 w 6187971"/>
              <a:gd name="connsiteY1300" fmla="*/ 2077877 h 5955635"/>
              <a:gd name="connsiteX1301" fmla="*/ 874366 w 6187971"/>
              <a:gd name="connsiteY1301" fmla="*/ 2081194 h 5955635"/>
              <a:gd name="connsiteX1302" fmla="*/ 881198 w 6187971"/>
              <a:gd name="connsiteY1302" fmla="*/ 2079073 h 5955635"/>
              <a:gd name="connsiteX1303" fmla="*/ 852208 w 6187971"/>
              <a:gd name="connsiteY1303" fmla="*/ 2141782 h 5955635"/>
              <a:gd name="connsiteX1304" fmla="*/ 848676 w 6187971"/>
              <a:gd name="connsiteY1304" fmla="*/ 2142537 h 5955635"/>
              <a:gd name="connsiteX1305" fmla="*/ 849759 w 6187971"/>
              <a:gd name="connsiteY1305" fmla="*/ 2139271 h 5955635"/>
              <a:gd name="connsiteX1306" fmla="*/ 4931467 w 6187971"/>
              <a:gd name="connsiteY1306" fmla="*/ 1175063 h 5955635"/>
              <a:gd name="connsiteX1307" fmla="*/ 4937140 w 6187971"/>
              <a:gd name="connsiteY1307" fmla="*/ 1179573 h 5955635"/>
              <a:gd name="connsiteX1308" fmla="*/ 4931674 w 6187971"/>
              <a:gd name="connsiteY1308" fmla="*/ 1176031 h 5955635"/>
              <a:gd name="connsiteX1309" fmla="*/ 561352 w 6187971"/>
              <a:gd name="connsiteY1309" fmla="*/ 2088239 h 5955635"/>
              <a:gd name="connsiteX1310" fmla="*/ 573826 w 6187971"/>
              <a:gd name="connsiteY1310" fmla="*/ 2087987 h 5955635"/>
              <a:gd name="connsiteX1311" fmla="*/ 582872 w 6187971"/>
              <a:gd name="connsiteY1311" fmla="*/ 2092891 h 5955635"/>
              <a:gd name="connsiteX1312" fmla="*/ 578185 w 6187971"/>
              <a:gd name="connsiteY1312" fmla="*/ 2103852 h 5955635"/>
              <a:gd name="connsiteX1313" fmla="*/ 404548 w 6187971"/>
              <a:gd name="connsiteY1313" fmla="*/ 3073332 h 5955635"/>
              <a:gd name="connsiteX1314" fmla="*/ 414356 w 6187971"/>
              <a:gd name="connsiteY1314" fmla="*/ 3260413 h 5955635"/>
              <a:gd name="connsiteX1315" fmla="*/ 410289 w 6187971"/>
              <a:gd name="connsiteY1315" fmla="*/ 3235547 h 5955635"/>
              <a:gd name="connsiteX1316" fmla="*/ 403101 w 6187971"/>
              <a:gd name="connsiteY1316" fmla="*/ 2771698 h 5955635"/>
              <a:gd name="connsiteX1317" fmla="*/ 408415 w 6187971"/>
              <a:gd name="connsiteY1317" fmla="*/ 2604354 h 5955635"/>
              <a:gd name="connsiteX1318" fmla="*/ 435141 w 6187971"/>
              <a:gd name="connsiteY1318" fmla="*/ 2583001 h 5955635"/>
              <a:gd name="connsiteX1319" fmla="*/ 449176 w 6187971"/>
              <a:gd name="connsiteY1319" fmla="*/ 2566314 h 5955635"/>
              <a:gd name="connsiteX1320" fmla="*/ 552039 w 6187971"/>
              <a:gd name="connsiteY1320" fmla="*/ 2114152 h 5955635"/>
              <a:gd name="connsiteX1321" fmla="*/ 561352 w 6187971"/>
              <a:gd name="connsiteY1321" fmla="*/ 2088239 h 5955635"/>
              <a:gd name="connsiteX1322" fmla="*/ 5705773 w 6187971"/>
              <a:gd name="connsiteY1322" fmla="*/ 955466 h 5955635"/>
              <a:gd name="connsiteX1323" fmla="*/ 5709740 w 6187971"/>
              <a:gd name="connsiteY1323" fmla="*/ 967367 h 5955635"/>
              <a:gd name="connsiteX1324" fmla="*/ 5705773 w 6187971"/>
              <a:gd name="connsiteY1324" fmla="*/ 955466 h 5955635"/>
              <a:gd name="connsiteX1325" fmla="*/ 968004 w 6187971"/>
              <a:gd name="connsiteY1325" fmla="*/ 1863229 h 5955635"/>
              <a:gd name="connsiteX1326" fmla="*/ 968776 w 6187971"/>
              <a:gd name="connsiteY1326" fmla="*/ 1863422 h 5955635"/>
              <a:gd name="connsiteX1327" fmla="*/ 957715 w 6187971"/>
              <a:gd name="connsiteY1327" fmla="*/ 1886114 h 5955635"/>
              <a:gd name="connsiteX1328" fmla="*/ 938869 w 6187971"/>
              <a:gd name="connsiteY1328" fmla="*/ 1930172 h 5955635"/>
              <a:gd name="connsiteX1329" fmla="*/ 906645 w 6187971"/>
              <a:gd name="connsiteY1329" fmla="*/ 2021830 h 5955635"/>
              <a:gd name="connsiteX1330" fmla="*/ 901179 w 6187971"/>
              <a:gd name="connsiteY1330" fmla="*/ 2018288 h 5955635"/>
              <a:gd name="connsiteX1331" fmla="*/ 890505 w 6187971"/>
              <a:gd name="connsiteY1331" fmla="*/ 2048238 h 5955635"/>
              <a:gd name="connsiteX1332" fmla="*/ 877626 w 6187971"/>
              <a:gd name="connsiteY1332" fmla="*/ 2072031 h 5955635"/>
              <a:gd name="connsiteX1333" fmla="*/ 952342 w 6187971"/>
              <a:gd name="connsiteY1333" fmla="*/ 1891751 h 5955635"/>
              <a:gd name="connsiteX1334" fmla="*/ 959967 w 6187971"/>
              <a:gd name="connsiteY1334" fmla="*/ 1872523 h 5955635"/>
              <a:gd name="connsiteX1335" fmla="*/ 968004 w 6187971"/>
              <a:gd name="connsiteY1335" fmla="*/ 1863229 h 5955635"/>
              <a:gd name="connsiteX1336" fmla="*/ 4343712 w 6187971"/>
              <a:gd name="connsiteY1336" fmla="*/ 1135297 h 5955635"/>
              <a:gd name="connsiteX1337" fmla="*/ 4388447 w 6187971"/>
              <a:gd name="connsiteY1337" fmla="*/ 1168954 h 5955635"/>
              <a:gd name="connsiteX1338" fmla="*/ 4474271 w 6187971"/>
              <a:gd name="connsiteY1338" fmla="*/ 1238784 h 5955635"/>
              <a:gd name="connsiteX1339" fmla="*/ 4471193 w 6187971"/>
              <a:gd name="connsiteY1339" fmla="*/ 1238219 h 5955635"/>
              <a:gd name="connsiteX1340" fmla="*/ 4461959 w 6187971"/>
              <a:gd name="connsiteY1340" fmla="*/ 1236526 h 5955635"/>
              <a:gd name="connsiteX1341" fmla="*/ 4467551 w 6187971"/>
              <a:gd name="connsiteY1341" fmla="*/ 1240734 h 5955635"/>
              <a:gd name="connsiteX1342" fmla="*/ 4368285 w 6187971"/>
              <a:gd name="connsiteY1342" fmla="*/ 1174804 h 5955635"/>
              <a:gd name="connsiteX1343" fmla="*/ 4302825 w 6187971"/>
              <a:gd name="connsiteY1343" fmla="*/ 1150076 h 5955635"/>
              <a:gd name="connsiteX1344" fmla="*/ 4474219 w 6187971"/>
              <a:gd name="connsiteY1344" fmla="*/ 1273777 h 5955635"/>
              <a:gd name="connsiteX1345" fmla="*/ 4527622 w 6187971"/>
              <a:gd name="connsiteY1345" fmla="*/ 1312207 h 5955635"/>
              <a:gd name="connsiteX1346" fmla="*/ 4519208 w 6187971"/>
              <a:gd name="connsiteY1346" fmla="*/ 1323392 h 5955635"/>
              <a:gd name="connsiteX1347" fmla="*/ 4535984 w 6187971"/>
              <a:gd name="connsiteY1347" fmla="*/ 1336014 h 5955635"/>
              <a:gd name="connsiteX1348" fmla="*/ 4543833 w 6187971"/>
              <a:gd name="connsiteY1348" fmla="*/ 1327907 h 5955635"/>
              <a:gd name="connsiteX1349" fmla="*/ 4631607 w 6187971"/>
              <a:gd name="connsiteY1349" fmla="*/ 1404458 h 5955635"/>
              <a:gd name="connsiteX1350" fmla="*/ 4674083 w 6187971"/>
              <a:gd name="connsiteY1350" fmla="*/ 1450430 h 5955635"/>
              <a:gd name="connsiteX1351" fmla="*/ 4719073 w 6187971"/>
              <a:gd name="connsiteY1351" fmla="*/ 1500045 h 5955635"/>
              <a:gd name="connsiteX1352" fmla="*/ 4701734 w 6187971"/>
              <a:gd name="connsiteY1352" fmla="*/ 1490503 h 5955635"/>
              <a:gd name="connsiteX1353" fmla="*/ 4700605 w 6187971"/>
              <a:gd name="connsiteY1353" fmla="*/ 1496660 h 5955635"/>
              <a:gd name="connsiteX1354" fmla="*/ 4734976 w 6187971"/>
              <a:gd name="connsiteY1354" fmla="*/ 1534781 h 5955635"/>
              <a:gd name="connsiteX1355" fmla="*/ 4743645 w 6187971"/>
              <a:gd name="connsiteY1355" fmla="*/ 1539553 h 5955635"/>
              <a:gd name="connsiteX1356" fmla="*/ 4748981 w 6187971"/>
              <a:gd name="connsiteY1356" fmla="*/ 1527803 h 5955635"/>
              <a:gd name="connsiteX1357" fmla="*/ 4787814 w 6187971"/>
              <a:gd name="connsiteY1357" fmla="*/ 1576290 h 5955635"/>
              <a:gd name="connsiteX1358" fmla="*/ 4835318 w 6187971"/>
              <a:gd name="connsiteY1358" fmla="*/ 1629548 h 5955635"/>
              <a:gd name="connsiteX1359" fmla="*/ 4841474 w 6187971"/>
              <a:gd name="connsiteY1359" fmla="*/ 1630676 h 5955635"/>
              <a:gd name="connsiteX1360" fmla="*/ 4867175 w 6187971"/>
              <a:gd name="connsiteY1360" fmla="*/ 1664027 h 5955635"/>
              <a:gd name="connsiteX1361" fmla="*/ 4885335 w 6187971"/>
              <a:gd name="connsiteY1361" fmla="*/ 1686449 h 5955635"/>
              <a:gd name="connsiteX1362" fmla="*/ 4983932 w 6187971"/>
              <a:gd name="connsiteY1362" fmla="*/ 1825444 h 5955635"/>
              <a:gd name="connsiteX1363" fmla="*/ 4997064 w 6187971"/>
              <a:gd name="connsiteY1363" fmla="*/ 1840580 h 5955635"/>
              <a:gd name="connsiteX1364" fmla="*/ 5000399 w 6187971"/>
              <a:gd name="connsiteY1364" fmla="*/ 1857102 h 5955635"/>
              <a:gd name="connsiteX1365" fmla="*/ 4978032 w 6187971"/>
              <a:gd name="connsiteY1365" fmla="*/ 1840273 h 5955635"/>
              <a:gd name="connsiteX1366" fmla="*/ 4997577 w 6187971"/>
              <a:gd name="connsiteY1366" fmla="*/ 1872495 h 5955635"/>
              <a:gd name="connsiteX1367" fmla="*/ 4998962 w 6187971"/>
              <a:gd name="connsiteY1367" fmla="*/ 1882295 h 5955635"/>
              <a:gd name="connsiteX1368" fmla="*/ 4997577 w 6187971"/>
              <a:gd name="connsiteY1368" fmla="*/ 1872495 h 5955635"/>
              <a:gd name="connsiteX1369" fmla="*/ 5021329 w 6187971"/>
              <a:gd name="connsiteY1369" fmla="*/ 1899124 h 5955635"/>
              <a:gd name="connsiteX1370" fmla="*/ 5021072 w 6187971"/>
              <a:gd name="connsiteY1370" fmla="*/ 1883167 h 5955635"/>
              <a:gd name="connsiteX1371" fmla="*/ 5029742 w 6187971"/>
              <a:gd name="connsiteY1371" fmla="*/ 1887937 h 5955635"/>
              <a:gd name="connsiteX1372" fmla="*/ 5038977 w 6187971"/>
              <a:gd name="connsiteY1372" fmla="*/ 1889630 h 5955635"/>
              <a:gd name="connsiteX1373" fmla="*/ 5036463 w 6187971"/>
              <a:gd name="connsiteY1373" fmla="*/ 1885988 h 5955635"/>
              <a:gd name="connsiteX1374" fmla="*/ 5035898 w 6187971"/>
              <a:gd name="connsiteY1374" fmla="*/ 1889066 h 5955635"/>
              <a:gd name="connsiteX1375" fmla="*/ 5035334 w 6187971"/>
              <a:gd name="connsiteY1375" fmla="*/ 1892145 h 5955635"/>
              <a:gd name="connsiteX1376" fmla="*/ 5040926 w 6187971"/>
              <a:gd name="connsiteY1376" fmla="*/ 1896352 h 5955635"/>
              <a:gd name="connsiteX1377" fmla="*/ 5052930 w 6187971"/>
              <a:gd name="connsiteY1377" fmla="*/ 1917645 h 5955635"/>
              <a:gd name="connsiteX1378" fmla="*/ 5057957 w 6187971"/>
              <a:gd name="connsiteY1378" fmla="*/ 1924931 h 5955635"/>
              <a:gd name="connsiteX1379" fmla="*/ 5056008 w 6187971"/>
              <a:gd name="connsiteY1379" fmla="*/ 1918210 h 5955635"/>
              <a:gd name="connsiteX1380" fmla="*/ 5056572 w 6187971"/>
              <a:gd name="connsiteY1380" fmla="*/ 1915131 h 5955635"/>
              <a:gd name="connsiteX1381" fmla="*/ 5100125 w 6187971"/>
              <a:gd name="connsiteY1381" fmla="*/ 1989940 h 5955635"/>
              <a:gd name="connsiteX1382" fmla="*/ 5074115 w 6187971"/>
              <a:gd name="connsiteY1382" fmla="*/ 1975625 h 5955635"/>
              <a:gd name="connsiteX1383" fmla="*/ 5074372 w 6187971"/>
              <a:gd name="connsiteY1383" fmla="*/ 1991583 h 5955635"/>
              <a:gd name="connsiteX1384" fmla="*/ 5095301 w 6187971"/>
              <a:gd name="connsiteY1384" fmla="*/ 2033605 h 5955635"/>
              <a:gd name="connsiteX1385" fmla="*/ 5098943 w 6187971"/>
              <a:gd name="connsiteY1385" fmla="*/ 2031091 h 5955635"/>
              <a:gd name="connsiteX1386" fmla="*/ 5116231 w 6187971"/>
              <a:gd name="connsiteY1386" fmla="*/ 2075627 h 5955635"/>
              <a:gd name="connsiteX1387" fmla="*/ 5153627 w 6187971"/>
              <a:gd name="connsiteY1387" fmla="*/ 2149306 h 5955635"/>
              <a:gd name="connsiteX1388" fmla="*/ 5149420 w 6187971"/>
              <a:gd name="connsiteY1388" fmla="*/ 2154900 h 5955635"/>
              <a:gd name="connsiteX1389" fmla="*/ 5179788 w 6187971"/>
              <a:gd name="connsiteY1389" fmla="*/ 2249565 h 5955635"/>
              <a:gd name="connsiteX1390" fmla="*/ 5208206 w 6187971"/>
              <a:gd name="connsiteY1390" fmla="*/ 2337510 h 5955635"/>
              <a:gd name="connsiteX1391" fmla="*/ 5214363 w 6187971"/>
              <a:gd name="connsiteY1391" fmla="*/ 2338638 h 5955635"/>
              <a:gd name="connsiteX1392" fmla="*/ 5216568 w 6187971"/>
              <a:gd name="connsiteY1392" fmla="*/ 2361317 h 5955635"/>
              <a:gd name="connsiteX1393" fmla="*/ 5236624 w 6187971"/>
              <a:gd name="connsiteY1393" fmla="*/ 2425454 h 5955635"/>
              <a:gd name="connsiteX1394" fmla="*/ 5235187 w 6187971"/>
              <a:gd name="connsiteY1394" fmla="*/ 2450647 h 5955635"/>
              <a:gd name="connsiteX1395" fmla="*/ 5243805 w 6187971"/>
              <a:gd name="connsiteY1395" fmla="*/ 2490413 h 5955635"/>
              <a:gd name="connsiteX1396" fmla="*/ 5256629 w 6187971"/>
              <a:gd name="connsiteY1396" fmla="*/ 2524584 h 5955635"/>
              <a:gd name="connsiteX1397" fmla="*/ 5251963 w 6187971"/>
              <a:gd name="connsiteY1397" fmla="*/ 2463269 h 5955635"/>
              <a:gd name="connsiteX1398" fmla="*/ 5233034 w 6187971"/>
              <a:gd name="connsiteY1398" fmla="*/ 2392975 h 5955635"/>
              <a:gd name="connsiteX1399" fmla="*/ 5229701 w 6187971"/>
              <a:gd name="connsiteY1399" fmla="*/ 2376453 h 5955635"/>
              <a:gd name="connsiteX1400" fmla="*/ 5206362 w 6187971"/>
              <a:gd name="connsiteY1400" fmla="*/ 2260801 h 5955635"/>
              <a:gd name="connsiteX1401" fmla="*/ 5137469 w 6187971"/>
              <a:gd name="connsiteY1401" fmla="*/ 2098614 h 5955635"/>
              <a:gd name="connsiteX1402" fmla="*/ 5143369 w 6187971"/>
              <a:gd name="connsiteY1402" fmla="*/ 2083784 h 5955635"/>
              <a:gd name="connsiteX1403" fmla="*/ 5128031 w 6187971"/>
              <a:gd name="connsiteY1403" fmla="*/ 2045969 h 5955635"/>
              <a:gd name="connsiteX1404" fmla="*/ 5130544 w 6187971"/>
              <a:gd name="connsiteY1404" fmla="*/ 2049612 h 5955635"/>
              <a:gd name="connsiteX1405" fmla="*/ 5133058 w 6187971"/>
              <a:gd name="connsiteY1405" fmla="*/ 2053255 h 5955635"/>
              <a:gd name="connsiteX1406" fmla="*/ 5131109 w 6187971"/>
              <a:gd name="connsiteY1406" fmla="*/ 2046534 h 5955635"/>
              <a:gd name="connsiteX1407" fmla="*/ 5128595 w 6187971"/>
              <a:gd name="connsiteY1407" fmla="*/ 2042891 h 5955635"/>
              <a:gd name="connsiteX1408" fmla="*/ 5129159 w 6187971"/>
              <a:gd name="connsiteY1408" fmla="*/ 2039812 h 5955635"/>
              <a:gd name="connsiteX1409" fmla="*/ 5099868 w 6187971"/>
              <a:gd name="connsiteY1409" fmla="*/ 1973982 h 5955635"/>
              <a:gd name="connsiteX1410" fmla="*/ 5039284 w 6187971"/>
              <a:gd name="connsiteY1410" fmla="*/ 1870595 h 5955635"/>
              <a:gd name="connsiteX1411" fmla="*/ 5022818 w 6187971"/>
              <a:gd name="connsiteY1411" fmla="*/ 1838937 h 5955635"/>
              <a:gd name="connsiteX1412" fmla="*/ 4949357 w 6187971"/>
              <a:gd name="connsiteY1412" fmla="*/ 1736371 h 5955635"/>
              <a:gd name="connsiteX1413" fmla="*/ 4937353 w 6187971"/>
              <a:gd name="connsiteY1413" fmla="*/ 1715077 h 5955635"/>
              <a:gd name="connsiteX1414" fmla="*/ 4939867 w 6187971"/>
              <a:gd name="connsiteY1414" fmla="*/ 1718720 h 5955635"/>
              <a:gd name="connsiteX1415" fmla="*/ 4942945 w 6187971"/>
              <a:gd name="connsiteY1415" fmla="*/ 1719285 h 5955635"/>
              <a:gd name="connsiteX1416" fmla="*/ 4937918 w 6187971"/>
              <a:gd name="connsiteY1416" fmla="*/ 1711999 h 5955635"/>
              <a:gd name="connsiteX1417" fmla="*/ 4935404 w 6187971"/>
              <a:gd name="connsiteY1417" fmla="*/ 1708356 h 5955635"/>
              <a:gd name="connsiteX1418" fmla="*/ 4962234 w 6187971"/>
              <a:gd name="connsiteY1418" fmla="*/ 1735550 h 5955635"/>
              <a:gd name="connsiteX1419" fmla="*/ 4950794 w 6187971"/>
              <a:gd name="connsiteY1419" fmla="*/ 1711178 h 5955635"/>
              <a:gd name="connsiteX1420" fmla="*/ 4953873 w 6187971"/>
              <a:gd name="connsiteY1420" fmla="*/ 1711742 h 5955635"/>
              <a:gd name="connsiteX1421" fmla="*/ 4956387 w 6187971"/>
              <a:gd name="connsiteY1421" fmla="*/ 1715384 h 5955635"/>
              <a:gd name="connsiteX1422" fmla="*/ 4954437 w 6187971"/>
              <a:gd name="connsiteY1422" fmla="*/ 1708663 h 5955635"/>
              <a:gd name="connsiteX1423" fmla="*/ 4951924 w 6187971"/>
              <a:gd name="connsiteY1423" fmla="*/ 1705020 h 5955635"/>
              <a:gd name="connsiteX1424" fmla="*/ 4963107 w 6187971"/>
              <a:gd name="connsiteY1424" fmla="*/ 1713436 h 5955635"/>
              <a:gd name="connsiteX1425" fmla="*/ 4922888 w 6187971"/>
              <a:gd name="connsiteY1425" fmla="*/ 1655149 h 5955635"/>
              <a:gd name="connsiteX1426" fmla="*/ 4892416 w 6187971"/>
              <a:gd name="connsiteY1426" fmla="*/ 1630469 h 5955635"/>
              <a:gd name="connsiteX1427" fmla="*/ 4889903 w 6187971"/>
              <a:gd name="connsiteY1427" fmla="*/ 1626826 h 5955635"/>
              <a:gd name="connsiteX1428" fmla="*/ 4884876 w 6187971"/>
              <a:gd name="connsiteY1428" fmla="*/ 1619540 h 5955635"/>
              <a:gd name="connsiteX1429" fmla="*/ 4884310 w 6187971"/>
              <a:gd name="connsiteY1429" fmla="*/ 1622619 h 5955635"/>
              <a:gd name="connsiteX1430" fmla="*/ 4886824 w 6187971"/>
              <a:gd name="connsiteY1430" fmla="*/ 1626263 h 5955635"/>
              <a:gd name="connsiteX1431" fmla="*/ 4870050 w 6187971"/>
              <a:gd name="connsiteY1431" fmla="*/ 1613640 h 5955635"/>
              <a:gd name="connsiteX1432" fmla="*/ 4856608 w 6187971"/>
              <a:gd name="connsiteY1432" fmla="*/ 1617541 h 5955635"/>
              <a:gd name="connsiteX1433" fmla="*/ 4794023 w 6187971"/>
              <a:gd name="connsiteY1433" fmla="*/ 1542425 h 5955635"/>
              <a:gd name="connsiteX1434" fmla="*/ 4774734 w 6187971"/>
              <a:gd name="connsiteY1434" fmla="*/ 1526160 h 5955635"/>
              <a:gd name="connsiteX1435" fmla="*/ 4686704 w 6187971"/>
              <a:gd name="connsiteY1435" fmla="*/ 1433652 h 5955635"/>
              <a:gd name="connsiteX1436" fmla="*/ 4598109 w 6187971"/>
              <a:gd name="connsiteY1436" fmla="*/ 1344221 h 5955635"/>
              <a:gd name="connsiteX1437" fmla="*/ 4601187 w 6187971"/>
              <a:gd name="connsiteY1437" fmla="*/ 1344786 h 5955635"/>
              <a:gd name="connsiteX1438" fmla="*/ 4606779 w 6187971"/>
              <a:gd name="connsiteY1438" fmla="*/ 1348993 h 5955635"/>
              <a:gd name="connsiteX1439" fmla="*/ 4601751 w 6187971"/>
              <a:gd name="connsiteY1439" fmla="*/ 1341707 h 5955635"/>
              <a:gd name="connsiteX1440" fmla="*/ 4596160 w 6187971"/>
              <a:gd name="connsiteY1440" fmla="*/ 1337500 h 5955635"/>
              <a:gd name="connsiteX1441" fmla="*/ 4602316 w 6187971"/>
              <a:gd name="connsiteY1441" fmla="*/ 1338629 h 5955635"/>
              <a:gd name="connsiteX1442" fmla="*/ 4687012 w 6187971"/>
              <a:gd name="connsiteY1442" fmla="*/ 1414615 h 5955635"/>
              <a:gd name="connsiteX1443" fmla="*/ 4688706 w 6187971"/>
              <a:gd name="connsiteY1443" fmla="*/ 1405380 h 5955635"/>
              <a:gd name="connsiteX1444" fmla="*/ 4663260 w 6187971"/>
              <a:gd name="connsiteY1444" fmla="*/ 1387986 h 5955635"/>
              <a:gd name="connsiteX1445" fmla="*/ 4628326 w 6187971"/>
              <a:gd name="connsiteY1445" fmla="*/ 1352943 h 5955635"/>
              <a:gd name="connsiteX1446" fmla="*/ 4505052 w 6187971"/>
              <a:gd name="connsiteY1446" fmla="*/ 1244426 h 5955635"/>
              <a:gd name="connsiteX1447" fmla="*/ 4490790 w 6187971"/>
              <a:gd name="connsiteY1447" fmla="*/ 1235448 h 5955635"/>
              <a:gd name="connsiteX1448" fmla="*/ 4434308 w 6187971"/>
              <a:gd name="connsiteY1448" fmla="*/ 1196454 h 5955635"/>
              <a:gd name="connsiteX1449" fmla="*/ 4430410 w 6187971"/>
              <a:gd name="connsiteY1449" fmla="*/ 1183012 h 5955635"/>
              <a:gd name="connsiteX1450" fmla="*/ 4400759 w 6187971"/>
              <a:gd name="connsiteY1450" fmla="*/ 1171212 h 5955635"/>
              <a:gd name="connsiteX1451" fmla="*/ 4407479 w 6187971"/>
              <a:gd name="connsiteY1451" fmla="*/ 1169261 h 5955635"/>
              <a:gd name="connsiteX1452" fmla="*/ 4343712 w 6187971"/>
              <a:gd name="connsiteY1452" fmla="*/ 1135297 h 5955635"/>
              <a:gd name="connsiteX1453" fmla="*/ 1318845 w 6187971"/>
              <a:gd name="connsiteY1453" fmla="*/ 1535771 h 5955635"/>
              <a:gd name="connsiteX1454" fmla="*/ 1298829 w 6187971"/>
              <a:gd name="connsiteY1454" fmla="*/ 1573056 h 5955635"/>
              <a:gd name="connsiteX1455" fmla="*/ 1293203 w 6187971"/>
              <a:gd name="connsiteY1455" fmla="*/ 1595921 h 5955635"/>
              <a:gd name="connsiteX1456" fmla="*/ 1293532 w 6187971"/>
              <a:gd name="connsiteY1456" fmla="*/ 1599724 h 5955635"/>
              <a:gd name="connsiteX1457" fmla="*/ 1289333 w 6187971"/>
              <a:gd name="connsiteY1457" fmla="*/ 1608630 h 5955635"/>
              <a:gd name="connsiteX1458" fmla="*/ 1270060 w 6187971"/>
              <a:gd name="connsiteY1458" fmla="*/ 1628642 h 5955635"/>
              <a:gd name="connsiteX1459" fmla="*/ 1238185 w 6187971"/>
              <a:gd name="connsiteY1459" fmla="*/ 1677840 h 5955635"/>
              <a:gd name="connsiteX1460" fmla="*/ 1233025 w 6187971"/>
              <a:gd name="connsiteY1460" fmla="*/ 1697780 h 5955635"/>
              <a:gd name="connsiteX1461" fmla="*/ 1232063 w 6187971"/>
              <a:gd name="connsiteY1461" fmla="*/ 1693276 h 5955635"/>
              <a:gd name="connsiteX1462" fmla="*/ 1231100 w 6187971"/>
              <a:gd name="connsiteY1462" fmla="*/ 1688772 h 5955635"/>
              <a:gd name="connsiteX1463" fmla="*/ 1226596 w 6187971"/>
              <a:gd name="connsiteY1463" fmla="*/ 1689735 h 5955635"/>
              <a:gd name="connsiteX1464" fmla="*/ 1223055 w 6187971"/>
              <a:gd name="connsiteY1464" fmla="*/ 1695201 h 5955635"/>
              <a:gd name="connsiteX1465" fmla="*/ 1225942 w 6187971"/>
              <a:gd name="connsiteY1465" fmla="*/ 1708713 h 5955635"/>
              <a:gd name="connsiteX1466" fmla="*/ 1219820 w 6187971"/>
              <a:gd name="connsiteY1466" fmla="*/ 1724150 h 5955635"/>
              <a:gd name="connsiteX1467" fmla="*/ 1210812 w 6187971"/>
              <a:gd name="connsiteY1467" fmla="*/ 1726074 h 5955635"/>
              <a:gd name="connsiteX1468" fmla="*/ 1209850 w 6187971"/>
              <a:gd name="connsiteY1468" fmla="*/ 1721570 h 5955635"/>
              <a:gd name="connsiteX1469" fmla="*/ 1205346 w 6187971"/>
              <a:gd name="connsiteY1469" fmla="*/ 1722532 h 5955635"/>
              <a:gd name="connsiteX1470" fmla="*/ 1206308 w 6187971"/>
              <a:gd name="connsiteY1470" fmla="*/ 1727037 h 5955635"/>
              <a:gd name="connsiteX1471" fmla="*/ 1207270 w 6187971"/>
              <a:gd name="connsiteY1471" fmla="*/ 1731541 h 5955635"/>
              <a:gd name="connsiteX1472" fmla="*/ 1204690 w 6187971"/>
              <a:gd name="connsiteY1472" fmla="*/ 1741511 h 5955635"/>
              <a:gd name="connsiteX1473" fmla="*/ 1201149 w 6187971"/>
              <a:gd name="connsiteY1473" fmla="*/ 1746977 h 5955635"/>
              <a:gd name="connsiteX1474" fmla="*/ 1196645 w 6187971"/>
              <a:gd name="connsiteY1474" fmla="*/ 1747940 h 5955635"/>
              <a:gd name="connsiteX1475" fmla="*/ 1193103 w 6187971"/>
              <a:gd name="connsiteY1475" fmla="*/ 1753405 h 5955635"/>
              <a:gd name="connsiteX1476" fmla="*/ 1197607 w 6187971"/>
              <a:gd name="connsiteY1476" fmla="*/ 1752443 h 5955635"/>
              <a:gd name="connsiteX1477" fmla="*/ 1194065 w 6187971"/>
              <a:gd name="connsiteY1477" fmla="*/ 1757910 h 5955635"/>
              <a:gd name="connsiteX1478" fmla="*/ 1155105 w 6187971"/>
              <a:gd name="connsiteY1478" fmla="*/ 1818040 h 5955635"/>
              <a:gd name="connsiteX1479" fmla="*/ 1150601 w 6187971"/>
              <a:gd name="connsiteY1479" fmla="*/ 1819002 h 5955635"/>
              <a:gd name="connsiteX1480" fmla="*/ 1151563 w 6187971"/>
              <a:gd name="connsiteY1480" fmla="*/ 1823506 h 5955635"/>
              <a:gd name="connsiteX1481" fmla="*/ 1148022 w 6187971"/>
              <a:gd name="connsiteY1481" fmla="*/ 1828972 h 5955635"/>
              <a:gd name="connsiteX1482" fmla="*/ 1148984 w 6187971"/>
              <a:gd name="connsiteY1482" fmla="*/ 1833476 h 5955635"/>
              <a:gd name="connsiteX1483" fmla="*/ 1142555 w 6187971"/>
              <a:gd name="connsiteY1483" fmla="*/ 1825430 h 5955635"/>
              <a:gd name="connsiteX1484" fmla="*/ 1128388 w 6187971"/>
              <a:gd name="connsiteY1484" fmla="*/ 1847295 h 5955635"/>
              <a:gd name="connsiteX1485" fmla="*/ 1123884 w 6187971"/>
              <a:gd name="connsiteY1485" fmla="*/ 1848258 h 5955635"/>
              <a:gd name="connsiteX1486" fmla="*/ 1121709 w 6187971"/>
              <a:gd name="connsiteY1486" fmla="*/ 1845626 h 5955635"/>
              <a:gd name="connsiteX1487" fmla="*/ 1123442 w 6187971"/>
              <a:gd name="connsiteY1487" fmla="*/ 1842951 h 5955635"/>
              <a:gd name="connsiteX1488" fmla="*/ 1125256 w 6187971"/>
              <a:gd name="connsiteY1488" fmla="*/ 1840901 h 5955635"/>
              <a:gd name="connsiteX1489" fmla="*/ 1130005 w 6187971"/>
              <a:gd name="connsiteY1489" fmla="*/ 1832821 h 5955635"/>
              <a:gd name="connsiteX1490" fmla="*/ 1123442 w 6187971"/>
              <a:gd name="connsiteY1490" fmla="*/ 1842951 h 5955635"/>
              <a:gd name="connsiteX1491" fmla="*/ 1121403 w 6187971"/>
              <a:gd name="connsiteY1491" fmla="*/ 1845256 h 5955635"/>
              <a:gd name="connsiteX1492" fmla="*/ 1121709 w 6187971"/>
              <a:gd name="connsiteY1492" fmla="*/ 1845626 h 5955635"/>
              <a:gd name="connsiteX1493" fmla="*/ 1105213 w 6187971"/>
              <a:gd name="connsiteY1493" fmla="*/ 1871085 h 5955635"/>
              <a:gd name="connsiteX1494" fmla="*/ 1087503 w 6187971"/>
              <a:gd name="connsiteY1494" fmla="*/ 1898417 h 5955635"/>
              <a:gd name="connsiteX1495" fmla="*/ 1074299 w 6187971"/>
              <a:gd name="connsiteY1495" fmla="*/ 1924786 h 5955635"/>
              <a:gd name="connsiteX1496" fmla="*/ 1042423 w 6187971"/>
              <a:gd name="connsiteY1496" fmla="*/ 1973983 h 5955635"/>
              <a:gd name="connsiteX1497" fmla="*/ 1036301 w 6187971"/>
              <a:gd name="connsiteY1497" fmla="*/ 1989420 h 5955635"/>
              <a:gd name="connsiteX1498" fmla="*/ 1028255 w 6187971"/>
              <a:gd name="connsiteY1498" fmla="*/ 1995849 h 5955635"/>
              <a:gd name="connsiteX1499" fmla="*/ 1024713 w 6187971"/>
              <a:gd name="connsiteY1499" fmla="*/ 2001315 h 5955635"/>
              <a:gd name="connsiteX1500" fmla="*/ 1015050 w 6187971"/>
              <a:gd name="connsiteY1500" fmla="*/ 2022217 h 5955635"/>
              <a:gd name="connsiteX1501" fmla="*/ 1008928 w 6187971"/>
              <a:gd name="connsiteY1501" fmla="*/ 2037654 h 5955635"/>
              <a:gd name="connsiteX1502" fmla="*/ 998303 w 6187971"/>
              <a:gd name="connsiteY1502" fmla="*/ 2054054 h 5955635"/>
              <a:gd name="connsiteX1503" fmla="*/ 910066 w 6187971"/>
              <a:gd name="connsiteY1503" fmla="*/ 2214194 h 5955635"/>
              <a:gd name="connsiteX1504" fmla="*/ 907117 w 6187971"/>
              <a:gd name="connsiteY1504" fmla="*/ 2214824 h 5955635"/>
              <a:gd name="connsiteX1505" fmla="*/ 908116 w 6187971"/>
              <a:gd name="connsiteY1505" fmla="*/ 2211343 h 5955635"/>
              <a:gd name="connsiteX1506" fmla="*/ 972795 w 6187971"/>
              <a:gd name="connsiteY1506" fmla="*/ 2040882 h 5955635"/>
              <a:gd name="connsiteX1507" fmla="*/ 979961 w 6187971"/>
              <a:gd name="connsiteY1507" fmla="*/ 2024343 h 5955635"/>
              <a:gd name="connsiteX1508" fmla="*/ 983522 w 6187971"/>
              <a:gd name="connsiteY1508" fmla="*/ 2028953 h 5955635"/>
              <a:gd name="connsiteX1509" fmla="*/ 986429 w 6187971"/>
              <a:gd name="connsiteY1509" fmla="*/ 2010313 h 5955635"/>
              <a:gd name="connsiteX1510" fmla="*/ 991511 w 6187971"/>
              <a:gd name="connsiteY1510" fmla="*/ 1999574 h 5955635"/>
              <a:gd name="connsiteX1511" fmla="*/ 994802 w 6187971"/>
              <a:gd name="connsiteY1511" fmla="*/ 1993577 h 5955635"/>
              <a:gd name="connsiteX1512" fmla="*/ 999306 w 6187971"/>
              <a:gd name="connsiteY1512" fmla="*/ 1992615 h 5955635"/>
              <a:gd name="connsiteX1513" fmla="*/ 1000115 w 6187971"/>
              <a:gd name="connsiteY1513" fmla="*/ 1985377 h 5955635"/>
              <a:gd name="connsiteX1514" fmla="*/ 1000698 w 6187971"/>
              <a:gd name="connsiteY1514" fmla="*/ 1980161 h 5955635"/>
              <a:gd name="connsiteX1515" fmla="*/ 1001566 w 6187971"/>
              <a:gd name="connsiteY1515" fmla="*/ 1978326 h 5955635"/>
              <a:gd name="connsiteX1516" fmla="*/ 1004140 w 6187971"/>
              <a:gd name="connsiteY1516" fmla="*/ 1979072 h 5955635"/>
              <a:gd name="connsiteX1517" fmla="*/ 1018633 w 6187971"/>
              <a:gd name="connsiteY1517" fmla="*/ 1950808 h 5955635"/>
              <a:gd name="connsiteX1518" fmla="*/ 1038266 w 6187971"/>
              <a:gd name="connsiteY1518" fmla="*/ 1932485 h 5955635"/>
              <a:gd name="connsiteX1519" fmla="*/ 1099132 w 6187971"/>
              <a:gd name="connsiteY1519" fmla="*/ 1820578 h 5955635"/>
              <a:gd name="connsiteX1520" fmla="*/ 1113299 w 6187971"/>
              <a:gd name="connsiteY1520" fmla="*/ 1798714 h 5955635"/>
              <a:gd name="connsiteX1521" fmla="*/ 1204731 w 6187971"/>
              <a:gd name="connsiteY1521" fmla="*/ 1675567 h 5955635"/>
              <a:gd name="connsiteX1522" fmla="*/ 1226944 w 6187971"/>
              <a:gd name="connsiteY1522" fmla="*/ 1647273 h 5955635"/>
              <a:gd name="connsiteX1523" fmla="*/ 1225982 w 6187971"/>
              <a:gd name="connsiteY1523" fmla="*/ 1642769 h 5955635"/>
              <a:gd name="connsiteX1524" fmla="*/ 1231449 w 6187971"/>
              <a:gd name="connsiteY1524" fmla="*/ 1646311 h 5955635"/>
              <a:gd name="connsiteX1525" fmla="*/ 1238532 w 6187971"/>
              <a:gd name="connsiteY1525" fmla="*/ 1635378 h 5955635"/>
              <a:gd name="connsiteX1526" fmla="*/ 1242074 w 6187971"/>
              <a:gd name="connsiteY1526" fmla="*/ 1629913 h 5955635"/>
              <a:gd name="connsiteX1527" fmla="*/ 1237570 w 6187971"/>
              <a:gd name="connsiteY1527" fmla="*/ 1630875 h 5955635"/>
              <a:gd name="connsiteX1528" fmla="*/ 1290042 w 6187971"/>
              <a:gd name="connsiteY1528" fmla="*/ 1567858 h 5955635"/>
              <a:gd name="connsiteX1529" fmla="*/ 1314235 w 6187971"/>
              <a:gd name="connsiteY1529" fmla="*/ 1540908 h 5955635"/>
              <a:gd name="connsiteX1530" fmla="*/ 4439702 w 6187971"/>
              <a:gd name="connsiteY1530" fmla="*/ 857271 h 5955635"/>
              <a:gd name="connsiteX1531" fmla="*/ 4444206 w 6187971"/>
              <a:gd name="connsiteY1531" fmla="*/ 856309 h 5955635"/>
              <a:gd name="connsiteX1532" fmla="*/ 4445168 w 6187971"/>
              <a:gd name="connsiteY1532" fmla="*/ 860813 h 5955635"/>
              <a:gd name="connsiteX1533" fmla="*/ 4439702 w 6187971"/>
              <a:gd name="connsiteY1533" fmla="*/ 857271 h 5955635"/>
              <a:gd name="connsiteX1534" fmla="*/ 4439395 w 6187971"/>
              <a:gd name="connsiteY1534" fmla="*/ 833789 h 5955635"/>
              <a:gd name="connsiteX1535" fmla="*/ 4444862 w 6187971"/>
              <a:gd name="connsiteY1535" fmla="*/ 837331 h 5955635"/>
              <a:gd name="connsiteX1536" fmla="*/ 4440357 w 6187971"/>
              <a:gd name="connsiteY1536" fmla="*/ 838293 h 5955635"/>
              <a:gd name="connsiteX1537" fmla="*/ 4439395 w 6187971"/>
              <a:gd name="connsiteY1537" fmla="*/ 833789 h 5955635"/>
              <a:gd name="connsiteX1538" fmla="*/ 3878041 w 6187971"/>
              <a:gd name="connsiteY1538" fmla="*/ 775787 h 5955635"/>
              <a:gd name="connsiteX1539" fmla="*/ 3885822 w 6187971"/>
              <a:gd name="connsiteY1539" fmla="*/ 777801 h 5955635"/>
              <a:gd name="connsiteX1540" fmla="*/ 3881318 w 6187971"/>
              <a:gd name="connsiteY1540" fmla="*/ 778763 h 5955635"/>
              <a:gd name="connsiteX1541" fmla="*/ 1104676 w 6187971"/>
              <a:gd name="connsiteY1541" fmla="*/ 1330248 h 5955635"/>
              <a:gd name="connsiteX1542" fmla="*/ 1094527 w 6187971"/>
              <a:gd name="connsiteY1542" fmla="*/ 1352482 h 5955635"/>
              <a:gd name="connsiteX1543" fmla="*/ 1064045 w 6187971"/>
              <a:gd name="connsiteY1543" fmla="*/ 1398591 h 5955635"/>
              <a:gd name="connsiteX1544" fmla="*/ 578456 w 6187971"/>
              <a:gd name="connsiteY1544" fmla="*/ 2585624 h 5955635"/>
              <a:gd name="connsiteX1545" fmla="*/ 575225 w 6187971"/>
              <a:gd name="connsiteY1545" fmla="*/ 2625422 h 5955635"/>
              <a:gd name="connsiteX1546" fmla="*/ 589292 w 6187971"/>
              <a:gd name="connsiteY1546" fmla="*/ 2984165 h 5955635"/>
              <a:gd name="connsiteX1547" fmla="*/ 621678 w 6187971"/>
              <a:gd name="connsiteY1547" fmla="*/ 3309663 h 5955635"/>
              <a:gd name="connsiteX1548" fmla="*/ 637489 w 6187971"/>
              <a:gd name="connsiteY1548" fmla="*/ 3228070 h 5955635"/>
              <a:gd name="connsiteX1549" fmla="*/ 616036 w 6187971"/>
              <a:gd name="connsiteY1549" fmla="*/ 2935433 h 5955635"/>
              <a:gd name="connsiteX1550" fmla="*/ 887499 w 6187971"/>
              <a:gd name="connsiteY1550" fmla="*/ 1780458 h 5955635"/>
              <a:gd name="connsiteX1551" fmla="*/ 997109 w 6187971"/>
              <a:gd name="connsiteY1551" fmla="*/ 1643628 h 5955635"/>
              <a:gd name="connsiteX1552" fmla="*/ 1014774 w 6187971"/>
              <a:gd name="connsiteY1552" fmla="*/ 1589014 h 5955635"/>
              <a:gd name="connsiteX1553" fmla="*/ 1051413 w 6187971"/>
              <a:gd name="connsiteY1553" fmla="*/ 1522524 h 5955635"/>
              <a:gd name="connsiteX1554" fmla="*/ 1104050 w 6187971"/>
              <a:gd name="connsiteY1554" fmla="*/ 1503457 h 5955635"/>
              <a:gd name="connsiteX1555" fmla="*/ 1050162 w 6187971"/>
              <a:gd name="connsiteY1555" fmla="*/ 1599052 h 5955635"/>
              <a:gd name="connsiteX1556" fmla="*/ 889954 w 6187971"/>
              <a:gd name="connsiteY1556" fmla="*/ 1910945 h 5955635"/>
              <a:gd name="connsiteX1557" fmla="*/ 871201 w 6187971"/>
              <a:gd name="connsiteY1557" fmla="*/ 1997079 h 5955635"/>
              <a:gd name="connsiteX1558" fmla="*/ 857404 w 6187971"/>
              <a:gd name="connsiteY1558" fmla="*/ 2060644 h 5955635"/>
              <a:gd name="connsiteX1559" fmla="*/ 753411 w 6187971"/>
              <a:gd name="connsiteY1559" fmla="*/ 2397680 h 5955635"/>
              <a:gd name="connsiteX1560" fmla="*/ 756336 w 6187971"/>
              <a:gd name="connsiteY1560" fmla="*/ 2420520 h 5955635"/>
              <a:gd name="connsiteX1561" fmla="*/ 764421 w 6187971"/>
              <a:gd name="connsiteY1561" fmla="*/ 2415547 h 5955635"/>
              <a:gd name="connsiteX1562" fmla="*/ 761396 w 6187971"/>
              <a:gd name="connsiteY1562" fmla="*/ 2433165 h 5955635"/>
              <a:gd name="connsiteX1563" fmla="*/ 760478 w 6187971"/>
              <a:gd name="connsiteY1563" fmla="*/ 2435480 h 5955635"/>
              <a:gd name="connsiteX1564" fmla="*/ 760592 w 6187971"/>
              <a:gd name="connsiteY1564" fmla="*/ 2432158 h 5955635"/>
              <a:gd name="connsiteX1565" fmla="*/ 757460 w 6187971"/>
              <a:gd name="connsiteY1565" fmla="*/ 2425764 h 5955635"/>
              <a:gd name="connsiteX1566" fmla="*/ 750377 w 6187971"/>
              <a:gd name="connsiteY1566" fmla="*/ 2436696 h 5955635"/>
              <a:gd name="connsiteX1567" fmla="*/ 751339 w 6187971"/>
              <a:gd name="connsiteY1567" fmla="*/ 2441200 h 5955635"/>
              <a:gd name="connsiteX1568" fmla="*/ 751994 w 6187971"/>
              <a:gd name="connsiteY1568" fmla="*/ 2422222 h 5955635"/>
              <a:gd name="connsiteX1569" fmla="*/ 742023 w 6187971"/>
              <a:gd name="connsiteY1569" fmla="*/ 2419642 h 5955635"/>
              <a:gd name="connsiteX1570" fmla="*/ 729781 w 6187971"/>
              <a:gd name="connsiteY1570" fmla="*/ 2450515 h 5955635"/>
              <a:gd name="connsiteX1571" fmla="*/ 730743 w 6187971"/>
              <a:gd name="connsiteY1571" fmla="*/ 2455019 h 5955635"/>
              <a:gd name="connsiteX1572" fmla="*/ 726239 w 6187971"/>
              <a:gd name="connsiteY1572" fmla="*/ 2455982 h 5955635"/>
              <a:gd name="connsiteX1573" fmla="*/ 727201 w 6187971"/>
              <a:gd name="connsiteY1573" fmla="*/ 2460486 h 5955635"/>
              <a:gd name="connsiteX1574" fmla="*/ 728163 w 6187971"/>
              <a:gd name="connsiteY1574" fmla="*/ 2464990 h 5955635"/>
              <a:gd name="connsiteX1575" fmla="*/ 731705 w 6187971"/>
              <a:gd name="connsiteY1575" fmla="*/ 2459524 h 5955635"/>
              <a:gd name="connsiteX1576" fmla="*/ 731050 w 6187971"/>
              <a:gd name="connsiteY1576" fmla="*/ 2478502 h 5955635"/>
              <a:gd name="connsiteX1577" fmla="*/ 735554 w 6187971"/>
              <a:gd name="connsiteY1577" fmla="*/ 2477540 h 5955635"/>
              <a:gd name="connsiteX1578" fmla="*/ 745218 w 6187971"/>
              <a:gd name="connsiteY1578" fmla="*/ 2456637 h 5955635"/>
              <a:gd name="connsiteX1579" fmla="*/ 749722 w 6187971"/>
              <a:gd name="connsiteY1579" fmla="*/ 2455675 h 5955635"/>
              <a:gd name="connsiteX1580" fmla="*/ 746180 w 6187971"/>
              <a:gd name="connsiteY1580" fmla="*/ 2461140 h 5955635"/>
              <a:gd name="connsiteX1581" fmla="*/ 752609 w 6187971"/>
              <a:gd name="connsiteY1581" fmla="*/ 2469187 h 5955635"/>
              <a:gd name="connsiteX1582" fmla="*/ 755188 w 6187971"/>
              <a:gd name="connsiteY1582" fmla="*/ 2459216 h 5955635"/>
              <a:gd name="connsiteX1583" fmla="*/ 754226 w 6187971"/>
              <a:gd name="connsiteY1583" fmla="*/ 2454712 h 5955635"/>
              <a:gd name="connsiteX1584" fmla="*/ 757767 w 6187971"/>
              <a:gd name="connsiteY1584" fmla="*/ 2449246 h 5955635"/>
              <a:gd name="connsiteX1585" fmla="*/ 748411 w 6187971"/>
              <a:gd name="connsiteY1585" fmla="*/ 2493631 h 5955635"/>
              <a:gd name="connsiteX1586" fmla="*/ 759344 w 6187971"/>
              <a:gd name="connsiteY1586" fmla="*/ 2500715 h 5955635"/>
              <a:gd name="connsiteX1587" fmla="*/ 760307 w 6187971"/>
              <a:gd name="connsiteY1587" fmla="*/ 2505219 h 5955635"/>
              <a:gd name="connsiteX1588" fmla="*/ 754840 w 6187971"/>
              <a:gd name="connsiteY1588" fmla="*/ 2501678 h 5955635"/>
              <a:gd name="connsiteX1589" fmla="*/ 753878 w 6187971"/>
              <a:gd name="connsiteY1589" fmla="*/ 2497173 h 5955635"/>
              <a:gd name="connsiteX1590" fmla="*/ 749373 w 6187971"/>
              <a:gd name="connsiteY1590" fmla="*/ 2498135 h 5955635"/>
              <a:gd name="connsiteX1591" fmla="*/ 746794 w 6187971"/>
              <a:gd name="connsiteY1591" fmla="*/ 2508105 h 5955635"/>
              <a:gd name="connsiteX1592" fmla="*/ 747757 w 6187971"/>
              <a:gd name="connsiteY1592" fmla="*/ 2512610 h 5955635"/>
              <a:gd name="connsiteX1593" fmla="*/ 740673 w 6187971"/>
              <a:gd name="connsiteY1593" fmla="*/ 2523542 h 5955635"/>
              <a:gd name="connsiteX1594" fmla="*/ 738748 w 6187971"/>
              <a:gd name="connsiteY1594" fmla="*/ 2514534 h 5955635"/>
              <a:gd name="connsiteX1595" fmla="*/ 734245 w 6187971"/>
              <a:gd name="connsiteY1595" fmla="*/ 2515496 h 5955635"/>
              <a:gd name="connsiteX1596" fmla="*/ 731665 w 6187971"/>
              <a:gd name="connsiteY1596" fmla="*/ 2525466 h 5955635"/>
              <a:gd name="connsiteX1597" fmla="*/ 733590 w 6187971"/>
              <a:gd name="connsiteY1597" fmla="*/ 2534475 h 5955635"/>
              <a:gd name="connsiteX1598" fmla="*/ 745484 w 6187971"/>
              <a:gd name="connsiteY1598" fmla="*/ 2546063 h 5955635"/>
              <a:gd name="connsiteX1599" fmla="*/ 743868 w 6187971"/>
              <a:gd name="connsiteY1599" fmla="*/ 2560537 h 5955635"/>
              <a:gd name="connsiteX1600" fmla="*/ 726773 w 6187971"/>
              <a:gd name="connsiteY1600" fmla="*/ 2634833 h 5955635"/>
              <a:gd name="connsiteX1601" fmla="*/ 721306 w 6187971"/>
              <a:gd name="connsiteY1601" fmla="*/ 2631292 h 5955635"/>
              <a:gd name="connsiteX1602" fmla="*/ 722269 w 6187971"/>
              <a:gd name="connsiteY1602" fmla="*/ 2635796 h 5955635"/>
              <a:gd name="connsiteX1603" fmla="*/ 717764 w 6187971"/>
              <a:gd name="connsiteY1603" fmla="*/ 2636758 h 5955635"/>
              <a:gd name="connsiteX1604" fmla="*/ 712298 w 6187971"/>
              <a:gd name="connsiteY1604" fmla="*/ 2633217 h 5955635"/>
              <a:gd name="connsiteX1605" fmla="*/ 717150 w 6187971"/>
              <a:gd name="connsiteY1605" fmla="*/ 2589793 h 5955635"/>
              <a:gd name="connsiteX1606" fmla="*/ 722616 w 6187971"/>
              <a:gd name="connsiteY1606" fmla="*/ 2593335 h 5955635"/>
              <a:gd name="connsiteX1607" fmla="*/ 727775 w 6187971"/>
              <a:gd name="connsiteY1607" fmla="*/ 2573394 h 5955635"/>
              <a:gd name="connsiteX1608" fmla="*/ 720691 w 6187971"/>
              <a:gd name="connsiteY1608" fmla="*/ 2584327 h 5955635"/>
              <a:gd name="connsiteX1609" fmla="*/ 721347 w 6187971"/>
              <a:gd name="connsiteY1609" fmla="*/ 2565348 h 5955635"/>
              <a:gd name="connsiteX1610" fmla="*/ 720385 w 6187971"/>
              <a:gd name="connsiteY1610" fmla="*/ 2560844 h 5955635"/>
              <a:gd name="connsiteX1611" fmla="*/ 723927 w 6187971"/>
              <a:gd name="connsiteY1611" fmla="*/ 2555379 h 5955635"/>
              <a:gd name="connsiteX1612" fmla="*/ 722964 w 6187971"/>
              <a:gd name="connsiteY1612" fmla="*/ 2550874 h 5955635"/>
              <a:gd name="connsiteX1613" fmla="*/ 722002 w 6187971"/>
              <a:gd name="connsiteY1613" fmla="*/ 2546370 h 5955635"/>
              <a:gd name="connsiteX1614" fmla="*/ 713956 w 6187971"/>
              <a:gd name="connsiteY1614" fmla="*/ 2552799 h 5955635"/>
              <a:gd name="connsiteX1615" fmla="*/ 711377 w 6187971"/>
              <a:gd name="connsiteY1615" fmla="*/ 2562769 h 5955635"/>
              <a:gd name="connsiteX1616" fmla="*/ 712339 w 6187971"/>
              <a:gd name="connsiteY1616" fmla="*/ 2567273 h 5955635"/>
              <a:gd name="connsiteX1617" fmla="*/ 716842 w 6187971"/>
              <a:gd name="connsiteY1617" fmla="*/ 2566311 h 5955635"/>
              <a:gd name="connsiteX1618" fmla="*/ 707794 w 6187971"/>
              <a:gd name="connsiteY1618" fmla="*/ 2634179 h 5955635"/>
              <a:gd name="connsiteX1619" fmla="*/ 704252 w 6187971"/>
              <a:gd name="connsiteY1619" fmla="*/ 2639645 h 5955635"/>
              <a:gd name="connsiteX1620" fmla="*/ 701673 w 6187971"/>
              <a:gd name="connsiteY1620" fmla="*/ 2649616 h 5955635"/>
              <a:gd name="connsiteX1621" fmla="*/ 706177 w 6187971"/>
              <a:gd name="connsiteY1621" fmla="*/ 2648653 h 5955635"/>
              <a:gd name="connsiteX1622" fmla="*/ 698438 w 6187971"/>
              <a:gd name="connsiteY1622" fmla="*/ 2678565 h 5955635"/>
              <a:gd name="connsiteX1623" fmla="*/ 695858 w 6187971"/>
              <a:gd name="connsiteY1623" fmla="*/ 2688534 h 5955635"/>
              <a:gd name="connsiteX1624" fmla="*/ 696821 w 6187971"/>
              <a:gd name="connsiteY1624" fmla="*/ 2693039 h 5955635"/>
              <a:gd name="connsiteX1625" fmla="*/ 701325 w 6187971"/>
              <a:gd name="connsiteY1625" fmla="*/ 2692076 h 5955635"/>
              <a:gd name="connsiteX1626" fmla="*/ 690967 w 6187971"/>
              <a:gd name="connsiteY1626" fmla="*/ 2797901 h 5955635"/>
              <a:gd name="connsiteX1627" fmla="*/ 687424 w 6187971"/>
              <a:gd name="connsiteY1627" fmla="*/ 2803368 h 5955635"/>
              <a:gd name="connsiteX1628" fmla="*/ 688387 w 6187971"/>
              <a:gd name="connsiteY1628" fmla="*/ 2807872 h 5955635"/>
              <a:gd name="connsiteX1629" fmla="*/ 689349 w 6187971"/>
              <a:gd name="connsiteY1629" fmla="*/ 2812375 h 5955635"/>
              <a:gd name="connsiteX1630" fmla="*/ 685152 w 6187971"/>
              <a:gd name="connsiteY1630" fmla="*/ 2836821 h 5955635"/>
              <a:gd name="connsiteX1631" fmla="*/ 681611 w 6187971"/>
              <a:gd name="connsiteY1631" fmla="*/ 2842288 h 5955635"/>
              <a:gd name="connsiteX1632" fmla="*/ 683535 w 6187971"/>
              <a:gd name="connsiteY1632" fmla="*/ 2851295 h 5955635"/>
              <a:gd name="connsiteX1633" fmla="*/ 684497 w 6187971"/>
              <a:gd name="connsiteY1633" fmla="*/ 2855799 h 5955635"/>
              <a:gd name="connsiteX1634" fmla="*/ 680955 w 6187971"/>
              <a:gd name="connsiteY1634" fmla="*/ 2861265 h 5955635"/>
              <a:gd name="connsiteX1635" fmla="*/ 681918 w 6187971"/>
              <a:gd name="connsiteY1635" fmla="*/ 2865770 h 5955635"/>
              <a:gd name="connsiteX1636" fmla="*/ 687691 w 6187971"/>
              <a:gd name="connsiteY1636" fmla="*/ 2892794 h 5955635"/>
              <a:gd name="connsiteX1637" fmla="*/ 684149 w 6187971"/>
              <a:gd name="connsiteY1637" fmla="*/ 2898260 h 5955635"/>
              <a:gd name="connsiteX1638" fmla="*/ 685112 w 6187971"/>
              <a:gd name="connsiteY1638" fmla="*/ 2902765 h 5955635"/>
              <a:gd name="connsiteX1639" fmla="*/ 683495 w 6187971"/>
              <a:gd name="connsiteY1639" fmla="*/ 2917239 h 5955635"/>
              <a:gd name="connsiteX1640" fmla="*/ 684457 w 6187971"/>
              <a:gd name="connsiteY1640" fmla="*/ 2921742 h 5955635"/>
              <a:gd name="connsiteX1641" fmla="*/ 678642 w 6187971"/>
              <a:gd name="connsiteY1641" fmla="*/ 2960662 h 5955635"/>
              <a:gd name="connsiteX1642" fmla="*/ 679604 w 6187971"/>
              <a:gd name="connsiteY1642" fmla="*/ 2965165 h 5955635"/>
              <a:gd name="connsiteX1643" fmla="*/ 675101 w 6187971"/>
              <a:gd name="connsiteY1643" fmla="*/ 2966128 h 5955635"/>
              <a:gd name="connsiteX1644" fmla="*/ 676063 w 6187971"/>
              <a:gd name="connsiteY1644" fmla="*/ 2970632 h 5955635"/>
              <a:gd name="connsiteX1645" fmla="*/ 677026 w 6187971"/>
              <a:gd name="connsiteY1645" fmla="*/ 2975136 h 5955635"/>
              <a:gd name="connsiteX1646" fmla="*/ 681529 w 6187971"/>
              <a:gd name="connsiteY1646" fmla="*/ 2974174 h 5955635"/>
              <a:gd name="connsiteX1647" fmla="*/ 679912 w 6187971"/>
              <a:gd name="connsiteY1647" fmla="*/ 2988648 h 5955635"/>
              <a:gd name="connsiteX1648" fmla="*/ 678950 w 6187971"/>
              <a:gd name="connsiteY1648" fmla="*/ 2984144 h 5955635"/>
              <a:gd name="connsiteX1649" fmla="*/ 678295 w 6187971"/>
              <a:gd name="connsiteY1649" fmla="*/ 3003123 h 5955635"/>
              <a:gd name="connsiteX1650" fmla="*/ 681182 w 6187971"/>
              <a:gd name="connsiteY1650" fmla="*/ 3016635 h 5955635"/>
              <a:gd name="connsiteX1651" fmla="*/ 677640 w 6187971"/>
              <a:gd name="connsiteY1651" fmla="*/ 3022102 h 5955635"/>
              <a:gd name="connsiteX1652" fmla="*/ 678602 w 6187971"/>
              <a:gd name="connsiteY1652" fmla="*/ 3026605 h 5955635"/>
              <a:gd name="connsiteX1653" fmla="*/ 675061 w 6187971"/>
              <a:gd name="connsiteY1653" fmla="*/ 3032071 h 5955635"/>
              <a:gd name="connsiteX1654" fmla="*/ 676023 w 6187971"/>
              <a:gd name="connsiteY1654" fmla="*/ 3036576 h 5955635"/>
              <a:gd name="connsiteX1655" fmla="*/ 680527 w 6187971"/>
              <a:gd name="connsiteY1655" fmla="*/ 3035613 h 5955635"/>
              <a:gd name="connsiteX1656" fmla="*/ 689187 w 6187971"/>
              <a:gd name="connsiteY1656" fmla="*/ 3076150 h 5955635"/>
              <a:gd name="connsiteX1657" fmla="*/ 683721 w 6187971"/>
              <a:gd name="connsiteY1657" fmla="*/ 3072608 h 5955635"/>
              <a:gd name="connsiteX1658" fmla="*/ 679217 w 6187971"/>
              <a:gd name="connsiteY1658" fmla="*/ 3073570 h 5955635"/>
              <a:gd name="connsiteX1659" fmla="*/ 681142 w 6187971"/>
              <a:gd name="connsiteY1659" fmla="*/ 3082578 h 5955635"/>
              <a:gd name="connsiteX1660" fmla="*/ 682104 w 6187971"/>
              <a:gd name="connsiteY1660" fmla="*/ 3087082 h 5955635"/>
              <a:gd name="connsiteX1661" fmla="*/ 682718 w 6187971"/>
              <a:gd name="connsiteY1661" fmla="*/ 3134047 h 5955635"/>
              <a:gd name="connsiteX1662" fmla="*/ 687222 w 6187971"/>
              <a:gd name="connsiteY1662" fmla="*/ 3133085 h 5955635"/>
              <a:gd name="connsiteX1663" fmla="*/ 683680 w 6187971"/>
              <a:gd name="connsiteY1663" fmla="*/ 3138551 h 5955635"/>
              <a:gd name="connsiteX1664" fmla="*/ 684642 w 6187971"/>
              <a:gd name="connsiteY1664" fmla="*/ 3143056 h 5955635"/>
              <a:gd name="connsiteX1665" fmla="*/ 690416 w 6187971"/>
              <a:gd name="connsiteY1665" fmla="*/ 3170080 h 5955635"/>
              <a:gd name="connsiteX1666" fmla="*/ 694395 w 6187971"/>
              <a:gd name="connsiteY1666" fmla="*/ 3173203 h 5955635"/>
              <a:gd name="connsiteX1667" fmla="*/ 697712 w 6187971"/>
              <a:gd name="connsiteY1667" fmla="*/ 3182366 h 5955635"/>
              <a:gd name="connsiteX1668" fmla="*/ 697129 w 6187971"/>
              <a:gd name="connsiteY1668" fmla="*/ 3182651 h 5955635"/>
              <a:gd name="connsiteX1669" fmla="*/ 691373 w 6187971"/>
              <a:gd name="connsiteY1669" fmla="*/ 3182827 h 5955635"/>
              <a:gd name="connsiteX1670" fmla="*/ 689762 w 6187971"/>
              <a:gd name="connsiteY1670" fmla="*/ 3189059 h 5955635"/>
              <a:gd name="connsiteX1671" fmla="*/ 696682 w 6187971"/>
              <a:gd name="connsiteY1671" fmla="*/ 3182870 h 5955635"/>
              <a:gd name="connsiteX1672" fmla="*/ 697129 w 6187971"/>
              <a:gd name="connsiteY1672" fmla="*/ 3182651 h 5955635"/>
              <a:gd name="connsiteX1673" fmla="*/ 697807 w 6187971"/>
              <a:gd name="connsiteY1673" fmla="*/ 3182630 h 5955635"/>
              <a:gd name="connsiteX1674" fmla="*/ 697712 w 6187971"/>
              <a:gd name="connsiteY1674" fmla="*/ 3182366 h 5955635"/>
              <a:gd name="connsiteX1675" fmla="*/ 698813 w 6187971"/>
              <a:gd name="connsiteY1675" fmla="*/ 3181826 h 5955635"/>
              <a:gd name="connsiteX1676" fmla="*/ 699731 w 6187971"/>
              <a:gd name="connsiteY1676" fmla="*/ 3191637 h 5955635"/>
              <a:gd name="connsiteX1677" fmla="*/ 696189 w 6187971"/>
              <a:gd name="connsiteY1677" fmla="*/ 3197104 h 5955635"/>
              <a:gd name="connsiteX1678" fmla="*/ 697152 w 6187971"/>
              <a:gd name="connsiteY1678" fmla="*/ 3201608 h 5955635"/>
              <a:gd name="connsiteX1679" fmla="*/ 693610 w 6187971"/>
              <a:gd name="connsiteY1679" fmla="*/ 3207074 h 5955635"/>
              <a:gd name="connsiteX1680" fmla="*/ 694573 w 6187971"/>
              <a:gd name="connsiteY1680" fmla="*/ 3211578 h 5955635"/>
              <a:gd name="connsiteX1681" fmla="*/ 696497 w 6187971"/>
              <a:gd name="connsiteY1681" fmla="*/ 3220587 h 5955635"/>
              <a:gd name="connsiteX1682" fmla="*/ 698422 w 6187971"/>
              <a:gd name="connsiteY1682" fmla="*/ 3229595 h 5955635"/>
              <a:gd name="connsiteX1683" fmla="*/ 695842 w 6187971"/>
              <a:gd name="connsiteY1683" fmla="*/ 3239565 h 5955635"/>
              <a:gd name="connsiteX1684" fmla="*/ 693262 w 6187971"/>
              <a:gd name="connsiteY1684" fmla="*/ 3249536 h 5955635"/>
              <a:gd name="connsiteX1685" fmla="*/ 694224 w 6187971"/>
              <a:gd name="connsiteY1685" fmla="*/ 3254039 h 5955635"/>
              <a:gd name="connsiteX1686" fmla="*/ 695187 w 6187971"/>
              <a:gd name="connsiteY1686" fmla="*/ 3258543 h 5955635"/>
              <a:gd name="connsiteX1687" fmla="*/ 690683 w 6187971"/>
              <a:gd name="connsiteY1687" fmla="*/ 3259506 h 5955635"/>
              <a:gd name="connsiteX1688" fmla="*/ 687141 w 6187971"/>
              <a:gd name="connsiteY1688" fmla="*/ 3264972 h 5955635"/>
              <a:gd name="connsiteX1689" fmla="*/ 688103 w 6187971"/>
              <a:gd name="connsiteY1689" fmla="*/ 3269476 h 5955635"/>
              <a:gd name="connsiteX1690" fmla="*/ 693569 w 6187971"/>
              <a:gd name="connsiteY1690" fmla="*/ 3273018 h 5955635"/>
              <a:gd name="connsiteX1691" fmla="*/ 694532 w 6187971"/>
              <a:gd name="connsiteY1691" fmla="*/ 3277522 h 5955635"/>
              <a:gd name="connsiteX1692" fmla="*/ 695494 w 6187971"/>
              <a:gd name="connsiteY1692" fmla="*/ 3282027 h 5955635"/>
              <a:gd name="connsiteX1693" fmla="*/ 698381 w 6187971"/>
              <a:gd name="connsiteY1693" fmla="*/ 3295539 h 5955635"/>
              <a:gd name="connsiteX1694" fmla="*/ 696764 w 6187971"/>
              <a:gd name="connsiteY1694" fmla="*/ 3310013 h 5955635"/>
              <a:gd name="connsiteX1695" fmla="*/ 697726 w 6187971"/>
              <a:gd name="connsiteY1695" fmla="*/ 3314516 h 5955635"/>
              <a:gd name="connsiteX1696" fmla="*/ 699651 w 6187971"/>
              <a:gd name="connsiteY1696" fmla="*/ 3323525 h 5955635"/>
              <a:gd name="connsiteX1697" fmla="*/ 704154 w 6187971"/>
              <a:gd name="connsiteY1697" fmla="*/ 3322563 h 5955635"/>
              <a:gd name="connsiteX1698" fmla="*/ 700613 w 6187971"/>
              <a:gd name="connsiteY1698" fmla="*/ 3328029 h 5955635"/>
              <a:gd name="connsiteX1699" fmla="*/ 702538 w 6187971"/>
              <a:gd name="connsiteY1699" fmla="*/ 3337037 h 5955635"/>
              <a:gd name="connsiteX1700" fmla="*/ 711198 w 6187971"/>
              <a:gd name="connsiteY1700" fmla="*/ 3377573 h 5955635"/>
              <a:gd name="connsiteX1701" fmla="*/ 707656 w 6187971"/>
              <a:gd name="connsiteY1701" fmla="*/ 3383040 h 5955635"/>
              <a:gd name="connsiteX1702" fmla="*/ 708618 w 6187971"/>
              <a:gd name="connsiteY1702" fmla="*/ 3387543 h 5955635"/>
              <a:gd name="connsiteX1703" fmla="*/ 713122 w 6187971"/>
              <a:gd name="connsiteY1703" fmla="*/ 3386581 h 5955635"/>
              <a:gd name="connsiteX1704" fmla="*/ 713430 w 6187971"/>
              <a:gd name="connsiteY1704" fmla="*/ 3410064 h 5955635"/>
              <a:gd name="connsiteX1705" fmla="*/ 714392 w 6187971"/>
              <a:gd name="connsiteY1705" fmla="*/ 3414569 h 5955635"/>
              <a:gd name="connsiteX1706" fmla="*/ 719858 w 6187971"/>
              <a:gd name="connsiteY1706" fmla="*/ 3418109 h 5955635"/>
              <a:gd name="connsiteX1707" fmla="*/ 722090 w 6187971"/>
              <a:gd name="connsiteY1707" fmla="*/ 3450600 h 5955635"/>
              <a:gd name="connsiteX1708" fmla="*/ 726594 w 6187971"/>
              <a:gd name="connsiteY1708" fmla="*/ 3449638 h 5955635"/>
              <a:gd name="connsiteX1709" fmla="*/ 730443 w 6187971"/>
              <a:gd name="connsiteY1709" fmla="*/ 3467654 h 5955635"/>
              <a:gd name="connsiteX1710" fmla="*/ 726902 w 6187971"/>
              <a:gd name="connsiteY1710" fmla="*/ 3473121 h 5955635"/>
              <a:gd name="connsiteX1711" fmla="*/ 716932 w 6187971"/>
              <a:gd name="connsiteY1711" fmla="*/ 3470541 h 5955635"/>
              <a:gd name="connsiteX1712" fmla="*/ 729788 w 6187971"/>
              <a:gd name="connsiteY1712" fmla="*/ 3486633 h 5955635"/>
              <a:gd name="connsiteX1713" fmla="*/ 749689 w 6187971"/>
              <a:gd name="connsiteY1713" fmla="*/ 3557735 h 5955635"/>
              <a:gd name="connsiteX1714" fmla="*/ 745185 w 6187971"/>
              <a:gd name="connsiteY1714" fmla="*/ 3558698 h 5955635"/>
              <a:gd name="connsiteX1715" fmla="*/ 747109 w 6187971"/>
              <a:gd name="connsiteY1715" fmla="*/ 3567705 h 5955635"/>
              <a:gd name="connsiteX1716" fmla="*/ 758656 w 6187971"/>
              <a:gd name="connsiteY1716" fmla="*/ 3621755 h 5955635"/>
              <a:gd name="connsiteX1717" fmla="*/ 759619 w 6187971"/>
              <a:gd name="connsiteY1717" fmla="*/ 3626258 h 5955635"/>
              <a:gd name="connsiteX1718" fmla="*/ 760581 w 6187971"/>
              <a:gd name="connsiteY1718" fmla="*/ 3630762 h 5955635"/>
              <a:gd name="connsiteX1719" fmla="*/ 773438 w 6187971"/>
              <a:gd name="connsiteY1719" fmla="*/ 3646854 h 5955635"/>
              <a:gd name="connsiteX1720" fmla="*/ 770859 w 6187971"/>
              <a:gd name="connsiteY1720" fmla="*/ 3656824 h 5955635"/>
              <a:gd name="connsiteX1721" fmla="*/ 771821 w 6187971"/>
              <a:gd name="connsiteY1721" fmla="*/ 3661329 h 5955635"/>
              <a:gd name="connsiteX1722" fmla="*/ 772783 w 6187971"/>
              <a:gd name="connsiteY1722" fmla="*/ 3665832 h 5955635"/>
              <a:gd name="connsiteX1723" fmla="*/ 773745 w 6187971"/>
              <a:gd name="connsiteY1723" fmla="*/ 3670336 h 5955635"/>
              <a:gd name="connsiteX1724" fmla="*/ 768586 w 6187971"/>
              <a:gd name="connsiteY1724" fmla="*/ 3690277 h 5955635"/>
              <a:gd name="connsiteX1725" fmla="*/ 779826 w 6187971"/>
              <a:gd name="connsiteY1725" fmla="*/ 3720843 h 5955635"/>
              <a:gd name="connsiteX1726" fmla="*/ 798149 w 6187971"/>
              <a:gd name="connsiteY1726" fmla="*/ 3740476 h 5955635"/>
              <a:gd name="connsiteX1727" fmla="*/ 793953 w 6187971"/>
              <a:gd name="connsiteY1727" fmla="*/ 3764922 h 5955635"/>
              <a:gd name="connsiteX1728" fmla="*/ 803268 w 6187971"/>
              <a:gd name="connsiteY1728" fmla="*/ 3786479 h 5955635"/>
              <a:gd name="connsiteX1729" fmla="*/ 815163 w 6187971"/>
              <a:gd name="connsiteY1729" fmla="*/ 3798067 h 5955635"/>
              <a:gd name="connsiteX1730" fmla="*/ 832177 w 6187971"/>
              <a:gd name="connsiteY1730" fmla="*/ 3855657 h 5955635"/>
              <a:gd name="connsiteX1731" fmla="*/ 823168 w 6187971"/>
              <a:gd name="connsiteY1731" fmla="*/ 3857582 h 5955635"/>
              <a:gd name="connsiteX1732" fmla="*/ 835064 w 6187971"/>
              <a:gd name="connsiteY1732" fmla="*/ 3869169 h 5955635"/>
              <a:gd name="connsiteX1733" fmla="*/ 834409 w 6187971"/>
              <a:gd name="connsiteY1733" fmla="*/ 3888148 h 5955635"/>
              <a:gd name="connsiteX1734" fmla="*/ 849190 w 6187971"/>
              <a:gd name="connsiteY1734" fmla="*/ 3913248 h 5955635"/>
              <a:gd name="connsiteX1735" fmla="*/ 845537 w 6187971"/>
              <a:gd name="connsiteY1735" fmla="*/ 3910175 h 5955635"/>
              <a:gd name="connsiteX1736" fmla="*/ 841800 w 6187971"/>
              <a:gd name="connsiteY1736" fmla="*/ 3900698 h 5955635"/>
              <a:gd name="connsiteX1737" fmla="*/ 844166 w 6187971"/>
              <a:gd name="connsiteY1737" fmla="*/ 3909023 h 5955635"/>
              <a:gd name="connsiteX1738" fmla="*/ 845537 w 6187971"/>
              <a:gd name="connsiteY1738" fmla="*/ 3910175 h 5955635"/>
              <a:gd name="connsiteX1739" fmla="*/ 852077 w 6187971"/>
              <a:gd name="connsiteY1739" fmla="*/ 3926760 h 5955635"/>
              <a:gd name="connsiteX1740" fmla="*/ 838565 w 6187971"/>
              <a:gd name="connsiteY1740" fmla="*/ 3929646 h 5955635"/>
              <a:gd name="connsiteX1741" fmla="*/ 808694 w 6187971"/>
              <a:gd name="connsiteY1741" fmla="*/ 3855965 h 5955635"/>
              <a:gd name="connsiteX1742" fmla="*/ 782980 w 6187971"/>
              <a:gd name="connsiteY1742" fmla="*/ 3823781 h 5955635"/>
              <a:gd name="connsiteX1743" fmla="*/ 773664 w 6187971"/>
              <a:gd name="connsiteY1743" fmla="*/ 3802224 h 5955635"/>
              <a:gd name="connsiteX1744" fmla="*/ 769815 w 6187971"/>
              <a:gd name="connsiteY1744" fmla="*/ 3784208 h 5955635"/>
              <a:gd name="connsiteX1745" fmla="*/ 756958 w 6187971"/>
              <a:gd name="connsiteY1745" fmla="*/ 3768116 h 5955635"/>
              <a:gd name="connsiteX1746" fmla="*/ 750222 w 6187971"/>
              <a:gd name="connsiteY1746" fmla="*/ 3736587 h 5955635"/>
              <a:gd name="connsiteX1747" fmla="*/ 751840 w 6187971"/>
              <a:gd name="connsiteY1747" fmla="*/ 3722113 h 5955635"/>
              <a:gd name="connsiteX1748" fmla="*/ 748953 w 6187971"/>
              <a:gd name="connsiteY1748" fmla="*/ 3708601 h 5955635"/>
              <a:gd name="connsiteX1749" fmla="*/ 747991 w 6187971"/>
              <a:gd name="connsiteY1749" fmla="*/ 3704096 h 5955635"/>
              <a:gd name="connsiteX1750" fmla="*/ 747028 w 6187971"/>
              <a:gd name="connsiteY1750" fmla="*/ 3699593 h 5955635"/>
              <a:gd name="connsiteX1751" fmla="*/ 752494 w 6187971"/>
              <a:gd name="connsiteY1751" fmla="*/ 3703134 h 5955635"/>
              <a:gd name="connsiteX1752" fmla="*/ 744142 w 6187971"/>
              <a:gd name="connsiteY1752" fmla="*/ 3686081 h 5955635"/>
              <a:gd name="connsiteX1753" fmla="*/ 747683 w 6187971"/>
              <a:gd name="connsiteY1753" fmla="*/ 3680614 h 5955635"/>
              <a:gd name="connsiteX1754" fmla="*/ 746720 w 6187971"/>
              <a:gd name="connsiteY1754" fmla="*/ 3676110 h 5955635"/>
              <a:gd name="connsiteX1755" fmla="*/ 745758 w 6187971"/>
              <a:gd name="connsiteY1755" fmla="*/ 3671606 h 5955635"/>
              <a:gd name="connsiteX1756" fmla="*/ 740292 w 6187971"/>
              <a:gd name="connsiteY1756" fmla="*/ 3668064 h 5955635"/>
              <a:gd name="connsiteX1757" fmla="*/ 734519 w 6187971"/>
              <a:gd name="connsiteY1757" fmla="*/ 3641040 h 5955635"/>
              <a:gd name="connsiteX1758" fmla="*/ 729052 w 6187971"/>
              <a:gd name="connsiteY1758" fmla="*/ 3637498 h 5955635"/>
              <a:gd name="connsiteX1759" fmla="*/ 723279 w 6187971"/>
              <a:gd name="connsiteY1759" fmla="*/ 3610474 h 5955635"/>
              <a:gd name="connsiteX1760" fmla="*/ 722316 w 6187971"/>
              <a:gd name="connsiteY1760" fmla="*/ 3605970 h 5955635"/>
              <a:gd name="connsiteX1761" fmla="*/ 721354 w 6187971"/>
              <a:gd name="connsiteY1761" fmla="*/ 3601465 h 5955635"/>
              <a:gd name="connsiteX1762" fmla="*/ 717812 w 6187971"/>
              <a:gd name="connsiteY1762" fmla="*/ 3606932 h 5955635"/>
              <a:gd name="connsiteX1763" fmla="*/ 707227 w 6187971"/>
              <a:gd name="connsiteY1763" fmla="*/ 3557387 h 5955635"/>
              <a:gd name="connsiteX1764" fmla="*/ 710114 w 6187971"/>
              <a:gd name="connsiteY1764" fmla="*/ 3570900 h 5955635"/>
              <a:gd name="connsiteX1765" fmla="*/ 702723 w 6187971"/>
              <a:gd name="connsiteY1765" fmla="*/ 3558350 h 5955635"/>
              <a:gd name="connsiteX1766" fmla="*/ 705610 w 6187971"/>
              <a:gd name="connsiteY1766" fmla="*/ 3571863 h 5955635"/>
              <a:gd name="connsiteX1767" fmla="*/ 700144 w 6187971"/>
              <a:gd name="connsiteY1767" fmla="*/ 3568320 h 5955635"/>
              <a:gd name="connsiteX1768" fmla="*/ 702068 w 6187971"/>
              <a:gd name="connsiteY1768" fmla="*/ 3577328 h 5955635"/>
              <a:gd name="connsiteX1769" fmla="*/ 703031 w 6187971"/>
              <a:gd name="connsiteY1769" fmla="*/ 3581832 h 5955635"/>
              <a:gd name="connsiteX1770" fmla="*/ 695599 w 6187971"/>
              <a:gd name="connsiteY1770" fmla="*/ 3635226 h 5955635"/>
              <a:gd name="connsiteX1771" fmla="*/ 697524 w 6187971"/>
              <a:gd name="connsiteY1771" fmla="*/ 3644234 h 5955635"/>
              <a:gd name="connsiteX1772" fmla="*/ 687553 w 6187971"/>
              <a:gd name="connsiteY1772" fmla="*/ 3641655 h 5955635"/>
              <a:gd name="connsiteX1773" fmla="*/ 685628 w 6187971"/>
              <a:gd name="connsiteY1773" fmla="*/ 3632647 h 5955635"/>
              <a:gd name="connsiteX1774" fmla="*/ 681125 w 6187971"/>
              <a:gd name="connsiteY1774" fmla="*/ 3633609 h 5955635"/>
              <a:gd name="connsiteX1775" fmla="*/ 682087 w 6187971"/>
              <a:gd name="connsiteY1775" fmla="*/ 3638113 h 5955635"/>
              <a:gd name="connsiteX1776" fmla="*/ 660262 w 6187971"/>
              <a:gd name="connsiteY1776" fmla="*/ 3558002 h 5955635"/>
              <a:gd name="connsiteX1777" fmla="*/ 665729 w 6187971"/>
              <a:gd name="connsiteY1777" fmla="*/ 3561544 h 5955635"/>
              <a:gd name="connsiteX1778" fmla="*/ 669270 w 6187971"/>
              <a:gd name="connsiteY1778" fmla="*/ 3556078 h 5955635"/>
              <a:gd name="connsiteX1779" fmla="*/ 671194 w 6187971"/>
              <a:gd name="connsiteY1779" fmla="*/ 3565085 h 5955635"/>
              <a:gd name="connsiteX1780" fmla="*/ 660609 w 6187971"/>
              <a:gd name="connsiteY1780" fmla="*/ 3515542 h 5955635"/>
              <a:gd name="connsiteX1781" fmla="*/ 665114 w 6187971"/>
              <a:gd name="connsiteY1781" fmla="*/ 3514579 h 5955635"/>
              <a:gd name="connsiteX1782" fmla="*/ 664152 w 6187971"/>
              <a:gd name="connsiteY1782" fmla="*/ 3510075 h 5955635"/>
              <a:gd name="connsiteX1783" fmla="*/ 662227 w 6187971"/>
              <a:gd name="connsiteY1783" fmla="*/ 3501067 h 5955635"/>
              <a:gd name="connsiteX1784" fmla="*/ 655491 w 6187971"/>
              <a:gd name="connsiteY1784" fmla="*/ 3469539 h 5955635"/>
              <a:gd name="connsiteX1785" fmla="*/ 654529 w 6187971"/>
              <a:gd name="connsiteY1785" fmla="*/ 3465034 h 5955635"/>
              <a:gd name="connsiteX1786" fmla="*/ 653567 w 6187971"/>
              <a:gd name="connsiteY1786" fmla="*/ 3460530 h 5955635"/>
              <a:gd name="connsiteX1787" fmla="*/ 639439 w 6187971"/>
              <a:gd name="connsiteY1787" fmla="*/ 3416453 h 5955635"/>
              <a:gd name="connsiteX1788" fmla="*/ 638477 w 6187971"/>
              <a:gd name="connsiteY1788" fmla="*/ 3411948 h 5955635"/>
              <a:gd name="connsiteX1789" fmla="*/ 637515 w 6187971"/>
              <a:gd name="connsiteY1789" fmla="*/ 3407444 h 5955635"/>
              <a:gd name="connsiteX1790" fmla="*/ 635590 w 6187971"/>
              <a:gd name="connsiteY1790" fmla="*/ 3398436 h 5955635"/>
              <a:gd name="connsiteX1791" fmla="*/ 633012 w 6187971"/>
              <a:gd name="connsiteY1791" fmla="*/ 3408406 h 5955635"/>
              <a:gd name="connsiteX1792" fmla="*/ 629469 w 6187971"/>
              <a:gd name="connsiteY1792" fmla="*/ 3413873 h 5955635"/>
              <a:gd name="connsiteX1793" fmla="*/ 625620 w 6187971"/>
              <a:gd name="connsiteY1793" fmla="*/ 3395856 h 5955635"/>
              <a:gd name="connsiteX1794" fmla="*/ 630125 w 6187971"/>
              <a:gd name="connsiteY1794" fmla="*/ 3394894 h 5955635"/>
              <a:gd name="connsiteX1795" fmla="*/ 629163 w 6187971"/>
              <a:gd name="connsiteY1795" fmla="*/ 3390391 h 5955635"/>
              <a:gd name="connsiteX1796" fmla="*/ 628200 w 6187971"/>
              <a:gd name="connsiteY1796" fmla="*/ 3385887 h 5955635"/>
              <a:gd name="connsiteX1797" fmla="*/ 623696 w 6187971"/>
              <a:gd name="connsiteY1797" fmla="*/ 3386849 h 5955635"/>
              <a:gd name="connsiteX1798" fmla="*/ 627892 w 6187971"/>
              <a:gd name="connsiteY1798" fmla="*/ 3362404 h 5955635"/>
              <a:gd name="connsiteX1799" fmla="*/ 615998 w 6187971"/>
              <a:gd name="connsiteY1799" fmla="*/ 3350816 h 5955635"/>
              <a:gd name="connsiteX1800" fmla="*/ 618229 w 6187971"/>
              <a:gd name="connsiteY1800" fmla="*/ 3383307 h 5955635"/>
              <a:gd name="connsiteX1801" fmla="*/ 623696 w 6187971"/>
              <a:gd name="connsiteY1801" fmla="*/ 3386849 h 5955635"/>
              <a:gd name="connsiteX1802" fmla="*/ 619192 w 6187971"/>
              <a:gd name="connsiteY1802" fmla="*/ 3387811 h 5955635"/>
              <a:gd name="connsiteX1803" fmla="*/ 620154 w 6187971"/>
              <a:gd name="connsiteY1803" fmla="*/ 3392315 h 5955635"/>
              <a:gd name="connsiteX1804" fmla="*/ 621116 w 6187971"/>
              <a:gd name="connsiteY1804" fmla="*/ 3396819 h 5955635"/>
              <a:gd name="connsiteX1805" fmla="*/ 625620 w 6187971"/>
              <a:gd name="connsiteY1805" fmla="*/ 3395856 h 5955635"/>
              <a:gd name="connsiteX1806" fmla="*/ 628026 w 6187971"/>
              <a:gd name="connsiteY1806" fmla="*/ 3407116 h 5955635"/>
              <a:gd name="connsiteX1807" fmla="*/ 629469 w 6187971"/>
              <a:gd name="connsiteY1807" fmla="*/ 3413873 h 5955635"/>
              <a:gd name="connsiteX1808" fmla="*/ 630432 w 6187971"/>
              <a:gd name="connsiteY1808" fmla="*/ 3418377 h 5955635"/>
              <a:gd name="connsiteX1809" fmla="*/ 625927 w 6187971"/>
              <a:gd name="connsiteY1809" fmla="*/ 3419340 h 5955635"/>
              <a:gd name="connsiteX1810" fmla="*/ 626889 w 6187971"/>
              <a:gd name="connsiteY1810" fmla="*/ 3423843 h 5955635"/>
              <a:gd name="connsiteX1811" fmla="*/ 627852 w 6187971"/>
              <a:gd name="connsiteY1811" fmla="*/ 3428347 h 5955635"/>
              <a:gd name="connsiteX1812" fmla="*/ 654488 w 6187971"/>
              <a:gd name="connsiteY1812" fmla="*/ 3530978 h 5955635"/>
              <a:gd name="connsiteX1813" fmla="*/ 649984 w 6187971"/>
              <a:gd name="connsiteY1813" fmla="*/ 3531940 h 5955635"/>
              <a:gd name="connsiteX1814" fmla="*/ 651908 w 6187971"/>
              <a:gd name="connsiteY1814" fmla="*/ 3540948 h 5955635"/>
              <a:gd name="connsiteX1815" fmla="*/ 655758 w 6187971"/>
              <a:gd name="connsiteY1815" fmla="*/ 3558965 h 5955635"/>
              <a:gd name="connsiteX1816" fmla="*/ 671154 w 6187971"/>
              <a:gd name="connsiteY1816" fmla="*/ 3631029 h 5955635"/>
              <a:gd name="connsiteX1817" fmla="*/ 691054 w 6187971"/>
              <a:gd name="connsiteY1817" fmla="*/ 3702132 h 5955635"/>
              <a:gd name="connsiteX1818" fmla="*/ 695211 w 6187971"/>
              <a:gd name="connsiteY1818" fmla="*/ 3743630 h 5955635"/>
              <a:gd name="connsiteX1819" fmla="*/ 689090 w 6187971"/>
              <a:gd name="connsiteY1819" fmla="*/ 3759068 h 5955635"/>
              <a:gd name="connsiteX1820" fmla="*/ 700289 w 6187971"/>
              <a:gd name="connsiteY1820" fmla="*/ 3855577 h 5955635"/>
              <a:gd name="connsiteX1821" fmla="*/ 693861 w 6187971"/>
              <a:gd name="connsiteY1821" fmla="*/ 3847531 h 5955635"/>
              <a:gd name="connsiteX1822" fmla="*/ 687392 w 6187971"/>
              <a:gd name="connsiteY1822" fmla="*/ 3905429 h 5955635"/>
              <a:gd name="connsiteX1823" fmla="*/ 680963 w 6187971"/>
              <a:gd name="connsiteY1823" fmla="*/ 3897383 h 5955635"/>
              <a:gd name="connsiteX1824" fmla="*/ 682887 w 6187971"/>
              <a:gd name="connsiteY1824" fmla="*/ 3906391 h 5955635"/>
              <a:gd name="connsiteX1825" fmla="*/ 655904 w 6187971"/>
              <a:gd name="connsiteY1825" fmla="*/ 3846221 h 5955635"/>
              <a:gd name="connsiteX1826" fmla="*/ 647550 w 6187971"/>
              <a:gd name="connsiteY1826" fmla="*/ 3829168 h 5955635"/>
              <a:gd name="connsiteX1827" fmla="*/ 646588 w 6187971"/>
              <a:gd name="connsiteY1827" fmla="*/ 3824663 h 5955635"/>
              <a:gd name="connsiteX1828" fmla="*/ 642083 w 6187971"/>
              <a:gd name="connsiteY1828" fmla="*/ 3825626 h 5955635"/>
              <a:gd name="connsiteX1829" fmla="*/ 637272 w 6187971"/>
              <a:gd name="connsiteY1829" fmla="*/ 3803105 h 5955635"/>
              <a:gd name="connsiteX1830" fmla="*/ 628264 w 6187971"/>
              <a:gd name="connsiteY1830" fmla="*/ 3805029 h 5955635"/>
              <a:gd name="connsiteX1831" fmla="*/ 631151 w 6187971"/>
              <a:gd name="connsiteY1831" fmla="*/ 3818541 h 5955635"/>
              <a:gd name="connsiteX1832" fmla="*/ 641429 w 6187971"/>
              <a:gd name="connsiteY1832" fmla="*/ 3844604 h 5955635"/>
              <a:gd name="connsiteX1833" fmla="*/ 653897 w 6187971"/>
              <a:gd name="connsiteY1833" fmla="*/ 3969100 h 5955635"/>
              <a:gd name="connsiteX1834" fmla="*/ 646814 w 6187971"/>
              <a:gd name="connsiteY1834" fmla="*/ 3980033 h 5955635"/>
              <a:gd name="connsiteX1835" fmla="*/ 639423 w 6187971"/>
              <a:gd name="connsiteY1835" fmla="*/ 3967483 h 5955635"/>
              <a:gd name="connsiteX1836" fmla="*/ 638461 w 6187971"/>
              <a:gd name="connsiteY1836" fmla="*/ 3962979 h 5955635"/>
              <a:gd name="connsiteX1837" fmla="*/ 632995 w 6187971"/>
              <a:gd name="connsiteY1837" fmla="*/ 3959436 h 5955635"/>
              <a:gd name="connsiteX1838" fmla="*/ 633958 w 6187971"/>
              <a:gd name="connsiteY1838" fmla="*/ 3963941 h 5955635"/>
              <a:gd name="connsiteX1839" fmla="*/ 634920 w 6187971"/>
              <a:gd name="connsiteY1839" fmla="*/ 3968445 h 5955635"/>
              <a:gd name="connsiteX1840" fmla="*/ 628491 w 6187971"/>
              <a:gd name="connsiteY1840" fmla="*/ 3960399 h 5955635"/>
              <a:gd name="connsiteX1841" fmla="*/ 623679 w 6187971"/>
              <a:gd name="connsiteY1841" fmla="*/ 3937879 h 5955635"/>
              <a:gd name="connsiteX1842" fmla="*/ 631167 w 6187971"/>
              <a:gd name="connsiteY1842" fmla="*/ 3950879 h 5955635"/>
              <a:gd name="connsiteX1843" fmla="*/ 632033 w 6187971"/>
              <a:gd name="connsiteY1843" fmla="*/ 3954933 h 5955635"/>
              <a:gd name="connsiteX1844" fmla="*/ 633038 w 6187971"/>
              <a:gd name="connsiteY1844" fmla="*/ 3954129 h 5955635"/>
              <a:gd name="connsiteX1845" fmla="*/ 631167 w 6187971"/>
              <a:gd name="connsiteY1845" fmla="*/ 3950879 h 5955635"/>
              <a:gd name="connsiteX1846" fmla="*/ 629507 w 6187971"/>
              <a:gd name="connsiteY1846" fmla="*/ 3943110 h 5955635"/>
              <a:gd name="connsiteX1847" fmla="*/ 629146 w 6187971"/>
              <a:gd name="connsiteY1847" fmla="*/ 3941420 h 5955635"/>
              <a:gd name="connsiteX1848" fmla="*/ 633649 w 6187971"/>
              <a:gd name="connsiteY1848" fmla="*/ 3940458 h 5955635"/>
              <a:gd name="connsiteX1849" fmla="*/ 632687 w 6187971"/>
              <a:gd name="connsiteY1849" fmla="*/ 3935955 h 5955635"/>
              <a:gd name="connsiteX1850" fmla="*/ 631725 w 6187971"/>
              <a:gd name="connsiteY1850" fmla="*/ 3931450 h 5955635"/>
              <a:gd name="connsiteX1851" fmla="*/ 627222 w 6187971"/>
              <a:gd name="connsiteY1851" fmla="*/ 3932412 h 5955635"/>
              <a:gd name="connsiteX1852" fmla="*/ 620793 w 6187971"/>
              <a:gd name="connsiteY1852" fmla="*/ 3924367 h 5955635"/>
              <a:gd name="connsiteX1853" fmla="*/ 619830 w 6187971"/>
              <a:gd name="connsiteY1853" fmla="*/ 3919863 h 5955635"/>
              <a:gd name="connsiteX1854" fmla="*/ 618868 w 6187971"/>
              <a:gd name="connsiteY1854" fmla="*/ 3915358 h 5955635"/>
              <a:gd name="connsiteX1855" fmla="*/ 614177 w 6187971"/>
              <a:gd name="connsiteY1855" fmla="*/ 3893402 h 5955635"/>
              <a:gd name="connsiteX1856" fmla="*/ 613094 w 6187971"/>
              <a:gd name="connsiteY1856" fmla="*/ 3888334 h 5955635"/>
              <a:gd name="connsiteX1857" fmla="*/ 613401 w 6187971"/>
              <a:gd name="connsiteY1857" fmla="*/ 3911817 h 5955635"/>
              <a:gd name="connsiteX1858" fmla="*/ 600237 w 6187971"/>
              <a:gd name="connsiteY1858" fmla="*/ 3872242 h 5955635"/>
              <a:gd name="connsiteX1859" fmla="*/ 579335 w 6187971"/>
              <a:gd name="connsiteY1859" fmla="*/ 3862579 h 5955635"/>
              <a:gd name="connsiteX1860" fmla="*/ 556854 w 6187971"/>
              <a:gd name="connsiteY1860" fmla="*/ 3801448 h 5955635"/>
              <a:gd name="connsiteX1861" fmla="*/ 558123 w 6187971"/>
              <a:gd name="connsiteY1861" fmla="*/ 3829434 h 5955635"/>
              <a:gd name="connsiteX1862" fmla="*/ 546884 w 6187971"/>
              <a:gd name="connsiteY1862" fmla="*/ 3798868 h 5955635"/>
              <a:gd name="connsiteX1863" fmla="*/ 542686 w 6187971"/>
              <a:gd name="connsiteY1863" fmla="*/ 3823313 h 5955635"/>
              <a:gd name="connsiteX1864" fmla="*/ 541724 w 6187971"/>
              <a:gd name="connsiteY1864" fmla="*/ 3818809 h 5955635"/>
              <a:gd name="connsiteX1865" fmla="*/ 488144 w 6187971"/>
              <a:gd name="connsiteY1865" fmla="*/ 3590064 h 5955635"/>
              <a:gd name="connsiteX1866" fmla="*/ 482371 w 6187971"/>
              <a:gd name="connsiteY1866" fmla="*/ 3563040 h 5955635"/>
              <a:gd name="connsiteX1867" fmla="*/ 578133 w 6187971"/>
              <a:gd name="connsiteY1867" fmla="*/ 2267918 h 5955635"/>
              <a:gd name="connsiteX1868" fmla="*/ 592980 w 6187971"/>
              <a:gd name="connsiteY1868" fmla="*/ 2227702 h 5955635"/>
              <a:gd name="connsiteX1869" fmla="*/ 600194 w 6187971"/>
              <a:gd name="connsiteY1869" fmla="*/ 2211410 h 5955635"/>
              <a:gd name="connsiteX1870" fmla="*/ 638131 w 6187971"/>
              <a:gd name="connsiteY1870" fmla="*/ 2105404 h 5955635"/>
              <a:gd name="connsiteX1871" fmla="*/ 652761 w 6187971"/>
              <a:gd name="connsiteY1871" fmla="*/ 2065777 h 5955635"/>
              <a:gd name="connsiteX1872" fmla="*/ 1102577 w 6187971"/>
              <a:gd name="connsiteY1872" fmla="*/ 1332509 h 5955635"/>
              <a:gd name="connsiteX1873" fmla="*/ 1683816 w 6187971"/>
              <a:gd name="connsiteY1873" fmla="*/ 1083716 h 5955635"/>
              <a:gd name="connsiteX1874" fmla="*/ 1679236 w 6187971"/>
              <a:gd name="connsiteY1874" fmla="*/ 1086770 h 5955635"/>
              <a:gd name="connsiteX1875" fmla="*/ 1682424 w 6187971"/>
              <a:gd name="connsiteY1875" fmla="*/ 1084298 h 5955635"/>
              <a:gd name="connsiteX1876" fmla="*/ 3808051 w 6187971"/>
              <a:gd name="connsiteY1876" fmla="*/ 599460 h 5955635"/>
              <a:gd name="connsiteX1877" fmla="*/ 3814670 w 6187971"/>
              <a:gd name="connsiteY1877" fmla="*/ 600728 h 5955635"/>
              <a:gd name="connsiteX1878" fmla="*/ 3819307 w 6187971"/>
              <a:gd name="connsiteY1878" fmla="*/ 603027 h 5955635"/>
              <a:gd name="connsiteX1879" fmla="*/ 1626222 w 6187971"/>
              <a:gd name="connsiteY1879" fmla="*/ 1047191 h 5955635"/>
              <a:gd name="connsiteX1880" fmla="*/ 1626514 w 6187971"/>
              <a:gd name="connsiteY1880" fmla="*/ 1048557 h 5955635"/>
              <a:gd name="connsiteX1881" fmla="*/ 1622009 w 6187971"/>
              <a:gd name="connsiteY1881" fmla="*/ 1049520 h 5955635"/>
              <a:gd name="connsiteX1882" fmla="*/ 3198980 w 6187971"/>
              <a:gd name="connsiteY1882" fmla="*/ 688397 h 5955635"/>
              <a:gd name="connsiteX1883" fmla="*/ 3202634 w 6187971"/>
              <a:gd name="connsiteY1883" fmla="*/ 688279 h 5955635"/>
              <a:gd name="connsiteX1884" fmla="*/ 3199068 w 6187971"/>
              <a:gd name="connsiteY1884" fmla="*/ 688412 h 5955635"/>
              <a:gd name="connsiteX1885" fmla="*/ 1688956 w 6187971"/>
              <a:gd name="connsiteY1885" fmla="*/ 988120 h 5955635"/>
              <a:gd name="connsiteX1886" fmla="*/ 1697964 w 6187971"/>
              <a:gd name="connsiteY1886" fmla="*/ 986196 h 5955635"/>
              <a:gd name="connsiteX1887" fmla="*/ 1694422 w 6187971"/>
              <a:gd name="connsiteY1887" fmla="*/ 991662 h 5955635"/>
              <a:gd name="connsiteX1888" fmla="*/ 1703431 w 6187971"/>
              <a:gd name="connsiteY1888" fmla="*/ 989738 h 5955635"/>
              <a:gd name="connsiteX1889" fmla="*/ 1668870 w 6187971"/>
              <a:gd name="connsiteY1889" fmla="*/ 1023613 h 5955635"/>
              <a:gd name="connsiteX1890" fmla="*/ 1626222 w 6187971"/>
              <a:gd name="connsiteY1890" fmla="*/ 1047191 h 5955635"/>
              <a:gd name="connsiteX1891" fmla="*/ 1625552 w 6187971"/>
              <a:gd name="connsiteY1891" fmla="*/ 1044054 h 5955635"/>
              <a:gd name="connsiteX1892" fmla="*/ 1622009 w 6187971"/>
              <a:gd name="connsiteY1892" fmla="*/ 1049520 h 5955635"/>
              <a:gd name="connsiteX1893" fmla="*/ 1604955 w 6187971"/>
              <a:gd name="connsiteY1893" fmla="*/ 1057873 h 5955635"/>
              <a:gd name="connsiteX1894" fmla="*/ 1600452 w 6187971"/>
              <a:gd name="connsiteY1894" fmla="*/ 1058835 h 5955635"/>
              <a:gd name="connsiteX1895" fmla="*/ 1601414 w 6187971"/>
              <a:gd name="connsiteY1895" fmla="*/ 1063339 h 5955635"/>
              <a:gd name="connsiteX1896" fmla="*/ 1596910 w 6187971"/>
              <a:gd name="connsiteY1896" fmla="*/ 1064302 h 5955635"/>
              <a:gd name="connsiteX1897" fmla="*/ 1568524 w 6187971"/>
              <a:gd name="connsiteY1897" fmla="*/ 1077178 h 5955635"/>
              <a:gd name="connsiteX1898" fmla="*/ 1633720 w 6187971"/>
              <a:gd name="connsiteY1898" fmla="*/ 1022132 h 5955635"/>
              <a:gd name="connsiteX1899" fmla="*/ 1644223 w 6187971"/>
              <a:gd name="connsiteY1899" fmla="*/ 1021226 h 5955635"/>
              <a:gd name="connsiteX1900" fmla="*/ 1688956 w 6187971"/>
              <a:gd name="connsiteY1900" fmla="*/ 988120 h 5955635"/>
              <a:gd name="connsiteX1901" fmla="*/ 1987536 w 6187971"/>
              <a:gd name="connsiteY1901" fmla="*/ 886654 h 5955635"/>
              <a:gd name="connsiteX1902" fmla="*/ 2023568 w 6187971"/>
              <a:gd name="connsiteY1902" fmla="*/ 878956 h 5955635"/>
              <a:gd name="connsiteX1903" fmla="*/ 1940222 w 6187971"/>
              <a:gd name="connsiteY1903" fmla="*/ 929729 h 5955635"/>
              <a:gd name="connsiteX1904" fmla="*/ 1864697 w 6187971"/>
              <a:gd name="connsiteY1904" fmla="*/ 973018 h 5955635"/>
              <a:gd name="connsiteX1905" fmla="*/ 1854248 w 6187971"/>
              <a:gd name="connsiteY1905" fmla="*/ 982182 h 5955635"/>
              <a:gd name="connsiteX1906" fmla="*/ 1798385 w 6187971"/>
              <a:gd name="connsiteY1906" fmla="*/ 1012071 h 5955635"/>
              <a:gd name="connsiteX1907" fmla="*/ 1797668 w 6187971"/>
              <a:gd name="connsiteY1907" fmla="*/ 1011991 h 5955635"/>
              <a:gd name="connsiteX1908" fmla="*/ 1797543 w 6187971"/>
              <a:gd name="connsiteY1908" fmla="*/ 1012522 h 5955635"/>
              <a:gd name="connsiteX1909" fmla="*/ 1762279 w 6187971"/>
              <a:gd name="connsiteY1909" fmla="*/ 1031390 h 5955635"/>
              <a:gd name="connsiteX1910" fmla="*/ 1729692 w 6187971"/>
              <a:gd name="connsiteY1910" fmla="*/ 1053121 h 5955635"/>
              <a:gd name="connsiteX1911" fmla="*/ 1751010 w 6187971"/>
              <a:gd name="connsiteY1911" fmla="*/ 1036088 h 5955635"/>
              <a:gd name="connsiteX1912" fmla="*/ 1930252 w 6187971"/>
              <a:gd name="connsiteY1912" fmla="*/ 927150 h 5955635"/>
              <a:gd name="connsiteX1913" fmla="*/ 1987536 w 6187971"/>
              <a:gd name="connsiteY1913" fmla="*/ 886654 h 5955635"/>
              <a:gd name="connsiteX1914" fmla="*/ 2481059 w 6187971"/>
              <a:gd name="connsiteY1914" fmla="*/ 771795 h 5955635"/>
              <a:gd name="connsiteX1915" fmla="*/ 2477517 w 6187971"/>
              <a:gd name="connsiteY1915" fmla="*/ 777261 h 5955635"/>
              <a:gd name="connsiteX1916" fmla="*/ 2473014 w 6187971"/>
              <a:gd name="connsiteY1916" fmla="*/ 778224 h 5955635"/>
              <a:gd name="connsiteX1917" fmla="*/ 2454997 w 6187971"/>
              <a:gd name="connsiteY1917" fmla="*/ 782073 h 5955635"/>
              <a:gd name="connsiteX1918" fmla="*/ 2432476 w 6187971"/>
              <a:gd name="connsiteY1918" fmla="*/ 786884 h 5955635"/>
              <a:gd name="connsiteX1919" fmla="*/ 2427973 w 6187971"/>
              <a:gd name="connsiteY1919" fmla="*/ 787846 h 5955635"/>
              <a:gd name="connsiteX1920" fmla="*/ 2484601 w 6187971"/>
              <a:gd name="connsiteY1920" fmla="*/ 766329 h 5955635"/>
              <a:gd name="connsiteX1921" fmla="*/ 2489106 w 6187971"/>
              <a:gd name="connsiteY1921" fmla="*/ 765367 h 5955635"/>
              <a:gd name="connsiteX1922" fmla="*/ 2565675 w 6187971"/>
              <a:gd name="connsiteY1922" fmla="*/ 749008 h 5955635"/>
              <a:gd name="connsiteX1923" fmla="*/ 2513550 w 6187971"/>
              <a:gd name="connsiteY1923" fmla="*/ 769563 h 5955635"/>
              <a:gd name="connsiteX1924" fmla="*/ 2509046 w 6187971"/>
              <a:gd name="connsiteY1924" fmla="*/ 770525 h 5955635"/>
              <a:gd name="connsiteX1925" fmla="*/ 2491030 w 6187971"/>
              <a:gd name="connsiteY1925" fmla="*/ 774374 h 5955635"/>
              <a:gd name="connsiteX1926" fmla="*/ 2487488 w 6187971"/>
              <a:gd name="connsiteY1926" fmla="*/ 779841 h 5955635"/>
              <a:gd name="connsiteX1927" fmla="*/ 2492955 w 6187971"/>
              <a:gd name="connsiteY1927" fmla="*/ 783383 h 5955635"/>
              <a:gd name="connsiteX1928" fmla="*/ 2497458 w 6187971"/>
              <a:gd name="connsiteY1928" fmla="*/ 782421 h 5955635"/>
              <a:gd name="connsiteX1929" fmla="*/ 2501000 w 6187971"/>
              <a:gd name="connsiteY1929" fmla="*/ 776954 h 5955635"/>
              <a:gd name="connsiteX1930" fmla="*/ 2505504 w 6187971"/>
              <a:gd name="connsiteY1930" fmla="*/ 775992 h 5955635"/>
              <a:gd name="connsiteX1931" fmla="*/ 2523521 w 6187971"/>
              <a:gd name="connsiteY1931" fmla="*/ 772143 h 5955635"/>
              <a:gd name="connsiteX1932" fmla="*/ 2533491 w 6187971"/>
              <a:gd name="connsiteY1932" fmla="*/ 774723 h 5955635"/>
              <a:gd name="connsiteX1933" fmla="*/ 2565982 w 6187971"/>
              <a:gd name="connsiteY1933" fmla="*/ 772490 h 5955635"/>
              <a:gd name="connsiteX1934" fmla="*/ 2568561 w 6187971"/>
              <a:gd name="connsiteY1934" fmla="*/ 762520 h 5955635"/>
              <a:gd name="connsiteX1935" fmla="*/ 2578532 w 6187971"/>
              <a:gd name="connsiteY1935" fmla="*/ 765100 h 5955635"/>
              <a:gd name="connsiteX1936" fmla="*/ 2600090 w 6187971"/>
              <a:gd name="connsiteY1936" fmla="*/ 755784 h 5955635"/>
              <a:gd name="connsiteX1937" fmla="*/ 2631618 w 6187971"/>
              <a:gd name="connsiteY1937" fmla="*/ 749048 h 5955635"/>
              <a:gd name="connsiteX1938" fmla="*/ 2635160 w 6187971"/>
              <a:gd name="connsiteY1938" fmla="*/ 743582 h 5955635"/>
              <a:gd name="connsiteX1939" fmla="*/ 2650597 w 6187971"/>
              <a:gd name="connsiteY1939" fmla="*/ 749704 h 5955635"/>
              <a:gd name="connsiteX1940" fmla="*/ 2684705 w 6187971"/>
              <a:gd name="connsiteY1940" fmla="*/ 732997 h 5955635"/>
              <a:gd name="connsiteX1941" fmla="*/ 2726204 w 6187971"/>
              <a:gd name="connsiteY1941" fmla="*/ 728841 h 5955635"/>
              <a:gd name="connsiteX1942" fmla="*/ 2739716 w 6187971"/>
              <a:gd name="connsiteY1942" fmla="*/ 725954 h 5955635"/>
              <a:gd name="connsiteX1943" fmla="*/ 2768666 w 6187971"/>
              <a:gd name="connsiteY1943" fmla="*/ 729188 h 5955635"/>
              <a:gd name="connsiteX1944" fmla="*/ 2858747 w 6187971"/>
              <a:gd name="connsiteY1944" fmla="*/ 709942 h 5955635"/>
              <a:gd name="connsiteX1945" fmla="*/ 2860999 w 6187971"/>
              <a:gd name="connsiteY1945" fmla="*/ 709461 h 5955635"/>
              <a:gd name="connsiteX1946" fmla="*/ 2876763 w 6187971"/>
              <a:gd name="connsiteY1946" fmla="*/ 706093 h 5955635"/>
              <a:gd name="connsiteX1947" fmla="*/ 2881267 w 6187971"/>
              <a:gd name="connsiteY1947" fmla="*/ 705131 h 5955635"/>
              <a:gd name="connsiteX1948" fmla="*/ 2890275 w 6187971"/>
              <a:gd name="connsiteY1948" fmla="*/ 703207 h 5955635"/>
              <a:gd name="connsiteX1949" fmla="*/ 3013155 w 6187971"/>
              <a:gd name="connsiteY1949" fmla="*/ 705211 h 5955635"/>
              <a:gd name="connsiteX1950" fmla="*/ 3063662 w 6187971"/>
              <a:gd name="connsiteY1950" fmla="*/ 699131 h 5955635"/>
              <a:gd name="connsiteX1951" fmla="*/ 3095191 w 6187971"/>
              <a:gd name="connsiteY1951" fmla="*/ 692395 h 5955635"/>
              <a:gd name="connsiteX1952" fmla="*/ 3087145 w 6187971"/>
              <a:gd name="connsiteY1952" fmla="*/ 698824 h 5955635"/>
              <a:gd name="connsiteX1953" fmla="*/ 3142478 w 6187971"/>
              <a:gd name="connsiteY1953" fmla="*/ 690534 h 5955635"/>
              <a:gd name="connsiteX1954" fmla="*/ 3199068 w 6187971"/>
              <a:gd name="connsiteY1954" fmla="*/ 688412 h 5955635"/>
              <a:gd name="connsiteX1955" fmla="*/ 3205247 w 6187971"/>
              <a:gd name="connsiteY1955" fmla="*/ 689487 h 5955635"/>
              <a:gd name="connsiteX1956" fmla="*/ 3220650 w 6187971"/>
              <a:gd name="connsiteY1956" fmla="*/ 684430 h 5955635"/>
              <a:gd name="connsiteX1957" fmla="*/ 3249599 w 6187971"/>
              <a:gd name="connsiteY1957" fmla="*/ 687664 h 5955635"/>
              <a:gd name="connsiteX1958" fmla="*/ 3250561 w 6187971"/>
              <a:gd name="connsiteY1958" fmla="*/ 692168 h 5955635"/>
              <a:gd name="connsiteX1959" fmla="*/ 3326476 w 6187971"/>
              <a:gd name="connsiteY1959" fmla="*/ 694788 h 5955635"/>
              <a:gd name="connsiteX1960" fmla="*/ 3358004 w 6187971"/>
              <a:gd name="connsiteY1960" fmla="*/ 688052 h 5955635"/>
              <a:gd name="connsiteX1961" fmla="*/ 3349958 w 6187971"/>
              <a:gd name="connsiteY1961" fmla="*/ 694480 h 5955635"/>
              <a:gd name="connsiteX1962" fmla="*/ 3421368 w 6187971"/>
              <a:gd name="connsiteY1962" fmla="*/ 698063 h 5955635"/>
              <a:gd name="connsiteX1963" fmla="*/ 3507253 w 6187971"/>
              <a:gd name="connsiteY1963" fmla="*/ 703262 h 5955635"/>
              <a:gd name="connsiteX1964" fmla="*/ 3513682 w 6187971"/>
              <a:gd name="connsiteY1964" fmla="*/ 711308 h 5955635"/>
              <a:gd name="connsiteX1965" fmla="*/ 3526232 w 6187971"/>
              <a:gd name="connsiteY1965" fmla="*/ 703917 h 5955635"/>
              <a:gd name="connsiteX1966" fmla="*/ 3569656 w 6187971"/>
              <a:gd name="connsiteY1966" fmla="*/ 708768 h 5955635"/>
              <a:gd name="connsiteX1967" fmla="*/ 3587017 w 6187971"/>
              <a:gd name="connsiteY1967" fmla="*/ 723898 h 5955635"/>
              <a:gd name="connsiteX1968" fmla="*/ 3614041 w 6187971"/>
              <a:gd name="connsiteY1968" fmla="*/ 718124 h 5955635"/>
              <a:gd name="connsiteX1969" fmla="*/ 3610499 w 6187971"/>
              <a:gd name="connsiteY1969" fmla="*/ 723591 h 5955635"/>
              <a:gd name="connsiteX1970" fmla="*/ 3687376 w 6187971"/>
              <a:gd name="connsiteY1970" fmla="*/ 730714 h 5955635"/>
              <a:gd name="connsiteX1971" fmla="*/ 3669360 w 6187971"/>
              <a:gd name="connsiteY1971" fmla="*/ 734563 h 5955635"/>
              <a:gd name="connsiteX1972" fmla="*/ 3729182 w 6187971"/>
              <a:gd name="connsiteY1972" fmla="*/ 750040 h 5955635"/>
              <a:gd name="connsiteX1973" fmla="*/ 3731761 w 6187971"/>
              <a:gd name="connsiteY1973" fmla="*/ 740070 h 5955635"/>
              <a:gd name="connsiteX1974" fmla="*/ 3748161 w 6187971"/>
              <a:gd name="connsiteY1974" fmla="*/ 750695 h 5955635"/>
              <a:gd name="connsiteX1975" fmla="*/ 3786118 w 6187971"/>
              <a:gd name="connsiteY1975" fmla="*/ 752006 h 5955635"/>
              <a:gd name="connsiteX1976" fmla="*/ 3797051 w 6187971"/>
              <a:gd name="connsiteY1976" fmla="*/ 759089 h 5955635"/>
              <a:gd name="connsiteX1977" fmla="*/ 3802517 w 6187971"/>
              <a:gd name="connsiteY1977" fmla="*/ 762631 h 5955635"/>
              <a:gd name="connsiteX1978" fmla="*/ 3801555 w 6187971"/>
              <a:gd name="connsiteY1978" fmla="*/ 758127 h 5955635"/>
              <a:gd name="connsiteX1979" fmla="*/ 3791584 w 6187971"/>
              <a:gd name="connsiteY1979" fmla="*/ 755547 h 5955635"/>
              <a:gd name="connsiteX1980" fmla="*/ 3832428 w 6187971"/>
              <a:gd name="connsiteY1980" fmla="*/ 770370 h 5955635"/>
              <a:gd name="connsiteX1981" fmla="*/ 3852369 w 6187971"/>
              <a:gd name="connsiteY1981" fmla="*/ 775528 h 5955635"/>
              <a:gd name="connsiteX1982" fmla="*/ 3848520 w 6187971"/>
              <a:gd name="connsiteY1982" fmla="*/ 757512 h 5955635"/>
              <a:gd name="connsiteX1983" fmla="*/ 3875019 w 6187971"/>
              <a:gd name="connsiteY1983" fmla="*/ 773044 h 5955635"/>
              <a:gd name="connsiteX1984" fmla="*/ 3878041 w 6187971"/>
              <a:gd name="connsiteY1984" fmla="*/ 775787 h 5955635"/>
              <a:gd name="connsiteX1985" fmla="*/ 3875851 w 6187971"/>
              <a:gd name="connsiteY1985" fmla="*/ 775221 h 5955635"/>
              <a:gd name="connsiteX1986" fmla="*/ 3866844 w 6187971"/>
              <a:gd name="connsiteY1986" fmla="*/ 777146 h 5955635"/>
              <a:gd name="connsiteX1987" fmla="*/ 3872310 w 6187971"/>
              <a:gd name="connsiteY1987" fmla="*/ 780688 h 5955635"/>
              <a:gd name="connsiteX1988" fmla="*/ 3886784 w 6187971"/>
              <a:gd name="connsiteY1988" fmla="*/ 782304 h 5955635"/>
              <a:gd name="connsiteX1989" fmla="*/ 3912191 w 6187971"/>
              <a:gd name="connsiteY1989" fmla="*/ 791005 h 5955635"/>
              <a:gd name="connsiteX1990" fmla="*/ 3991955 w 6187971"/>
              <a:gd name="connsiteY1990" fmla="*/ 811642 h 5955635"/>
              <a:gd name="connsiteX1991" fmla="*/ 3996459 w 6187971"/>
              <a:gd name="connsiteY1991" fmla="*/ 810679 h 5955635"/>
              <a:gd name="connsiteX1992" fmla="*/ 3988413 w 6187971"/>
              <a:gd name="connsiteY1992" fmla="*/ 817108 h 5955635"/>
              <a:gd name="connsiteX1993" fmla="*/ 3993879 w 6187971"/>
              <a:gd name="connsiteY1993" fmla="*/ 820649 h 5955635"/>
              <a:gd name="connsiteX1994" fmla="*/ 3997422 w 6187971"/>
              <a:gd name="connsiteY1994" fmla="*/ 815183 h 5955635"/>
              <a:gd name="connsiteX1995" fmla="*/ 4029257 w 6187971"/>
              <a:gd name="connsiteY1995" fmla="*/ 831930 h 5955635"/>
              <a:gd name="connsiteX1996" fmla="*/ 4075568 w 6187971"/>
              <a:gd name="connsiteY1996" fmla="*/ 850293 h 5955635"/>
              <a:gd name="connsiteX1997" fmla="*/ 4079109 w 6187971"/>
              <a:gd name="connsiteY1997" fmla="*/ 844827 h 5955635"/>
              <a:gd name="connsiteX1998" fmla="*/ 4094547 w 6187971"/>
              <a:gd name="connsiteY1998" fmla="*/ 850949 h 5955635"/>
              <a:gd name="connsiteX1999" fmla="*/ 4102899 w 6187971"/>
              <a:gd name="connsiteY1999" fmla="*/ 868003 h 5955635"/>
              <a:gd name="connsiteX2000" fmla="*/ 4130886 w 6187971"/>
              <a:gd name="connsiteY2000" fmla="*/ 866732 h 5955635"/>
              <a:gd name="connsiteX2001" fmla="*/ 4131849 w 6187971"/>
              <a:gd name="connsiteY2001" fmla="*/ 871237 h 5955635"/>
              <a:gd name="connsiteX2002" fmla="*/ 4143743 w 6187971"/>
              <a:gd name="connsiteY2002" fmla="*/ 882824 h 5955635"/>
              <a:gd name="connsiteX2003" fmla="*/ 4158217 w 6187971"/>
              <a:gd name="connsiteY2003" fmla="*/ 884442 h 5955635"/>
              <a:gd name="connsiteX2004" fmla="*/ 4163684 w 6187971"/>
              <a:gd name="connsiteY2004" fmla="*/ 887983 h 5955635"/>
              <a:gd name="connsiteX2005" fmla="*/ 4164646 w 6187971"/>
              <a:gd name="connsiteY2005" fmla="*/ 892487 h 5955635"/>
              <a:gd name="connsiteX2006" fmla="*/ 4169151 w 6187971"/>
              <a:gd name="connsiteY2006" fmla="*/ 891525 h 5955635"/>
              <a:gd name="connsiteX2007" fmla="*/ 4167226 w 6187971"/>
              <a:gd name="connsiteY2007" fmla="*/ 882517 h 5955635"/>
              <a:gd name="connsiteX2008" fmla="*/ 4188129 w 6187971"/>
              <a:gd name="connsiteY2008" fmla="*/ 892180 h 5955635"/>
              <a:gd name="connsiteX2009" fmla="*/ 4192633 w 6187971"/>
              <a:gd name="connsiteY2009" fmla="*/ 891218 h 5955635"/>
              <a:gd name="connsiteX2010" fmla="*/ 4195520 w 6187971"/>
              <a:gd name="connsiteY2010" fmla="*/ 904730 h 5955635"/>
              <a:gd name="connsiteX2011" fmla="*/ 4236364 w 6187971"/>
              <a:gd name="connsiteY2011" fmla="*/ 919552 h 5955635"/>
              <a:gd name="connsiteX2012" fmla="*/ 4241830 w 6187971"/>
              <a:gd name="connsiteY2012" fmla="*/ 923094 h 5955635"/>
              <a:gd name="connsiteX2013" fmla="*/ 4237326 w 6187971"/>
              <a:gd name="connsiteY2013" fmla="*/ 924056 h 5955635"/>
              <a:gd name="connsiteX2014" fmla="*/ 4227356 w 6187971"/>
              <a:gd name="connsiteY2014" fmla="*/ 921476 h 5955635"/>
              <a:gd name="connsiteX2015" fmla="*/ 4228318 w 6187971"/>
              <a:gd name="connsiteY2015" fmla="*/ 925981 h 5955635"/>
              <a:gd name="connsiteX2016" fmla="*/ 4242793 w 6187971"/>
              <a:gd name="connsiteY2016" fmla="*/ 927598 h 5955635"/>
              <a:gd name="connsiteX2017" fmla="*/ 4284599 w 6187971"/>
              <a:gd name="connsiteY2017" fmla="*/ 946924 h 5955635"/>
              <a:gd name="connsiteX2018" fmla="*/ 4288140 w 6187971"/>
              <a:gd name="connsiteY2018" fmla="*/ 941457 h 5955635"/>
              <a:gd name="connsiteX2019" fmla="*/ 4300036 w 6187971"/>
              <a:gd name="connsiteY2019" fmla="*/ 953045 h 5955635"/>
              <a:gd name="connsiteX2020" fmla="*/ 4310968 w 6187971"/>
              <a:gd name="connsiteY2020" fmla="*/ 960129 h 5955635"/>
              <a:gd name="connsiteX2021" fmla="*/ 4331871 w 6187971"/>
              <a:gd name="connsiteY2021" fmla="*/ 969792 h 5955635"/>
              <a:gd name="connsiteX2022" fmla="*/ 4358241 w 6187971"/>
              <a:gd name="connsiteY2022" fmla="*/ 982997 h 5955635"/>
              <a:gd name="connsiteX2023" fmla="*/ 4360165 w 6187971"/>
              <a:gd name="connsiteY2023" fmla="*/ 992005 h 5955635"/>
              <a:gd name="connsiteX2024" fmla="*/ 4365632 w 6187971"/>
              <a:gd name="connsiteY2024" fmla="*/ 995547 h 5955635"/>
              <a:gd name="connsiteX2025" fmla="*/ 4375602 w 6187971"/>
              <a:gd name="connsiteY2025" fmla="*/ 998126 h 5955635"/>
              <a:gd name="connsiteX2026" fmla="*/ 4380106 w 6187971"/>
              <a:gd name="connsiteY2026" fmla="*/ 997163 h 5955635"/>
              <a:gd name="connsiteX2027" fmla="*/ 4401972 w 6187971"/>
              <a:gd name="connsiteY2027" fmla="*/ 1011331 h 5955635"/>
              <a:gd name="connsiteX2028" fmla="*/ 4406475 w 6187971"/>
              <a:gd name="connsiteY2028" fmla="*/ 1010369 h 5955635"/>
              <a:gd name="connsiteX2029" fmla="*/ 4466605 w 6187971"/>
              <a:gd name="connsiteY2029" fmla="*/ 1049328 h 5955635"/>
              <a:gd name="connsiteX2030" fmla="*/ 4467567 w 6187971"/>
              <a:gd name="connsiteY2030" fmla="*/ 1053832 h 5955635"/>
              <a:gd name="connsiteX2031" fmla="*/ 4472072 w 6187971"/>
              <a:gd name="connsiteY2031" fmla="*/ 1052869 h 5955635"/>
              <a:gd name="connsiteX2032" fmla="*/ 4585248 w 6187971"/>
              <a:gd name="connsiteY2032" fmla="*/ 1141721 h 5955635"/>
              <a:gd name="connsiteX2033" fmla="*/ 4665626 w 6187971"/>
              <a:gd name="connsiteY2033" fmla="*/ 1209323 h 5955635"/>
              <a:gd name="connsiteX2034" fmla="*/ 4690378 w 6187971"/>
              <a:gd name="connsiteY2034" fmla="*/ 1237001 h 5955635"/>
              <a:gd name="connsiteX2035" fmla="*/ 4825726 w 6187971"/>
              <a:gd name="connsiteY2035" fmla="*/ 1363503 h 5955635"/>
              <a:gd name="connsiteX2036" fmla="*/ 4836660 w 6187971"/>
              <a:gd name="connsiteY2036" fmla="*/ 1370586 h 5955635"/>
              <a:gd name="connsiteX2037" fmla="*/ 4837622 w 6187971"/>
              <a:gd name="connsiteY2037" fmla="*/ 1375090 h 5955635"/>
              <a:gd name="connsiteX2038" fmla="*/ 4878773 w 6187971"/>
              <a:gd name="connsiteY2038" fmla="*/ 1413395 h 5955635"/>
              <a:gd name="connsiteX2039" fmla="*/ 4884239 w 6187971"/>
              <a:gd name="connsiteY2039" fmla="*/ 1416937 h 5955635"/>
              <a:gd name="connsiteX2040" fmla="*/ 4889705 w 6187971"/>
              <a:gd name="connsiteY2040" fmla="*/ 1420479 h 5955635"/>
              <a:gd name="connsiteX2041" fmla="*/ 4938248 w 6187971"/>
              <a:gd name="connsiteY2041" fmla="*/ 1471333 h 5955635"/>
              <a:gd name="connsiteX2042" fmla="*/ 4929894 w 6187971"/>
              <a:gd name="connsiteY2042" fmla="*/ 1454279 h 5955635"/>
              <a:gd name="connsiteX2043" fmla="*/ 4935361 w 6187971"/>
              <a:gd name="connsiteY2043" fmla="*/ 1457821 h 5955635"/>
              <a:gd name="connsiteX2044" fmla="*/ 4936323 w 6187971"/>
              <a:gd name="connsiteY2044" fmla="*/ 1462325 h 5955635"/>
              <a:gd name="connsiteX2045" fmla="*/ 4940827 w 6187971"/>
              <a:gd name="connsiteY2045" fmla="*/ 1461362 h 5955635"/>
              <a:gd name="connsiteX2046" fmla="*/ 4945331 w 6187971"/>
              <a:gd name="connsiteY2046" fmla="*/ 1460400 h 5955635"/>
              <a:gd name="connsiteX2047" fmla="*/ 4950797 w 6187971"/>
              <a:gd name="connsiteY2047" fmla="*/ 1463942 h 5955635"/>
              <a:gd name="connsiteX2048" fmla="*/ 4975550 w 6187971"/>
              <a:gd name="connsiteY2048" fmla="*/ 1491621 h 5955635"/>
              <a:gd name="connsiteX2049" fmla="*/ 4974587 w 6187971"/>
              <a:gd name="connsiteY2049" fmla="*/ 1487117 h 5955635"/>
              <a:gd name="connsiteX2050" fmla="*/ 4980054 w 6187971"/>
              <a:gd name="connsiteY2050" fmla="*/ 1490659 h 5955635"/>
              <a:gd name="connsiteX2051" fmla="*/ 4986482 w 6187971"/>
              <a:gd name="connsiteY2051" fmla="*/ 1498705 h 5955635"/>
              <a:gd name="connsiteX2052" fmla="*/ 4971045 w 6187971"/>
              <a:gd name="connsiteY2052" fmla="*/ 1492584 h 5955635"/>
              <a:gd name="connsiteX2053" fmla="*/ 4978437 w 6187971"/>
              <a:gd name="connsiteY2053" fmla="*/ 1505133 h 5955635"/>
              <a:gd name="connsiteX2054" fmla="*/ 4973932 w 6187971"/>
              <a:gd name="connsiteY2054" fmla="*/ 1506096 h 5955635"/>
              <a:gd name="connsiteX2055" fmla="*/ 4974894 w 6187971"/>
              <a:gd name="connsiteY2055" fmla="*/ 1510600 h 5955635"/>
              <a:gd name="connsiteX2056" fmla="*/ 4984865 w 6187971"/>
              <a:gd name="connsiteY2056" fmla="*/ 1513179 h 5955635"/>
              <a:gd name="connsiteX2057" fmla="*/ 4998684 w 6187971"/>
              <a:gd name="connsiteY2057" fmla="*/ 1533775 h 5955635"/>
              <a:gd name="connsiteX2058" fmla="*/ 4995142 w 6187971"/>
              <a:gd name="connsiteY2058" fmla="*/ 1539241 h 5955635"/>
              <a:gd name="connsiteX2059" fmla="*/ 5015391 w 6187971"/>
              <a:gd name="connsiteY2059" fmla="*/ 1567882 h 5955635"/>
              <a:gd name="connsiteX2060" fmla="*/ 5020857 w 6187971"/>
              <a:gd name="connsiteY2060" fmla="*/ 1571425 h 5955635"/>
              <a:gd name="connsiteX2061" fmla="*/ 5027286 w 6187971"/>
              <a:gd name="connsiteY2061" fmla="*/ 1579470 h 5955635"/>
              <a:gd name="connsiteX2062" fmla="*/ 5037257 w 6187971"/>
              <a:gd name="connsiteY2062" fmla="*/ 1582050 h 5955635"/>
              <a:gd name="connsiteX2063" fmla="*/ 5038219 w 6187971"/>
              <a:gd name="connsiteY2063" fmla="*/ 1586554 h 5955635"/>
              <a:gd name="connsiteX2064" fmla="*/ 5034677 w 6187971"/>
              <a:gd name="connsiteY2064" fmla="*/ 1592020 h 5955635"/>
              <a:gd name="connsiteX2065" fmla="*/ 5035639 w 6187971"/>
              <a:gd name="connsiteY2065" fmla="*/ 1596524 h 5955635"/>
              <a:gd name="connsiteX2066" fmla="*/ 5041106 w 6187971"/>
              <a:gd name="connsiteY2066" fmla="*/ 1600066 h 5955635"/>
              <a:gd name="connsiteX2067" fmla="*/ 5044647 w 6187971"/>
              <a:gd name="connsiteY2067" fmla="*/ 1594600 h 5955635"/>
              <a:gd name="connsiteX2068" fmla="*/ 5043685 w 6187971"/>
              <a:gd name="connsiteY2068" fmla="*/ 1590095 h 5955635"/>
              <a:gd name="connsiteX2069" fmla="*/ 5042723 w 6187971"/>
              <a:gd name="connsiteY2069" fmla="*/ 1585592 h 5955635"/>
              <a:gd name="connsiteX2070" fmla="*/ 5046264 w 6187971"/>
              <a:gd name="connsiteY2070" fmla="*/ 1580125 h 5955635"/>
              <a:gd name="connsiteX2071" fmla="*/ 5050769 w 6187971"/>
              <a:gd name="connsiteY2071" fmla="*/ 1579163 h 5955635"/>
              <a:gd name="connsiteX2072" fmla="*/ 5057197 w 6187971"/>
              <a:gd name="connsiteY2072" fmla="*/ 1587208 h 5955635"/>
              <a:gd name="connsiteX2073" fmla="*/ 5058159 w 6187971"/>
              <a:gd name="connsiteY2073" fmla="*/ 1591713 h 5955635"/>
              <a:gd name="connsiteX2074" fmla="*/ 5054618 w 6187971"/>
              <a:gd name="connsiteY2074" fmla="*/ 1597179 h 5955635"/>
              <a:gd name="connsiteX2075" fmla="*/ 5062008 w 6187971"/>
              <a:gd name="connsiteY2075" fmla="*/ 1609729 h 5955635"/>
              <a:gd name="connsiteX2076" fmla="*/ 5067475 w 6187971"/>
              <a:gd name="connsiteY2076" fmla="*/ 1613271 h 5955635"/>
              <a:gd name="connsiteX2077" fmla="*/ 5066513 w 6187971"/>
              <a:gd name="connsiteY2077" fmla="*/ 1608767 h 5955635"/>
              <a:gd name="connsiteX2078" fmla="*/ 5060083 w 6187971"/>
              <a:gd name="connsiteY2078" fmla="*/ 1600720 h 5955635"/>
              <a:gd name="connsiteX2079" fmla="*/ 5063626 w 6187971"/>
              <a:gd name="connsiteY2079" fmla="*/ 1595255 h 5955635"/>
              <a:gd name="connsiteX2080" fmla="*/ 5070054 w 6187971"/>
              <a:gd name="connsiteY2080" fmla="*/ 1603300 h 5955635"/>
              <a:gd name="connsiteX2081" fmla="*/ 5086760 w 6187971"/>
              <a:gd name="connsiteY2081" fmla="*/ 1637409 h 5955635"/>
              <a:gd name="connsiteX2082" fmla="*/ 5083219 w 6187971"/>
              <a:gd name="connsiteY2082" fmla="*/ 1642874 h 5955635"/>
              <a:gd name="connsiteX2083" fmla="*/ 5072286 w 6187971"/>
              <a:gd name="connsiteY2083" fmla="*/ 1635791 h 5955635"/>
              <a:gd name="connsiteX2084" fmla="*/ 5108279 w 6187971"/>
              <a:gd name="connsiteY2084" fmla="*/ 1694036 h 5955635"/>
              <a:gd name="connsiteX2085" fmla="*/ 5132069 w 6187971"/>
              <a:gd name="connsiteY2085" fmla="*/ 1717212 h 5955635"/>
              <a:gd name="connsiteX2086" fmla="*/ 5136572 w 6187971"/>
              <a:gd name="connsiteY2086" fmla="*/ 1716250 h 5955635"/>
              <a:gd name="connsiteX2087" fmla="*/ 5143963 w 6187971"/>
              <a:gd name="connsiteY2087" fmla="*/ 1728799 h 5955635"/>
              <a:gd name="connsiteX2088" fmla="*/ 5147505 w 6187971"/>
              <a:gd name="connsiteY2088" fmla="*/ 1723332 h 5955635"/>
              <a:gd name="connsiteX2089" fmla="*/ 5148468 w 6187971"/>
              <a:gd name="connsiteY2089" fmla="*/ 1727837 h 5955635"/>
              <a:gd name="connsiteX2090" fmla="*/ 5162286 w 6187971"/>
              <a:gd name="connsiteY2090" fmla="*/ 1748432 h 5955635"/>
              <a:gd name="connsiteX2091" fmla="*/ 5175144 w 6187971"/>
              <a:gd name="connsiteY2091" fmla="*/ 1764524 h 5955635"/>
              <a:gd name="connsiteX2092" fmla="*/ 5184459 w 6187971"/>
              <a:gd name="connsiteY2092" fmla="*/ 1786082 h 5955635"/>
              <a:gd name="connsiteX2093" fmla="*/ 5198934 w 6187971"/>
              <a:gd name="connsiteY2093" fmla="*/ 1787699 h 5955635"/>
              <a:gd name="connsiteX2094" fmla="*/ 5200859 w 6187971"/>
              <a:gd name="connsiteY2094" fmla="*/ 1796708 h 5955635"/>
              <a:gd name="connsiteX2095" fmla="*/ 5196355 w 6187971"/>
              <a:gd name="connsiteY2095" fmla="*/ 1797670 h 5955635"/>
              <a:gd name="connsiteX2096" fmla="*/ 5197317 w 6187971"/>
              <a:gd name="connsiteY2096" fmla="*/ 1802173 h 5955635"/>
              <a:gd name="connsiteX2097" fmla="*/ 5198279 w 6187971"/>
              <a:gd name="connsiteY2097" fmla="*/ 1806678 h 5955635"/>
              <a:gd name="connsiteX2098" fmla="*/ 5190233 w 6187971"/>
              <a:gd name="connsiteY2098" fmla="*/ 1813107 h 5955635"/>
              <a:gd name="connsiteX2099" fmla="*/ 5281503 w 6187971"/>
              <a:gd name="connsiteY2099" fmla="*/ 1953734 h 5955635"/>
              <a:gd name="connsiteX2100" fmla="*/ 5295322 w 6187971"/>
              <a:gd name="connsiteY2100" fmla="*/ 1974330 h 5955635"/>
              <a:gd name="connsiteX2101" fmla="*/ 5305600 w 6187971"/>
              <a:gd name="connsiteY2101" fmla="*/ 2000392 h 5955635"/>
              <a:gd name="connsiteX2102" fmla="*/ 5321344 w 6187971"/>
              <a:gd name="connsiteY2102" fmla="*/ 2029996 h 5955635"/>
              <a:gd name="connsiteX2103" fmla="*/ 5339975 w 6187971"/>
              <a:gd name="connsiteY2103" fmla="*/ 2073112 h 5955635"/>
              <a:gd name="connsiteX2104" fmla="*/ 5354757 w 6187971"/>
              <a:gd name="connsiteY2104" fmla="*/ 2098212 h 5955635"/>
              <a:gd name="connsiteX2105" fmla="*/ 5355719 w 6187971"/>
              <a:gd name="connsiteY2105" fmla="*/ 2102716 h 5955635"/>
              <a:gd name="connsiteX2106" fmla="*/ 5372426 w 6187971"/>
              <a:gd name="connsiteY2106" fmla="*/ 2136823 h 5955635"/>
              <a:gd name="connsiteX2107" fmla="*/ 5388169 w 6187971"/>
              <a:gd name="connsiteY2107" fmla="*/ 2166427 h 5955635"/>
              <a:gd name="connsiteX2108" fmla="*/ 5395560 w 6187971"/>
              <a:gd name="connsiteY2108" fmla="*/ 2178977 h 5955635"/>
              <a:gd name="connsiteX2109" fmla="*/ 5396523 w 6187971"/>
              <a:gd name="connsiteY2109" fmla="*/ 2183482 h 5955635"/>
              <a:gd name="connsiteX2110" fmla="*/ 5394905 w 6187971"/>
              <a:gd name="connsiteY2110" fmla="*/ 2197956 h 5955635"/>
              <a:gd name="connsiteX2111" fmla="*/ 5395867 w 6187971"/>
              <a:gd name="connsiteY2111" fmla="*/ 2202459 h 5955635"/>
              <a:gd name="connsiteX2112" fmla="*/ 5402296 w 6187971"/>
              <a:gd name="connsiteY2112" fmla="*/ 2210505 h 5955635"/>
              <a:gd name="connsiteX2113" fmla="*/ 5406801 w 6187971"/>
              <a:gd name="connsiteY2113" fmla="*/ 2209543 h 5955635"/>
              <a:gd name="connsiteX2114" fmla="*/ 5411612 w 6187971"/>
              <a:gd name="connsiteY2114" fmla="*/ 2232063 h 5955635"/>
              <a:gd name="connsiteX2115" fmla="*/ 5417078 w 6187971"/>
              <a:gd name="connsiteY2115" fmla="*/ 2235605 h 5955635"/>
              <a:gd name="connsiteX2116" fmla="*/ 5416115 w 6187971"/>
              <a:gd name="connsiteY2116" fmla="*/ 2231101 h 5955635"/>
              <a:gd name="connsiteX2117" fmla="*/ 5406801 w 6187971"/>
              <a:gd name="connsiteY2117" fmla="*/ 2209543 h 5955635"/>
              <a:gd name="connsiteX2118" fmla="*/ 5411304 w 6187971"/>
              <a:gd name="connsiteY2118" fmla="*/ 2208581 h 5955635"/>
              <a:gd name="connsiteX2119" fmla="*/ 5413229 w 6187971"/>
              <a:gd name="connsiteY2119" fmla="*/ 2217589 h 5955635"/>
              <a:gd name="connsiteX2120" fmla="*/ 5414191 w 6187971"/>
              <a:gd name="connsiteY2120" fmla="*/ 2222093 h 5955635"/>
              <a:gd name="connsiteX2121" fmla="*/ 5421582 w 6187971"/>
              <a:gd name="connsiteY2121" fmla="*/ 2234643 h 5955635"/>
              <a:gd name="connsiteX2122" fmla="*/ 5425431 w 6187971"/>
              <a:gd name="connsiteY2122" fmla="*/ 2252659 h 5955635"/>
              <a:gd name="connsiteX2123" fmla="*/ 5419964 w 6187971"/>
              <a:gd name="connsiteY2123" fmla="*/ 2249117 h 5955635"/>
              <a:gd name="connsiteX2124" fmla="*/ 5421889 w 6187971"/>
              <a:gd name="connsiteY2124" fmla="*/ 2258125 h 5955635"/>
              <a:gd name="connsiteX2125" fmla="*/ 5423814 w 6187971"/>
              <a:gd name="connsiteY2125" fmla="*/ 2267134 h 5955635"/>
              <a:gd name="connsiteX2126" fmla="*/ 5431205 w 6187971"/>
              <a:gd name="connsiteY2126" fmla="*/ 2279684 h 5955635"/>
              <a:gd name="connsiteX2127" fmla="*/ 5433129 w 6187971"/>
              <a:gd name="connsiteY2127" fmla="*/ 2288691 h 5955635"/>
              <a:gd name="connsiteX2128" fmla="*/ 5438596 w 6187971"/>
              <a:gd name="connsiteY2128" fmla="*/ 2292233 h 5955635"/>
              <a:gd name="connsiteX2129" fmla="*/ 5445987 w 6187971"/>
              <a:gd name="connsiteY2129" fmla="*/ 2304783 h 5955635"/>
              <a:gd name="connsiteX2130" fmla="*/ 5447912 w 6187971"/>
              <a:gd name="connsiteY2130" fmla="*/ 2313792 h 5955635"/>
              <a:gd name="connsiteX2131" fmla="*/ 5444369 w 6187971"/>
              <a:gd name="connsiteY2131" fmla="*/ 2319257 h 5955635"/>
              <a:gd name="connsiteX2132" fmla="*/ 5449836 w 6187971"/>
              <a:gd name="connsiteY2132" fmla="*/ 2322799 h 5955635"/>
              <a:gd name="connsiteX2133" fmla="*/ 5447256 w 6187971"/>
              <a:gd name="connsiteY2133" fmla="*/ 2332770 h 5955635"/>
              <a:gd name="connsiteX2134" fmla="*/ 5453685 w 6187971"/>
              <a:gd name="connsiteY2134" fmla="*/ 2340816 h 5955635"/>
              <a:gd name="connsiteX2135" fmla="*/ 5457226 w 6187971"/>
              <a:gd name="connsiteY2135" fmla="*/ 2335349 h 5955635"/>
              <a:gd name="connsiteX2136" fmla="*/ 5460113 w 6187971"/>
              <a:gd name="connsiteY2136" fmla="*/ 2348861 h 5955635"/>
              <a:gd name="connsiteX2137" fmla="*/ 5461075 w 6187971"/>
              <a:gd name="connsiteY2137" fmla="*/ 2353366 h 5955635"/>
              <a:gd name="connsiteX2138" fmla="*/ 5469429 w 6187971"/>
              <a:gd name="connsiteY2138" fmla="*/ 2370419 h 5955635"/>
              <a:gd name="connsiteX2139" fmla="*/ 5473278 w 6187971"/>
              <a:gd name="connsiteY2139" fmla="*/ 2388435 h 5955635"/>
              <a:gd name="connsiteX2140" fmla="*/ 5476165 w 6187971"/>
              <a:gd name="connsiteY2140" fmla="*/ 2401947 h 5955635"/>
              <a:gd name="connsiteX2141" fmla="*/ 5481938 w 6187971"/>
              <a:gd name="connsiteY2141" fmla="*/ 2428972 h 5955635"/>
              <a:gd name="connsiteX2142" fmla="*/ 5480321 w 6187971"/>
              <a:gd name="connsiteY2142" fmla="*/ 2443447 h 5955635"/>
              <a:gd name="connsiteX2143" fmla="*/ 5474855 w 6187971"/>
              <a:gd name="connsiteY2143" fmla="*/ 2439905 h 5955635"/>
              <a:gd name="connsiteX2144" fmla="*/ 5469388 w 6187971"/>
              <a:gd name="connsiteY2144" fmla="*/ 2436363 h 5955635"/>
              <a:gd name="connsiteX2145" fmla="*/ 5470351 w 6187971"/>
              <a:gd name="connsiteY2145" fmla="*/ 2440867 h 5955635"/>
              <a:gd name="connsiteX2146" fmla="*/ 5471313 w 6187971"/>
              <a:gd name="connsiteY2146" fmla="*/ 2445371 h 5955635"/>
              <a:gd name="connsiteX2147" fmla="*/ 5476780 w 6187971"/>
              <a:gd name="connsiteY2147" fmla="*/ 2448912 h 5955635"/>
              <a:gd name="connsiteX2148" fmla="*/ 5482245 w 6187971"/>
              <a:gd name="connsiteY2148" fmla="*/ 2452454 h 5955635"/>
              <a:gd name="connsiteX2149" fmla="*/ 5486750 w 6187971"/>
              <a:gd name="connsiteY2149" fmla="*/ 2451492 h 5955635"/>
              <a:gd name="connsiteX2150" fmla="*/ 5486443 w 6187971"/>
              <a:gd name="connsiteY2150" fmla="*/ 2428009 h 5955635"/>
              <a:gd name="connsiteX2151" fmla="*/ 5485480 w 6187971"/>
              <a:gd name="connsiteY2151" fmla="*/ 2423506 h 5955635"/>
              <a:gd name="connsiteX2152" fmla="*/ 5481631 w 6187971"/>
              <a:gd name="connsiteY2152" fmla="*/ 2405489 h 5955635"/>
              <a:gd name="connsiteX2153" fmla="*/ 5479707 w 6187971"/>
              <a:gd name="connsiteY2153" fmla="*/ 2396482 h 5955635"/>
              <a:gd name="connsiteX2154" fmla="*/ 5489021 w 6187971"/>
              <a:gd name="connsiteY2154" fmla="*/ 2418039 h 5955635"/>
              <a:gd name="connsiteX2155" fmla="*/ 5499299 w 6187971"/>
              <a:gd name="connsiteY2155" fmla="*/ 2444101 h 5955635"/>
              <a:gd name="connsiteX2156" fmla="*/ 5496720 w 6187971"/>
              <a:gd name="connsiteY2156" fmla="*/ 2454072 h 5955635"/>
              <a:gd name="connsiteX2157" fmla="*/ 5498644 w 6187971"/>
              <a:gd name="connsiteY2157" fmla="*/ 2463080 h 5955635"/>
              <a:gd name="connsiteX2158" fmla="*/ 5503455 w 6187971"/>
              <a:gd name="connsiteY2158" fmla="*/ 2485600 h 5955635"/>
              <a:gd name="connsiteX2159" fmla="*/ 5497990 w 6187971"/>
              <a:gd name="connsiteY2159" fmla="*/ 2482058 h 5955635"/>
              <a:gd name="connsiteX2160" fmla="*/ 5493486 w 6187971"/>
              <a:gd name="connsiteY2160" fmla="*/ 2483021 h 5955635"/>
              <a:gd name="connsiteX2161" fmla="*/ 5494448 w 6187971"/>
              <a:gd name="connsiteY2161" fmla="*/ 2487524 h 5955635"/>
              <a:gd name="connsiteX2162" fmla="*/ 5495410 w 6187971"/>
              <a:gd name="connsiteY2162" fmla="*/ 2492028 h 5955635"/>
              <a:gd name="connsiteX2163" fmla="*/ 5500877 w 6187971"/>
              <a:gd name="connsiteY2163" fmla="*/ 2495570 h 5955635"/>
              <a:gd name="connsiteX2164" fmla="*/ 5501839 w 6187971"/>
              <a:gd name="connsiteY2164" fmla="*/ 2500075 h 5955635"/>
              <a:gd name="connsiteX2165" fmla="*/ 5502801 w 6187971"/>
              <a:gd name="connsiteY2165" fmla="*/ 2504578 h 5955635"/>
              <a:gd name="connsiteX2166" fmla="*/ 5511154 w 6187971"/>
              <a:gd name="connsiteY2166" fmla="*/ 2521632 h 5955635"/>
              <a:gd name="connsiteX2167" fmla="*/ 5515965 w 6187971"/>
              <a:gd name="connsiteY2167" fmla="*/ 2544153 h 5955635"/>
              <a:gd name="connsiteX2168" fmla="*/ 5512424 w 6187971"/>
              <a:gd name="connsiteY2168" fmla="*/ 2549619 h 5955635"/>
              <a:gd name="connsiteX2169" fmla="*/ 5506957 w 6187971"/>
              <a:gd name="connsiteY2169" fmla="*/ 2546078 h 5955635"/>
              <a:gd name="connsiteX2170" fmla="*/ 5490906 w 6187971"/>
              <a:gd name="connsiteY2170" fmla="*/ 2492991 h 5955635"/>
              <a:gd name="connsiteX2171" fmla="*/ 5489943 w 6187971"/>
              <a:gd name="connsiteY2171" fmla="*/ 2488486 h 5955635"/>
              <a:gd name="connsiteX2172" fmla="*/ 5486402 w 6187971"/>
              <a:gd name="connsiteY2172" fmla="*/ 2493953 h 5955635"/>
              <a:gd name="connsiteX2173" fmla="*/ 5502453 w 6187971"/>
              <a:gd name="connsiteY2173" fmla="*/ 2547040 h 5955635"/>
              <a:gd name="connsiteX2174" fmla="*/ 5490865 w 6187971"/>
              <a:gd name="connsiteY2174" fmla="*/ 2558934 h 5955635"/>
              <a:gd name="connsiteX2175" fmla="*/ 5492443 w 6187971"/>
              <a:gd name="connsiteY2175" fmla="*/ 2610404 h 5955635"/>
              <a:gd name="connsiteX2176" fmla="*/ 5494900 w 6187971"/>
              <a:gd name="connsiteY2176" fmla="*/ 2798263 h 5955635"/>
              <a:gd name="connsiteX2177" fmla="*/ 5495863 w 6187971"/>
              <a:gd name="connsiteY2177" fmla="*/ 2802768 h 5955635"/>
              <a:gd name="connsiteX2178" fmla="*/ 5496825 w 6187971"/>
              <a:gd name="connsiteY2178" fmla="*/ 2807272 h 5955635"/>
              <a:gd name="connsiteX2179" fmla="*/ 5500367 w 6187971"/>
              <a:gd name="connsiteY2179" fmla="*/ 2801805 h 5955635"/>
              <a:gd name="connsiteX2180" fmla="*/ 5498871 w 6187971"/>
              <a:gd name="connsiteY2180" fmla="*/ 2618449 h 5955635"/>
              <a:gd name="connsiteX2181" fmla="*/ 5499833 w 6187971"/>
              <a:gd name="connsiteY2181" fmla="*/ 2622954 h 5955635"/>
              <a:gd name="connsiteX2182" fmla="*/ 5506917 w 6187971"/>
              <a:gd name="connsiteY2182" fmla="*/ 2612020 h 5955635"/>
              <a:gd name="connsiteX2183" fmla="*/ 5509804 w 6187971"/>
              <a:gd name="connsiteY2183" fmla="*/ 2625532 h 5955635"/>
              <a:gd name="connsiteX2184" fmla="*/ 5505299 w 6187971"/>
              <a:gd name="connsiteY2184" fmla="*/ 2626495 h 5955635"/>
              <a:gd name="connsiteX2185" fmla="*/ 5506262 w 6187971"/>
              <a:gd name="connsiteY2185" fmla="*/ 2630999 h 5955635"/>
              <a:gd name="connsiteX2186" fmla="*/ 5507224 w 6187971"/>
              <a:gd name="connsiteY2186" fmla="*/ 2635503 h 5955635"/>
              <a:gd name="connsiteX2187" fmla="*/ 5511728 w 6187971"/>
              <a:gd name="connsiteY2187" fmla="*/ 2634541 h 5955635"/>
              <a:gd name="connsiteX2188" fmla="*/ 5512035 w 6187971"/>
              <a:gd name="connsiteY2188" fmla="*/ 2658023 h 5955635"/>
              <a:gd name="connsiteX2189" fmla="*/ 5513960 w 6187971"/>
              <a:gd name="connsiteY2189" fmla="*/ 2667032 h 5955635"/>
              <a:gd name="connsiteX2190" fmla="*/ 5516847 w 6187971"/>
              <a:gd name="connsiteY2190" fmla="*/ 2680544 h 5955635"/>
              <a:gd name="connsiteX2191" fmla="*/ 5517809 w 6187971"/>
              <a:gd name="connsiteY2191" fmla="*/ 2685047 h 5955635"/>
              <a:gd name="connsiteX2192" fmla="*/ 5514267 w 6187971"/>
              <a:gd name="connsiteY2192" fmla="*/ 2690514 h 5955635"/>
              <a:gd name="connsiteX2193" fmla="*/ 5516191 w 6187971"/>
              <a:gd name="connsiteY2193" fmla="*/ 2699522 h 5955635"/>
              <a:gd name="connsiteX2194" fmla="*/ 5521658 w 6187971"/>
              <a:gd name="connsiteY2194" fmla="*/ 2703064 h 5955635"/>
              <a:gd name="connsiteX2195" fmla="*/ 5544752 w 6187971"/>
              <a:gd name="connsiteY2195" fmla="*/ 2811161 h 5955635"/>
              <a:gd name="connsiteX2196" fmla="*/ 5546330 w 6187971"/>
              <a:gd name="connsiteY2196" fmla="*/ 2862630 h 5955635"/>
              <a:gd name="connsiteX2197" fmla="*/ 5549871 w 6187971"/>
              <a:gd name="connsiteY2197" fmla="*/ 2857164 h 5955635"/>
              <a:gd name="connsiteX2198" fmla="*/ 5560108 w 6187971"/>
              <a:gd name="connsiteY2198" fmla="*/ 2949169 h 5955635"/>
              <a:gd name="connsiteX2199" fmla="*/ 5565575 w 6187971"/>
              <a:gd name="connsiteY2199" fmla="*/ 2952711 h 5955635"/>
              <a:gd name="connsiteX2200" fmla="*/ 5565882 w 6187971"/>
              <a:gd name="connsiteY2200" fmla="*/ 2976194 h 5955635"/>
              <a:gd name="connsiteX2201" fmla="*/ 5562340 w 6187971"/>
              <a:gd name="connsiteY2201" fmla="*/ 2981660 h 5955635"/>
              <a:gd name="connsiteX2202" fmla="*/ 5568769 w 6187971"/>
              <a:gd name="connsiteY2202" fmla="*/ 2989706 h 5955635"/>
              <a:gd name="connsiteX2203" fmla="*/ 5570038 w 6187971"/>
              <a:gd name="connsiteY2203" fmla="*/ 3017692 h 5955635"/>
              <a:gd name="connsiteX2204" fmla="*/ 5571000 w 6187971"/>
              <a:gd name="connsiteY2204" fmla="*/ 3022197 h 5955635"/>
              <a:gd name="connsiteX2205" fmla="*/ 5569384 w 6187971"/>
              <a:gd name="connsiteY2205" fmla="*/ 3036671 h 5955635"/>
              <a:gd name="connsiteX2206" fmla="*/ 5570346 w 6187971"/>
              <a:gd name="connsiteY2206" fmla="*/ 3041174 h 5955635"/>
              <a:gd name="connsiteX2207" fmla="*/ 5571308 w 6187971"/>
              <a:gd name="connsiteY2207" fmla="*/ 3045679 h 5955635"/>
              <a:gd name="connsiteX2208" fmla="*/ 5569650 w 6187971"/>
              <a:gd name="connsiteY2208" fmla="*/ 3126097 h 5955635"/>
              <a:gd name="connsiteX2209" fmla="*/ 5572537 w 6187971"/>
              <a:gd name="connsiteY2209" fmla="*/ 3139609 h 5955635"/>
              <a:gd name="connsiteX2210" fmla="*/ 5573500 w 6187971"/>
              <a:gd name="connsiteY2210" fmla="*/ 3144113 h 5955635"/>
              <a:gd name="connsiteX2211" fmla="*/ 5577349 w 6187971"/>
              <a:gd name="connsiteY2211" fmla="*/ 3162129 h 5955635"/>
              <a:gd name="connsiteX2212" fmla="*/ 5569917 w 6187971"/>
              <a:gd name="connsiteY2212" fmla="*/ 3215523 h 5955635"/>
              <a:gd name="connsiteX2213" fmla="*/ 5551779 w 6187971"/>
              <a:gd name="connsiteY2213" fmla="*/ 3417202 h 5955635"/>
              <a:gd name="connsiteX2214" fmla="*/ 5552741 w 6187971"/>
              <a:gd name="connsiteY2214" fmla="*/ 3421707 h 5955635"/>
              <a:gd name="connsiteX2215" fmla="*/ 5549200 w 6187971"/>
              <a:gd name="connsiteY2215" fmla="*/ 3427172 h 5955635"/>
              <a:gd name="connsiteX2216" fmla="*/ 5528169 w 6187971"/>
              <a:gd name="connsiteY2216" fmla="*/ 3494068 h 5955635"/>
              <a:gd name="connsiteX2217" fmla="*/ 5510688 w 6187971"/>
              <a:gd name="connsiteY2217" fmla="*/ 3559800 h 5955635"/>
              <a:gd name="connsiteX2218" fmla="*/ 5510930 w 6187971"/>
              <a:gd name="connsiteY2218" fmla="*/ 3558388 h 5955635"/>
              <a:gd name="connsiteX2219" fmla="*/ 5512778 w 6187971"/>
              <a:gd name="connsiteY2219" fmla="*/ 3543275 h 5955635"/>
              <a:gd name="connsiteX2220" fmla="*/ 5515358 w 6187971"/>
              <a:gd name="connsiteY2220" fmla="*/ 3533305 h 5955635"/>
              <a:gd name="connsiteX2221" fmla="*/ 5522135 w 6187971"/>
              <a:gd name="connsiteY2221" fmla="*/ 3498890 h 5955635"/>
              <a:gd name="connsiteX2222" fmla="*/ 5533108 w 6187971"/>
              <a:gd name="connsiteY2222" fmla="*/ 3440030 h 5955635"/>
              <a:gd name="connsiteX2223" fmla="*/ 5535687 w 6187971"/>
              <a:gd name="connsiteY2223" fmla="*/ 3430059 h 5955635"/>
              <a:gd name="connsiteX2224" fmla="*/ 5538267 w 6187971"/>
              <a:gd name="connsiteY2224" fmla="*/ 3420089 h 5955635"/>
              <a:gd name="connsiteX2225" fmla="*/ 5532800 w 6187971"/>
              <a:gd name="connsiteY2225" fmla="*/ 3416547 h 5955635"/>
              <a:gd name="connsiteX2226" fmla="*/ 5523137 w 6187971"/>
              <a:gd name="connsiteY2226" fmla="*/ 3437450 h 5955635"/>
              <a:gd name="connsiteX2227" fmla="*/ 5524099 w 6187971"/>
              <a:gd name="connsiteY2227" fmla="*/ 3441955 h 5955635"/>
              <a:gd name="connsiteX2228" fmla="*/ 5505387 w 6187971"/>
              <a:gd name="connsiteY2228" fmla="*/ 3530725 h 5955635"/>
              <a:gd name="connsiteX2229" fmla="*/ 5506350 w 6187971"/>
              <a:gd name="connsiteY2229" fmla="*/ 3535230 h 5955635"/>
              <a:gd name="connsiteX2230" fmla="*/ 5493145 w 6187971"/>
              <a:gd name="connsiteY2230" fmla="*/ 3561598 h 5955635"/>
              <a:gd name="connsiteX2231" fmla="*/ 5485406 w 6187971"/>
              <a:gd name="connsiteY2231" fmla="*/ 3591510 h 5955635"/>
              <a:gd name="connsiteX2232" fmla="*/ 5472745 w 6187971"/>
              <a:gd name="connsiteY2232" fmla="*/ 3650731 h 5955635"/>
              <a:gd name="connsiteX2233" fmla="*/ 5453639 w 6187971"/>
              <a:gd name="connsiteY2233" fmla="*/ 3702176 h 5955635"/>
              <a:gd name="connsiteX2234" fmla="*/ 5451565 w 6187971"/>
              <a:gd name="connsiteY2234" fmla="*/ 3697642 h 5955635"/>
              <a:gd name="connsiteX2235" fmla="*/ 5369715 w 6187971"/>
              <a:gd name="connsiteY2235" fmla="*/ 3931772 h 5955635"/>
              <a:gd name="connsiteX2236" fmla="*/ 5365212 w 6187971"/>
              <a:gd name="connsiteY2236" fmla="*/ 3932734 h 5955635"/>
              <a:gd name="connsiteX2237" fmla="*/ 5366174 w 6187971"/>
              <a:gd name="connsiteY2237" fmla="*/ 3937239 h 5955635"/>
              <a:gd name="connsiteX2238" fmla="*/ 5367136 w 6187971"/>
              <a:gd name="connsiteY2238" fmla="*/ 3941742 h 5955635"/>
              <a:gd name="connsiteX2239" fmla="*/ 5352006 w 6187971"/>
              <a:gd name="connsiteY2239" fmla="*/ 3959103 h 5955635"/>
              <a:gd name="connsiteX2240" fmla="*/ 5329445 w 6187971"/>
              <a:gd name="connsiteY2240" fmla="*/ 4029858 h 5955635"/>
              <a:gd name="connsiteX2241" fmla="*/ 5326559 w 6187971"/>
              <a:gd name="connsiteY2241" fmla="*/ 4016346 h 5955635"/>
              <a:gd name="connsiteX2242" fmla="*/ 5319782 w 6187971"/>
              <a:gd name="connsiteY2242" fmla="*/ 4050762 h 5955635"/>
              <a:gd name="connsiteX2243" fmla="*/ 5314316 w 6187971"/>
              <a:gd name="connsiteY2243" fmla="*/ 4047220 h 5955635"/>
              <a:gd name="connsiteX2244" fmla="*/ 5276625 w 6187971"/>
              <a:gd name="connsiteY2244" fmla="*/ 4135336 h 5955635"/>
              <a:gd name="connsiteX2245" fmla="*/ 5272122 w 6187971"/>
              <a:gd name="connsiteY2245" fmla="*/ 4136298 h 5955635"/>
              <a:gd name="connsiteX2246" fmla="*/ 5234124 w 6187971"/>
              <a:gd name="connsiteY2246" fmla="*/ 4200931 h 5955635"/>
              <a:gd name="connsiteX2247" fmla="*/ 5190005 w 6187971"/>
              <a:gd name="connsiteY2247" fmla="*/ 4281002 h 5955635"/>
              <a:gd name="connsiteX2248" fmla="*/ 5161796 w 6187971"/>
              <a:gd name="connsiteY2248" fmla="*/ 4317053 h 5955635"/>
              <a:gd name="connsiteX2249" fmla="*/ 5135887 w 6187971"/>
              <a:gd name="connsiteY2249" fmla="*/ 4358358 h 5955635"/>
              <a:gd name="connsiteX2250" fmla="*/ 5134954 w 6187971"/>
              <a:gd name="connsiteY2250" fmla="*/ 4353989 h 5955635"/>
              <a:gd name="connsiteX2251" fmla="*/ 5131412 w 6187971"/>
              <a:gd name="connsiteY2251" fmla="*/ 4359456 h 5955635"/>
              <a:gd name="connsiteX2252" fmla="*/ 5128832 w 6187971"/>
              <a:gd name="connsiteY2252" fmla="*/ 4369426 h 5955635"/>
              <a:gd name="connsiteX2253" fmla="*/ 5127869 w 6187971"/>
              <a:gd name="connsiteY2253" fmla="*/ 4364921 h 5955635"/>
              <a:gd name="connsiteX2254" fmla="*/ 5106619 w 6187971"/>
              <a:gd name="connsiteY2254" fmla="*/ 4397719 h 5955635"/>
              <a:gd name="connsiteX2255" fmla="*/ 5107581 w 6187971"/>
              <a:gd name="connsiteY2255" fmla="*/ 4402224 h 5955635"/>
              <a:gd name="connsiteX2256" fmla="*/ 5105001 w 6187971"/>
              <a:gd name="connsiteY2256" fmla="*/ 4412194 h 5955635"/>
              <a:gd name="connsiteX2257" fmla="*/ 5103077 w 6187971"/>
              <a:gd name="connsiteY2257" fmla="*/ 4403186 h 5955635"/>
              <a:gd name="connsiteX2258" fmla="*/ 5092452 w 6187971"/>
              <a:gd name="connsiteY2258" fmla="*/ 4419585 h 5955635"/>
              <a:gd name="connsiteX2259" fmla="*/ 5091489 w 6187971"/>
              <a:gd name="connsiteY2259" fmla="*/ 4415080 h 5955635"/>
              <a:gd name="connsiteX2260" fmla="*/ 5090527 w 6187971"/>
              <a:gd name="connsiteY2260" fmla="*/ 4410577 h 5955635"/>
              <a:gd name="connsiteX2261" fmla="*/ 5086023 w 6187971"/>
              <a:gd name="connsiteY2261" fmla="*/ 4411539 h 5955635"/>
              <a:gd name="connsiteX2262" fmla="*/ 5087947 w 6187971"/>
              <a:gd name="connsiteY2262" fmla="*/ 4420547 h 5955635"/>
              <a:gd name="connsiteX2263" fmla="*/ 5088910 w 6187971"/>
              <a:gd name="connsiteY2263" fmla="*/ 4425051 h 5955635"/>
              <a:gd name="connsiteX2264" fmla="*/ 5085368 w 6187971"/>
              <a:gd name="connsiteY2264" fmla="*/ 4430518 h 5955635"/>
              <a:gd name="connsiteX2265" fmla="*/ 5080864 w 6187971"/>
              <a:gd name="connsiteY2265" fmla="*/ 4431480 h 5955635"/>
              <a:gd name="connsiteX2266" fmla="*/ 5076360 w 6187971"/>
              <a:gd name="connsiteY2266" fmla="*/ 4432443 h 5955635"/>
              <a:gd name="connsiteX2267" fmla="*/ 5077322 w 6187971"/>
              <a:gd name="connsiteY2267" fmla="*/ 4436946 h 5955635"/>
              <a:gd name="connsiteX2268" fmla="*/ 5078284 w 6187971"/>
              <a:gd name="connsiteY2268" fmla="*/ 4441450 h 5955635"/>
              <a:gd name="connsiteX2269" fmla="*/ 5066697 w 6187971"/>
              <a:gd name="connsiteY2269" fmla="*/ 4453345 h 5955635"/>
              <a:gd name="connsiteX2270" fmla="*/ 5065735 w 6187971"/>
              <a:gd name="connsiteY2270" fmla="*/ 4448841 h 5955635"/>
              <a:gd name="connsiteX2271" fmla="*/ 5062192 w 6187971"/>
              <a:gd name="connsiteY2271" fmla="*/ 4454307 h 5955635"/>
              <a:gd name="connsiteX2272" fmla="*/ 5058650 w 6187971"/>
              <a:gd name="connsiteY2272" fmla="*/ 4459774 h 5955635"/>
              <a:gd name="connsiteX2273" fmla="*/ 5056071 w 6187971"/>
              <a:gd name="connsiteY2273" fmla="*/ 4469744 h 5955635"/>
              <a:gd name="connsiteX2274" fmla="*/ 5055109 w 6187971"/>
              <a:gd name="connsiteY2274" fmla="*/ 4465240 h 5955635"/>
              <a:gd name="connsiteX2275" fmla="*/ 5039017 w 6187971"/>
              <a:gd name="connsiteY2275" fmla="*/ 4478097 h 5955635"/>
              <a:gd name="connsiteX2276" fmla="*/ 5037093 w 6187971"/>
              <a:gd name="connsiteY2276" fmla="*/ 4469089 h 5955635"/>
              <a:gd name="connsiteX2277" fmla="*/ 5021963 w 6187971"/>
              <a:gd name="connsiteY2277" fmla="*/ 4486451 h 5955635"/>
              <a:gd name="connsiteX2278" fmla="*/ 5021001 w 6187971"/>
              <a:gd name="connsiteY2278" fmla="*/ 4481946 h 5955635"/>
              <a:gd name="connsiteX2279" fmla="*/ 5024543 w 6187971"/>
              <a:gd name="connsiteY2279" fmla="*/ 4476480 h 5955635"/>
              <a:gd name="connsiteX2280" fmla="*/ 5023581 w 6187971"/>
              <a:gd name="connsiteY2280" fmla="*/ 4471976 h 5955635"/>
              <a:gd name="connsiteX2281" fmla="*/ 5020039 w 6187971"/>
              <a:gd name="connsiteY2281" fmla="*/ 4477442 h 5955635"/>
              <a:gd name="connsiteX2282" fmla="*/ 5016497 w 6187971"/>
              <a:gd name="connsiteY2282" fmla="*/ 4482909 h 5955635"/>
              <a:gd name="connsiteX2283" fmla="*/ 5013917 w 6187971"/>
              <a:gd name="connsiteY2283" fmla="*/ 4492879 h 5955635"/>
              <a:gd name="connsiteX2284" fmla="*/ 5022925 w 6187971"/>
              <a:gd name="connsiteY2284" fmla="*/ 4490954 h 5955635"/>
              <a:gd name="connsiteX2285" fmla="*/ 5019383 w 6187971"/>
              <a:gd name="connsiteY2285" fmla="*/ 4496421 h 5955635"/>
              <a:gd name="connsiteX2286" fmla="*/ 5002636 w 6187971"/>
              <a:gd name="connsiteY2286" fmla="*/ 4528256 h 5955635"/>
              <a:gd name="connsiteX2287" fmla="*/ 5019690 w 6187971"/>
              <a:gd name="connsiteY2287" fmla="*/ 4519904 h 5955635"/>
              <a:gd name="connsiteX2288" fmla="*/ 5004561 w 6187971"/>
              <a:gd name="connsiteY2288" fmla="*/ 4537265 h 5955635"/>
              <a:gd name="connsiteX2289" fmla="*/ 4993936 w 6187971"/>
              <a:gd name="connsiteY2289" fmla="*/ 4553664 h 5955635"/>
              <a:gd name="connsiteX2290" fmla="*/ 4985890 w 6187971"/>
              <a:gd name="connsiteY2290" fmla="*/ 4560092 h 5955635"/>
              <a:gd name="connsiteX2291" fmla="*/ 4983966 w 6187971"/>
              <a:gd name="connsiteY2291" fmla="*/ 4551084 h 5955635"/>
              <a:gd name="connsiteX2292" fmla="*/ 4969798 w 6187971"/>
              <a:gd name="connsiteY2292" fmla="*/ 4572949 h 5955635"/>
              <a:gd name="connsiteX2293" fmla="*/ 4964332 w 6187971"/>
              <a:gd name="connsiteY2293" fmla="*/ 4569407 h 5955635"/>
              <a:gd name="connsiteX2294" fmla="*/ 4967874 w 6187971"/>
              <a:gd name="connsiteY2294" fmla="*/ 4563941 h 5955635"/>
              <a:gd name="connsiteX2295" fmla="*/ 4966911 w 6187971"/>
              <a:gd name="connsiteY2295" fmla="*/ 4559437 h 5955635"/>
              <a:gd name="connsiteX2296" fmla="*/ 4962407 w 6187971"/>
              <a:gd name="connsiteY2296" fmla="*/ 4560400 h 5955635"/>
              <a:gd name="connsiteX2297" fmla="*/ 4958866 w 6187971"/>
              <a:gd name="connsiteY2297" fmla="*/ 4565865 h 5955635"/>
              <a:gd name="connsiteX2298" fmla="*/ 4959828 w 6187971"/>
              <a:gd name="connsiteY2298" fmla="*/ 4570370 h 5955635"/>
              <a:gd name="connsiteX2299" fmla="*/ 4956286 w 6187971"/>
              <a:gd name="connsiteY2299" fmla="*/ 4575836 h 5955635"/>
              <a:gd name="connsiteX2300" fmla="*/ 4952744 w 6187971"/>
              <a:gd name="connsiteY2300" fmla="*/ 4581303 h 5955635"/>
              <a:gd name="connsiteX2301" fmla="*/ 4948240 w 6187971"/>
              <a:gd name="connsiteY2301" fmla="*/ 4582265 h 5955635"/>
              <a:gd name="connsiteX2302" fmla="*/ 4949202 w 6187971"/>
              <a:gd name="connsiteY2302" fmla="*/ 4586769 h 5955635"/>
              <a:gd name="connsiteX2303" fmla="*/ 4944698 w 6187971"/>
              <a:gd name="connsiteY2303" fmla="*/ 4587731 h 5955635"/>
              <a:gd name="connsiteX2304" fmla="*/ 4943735 w 6187971"/>
              <a:gd name="connsiteY2304" fmla="*/ 4583228 h 5955635"/>
              <a:gd name="connsiteX2305" fmla="*/ 4946315 w 6187971"/>
              <a:gd name="connsiteY2305" fmla="*/ 4573257 h 5955635"/>
              <a:gd name="connsiteX2306" fmla="*/ 4953399 w 6187971"/>
              <a:gd name="connsiteY2306" fmla="*/ 4562324 h 5955635"/>
              <a:gd name="connsiteX2307" fmla="*/ 4948895 w 6187971"/>
              <a:gd name="connsiteY2307" fmla="*/ 4563286 h 5955635"/>
              <a:gd name="connsiteX2308" fmla="*/ 4945353 w 6187971"/>
              <a:gd name="connsiteY2308" fmla="*/ 4568752 h 5955635"/>
              <a:gd name="connsiteX2309" fmla="*/ 4934728 w 6187971"/>
              <a:gd name="connsiteY2309" fmla="*/ 4585152 h 5955635"/>
              <a:gd name="connsiteX2310" fmla="*/ 4935690 w 6187971"/>
              <a:gd name="connsiteY2310" fmla="*/ 4589655 h 5955635"/>
              <a:gd name="connsiteX2311" fmla="*/ 4929569 w 6187971"/>
              <a:gd name="connsiteY2311" fmla="*/ 4605092 h 5955635"/>
              <a:gd name="connsiteX2312" fmla="*/ 4880638 w 6187971"/>
              <a:gd name="connsiteY2312" fmla="*/ 4662642 h 5955635"/>
              <a:gd name="connsiteX2313" fmla="*/ 4876134 w 6187971"/>
              <a:gd name="connsiteY2313" fmla="*/ 4663604 h 5955635"/>
              <a:gd name="connsiteX2314" fmla="*/ 4872593 w 6187971"/>
              <a:gd name="connsiteY2314" fmla="*/ 4669071 h 5955635"/>
              <a:gd name="connsiteX2315" fmla="*/ 4861005 w 6187971"/>
              <a:gd name="connsiteY2315" fmla="*/ 4680965 h 5955635"/>
              <a:gd name="connsiteX2316" fmla="*/ 4857463 w 6187971"/>
              <a:gd name="connsiteY2316" fmla="*/ 4686432 h 5955635"/>
              <a:gd name="connsiteX2317" fmla="*/ 4845875 w 6187971"/>
              <a:gd name="connsiteY2317" fmla="*/ 4698327 h 5955635"/>
              <a:gd name="connsiteX2318" fmla="*/ 4834288 w 6187971"/>
              <a:gd name="connsiteY2318" fmla="*/ 4710222 h 5955635"/>
              <a:gd name="connsiteX2319" fmla="*/ 4798562 w 6187971"/>
              <a:gd name="connsiteY2319" fmla="*/ 4741402 h 5955635"/>
              <a:gd name="connsiteX2320" fmla="*/ 4762182 w 6187971"/>
              <a:gd name="connsiteY2320" fmla="*/ 4791561 h 5955635"/>
              <a:gd name="connsiteX2321" fmla="*/ 4750594 w 6187971"/>
              <a:gd name="connsiteY2321" fmla="*/ 4803457 h 5955635"/>
              <a:gd name="connsiteX2322" fmla="*/ 4761527 w 6187971"/>
              <a:gd name="connsiteY2322" fmla="*/ 4810540 h 5955635"/>
              <a:gd name="connsiteX2323" fmla="*/ 4792748 w 6187971"/>
              <a:gd name="connsiteY2323" fmla="*/ 4780322 h 5955635"/>
              <a:gd name="connsiteX2324" fmla="*/ 4825586 w 6187971"/>
              <a:gd name="connsiteY2324" fmla="*/ 4735629 h 5955635"/>
              <a:gd name="connsiteX2325" fmla="*/ 4840716 w 6187971"/>
              <a:gd name="connsiteY2325" fmla="*/ 4718268 h 5955635"/>
              <a:gd name="connsiteX2326" fmla="*/ 4841678 w 6187971"/>
              <a:gd name="connsiteY2326" fmla="*/ 4722772 h 5955635"/>
              <a:gd name="connsiteX2327" fmla="*/ 4837175 w 6187971"/>
              <a:gd name="connsiteY2327" fmla="*/ 4723734 h 5955635"/>
              <a:gd name="connsiteX2328" fmla="*/ 4838137 w 6187971"/>
              <a:gd name="connsiteY2328" fmla="*/ 4728239 h 5955635"/>
              <a:gd name="connsiteX2329" fmla="*/ 4842641 w 6187971"/>
              <a:gd name="connsiteY2329" fmla="*/ 4727276 h 5955635"/>
              <a:gd name="connsiteX2330" fmla="*/ 4846183 w 6187971"/>
              <a:gd name="connsiteY2330" fmla="*/ 4721810 h 5955635"/>
              <a:gd name="connsiteX2331" fmla="*/ 4843296 w 6187971"/>
              <a:gd name="connsiteY2331" fmla="*/ 4708298 h 5955635"/>
              <a:gd name="connsiteX2332" fmla="*/ 4854883 w 6187971"/>
              <a:gd name="connsiteY2332" fmla="*/ 4696402 h 5955635"/>
              <a:gd name="connsiteX2333" fmla="*/ 4863892 w 6187971"/>
              <a:gd name="connsiteY2333" fmla="*/ 4694478 h 5955635"/>
              <a:gd name="connsiteX2334" fmla="*/ 4864854 w 6187971"/>
              <a:gd name="connsiteY2334" fmla="*/ 4698982 h 5955635"/>
              <a:gd name="connsiteX2335" fmla="*/ 4868395 w 6187971"/>
              <a:gd name="connsiteY2335" fmla="*/ 4693515 h 5955635"/>
              <a:gd name="connsiteX2336" fmla="*/ 4867433 w 6187971"/>
              <a:gd name="connsiteY2336" fmla="*/ 4689012 h 5955635"/>
              <a:gd name="connsiteX2337" fmla="*/ 4870013 w 6187971"/>
              <a:gd name="connsiteY2337" fmla="*/ 4679041 h 5955635"/>
              <a:gd name="connsiteX2338" fmla="*/ 4878058 w 6187971"/>
              <a:gd name="connsiteY2338" fmla="*/ 4672613 h 5955635"/>
              <a:gd name="connsiteX2339" fmla="*/ 4882563 w 6187971"/>
              <a:gd name="connsiteY2339" fmla="*/ 4671651 h 5955635"/>
              <a:gd name="connsiteX2340" fmla="*/ 4881600 w 6187971"/>
              <a:gd name="connsiteY2340" fmla="*/ 4667146 h 5955635"/>
              <a:gd name="connsiteX2341" fmla="*/ 4885142 w 6187971"/>
              <a:gd name="connsiteY2341" fmla="*/ 4661680 h 5955635"/>
              <a:gd name="connsiteX2342" fmla="*/ 4935035 w 6187971"/>
              <a:gd name="connsiteY2342" fmla="*/ 4608634 h 5955635"/>
              <a:gd name="connsiteX2343" fmla="*/ 4938577 w 6187971"/>
              <a:gd name="connsiteY2343" fmla="*/ 4603167 h 5955635"/>
              <a:gd name="connsiteX2344" fmla="*/ 4937615 w 6187971"/>
              <a:gd name="connsiteY2344" fmla="*/ 4598664 h 5955635"/>
              <a:gd name="connsiteX2345" fmla="*/ 4942119 w 6187971"/>
              <a:gd name="connsiteY2345" fmla="*/ 4597702 h 5955635"/>
              <a:gd name="connsiteX2346" fmla="*/ 4943081 w 6187971"/>
              <a:gd name="connsiteY2346" fmla="*/ 4602205 h 5955635"/>
              <a:gd name="connsiteX2347" fmla="*/ 4963677 w 6187971"/>
              <a:gd name="connsiteY2347" fmla="*/ 4588386 h 5955635"/>
              <a:gd name="connsiteX2348" fmla="*/ 4962715 w 6187971"/>
              <a:gd name="connsiteY2348" fmla="*/ 4583882 h 5955635"/>
              <a:gd name="connsiteX2349" fmla="*/ 4961097 w 6187971"/>
              <a:gd name="connsiteY2349" fmla="*/ 4598356 h 5955635"/>
              <a:gd name="connsiteX2350" fmla="*/ 4991357 w 6187971"/>
              <a:gd name="connsiteY2350" fmla="*/ 4563634 h 5955635"/>
              <a:gd name="connsiteX2351" fmla="*/ 5010027 w 6187971"/>
              <a:gd name="connsiteY2351" fmla="*/ 4540806 h 5955635"/>
              <a:gd name="connsiteX2352" fmla="*/ 5028699 w 6187971"/>
              <a:gd name="connsiteY2352" fmla="*/ 4517979 h 5955635"/>
              <a:gd name="connsiteX2353" fmla="*/ 5061537 w 6187971"/>
              <a:gd name="connsiteY2353" fmla="*/ 4473286 h 5955635"/>
              <a:gd name="connsiteX2354" fmla="*/ 5073126 w 6187971"/>
              <a:gd name="connsiteY2354" fmla="*/ 4461391 h 5955635"/>
              <a:gd name="connsiteX2355" fmla="*/ 5080209 w 6187971"/>
              <a:gd name="connsiteY2355" fmla="*/ 4450458 h 5955635"/>
              <a:gd name="connsiteX2356" fmla="*/ 5088254 w 6187971"/>
              <a:gd name="connsiteY2356" fmla="*/ 4444030 h 5955635"/>
              <a:gd name="connsiteX2357" fmla="*/ 5098881 w 6187971"/>
              <a:gd name="connsiteY2357" fmla="*/ 4427631 h 5955635"/>
              <a:gd name="connsiteX2358" fmla="*/ 5110468 w 6187971"/>
              <a:gd name="connsiteY2358" fmla="*/ 4415736 h 5955635"/>
              <a:gd name="connsiteX2359" fmla="*/ 5116589 w 6187971"/>
              <a:gd name="connsiteY2359" fmla="*/ 4400299 h 5955635"/>
              <a:gd name="connsiteX2360" fmla="*/ 5121093 w 6187971"/>
              <a:gd name="connsiteY2360" fmla="*/ 4399337 h 5955635"/>
              <a:gd name="connsiteX2361" fmla="*/ 5231197 w 6187971"/>
              <a:gd name="connsiteY2361" fmla="*/ 4253363 h 5955635"/>
              <a:gd name="connsiteX2362" fmla="*/ 5235700 w 6187971"/>
              <a:gd name="connsiteY2362" fmla="*/ 4252401 h 5955635"/>
              <a:gd name="connsiteX2363" fmla="*/ 5240205 w 6187971"/>
              <a:gd name="connsiteY2363" fmla="*/ 4251439 h 5955635"/>
              <a:gd name="connsiteX2364" fmla="*/ 5233121 w 6187971"/>
              <a:gd name="connsiteY2364" fmla="*/ 4262371 h 5955635"/>
              <a:gd name="connsiteX2365" fmla="*/ 5226037 w 6187971"/>
              <a:gd name="connsiteY2365" fmla="*/ 4273304 h 5955635"/>
              <a:gd name="connsiteX2366" fmla="*/ 5218954 w 6187971"/>
              <a:gd name="connsiteY2366" fmla="*/ 4284236 h 5955635"/>
              <a:gd name="connsiteX2367" fmla="*/ 5219916 w 6187971"/>
              <a:gd name="connsiteY2367" fmla="*/ 4288741 h 5955635"/>
              <a:gd name="connsiteX2368" fmla="*/ 5202207 w 6187971"/>
              <a:gd name="connsiteY2368" fmla="*/ 4316072 h 5955635"/>
              <a:gd name="connsiteX2369" fmla="*/ 5203169 w 6187971"/>
              <a:gd name="connsiteY2369" fmla="*/ 4320576 h 5955635"/>
              <a:gd name="connsiteX2370" fmla="*/ 5207674 w 6187971"/>
              <a:gd name="connsiteY2370" fmla="*/ 4319614 h 5955635"/>
              <a:gd name="connsiteX2371" fmla="*/ 5211216 w 6187971"/>
              <a:gd name="connsiteY2371" fmla="*/ 4314147 h 5955635"/>
              <a:gd name="connsiteX2372" fmla="*/ 5214757 w 6187971"/>
              <a:gd name="connsiteY2372" fmla="*/ 4308682 h 5955635"/>
              <a:gd name="connsiteX2373" fmla="*/ 5218299 w 6187971"/>
              <a:gd name="connsiteY2373" fmla="*/ 4303215 h 5955635"/>
              <a:gd name="connsiteX2374" fmla="*/ 5225382 w 6187971"/>
              <a:gd name="connsiteY2374" fmla="*/ 4292283 h 5955635"/>
              <a:gd name="connsiteX2375" fmla="*/ 5214073 w 6187971"/>
              <a:gd name="connsiteY2375" fmla="*/ 4310299 h 5955635"/>
              <a:gd name="connsiteX2376" fmla="*/ 5204204 w 6187971"/>
              <a:gd name="connsiteY2376" fmla="*/ 4325020 h 5955635"/>
              <a:gd name="connsiteX2377" fmla="*/ 5204132 w 6187971"/>
              <a:gd name="connsiteY2377" fmla="*/ 4325081 h 5955635"/>
              <a:gd name="connsiteX2378" fmla="*/ 5204128 w 6187971"/>
              <a:gd name="connsiteY2378" fmla="*/ 4325131 h 5955635"/>
              <a:gd name="connsiteX2379" fmla="*/ 5203246 w 6187971"/>
              <a:gd name="connsiteY2379" fmla="*/ 4326447 h 5955635"/>
              <a:gd name="connsiteX2380" fmla="*/ 5194162 w 6187971"/>
              <a:gd name="connsiteY2380" fmla="*/ 4322501 h 5955635"/>
              <a:gd name="connsiteX2381" fmla="*/ 5159705 w 6187971"/>
              <a:gd name="connsiteY2381" fmla="*/ 4381669 h 5955635"/>
              <a:gd name="connsiteX2382" fmla="*/ 5164209 w 6187971"/>
              <a:gd name="connsiteY2382" fmla="*/ 4380706 h 5955635"/>
              <a:gd name="connsiteX2383" fmla="*/ 5153584 w 6187971"/>
              <a:gd name="connsiteY2383" fmla="*/ 4397105 h 5955635"/>
              <a:gd name="connsiteX2384" fmla="*/ 5149080 w 6187971"/>
              <a:gd name="connsiteY2384" fmla="*/ 4398068 h 5955635"/>
              <a:gd name="connsiteX2385" fmla="*/ 5150042 w 6187971"/>
              <a:gd name="connsiteY2385" fmla="*/ 4402571 h 5955635"/>
              <a:gd name="connsiteX2386" fmla="*/ 5145539 w 6187971"/>
              <a:gd name="connsiteY2386" fmla="*/ 4403533 h 5955635"/>
              <a:gd name="connsiteX2387" fmla="*/ 5138455 w 6187971"/>
              <a:gd name="connsiteY2387" fmla="*/ 4414466 h 5955635"/>
              <a:gd name="connsiteX2388" fmla="*/ 5135875 w 6187971"/>
              <a:gd name="connsiteY2388" fmla="*/ 4424436 h 5955635"/>
              <a:gd name="connsiteX2389" fmla="*/ 5132334 w 6187971"/>
              <a:gd name="connsiteY2389" fmla="*/ 4429903 h 5955635"/>
              <a:gd name="connsiteX2390" fmla="*/ 5121707 w 6187971"/>
              <a:gd name="connsiteY2390" fmla="*/ 4446302 h 5955635"/>
              <a:gd name="connsiteX2391" fmla="*/ 5122670 w 6187971"/>
              <a:gd name="connsiteY2391" fmla="*/ 4450806 h 5955635"/>
              <a:gd name="connsiteX2392" fmla="*/ 5119128 w 6187971"/>
              <a:gd name="connsiteY2392" fmla="*/ 4456272 h 5955635"/>
              <a:gd name="connsiteX2393" fmla="*/ 5086289 w 6187971"/>
              <a:gd name="connsiteY2393" fmla="*/ 4500965 h 5955635"/>
              <a:gd name="connsiteX2394" fmla="*/ 5080824 w 6187971"/>
              <a:gd name="connsiteY2394" fmla="*/ 4497423 h 5955635"/>
              <a:gd name="connsiteX2395" fmla="*/ 5084365 w 6187971"/>
              <a:gd name="connsiteY2395" fmla="*/ 4491957 h 5955635"/>
              <a:gd name="connsiteX2396" fmla="*/ 5087907 w 6187971"/>
              <a:gd name="connsiteY2396" fmla="*/ 4486491 h 5955635"/>
              <a:gd name="connsiteX2397" fmla="*/ 5083403 w 6187971"/>
              <a:gd name="connsiteY2397" fmla="*/ 4487453 h 5955635"/>
              <a:gd name="connsiteX2398" fmla="*/ 5079862 w 6187971"/>
              <a:gd name="connsiteY2398" fmla="*/ 4492920 h 5955635"/>
              <a:gd name="connsiteX2399" fmla="*/ 5076319 w 6187971"/>
              <a:gd name="connsiteY2399" fmla="*/ 4498385 h 5955635"/>
              <a:gd name="connsiteX2400" fmla="*/ 5077282 w 6187971"/>
              <a:gd name="connsiteY2400" fmla="*/ 4502890 h 5955635"/>
              <a:gd name="connsiteX2401" fmla="*/ 5078244 w 6187971"/>
              <a:gd name="connsiteY2401" fmla="*/ 4507394 h 5955635"/>
              <a:gd name="connsiteX2402" fmla="*/ 5044443 w 6187971"/>
              <a:gd name="connsiteY2402" fmla="*/ 4547582 h 5955635"/>
              <a:gd name="connsiteX2403" fmla="*/ 5045405 w 6187971"/>
              <a:gd name="connsiteY2403" fmla="*/ 4552086 h 5955635"/>
              <a:gd name="connsiteX2404" fmla="*/ 4968796 w 6187971"/>
              <a:gd name="connsiteY2404" fmla="*/ 4634389 h 5955635"/>
              <a:gd name="connsiteX2405" fmla="*/ 4860964 w 6187971"/>
              <a:gd name="connsiteY2405" fmla="*/ 4746909 h 5955635"/>
              <a:gd name="connsiteX2406" fmla="*/ 4837789 w 6187971"/>
              <a:gd name="connsiteY2406" fmla="*/ 4770699 h 5955635"/>
              <a:gd name="connsiteX2407" fmla="*/ 4833284 w 6187971"/>
              <a:gd name="connsiteY2407" fmla="*/ 4771662 h 5955635"/>
              <a:gd name="connsiteX2408" fmla="*/ 4820735 w 6187971"/>
              <a:gd name="connsiteY2408" fmla="*/ 4779052 h 5955635"/>
              <a:gd name="connsiteX2409" fmla="*/ 4817192 w 6187971"/>
              <a:gd name="connsiteY2409" fmla="*/ 4784519 h 5955635"/>
              <a:gd name="connsiteX2410" fmla="*/ 4821697 w 6187971"/>
              <a:gd name="connsiteY2410" fmla="*/ 4783556 h 5955635"/>
              <a:gd name="connsiteX2411" fmla="*/ 4762796 w 6187971"/>
              <a:gd name="connsiteY2411" fmla="*/ 4838527 h 5955635"/>
              <a:gd name="connsiteX2412" fmla="*/ 4715484 w 6187971"/>
              <a:gd name="connsiteY2412" fmla="*/ 4881602 h 5955635"/>
              <a:gd name="connsiteX2413" fmla="*/ 4699392 w 6187971"/>
              <a:gd name="connsiteY2413" fmla="*/ 4894460 h 5955635"/>
              <a:gd name="connsiteX2414" fmla="*/ 4654658 w 6187971"/>
              <a:gd name="connsiteY2414" fmla="*/ 4927565 h 5955635"/>
              <a:gd name="connsiteX2415" fmla="*/ 4623437 w 6187971"/>
              <a:gd name="connsiteY2415" fmla="*/ 4957784 h 5955635"/>
              <a:gd name="connsiteX2416" fmla="*/ 4440960 w 6187971"/>
              <a:gd name="connsiteY2416" fmla="*/ 5095671 h 5955635"/>
              <a:gd name="connsiteX2417" fmla="*/ 4291323 w 6187971"/>
              <a:gd name="connsiteY2417" fmla="*/ 5188865 h 5955635"/>
              <a:gd name="connsiteX2418" fmla="*/ 4134296 w 6187971"/>
              <a:gd name="connsiteY2418" fmla="*/ 5269510 h 5955635"/>
              <a:gd name="connsiteX2419" fmla="*/ 4117242 w 6187971"/>
              <a:gd name="connsiteY2419" fmla="*/ 5277863 h 5955635"/>
              <a:gd name="connsiteX2420" fmla="*/ 3802571 w 6187971"/>
              <a:gd name="connsiteY2420" fmla="*/ 5392188 h 5955635"/>
              <a:gd name="connsiteX2421" fmla="*/ 3637806 w 6187971"/>
              <a:gd name="connsiteY2421" fmla="*/ 5433865 h 5955635"/>
              <a:gd name="connsiteX2422" fmla="*/ 3560810 w 6187971"/>
              <a:gd name="connsiteY2422" fmla="*/ 5445094 h 5955635"/>
              <a:gd name="connsiteX2423" fmla="*/ 3576039 w 6187971"/>
              <a:gd name="connsiteY2423" fmla="*/ 5442351 h 5955635"/>
              <a:gd name="connsiteX2424" fmla="*/ 3617903 w 6187971"/>
              <a:gd name="connsiteY2424" fmla="*/ 5431641 h 5955635"/>
              <a:gd name="connsiteX2425" fmla="*/ 3622408 w 6187971"/>
              <a:gd name="connsiteY2425" fmla="*/ 5430679 h 5955635"/>
              <a:gd name="connsiteX2426" fmla="*/ 3756567 w 6187971"/>
              <a:gd name="connsiteY2426" fmla="*/ 5397306 h 5955635"/>
              <a:gd name="connsiteX2427" fmla="*/ 3761071 w 6187971"/>
              <a:gd name="connsiteY2427" fmla="*/ 5396344 h 5955635"/>
              <a:gd name="connsiteX2428" fmla="*/ 3764613 w 6187971"/>
              <a:gd name="connsiteY2428" fmla="*/ 5390877 h 5955635"/>
              <a:gd name="connsiteX2429" fmla="*/ 3755605 w 6187971"/>
              <a:gd name="connsiteY2429" fmla="*/ 5392802 h 5955635"/>
              <a:gd name="connsiteX2430" fmla="*/ 3756567 w 6187971"/>
              <a:gd name="connsiteY2430" fmla="*/ 5397306 h 5955635"/>
              <a:gd name="connsiteX2431" fmla="*/ 3621445 w 6187971"/>
              <a:gd name="connsiteY2431" fmla="*/ 5426174 h 5955635"/>
              <a:gd name="connsiteX2432" fmla="*/ 3615016 w 6187971"/>
              <a:gd name="connsiteY2432" fmla="*/ 5418129 h 5955635"/>
              <a:gd name="connsiteX2433" fmla="*/ 3610512 w 6187971"/>
              <a:gd name="connsiteY2433" fmla="*/ 5419091 h 5955635"/>
              <a:gd name="connsiteX2434" fmla="*/ 3611474 w 6187971"/>
              <a:gd name="connsiteY2434" fmla="*/ 5423595 h 5955635"/>
              <a:gd name="connsiteX2435" fmla="*/ 3516889 w 6187971"/>
              <a:gd name="connsiteY2435" fmla="*/ 5443802 h 5955635"/>
              <a:gd name="connsiteX2436" fmla="*/ 3517851 w 6187971"/>
              <a:gd name="connsiteY2436" fmla="*/ 5448307 h 5955635"/>
              <a:gd name="connsiteX2437" fmla="*/ 3498872 w 6187971"/>
              <a:gd name="connsiteY2437" fmla="*/ 5447651 h 5955635"/>
              <a:gd name="connsiteX2438" fmla="*/ 3489865 w 6187971"/>
              <a:gd name="connsiteY2438" fmla="*/ 5449576 h 5955635"/>
              <a:gd name="connsiteX2439" fmla="*/ 3490519 w 6187971"/>
              <a:gd name="connsiteY2439" fmla="*/ 5430598 h 5955635"/>
              <a:gd name="connsiteX2440" fmla="*/ 3508535 w 6187971"/>
              <a:gd name="connsiteY2440" fmla="*/ 5426749 h 5955635"/>
              <a:gd name="connsiteX2441" fmla="*/ 3535561 w 6187971"/>
              <a:gd name="connsiteY2441" fmla="*/ 5420975 h 5955635"/>
              <a:gd name="connsiteX2442" fmla="*/ 3540064 w 6187971"/>
              <a:gd name="connsiteY2442" fmla="*/ 5420013 h 5955635"/>
              <a:gd name="connsiteX2443" fmla="*/ 3544568 w 6187971"/>
              <a:gd name="connsiteY2443" fmla="*/ 5419051 h 5955635"/>
              <a:gd name="connsiteX2444" fmla="*/ 3553577 w 6187971"/>
              <a:gd name="connsiteY2444" fmla="*/ 5417126 h 5955635"/>
              <a:gd name="connsiteX2445" fmla="*/ 3558080 w 6187971"/>
              <a:gd name="connsiteY2445" fmla="*/ 5416164 h 5955635"/>
              <a:gd name="connsiteX2446" fmla="*/ 3552615 w 6187971"/>
              <a:gd name="connsiteY2446" fmla="*/ 5412622 h 5955635"/>
              <a:gd name="connsiteX2447" fmla="*/ 3543606 w 6187971"/>
              <a:gd name="connsiteY2447" fmla="*/ 5414547 h 5955635"/>
              <a:gd name="connsiteX2448" fmla="*/ 3539102 w 6187971"/>
              <a:gd name="connsiteY2448" fmla="*/ 5415509 h 5955635"/>
              <a:gd name="connsiteX2449" fmla="*/ 3538139 w 6187971"/>
              <a:gd name="connsiteY2449" fmla="*/ 5411005 h 5955635"/>
              <a:gd name="connsiteX2450" fmla="*/ 3533636 w 6187971"/>
              <a:gd name="connsiteY2450" fmla="*/ 5411967 h 5955635"/>
              <a:gd name="connsiteX2451" fmla="*/ 3529132 w 6187971"/>
              <a:gd name="connsiteY2451" fmla="*/ 5412929 h 5955635"/>
              <a:gd name="connsiteX2452" fmla="*/ 3530094 w 6187971"/>
              <a:gd name="connsiteY2452" fmla="*/ 5417433 h 5955635"/>
              <a:gd name="connsiteX2453" fmla="*/ 3507573 w 6187971"/>
              <a:gd name="connsiteY2453" fmla="*/ 5422245 h 5955635"/>
              <a:gd name="connsiteX2454" fmla="*/ 3489557 w 6187971"/>
              <a:gd name="connsiteY2454" fmla="*/ 5426094 h 5955635"/>
              <a:gd name="connsiteX2455" fmla="*/ 3462533 w 6187971"/>
              <a:gd name="connsiteY2455" fmla="*/ 5431868 h 5955635"/>
              <a:gd name="connsiteX2456" fmla="*/ 3458028 w 6187971"/>
              <a:gd name="connsiteY2456" fmla="*/ 5432830 h 5955635"/>
              <a:gd name="connsiteX2457" fmla="*/ 3463495 w 6187971"/>
              <a:gd name="connsiteY2457" fmla="*/ 5436372 h 5955635"/>
              <a:gd name="connsiteX2458" fmla="*/ 3481511 w 6187971"/>
              <a:gd name="connsiteY2458" fmla="*/ 5432523 h 5955635"/>
              <a:gd name="connsiteX2459" fmla="*/ 3476352 w 6187971"/>
              <a:gd name="connsiteY2459" fmla="*/ 5452463 h 5955635"/>
              <a:gd name="connsiteX2460" fmla="*/ 3467344 w 6187971"/>
              <a:gd name="connsiteY2460" fmla="*/ 5454387 h 5955635"/>
              <a:gd name="connsiteX2461" fmla="*/ 3462839 w 6187971"/>
              <a:gd name="connsiteY2461" fmla="*/ 5455350 h 5955635"/>
              <a:gd name="connsiteX2462" fmla="*/ 3466382 w 6187971"/>
              <a:gd name="connsiteY2462" fmla="*/ 5449884 h 5955635"/>
              <a:gd name="connsiteX2463" fmla="*/ 3460915 w 6187971"/>
              <a:gd name="connsiteY2463" fmla="*/ 5446342 h 5955635"/>
              <a:gd name="connsiteX2464" fmla="*/ 3452870 w 6187971"/>
              <a:gd name="connsiteY2464" fmla="*/ 5452771 h 5955635"/>
              <a:gd name="connsiteX2465" fmla="*/ 3448365 w 6187971"/>
              <a:gd name="connsiteY2465" fmla="*/ 5453733 h 5955635"/>
              <a:gd name="connsiteX2466" fmla="*/ 3429387 w 6187971"/>
              <a:gd name="connsiteY2466" fmla="*/ 5453078 h 5955635"/>
              <a:gd name="connsiteX2467" fmla="*/ 3418454 w 6187971"/>
              <a:gd name="connsiteY2467" fmla="*/ 5445995 h 5955635"/>
              <a:gd name="connsiteX2468" fmla="*/ 3385964 w 6187971"/>
              <a:gd name="connsiteY2468" fmla="*/ 5448226 h 5955635"/>
              <a:gd name="connsiteX2469" fmla="*/ 3383384 w 6187971"/>
              <a:gd name="connsiteY2469" fmla="*/ 5458196 h 5955635"/>
              <a:gd name="connsiteX2470" fmla="*/ 3376955 w 6187971"/>
              <a:gd name="connsiteY2470" fmla="*/ 5450151 h 5955635"/>
              <a:gd name="connsiteX2471" fmla="*/ 3350893 w 6187971"/>
              <a:gd name="connsiteY2471" fmla="*/ 5460429 h 5955635"/>
              <a:gd name="connsiteX2472" fmla="*/ 3318402 w 6187971"/>
              <a:gd name="connsiteY2472" fmla="*/ 5462660 h 5955635"/>
              <a:gd name="connsiteX2473" fmla="*/ 3313898 w 6187971"/>
              <a:gd name="connsiteY2473" fmla="*/ 5463623 h 5955635"/>
              <a:gd name="connsiteX2474" fmla="*/ 3298461 w 6187971"/>
              <a:gd name="connsiteY2474" fmla="*/ 5457501 h 5955635"/>
              <a:gd name="connsiteX2475" fmla="*/ 3263391 w 6187971"/>
              <a:gd name="connsiteY2475" fmla="*/ 5469703 h 5955635"/>
              <a:gd name="connsiteX2476" fmla="*/ 3225433 w 6187971"/>
              <a:gd name="connsiteY2476" fmla="*/ 5468394 h 5955635"/>
              <a:gd name="connsiteX2477" fmla="*/ 3206456 w 6187971"/>
              <a:gd name="connsiteY2477" fmla="*/ 5467738 h 5955635"/>
              <a:gd name="connsiteX2478" fmla="*/ 3181048 w 6187971"/>
              <a:gd name="connsiteY2478" fmla="*/ 5459038 h 5955635"/>
              <a:gd name="connsiteX2479" fmla="*/ 3088079 w 6187971"/>
              <a:gd name="connsiteY2479" fmla="*/ 5464771 h 5955635"/>
              <a:gd name="connsiteX2480" fmla="*/ 3070064 w 6187971"/>
              <a:gd name="connsiteY2480" fmla="*/ 5468620 h 5955635"/>
              <a:gd name="connsiteX2481" fmla="*/ 3056551 w 6187971"/>
              <a:gd name="connsiteY2481" fmla="*/ 5471507 h 5955635"/>
              <a:gd name="connsiteX2482" fmla="*/ 2934326 w 6187971"/>
              <a:gd name="connsiteY2482" fmla="*/ 5450524 h 5955635"/>
              <a:gd name="connsiteX2483" fmla="*/ 2882857 w 6187971"/>
              <a:gd name="connsiteY2483" fmla="*/ 5452101 h 5955635"/>
              <a:gd name="connsiteX2484" fmla="*/ 2853908 w 6187971"/>
              <a:gd name="connsiteY2484" fmla="*/ 5448866 h 5955635"/>
              <a:gd name="connsiteX2485" fmla="*/ 2858412 w 6187971"/>
              <a:gd name="connsiteY2485" fmla="*/ 5447903 h 5955635"/>
              <a:gd name="connsiteX2486" fmla="*/ 2748082 w 6187971"/>
              <a:gd name="connsiteY2486" fmla="*/ 5438507 h 5955635"/>
              <a:gd name="connsiteX2487" fmla="*/ 2730066 w 6187971"/>
              <a:gd name="connsiteY2487" fmla="*/ 5442356 h 5955635"/>
              <a:gd name="connsiteX2488" fmla="*/ 2695651 w 6187971"/>
              <a:gd name="connsiteY2488" fmla="*/ 5435580 h 5955635"/>
              <a:gd name="connsiteX2489" fmla="*/ 2699193 w 6187971"/>
              <a:gd name="connsiteY2489" fmla="*/ 5430115 h 5955635"/>
              <a:gd name="connsiteX2490" fmla="*/ 2625858 w 6187971"/>
              <a:gd name="connsiteY2490" fmla="*/ 5417524 h 5955635"/>
              <a:gd name="connsiteX2491" fmla="*/ 2592405 w 6187971"/>
              <a:gd name="connsiteY2491" fmla="*/ 5415252 h 5955635"/>
              <a:gd name="connsiteX2492" fmla="*/ 2601413 w 6187971"/>
              <a:gd name="connsiteY2492" fmla="*/ 5413327 h 5955635"/>
              <a:gd name="connsiteX2493" fmla="*/ 2528079 w 6187971"/>
              <a:gd name="connsiteY2493" fmla="*/ 5400737 h 5955635"/>
              <a:gd name="connsiteX2494" fmla="*/ 2448315 w 6187971"/>
              <a:gd name="connsiteY2494" fmla="*/ 5380101 h 5955635"/>
              <a:gd name="connsiteX2495" fmla="*/ 2442848 w 6187971"/>
              <a:gd name="connsiteY2495" fmla="*/ 5376560 h 5955635"/>
              <a:gd name="connsiteX2496" fmla="*/ 2429336 w 6187971"/>
              <a:gd name="connsiteY2496" fmla="*/ 5379447 h 5955635"/>
              <a:gd name="connsiteX2497" fmla="*/ 2384951 w 6187971"/>
              <a:gd name="connsiteY2497" fmla="*/ 5370091 h 5955635"/>
              <a:gd name="connsiteX2498" fmla="*/ 2372093 w 6187971"/>
              <a:gd name="connsiteY2498" fmla="*/ 5353999 h 5955635"/>
              <a:gd name="connsiteX2499" fmla="*/ 2344107 w 6187971"/>
              <a:gd name="connsiteY2499" fmla="*/ 5355268 h 5955635"/>
              <a:gd name="connsiteX2500" fmla="*/ 2343144 w 6187971"/>
              <a:gd name="connsiteY2500" fmla="*/ 5350765 h 5955635"/>
              <a:gd name="connsiteX2501" fmla="*/ 2273352 w 6187971"/>
              <a:gd name="connsiteY2501" fmla="*/ 5332708 h 5955635"/>
              <a:gd name="connsiteX2502" fmla="*/ 2292330 w 6187971"/>
              <a:gd name="connsiteY2502" fmla="*/ 5333363 h 5955635"/>
              <a:gd name="connsiteX2503" fmla="*/ 2235087 w 6187971"/>
              <a:gd name="connsiteY2503" fmla="*/ 5307915 h 5955635"/>
              <a:gd name="connsiteX2504" fmla="*/ 2231545 w 6187971"/>
              <a:gd name="connsiteY2504" fmla="*/ 5313382 h 5955635"/>
              <a:gd name="connsiteX2505" fmla="*/ 2215146 w 6187971"/>
              <a:gd name="connsiteY2505" fmla="*/ 5302757 h 5955635"/>
              <a:gd name="connsiteX2506" fmla="*/ 2180731 w 6187971"/>
              <a:gd name="connsiteY2506" fmla="*/ 5295981 h 5955635"/>
              <a:gd name="connsiteX2507" fmla="*/ 2164331 w 6187971"/>
              <a:gd name="connsiteY2507" fmla="*/ 5285355 h 5955635"/>
              <a:gd name="connsiteX2508" fmla="*/ 2159828 w 6187971"/>
              <a:gd name="connsiteY2508" fmla="*/ 5286317 h 5955635"/>
              <a:gd name="connsiteX2509" fmla="*/ 2170760 w 6187971"/>
              <a:gd name="connsiteY2509" fmla="*/ 5293401 h 5955635"/>
              <a:gd name="connsiteX2510" fmla="*/ 2132496 w 6187971"/>
              <a:gd name="connsiteY2510" fmla="*/ 5268608 h 5955635"/>
              <a:gd name="connsiteX2511" fmla="*/ 2117059 w 6187971"/>
              <a:gd name="connsiteY2511" fmla="*/ 5262487 h 5955635"/>
              <a:gd name="connsiteX2512" fmla="*/ 2119946 w 6187971"/>
              <a:gd name="connsiteY2512" fmla="*/ 5276000 h 5955635"/>
              <a:gd name="connsiteX2513" fmla="*/ 2115441 w 6187971"/>
              <a:gd name="connsiteY2513" fmla="*/ 5276962 h 5955635"/>
              <a:gd name="connsiteX2514" fmla="*/ 2083606 w 6187971"/>
              <a:gd name="connsiteY2514" fmla="*/ 5260215 h 5955635"/>
              <a:gd name="connsiteX2515" fmla="*/ 2082644 w 6187971"/>
              <a:gd name="connsiteY2515" fmla="*/ 5255711 h 5955635"/>
              <a:gd name="connsiteX2516" fmla="*/ 2092614 w 6187971"/>
              <a:gd name="connsiteY2516" fmla="*/ 5258290 h 5955635"/>
              <a:gd name="connsiteX2517" fmla="*/ 2098080 w 6187971"/>
              <a:gd name="connsiteY2517" fmla="*/ 5261832 h 5955635"/>
              <a:gd name="connsiteX2518" fmla="*/ 2097118 w 6187971"/>
              <a:gd name="connsiteY2518" fmla="*/ 5257328 h 5955635"/>
              <a:gd name="connsiteX2519" fmla="*/ 2081681 w 6187971"/>
              <a:gd name="connsiteY2519" fmla="*/ 5251207 h 5955635"/>
              <a:gd name="connsiteX2520" fmla="*/ 2059816 w 6187971"/>
              <a:gd name="connsiteY2520" fmla="*/ 5237040 h 5955635"/>
              <a:gd name="connsiteX2521" fmla="*/ 2014467 w 6187971"/>
              <a:gd name="connsiteY2521" fmla="*/ 5223180 h 5955635"/>
              <a:gd name="connsiteX2522" fmla="*/ 1987136 w 6187971"/>
              <a:gd name="connsiteY2522" fmla="*/ 5205471 h 5955635"/>
              <a:gd name="connsiteX2523" fmla="*/ 1981670 w 6187971"/>
              <a:gd name="connsiteY2523" fmla="*/ 5201929 h 5955635"/>
              <a:gd name="connsiteX2524" fmla="*/ 1977165 w 6187971"/>
              <a:gd name="connsiteY2524" fmla="*/ 5202891 h 5955635"/>
              <a:gd name="connsiteX2525" fmla="*/ 1895171 w 6187971"/>
              <a:gd name="connsiteY2525" fmla="*/ 5149765 h 5955635"/>
              <a:gd name="connsiteX2526" fmla="*/ 1865914 w 6187971"/>
              <a:gd name="connsiteY2526" fmla="*/ 5123048 h 5955635"/>
              <a:gd name="connsiteX2527" fmla="*/ 1715436 w 6187971"/>
              <a:gd name="connsiteY2527" fmla="*/ 5013908 h 5955635"/>
              <a:gd name="connsiteX2528" fmla="*/ 1588748 w 6187971"/>
              <a:gd name="connsiteY2528" fmla="*/ 4927943 h 5955635"/>
              <a:gd name="connsiteX2529" fmla="*/ 1598064 w 6187971"/>
              <a:gd name="connsiteY2529" fmla="*/ 4949501 h 5955635"/>
              <a:gd name="connsiteX2530" fmla="*/ 1564303 w 6187971"/>
              <a:gd name="connsiteY2530" fmla="*/ 4923746 h 5955635"/>
              <a:gd name="connsiteX2531" fmla="*/ 1547904 w 6187971"/>
              <a:gd name="connsiteY2531" fmla="*/ 4913121 h 5955635"/>
              <a:gd name="connsiteX2532" fmla="*/ 1545979 w 6187971"/>
              <a:gd name="connsiteY2532" fmla="*/ 4904113 h 5955635"/>
              <a:gd name="connsiteX2533" fmla="*/ 1541475 w 6187971"/>
              <a:gd name="connsiteY2533" fmla="*/ 4905075 h 5955635"/>
              <a:gd name="connsiteX2534" fmla="*/ 1523807 w 6187971"/>
              <a:gd name="connsiteY2534" fmla="*/ 4866464 h 5955635"/>
              <a:gd name="connsiteX2535" fmla="*/ 1517378 w 6187971"/>
              <a:gd name="connsiteY2535" fmla="*/ 4858417 h 5955635"/>
              <a:gd name="connsiteX2536" fmla="*/ 1511912 w 6187971"/>
              <a:gd name="connsiteY2536" fmla="*/ 4854876 h 5955635"/>
              <a:gd name="connsiteX2537" fmla="*/ 1506446 w 6187971"/>
              <a:gd name="connsiteY2537" fmla="*/ 4851334 h 5955635"/>
              <a:gd name="connsiteX2538" fmla="*/ 1483618 w 6187971"/>
              <a:gd name="connsiteY2538" fmla="*/ 4832662 h 5955635"/>
              <a:gd name="connsiteX2539" fmla="*/ 1478151 w 6187971"/>
              <a:gd name="connsiteY2539" fmla="*/ 4829121 h 5955635"/>
              <a:gd name="connsiteX2540" fmla="*/ 1479114 w 6187971"/>
              <a:gd name="connsiteY2540" fmla="*/ 4833625 h 5955635"/>
              <a:gd name="connsiteX2541" fmla="*/ 1485543 w 6187971"/>
              <a:gd name="connsiteY2541" fmla="*/ 4841671 h 5955635"/>
              <a:gd name="connsiteX2542" fmla="*/ 1462060 w 6187971"/>
              <a:gd name="connsiteY2542" fmla="*/ 4841978 h 5955635"/>
              <a:gd name="connsiteX2543" fmla="*/ 1461097 w 6187971"/>
              <a:gd name="connsiteY2543" fmla="*/ 4837474 h 5955635"/>
              <a:gd name="connsiteX2544" fmla="*/ 1435076 w 6187971"/>
              <a:gd name="connsiteY2544" fmla="*/ 4781808 h 5955635"/>
              <a:gd name="connsiteX2545" fmla="*/ 1429609 w 6187971"/>
              <a:gd name="connsiteY2545" fmla="*/ 4778267 h 5955635"/>
              <a:gd name="connsiteX2546" fmla="*/ 1428647 w 6187971"/>
              <a:gd name="connsiteY2546" fmla="*/ 4773763 h 5955635"/>
              <a:gd name="connsiteX2547" fmla="*/ 1391038 w 6187971"/>
              <a:gd name="connsiteY2547" fmla="*/ 4729991 h 5955635"/>
              <a:gd name="connsiteX2548" fmla="*/ 1363706 w 6187971"/>
              <a:gd name="connsiteY2548" fmla="*/ 4712283 h 5955635"/>
              <a:gd name="connsiteX2549" fmla="*/ 1362744 w 6187971"/>
              <a:gd name="connsiteY2549" fmla="*/ 4707779 h 5955635"/>
              <a:gd name="connsiteX2550" fmla="*/ 1358239 w 6187971"/>
              <a:gd name="connsiteY2550" fmla="*/ 4708741 h 5955635"/>
              <a:gd name="connsiteX2551" fmla="*/ 1347307 w 6187971"/>
              <a:gd name="connsiteY2551" fmla="*/ 4701658 h 5955635"/>
              <a:gd name="connsiteX2552" fmla="*/ 1348269 w 6187971"/>
              <a:gd name="connsiteY2552" fmla="*/ 4706162 h 5955635"/>
              <a:gd name="connsiteX2553" fmla="*/ 1354698 w 6187971"/>
              <a:gd name="connsiteY2553" fmla="*/ 4714207 h 5955635"/>
              <a:gd name="connsiteX2554" fmla="*/ 1338299 w 6187971"/>
              <a:gd name="connsiteY2554" fmla="*/ 4703582 h 5955635"/>
              <a:gd name="connsiteX2555" fmla="*/ 1318358 w 6187971"/>
              <a:gd name="connsiteY2555" fmla="*/ 4698423 h 5955635"/>
              <a:gd name="connsiteX2556" fmla="*/ 1303576 w 6187971"/>
              <a:gd name="connsiteY2556" fmla="*/ 4673323 h 5955635"/>
              <a:gd name="connsiteX2557" fmla="*/ 1308080 w 6187971"/>
              <a:gd name="connsiteY2557" fmla="*/ 4672361 h 5955635"/>
              <a:gd name="connsiteX2558" fmla="*/ 1307118 w 6187971"/>
              <a:gd name="connsiteY2558" fmla="*/ 4667857 h 5955635"/>
              <a:gd name="connsiteX2559" fmla="*/ 1301651 w 6187971"/>
              <a:gd name="connsiteY2559" fmla="*/ 4664315 h 5955635"/>
              <a:gd name="connsiteX2560" fmla="*/ 1294261 w 6187971"/>
              <a:gd name="connsiteY2560" fmla="*/ 4651766 h 5955635"/>
              <a:gd name="connsiteX2561" fmla="*/ 1288794 w 6187971"/>
              <a:gd name="connsiteY2561" fmla="*/ 4648223 h 5955635"/>
              <a:gd name="connsiteX2562" fmla="*/ 1284945 w 6187971"/>
              <a:gd name="connsiteY2562" fmla="*/ 4630207 h 5955635"/>
              <a:gd name="connsiteX2563" fmla="*/ 1303269 w 6187971"/>
              <a:gd name="connsiteY2563" fmla="*/ 4649841 h 5955635"/>
              <a:gd name="connsiteX2564" fmla="*/ 1300382 w 6187971"/>
              <a:gd name="connsiteY2564" fmla="*/ 4636329 h 5955635"/>
              <a:gd name="connsiteX2565" fmla="*/ 1288488 w 6187971"/>
              <a:gd name="connsiteY2565" fmla="*/ 4624741 h 5955635"/>
              <a:gd name="connsiteX2566" fmla="*/ 1225818 w 6187971"/>
              <a:gd name="connsiteY2566" fmla="*/ 4529809 h 5955635"/>
              <a:gd name="connsiteX2567" fmla="*/ 1185629 w 6187971"/>
              <a:gd name="connsiteY2567" fmla="*/ 4496009 h 5955635"/>
              <a:gd name="connsiteX2568" fmla="*/ 1189171 w 6187971"/>
              <a:gd name="connsiteY2568" fmla="*/ 4490542 h 5955635"/>
              <a:gd name="connsiteX2569" fmla="*/ 1182742 w 6187971"/>
              <a:gd name="connsiteY2569" fmla="*/ 4482495 h 5955635"/>
              <a:gd name="connsiteX2570" fmla="*/ 1177276 w 6187971"/>
              <a:gd name="connsiteY2570" fmla="*/ 4478954 h 5955635"/>
              <a:gd name="connsiteX2571" fmla="*/ 1178238 w 6187971"/>
              <a:gd name="connsiteY2571" fmla="*/ 4483458 h 5955635"/>
              <a:gd name="connsiteX2572" fmla="*/ 1166343 w 6187971"/>
              <a:gd name="connsiteY2572" fmla="*/ 4471870 h 5955635"/>
              <a:gd name="connsiteX2573" fmla="*/ 1169885 w 6187971"/>
              <a:gd name="connsiteY2573" fmla="*/ 4466405 h 5955635"/>
              <a:gd name="connsiteX2574" fmla="*/ 1139667 w 6187971"/>
              <a:gd name="connsiteY2574" fmla="*/ 4435183 h 5955635"/>
              <a:gd name="connsiteX2575" fmla="*/ 1138704 w 6187971"/>
              <a:gd name="connsiteY2575" fmla="*/ 4430679 h 5955635"/>
              <a:gd name="connsiteX2576" fmla="*/ 1134200 w 6187971"/>
              <a:gd name="connsiteY2576" fmla="*/ 4431641 h 5955635"/>
              <a:gd name="connsiteX2577" fmla="*/ 1129696 w 6187971"/>
              <a:gd name="connsiteY2577" fmla="*/ 4432603 h 5955635"/>
              <a:gd name="connsiteX2578" fmla="*/ 1128734 w 6187971"/>
              <a:gd name="connsiteY2578" fmla="*/ 4428100 h 5955635"/>
              <a:gd name="connsiteX2579" fmla="*/ 1118764 w 6187971"/>
              <a:gd name="connsiteY2579" fmla="*/ 4425520 h 5955635"/>
              <a:gd name="connsiteX2580" fmla="*/ 1120688 w 6187971"/>
              <a:gd name="connsiteY2580" fmla="*/ 4434529 h 5955635"/>
              <a:gd name="connsiteX2581" fmla="*/ 1115221 w 6187971"/>
              <a:gd name="connsiteY2581" fmla="*/ 4430987 h 5955635"/>
              <a:gd name="connsiteX2582" fmla="*/ 1091431 w 6187971"/>
              <a:gd name="connsiteY2582" fmla="*/ 4407812 h 5955635"/>
              <a:gd name="connsiteX2583" fmla="*/ 1073763 w 6187971"/>
              <a:gd name="connsiteY2583" fmla="*/ 4369199 h 5955635"/>
              <a:gd name="connsiteX2584" fmla="*/ 1063792 w 6187971"/>
              <a:gd name="connsiteY2584" fmla="*/ 4366620 h 5955635"/>
              <a:gd name="connsiteX2585" fmla="*/ 1058981 w 6187971"/>
              <a:gd name="connsiteY2585" fmla="*/ 4344100 h 5955635"/>
              <a:gd name="connsiteX2586" fmla="*/ 1050936 w 6187971"/>
              <a:gd name="connsiteY2586" fmla="*/ 4350528 h 5955635"/>
              <a:gd name="connsiteX2587" fmla="*/ 1048049 w 6187971"/>
              <a:gd name="connsiteY2587" fmla="*/ 4337016 h 5955635"/>
              <a:gd name="connsiteX2588" fmla="*/ 988922 w 6187971"/>
              <a:gd name="connsiteY2588" fmla="*/ 4236617 h 5955635"/>
              <a:gd name="connsiteX2589" fmla="*/ 981224 w 6187971"/>
              <a:gd name="connsiteY2589" fmla="*/ 4200585 h 5955635"/>
              <a:gd name="connsiteX2590" fmla="*/ 970291 w 6187971"/>
              <a:gd name="connsiteY2590" fmla="*/ 4193501 h 5955635"/>
              <a:gd name="connsiteX2591" fmla="*/ 953584 w 6187971"/>
              <a:gd name="connsiteY2591" fmla="*/ 4159394 h 5955635"/>
              <a:gd name="connsiteX2592" fmla="*/ 943614 w 6187971"/>
              <a:gd name="connsiteY2592" fmla="*/ 4156814 h 5955635"/>
              <a:gd name="connsiteX2593" fmla="*/ 947156 w 6187971"/>
              <a:gd name="connsiteY2593" fmla="*/ 4151347 h 5955635"/>
              <a:gd name="connsiteX2594" fmla="*/ 918555 w 6187971"/>
              <a:gd name="connsiteY2594" fmla="*/ 4105652 h 5955635"/>
              <a:gd name="connsiteX2595" fmla="*/ 910857 w 6187971"/>
              <a:gd name="connsiteY2595" fmla="*/ 4069620 h 5955635"/>
              <a:gd name="connsiteX2596" fmla="*/ 892533 w 6187971"/>
              <a:gd name="connsiteY2596" fmla="*/ 4049987 h 5955635"/>
              <a:gd name="connsiteX2597" fmla="*/ 891263 w 6187971"/>
              <a:gd name="connsiteY2597" fmla="*/ 4022000 h 5955635"/>
              <a:gd name="connsiteX2598" fmla="*/ 869091 w 6187971"/>
              <a:gd name="connsiteY2598" fmla="*/ 3984350 h 5955635"/>
              <a:gd name="connsiteX2599" fmla="*/ 873595 w 6187971"/>
              <a:gd name="connsiteY2599" fmla="*/ 3983387 h 5955635"/>
              <a:gd name="connsiteX2600" fmla="*/ 852077 w 6187971"/>
              <a:gd name="connsiteY2600" fmla="*/ 3926760 h 5955635"/>
              <a:gd name="connsiteX2601" fmla="*/ 863010 w 6187971"/>
              <a:gd name="connsiteY2601" fmla="*/ 3933844 h 5955635"/>
              <a:gd name="connsiteX2602" fmla="*/ 869247 w 6187971"/>
              <a:gd name="connsiteY2602" fmla="*/ 3944432 h 5955635"/>
              <a:gd name="connsiteX2603" fmla="*/ 868668 w 6187971"/>
              <a:gd name="connsiteY2603" fmla="*/ 3952062 h 5955635"/>
              <a:gd name="connsiteX2604" fmla="*/ 862355 w 6187971"/>
              <a:gd name="connsiteY2604" fmla="*/ 3952821 h 5955635"/>
              <a:gd name="connsiteX2605" fmla="*/ 875212 w 6187971"/>
              <a:gd name="connsiteY2605" fmla="*/ 3968913 h 5955635"/>
              <a:gd name="connsiteX2606" fmla="*/ 890956 w 6187971"/>
              <a:gd name="connsiteY2606" fmla="*/ 3998517 h 5955635"/>
              <a:gd name="connsiteX2607" fmla="*/ 891918 w 6187971"/>
              <a:gd name="connsiteY2607" fmla="*/ 4003022 h 5955635"/>
              <a:gd name="connsiteX2608" fmla="*/ 892881 w 6187971"/>
              <a:gd name="connsiteY2608" fmla="*/ 4007525 h 5955635"/>
              <a:gd name="connsiteX2609" fmla="*/ 897385 w 6187971"/>
              <a:gd name="connsiteY2609" fmla="*/ 4006563 h 5955635"/>
              <a:gd name="connsiteX2610" fmla="*/ 897077 w 6187971"/>
              <a:gd name="connsiteY2610" fmla="*/ 3983081 h 5955635"/>
              <a:gd name="connsiteX2611" fmla="*/ 891611 w 6187971"/>
              <a:gd name="connsiteY2611" fmla="*/ 3979538 h 5955635"/>
              <a:gd name="connsiteX2612" fmla="*/ 890649 w 6187971"/>
              <a:gd name="connsiteY2612" fmla="*/ 3975035 h 5955635"/>
              <a:gd name="connsiteX2613" fmla="*/ 885183 w 6187971"/>
              <a:gd name="connsiteY2613" fmla="*/ 3971493 h 5955635"/>
              <a:gd name="connsiteX2614" fmla="*/ 878447 w 6187971"/>
              <a:gd name="connsiteY2614" fmla="*/ 3939965 h 5955635"/>
              <a:gd name="connsiteX2615" fmla="*/ 890034 w 6187971"/>
              <a:gd name="connsiteY2615" fmla="*/ 3928070 h 5955635"/>
              <a:gd name="connsiteX2616" fmla="*/ 879449 w 6187971"/>
              <a:gd name="connsiteY2616" fmla="*/ 3878525 h 5955635"/>
              <a:gd name="connsiteX2617" fmla="*/ 852546 w 6187971"/>
              <a:gd name="connsiteY2617" fmla="*/ 3686468 h 5955635"/>
              <a:gd name="connsiteX2618" fmla="*/ 847081 w 6187971"/>
              <a:gd name="connsiteY2618" fmla="*/ 3682926 h 5955635"/>
              <a:gd name="connsiteX2619" fmla="*/ 843539 w 6187971"/>
              <a:gd name="connsiteY2619" fmla="*/ 3688393 h 5955635"/>
              <a:gd name="connsiteX2620" fmla="*/ 872058 w 6187971"/>
              <a:gd name="connsiteY2620" fmla="*/ 3865975 h 5955635"/>
              <a:gd name="connsiteX2621" fmla="*/ 867555 w 6187971"/>
              <a:gd name="connsiteY2621" fmla="*/ 3866938 h 5955635"/>
              <a:gd name="connsiteX2622" fmla="*/ 861126 w 6187971"/>
              <a:gd name="connsiteY2622" fmla="*/ 3858892 h 5955635"/>
              <a:gd name="connsiteX2623" fmla="*/ 868517 w 6187971"/>
              <a:gd name="connsiteY2623" fmla="*/ 3871442 h 5955635"/>
              <a:gd name="connsiteX2624" fmla="*/ 864975 w 6187971"/>
              <a:gd name="connsiteY2624" fmla="*/ 3876908 h 5955635"/>
              <a:gd name="connsiteX2625" fmla="*/ 849886 w 6187971"/>
              <a:gd name="connsiteY2625" fmla="*/ 3828326 h 5955635"/>
              <a:gd name="connsiteX2626" fmla="*/ 848269 w 6187971"/>
              <a:gd name="connsiteY2626" fmla="*/ 3842800 h 5955635"/>
              <a:gd name="connsiteX2627" fmla="*/ 832524 w 6187971"/>
              <a:gd name="connsiteY2627" fmla="*/ 3813196 h 5955635"/>
              <a:gd name="connsiteX2628" fmla="*/ 822902 w 6187971"/>
              <a:gd name="connsiteY2628" fmla="*/ 3768156 h 5955635"/>
              <a:gd name="connsiteX2629" fmla="*/ 812624 w 6187971"/>
              <a:gd name="connsiteY2629" fmla="*/ 3742094 h 5955635"/>
              <a:gd name="connsiteX2630" fmla="*/ 789529 w 6187971"/>
              <a:gd name="connsiteY2630" fmla="*/ 3633997 h 5955635"/>
              <a:gd name="connsiteX2631" fmla="*/ 786951 w 6187971"/>
              <a:gd name="connsiteY2631" fmla="*/ 3643967 h 5955635"/>
              <a:gd name="connsiteX2632" fmla="*/ 785988 w 6187971"/>
              <a:gd name="connsiteY2632" fmla="*/ 3639463 h 5955635"/>
              <a:gd name="connsiteX2633" fmla="*/ 785026 w 6187971"/>
              <a:gd name="connsiteY2633" fmla="*/ 3634959 h 5955635"/>
              <a:gd name="connsiteX2634" fmla="*/ 783101 w 6187971"/>
              <a:gd name="connsiteY2634" fmla="*/ 3625951 h 5955635"/>
              <a:gd name="connsiteX2635" fmla="*/ 765126 w 6187971"/>
              <a:gd name="connsiteY2635" fmla="*/ 3563856 h 5955635"/>
              <a:gd name="connsiteX2636" fmla="*/ 763201 w 6187971"/>
              <a:gd name="connsiteY2636" fmla="*/ 3554849 h 5955635"/>
              <a:gd name="connsiteX2637" fmla="*/ 760314 w 6187971"/>
              <a:gd name="connsiteY2637" fmla="*/ 3541336 h 5955635"/>
              <a:gd name="connsiteX2638" fmla="*/ 754541 w 6187971"/>
              <a:gd name="connsiteY2638" fmla="*/ 3514312 h 5955635"/>
              <a:gd name="connsiteX2639" fmla="*/ 753578 w 6187971"/>
              <a:gd name="connsiteY2639" fmla="*/ 3509808 h 5955635"/>
              <a:gd name="connsiteX2640" fmla="*/ 752616 w 6187971"/>
              <a:gd name="connsiteY2640" fmla="*/ 3505304 h 5955635"/>
              <a:gd name="connsiteX2641" fmla="*/ 748111 w 6187971"/>
              <a:gd name="connsiteY2641" fmla="*/ 3506266 h 5955635"/>
              <a:gd name="connsiteX2642" fmla="*/ 756158 w 6187971"/>
              <a:gd name="connsiteY2642" fmla="*/ 3499837 h 5955635"/>
              <a:gd name="connsiteX2643" fmla="*/ 748767 w 6187971"/>
              <a:gd name="connsiteY2643" fmla="*/ 3487287 h 5955635"/>
              <a:gd name="connsiteX2644" fmla="*/ 745225 w 6187971"/>
              <a:gd name="connsiteY2644" fmla="*/ 3492754 h 5955635"/>
              <a:gd name="connsiteX2645" fmla="*/ 743300 w 6187971"/>
              <a:gd name="connsiteY2645" fmla="*/ 3483746 h 5955635"/>
              <a:gd name="connsiteX2646" fmla="*/ 735295 w 6187971"/>
              <a:gd name="connsiteY2646" fmla="*/ 3424231 h 5955635"/>
              <a:gd name="connsiteX2647" fmla="*/ 735950 w 6187971"/>
              <a:gd name="connsiteY2647" fmla="*/ 3405253 h 5955635"/>
              <a:gd name="connsiteX2648" fmla="*/ 734026 w 6187971"/>
              <a:gd name="connsiteY2648" fmla="*/ 3396245 h 5955635"/>
              <a:gd name="connsiteX2649" fmla="*/ 736605 w 6187971"/>
              <a:gd name="connsiteY2649" fmla="*/ 3386274 h 5955635"/>
              <a:gd name="connsiteX2650" fmla="*/ 742071 w 6187971"/>
              <a:gd name="connsiteY2650" fmla="*/ 3389816 h 5955635"/>
              <a:gd name="connsiteX2651" fmla="*/ 747538 w 6187971"/>
              <a:gd name="connsiteY2651" fmla="*/ 3393358 h 5955635"/>
              <a:gd name="connsiteX2652" fmla="*/ 746576 w 6187971"/>
              <a:gd name="connsiteY2652" fmla="*/ 3388854 h 5955635"/>
              <a:gd name="connsiteX2653" fmla="*/ 751080 w 6187971"/>
              <a:gd name="connsiteY2653" fmla="*/ 3387891 h 5955635"/>
              <a:gd name="connsiteX2654" fmla="*/ 744651 w 6187971"/>
              <a:gd name="connsiteY2654" fmla="*/ 3379845 h 5955635"/>
              <a:gd name="connsiteX2655" fmla="*/ 733718 w 6187971"/>
              <a:gd name="connsiteY2655" fmla="*/ 3372762 h 5955635"/>
              <a:gd name="connsiteX2656" fmla="*/ 730177 w 6187971"/>
              <a:gd name="connsiteY2656" fmla="*/ 3378228 h 5955635"/>
              <a:gd name="connsiteX2657" fmla="*/ 722786 w 6187971"/>
              <a:gd name="connsiteY2657" fmla="*/ 3365679 h 5955635"/>
              <a:gd name="connsiteX2658" fmla="*/ 722479 w 6187971"/>
              <a:gd name="connsiteY2658" fmla="*/ 3342196 h 5955635"/>
              <a:gd name="connsiteX2659" fmla="*/ 727944 w 6187971"/>
              <a:gd name="connsiteY2659" fmla="*/ 3345738 h 5955635"/>
              <a:gd name="connsiteX2660" fmla="*/ 726982 w 6187971"/>
              <a:gd name="connsiteY2660" fmla="*/ 3341234 h 5955635"/>
              <a:gd name="connsiteX2661" fmla="*/ 725057 w 6187971"/>
              <a:gd name="connsiteY2661" fmla="*/ 3332226 h 5955635"/>
              <a:gd name="connsiteX2662" fmla="*/ 724095 w 6187971"/>
              <a:gd name="connsiteY2662" fmla="*/ 3327721 h 5955635"/>
              <a:gd name="connsiteX2663" fmla="*/ 723133 w 6187971"/>
              <a:gd name="connsiteY2663" fmla="*/ 3323218 h 5955635"/>
              <a:gd name="connsiteX2664" fmla="*/ 719284 w 6187971"/>
              <a:gd name="connsiteY2664" fmla="*/ 3305202 h 5955635"/>
              <a:gd name="connsiteX2665" fmla="*/ 716397 w 6187971"/>
              <a:gd name="connsiteY2665" fmla="*/ 3291690 h 5955635"/>
              <a:gd name="connsiteX2666" fmla="*/ 718015 w 6187971"/>
              <a:gd name="connsiteY2666" fmla="*/ 3277215 h 5955635"/>
              <a:gd name="connsiteX2667" fmla="*/ 716438 w 6187971"/>
              <a:gd name="connsiteY2667" fmla="*/ 3225746 h 5955635"/>
              <a:gd name="connsiteX2668" fmla="*/ 711934 w 6187971"/>
              <a:gd name="connsiteY2668" fmla="*/ 3226708 h 5955635"/>
              <a:gd name="connsiteX2669" fmla="*/ 710705 w 6187971"/>
              <a:gd name="connsiteY2669" fmla="*/ 3132778 h 5955635"/>
              <a:gd name="connsiteX2670" fmla="*/ 713284 w 6187971"/>
              <a:gd name="connsiteY2670" fmla="*/ 3122808 h 5955635"/>
              <a:gd name="connsiteX2671" fmla="*/ 712322 w 6187971"/>
              <a:gd name="connsiteY2671" fmla="*/ 3118304 h 5955635"/>
              <a:gd name="connsiteX2672" fmla="*/ 708780 w 6187971"/>
              <a:gd name="connsiteY2672" fmla="*/ 3123770 h 5955635"/>
              <a:gd name="connsiteX2673" fmla="*/ 708472 w 6187971"/>
              <a:gd name="connsiteY2673" fmla="*/ 3100287 h 5955635"/>
              <a:gd name="connsiteX2674" fmla="*/ 712015 w 6187971"/>
              <a:gd name="connsiteY2674" fmla="*/ 3094821 h 5955635"/>
              <a:gd name="connsiteX2675" fmla="*/ 706548 w 6187971"/>
              <a:gd name="connsiteY2675" fmla="*/ 3091280 h 5955635"/>
              <a:gd name="connsiteX2676" fmla="*/ 709128 w 6187971"/>
              <a:gd name="connsiteY2676" fmla="*/ 3081309 h 5955635"/>
              <a:gd name="connsiteX2677" fmla="*/ 709783 w 6187971"/>
              <a:gd name="connsiteY2677" fmla="*/ 3062331 h 5955635"/>
              <a:gd name="connsiteX2678" fmla="*/ 708821 w 6187971"/>
              <a:gd name="connsiteY2678" fmla="*/ 3057826 h 5955635"/>
              <a:gd name="connsiteX2679" fmla="*/ 705934 w 6187971"/>
              <a:gd name="connsiteY2679" fmla="*/ 3044314 h 5955635"/>
              <a:gd name="connsiteX2680" fmla="*/ 710439 w 6187971"/>
              <a:gd name="connsiteY2680" fmla="*/ 3043352 h 5955635"/>
              <a:gd name="connsiteX2681" fmla="*/ 717295 w 6187971"/>
              <a:gd name="connsiteY2681" fmla="*/ 2877050 h 5955635"/>
              <a:gd name="connsiteX2682" fmla="*/ 721799 w 6187971"/>
              <a:gd name="connsiteY2682" fmla="*/ 2876088 h 5955635"/>
              <a:gd name="connsiteX2683" fmla="*/ 722107 w 6187971"/>
              <a:gd name="connsiteY2683" fmla="*/ 2899570 h 5955635"/>
              <a:gd name="connsiteX2684" fmla="*/ 723376 w 6187971"/>
              <a:gd name="connsiteY2684" fmla="*/ 2927557 h 5955635"/>
              <a:gd name="connsiteX2685" fmla="*/ 719487 w 6187971"/>
              <a:gd name="connsiteY2685" fmla="*/ 2975484 h 5955635"/>
              <a:gd name="connsiteX2686" fmla="*/ 727759 w 6187971"/>
              <a:gd name="connsiteY2686" fmla="*/ 3124424 h 5955635"/>
              <a:gd name="connsiteX2687" fmla="*/ 724217 w 6187971"/>
              <a:gd name="connsiteY2687" fmla="*/ 3129891 h 5955635"/>
              <a:gd name="connsiteX2688" fmla="*/ 726142 w 6187971"/>
              <a:gd name="connsiteY2688" fmla="*/ 3138899 h 5955635"/>
              <a:gd name="connsiteX2689" fmla="*/ 724524 w 6187971"/>
              <a:gd name="connsiteY2689" fmla="*/ 3153374 h 5955635"/>
              <a:gd name="connsiteX2690" fmla="*/ 728066 w 6187971"/>
              <a:gd name="connsiteY2690" fmla="*/ 3147907 h 5955635"/>
              <a:gd name="connsiteX2691" fmla="*/ 726449 w 6187971"/>
              <a:gd name="connsiteY2691" fmla="*/ 3162382 h 5955635"/>
              <a:gd name="connsiteX2692" fmla="*/ 729335 w 6187971"/>
              <a:gd name="connsiteY2692" fmla="*/ 3175894 h 5955635"/>
              <a:gd name="connsiteX2693" fmla="*/ 732878 w 6187971"/>
              <a:gd name="connsiteY2693" fmla="*/ 3170427 h 5955635"/>
              <a:gd name="connsiteX2694" fmla="*/ 735458 w 6187971"/>
              <a:gd name="connsiteY2694" fmla="*/ 3160457 h 5955635"/>
              <a:gd name="connsiteX2695" fmla="*/ 731608 w 6187971"/>
              <a:gd name="connsiteY2695" fmla="*/ 3142441 h 5955635"/>
              <a:gd name="connsiteX2696" fmla="*/ 735149 w 6187971"/>
              <a:gd name="connsiteY2696" fmla="*/ 3136974 h 5955635"/>
              <a:gd name="connsiteX2697" fmla="*/ 739654 w 6187971"/>
              <a:gd name="connsiteY2697" fmla="*/ 3136012 h 5955635"/>
              <a:gd name="connsiteX2698" fmla="*/ 738691 w 6187971"/>
              <a:gd name="connsiteY2698" fmla="*/ 3131509 h 5955635"/>
              <a:gd name="connsiteX2699" fmla="*/ 737729 w 6187971"/>
              <a:gd name="connsiteY2699" fmla="*/ 3127004 h 5955635"/>
              <a:gd name="connsiteX2700" fmla="*/ 731301 w 6187971"/>
              <a:gd name="connsiteY2700" fmla="*/ 3118959 h 5955635"/>
              <a:gd name="connsiteX2701" fmla="*/ 730338 w 6187971"/>
              <a:gd name="connsiteY2701" fmla="*/ 3114455 h 5955635"/>
              <a:gd name="connsiteX2702" fmla="*/ 729376 w 6187971"/>
              <a:gd name="connsiteY2702" fmla="*/ 3109950 h 5955635"/>
              <a:gd name="connsiteX2703" fmla="*/ 729069 w 6187971"/>
              <a:gd name="connsiteY2703" fmla="*/ 3086468 h 5955635"/>
              <a:gd name="connsiteX2704" fmla="*/ 733265 w 6187971"/>
              <a:gd name="connsiteY2704" fmla="*/ 3062023 h 5955635"/>
              <a:gd name="connsiteX2705" fmla="*/ 733987 w 6187971"/>
              <a:gd name="connsiteY2705" fmla="*/ 3065401 h 5955635"/>
              <a:gd name="connsiteX2706" fmla="*/ 734227 w 6187971"/>
              <a:gd name="connsiteY2706" fmla="*/ 3066527 h 5955635"/>
              <a:gd name="connsiteX2707" fmla="*/ 735190 w 6187971"/>
              <a:gd name="connsiteY2707" fmla="*/ 3071031 h 5955635"/>
              <a:gd name="connsiteX2708" fmla="*/ 738732 w 6187971"/>
              <a:gd name="connsiteY2708" fmla="*/ 3065565 h 5955635"/>
              <a:gd name="connsiteX2709" fmla="*/ 735845 w 6187971"/>
              <a:gd name="connsiteY2709" fmla="*/ 3052053 h 5955635"/>
              <a:gd name="connsiteX2710" fmla="*/ 733921 w 6187971"/>
              <a:gd name="connsiteY2710" fmla="*/ 3043045 h 5955635"/>
              <a:gd name="connsiteX2711" fmla="*/ 736541 w 6187971"/>
              <a:gd name="connsiteY2711" fmla="*/ 2967131 h 5955635"/>
              <a:gd name="connsiteX2712" fmla="*/ 735578 w 6187971"/>
              <a:gd name="connsiteY2712" fmla="*/ 2962627 h 5955635"/>
              <a:gd name="connsiteX2713" fmla="*/ 744279 w 6187971"/>
              <a:gd name="connsiteY2713" fmla="*/ 2937219 h 5955635"/>
              <a:gd name="connsiteX2714" fmla="*/ 747514 w 6187971"/>
              <a:gd name="connsiteY2714" fmla="*/ 2908270 h 5955635"/>
              <a:gd name="connsiteX2715" fmla="*/ 767536 w 6187971"/>
              <a:gd name="connsiteY2715" fmla="*/ 2781543 h 5955635"/>
              <a:gd name="connsiteX2716" fmla="*/ 767175 w 6187971"/>
              <a:gd name="connsiteY2716" fmla="*/ 2788737 h 5955635"/>
              <a:gd name="connsiteX2717" fmla="*/ 765918 w 6187971"/>
              <a:gd name="connsiteY2717" fmla="*/ 2796017 h 5955635"/>
              <a:gd name="connsiteX2718" fmla="*/ 767088 w 6187971"/>
              <a:gd name="connsiteY2718" fmla="*/ 2790469 h 5955635"/>
              <a:gd name="connsiteX2719" fmla="*/ 767175 w 6187971"/>
              <a:gd name="connsiteY2719" fmla="*/ 2788737 h 5955635"/>
              <a:gd name="connsiteX2720" fmla="*/ 777228 w 6187971"/>
              <a:gd name="connsiteY2720" fmla="*/ 2730482 h 5955635"/>
              <a:gd name="connsiteX2721" fmla="*/ 774987 w 6187971"/>
              <a:gd name="connsiteY2721" fmla="*/ 2827750 h 5955635"/>
              <a:gd name="connsiteX2722" fmla="*/ 824931 w 6187971"/>
              <a:gd name="connsiteY2722" fmla="*/ 3364010 h 5955635"/>
              <a:gd name="connsiteX2723" fmla="*/ 829326 w 6187971"/>
              <a:gd name="connsiteY2723" fmla="*/ 3384580 h 5955635"/>
              <a:gd name="connsiteX2724" fmla="*/ 837369 w 6187971"/>
              <a:gd name="connsiteY2724" fmla="*/ 3339843 h 5955635"/>
              <a:gd name="connsiteX2725" fmla="*/ 819665 w 6187971"/>
              <a:gd name="connsiteY2725" fmla="*/ 2577354 h 5955635"/>
              <a:gd name="connsiteX2726" fmla="*/ 843923 w 6187971"/>
              <a:gd name="connsiteY2726" fmla="*/ 2454020 h 5955635"/>
              <a:gd name="connsiteX2727" fmla="*/ 844696 w 6187971"/>
              <a:gd name="connsiteY2727" fmla="*/ 2456577 h 5955635"/>
              <a:gd name="connsiteX2728" fmla="*/ 850081 w 6187971"/>
              <a:gd name="connsiteY2728" fmla="*/ 2462491 h 5955635"/>
              <a:gd name="connsiteX2729" fmla="*/ 847719 w 6187971"/>
              <a:gd name="connsiteY2729" fmla="*/ 2445923 h 5955635"/>
              <a:gd name="connsiteX2730" fmla="*/ 846151 w 6187971"/>
              <a:gd name="connsiteY2730" fmla="*/ 2442693 h 5955635"/>
              <a:gd name="connsiteX2731" fmla="*/ 847411 w 6187971"/>
              <a:gd name="connsiteY2731" fmla="*/ 2436286 h 5955635"/>
              <a:gd name="connsiteX2732" fmla="*/ 851391 w 6187971"/>
              <a:gd name="connsiteY2732" fmla="*/ 2424533 h 5955635"/>
              <a:gd name="connsiteX2733" fmla="*/ 853316 w 6187971"/>
              <a:gd name="connsiteY2733" fmla="*/ 2433542 h 5955635"/>
              <a:gd name="connsiteX2734" fmla="*/ 879111 w 6187971"/>
              <a:gd name="connsiteY2734" fmla="*/ 2333838 h 5955635"/>
              <a:gd name="connsiteX2735" fmla="*/ 884578 w 6187971"/>
              <a:gd name="connsiteY2735" fmla="*/ 2337381 h 5955635"/>
              <a:gd name="connsiteX2736" fmla="*/ 911642 w 6187971"/>
              <a:gd name="connsiteY2736" fmla="*/ 2265663 h 5955635"/>
              <a:gd name="connsiteX2737" fmla="*/ 944828 w 6187971"/>
              <a:gd name="connsiteY2737" fmla="*/ 2178509 h 5955635"/>
              <a:gd name="connsiteX2738" fmla="*/ 987023 w 6187971"/>
              <a:gd name="connsiteY2738" fmla="*/ 2089431 h 5955635"/>
              <a:gd name="connsiteX2739" fmla="*/ 991527 w 6187971"/>
              <a:gd name="connsiteY2739" fmla="*/ 2088468 h 5955635"/>
              <a:gd name="connsiteX2740" fmla="*/ 988948 w 6187971"/>
              <a:gd name="connsiteY2740" fmla="*/ 2098439 h 5955635"/>
              <a:gd name="connsiteX2741" fmla="*/ 993452 w 6187971"/>
              <a:gd name="connsiteY2741" fmla="*/ 2097477 h 5955635"/>
              <a:gd name="connsiteX2742" fmla="*/ 992489 w 6187971"/>
              <a:gd name="connsiteY2742" fmla="*/ 2092973 h 5955635"/>
              <a:gd name="connsiteX2743" fmla="*/ 996031 w 6187971"/>
              <a:gd name="connsiteY2743" fmla="*/ 2087506 h 5955635"/>
              <a:gd name="connsiteX2744" fmla="*/ 1012778 w 6187971"/>
              <a:gd name="connsiteY2744" fmla="*/ 2055671 h 5955635"/>
              <a:gd name="connsiteX2745" fmla="*/ 1010853 w 6187971"/>
              <a:gd name="connsiteY2745" fmla="*/ 2046663 h 5955635"/>
              <a:gd name="connsiteX2746" fmla="*/ 1014395 w 6187971"/>
              <a:gd name="connsiteY2746" fmla="*/ 2041196 h 5955635"/>
              <a:gd name="connsiteX2747" fmla="*/ 1016320 w 6187971"/>
              <a:gd name="connsiteY2747" fmla="*/ 2050205 h 5955635"/>
              <a:gd name="connsiteX2748" fmla="*/ 1021479 w 6187971"/>
              <a:gd name="connsiteY2748" fmla="*/ 2030264 h 5955635"/>
              <a:gd name="connsiteX2749" fmla="*/ 1022441 w 6187971"/>
              <a:gd name="connsiteY2749" fmla="*/ 2034767 h 5955635"/>
              <a:gd name="connsiteX2750" fmla="*/ 1023404 w 6187971"/>
              <a:gd name="connsiteY2750" fmla="*/ 2039271 h 5955635"/>
              <a:gd name="connsiteX2751" fmla="*/ 1027908 w 6187971"/>
              <a:gd name="connsiteY2751" fmla="*/ 2038309 h 5955635"/>
              <a:gd name="connsiteX2752" fmla="*/ 1026946 w 6187971"/>
              <a:gd name="connsiteY2752" fmla="*/ 2033805 h 5955635"/>
              <a:gd name="connsiteX2753" fmla="*/ 1025021 w 6187971"/>
              <a:gd name="connsiteY2753" fmla="*/ 2024797 h 5955635"/>
              <a:gd name="connsiteX2754" fmla="*/ 1027600 w 6187971"/>
              <a:gd name="connsiteY2754" fmla="*/ 2014827 h 5955635"/>
              <a:gd name="connsiteX2755" fmla="*/ 1032104 w 6187971"/>
              <a:gd name="connsiteY2755" fmla="*/ 2013865 h 5955635"/>
              <a:gd name="connsiteX2756" fmla="*/ 1035647 w 6187971"/>
              <a:gd name="connsiteY2756" fmla="*/ 2008398 h 5955635"/>
              <a:gd name="connsiteX2757" fmla="*/ 1034684 w 6187971"/>
              <a:gd name="connsiteY2757" fmla="*/ 2003894 h 5955635"/>
              <a:gd name="connsiteX2758" fmla="*/ 1041767 w 6187971"/>
              <a:gd name="connsiteY2758" fmla="*/ 1992962 h 5955635"/>
              <a:gd name="connsiteX2759" fmla="*/ 1045309 w 6187971"/>
              <a:gd name="connsiteY2759" fmla="*/ 1987495 h 5955635"/>
              <a:gd name="connsiteX2760" fmla="*/ 1046272 w 6187971"/>
              <a:gd name="connsiteY2760" fmla="*/ 1991999 h 5955635"/>
              <a:gd name="connsiteX2761" fmla="*/ 1049813 w 6187971"/>
              <a:gd name="connsiteY2761" fmla="*/ 1986533 h 5955635"/>
              <a:gd name="connsiteX2762" fmla="*/ 1052393 w 6187971"/>
              <a:gd name="connsiteY2762" fmla="*/ 1976563 h 5955635"/>
              <a:gd name="connsiteX2763" fmla="*/ 1063980 w 6187971"/>
              <a:gd name="connsiteY2763" fmla="*/ 1964667 h 5955635"/>
              <a:gd name="connsiteX2764" fmla="*/ 1070409 w 6187971"/>
              <a:gd name="connsiteY2764" fmla="*/ 1972714 h 5955635"/>
              <a:gd name="connsiteX2765" fmla="*/ 1080072 w 6187971"/>
              <a:gd name="connsiteY2765" fmla="*/ 1951811 h 5955635"/>
              <a:gd name="connsiteX2766" fmla="*/ 1084576 w 6187971"/>
              <a:gd name="connsiteY2766" fmla="*/ 1950848 h 5955635"/>
              <a:gd name="connsiteX2767" fmla="*/ 1085539 w 6187971"/>
              <a:gd name="connsiteY2767" fmla="*/ 1955353 h 5955635"/>
              <a:gd name="connsiteX2768" fmla="*/ 1081997 w 6187971"/>
              <a:gd name="connsiteY2768" fmla="*/ 1960818 h 5955635"/>
              <a:gd name="connsiteX2769" fmla="*/ 1082959 w 6187971"/>
              <a:gd name="connsiteY2769" fmla="*/ 1965323 h 5955635"/>
              <a:gd name="connsiteX2770" fmla="*/ 1087463 w 6187971"/>
              <a:gd name="connsiteY2770" fmla="*/ 1964361 h 5955635"/>
              <a:gd name="connsiteX2771" fmla="*/ 1086501 w 6187971"/>
              <a:gd name="connsiteY2771" fmla="*/ 1959856 h 5955635"/>
              <a:gd name="connsiteX2772" fmla="*/ 1090043 w 6187971"/>
              <a:gd name="connsiteY2772" fmla="*/ 1954390 h 5955635"/>
              <a:gd name="connsiteX2773" fmla="*/ 1088118 w 6187971"/>
              <a:gd name="connsiteY2773" fmla="*/ 1945382 h 5955635"/>
              <a:gd name="connsiteX2774" fmla="*/ 1083614 w 6187971"/>
              <a:gd name="connsiteY2774" fmla="*/ 1946344 h 5955635"/>
              <a:gd name="connsiteX2775" fmla="*/ 1094895 w 6187971"/>
              <a:gd name="connsiteY2775" fmla="*/ 1910966 h 5955635"/>
              <a:gd name="connsiteX2776" fmla="*/ 1082345 w 6187971"/>
              <a:gd name="connsiteY2776" fmla="*/ 1918358 h 5955635"/>
              <a:gd name="connsiteX2777" fmla="*/ 1092970 w 6187971"/>
              <a:gd name="connsiteY2777" fmla="*/ 1901959 h 5955635"/>
              <a:gd name="connsiteX2778" fmla="*/ 1103595 w 6187971"/>
              <a:gd name="connsiteY2778" fmla="*/ 1885560 h 5955635"/>
              <a:gd name="connsiteX2779" fmla="*/ 1110679 w 6187971"/>
              <a:gd name="connsiteY2779" fmla="*/ 1874628 h 5955635"/>
              <a:gd name="connsiteX2780" fmla="*/ 1112603 w 6187971"/>
              <a:gd name="connsiteY2780" fmla="*/ 1883635 h 5955635"/>
              <a:gd name="connsiteX2781" fmla="*/ 1122267 w 6187971"/>
              <a:gd name="connsiteY2781" fmla="*/ 1862732 h 5955635"/>
              <a:gd name="connsiteX2782" fmla="*/ 1126770 w 6187971"/>
              <a:gd name="connsiteY2782" fmla="*/ 1861770 h 5955635"/>
              <a:gd name="connsiteX2783" fmla="*/ 1128695 w 6187971"/>
              <a:gd name="connsiteY2783" fmla="*/ 1870778 h 5955635"/>
              <a:gd name="connsiteX2784" fmla="*/ 1133200 w 6187971"/>
              <a:gd name="connsiteY2784" fmla="*/ 1869816 h 5955635"/>
              <a:gd name="connsiteX2785" fmla="*/ 1132237 w 6187971"/>
              <a:gd name="connsiteY2785" fmla="*/ 1865312 h 5955635"/>
              <a:gd name="connsiteX2786" fmla="*/ 1136741 w 6187971"/>
              <a:gd name="connsiteY2786" fmla="*/ 1864349 h 5955635"/>
              <a:gd name="connsiteX2787" fmla="*/ 1134817 w 6187971"/>
              <a:gd name="connsiteY2787" fmla="*/ 1855341 h 5955635"/>
              <a:gd name="connsiteX2788" fmla="*/ 1138359 w 6187971"/>
              <a:gd name="connsiteY2788" fmla="*/ 1849875 h 5955635"/>
              <a:gd name="connsiteX2789" fmla="*/ 1141900 w 6187971"/>
              <a:gd name="connsiteY2789" fmla="*/ 1844409 h 5955635"/>
              <a:gd name="connsiteX2790" fmla="*/ 1146404 w 6187971"/>
              <a:gd name="connsiteY2790" fmla="*/ 1843446 h 5955635"/>
              <a:gd name="connsiteX2791" fmla="*/ 1147367 w 6187971"/>
              <a:gd name="connsiteY2791" fmla="*/ 1847951 h 5955635"/>
              <a:gd name="connsiteX2792" fmla="*/ 1144787 w 6187971"/>
              <a:gd name="connsiteY2792" fmla="*/ 1857921 h 5955635"/>
              <a:gd name="connsiteX2793" fmla="*/ 1142208 w 6187971"/>
              <a:gd name="connsiteY2793" fmla="*/ 1867891 h 5955635"/>
              <a:gd name="connsiteX2794" fmla="*/ 1150253 w 6187971"/>
              <a:gd name="connsiteY2794" fmla="*/ 1861463 h 5955635"/>
              <a:gd name="connsiteX2795" fmla="*/ 1155412 w 6187971"/>
              <a:gd name="connsiteY2795" fmla="*/ 1841522 h 5955635"/>
              <a:gd name="connsiteX2796" fmla="*/ 1154450 w 6187971"/>
              <a:gd name="connsiteY2796" fmla="*/ 1837018 h 5955635"/>
              <a:gd name="connsiteX2797" fmla="*/ 1156068 w 6187971"/>
              <a:gd name="connsiteY2797" fmla="*/ 1822543 h 5955635"/>
              <a:gd name="connsiteX2798" fmla="*/ 1160572 w 6187971"/>
              <a:gd name="connsiteY2798" fmla="*/ 1821581 h 5955635"/>
              <a:gd name="connsiteX2799" fmla="*/ 1199532 w 6187971"/>
              <a:gd name="connsiteY2799" fmla="*/ 1761452 h 5955635"/>
              <a:gd name="connsiteX2800" fmla="*/ 1203074 w 6187971"/>
              <a:gd name="connsiteY2800" fmla="*/ 1755985 h 5955635"/>
              <a:gd name="connsiteX2801" fmla="*/ 1206615 w 6187971"/>
              <a:gd name="connsiteY2801" fmla="*/ 1750519 h 5955635"/>
              <a:gd name="connsiteX2802" fmla="*/ 1213699 w 6187971"/>
              <a:gd name="connsiteY2802" fmla="*/ 1739586 h 5955635"/>
              <a:gd name="connsiteX2803" fmla="*/ 1217240 w 6187971"/>
              <a:gd name="connsiteY2803" fmla="*/ 1734120 h 5955635"/>
              <a:gd name="connsiteX2804" fmla="*/ 1227866 w 6187971"/>
              <a:gd name="connsiteY2804" fmla="*/ 1717721 h 5955635"/>
              <a:gd name="connsiteX2805" fmla="*/ 1234950 w 6187971"/>
              <a:gd name="connsiteY2805" fmla="*/ 1706789 h 5955635"/>
              <a:gd name="connsiteX2806" fmla="*/ 1239454 w 6187971"/>
              <a:gd name="connsiteY2806" fmla="*/ 1705826 h 5955635"/>
              <a:gd name="connsiteX2807" fmla="*/ 1268751 w 6187971"/>
              <a:gd name="connsiteY2807" fmla="*/ 1666599 h 5955635"/>
              <a:gd name="connsiteX2808" fmla="*/ 1280989 w 6187971"/>
              <a:gd name="connsiteY2808" fmla="*/ 1643969 h 5955635"/>
              <a:gd name="connsiteX2809" fmla="*/ 1294822 w 6187971"/>
              <a:gd name="connsiteY2809" fmla="*/ 1614580 h 5955635"/>
              <a:gd name="connsiteX2810" fmla="*/ 1295376 w 6187971"/>
              <a:gd name="connsiteY2810" fmla="*/ 1620968 h 5955635"/>
              <a:gd name="connsiteX2811" fmla="*/ 1280397 w 6187971"/>
              <a:gd name="connsiteY2811" fmla="*/ 1651544 h 5955635"/>
              <a:gd name="connsiteX2812" fmla="*/ 1150037 w 6187971"/>
              <a:gd name="connsiteY2812" fmla="*/ 1865158 h 5955635"/>
              <a:gd name="connsiteX2813" fmla="*/ 1157500 w 6187971"/>
              <a:gd name="connsiteY2813" fmla="*/ 1890938 h 5955635"/>
              <a:gd name="connsiteX2814" fmla="*/ 1155212 w 6187971"/>
              <a:gd name="connsiteY2814" fmla="*/ 1916847 h 5955635"/>
              <a:gd name="connsiteX2815" fmla="*/ 966688 w 6187971"/>
              <a:gd name="connsiteY2815" fmla="*/ 2444019 h 5955635"/>
              <a:gd name="connsiteX2816" fmla="*/ 940585 w 6187971"/>
              <a:gd name="connsiteY2816" fmla="*/ 3173091 h 5955635"/>
              <a:gd name="connsiteX2817" fmla="*/ 947522 w 6187971"/>
              <a:gd name="connsiteY2817" fmla="*/ 3187253 h 5955635"/>
              <a:gd name="connsiteX2818" fmla="*/ 961347 w 6187971"/>
              <a:gd name="connsiteY2818" fmla="*/ 2867525 h 5955635"/>
              <a:gd name="connsiteX2819" fmla="*/ 983906 w 6187971"/>
              <a:gd name="connsiteY2819" fmla="*/ 3101263 h 5955635"/>
              <a:gd name="connsiteX2820" fmla="*/ 992151 w 6187971"/>
              <a:gd name="connsiteY2820" fmla="*/ 3158164 h 5955635"/>
              <a:gd name="connsiteX2821" fmla="*/ 1014015 w 6187971"/>
              <a:gd name="connsiteY2821" fmla="*/ 3223887 h 5955635"/>
              <a:gd name="connsiteX2822" fmla="*/ 1162759 w 6187971"/>
              <a:gd name="connsiteY2822" fmla="*/ 3727888 h 5955635"/>
              <a:gd name="connsiteX2823" fmla="*/ 1178341 w 6187971"/>
              <a:gd name="connsiteY2823" fmla="*/ 3800819 h 5955635"/>
              <a:gd name="connsiteX2824" fmla="*/ 1193412 w 6187971"/>
              <a:gd name="connsiteY2824" fmla="*/ 3834752 h 5955635"/>
              <a:gd name="connsiteX2825" fmla="*/ 1287744 w 6187971"/>
              <a:gd name="connsiteY2825" fmla="*/ 3992539 h 5955635"/>
              <a:gd name="connsiteX2826" fmla="*/ 1330979 w 6187971"/>
              <a:gd name="connsiteY2826" fmla="*/ 4057607 h 5955635"/>
              <a:gd name="connsiteX2827" fmla="*/ 1343653 w 6187971"/>
              <a:gd name="connsiteY2827" fmla="*/ 4080319 h 5955635"/>
              <a:gd name="connsiteX2828" fmla="*/ 1369002 w 6187971"/>
              <a:gd name="connsiteY2828" fmla="*/ 4125744 h 5955635"/>
              <a:gd name="connsiteX2829" fmla="*/ 1538651 w 6187971"/>
              <a:gd name="connsiteY2829" fmla="*/ 4306548 h 5955635"/>
              <a:gd name="connsiteX2830" fmla="*/ 2686262 w 6187971"/>
              <a:gd name="connsiteY2830" fmla="*/ 4927608 h 5955635"/>
              <a:gd name="connsiteX2831" fmla="*/ 3070633 w 6187971"/>
              <a:gd name="connsiteY2831" fmla="*/ 4978456 h 5955635"/>
              <a:gd name="connsiteX2832" fmla="*/ 3564597 w 6187971"/>
              <a:gd name="connsiteY2832" fmla="*/ 4919852 h 5955635"/>
              <a:gd name="connsiteX2833" fmla="*/ 3668800 w 6187971"/>
              <a:gd name="connsiteY2833" fmla="*/ 4885857 h 5955635"/>
              <a:gd name="connsiteX2834" fmla="*/ 3697923 w 6187971"/>
              <a:gd name="connsiteY2834" fmla="*/ 4875725 h 5955635"/>
              <a:gd name="connsiteX2835" fmla="*/ 3859302 w 6187971"/>
              <a:gd name="connsiteY2835" fmla="*/ 4825603 h 5955635"/>
              <a:gd name="connsiteX2836" fmla="*/ 4218717 w 6187971"/>
              <a:gd name="connsiteY2836" fmla="*/ 4631492 h 5955635"/>
              <a:gd name="connsiteX2837" fmla="*/ 5136420 w 6187971"/>
              <a:gd name="connsiteY2837" fmla="*/ 3187886 h 5955635"/>
              <a:gd name="connsiteX2838" fmla="*/ 5095093 w 6187971"/>
              <a:gd name="connsiteY2838" fmla="*/ 2637473 h 5955635"/>
              <a:gd name="connsiteX2839" fmla="*/ 4552027 w 6187971"/>
              <a:gd name="connsiteY2839" fmla="*/ 1550927 h 5955635"/>
              <a:gd name="connsiteX2840" fmla="*/ 4206285 w 6187971"/>
              <a:gd name="connsiteY2840" fmla="*/ 1241535 h 5955635"/>
              <a:gd name="connsiteX2841" fmla="*/ 4017916 w 6187971"/>
              <a:gd name="connsiteY2841" fmla="*/ 1092106 h 5955635"/>
              <a:gd name="connsiteX2842" fmla="*/ 3766634 w 6187971"/>
              <a:gd name="connsiteY2842" fmla="*/ 950252 h 5955635"/>
              <a:gd name="connsiteX2843" fmla="*/ 2533034 w 6187971"/>
              <a:gd name="connsiteY2843" fmla="*/ 924406 h 5955635"/>
              <a:gd name="connsiteX2844" fmla="*/ 2362177 w 6187971"/>
              <a:gd name="connsiteY2844" fmla="*/ 966775 h 5955635"/>
              <a:gd name="connsiteX2845" fmla="*/ 2692688 w 6187971"/>
              <a:gd name="connsiteY2845" fmla="*/ 857055 h 5955635"/>
              <a:gd name="connsiteX2846" fmla="*/ 2526787 w 6187971"/>
              <a:gd name="connsiteY2846" fmla="*/ 876855 h 5955635"/>
              <a:gd name="connsiteX2847" fmla="*/ 2357128 w 6187971"/>
              <a:gd name="connsiteY2847" fmla="*/ 924834 h 5955635"/>
              <a:gd name="connsiteX2848" fmla="*/ 2195476 w 6187971"/>
              <a:gd name="connsiteY2848" fmla="*/ 982835 h 5955635"/>
              <a:gd name="connsiteX2849" fmla="*/ 2038892 w 6187971"/>
              <a:gd name="connsiteY2849" fmla="*/ 1055397 h 5955635"/>
              <a:gd name="connsiteX2850" fmla="*/ 2051328 w 6187971"/>
              <a:gd name="connsiteY2850" fmla="*/ 1031230 h 5955635"/>
              <a:gd name="connsiteX2851" fmla="*/ 2044919 w 6187971"/>
              <a:gd name="connsiteY2851" fmla="*/ 1028689 h 5955635"/>
              <a:gd name="connsiteX2852" fmla="*/ 1942714 w 6187971"/>
              <a:gd name="connsiteY2852" fmla="*/ 1072034 h 5955635"/>
              <a:gd name="connsiteX2853" fmla="*/ 1659433 w 6187971"/>
              <a:gd name="connsiteY2853" fmla="*/ 1265523 h 5955635"/>
              <a:gd name="connsiteX2854" fmla="*/ 1591162 w 6187971"/>
              <a:gd name="connsiteY2854" fmla="*/ 1293796 h 5955635"/>
              <a:gd name="connsiteX2855" fmla="*/ 1530900 w 6187971"/>
              <a:gd name="connsiteY2855" fmla="*/ 1332091 h 5955635"/>
              <a:gd name="connsiteX2856" fmla="*/ 1480860 w 6187971"/>
              <a:gd name="connsiteY2856" fmla="*/ 1363313 h 5955635"/>
              <a:gd name="connsiteX2857" fmla="*/ 1469896 w 6187971"/>
              <a:gd name="connsiteY2857" fmla="*/ 1366433 h 5955635"/>
              <a:gd name="connsiteX2858" fmla="*/ 1485917 w 6187971"/>
              <a:gd name="connsiteY2858" fmla="*/ 1349400 h 5955635"/>
              <a:gd name="connsiteX2859" fmla="*/ 1574268 w 6187971"/>
              <a:gd name="connsiteY2859" fmla="*/ 1266943 h 5955635"/>
              <a:gd name="connsiteX2860" fmla="*/ 1710085 w 6187971"/>
              <a:gd name="connsiteY2860" fmla="*/ 1153153 h 5955635"/>
              <a:gd name="connsiteX2861" fmla="*/ 1853295 w 6187971"/>
              <a:gd name="connsiteY2861" fmla="*/ 1051913 h 5955635"/>
              <a:gd name="connsiteX2862" fmla="*/ 1870349 w 6187971"/>
              <a:gd name="connsiteY2862" fmla="*/ 1043559 h 5955635"/>
              <a:gd name="connsiteX2863" fmla="*/ 2165426 w 6187971"/>
              <a:gd name="connsiteY2863" fmla="*/ 881616 h 5955635"/>
              <a:gd name="connsiteX2864" fmla="*/ 2321799 w 6187971"/>
              <a:gd name="connsiteY2864" fmla="*/ 819950 h 5955635"/>
              <a:gd name="connsiteX2865" fmla="*/ 2427971 w 6187971"/>
              <a:gd name="connsiteY2865" fmla="*/ 787847 h 5955635"/>
              <a:gd name="connsiteX2866" fmla="*/ 2380636 w 6187971"/>
              <a:gd name="connsiteY2866" fmla="*/ 803258 h 5955635"/>
              <a:gd name="connsiteX2867" fmla="*/ 2340778 w 6187971"/>
              <a:gd name="connsiteY2867" fmla="*/ 820604 h 5955635"/>
              <a:gd name="connsiteX2868" fmla="*/ 2336273 w 6187971"/>
              <a:gd name="connsiteY2868" fmla="*/ 821566 h 5955635"/>
              <a:gd name="connsiteX2869" fmla="*/ 2205963 w 6187971"/>
              <a:gd name="connsiteY2869" fmla="*/ 872955 h 5955635"/>
              <a:gd name="connsiteX2870" fmla="*/ 2201459 w 6187971"/>
              <a:gd name="connsiteY2870" fmla="*/ 873917 h 5955635"/>
              <a:gd name="connsiteX2871" fmla="*/ 2202421 w 6187971"/>
              <a:gd name="connsiteY2871" fmla="*/ 878421 h 5955635"/>
              <a:gd name="connsiteX2872" fmla="*/ 2211429 w 6187971"/>
              <a:gd name="connsiteY2872" fmla="*/ 876496 h 5955635"/>
              <a:gd name="connsiteX2873" fmla="*/ 2337236 w 6187971"/>
              <a:gd name="connsiteY2873" fmla="*/ 826071 h 5955635"/>
              <a:gd name="connsiteX2874" fmla="*/ 2342703 w 6187971"/>
              <a:gd name="connsiteY2874" fmla="*/ 829613 h 5955635"/>
              <a:gd name="connsiteX2875" fmla="*/ 2347207 w 6187971"/>
              <a:gd name="connsiteY2875" fmla="*/ 828650 h 5955635"/>
              <a:gd name="connsiteX2876" fmla="*/ 2346245 w 6187971"/>
              <a:gd name="connsiteY2876" fmla="*/ 824146 h 5955635"/>
              <a:gd name="connsiteX2877" fmla="*/ 2437943 w 6187971"/>
              <a:gd name="connsiteY2877" fmla="*/ 790426 h 5955635"/>
              <a:gd name="connsiteX2878" fmla="*/ 2455960 w 6187971"/>
              <a:gd name="connsiteY2878" fmla="*/ 786577 h 5955635"/>
              <a:gd name="connsiteX2879" fmla="*/ 2464967 w 6187971"/>
              <a:gd name="connsiteY2879" fmla="*/ 784653 h 5955635"/>
              <a:gd name="connsiteX2880" fmla="*/ 2464313 w 6187971"/>
              <a:gd name="connsiteY2880" fmla="*/ 803631 h 5955635"/>
              <a:gd name="connsiteX2881" fmla="*/ 2450800 w 6187971"/>
              <a:gd name="connsiteY2881" fmla="*/ 806518 h 5955635"/>
              <a:gd name="connsiteX2882" fmla="*/ 2420234 w 6187971"/>
              <a:gd name="connsiteY2882" fmla="*/ 817758 h 5955635"/>
              <a:gd name="connsiteX2883" fmla="*/ 2415730 w 6187971"/>
              <a:gd name="connsiteY2883" fmla="*/ 818720 h 5955635"/>
              <a:gd name="connsiteX2884" fmla="*/ 2403180 w 6187971"/>
              <a:gd name="connsiteY2884" fmla="*/ 826111 h 5955635"/>
              <a:gd name="connsiteX2885" fmla="*/ 2398676 w 6187971"/>
              <a:gd name="connsiteY2885" fmla="*/ 827073 h 5955635"/>
              <a:gd name="connsiteX2886" fmla="*/ 2404142 w 6187971"/>
              <a:gd name="connsiteY2886" fmla="*/ 830615 h 5955635"/>
              <a:gd name="connsiteX2887" fmla="*/ 2416693 w 6187971"/>
              <a:gd name="connsiteY2887" fmla="*/ 823224 h 5955635"/>
              <a:gd name="connsiteX2888" fmla="*/ 2421196 w 6187971"/>
              <a:gd name="connsiteY2888" fmla="*/ 822262 h 5955635"/>
              <a:gd name="connsiteX2889" fmla="*/ 2417655 w 6187971"/>
              <a:gd name="connsiteY2889" fmla="*/ 827728 h 5955635"/>
              <a:gd name="connsiteX2890" fmla="*/ 2422158 w 6187971"/>
              <a:gd name="connsiteY2890" fmla="*/ 826766 h 5955635"/>
              <a:gd name="connsiteX2891" fmla="*/ 2431167 w 6187971"/>
              <a:gd name="connsiteY2891" fmla="*/ 824841 h 5955635"/>
              <a:gd name="connsiteX2892" fmla="*/ 2430205 w 6187971"/>
              <a:gd name="connsiteY2892" fmla="*/ 820337 h 5955635"/>
              <a:gd name="connsiteX2893" fmla="*/ 2447259 w 6187971"/>
              <a:gd name="connsiteY2893" fmla="*/ 811984 h 5955635"/>
              <a:gd name="connsiteX2894" fmla="*/ 2469779 w 6187971"/>
              <a:gd name="connsiteY2894" fmla="*/ 807172 h 5955635"/>
              <a:gd name="connsiteX2895" fmla="*/ 2492299 w 6187971"/>
              <a:gd name="connsiteY2895" fmla="*/ 802361 h 5955635"/>
              <a:gd name="connsiteX2896" fmla="*/ 2500345 w 6187971"/>
              <a:gd name="connsiteY2896" fmla="*/ 795933 h 5955635"/>
              <a:gd name="connsiteX2897" fmla="*/ 2491337 w 6187971"/>
              <a:gd name="connsiteY2897" fmla="*/ 797858 h 5955635"/>
              <a:gd name="connsiteX2898" fmla="*/ 2473321 w 6187971"/>
              <a:gd name="connsiteY2898" fmla="*/ 801707 h 5955635"/>
              <a:gd name="connsiteX2899" fmla="*/ 2478479 w 6187971"/>
              <a:gd name="connsiteY2899" fmla="*/ 781766 h 5955635"/>
              <a:gd name="connsiteX2900" fmla="*/ 2477517 w 6187971"/>
              <a:gd name="connsiteY2900" fmla="*/ 777261 h 5955635"/>
              <a:gd name="connsiteX2901" fmla="*/ 2486526 w 6187971"/>
              <a:gd name="connsiteY2901" fmla="*/ 775337 h 5955635"/>
              <a:gd name="connsiteX2902" fmla="*/ 2490068 w 6187971"/>
              <a:gd name="connsiteY2902" fmla="*/ 769870 h 5955635"/>
              <a:gd name="connsiteX2903" fmla="*/ 2484601 w 6187971"/>
              <a:gd name="connsiteY2903" fmla="*/ 766329 h 5955635"/>
              <a:gd name="connsiteX2904" fmla="*/ 4722193 w 6187971"/>
              <a:gd name="connsiteY2904" fmla="*/ 185911 h 5955635"/>
              <a:gd name="connsiteX2905" fmla="*/ 4809446 w 6187971"/>
              <a:gd name="connsiteY2905" fmla="*/ 213679 h 5955635"/>
              <a:gd name="connsiteX2906" fmla="*/ 4801514 w 6187971"/>
              <a:gd name="connsiteY2906" fmla="*/ 217645 h 5955635"/>
              <a:gd name="connsiteX2907" fmla="*/ 4841174 w 6187971"/>
              <a:gd name="connsiteY2907" fmla="*/ 225579 h 5955635"/>
              <a:gd name="connsiteX2908" fmla="*/ 4849106 w 6187971"/>
              <a:gd name="connsiteY2908" fmla="*/ 241446 h 5955635"/>
              <a:gd name="connsiteX2909" fmla="*/ 4928427 w 6187971"/>
              <a:gd name="connsiteY2909" fmla="*/ 277147 h 5955635"/>
              <a:gd name="connsiteX2910" fmla="*/ 4948258 w 6187971"/>
              <a:gd name="connsiteY2910" fmla="*/ 285081 h 5955635"/>
              <a:gd name="connsiteX2911" fmla="*/ 5126730 w 6187971"/>
              <a:gd name="connsiteY2911" fmla="*/ 392184 h 5955635"/>
              <a:gd name="connsiteX2912" fmla="*/ 5178288 w 6187971"/>
              <a:gd name="connsiteY2912" fmla="*/ 427885 h 5955635"/>
              <a:gd name="connsiteX2913" fmla="*/ 5213983 w 6187971"/>
              <a:gd name="connsiteY2913" fmla="*/ 443752 h 5955635"/>
              <a:gd name="connsiteX2914" fmla="*/ 5213984 w 6187971"/>
              <a:gd name="connsiteY2914" fmla="*/ 455652 h 5955635"/>
              <a:gd name="connsiteX2915" fmla="*/ 5091035 w 6187971"/>
              <a:gd name="connsiteY2915" fmla="*/ 380284 h 5955635"/>
              <a:gd name="connsiteX2916" fmla="*/ 5083103 w 6187971"/>
              <a:gd name="connsiteY2916" fmla="*/ 380284 h 5955635"/>
              <a:gd name="connsiteX2917" fmla="*/ 5091036 w 6187971"/>
              <a:gd name="connsiteY2917" fmla="*/ 384250 h 5955635"/>
              <a:gd name="connsiteX2918" fmla="*/ 5098968 w 6187971"/>
              <a:gd name="connsiteY2918" fmla="*/ 392184 h 5955635"/>
              <a:gd name="connsiteX2919" fmla="*/ 5091035 w 6187971"/>
              <a:gd name="connsiteY2919" fmla="*/ 388217 h 5955635"/>
              <a:gd name="connsiteX2920" fmla="*/ 5087069 w 6187971"/>
              <a:gd name="connsiteY2920" fmla="*/ 388217 h 5955635"/>
              <a:gd name="connsiteX2921" fmla="*/ 5217950 w 6187971"/>
              <a:gd name="connsiteY2921" fmla="*/ 479453 h 5955635"/>
              <a:gd name="connsiteX2922" fmla="*/ 5348829 w 6187971"/>
              <a:gd name="connsiteY2922" fmla="*/ 574656 h 5955635"/>
              <a:gd name="connsiteX2923" fmla="*/ 5376592 w 6187971"/>
              <a:gd name="connsiteY2923" fmla="*/ 590523 h 5955635"/>
              <a:gd name="connsiteX2924" fmla="*/ 5471777 w 6187971"/>
              <a:gd name="connsiteY2924" fmla="*/ 669858 h 5955635"/>
              <a:gd name="connsiteX2925" fmla="*/ 5487641 w 6187971"/>
              <a:gd name="connsiteY2925" fmla="*/ 661925 h 5955635"/>
              <a:gd name="connsiteX2926" fmla="*/ 5511437 w 6187971"/>
              <a:gd name="connsiteY2926" fmla="*/ 673825 h 5955635"/>
              <a:gd name="connsiteX2927" fmla="*/ 5507471 w 6187971"/>
              <a:gd name="connsiteY2927" fmla="*/ 669858 h 5955635"/>
              <a:gd name="connsiteX2928" fmla="*/ 5507471 w 6187971"/>
              <a:gd name="connsiteY2928" fmla="*/ 665891 h 5955635"/>
              <a:gd name="connsiteX2929" fmla="*/ 5515404 w 6187971"/>
              <a:gd name="connsiteY2929" fmla="*/ 673825 h 5955635"/>
              <a:gd name="connsiteX2930" fmla="*/ 5519369 w 6187971"/>
              <a:gd name="connsiteY2930" fmla="*/ 677792 h 5955635"/>
              <a:gd name="connsiteX2931" fmla="*/ 5562995 w 6187971"/>
              <a:gd name="connsiteY2931" fmla="*/ 701593 h 5955635"/>
              <a:gd name="connsiteX2932" fmla="*/ 5626452 w 6187971"/>
              <a:gd name="connsiteY2932" fmla="*/ 765061 h 5955635"/>
              <a:gd name="connsiteX2933" fmla="*/ 5610589 w 6187971"/>
              <a:gd name="connsiteY2933" fmla="*/ 757128 h 5955635"/>
              <a:gd name="connsiteX2934" fmla="*/ 5614555 w 6187971"/>
              <a:gd name="connsiteY2934" fmla="*/ 761094 h 5955635"/>
              <a:gd name="connsiteX2935" fmla="*/ 5618521 w 6187971"/>
              <a:gd name="connsiteY2935" fmla="*/ 769028 h 5955635"/>
              <a:gd name="connsiteX2936" fmla="*/ 5614555 w 6187971"/>
              <a:gd name="connsiteY2936" fmla="*/ 765061 h 5955635"/>
              <a:gd name="connsiteX2937" fmla="*/ 5610588 w 6187971"/>
              <a:gd name="connsiteY2937" fmla="*/ 765061 h 5955635"/>
              <a:gd name="connsiteX2938" fmla="*/ 5630418 w 6187971"/>
              <a:gd name="connsiteY2938" fmla="*/ 792829 h 5955635"/>
              <a:gd name="connsiteX2939" fmla="*/ 5590759 w 6187971"/>
              <a:gd name="connsiteY2939" fmla="*/ 765061 h 5955635"/>
              <a:gd name="connsiteX2940" fmla="*/ 5594724 w 6187971"/>
              <a:gd name="connsiteY2940" fmla="*/ 769028 h 5955635"/>
              <a:gd name="connsiteX2941" fmla="*/ 5602657 w 6187971"/>
              <a:gd name="connsiteY2941" fmla="*/ 776961 h 5955635"/>
              <a:gd name="connsiteX2942" fmla="*/ 5598690 w 6187971"/>
              <a:gd name="connsiteY2942" fmla="*/ 776961 h 5955635"/>
              <a:gd name="connsiteX2943" fmla="*/ 5594725 w 6187971"/>
              <a:gd name="connsiteY2943" fmla="*/ 772995 h 5955635"/>
              <a:gd name="connsiteX2944" fmla="*/ 5614555 w 6187971"/>
              <a:gd name="connsiteY2944" fmla="*/ 796795 h 5955635"/>
              <a:gd name="connsiteX2945" fmla="*/ 5729570 w 6187971"/>
              <a:gd name="connsiteY2945" fmla="*/ 907865 h 5955635"/>
              <a:gd name="connsiteX2946" fmla="*/ 5757333 w 6187971"/>
              <a:gd name="connsiteY2946" fmla="*/ 943566 h 5955635"/>
              <a:gd name="connsiteX2947" fmla="*/ 5856484 w 6187971"/>
              <a:gd name="connsiteY2947" fmla="*/ 1058602 h 5955635"/>
              <a:gd name="connsiteX2948" fmla="*/ 5908043 w 6187971"/>
              <a:gd name="connsiteY2948" fmla="*/ 1133972 h 5955635"/>
              <a:gd name="connsiteX2949" fmla="*/ 5908042 w 6187971"/>
              <a:gd name="connsiteY2949" fmla="*/ 1137938 h 5955635"/>
              <a:gd name="connsiteX2950" fmla="*/ 5912009 w 6187971"/>
              <a:gd name="connsiteY2950" fmla="*/ 1141905 h 5955635"/>
              <a:gd name="connsiteX2951" fmla="*/ 5915975 w 6187971"/>
              <a:gd name="connsiteY2951" fmla="*/ 1149838 h 5955635"/>
              <a:gd name="connsiteX2952" fmla="*/ 5912008 w 6187971"/>
              <a:gd name="connsiteY2952" fmla="*/ 1145872 h 5955635"/>
              <a:gd name="connsiteX2953" fmla="*/ 5908042 w 6187971"/>
              <a:gd name="connsiteY2953" fmla="*/ 1141905 h 5955635"/>
              <a:gd name="connsiteX2954" fmla="*/ 5935805 w 6187971"/>
              <a:gd name="connsiteY2954" fmla="*/ 1185539 h 5955635"/>
              <a:gd name="connsiteX2955" fmla="*/ 5931839 w 6187971"/>
              <a:gd name="connsiteY2955" fmla="*/ 1205373 h 5955635"/>
              <a:gd name="connsiteX2956" fmla="*/ 6054787 w 6187971"/>
              <a:gd name="connsiteY2956" fmla="*/ 1391812 h 5955635"/>
              <a:gd name="connsiteX2957" fmla="*/ 6110311 w 6187971"/>
              <a:gd name="connsiteY2957" fmla="*/ 1530649 h 5955635"/>
              <a:gd name="connsiteX2958" fmla="*/ 6118243 w 6187971"/>
              <a:gd name="connsiteY2958" fmla="*/ 1550483 h 5955635"/>
              <a:gd name="connsiteX2959" fmla="*/ 6157904 w 6187971"/>
              <a:gd name="connsiteY2959" fmla="*/ 1633786 h 5955635"/>
              <a:gd name="connsiteX2960" fmla="*/ 6177734 w 6187971"/>
              <a:gd name="connsiteY2960" fmla="*/ 1709154 h 5955635"/>
              <a:gd name="connsiteX2961" fmla="*/ 6153938 w 6187971"/>
              <a:gd name="connsiteY2961" fmla="*/ 1669486 h 5955635"/>
              <a:gd name="connsiteX2962" fmla="*/ 6134108 w 6187971"/>
              <a:gd name="connsiteY2962" fmla="*/ 1621885 h 5955635"/>
              <a:gd name="connsiteX2963" fmla="*/ 6130142 w 6187971"/>
              <a:gd name="connsiteY2963" fmla="*/ 1590151 h 5955635"/>
              <a:gd name="connsiteX2964" fmla="*/ 6090481 w 6187971"/>
              <a:gd name="connsiteY2964" fmla="*/ 1514782 h 5955635"/>
              <a:gd name="connsiteX2965" fmla="*/ 6082549 w 6187971"/>
              <a:gd name="connsiteY2965" fmla="*/ 1487014 h 5955635"/>
              <a:gd name="connsiteX2966" fmla="*/ 6074617 w 6187971"/>
              <a:gd name="connsiteY2966" fmla="*/ 1487014 h 5955635"/>
              <a:gd name="connsiteX2967" fmla="*/ 6019092 w 6187971"/>
              <a:gd name="connsiteY2967" fmla="*/ 1383878 h 5955635"/>
              <a:gd name="connsiteX2968" fmla="*/ 5959602 w 6187971"/>
              <a:gd name="connsiteY2968" fmla="*/ 1272808 h 5955635"/>
              <a:gd name="connsiteX2969" fmla="*/ 5963568 w 6187971"/>
              <a:gd name="connsiteY2969" fmla="*/ 1264875 h 5955635"/>
              <a:gd name="connsiteX2970" fmla="*/ 5900111 w 6187971"/>
              <a:gd name="connsiteY2970" fmla="*/ 1181572 h 5955635"/>
              <a:gd name="connsiteX2971" fmla="*/ 5868382 w 6187971"/>
              <a:gd name="connsiteY2971" fmla="*/ 1130005 h 5955635"/>
              <a:gd name="connsiteX2972" fmla="*/ 5864416 w 6187971"/>
              <a:gd name="connsiteY2972" fmla="*/ 1133972 h 5955635"/>
              <a:gd name="connsiteX2973" fmla="*/ 5828722 w 6187971"/>
              <a:gd name="connsiteY2973" fmla="*/ 1086370 h 5955635"/>
              <a:gd name="connsiteX2974" fmla="*/ 5824755 w 6187971"/>
              <a:gd name="connsiteY2974" fmla="*/ 1066536 h 5955635"/>
              <a:gd name="connsiteX2975" fmla="*/ 5860450 w 6187971"/>
              <a:gd name="connsiteY2975" fmla="*/ 1078437 h 5955635"/>
              <a:gd name="connsiteX2976" fmla="*/ 5789061 w 6187971"/>
              <a:gd name="connsiteY2976" fmla="*/ 995134 h 5955635"/>
              <a:gd name="connsiteX2977" fmla="*/ 5789061 w 6187971"/>
              <a:gd name="connsiteY2977" fmla="*/ 999101 h 5955635"/>
              <a:gd name="connsiteX2978" fmla="*/ 5793027 w 6187971"/>
              <a:gd name="connsiteY2978" fmla="*/ 1007034 h 5955635"/>
              <a:gd name="connsiteX2979" fmla="*/ 5785095 w 6187971"/>
              <a:gd name="connsiteY2979" fmla="*/ 999101 h 5955635"/>
              <a:gd name="connsiteX2980" fmla="*/ 5765264 w 6187971"/>
              <a:gd name="connsiteY2980" fmla="*/ 975300 h 5955635"/>
              <a:gd name="connsiteX2981" fmla="*/ 5757332 w 6187971"/>
              <a:gd name="connsiteY2981" fmla="*/ 971334 h 5955635"/>
              <a:gd name="connsiteX2982" fmla="*/ 5757333 w 6187971"/>
              <a:gd name="connsiteY2982" fmla="*/ 967367 h 5955635"/>
              <a:gd name="connsiteX2983" fmla="*/ 5757333 w 6187971"/>
              <a:gd name="connsiteY2983" fmla="*/ 963400 h 5955635"/>
              <a:gd name="connsiteX2984" fmla="*/ 5761298 w 6187971"/>
              <a:gd name="connsiteY2984" fmla="*/ 967367 h 5955635"/>
              <a:gd name="connsiteX2985" fmla="*/ 5749401 w 6187971"/>
              <a:gd name="connsiteY2985" fmla="*/ 967367 h 5955635"/>
              <a:gd name="connsiteX2986" fmla="*/ 5737502 w 6187971"/>
              <a:gd name="connsiteY2986" fmla="*/ 963400 h 5955635"/>
              <a:gd name="connsiteX2987" fmla="*/ 5741469 w 6187971"/>
              <a:gd name="connsiteY2987" fmla="*/ 983234 h 5955635"/>
              <a:gd name="connsiteX2988" fmla="*/ 5705773 w 6187971"/>
              <a:gd name="connsiteY2988" fmla="*/ 955466 h 5955635"/>
              <a:gd name="connsiteX2989" fmla="*/ 5674045 w 6187971"/>
              <a:gd name="connsiteY2989" fmla="*/ 919765 h 5955635"/>
              <a:gd name="connsiteX2990" fmla="*/ 5705774 w 6187971"/>
              <a:gd name="connsiteY2990" fmla="*/ 935633 h 5955635"/>
              <a:gd name="connsiteX2991" fmla="*/ 5697842 w 6187971"/>
              <a:gd name="connsiteY2991" fmla="*/ 915799 h 5955635"/>
              <a:gd name="connsiteX2992" fmla="*/ 5678012 w 6187971"/>
              <a:gd name="connsiteY2992" fmla="*/ 899931 h 5955635"/>
              <a:gd name="connsiteX2993" fmla="*/ 5523336 w 6187971"/>
              <a:gd name="connsiteY2993" fmla="*/ 749194 h 5955635"/>
              <a:gd name="connsiteX2994" fmla="*/ 5495573 w 6187971"/>
              <a:gd name="connsiteY2994" fmla="*/ 725393 h 5955635"/>
              <a:gd name="connsiteX2995" fmla="*/ 5455913 w 6187971"/>
              <a:gd name="connsiteY2995" fmla="*/ 689692 h 5955635"/>
              <a:gd name="connsiteX2996" fmla="*/ 5447981 w 6187971"/>
              <a:gd name="connsiteY2996" fmla="*/ 689692 h 5955635"/>
              <a:gd name="connsiteX2997" fmla="*/ 5376591 w 6187971"/>
              <a:gd name="connsiteY2997" fmla="*/ 634157 h 5955635"/>
              <a:gd name="connsiteX2998" fmla="*/ 5317100 w 6187971"/>
              <a:gd name="connsiteY2998" fmla="*/ 582589 h 5955635"/>
              <a:gd name="connsiteX2999" fmla="*/ 5313135 w 6187971"/>
              <a:gd name="connsiteY2999" fmla="*/ 598456 h 5955635"/>
              <a:gd name="connsiteX3000" fmla="*/ 5301237 w 6187971"/>
              <a:gd name="connsiteY3000" fmla="*/ 594489 h 5955635"/>
              <a:gd name="connsiteX3001" fmla="*/ 5249678 w 6187971"/>
              <a:gd name="connsiteY3001" fmla="*/ 554822 h 5955635"/>
              <a:gd name="connsiteX3002" fmla="*/ 5249677 w 6187971"/>
              <a:gd name="connsiteY3002" fmla="*/ 546888 h 5955635"/>
              <a:gd name="connsiteX3003" fmla="*/ 5273474 w 6187971"/>
              <a:gd name="connsiteY3003" fmla="*/ 554822 h 5955635"/>
              <a:gd name="connsiteX3004" fmla="*/ 5206051 w 6187971"/>
              <a:gd name="connsiteY3004" fmla="*/ 503254 h 5955635"/>
              <a:gd name="connsiteX3005" fmla="*/ 5142594 w 6187971"/>
              <a:gd name="connsiteY3005" fmla="*/ 455652 h 5955635"/>
              <a:gd name="connsiteX3006" fmla="*/ 5015681 w 6187971"/>
              <a:gd name="connsiteY3006" fmla="*/ 380283 h 5955635"/>
              <a:gd name="connsiteX3007" fmla="*/ 5007749 w 6187971"/>
              <a:gd name="connsiteY3007" fmla="*/ 392184 h 5955635"/>
              <a:gd name="connsiteX3008" fmla="*/ 4983952 w 6187971"/>
              <a:gd name="connsiteY3008" fmla="*/ 380284 h 5955635"/>
              <a:gd name="connsiteX3009" fmla="*/ 4991884 w 6187971"/>
              <a:gd name="connsiteY3009" fmla="*/ 364416 h 5955635"/>
              <a:gd name="connsiteX3010" fmla="*/ 4916529 w 6187971"/>
              <a:gd name="connsiteY3010" fmla="*/ 328715 h 5955635"/>
              <a:gd name="connsiteX3011" fmla="*/ 4674600 w 6187971"/>
              <a:gd name="connsiteY3011" fmla="*/ 213679 h 5955635"/>
              <a:gd name="connsiteX3012" fmla="*/ 4761853 w 6187971"/>
              <a:gd name="connsiteY3012" fmla="*/ 229546 h 5955635"/>
              <a:gd name="connsiteX3013" fmla="*/ 4900665 w 6187971"/>
              <a:gd name="connsiteY3013" fmla="*/ 289047 h 5955635"/>
              <a:gd name="connsiteX3014" fmla="*/ 4892733 w 6187971"/>
              <a:gd name="connsiteY3014" fmla="*/ 285081 h 5955635"/>
              <a:gd name="connsiteX3015" fmla="*/ 4904631 w 6187971"/>
              <a:gd name="connsiteY3015" fmla="*/ 285081 h 5955635"/>
              <a:gd name="connsiteX3016" fmla="*/ 4908597 w 6187971"/>
              <a:gd name="connsiteY3016" fmla="*/ 285081 h 5955635"/>
              <a:gd name="connsiteX3017" fmla="*/ 4785650 w 6187971"/>
              <a:gd name="connsiteY3017" fmla="*/ 217645 h 5955635"/>
              <a:gd name="connsiteX3018" fmla="*/ 4722193 w 6187971"/>
              <a:gd name="connsiteY3018" fmla="*/ 185911 h 5955635"/>
              <a:gd name="connsiteX3019" fmla="*/ 1947650 w 6187971"/>
              <a:gd name="connsiteY3019" fmla="*/ 777856 h 5955635"/>
              <a:gd name="connsiteX3020" fmla="*/ 1935362 w 6187971"/>
              <a:gd name="connsiteY3020" fmla="*/ 791245 h 5955635"/>
              <a:gd name="connsiteX3021" fmla="*/ 1909737 w 6187971"/>
              <a:gd name="connsiteY3021" fmla="*/ 809082 h 5955635"/>
              <a:gd name="connsiteX3022" fmla="*/ 1904271 w 6187971"/>
              <a:gd name="connsiteY3022" fmla="*/ 805540 h 5955635"/>
              <a:gd name="connsiteX3023" fmla="*/ 1846987 w 6187971"/>
              <a:gd name="connsiteY3023" fmla="*/ 846036 h 5955635"/>
              <a:gd name="connsiteX3024" fmla="*/ 1850529 w 6187971"/>
              <a:gd name="connsiteY3024" fmla="*/ 840570 h 5955635"/>
              <a:gd name="connsiteX3025" fmla="*/ 1787779 w 6187971"/>
              <a:gd name="connsiteY3025" fmla="*/ 877524 h 5955635"/>
              <a:gd name="connsiteX3026" fmla="*/ 1784238 w 6187971"/>
              <a:gd name="connsiteY3026" fmla="*/ 882991 h 5955635"/>
              <a:gd name="connsiteX3027" fmla="*/ 1797750 w 6187971"/>
              <a:gd name="connsiteY3027" fmla="*/ 880104 h 5955635"/>
              <a:gd name="connsiteX3028" fmla="*/ 1770316 w 6187971"/>
              <a:gd name="connsiteY3028" fmla="*/ 897739 h 5955635"/>
              <a:gd name="connsiteX3029" fmla="*/ 1753457 w 6187971"/>
              <a:gd name="connsiteY3029" fmla="*/ 912815 h 5955635"/>
              <a:gd name="connsiteX3030" fmla="*/ 1753020 w 6187971"/>
              <a:gd name="connsiteY3030" fmla="*/ 913030 h 5955635"/>
              <a:gd name="connsiteX3031" fmla="*/ 1753224 w 6187971"/>
              <a:gd name="connsiteY3031" fmla="*/ 903157 h 5955635"/>
              <a:gd name="connsiteX3032" fmla="*/ 1742083 w 6187971"/>
              <a:gd name="connsiteY3032" fmla="*/ 906126 h 5955635"/>
              <a:gd name="connsiteX3033" fmla="*/ 1743445 w 6187971"/>
              <a:gd name="connsiteY3033" fmla="*/ 915254 h 5955635"/>
              <a:gd name="connsiteX3034" fmla="*/ 1742879 w 6187971"/>
              <a:gd name="connsiteY3034" fmla="*/ 918021 h 5955635"/>
              <a:gd name="connsiteX3035" fmla="*/ 1735613 w 6187971"/>
              <a:gd name="connsiteY3035" fmla="*/ 921596 h 5955635"/>
              <a:gd name="connsiteX3036" fmla="*/ 1666447 w 6187971"/>
              <a:gd name="connsiteY3036" fmla="*/ 941384 h 5955635"/>
              <a:gd name="connsiteX3037" fmla="*/ 1730595 w 6187971"/>
              <a:gd name="connsiteY3037" fmla="*/ 884660 h 5955635"/>
              <a:gd name="connsiteX3038" fmla="*/ 1900144 w 6187971"/>
              <a:gd name="connsiteY3038" fmla="*/ 799552 h 5955635"/>
              <a:gd name="connsiteX3039" fmla="*/ 1932099 w 6187971"/>
              <a:gd name="connsiteY3039" fmla="*/ 782795 h 5955635"/>
              <a:gd name="connsiteX3040" fmla="*/ 2248188 w 6187971"/>
              <a:gd name="connsiteY3040" fmla="*/ 634910 h 5955635"/>
              <a:gd name="connsiteX3041" fmla="*/ 2249855 w 6187971"/>
              <a:gd name="connsiteY3041" fmla="*/ 637515 h 5955635"/>
              <a:gd name="connsiteX3042" fmla="*/ 2245351 w 6187971"/>
              <a:gd name="connsiteY3042" fmla="*/ 638477 h 5955635"/>
              <a:gd name="connsiteX3043" fmla="*/ 2237306 w 6187971"/>
              <a:gd name="connsiteY3043" fmla="*/ 644906 h 5955635"/>
              <a:gd name="connsiteX3044" fmla="*/ 2241810 w 6187971"/>
              <a:gd name="connsiteY3044" fmla="*/ 643944 h 5955635"/>
              <a:gd name="connsiteX3045" fmla="*/ 2246313 w 6187971"/>
              <a:gd name="connsiteY3045" fmla="*/ 642981 h 5955635"/>
              <a:gd name="connsiteX3046" fmla="*/ 2139485 w 6187971"/>
              <a:gd name="connsiteY3046" fmla="*/ 694062 h 5955635"/>
              <a:gd name="connsiteX3047" fmla="*/ 2105648 w 6187971"/>
              <a:gd name="connsiteY3047" fmla="*/ 704456 h 5955635"/>
              <a:gd name="connsiteX3048" fmla="*/ 2080196 w 6187971"/>
              <a:gd name="connsiteY3048" fmla="*/ 714942 h 5955635"/>
              <a:gd name="connsiteX3049" fmla="*/ 2084254 w 6187971"/>
              <a:gd name="connsiteY3049" fmla="*/ 709377 h 5955635"/>
              <a:gd name="connsiteX3050" fmla="*/ 2119532 w 6187971"/>
              <a:gd name="connsiteY3050" fmla="*/ 682286 h 5955635"/>
              <a:gd name="connsiteX3051" fmla="*/ 2411064 w 6187971"/>
              <a:gd name="connsiteY3051" fmla="*/ 586743 h 5955635"/>
              <a:gd name="connsiteX3052" fmla="*/ 2413620 w 6187971"/>
              <a:gd name="connsiteY3052" fmla="*/ 588398 h 5955635"/>
              <a:gd name="connsiteX3053" fmla="*/ 2392061 w 6187971"/>
              <a:gd name="connsiteY3053" fmla="*/ 597714 h 5955635"/>
              <a:gd name="connsiteX3054" fmla="*/ 2374045 w 6187971"/>
              <a:gd name="connsiteY3054" fmla="*/ 601563 h 5955635"/>
              <a:gd name="connsiteX3055" fmla="*/ 2338013 w 6187971"/>
              <a:gd name="connsiteY3055" fmla="*/ 609261 h 5955635"/>
              <a:gd name="connsiteX3056" fmla="*/ 2275917 w 6187971"/>
              <a:gd name="connsiteY3056" fmla="*/ 627238 h 5955635"/>
              <a:gd name="connsiteX3057" fmla="*/ 2276204 w 6187971"/>
              <a:gd name="connsiteY3057" fmla="*/ 626130 h 5955635"/>
              <a:gd name="connsiteX3058" fmla="*/ 2387086 w 6187971"/>
              <a:gd name="connsiteY3058" fmla="*/ 592524 h 5955635"/>
              <a:gd name="connsiteX3059" fmla="*/ 2522905 w 6187971"/>
              <a:gd name="connsiteY3059" fmla="*/ 559776 h 5955635"/>
              <a:gd name="connsiteX3060" fmla="*/ 2540871 w 6187971"/>
              <a:gd name="connsiteY3060" fmla="*/ 556503 h 5955635"/>
              <a:gd name="connsiteX3061" fmla="*/ 2502340 w 6187971"/>
              <a:gd name="connsiteY3061" fmla="*/ 564735 h 5955635"/>
              <a:gd name="connsiteX3062" fmla="*/ 2659387 w 6187971"/>
              <a:gd name="connsiteY3062" fmla="*/ 432280 h 5955635"/>
              <a:gd name="connsiteX3063" fmla="*/ 2798433 w 6187971"/>
              <a:gd name="connsiteY3063" fmla="*/ 411539 h 5955635"/>
              <a:gd name="connsiteX3064" fmla="*/ 2817780 w 6187971"/>
              <a:gd name="connsiteY3064" fmla="*/ 409701 h 5955635"/>
              <a:gd name="connsiteX3065" fmla="*/ 2950086 w 6187971"/>
              <a:gd name="connsiteY3065" fmla="*/ 405117 h 5955635"/>
              <a:gd name="connsiteX3066" fmla="*/ 2996187 w 6187971"/>
              <a:gd name="connsiteY3066" fmla="*/ 398934 h 5955635"/>
              <a:gd name="connsiteX3067" fmla="*/ 3005378 w 6187971"/>
              <a:gd name="connsiteY3067" fmla="*/ 391284 h 5955635"/>
              <a:gd name="connsiteX3068" fmla="*/ 3093771 w 6187971"/>
              <a:gd name="connsiteY3068" fmla="*/ 385395 h 5955635"/>
              <a:gd name="connsiteX3069" fmla="*/ 3939070 w 6187971"/>
              <a:gd name="connsiteY3069" fmla="*/ 497975 h 5955635"/>
              <a:gd name="connsiteX3070" fmla="*/ 3925558 w 6187971"/>
              <a:gd name="connsiteY3070" fmla="*/ 500862 h 5955635"/>
              <a:gd name="connsiteX3071" fmla="*/ 4005322 w 6187971"/>
              <a:gd name="connsiteY3071" fmla="*/ 521498 h 5955635"/>
              <a:gd name="connsiteX3072" fmla="*/ 4101485 w 6187971"/>
              <a:gd name="connsiteY3072" fmla="*/ 552759 h 5955635"/>
              <a:gd name="connsiteX3073" fmla="*/ 4157765 w 6187971"/>
              <a:gd name="connsiteY3073" fmla="*/ 573703 h 5955635"/>
              <a:gd name="connsiteX3074" fmla="*/ 4158727 w 6187971"/>
              <a:gd name="connsiteY3074" fmla="*/ 578207 h 5955635"/>
              <a:gd name="connsiteX3075" fmla="*/ 4163231 w 6187971"/>
              <a:gd name="connsiteY3075" fmla="*/ 577244 h 5955635"/>
              <a:gd name="connsiteX3076" fmla="*/ 4168698 w 6187971"/>
              <a:gd name="connsiteY3076" fmla="*/ 580786 h 5955635"/>
              <a:gd name="connsiteX3077" fmla="*/ 4178668 w 6187971"/>
              <a:gd name="connsiteY3077" fmla="*/ 583366 h 5955635"/>
              <a:gd name="connsiteX3078" fmla="*/ 4204075 w 6187971"/>
              <a:gd name="connsiteY3078" fmla="*/ 592066 h 5955635"/>
              <a:gd name="connsiteX3079" fmla="*/ 4286726 w 6187971"/>
              <a:gd name="connsiteY3079" fmla="*/ 626215 h 5955635"/>
              <a:gd name="connsiteX3080" fmla="*/ 4318562 w 6187971"/>
              <a:gd name="connsiteY3080" fmla="*/ 642961 h 5955635"/>
              <a:gd name="connsiteX3081" fmla="*/ 4392203 w 6187971"/>
              <a:gd name="connsiteY3081" fmla="*/ 679034 h 5955635"/>
              <a:gd name="connsiteX3082" fmla="*/ 4387699 w 6187971"/>
              <a:gd name="connsiteY3082" fmla="*/ 679996 h 5955635"/>
              <a:gd name="connsiteX3083" fmla="*/ 4403136 w 6187971"/>
              <a:gd name="connsiteY3083" fmla="*/ 686117 h 5955635"/>
              <a:gd name="connsiteX3084" fmla="*/ 5230091 w 6187971"/>
              <a:gd name="connsiteY3084" fmla="*/ 1338337 h 5955635"/>
              <a:gd name="connsiteX3085" fmla="*/ 5771121 w 6187971"/>
              <a:gd name="connsiteY3085" fmla="*/ 2437834 h 5955635"/>
              <a:gd name="connsiteX3086" fmla="*/ 5762112 w 6187971"/>
              <a:gd name="connsiteY3086" fmla="*/ 2439759 h 5955635"/>
              <a:gd name="connsiteX3087" fmla="*/ 5684663 w 6187971"/>
              <a:gd name="connsiteY3087" fmla="*/ 2319726 h 5955635"/>
              <a:gd name="connsiteX3088" fmla="*/ 5684007 w 6187971"/>
              <a:gd name="connsiteY3088" fmla="*/ 2338705 h 5955635"/>
              <a:gd name="connsiteX3089" fmla="*/ 5657678 w 6187971"/>
              <a:gd name="connsiteY3089" fmla="*/ 2259556 h 5955635"/>
              <a:gd name="connsiteX3090" fmla="*/ 5622648 w 6187971"/>
              <a:gd name="connsiteY3090" fmla="*/ 2205815 h 5955635"/>
              <a:gd name="connsiteX3091" fmla="*/ 5623262 w 6187971"/>
              <a:gd name="connsiteY3091" fmla="*/ 2252780 h 5955635"/>
              <a:gd name="connsiteX3092" fmla="*/ 5617796 w 6187971"/>
              <a:gd name="connsiteY3092" fmla="*/ 2249238 h 5955635"/>
              <a:gd name="connsiteX3093" fmla="*/ 5616834 w 6187971"/>
              <a:gd name="connsiteY3093" fmla="*/ 2244735 h 5955635"/>
              <a:gd name="connsiteX3094" fmla="*/ 5615871 w 6187971"/>
              <a:gd name="connsiteY3094" fmla="*/ 2240230 h 5955635"/>
              <a:gd name="connsiteX3095" fmla="*/ 5613947 w 6187971"/>
              <a:gd name="connsiteY3095" fmla="*/ 2231223 h 5955635"/>
              <a:gd name="connsiteX3096" fmla="*/ 5610406 w 6187971"/>
              <a:gd name="connsiteY3096" fmla="*/ 2236688 h 5955635"/>
              <a:gd name="connsiteX3097" fmla="*/ 5611368 w 6187971"/>
              <a:gd name="connsiteY3097" fmla="*/ 2241193 h 5955635"/>
              <a:gd name="connsiteX3098" fmla="*/ 5612330 w 6187971"/>
              <a:gd name="connsiteY3098" fmla="*/ 2245697 h 5955635"/>
              <a:gd name="connsiteX3099" fmla="*/ 5610713 w 6187971"/>
              <a:gd name="connsiteY3099" fmla="*/ 2260171 h 5955635"/>
              <a:gd name="connsiteX3100" fmla="*/ 5616179 w 6187971"/>
              <a:gd name="connsiteY3100" fmla="*/ 2263712 h 5955635"/>
              <a:gd name="connsiteX3101" fmla="*/ 5615217 w 6187971"/>
              <a:gd name="connsiteY3101" fmla="*/ 2259209 h 5955635"/>
              <a:gd name="connsiteX3102" fmla="*/ 5618758 w 6187971"/>
              <a:gd name="connsiteY3102" fmla="*/ 2253742 h 5955635"/>
              <a:gd name="connsiteX3103" fmla="*/ 5621645 w 6187971"/>
              <a:gd name="connsiteY3103" fmla="*/ 2267254 h 5955635"/>
              <a:gd name="connsiteX3104" fmla="*/ 5622607 w 6187971"/>
              <a:gd name="connsiteY3104" fmla="*/ 2271759 h 5955635"/>
              <a:gd name="connsiteX3105" fmla="*/ 5607785 w 6187971"/>
              <a:gd name="connsiteY3105" fmla="*/ 2312602 h 5955635"/>
              <a:gd name="connsiteX3106" fmla="*/ 5591734 w 6187971"/>
              <a:gd name="connsiteY3106" fmla="*/ 2259516 h 5955635"/>
              <a:gd name="connsiteX3107" fmla="*/ 5577568 w 6187971"/>
              <a:gd name="connsiteY3107" fmla="*/ 2281381 h 5955635"/>
              <a:gd name="connsiteX3108" fmla="*/ 5509432 w 6187971"/>
              <a:gd name="connsiteY3108" fmla="*/ 2182907 h 5955635"/>
              <a:gd name="connsiteX3109" fmla="*/ 5508469 w 6187971"/>
              <a:gd name="connsiteY3109" fmla="*/ 2178402 h 5955635"/>
              <a:gd name="connsiteX3110" fmla="*/ 5506545 w 6187971"/>
              <a:gd name="connsiteY3110" fmla="*/ 2169395 h 5955635"/>
              <a:gd name="connsiteX3111" fmla="*/ 5501079 w 6187971"/>
              <a:gd name="connsiteY3111" fmla="*/ 2165852 h 5955635"/>
              <a:gd name="connsiteX3112" fmla="*/ 5476981 w 6187971"/>
              <a:gd name="connsiteY3112" fmla="*/ 2119196 h 5955635"/>
              <a:gd name="connsiteX3113" fmla="*/ 5468629 w 6187971"/>
              <a:gd name="connsiteY3113" fmla="*/ 2102141 h 5955635"/>
              <a:gd name="connsiteX3114" fmla="*/ 5463162 w 6187971"/>
              <a:gd name="connsiteY3114" fmla="*/ 2098599 h 5955635"/>
              <a:gd name="connsiteX3115" fmla="*/ 5462200 w 6187971"/>
              <a:gd name="connsiteY3115" fmla="*/ 2094096 h 5955635"/>
              <a:gd name="connsiteX3116" fmla="*/ 5457696 w 6187971"/>
              <a:gd name="connsiteY3116" fmla="*/ 2095058 h 5955635"/>
              <a:gd name="connsiteX3117" fmla="*/ 5456733 w 6187971"/>
              <a:gd name="connsiteY3117" fmla="*/ 2090554 h 5955635"/>
              <a:gd name="connsiteX3118" fmla="*/ 5443876 w 6187971"/>
              <a:gd name="connsiteY3118" fmla="*/ 2074462 h 5955635"/>
              <a:gd name="connsiteX3119" fmla="*/ 5442259 w 6187971"/>
              <a:gd name="connsiteY3119" fmla="*/ 2088936 h 5955635"/>
              <a:gd name="connsiteX3120" fmla="*/ 5431327 w 6187971"/>
              <a:gd name="connsiteY3120" fmla="*/ 2081853 h 5955635"/>
              <a:gd name="connsiteX3121" fmla="*/ 5418162 w 6187971"/>
              <a:gd name="connsiteY3121" fmla="*/ 2042279 h 5955635"/>
              <a:gd name="connsiteX3122" fmla="*/ 5359035 w 6187971"/>
              <a:gd name="connsiteY3122" fmla="*/ 1941880 h 5955635"/>
              <a:gd name="connsiteX3123" fmla="*/ 5344253 w 6187971"/>
              <a:gd name="connsiteY3123" fmla="*/ 1916780 h 5955635"/>
              <a:gd name="connsiteX3124" fmla="*/ 5293479 w 6187971"/>
              <a:gd name="connsiteY3124" fmla="*/ 1833435 h 5955635"/>
              <a:gd name="connsiteX3125" fmla="*/ 5290593 w 6187971"/>
              <a:gd name="connsiteY3125" fmla="*/ 1819923 h 5955635"/>
              <a:gd name="connsiteX3126" fmla="*/ 5279659 w 6187971"/>
              <a:gd name="connsiteY3126" fmla="*/ 1812840 h 5955635"/>
              <a:gd name="connsiteX3127" fmla="*/ 5283202 w 6187971"/>
              <a:gd name="connsiteY3127" fmla="*/ 1807373 h 5955635"/>
              <a:gd name="connsiteX3128" fmla="*/ 5242706 w 6187971"/>
              <a:gd name="connsiteY3128" fmla="*/ 1750090 h 5955635"/>
              <a:gd name="connsiteX3129" fmla="*/ 5251713 w 6187971"/>
              <a:gd name="connsiteY3129" fmla="*/ 1748165 h 5955635"/>
              <a:gd name="connsiteX3130" fmla="*/ 5235314 w 6187971"/>
              <a:gd name="connsiteY3130" fmla="*/ 1737540 h 5955635"/>
              <a:gd name="connsiteX3131" fmla="*/ 5215066 w 6187971"/>
              <a:gd name="connsiteY3131" fmla="*/ 1708898 h 5955635"/>
              <a:gd name="connsiteX3132" fmla="*/ 5214104 w 6187971"/>
              <a:gd name="connsiteY3132" fmla="*/ 1704395 h 5955635"/>
              <a:gd name="connsiteX3133" fmla="*/ 5218608 w 6187971"/>
              <a:gd name="connsiteY3133" fmla="*/ 1703433 h 5955635"/>
              <a:gd name="connsiteX3134" fmla="*/ 5223112 w 6187971"/>
              <a:gd name="connsiteY3134" fmla="*/ 1702470 h 5955635"/>
              <a:gd name="connsiteX3135" fmla="*/ 5222150 w 6187971"/>
              <a:gd name="connsiteY3135" fmla="*/ 1697966 h 5955635"/>
              <a:gd name="connsiteX3136" fmla="*/ 5212834 w 6187971"/>
              <a:gd name="connsiteY3136" fmla="*/ 1676408 h 5955635"/>
              <a:gd name="connsiteX3137" fmla="*/ 5217338 w 6187971"/>
              <a:gd name="connsiteY3137" fmla="*/ 1675445 h 5955635"/>
              <a:gd name="connsiteX3138" fmla="*/ 5216376 w 6187971"/>
              <a:gd name="connsiteY3138" fmla="*/ 1670942 h 5955635"/>
              <a:gd name="connsiteX3139" fmla="*/ 5210910 w 6187971"/>
              <a:gd name="connsiteY3139" fmla="*/ 1667400 h 5955635"/>
              <a:gd name="connsiteX3140" fmla="*/ 5156595 w 6187971"/>
              <a:gd name="connsiteY3140" fmla="*/ 1589521 h 5955635"/>
              <a:gd name="connsiteX3141" fmla="*/ 5088767 w 6187971"/>
              <a:gd name="connsiteY3141" fmla="*/ 1514530 h 5955635"/>
              <a:gd name="connsiteX3142" fmla="*/ 5031871 w 6187971"/>
              <a:gd name="connsiteY3142" fmla="*/ 1446621 h 5955635"/>
              <a:gd name="connsiteX3143" fmla="*/ 4977555 w 6187971"/>
              <a:gd name="connsiteY3143" fmla="*/ 1368743 h 5955635"/>
              <a:gd name="connsiteX3144" fmla="*/ 4950224 w 6187971"/>
              <a:gd name="connsiteY3144" fmla="*/ 1351033 h 5955635"/>
              <a:gd name="connsiteX3145" fmla="*/ 4949261 w 6187971"/>
              <a:gd name="connsiteY3145" fmla="*/ 1346529 h 5955635"/>
              <a:gd name="connsiteX3146" fmla="*/ 4942833 w 6187971"/>
              <a:gd name="connsiteY3146" fmla="*/ 1338484 h 5955635"/>
              <a:gd name="connsiteX3147" fmla="*/ 4939291 w 6187971"/>
              <a:gd name="connsiteY3147" fmla="*/ 1343950 h 5955635"/>
              <a:gd name="connsiteX3148" fmla="*/ 4736115 w 6187971"/>
              <a:gd name="connsiteY3148" fmla="*/ 1142457 h 5955635"/>
              <a:gd name="connsiteX3149" fmla="*/ 4735152 w 6187971"/>
              <a:gd name="connsiteY3149" fmla="*/ 1137953 h 5955635"/>
              <a:gd name="connsiteX3150" fmla="*/ 4778882 w 6187971"/>
              <a:gd name="connsiteY3150" fmla="*/ 1166287 h 5955635"/>
              <a:gd name="connsiteX3151" fmla="*/ 4782731 w 6187971"/>
              <a:gd name="connsiteY3151" fmla="*/ 1184304 h 5955635"/>
              <a:gd name="connsiteX3152" fmla="*/ 4821959 w 6187971"/>
              <a:gd name="connsiteY3152" fmla="*/ 1213600 h 5955635"/>
              <a:gd name="connsiteX3153" fmla="*/ 4857643 w 6187971"/>
              <a:gd name="connsiteY3153" fmla="*/ 1248362 h 5955635"/>
              <a:gd name="connsiteX3154" fmla="*/ 4916156 w 6187971"/>
              <a:gd name="connsiteY3154" fmla="*/ 1301797 h 5955635"/>
              <a:gd name="connsiteX3155" fmla="*/ 4953765 w 6187971"/>
              <a:gd name="connsiteY3155" fmla="*/ 1345567 h 5955635"/>
              <a:gd name="connsiteX3156" fmla="*/ 5006812 w 6187971"/>
              <a:gd name="connsiteY3156" fmla="*/ 1395460 h 5955635"/>
              <a:gd name="connsiteX3157" fmla="*/ 5007774 w 6187971"/>
              <a:gd name="connsiteY3157" fmla="*/ 1399963 h 5955635"/>
              <a:gd name="connsiteX3158" fmla="*/ 5008736 w 6187971"/>
              <a:gd name="connsiteY3158" fmla="*/ 1404467 h 5955635"/>
              <a:gd name="connsiteX3159" fmla="*/ 5013240 w 6187971"/>
              <a:gd name="connsiteY3159" fmla="*/ 1403505 h 5955635"/>
              <a:gd name="connsiteX3160" fmla="*/ 5027059 w 6187971"/>
              <a:gd name="connsiteY3160" fmla="*/ 1424100 h 5955635"/>
              <a:gd name="connsiteX3161" fmla="*/ 5028022 w 6187971"/>
              <a:gd name="connsiteY3161" fmla="*/ 1428605 h 5955635"/>
              <a:gd name="connsiteX3162" fmla="*/ 5033488 w 6187971"/>
              <a:gd name="connsiteY3162" fmla="*/ 1432147 h 5955635"/>
              <a:gd name="connsiteX3163" fmla="*/ 5032526 w 6187971"/>
              <a:gd name="connsiteY3163" fmla="*/ 1427642 h 5955635"/>
              <a:gd name="connsiteX3164" fmla="*/ 5074640 w 6187971"/>
              <a:gd name="connsiteY3164" fmla="*/ 1470451 h 5955635"/>
              <a:gd name="connsiteX3165" fmla="*/ 5070135 w 6187971"/>
              <a:gd name="connsiteY3165" fmla="*/ 1471414 h 5955635"/>
              <a:gd name="connsiteX3166" fmla="*/ 5071097 w 6187971"/>
              <a:gd name="connsiteY3166" fmla="*/ 1475917 h 5955635"/>
              <a:gd name="connsiteX3167" fmla="*/ 5076564 w 6187971"/>
              <a:gd name="connsiteY3167" fmla="*/ 1479459 h 5955635"/>
              <a:gd name="connsiteX3168" fmla="*/ 5081068 w 6187971"/>
              <a:gd name="connsiteY3168" fmla="*/ 1478497 h 5955635"/>
              <a:gd name="connsiteX3169" fmla="*/ 5082031 w 6187971"/>
              <a:gd name="connsiteY3169" fmla="*/ 1483001 h 5955635"/>
              <a:gd name="connsiteX3170" fmla="*/ 5096812 w 6187971"/>
              <a:gd name="connsiteY3170" fmla="*/ 1508101 h 5955635"/>
              <a:gd name="connsiteX3171" fmla="*/ 5106783 w 6187971"/>
              <a:gd name="connsiteY3171" fmla="*/ 1510680 h 5955635"/>
              <a:gd name="connsiteX3172" fmla="*/ 5113211 w 6187971"/>
              <a:gd name="connsiteY3172" fmla="*/ 1518726 h 5955635"/>
              <a:gd name="connsiteX3173" fmla="*/ 5109670 w 6187971"/>
              <a:gd name="connsiteY3173" fmla="*/ 1524192 h 5955635"/>
              <a:gd name="connsiteX3174" fmla="*/ 5115135 w 6187971"/>
              <a:gd name="connsiteY3174" fmla="*/ 1527734 h 5955635"/>
              <a:gd name="connsiteX3175" fmla="*/ 5120602 w 6187971"/>
              <a:gd name="connsiteY3175" fmla="*/ 1531276 h 5955635"/>
              <a:gd name="connsiteX3176" fmla="*/ 5151783 w 6187971"/>
              <a:gd name="connsiteY3176" fmla="*/ 1567000 h 5955635"/>
              <a:gd name="connsiteX3177" fmla="*/ 5143430 w 6187971"/>
              <a:gd name="connsiteY3177" fmla="*/ 1549947 h 5955635"/>
              <a:gd name="connsiteX3178" fmla="*/ 5126069 w 6187971"/>
              <a:gd name="connsiteY3178" fmla="*/ 1534818 h 5955635"/>
              <a:gd name="connsiteX3179" fmla="*/ 5125106 w 6187971"/>
              <a:gd name="connsiteY3179" fmla="*/ 1530313 h 5955635"/>
              <a:gd name="connsiteX3180" fmla="*/ 5124144 w 6187971"/>
              <a:gd name="connsiteY3180" fmla="*/ 1525809 h 5955635"/>
              <a:gd name="connsiteX3181" fmla="*/ 5117715 w 6187971"/>
              <a:gd name="connsiteY3181" fmla="*/ 1517764 h 5955635"/>
              <a:gd name="connsiteX3182" fmla="*/ 5087496 w 6187971"/>
              <a:gd name="connsiteY3182" fmla="*/ 1486543 h 5955635"/>
              <a:gd name="connsiteX3183" fmla="*/ 5085572 w 6187971"/>
              <a:gd name="connsiteY3183" fmla="*/ 1477535 h 5955635"/>
              <a:gd name="connsiteX3184" fmla="*/ 5084609 w 6187971"/>
              <a:gd name="connsiteY3184" fmla="*/ 1473030 h 5955635"/>
              <a:gd name="connsiteX3185" fmla="*/ 5082685 w 6187971"/>
              <a:gd name="connsiteY3185" fmla="*/ 1464022 h 5955635"/>
              <a:gd name="connsiteX3186" fmla="*/ 5078182 w 6187971"/>
              <a:gd name="connsiteY3186" fmla="*/ 1464985 h 5955635"/>
              <a:gd name="connsiteX3187" fmla="*/ 5073677 w 6187971"/>
              <a:gd name="connsiteY3187" fmla="*/ 1465947 h 5955635"/>
              <a:gd name="connsiteX3188" fmla="*/ 5056316 w 6187971"/>
              <a:gd name="connsiteY3188" fmla="*/ 1450817 h 5955635"/>
              <a:gd name="connsiteX3189" fmla="*/ 5037030 w 6187971"/>
              <a:gd name="connsiteY3189" fmla="*/ 1426680 h 5955635"/>
              <a:gd name="connsiteX3190" fmla="*/ 5036068 w 6187971"/>
              <a:gd name="connsiteY3190" fmla="*/ 1422176 h 5955635"/>
              <a:gd name="connsiteX3191" fmla="*/ 5035106 w 6187971"/>
              <a:gd name="connsiteY3191" fmla="*/ 1417673 h 5955635"/>
              <a:gd name="connsiteX3192" fmla="*/ 5017744 w 6187971"/>
              <a:gd name="connsiteY3192" fmla="*/ 1402543 h 5955635"/>
              <a:gd name="connsiteX3193" fmla="*/ 5023210 w 6187971"/>
              <a:gd name="connsiteY3193" fmla="*/ 1406085 h 5955635"/>
              <a:gd name="connsiteX3194" fmla="*/ 5022248 w 6187971"/>
              <a:gd name="connsiteY3194" fmla="*/ 1401581 h 5955635"/>
              <a:gd name="connsiteX3195" fmla="*/ 5016781 w 6187971"/>
              <a:gd name="connsiteY3195" fmla="*/ 1398039 h 5955635"/>
              <a:gd name="connsiteX3196" fmla="*/ 5011316 w 6187971"/>
              <a:gd name="connsiteY3196" fmla="*/ 1394497 h 5955635"/>
              <a:gd name="connsiteX3197" fmla="*/ 5003925 w 6187971"/>
              <a:gd name="connsiteY3197" fmla="*/ 1381948 h 5955635"/>
              <a:gd name="connsiteX3198" fmla="*/ 4992992 w 6187971"/>
              <a:gd name="connsiteY3198" fmla="*/ 1374863 h 5955635"/>
              <a:gd name="connsiteX3199" fmla="*/ 5002962 w 6187971"/>
              <a:gd name="connsiteY3199" fmla="*/ 1377443 h 5955635"/>
              <a:gd name="connsiteX3200" fmla="*/ 4986564 w 6187971"/>
              <a:gd name="connsiteY3200" fmla="*/ 1366818 h 5955635"/>
              <a:gd name="connsiteX3201" fmla="*/ 4968240 w 6187971"/>
              <a:gd name="connsiteY3201" fmla="*/ 1347184 h 5955635"/>
              <a:gd name="connsiteX3202" fmla="*/ 4981752 w 6187971"/>
              <a:gd name="connsiteY3202" fmla="*/ 1344297 h 5955635"/>
              <a:gd name="connsiteX3203" fmla="*/ 4959887 w 6187971"/>
              <a:gd name="connsiteY3203" fmla="*/ 1330131 h 5955635"/>
              <a:gd name="connsiteX3204" fmla="*/ 4964391 w 6187971"/>
              <a:gd name="connsiteY3204" fmla="*/ 1329169 h 5955635"/>
              <a:gd name="connsiteX3205" fmla="*/ 4963429 w 6187971"/>
              <a:gd name="connsiteY3205" fmla="*/ 1324664 h 5955635"/>
              <a:gd name="connsiteX3206" fmla="*/ 4957962 w 6187971"/>
              <a:gd name="connsiteY3206" fmla="*/ 1321122 h 5955635"/>
              <a:gd name="connsiteX3207" fmla="*/ 4941563 w 6187971"/>
              <a:gd name="connsiteY3207" fmla="*/ 1310497 h 5955635"/>
              <a:gd name="connsiteX3208" fmla="*/ 4935134 w 6187971"/>
              <a:gd name="connsiteY3208" fmla="*/ 1302452 h 5955635"/>
              <a:gd name="connsiteX3209" fmla="*/ 4929668 w 6187971"/>
              <a:gd name="connsiteY3209" fmla="*/ 1298910 h 5955635"/>
              <a:gd name="connsiteX3210" fmla="*/ 4930630 w 6187971"/>
              <a:gd name="connsiteY3210" fmla="*/ 1303414 h 5955635"/>
              <a:gd name="connsiteX3211" fmla="*/ 4931592 w 6187971"/>
              <a:gd name="connsiteY3211" fmla="*/ 1307917 h 5955635"/>
              <a:gd name="connsiteX3212" fmla="*/ 4901375 w 6187971"/>
              <a:gd name="connsiteY3212" fmla="*/ 1276697 h 5955635"/>
              <a:gd name="connsiteX3213" fmla="*/ 4915849 w 6187971"/>
              <a:gd name="connsiteY3213" fmla="*/ 1278314 h 5955635"/>
              <a:gd name="connsiteX3214" fmla="*/ 4883050 w 6187971"/>
              <a:gd name="connsiteY3214" fmla="*/ 1257063 h 5955635"/>
              <a:gd name="connsiteX3215" fmla="*/ 4852832 w 6187971"/>
              <a:gd name="connsiteY3215" fmla="*/ 1225842 h 5955635"/>
              <a:gd name="connsiteX3216" fmla="*/ 4858299 w 6187971"/>
              <a:gd name="connsiteY3216" fmla="*/ 1229384 h 5955635"/>
              <a:gd name="connsiteX3217" fmla="*/ 4862802 w 6187971"/>
              <a:gd name="connsiteY3217" fmla="*/ 1228422 h 5955635"/>
              <a:gd name="connsiteX3218" fmla="*/ 4867307 w 6187971"/>
              <a:gd name="connsiteY3218" fmla="*/ 1227460 h 5955635"/>
              <a:gd name="connsiteX3219" fmla="*/ 4860878 w 6187971"/>
              <a:gd name="connsiteY3219" fmla="*/ 1219413 h 5955635"/>
              <a:gd name="connsiteX3220" fmla="*/ 4865382 w 6187971"/>
              <a:gd name="connsiteY3220" fmla="*/ 1218451 h 5955635"/>
              <a:gd name="connsiteX3221" fmla="*/ 4870849 w 6187971"/>
              <a:gd name="connsiteY3221" fmla="*/ 1221993 h 5955635"/>
              <a:gd name="connsiteX3222" fmla="*/ 4871811 w 6187971"/>
              <a:gd name="connsiteY3222" fmla="*/ 1226498 h 5955635"/>
              <a:gd name="connsiteX3223" fmla="*/ 4877276 w 6187971"/>
              <a:gd name="connsiteY3223" fmla="*/ 1230039 h 5955635"/>
              <a:gd name="connsiteX3224" fmla="*/ 4882743 w 6187971"/>
              <a:gd name="connsiteY3224" fmla="*/ 1233581 h 5955635"/>
              <a:gd name="connsiteX3225" fmla="*/ 5003618 w 6187971"/>
              <a:gd name="connsiteY3225" fmla="*/ 1358465 h 5955635"/>
              <a:gd name="connsiteX3226" fmla="*/ 5004580 w 6187971"/>
              <a:gd name="connsiteY3226" fmla="*/ 1362969 h 5955635"/>
              <a:gd name="connsiteX3227" fmla="*/ 5010045 w 6187971"/>
              <a:gd name="connsiteY3227" fmla="*/ 1366510 h 5955635"/>
              <a:gd name="connsiteX3228" fmla="*/ 5033836 w 6187971"/>
              <a:gd name="connsiteY3228" fmla="*/ 1389686 h 5955635"/>
              <a:gd name="connsiteX3229" fmla="*/ 5041227 w 6187971"/>
              <a:gd name="connsiteY3229" fmla="*/ 1402236 h 5955635"/>
              <a:gd name="connsiteX3230" fmla="*/ 5046693 w 6187971"/>
              <a:gd name="connsiteY3230" fmla="*/ 1405777 h 5955635"/>
              <a:gd name="connsiteX3231" fmla="*/ 5075949 w 6187971"/>
              <a:gd name="connsiteY3231" fmla="*/ 1432494 h 5955635"/>
              <a:gd name="connsiteX3232" fmla="*/ 5081416 w 6187971"/>
              <a:gd name="connsiteY3232" fmla="*/ 1436036 h 5955635"/>
              <a:gd name="connsiteX3233" fmla="*/ 5084302 w 6187971"/>
              <a:gd name="connsiteY3233" fmla="*/ 1449548 h 5955635"/>
              <a:gd name="connsiteX3234" fmla="*/ 5113559 w 6187971"/>
              <a:gd name="connsiteY3234" fmla="*/ 1476265 h 5955635"/>
              <a:gd name="connsiteX3235" fmla="*/ 5119025 w 6187971"/>
              <a:gd name="connsiteY3235" fmla="*/ 1479807 h 5955635"/>
              <a:gd name="connsiteX3236" fmla="*/ 5119987 w 6187971"/>
              <a:gd name="connsiteY3236" fmla="*/ 1484311 h 5955635"/>
              <a:gd name="connsiteX3237" fmla="*/ 5205484 w 6187971"/>
              <a:gd name="connsiteY3237" fmla="*/ 1597915 h 5955635"/>
              <a:gd name="connsiteX3238" fmla="*/ 5217379 w 6187971"/>
              <a:gd name="connsiteY3238" fmla="*/ 1609503 h 5955635"/>
              <a:gd name="connsiteX3239" fmla="*/ 5220266 w 6187971"/>
              <a:gd name="connsiteY3239" fmla="*/ 1623015 h 5955635"/>
              <a:gd name="connsiteX3240" fmla="*/ 5229274 w 6187971"/>
              <a:gd name="connsiteY3240" fmla="*/ 1621090 h 5955635"/>
              <a:gd name="connsiteX3241" fmla="*/ 5235702 w 6187971"/>
              <a:gd name="connsiteY3241" fmla="*/ 1629136 h 5955635"/>
              <a:gd name="connsiteX3242" fmla="*/ 5271695 w 6187971"/>
              <a:gd name="connsiteY3242" fmla="*/ 1687381 h 5955635"/>
              <a:gd name="connsiteX3243" fmla="*/ 5272657 w 6187971"/>
              <a:gd name="connsiteY3243" fmla="*/ 1691885 h 5955635"/>
              <a:gd name="connsiteX3244" fmla="*/ 5274581 w 6187971"/>
              <a:gd name="connsiteY3244" fmla="*/ 1700893 h 5955635"/>
              <a:gd name="connsiteX3245" fmla="*/ 5279086 w 6187971"/>
              <a:gd name="connsiteY3245" fmla="*/ 1699931 h 5955635"/>
              <a:gd name="connsiteX3246" fmla="*/ 5325048 w 6187971"/>
              <a:gd name="connsiteY3246" fmla="*/ 1760755 h 5955635"/>
              <a:gd name="connsiteX3247" fmla="*/ 5380326 w 6187971"/>
              <a:gd name="connsiteY3247" fmla="*/ 1843138 h 5955635"/>
              <a:gd name="connsiteX3248" fmla="*/ 5408928 w 6187971"/>
              <a:gd name="connsiteY3248" fmla="*/ 1888834 h 5955635"/>
              <a:gd name="connsiteX3249" fmla="*/ 5409890 w 6187971"/>
              <a:gd name="connsiteY3249" fmla="*/ 1893338 h 5955635"/>
              <a:gd name="connsiteX3250" fmla="*/ 5410852 w 6187971"/>
              <a:gd name="connsiteY3250" fmla="*/ 1897842 h 5955635"/>
              <a:gd name="connsiteX3251" fmla="*/ 5411815 w 6187971"/>
              <a:gd name="connsiteY3251" fmla="*/ 1902346 h 5955635"/>
              <a:gd name="connsiteX3252" fmla="*/ 5416318 w 6187971"/>
              <a:gd name="connsiteY3252" fmla="*/ 1901384 h 5955635"/>
              <a:gd name="connsiteX3253" fmla="*/ 5426289 w 6187971"/>
              <a:gd name="connsiteY3253" fmla="*/ 1903964 h 5955635"/>
              <a:gd name="connsiteX3254" fmla="*/ 5442032 w 6187971"/>
              <a:gd name="connsiteY3254" fmla="*/ 1933567 h 5955635"/>
              <a:gd name="connsiteX3255" fmla="*/ 5452966 w 6187971"/>
              <a:gd name="connsiteY3255" fmla="*/ 1940651 h 5955635"/>
              <a:gd name="connsiteX3256" fmla="*/ 5418898 w 6187971"/>
              <a:gd name="connsiteY3256" fmla="*/ 1891414 h 5955635"/>
              <a:gd name="connsiteX3257" fmla="*/ 5416973 w 6187971"/>
              <a:gd name="connsiteY3257" fmla="*/ 1882405 h 5955635"/>
              <a:gd name="connsiteX3258" fmla="*/ 5411507 w 6187971"/>
              <a:gd name="connsiteY3258" fmla="*/ 1878863 h 5955635"/>
              <a:gd name="connsiteX3259" fmla="*/ 5373590 w 6187971"/>
              <a:gd name="connsiteY3259" fmla="*/ 1811610 h 5955635"/>
              <a:gd name="connsiteX3260" fmla="*/ 5274930 w 6187971"/>
              <a:gd name="connsiteY3260" fmla="*/ 1658432 h 5955635"/>
              <a:gd name="connsiteX3261" fmla="*/ 5173689 w 6187971"/>
              <a:gd name="connsiteY3261" fmla="*/ 1515224 h 5955635"/>
              <a:gd name="connsiteX3262" fmla="*/ 5155366 w 6187971"/>
              <a:gd name="connsiteY3262" fmla="*/ 1495591 h 5955635"/>
              <a:gd name="connsiteX3263" fmla="*/ 5077260 w 6187971"/>
              <a:gd name="connsiteY3263" fmla="*/ 1394538 h 5955635"/>
              <a:gd name="connsiteX3264" fmla="*/ 5047041 w 6187971"/>
              <a:gd name="connsiteY3264" fmla="*/ 1363316 h 5955635"/>
              <a:gd name="connsiteX3265" fmla="*/ 4981137 w 6187971"/>
              <a:gd name="connsiteY3265" fmla="*/ 1297332 h 5955635"/>
              <a:gd name="connsiteX3266" fmla="*/ 4867654 w 6187971"/>
              <a:gd name="connsiteY3266" fmla="*/ 1184998 h 5955635"/>
              <a:gd name="connsiteX3267" fmla="*/ 4840323 w 6187971"/>
              <a:gd name="connsiteY3267" fmla="*/ 1167290 h 5955635"/>
              <a:gd name="connsiteX3268" fmla="*/ 4809142 w 6187971"/>
              <a:gd name="connsiteY3268" fmla="*/ 1131565 h 5955635"/>
              <a:gd name="connsiteX3269" fmla="*/ 4799171 w 6187971"/>
              <a:gd name="connsiteY3269" fmla="*/ 1128985 h 5955635"/>
              <a:gd name="connsiteX3270" fmla="*/ 4740659 w 6187971"/>
              <a:gd name="connsiteY3270" fmla="*/ 1075551 h 5955635"/>
              <a:gd name="connsiteX3271" fmla="*/ 4720718 w 6187971"/>
              <a:gd name="connsiteY3271" fmla="*/ 1070392 h 5955635"/>
              <a:gd name="connsiteX3272" fmla="*/ 4707860 w 6187971"/>
              <a:gd name="connsiteY3272" fmla="*/ 1054300 h 5955635"/>
              <a:gd name="connsiteX3273" fmla="*/ 4541946 w 6187971"/>
              <a:gd name="connsiteY3273" fmla="*/ 939039 h 5955635"/>
              <a:gd name="connsiteX3274" fmla="*/ 4469921 w 6187971"/>
              <a:gd name="connsiteY3274" fmla="*/ 888492 h 5955635"/>
              <a:gd name="connsiteX3275" fmla="*/ 4428114 w 6187971"/>
              <a:gd name="connsiteY3275" fmla="*/ 869166 h 5955635"/>
              <a:gd name="connsiteX3276" fmla="*/ 4416220 w 6187971"/>
              <a:gd name="connsiteY3276" fmla="*/ 857578 h 5955635"/>
              <a:gd name="connsiteX3277" fmla="*/ 4395317 w 6187971"/>
              <a:gd name="connsiteY3277" fmla="*/ 847916 h 5955635"/>
              <a:gd name="connsiteX3278" fmla="*/ 4394354 w 6187971"/>
              <a:gd name="connsiteY3278" fmla="*/ 843411 h 5955635"/>
              <a:gd name="connsiteX3279" fmla="*/ 4419762 w 6187971"/>
              <a:gd name="connsiteY3279" fmla="*/ 852112 h 5955635"/>
              <a:gd name="connsiteX3280" fmla="*/ 4420724 w 6187971"/>
              <a:gd name="connsiteY3280" fmla="*/ 856616 h 5955635"/>
              <a:gd name="connsiteX3281" fmla="*/ 4430694 w 6187971"/>
              <a:gd name="connsiteY3281" fmla="*/ 859196 h 5955635"/>
              <a:gd name="connsiteX3282" fmla="*/ 4435199 w 6187971"/>
              <a:gd name="connsiteY3282" fmla="*/ 858234 h 5955635"/>
              <a:gd name="connsiteX3283" fmla="*/ 4440664 w 6187971"/>
              <a:gd name="connsiteY3283" fmla="*/ 861775 h 5955635"/>
              <a:gd name="connsiteX3284" fmla="*/ 4445168 w 6187971"/>
              <a:gd name="connsiteY3284" fmla="*/ 860813 h 5955635"/>
              <a:gd name="connsiteX3285" fmla="*/ 4477005 w 6187971"/>
              <a:gd name="connsiteY3285" fmla="*/ 877560 h 5955635"/>
              <a:gd name="connsiteX3286" fmla="*/ 4482471 w 6187971"/>
              <a:gd name="connsiteY3286" fmla="*/ 881101 h 5955635"/>
              <a:gd name="connsiteX3287" fmla="*/ 4486975 w 6187971"/>
              <a:gd name="connsiteY3287" fmla="*/ 880139 h 5955635"/>
              <a:gd name="connsiteX3288" fmla="*/ 4487937 w 6187971"/>
              <a:gd name="connsiteY3288" fmla="*/ 884643 h 5955635"/>
              <a:gd name="connsiteX3289" fmla="*/ 4484395 w 6187971"/>
              <a:gd name="connsiteY3289" fmla="*/ 890110 h 5955635"/>
              <a:gd name="connsiteX3290" fmla="*/ 4507878 w 6187971"/>
              <a:gd name="connsiteY3290" fmla="*/ 889801 h 5955635"/>
              <a:gd name="connsiteX3291" fmla="*/ 4547105 w 6187971"/>
              <a:gd name="connsiteY3291" fmla="*/ 919098 h 5955635"/>
              <a:gd name="connsiteX3292" fmla="*/ 4542600 w 6187971"/>
              <a:gd name="connsiteY3292" fmla="*/ 920061 h 5955635"/>
              <a:gd name="connsiteX3293" fmla="*/ 4548067 w 6187971"/>
              <a:gd name="connsiteY3293" fmla="*/ 923603 h 5955635"/>
              <a:gd name="connsiteX3294" fmla="*/ 4533593 w 6187971"/>
              <a:gd name="connsiteY3294" fmla="*/ 921985 h 5955635"/>
              <a:gd name="connsiteX3295" fmla="*/ 4558999 w 6187971"/>
              <a:gd name="connsiteY3295" fmla="*/ 930686 h 5955635"/>
              <a:gd name="connsiteX3296" fmla="*/ 4565428 w 6187971"/>
              <a:gd name="connsiteY3296" fmla="*/ 938732 h 5955635"/>
              <a:gd name="connsiteX3297" fmla="*/ 4570895 w 6187971"/>
              <a:gd name="connsiteY3297" fmla="*/ 942274 h 5955635"/>
              <a:gd name="connsiteX3298" fmla="*/ 4574437 w 6187971"/>
              <a:gd name="connsiteY3298" fmla="*/ 936808 h 5955635"/>
              <a:gd name="connsiteX3299" fmla="*/ 4607235 w 6187971"/>
              <a:gd name="connsiteY3299" fmla="*/ 958058 h 5955635"/>
              <a:gd name="connsiteX3300" fmla="*/ 4612701 w 6187971"/>
              <a:gd name="connsiteY3300" fmla="*/ 961599 h 5955635"/>
              <a:gd name="connsiteX3301" fmla="*/ 4617205 w 6187971"/>
              <a:gd name="connsiteY3301" fmla="*/ 960637 h 5955635"/>
              <a:gd name="connsiteX3302" fmla="*/ 4721066 w 6187971"/>
              <a:gd name="connsiteY3302" fmla="*/ 1027932 h 5955635"/>
              <a:gd name="connsiteX3303" fmla="*/ 4728457 w 6187971"/>
              <a:gd name="connsiteY3303" fmla="*/ 1040481 h 5955635"/>
              <a:gd name="connsiteX3304" fmla="*/ 4738427 w 6187971"/>
              <a:gd name="connsiteY3304" fmla="*/ 1043060 h 5955635"/>
              <a:gd name="connsiteX3305" fmla="*/ 4817842 w 6187971"/>
              <a:gd name="connsiteY3305" fmla="*/ 1106158 h 5955635"/>
              <a:gd name="connsiteX3306" fmla="*/ 4898221 w 6187971"/>
              <a:gd name="connsiteY3306" fmla="*/ 1173759 h 5955635"/>
              <a:gd name="connsiteX3307" fmla="*/ 4905611 w 6187971"/>
              <a:gd name="connsiteY3307" fmla="*/ 1186309 h 5955635"/>
              <a:gd name="connsiteX3308" fmla="*/ 4909153 w 6187971"/>
              <a:gd name="connsiteY3308" fmla="*/ 1180842 h 5955635"/>
              <a:gd name="connsiteX3309" fmla="*/ 4951267 w 6187971"/>
              <a:gd name="connsiteY3309" fmla="*/ 1223651 h 5955635"/>
              <a:gd name="connsiteX3310" fmla="*/ 4980523 w 6187971"/>
              <a:gd name="connsiteY3310" fmla="*/ 1250367 h 5955635"/>
              <a:gd name="connsiteX3311" fmla="*/ 5028102 w 6187971"/>
              <a:gd name="connsiteY3311" fmla="*/ 1296718 h 5955635"/>
              <a:gd name="connsiteX3312" fmla="*/ 5088540 w 6187971"/>
              <a:gd name="connsiteY3312" fmla="*/ 1359160 h 5955635"/>
              <a:gd name="connsiteX3313" fmla="*/ 5090465 w 6187971"/>
              <a:gd name="connsiteY3313" fmla="*/ 1368168 h 5955635"/>
              <a:gd name="connsiteX3314" fmla="*/ 5152826 w 6187971"/>
              <a:gd name="connsiteY3314" fmla="*/ 1439619 h 5955635"/>
              <a:gd name="connsiteX3315" fmla="*/ 5163758 w 6187971"/>
              <a:gd name="connsiteY3315" fmla="*/ 1446702 h 5955635"/>
              <a:gd name="connsiteX3316" fmla="*/ 5190435 w 6187971"/>
              <a:gd name="connsiteY3316" fmla="*/ 1483389 h 5955635"/>
              <a:gd name="connsiteX3317" fmla="*/ 5213263 w 6187971"/>
              <a:gd name="connsiteY3317" fmla="*/ 1502060 h 5955635"/>
              <a:gd name="connsiteX3318" fmla="*/ 5270466 w 6187971"/>
              <a:gd name="connsiteY3318" fmla="*/ 1593451 h 5955635"/>
              <a:gd name="connsiteX3319" fmla="*/ 5352421 w 6187971"/>
              <a:gd name="connsiteY3319" fmla="*/ 1712521 h 5955635"/>
              <a:gd name="connsiteX3320" fmla="*/ 5378135 w 6187971"/>
              <a:gd name="connsiteY3320" fmla="*/ 1744704 h 5955635"/>
              <a:gd name="connsiteX3321" fmla="*/ 5372669 w 6187971"/>
              <a:gd name="connsiteY3321" fmla="*/ 1741162 h 5955635"/>
              <a:gd name="connsiteX3322" fmla="*/ 5401270 w 6187971"/>
              <a:gd name="connsiteY3322" fmla="*/ 1786858 h 5955635"/>
              <a:gd name="connsiteX3323" fmla="*/ 5404157 w 6187971"/>
              <a:gd name="connsiteY3323" fmla="*/ 1800370 h 5955635"/>
              <a:gd name="connsiteX3324" fmla="*/ 5479989 w 6187971"/>
              <a:gd name="connsiteY3324" fmla="*/ 1934877 h 5955635"/>
              <a:gd name="connsiteX3325" fmla="*/ 5475486 w 6187971"/>
              <a:gd name="connsiteY3325" fmla="*/ 1935839 h 5955635"/>
              <a:gd name="connsiteX3326" fmla="*/ 5476448 w 6187971"/>
              <a:gd name="connsiteY3326" fmla="*/ 1940343 h 5955635"/>
              <a:gd name="connsiteX3327" fmla="*/ 5481913 w 6187971"/>
              <a:gd name="connsiteY3327" fmla="*/ 1943885 h 5955635"/>
              <a:gd name="connsiteX3328" fmla="*/ 5506012 w 6187971"/>
              <a:gd name="connsiteY3328" fmla="*/ 1990543 h 5955635"/>
              <a:gd name="connsiteX3329" fmla="*/ 5506974 w 6187971"/>
              <a:gd name="connsiteY3329" fmla="*/ 1995046 h 5955635"/>
              <a:gd name="connsiteX3330" fmla="*/ 5507936 w 6187971"/>
              <a:gd name="connsiteY3330" fmla="*/ 1999551 h 5955635"/>
              <a:gd name="connsiteX3331" fmla="*/ 5512440 w 6187971"/>
              <a:gd name="connsiteY3331" fmla="*/ 1998588 h 5955635"/>
              <a:gd name="connsiteX3332" fmla="*/ 5511478 w 6187971"/>
              <a:gd name="connsiteY3332" fmla="*/ 1994084 h 5955635"/>
              <a:gd name="connsiteX3333" fmla="*/ 5519831 w 6187971"/>
              <a:gd name="connsiteY3333" fmla="*/ 2011138 h 5955635"/>
              <a:gd name="connsiteX3334" fmla="*/ 5528839 w 6187971"/>
              <a:gd name="connsiteY3334" fmla="*/ 2009213 h 5955635"/>
              <a:gd name="connsiteX3335" fmla="*/ 5521448 w 6187971"/>
              <a:gd name="connsiteY3335" fmla="*/ 1996664 h 5955635"/>
              <a:gd name="connsiteX3336" fmla="*/ 5525952 w 6187971"/>
              <a:gd name="connsiteY3336" fmla="*/ 1995701 h 5955635"/>
              <a:gd name="connsiteX3337" fmla="*/ 5500238 w 6187971"/>
              <a:gd name="connsiteY3337" fmla="*/ 1963519 h 5955635"/>
              <a:gd name="connsiteX3338" fmla="*/ 5498313 w 6187971"/>
              <a:gd name="connsiteY3338" fmla="*/ 1954510 h 5955635"/>
              <a:gd name="connsiteX3339" fmla="*/ 5497351 w 6187971"/>
              <a:gd name="connsiteY3339" fmla="*/ 1950007 h 5955635"/>
              <a:gd name="connsiteX3340" fmla="*/ 5496389 w 6187971"/>
              <a:gd name="connsiteY3340" fmla="*/ 1945502 h 5955635"/>
              <a:gd name="connsiteX3341" fmla="*/ 5491884 w 6187971"/>
              <a:gd name="connsiteY3341" fmla="*/ 1946465 h 5955635"/>
              <a:gd name="connsiteX3342" fmla="*/ 5489960 w 6187971"/>
              <a:gd name="connsiteY3342" fmla="*/ 1937456 h 5955635"/>
              <a:gd name="connsiteX3343" fmla="*/ 5499931 w 6187971"/>
              <a:gd name="connsiteY3343" fmla="*/ 1940036 h 5955635"/>
              <a:gd name="connsiteX3344" fmla="*/ 5492540 w 6187971"/>
              <a:gd name="connsiteY3344" fmla="*/ 1927486 h 5955635"/>
              <a:gd name="connsiteX3345" fmla="*/ 5491577 w 6187971"/>
              <a:gd name="connsiteY3345" fmla="*/ 1922981 h 5955635"/>
              <a:gd name="connsiteX3346" fmla="*/ 5490615 w 6187971"/>
              <a:gd name="connsiteY3346" fmla="*/ 1918478 h 5955635"/>
              <a:gd name="connsiteX3347" fmla="*/ 5489653 w 6187971"/>
              <a:gd name="connsiteY3347" fmla="*/ 1913974 h 5955635"/>
              <a:gd name="connsiteX3348" fmla="*/ 5481299 w 6187971"/>
              <a:gd name="connsiteY3348" fmla="*/ 1896920 h 5955635"/>
              <a:gd name="connsiteX3349" fmla="*/ 5475833 w 6187971"/>
              <a:gd name="connsiteY3349" fmla="*/ 1893379 h 5955635"/>
              <a:gd name="connsiteX3350" fmla="*/ 5474871 w 6187971"/>
              <a:gd name="connsiteY3350" fmla="*/ 1888874 h 5955635"/>
              <a:gd name="connsiteX3351" fmla="*/ 5475833 w 6187971"/>
              <a:gd name="connsiteY3351" fmla="*/ 1893379 h 5955635"/>
              <a:gd name="connsiteX3352" fmla="*/ 5452699 w 6187971"/>
              <a:gd name="connsiteY3352" fmla="*/ 1851225 h 5955635"/>
              <a:gd name="connsiteX3353" fmla="*/ 5450774 w 6187971"/>
              <a:gd name="connsiteY3353" fmla="*/ 1842216 h 5955635"/>
              <a:gd name="connsiteX3354" fmla="*/ 5446270 w 6187971"/>
              <a:gd name="connsiteY3354" fmla="*/ 1843178 h 5955635"/>
              <a:gd name="connsiteX3355" fmla="*/ 5424098 w 6187971"/>
              <a:gd name="connsiteY3355" fmla="*/ 1805529 h 5955635"/>
              <a:gd name="connsiteX3356" fmla="*/ 5419593 w 6187971"/>
              <a:gd name="connsiteY3356" fmla="*/ 1806491 h 5955635"/>
              <a:gd name="connsiteX3357" fmla="*/ 5418631 w 6187971"/>
              <a:gd name="connsiteY3357" fmla="*/ 1801987 h 5955635"/>
              <a:gd name="connsiteX3358" fmla="*/ 5423135 w 6187971"/>
              <a:gd name="connsiteY3358" fmla="*/ 1801025 h 5955635"/>
              <a:gd name="connsiteX3359" fmla="*/ 5422173 w 6187971"/>
              <a:gd name="connsiteY3359" fmla="*/ 1796521 h 5955635"/>
              <a:gd name="connsiteX3360" fmla="*/ 5416707 w 6187971"/>
              <a:gd name="connsiteY3360" fmla="*/ 1792979 h 5955635"/>
              <a:gd name="connsiteX3361" fmla="*/ 5349226 w 6187971"/>
              <a:gd name="connsiteY3361" fmla="*/ 1675527 h 5955635"/>
              <a:gd name="connsiteX3362" fmla="*/ 5332520 w 6187971"/>
              <a:gd name="connsiteY3362" fmla="*/ 1641419 h 5955635"/>
              <a:gd name="connsiteX3363" fmla="*/ 5314197 w 6187971"/>
              <a:gd name="connsiteY3363" fmla="*/ 1621785 h 5955635"/>
              <a:gd name="connsiteX3364" fmla="*/ 5288482 w 6187971"/>
              <a:gd name="connsiteY3364" fmla="*/ 1589602 h 5955635"/>
              <a:gd name="connsiteX3365" fmla="*/ 5106557 w 6187971"/>
              <a:gd name="connsiteY3365" fmla="*/ 1355311 h 5955635"/>
              <a:gd name="connsiteX3366" fmla="*/ 5109135 w 6187971"/>
              <a:gd name="connsiteY3366" fmla="*/ 1345340 h 5955635"/>
              <a:gd name="connsiteX3367" fmla="*/ 5110098 w 6187971"/>
              <a:gd name="connsiteY3367" fmla="*/ 1349844 h 5955635"/>
              <a:gd name="connsiteX3368" fmla="*/ 5114602 w 6187971"/>
              <a:gd name="connsiteY3368" fmla="*/ 1348882 h 5955635"/>
              <a:gd name="connsiteX3369" fmla="*/ 5108173 w 6187971"/>
              <a:gd name="connsiteY3369" fmla="*/ 1340837 h 5955635"/>
              <a:gd name="connsiteX3370" fmla="*/ 5105286 w 6187971"/>
              <a:gd name="connsiteY3370" fmla="*/ 1327325 h 5955635"/>
              <a:gd name="connsiteX3371" fmla="*/ 5084383 w 6187971"/>
              <a:gd name="connsiteY3371" fmla="*/ 1317661 h 5955635"/>
              <a:gd name="connsiteX3372" fmla="*/ 5083421 w 6187971"/>
              <a:gd name="connsiteY3372" fmla="*/ 1313158 h 5955635"/>
              <a:gd name="connsiteX3373" fmla="*/ 5077955 w 6187971"/>
              <a:gd name="connsiteY3373" fmla="*/ 1309615 h 5955635"/>
              <a:gd name="connsiteX3374" fmla="*/ 5076993 w 6187971"/>
              <a:gd name="connsiteY3374" fmla="*/ 1305112 h 5955635"/>
              <a:gd name="connsiteX3375" fmla="*/ 5072489 w 6187971"/>
              <a:gd name="connsiteY3375" fmla="*/ 1306074 h 5955635"/>
              <a:gd name="connsiteX3376" fmla="*/ 5066060 w 6187971"/>
              <a:gd name="connsiteY3376" fmla="*/ 1298028 h 5955635"/>
              <a:gd name="connsiteX3377" fmla="*/ 5052241 w 6187971"/>
              <a:gd name="connsiteY3377" fmla="*/ 1277432 h 5955635"/>
              <a:gd name="connsiteX3378" fmla="*/ 5056745 w 6187971"/>
              <a:gd name="connsiteY3378" fmla="*/ 1276470 h 5955635"/>
              <a:gd name="connsiteX3379" fmla="*/ 5062211 w 6187971"/>
              <a:gd name="connsiteY3379" fmla="*/ 1280011 h 5955635"/>
              <a:gd name="connsiteX3380" fmla="*/ 5055783 w 6187971"/>
              <a:gd name="connsiteY3380" fmla="*/ 1271966 h 5955635"/>
              <a:gd name="connsiteX3381" fmla="*/ 5050316 w 6187971"/>
              <a:gd name="connsiteY3381" fmla="*/ 1268424 h 5955635"/>
              <a:gd name="connsiteX3382" fmla="*/ 5032955 w 6187971"/>
              <a:gd name="connsiteY3382" fmla="*/ 1253295 h 5955635"/>
              <a:gd name="connsiteX3383" fmla="*/ 5031993 w 6187971"/>
              <a:gd name="connsiteY3383" fmla="*/ 1248791 h 5955635"/>
              <a:gd name="connsiteX3384" fmla="*/ 5025564 w 6187971"/>
              <a:gd name="connsiteY3384" fmla="*/ 1240744 h 5955635"/>
              <a:gd name="connsiteX3385" fmla="*/ 5021059 w 6187971"/>
              <a:gd name="connsiteY3385" fmla="*/ 1241707 h 5955635"/>
              <a:gd name="connsiteX3386" fmla="*/ 5022022 w 6187971"/>
              <a:gd name="connsiteY3386" fmla="*/ 1246211 h 5955635"/>
              <a:gd name="connsiteX3387" fmla="*/ 5014631 w 6187971"/>
              <a:gd name="connsiteY3387" fmla="*/ 1233661 h 5955635"/>
              <a:gd name="connsiteX3388" fmla="*/ 5005623 w 6187971"/>
              <a:gd name="connsiteY3388" fmla="*/ 1235586 h 5955635"/>
              <a:gd name="connsiteX3389" fmla="*/ 5003698 w 6187971"/>
              <a:gd name="connsiteY3389" fmla="*/ 1226578 h 5955635"/>
              <a:gd name="connsiteX3390" fmla="*/ 4998232 w 6187971"/>
              <a:gd name="connsiteY3390" fmla="*/ 1223036 h 5955635"/>
              <a:gd name="connsiteX3391" fmla="*/ 4997269 w 6187971"/>
              <a:gd name="connsiteY3391" fmla="*/ 1218532 h 5955635"/>
              <a:gd name="connsiteX3392" fmla="*/ 4992766 w 6187971"/>
              <a:gd name="connsiteY3392" fmla="*/ 1219494 h 5955635"/>
              <a:gd name="connsiteX3393" fmla="*/ 4993728 w 6187971"/>
              <a:gd name="connsiteY3393" fmla="*/ 1223998 h 5955635"/>
              <a:gd name="connsiteX3394" fmla="*/ 4947111 w 6187971"/>
              <a:gd name="connsiteY3394" fmla="*/ 1182152 h 5955635"/>
              <a:gd name="connsiteX3395" fmla="*/ 4940682 w 6187971"/>
              <a:gd name="connsiteY3395" fmla="*/ 1174106 h 5955635"/>
              <a:gd name="connsiteX3396" fmla="*/ 4930712 w 6187971"/>
              <a:gd name="connsiteY3396" fmla="*/ 1171526 h 5955635"/>
              <a:gd name="connsiteX3397" fmla="*/ 4931467 w 6187971"/>
              <a:gd name="connsiteY3397" fmla="*/ 1175063 h 5955635"/>
              <a:gd name="connsiteX3398" fmla="*/ 4916930 w 6187971"/>
              <a:gd name="connsiteY3398" fmla="*/ 1163507 h 5955635"/>
              <a:gd name="connsiteX3399" fmla="*/ 4867695 w 6187971"/>
              <a:gd name="connsiteY3399" fmla="*/ 1119055 h 5955635"/>
              <a:gd name="connsiteX3400" fmla="*/ 4842287 w 6187971"/>
              <a:gd name="connsiteY3400" fmla="*/ 1110354 h 5955635"/>
              <a:gd name="connsiteX3401" fmla="*/ 4839401 w 6187971"/>
              <a:gd name="connsiteY3401" fmla="*/ 1096842 h 5955635"/>
              <a:gd name="connsiteX3402" fmla="*/ 4811106 w 6187971"/>
              <a:gd name="connsiteY3402" fmla="*/ 1074629 h 5955635"/>
              <a:gd name="connsiteX3403" fmla="*/ 4791166 w 6187971"/>
              <a:gd name="connsiteY3403" fmla="*/ 1069470 h 5955635"/>
              <a:gd name="connsiteX3404" fmla="*/ 4772842 w 6187971"/>
              <a:gd name="connsiteY3404" fmla="*/ 1049837 h 5955635"/>
              <a:gd name="connsiteX3405" fmla="*/ 4777346 w 6187971"/>
              <a:gd name="connsiteY3405" fmla="*/ 1048874 h 5955635"/>
              <a:gd name="connsiteX3406" fmla="*/ 4787317 w 6187971"/>
              <a:gd name="connsiteY3406" fmla="*/ 1051454 h 5955635"/>
              <a:gd name="connsiteX3407" fmla="*/ 4780888 w 6187971"/>
              <a:gd name="connsiteY3407" fmla="*/ 1043408 h 5955635"/>
              <a:gd name="connsiteX3408" fmla="*/ 4775422 w 6187971"/>
              <a:gd name="connsiteY3408" fmla="*/ 1039866 h 5955635"/>
              <a:gd name="connsiteX3409" fmla="*/ 4790858 w 6187971"/>
              <a:gd name="connsiteY3409" fmla="*/ 1045987 h 5955635"/>
              <a:gd name="connsiteX3410" fmla="*/ 4768993 w 6187971"/>
              <a:gd name="connsiteY3410" fmla="*/ 1031821 h 5955635"/>
              <a:gd name="connsiteX3411" fmla="*/ 4763527 w 6187971"/>
              <a:gd name="connsiteY3411" fmla="*/ 1028279 h 5955635"/>
              <a:gd name="connsiteX3412" fmla="*/ 4748090 w 6187971"/>
              <a:gd name="connsiteY3412" fmla="*/ 1022158 h 5955635"/>
              <a:gd name="connsiteX3413" fmla="*/ 4754519 w 6187971"/>
              <a:gd name="connsiteY3413" fmla="*/ 1030204 h 5955635"/>
              <a:gd name="connsiteX3414" fmla="*/ 4755481 w 6187971"/>
              <a:gd name="connsiteY3414" fmla="*/ 1034708 h 5955635"/>
              <a:gd name="connsiteX3415" fmla="*/ 4739082 w 6187971"/>
              <a:gd name="connsiteY3415" fmla="*/ 1024083 h 5955635"/>
              <a:gd name="connsiteX3416" fmla="*/ 4747435 w 6187971"/>
              <a:gd name="connsiteY3416" fmla="*/ 1041136 h 5955635"/>
              <a:gd name="connsiteX3417" fmla="*/ 4722683 w 6187971"/>
              <a:gd name="connsiteY3417" fmla="*/ 1013457 h 5955635"/>
              <a:gd name="connsiteX3418" fmla="*/ 4728150 w 6187971"/>
              <a:gd name="connsiteY3418" fmla="*/ 1016998 h 5955635"/>
              <a:gd name="connsiteX3419" fmla="*/ 4737157 w 6187971"/>
              <a:gd name="connsiteY3419" fmla="*/ 1015074 h 5955635"/>
              <a:gd name="connsiteX3420" fmla="*/ 4726225 w 6187971"/>
              <a:gd name="connsiteY3420" fmla="*/ 1007991 h 5955635"/>
              <a:gd name="connsiteX3421" fmla="*/ 4725263 w 6187971"/>
              <a:gd name="connsiteY3421" fmla="*/ 1003486 h 5955635"/>
              <a:gd name="connsiteX3422" fmla="*/ 4724301 w 6187971"/>
              <a:gd name="connsiteY3422" fmla="*/ 998982 h 5955635"/>
              <a:gd name="connsiteX3423" fmla="*/ 4728804 w 6187971"/>
              <a:gd name="connsiteY3423" fmla="*/ 998020 h 5955635"/>
              <a:gd name="connsiteX3424" fmla="*/ 4718834 w 6187971"/>
              <a:gd name="connsiteY3424" fmla="*/ 995441 h 5955635"/>
              <a:gd name="connsiteX3425" fmla="*/ 4713367 w 6187971"/>
              <a:gd name="connsiteY3425" fmla="*/ 991899 h 5955635"/>
              <a:gd name="connsiteX3426" fmla="*/ 4700511 w 6187971"/>
              <a:gd name="connsiteY3426" fmla="*/ 975807 h 5955635"/>
              <a:gd name="connsiteX3427" fmla="*/ 4705976 w 6187971"/>
              <a:gd name="connsiteY3427" fmla="*/ 979349 h 5955635"/>
              <a:gd name="connsiteX3428" fmla="*/ 4715947 w 6187971"/>
              <a:gd name="connsiteY3428" fmla="*/ 981929 h 5955635"/>
              <a:gd name="connsiteX3429" fmla="*/ 4704052 w 6187971"/>
              <a:gd name="connsiteY3429" fmla="*/ 970341 h 5955635"/>
              <a:gd name="connsiteX3430" fmla="*/ 4698586 w 6187971"/>
              <a:gd name="connsiteY3430" fmla="*/ 966799 h 5955635"/>
              <a:gd name="connsiteX3431" fmla="*/ 4693119 w 6187971"/>
              <a:gd name="connsiteY3431" fmla="*/ 963257 h 5955635"/>
              <a:gd name="connsiteX3432" fmla="*/ 4684112 w 6187971"/>
              <a:gd name="connsiteY3432" fmla="*/ 965182 h 5955635"/>
              <a:gd name="connsiteX3433" fmla="*/ 4690540 w 6187971"/>
              <a:gd name="connsiteY3433" fmla="*/ 973228 h 5955635"/>
              <a:gd name="connsiteX3434" fmla="*/ 4695044 w 6187971"/>
              <a:gd name="connsiteY3434" fmla="*/ 972266 h 5955635"/>
              <a:gd name="connsiteX3435" fmla="*/ 4700511 w 6187971"/>
              <a:gd name="connsiteY3435" fmla="*/ 975807 h 5955635"/>
              <a:gd name="connsiteX3436" fmla="*/ 4708863 w 6187971"/>
              <a:gd name="connsiteY3436" fmla="*/ 992861 h 5955635"/>
              <a:gd name="connsiteX3437" fmla="*/ 4703397 w 6187971"/>
              <a:gd name="connsiteY3437" fmla="*/ 989319 h 5955635"/>
              <a:gd name="connsiteX3438" fmla="*/ 4704360 w 6187971"/>
              <a:gd name="connsiteY3438" fmla="*/ 993823 h 5955635"/>
              <a:gd name="connsiteX3439" fmla="*/ 4705322 w 6187971"/>
              <a:gd name="connsiteY3439" fmla="*/ 998327 h 5955635"/>
              <a:gd name="connsiteX3440" fmla="*/ 4709825 w 6187971"/>
              <a:gd name="connsiteY3440" fmla="*/ 997365 h 5955635"/>
              <a:gd name="connsiteX3441" fmla="*/ 4715292 w 6187971"/>
              <a:gd name="connsiteY3441" fmla="*/ 1000907 h 5955635"/>
              <a:gd name="connsiteX3442" fmla="*/ 4710787 w 6187971"/>
              <a:gd name="connsiteY3442" fmla="*/ 1001869 h 5955635"/>
              <a:gd name="connsiteX3443" fmla="*/ 4716254 w 6187971"/>
              <a:gd name="connsiteY3443" fmla="*/ 1005411 h 5955635"/>
              <a:gd name="connsiteX3444" fmla="*/ 4717216 w 6187971"/>
              <a:gd name="connsiteY3444" fmla="*/ 1009915 h 5955635"/>
              <a:gd name="connsiteX3445" fmla="*/ 4678952 w 6187971"/>
              <a:gd name="connsiteY3445" fmla="*/ 985123 h 5955635"/>
              <a:gd name="connsiteX3446" fmla="*/ 4683456 w 6187971"/>
              <a:gd name="connsiteY3446" fmla="*/ 984160 h 5955635"/>
              <a:gd name="connsiteX3447" fmla="*/ 4687961 w 6187971"/>
              <a:gd name="connsiteY3447" fmla="*/ 983198 h 5955635"/>
              <a:gd name="connsiteX3448" fmla="*/ 4682494 w 6187971"/>
              <a:gd name="connsiteY3448" fmla="*/ 979656 h 5955635"/>
              <a:gd name="connsiteX3449" fmla="*/ 4677990 w 6187971"/>
              <a:gd name="connsiteY3449" fmla="*/ 980618 h 5955635"/>
              <a:gd name="connsiteX3450" fmla="*/ 4672523 w 6187971"/>
              <a:gd name="connsiteY3450" fmla="*/ 977077 h 5955635"/>
              <a:gd name="connsiteX3451" fmla="*/ 4659666 w 6187971"/>
              <a:gd name="connsiteY3451" fmla="*/ 960985 h 5955635"/>
              <a:gd name="connsiteX3452" fmla="*/ 4658704 w 6187971"/>
              <a:gd name="connsiteY3452" fmla="*/ 956481 h 5955635"/>
              <a:gd name="connsiteX3453" fmla="*/ 4653237 w 6187971"/>
              <a:gd name="connsiteY3453" fmla="*/ 952939 h 5955635"/>
              <a:gd name="connsiteX3454" fmla="*/ 4648733 w 6187971"/>
              <a:gd name="connsiteY3454" fmla="*/ 953901 h 5955635"/>
              <a:gd name="connsiteX3455" fmla="*/ 4649695 w 6187971"/>
              <a:gd name="connsiteY3455" fmla="*/ 958406 h 5955635"/>
              <a:gd name="connsiteX3456" fmla="*/ 4626869 w 6187971"/>
              <a:gd name="connsiteY3456" fmla="*/ 939735 h 5955635"/>
              <a:gd name="connsiteX3457" fmla="*/ 4621402 w 6187971"/>
              <a:gd name="connsiteY3457" fmla="*/ 936193 h 5955635"/>
              <a:gd name="connsiteX3458" fmla="*/ 4616898 w 6187971"/>
              <a:gd name="connsiteY3458" fmla="*/ 937155 h 5955635"/>
              <a:gd name="connsiteX3459" fmla="*/ 4617860 w 6187971"/>
              <a:gd name="connsiteY3459" fmla="*/ 941660 h 5955635"/>
              <a:gd name="connsiteX3460" fmla="*/ 4597919 w 6187971"/>
              <a:gd name="connsiteY3460" fmla="*/ 936500 h 5955635"/>
              <a:gd name="connsiteX3461" fmla="*/ 4529437 w 6187971"/>
              <a:gd name="connsiteY3461" fmla="*/ 880487 h 5955635"/>
              <a:gd name="connsiteX3462" fmla="*/ 4525895 w 6187971"/>
              <a:gd name="connsiteY3462" fmla="*/ 885952 h 5955635"/>
              <a:gd name="connsiteX3463" fmla="*/ 4524932 w 6187971"/>
              <a:gd name="connsiteY3463" fmla="*/ 881449 h 5955635"/>
              <a:gd name="connsiteX3464" fmla="*/ 4519466 w 6187971"/>
              <a:gd name="connsiteY3464" fmla="*/ 877907 h 5955635"/>
              <a:gd name="connsiteX3465" fmla="*/ 4520428 w 6187971"/>
              <a:gd name="connsiteY3465" fmla="*/ 882411 h 5955635"/>
              <a:gd name="connsiteX3466" fmla="*/ 4484744 w 6187971"/>
              <a:gd name="connsiteY3466" fmla="*/ 847649 h 5955635"/>
              <a:gd name="connsiteX3467" fmla="*/ 4476697 w 6187971"/>
              <a:gd name="connsiteY3467" fmla="*/ 854077 h 5955635"/>
              <a:gd name="connsiteX3468" fmla="*/ 4470269 w 6187971"/>
              <a:gd name="connsiteY3468" fmla="*/ 846031 h 5955635"/>
              <a:gd name="connsiteX3469" fmla="*/ 4459336 w 6187971"/>
              <a:gd name="connsiteY3469" fmla="*/ 838948 h 5955635"/>
              <a:gd name="connsiteX3470" fmla="*/ 4463840 w 6187971"/>
              <a:gd name="connsiteY3470" fmla="*/ 837986 h 5955635"/>
              <a:gd name="connsiteX3471" fmla="*/ 4462878 w 6187971"/>
              <a:gd name="connsiteY3471" fmla="*/ 833481 h 5955635"/>
              <a:gd name="connsiteX3472" fmla="*/ 4452907 w 6187971"/>
              <a:gd name="connsiteY3472" fmla="*/ 830902 h 5955635"/>
              <a:gd name="connsiteX3473" fmla="*/ 4448404 w 6187971"/>
              <a:gd name="connsiteY3473" fmla="*/ 831864 h 5955635"/>
              <a:gd name="connsiteX3474" fmla="*/ 4411102 w 6187971"/>
              <a:gd name="connsiteY3474" fmla="*/ 811576 h 5955635"/>
              <a:gd name="connsiteX3475" fmla="*/ 4422996 w 6187971"/>
              <a:gd name="connsiteY3475" fmla="*/ 823163 h 5955635"/>
              <a:gd name="connsiteX3476" fmla="*/ 4442937 w 6187971"/>
              <a:gd name="connsiteY3476" fmla="*/ 828322 h 5955635"/>
              <a:gd name="connsiteX3477" fmla="*/ 4437470 w 6187971"/>
              <a:gd name="connsiteY3477" fmla="*/ 824781 h 5955635"/>
              <a:gd name="connsiteX3478" fmla="*/ 4432966 w 6187971"/>
              <a:gd name="connsiteY3478" fmla="*/ 825743 h 5955635"/>
              <a:gd name="connsiteX3479" fmla="*/ 4433928 w 6187971"/>
              <a:gd name="connsiteY3479" fmla="*/ 830246 h 5955635"/>
              <a:gd name="connsiteX3480" fmla="*/ 4439395 w 6187971"/>
              <a:gd name="connsiteY3480" fmla="*/ 833789 h 5955635"/>
              <a:gd name="connsiteX3481" fmla="*/ 4434891 w 6187971"/>
              <a:gd name="connsiteY3481" fmla="*/ 834751 h 5955635"/>
              <a:gd name="connsiteX3482" fmla="*/ 4429425 w 6187971"/>
              <a:gd name="connsiteY3482" fmla="*/ 831209 h 5955635"/>
              <a:gd name="connsiteX3483" fmla="*/ 4430387 w 6187971"/>
              <a:gd name="connsiteY3483" fmla="*/ 835713 h 5955635"/>
              <a:gd name="connsiteX3484" fmla="*/ 4435853 w 6187971"/>
              <a:gd name="connsiteY3484" fmla="*/ 839255 h 5955635"/>
              <a:gd name="connsiteX3485" fmla="*/ 4441320 w 6187971"/>
              <a:gd name="connsiteY3485" fmla="*/ 842797 h 5955635"/>
              <a:gd name="connsiteX3486" fmla="*/ 4431350 w 6187971"/>
              <a:gd name="connsiteY3486" fmla="*/ 840217 h 5955635"/>
              <a:gd name="connsiteX3487" fmla="*/ 4425883 w 6187971"/>
              <a:gd name="connsiteY3487" fmla="*/ 836675 h 5955635"/>
              <a:gd name="connsiteX3488" fmla="*/ 4420416 w 6187971"/>
              <a:gd name="connsiteY3488" fmla="*/ 833133 h 5955635"/>
              <a:gd name="connsiteX3489" fmla="*/ 4409484 w 6187971"/>
              <a:gd name="connsiteY3489" fmla="*/ 826050 h 5955635"/>
              <a:gd name="connsiteX3490" fmla="*/ 4411408 w 6187971"/>
              <a:gd name="connsiteY3490" fmla="*/ 835058 h 5955635"/>
              <a:gd name="connsiteX3491" fmla="*/ 4412371 w 6187971"/>
              <a:gd name="connsiteY3491" fmla="*/ 839562 h 5955635"/>
              <a:gd name="connsiteX3492" fmla="*/ 4389543 w 6187971"/>
              <a:gd name="connsiteY3492" fmla="*/ 820892 h 5955635"/>
              <a:gd name="connsiteX3493" fmla="*/ 4394047 w 6187971"/>
              <a:gd name="connsiteY3493" fmla="*/ 819929 h 5955635"/>
              <a:gd name="connsiteX3494" fmla="*/ 4393085 w 6187971"/>
              <a:gd name="connsiteY3494" fmla="*/ 815425 h 5955635"/>
              <a:gd name="connsiteX3495" fmla="*/ 4388581 w 6187971"/>
              <a:gd name="connsiteY3495" fmla="*/ 816387 h 5955635"/>
              <a:gd name="connsiteX3496" fmla="*/ 4384076 w 6187971"/>
              <a:gd name="connsiteY3496" fmla="*/ 817349 h 5955635"/>
              <a:gd name="connsiteX3497" fmla="*/ 4378611 w 6187971"/>
              <a:gd name="connsiteY3497" fmla="*/ 813807 h 5955635"/>
              <a:gd name="connsiteX3498" fmla="*/ 4362211 w 6187971"/>
              <a:gd name="connsiteY3498" fmla="*/ 803182 h 5955635"/>
              <a:gd name="connsiteX3499" fmla="*/ 4335187 w 6187971"/>
              <a:gd name="connsiteY3499" fmla="*/ 808956 h 5955635"/>
              <a:gd name="connsiteX3500" fmla="*/ 4360594 w 6187971"/>
              <a:gd name="connsiteY3500" fmla="*/ 817656 h 5955635"/>
              <a:gd name="connsiteX3501" fmla="*/ 4351586 w 6187971"/>
              <a:gd name="connsiteY3501" fmla="*/ 819581 h 5955635"/>
              <a:gd name="connsiteX3502" fmla="*/ 4352548 w 6187971"/>
              <a:gd name="connsiteY3502" fmla="*/ 824085 h 5955635"/>
              <a:gd name="connsiteX3503" fmla="*/ 4308817 w 6187971"/>
              <a:gd name="connsiteY3503" fmla="*/ 795751 h 5955635"/>
              <a:gd name="connsiteX3504" fmla="*/ 4266049 w 6187971"/>
              <a:gd name="connsiteY3504" fmla="*/ 771921 h 5955635"/>
              <a:gd name="connsiteX3505" fmla="*/ 4275057 w 6187971"/>
              <a:gd name="connsiteY3505" fmla="*/ 769997 h 5955635"/>
              <a:gd name="connsiteX3506" fmla="*/ 4253192 w 6187971"/>
              <a:gd name="connsiteY3506" fmla="*/ 755830 h 5955635"/>
              <a:gd name="connsiteX3507" fmla="*/ 4233250 w 6187971"/>
              <a:gd name="connsiteY3507" fmla="*/ 750670 h 5955635"/>
              <a:gd name="connsiteX3508" fmla="*/ 4224243 w 6187971"/>
              <a:gd name="connsiteY3508" fmla="*/ 752594 h 5955635"/>
              <a:gd name="connsiteX3509" fmla="*/ 4150601 w 6187971"/>
              <a:gd name="connsiteY3509" fmla="*/ 716522 h 5955635"/>
              <a:gd name="connsiteX3510" fmla="*/ 4135164 w 6187971"/>
              <a:gd name="connsiteY3510" fmla="*/ 710400 h 5955635"/>
              <a:gd name="connsiteX3511" fmla="*/ 4189520 w 6187971"/>
              <a:gd name="connsiteY3511" fmla="*/ 722336 h 5955635"/>
              <a:gd name="connsiteX3512" fmla="*/ 4188557 w 6187971"/>
              <a:gd name="connsiteY3512" fmla="*/ 717832 h 5955635"/>
              <a:gd name="connsiteX3513" fmla="*/ 4197566 w 6187971"/>
              <a:gd name="connsiteY3513" fmla="*/ 715907 h 5955635"/>
              <a:gd name="connsiteX3514" fmla="*/ 4134202 w 6187971"/>
              <a:gd name="connsiteY3514" fmla="*/ 705897 h 5955635"/>
              <a:gd name="connsiteX3515" fmla="*/ 4133240 w 6187971"/>
              <a:gd name="connsiteY3515" fmla="*/ 701393 h 5955635"/>
              <a:gd name="connsiteX3516" fmla="*/ 4137743 w 6187971"/>
              <a:gd name="connsiteY3516" fmla="*/ 700431 h 5955635"/>
              <a:gd name="connsiteX3517" fmla="*/ 4132277 w 6187971"/>
              <a:gd name="connsiteY3517" fmla="*/ 696888 h 5955635"/>
              <a:gd name="connsiteX3518" fmla="*/ 4111373 w 6187971"/>
              <a:gd name="connsiteY3518" fmla="*/ 687226 h 5955635"/>
              <a:gd name="connsiteX3519" fmla="*/ 4106870 w 6187971"/>
              <a:gd name="connsiteY3519" fmla="*/ 688188 h 5955635"/>
              <a:gd name="connsiteX3520" fmla="*/ 4101403 w 6187971"/>
              <a:gd name="connsiteY3520" fmla="*/ 684647 h 5955635"/>
              <a:gd name="connsiteX3521" fmla="*/ 4090471 w 6187971"/>
              <a:gd name="connsiteY3521" fmla="*/ 677562 h 5955635"/>
              <a:gd name="connsiteX3522" fmla="*/ 4089509 w 6187971"/>
              <a:gd name="connsiteY3522" fmla="*/ 673058 h 5955635"/>
              <a:gd name="connsiteX3523" fmla="*/ 4084042 w 6187971"/>
              <a:gd name="connsiteY3523" fmla="*/ 669517 h 5955635"/>
              <a:gd name="connsiteX3524" fmla="*/ 4080500 w 6187971"/>
              <a:gd name="connsiteY3524" fmla="*/ 674983 h 5955635"/>
              <a:gd name="connsiteX3525" fmla="*/ 4050589 w 6187971"/>
              <a:gd name="connsiteY3525" fmla="*/ 667244 h 5955635"/>
              <a:gd name="connsiteX3526" fmla="*/ 4055093 w 6187971"/>
              <a:gd name="connsiteY3526" fmla="*/ 666282 h 5955635"/>
              <a:gd name="connsiteX3527" fmla="*/ 4054131 w 6187971"/>
              <a:gd name="connsiteY3527" fmla="*/ 661779 h 5955635"/>
              <a:gd name="connsiteX3528" fmla="*/ 4049627 w 6187971"/>
              <a:gd name="connsiteY3528" fmla="*/ 662741 h 5955635"/>
              <a:gd name="connsiteX3529" fmla="*/ 4045123 w 6187971"/>
              <a:gd name="connsiteY3529" fmla="*/ 663703 h 5955635"/>
              <a:gd name="connsiteX3530" fmla="*/ 4030648 w 6187971"/>
              <a:gd name="connsiteY3530" fmla="*/ 662086 h 5955635"/>
              <a:gd name="connsiteX3531" fmla="*/ 4036115 w 6187971"/>
              <a:gd name="connsiteY3531" fmla="*/ 665628 h 5955635"/>
              <a:gd name="connsiteX3532" fmla="*/ 4080500 w 6187971"/>
              <a:gd name="connsiteY3532" fmla="*/ 674983 h 5955635"/>
              <a:gd name="connsiteX3533" fmla="*/ 4071492 w 6187971"/>
              <a:gd name="connsiteY3533" fmla="*/ 676907 h 5955635"/>
              <a:gd name="connsiteX3534" fmla="*/ 4072455 w 6187971"/>
              <a:gd name="connsiteY3534" fmla="*/ 681412 h 5955635"/>
              <a:gd name="connsiteX3535" fmla="*/ 4076958 w 6187971"/>
              <a:gd name="connsiteY3535" fmla="*/ 680449 h 5955635"/>
              <a:gd name="connsiteX3536" fmla="*/ 4082425 w 6187971"/>
              <a:gd name="connsiteY3536" fmla="*/ 683991 h 5955635"/>
              <a:gd name="connsiteX3537" fmla="*/ 4086929 w 6187971"/>
              <a:gd name="connsiteY3537" fmla="*/ 683029 h 5955635"/>
              <a:gd name="connsiteX3538" fmla="*/ 4083387 w 6187971"/>
              <a:gd name="connsiteY3538" fmla="*/ 688496 h 5955635"/>
              <a:gd name="connsiteX3539" fmla="*/ 4053476 w 6187971"/>
              <a:gd name="connsiteY3539" fmla="*/ 680756 h 5955635"/>
              <a:gd name="connsiteX3540" fmla="*/ 3998561 w 6187971"/>
              <a:gd name="connsiteY3540" fmla="*/ 660699 h 5955635"/>
              <a:gd name="connsiteX3541" fmla="*/ 3993680 w 6187971"/>
              <a:gd name="connsiteY3541" fmla="*/ 659158 h 5955635"/>
              <a:gd name="connsiteX3542" fmla="*/ 3795199 w 6187971"/>
              <a:gd name="connsiteY3542" fmla="*/ 553069 h 5955635"/>
              <a:gd name="connsiteX3543" fmla="*/ 3610375 w 6187971"/>
              <a:gd name="connsiteY3543" fmla="*/ 502608 h 5955635"/>
              <a:gd name="connsiteX3544" fmla="*/ 3188329 w 6187971"/>
              <a:gd name="connsiteY3544" fmla="*/ 467631 h 5955635"/>
              <a:gd name="connsiteX3545" fmla="*/ 2059975 w 6187971"/>
              <a:gd name="connsiteY3545" fmla="*/ 659812 h 5955635"/>
              <a:gd name="connsiteX3546" fmla="*/ 1819343 w 6187971"/>
              <a:gd name="connsiteY3546" fmla="*/ 787483 h 5955635"/>
              <a:gd name="connsiteX3547" fmla="*/ 1454955 w 6187971"/>
              <a:gd name="connsiteY3547" fmla="*/ 1031541 h 5955635"/>
              <a:gd name="connsiteX3548" fmla="*/ 1413812 w 6187971"/>
              <a:gd name="connsiteY3548" fmla="*/ 1040331 h 5955635"/>
              <a:gd name="connsiteX3549" fmla="*/ 1408084 w 6187971"/>
              <a:gd name="connsiteY3549" fmla="*/ 1030679 h 5955635"/>
              <a:gd name="connsiteX3550" fmla="*/ 1408033 w 6187971"/>
              <a:gd name="connsiteY3550" fmla="*/ 1028519 h 5955635"/>
              <a:gd name="connsiteX3551" fmla="*/ 1412039 w 6187971"/>
              <a:gd name="connsiteY3551" fmla="*/ 1024844 h 5955635"/>
              <a:gd name="connsiteX3552" fmla="*/ 1971913 w 6187971"/>
              <a:gd name="connsiteY3552" fmla="*/ 659219 h 5955635"/>
              <a:gd name="connsiteX3553" fmla="*/ 1977379 w 6187971"/>
              <a:gd name="connsiteY3553" fmla="*/ 662762 h 5955635"/>
              <a:gd name="connsiteX3554" fmla="*/ 1981883 w 6187971"/>
              <a:gd name="connsiteY3554" fmla="*/ 661799 h 5955635"/>
              <a:gd name="connsiteX3555" fmla="*/ 1987350 w 6187971"/>
              <a:gd name="connsiteY3555" fmla="*/ 665340 h 5955635"/>
              <a:gd name="connsiteX3556" fmla="*/ 1979303 w 6187971"/>
              <a:gd name="connsiteY3556" fmla="*/ 671769 h 5955635"/>
              <a:gd name="connsiteX3557" fmla="*/ 1980266 w 6187971"/>
              <a:gd name="connsiteY3557" fmla="*/ 676274 h 5955635"/>
              <a:gd name="connsiteX3558" fmla="*/ 1984770 w 6187971"/>
              <a:gd name="connsiteY3558" fmla="*/ 675311 h 5955635"/>
              <a:gd name="connsiteX3559" fmla="*/ 1989274 w 6187971"/>
              <a:gd name="connsiteY3559" fmla="*/ 674349 h 5955635"/>
              <a:gd name="connsiteX3560" fmla="*/ 1992816 w 6187971"/>
              <a:gd name="connsiteY3560" fmla="*/ 668882 h 5955635"/>
              <a:gd name="connsiteX3561" fmla="*/ 1997320 w 6187971"/>
              <a:gd name="connsiteY3561" fmla="*/ 667920 h 5955635"/>
              <a:gd name="connsiteX3562" fmla="*/ 2012756 w 6187971"/>
              <a:gd name="connsiteY3562" fmla="*/ 674041 h 5955635"/>
              <a:gd name="connsiteX3563" fmla="*/ 2014374 w 6187971"/>
              <a:gd name="connsiteY3563" fmla="*/ 659567 h 5955635"/>
              <a:gd name="connsiteX3564" fmla="*/ 2009869 w 6187971"/>
              <a:gd name="connsiteY3564" fmla="*/ 660529 h 5955635"/>
              <a:gd name="connsiteX3565" fmla="*/ 2008907 w 6187971"/>
              <a:gd name="connsiteY3565" fmla="*/ 656026 h 5955635"/>
              <a:gd name="connsiteX3566" fmla="*/ 1995395 w 6187971"/>
              <a:gd name="connsiteY3566" fmla="*/ 658912 h 5955635"/>
              <a:gd name="connsiteX3567" fmla="*/ 1991854 w 6187971"/>
              <a:gd name="connsiteY3567" fmla="*/ 664378 h 5955635"/>
              <a:gd name="connsiteX3568" fmla="*/ 1994433 w 6187971"/>
              <a:gd name="connsiteY3568" fmla="*/ 654408 h 5955635"/>
              <a:gd name="connsiteX3569" fmla="*/ 1998937 w 6187971"/>
              <a:gd name="connsiteY3569" fmla="*/ 653446 h 5955635"/>
              <a:gd name="connsiteX3570" fmla="*/ 2006983 w 6187971"/>
              <a:gd name="connsiteY3570" fmla="*/ 647017 h 5955635"/>
              <a:gd name="connsiteX3571" fmla="*/ 2002479 w 6187971"/>
              <a:gd name="connsiteY3571" fmla="*/ 647979 h 5955635"/>
              <a:gd name="connsiteX3572" fmla="*/ 2213556 w 6187971"/>
              <a:gd name="connsiteY3572" fmla="*/ 555787 h 5955635"/>
              <a:gd name="connsiteX3573" fmla="*/ 2233497 w 6187971"/>
              <a:gd name="connsiteY3573" fmla="*/ 560947 h 5955635"/>
              <a:gd name="connsiteX3574" fmla="*/ 2222565 w 6187971"/>
              <a:gd name="connsiteY3574" fmla="*/ 553862 h 5955635"/>
              <a:gd name="connsiteX3575" fmla="*/ 2227068 w 6187971"/>
              <a:gd name="connsiteY3575" fmla="*/ 552900 h 5955635"/>
              <a:gd name="connsiteX3576" fmla="*/ 2659387 w 6187971"/>
              <a:gd name="connsiteY3576" fmla="*/ 432280 h 5955635"/>
              <a:gd name="connsiteX3577" fmla="*/ 2580211 w 6187971"/>
              <a:gd name="connsiteY3577" fmla="*/ 28532 h 5955635"/>
              <a:gd name="connsiteX3578" fmla="*/ 2760003 w 6187971"/>
              <a:gd name="connsiteY3578" fmla="*/ 9674 h 5955635"/>
              <a:gd name="connsiteX3579" fmla="*/ 4206393 w 6187971"/>
              <a:gd name="connsiteY3579" fmla="*/ 216884 h 5955635"/>
              <a:gd name="connsiteX3580" fmla="*/ 4962093 w 6187971"/>
              <a:gd name="connsiteY3580" fmla="*/ 669428 h 5955635"/>
              <a:gd name="connsiteX3581" fmla="*/ 5227886 w 6187971"/>
              <a:gd name="connsiteY3581" fmla="*/ 888353 h 5955635"/>
              <a:gd name="connsiteX3582" fmla="*/ 5331187 w 6187971"/>
              <a:gd name="connsiteY3582" fmla="*/ 1014893 h 5955635"/>
              <a:gd name="connsiteX3583" fmla="*/ 5518959 w 6187971"/>
              <a:gd name="connsiteY3583" fmla="*/ 1262220 h 5955635"/>
              <a:gd name="connsiteX3584" fmla="*/ 5467079 w 6187971"/>
              <a:gd name="connsiteY3584" fmla="*/ 1138382 h 5955635"/>
              <a:gd name="connsiteX3585" fmla="*/ 5724761 w 6187971"/>
              <a:gd name="connsiteY3585" fmla="*/ 1511561 h 5955635"/>
              <a:gd name="connsiteX3586" fmla="*/ 5659466 w 6187971"/>
              <a:gd name="connsiteY3586" fmla="*/ 1480536 h 5955635"/>
              <a:gd name="connsiteX3587" fmla="*/ 5720297 w 6187971"/>
              <a:gd name="connsiteY3587" fmla="*/ 1600507 h 5955635"/>
              <a:gd name="connsiteX3588" fmla="*/ 5738327 w 6187971"/>
              <a:gd name="connsiteY3588" fmla="*/ 1602521 h 5955635"/>
              <a:gd name="connsiteX3589" fmla="*/ 5788406 w 6187971"/>
              <a:gd name="connsiteY3589" fmla="*/ 1617243 h 5955635"/>
              <a:gd name="connsiteX3590" fmla="*/ 5933129 w 6187971"/>
              <a:gd name="connsiteY3590" fmla="*/ 1928517 h 5955635"/>
              <a:gd name="connsiteX3591" fmla="*/ 6015900 w 6187971"/>
              <a:gd name="connsiteY3591" fmla="*/ 2206099 h 5955635"/>
              <a:gd name="connsiteX3592" fmla="*/ 6018824 w 6187971"/>
              <a:gd name="connsiteY3592" fmla="*/ 2228938 h 5955635"/>
              <a:gd name="connsiteX3593" fmla="*/ 6006787 w 6187971"/>
              <a:gd name="connsiteY3593" fmla="*/ 2254975 h 5955635"/>
              <a:gd name="connsiteX3594" fmla="*/ 5981821 w 6187971"/>
              <a:gd name="connsiteY3594" fmla="*/ 2238800 h 5955635"/>
              <a:gd name="connsiteX3595" fmla="*/ 5955690 w 6187971"/>
              <a:gd name="connsiteY3595" fmla="*/ 2162256 h 5955635"/>
              <a:gd name="connsiteX3596" fmla="*/ 5938475 w 6187971"/>
              <a:gd name="connsiteY3596" fmla="*/ 2136603 h 5955635"/>
              <a:gd name="connsiteX3597" fmla="*/ 5953240 w 6187971"/>
              <a:gd name="connsiteY3597" fmla="*/ 2233173 h 5955635"/>
              <a:gd name="connsiteX3598" fmla="*/ 6087185 w 6187971"/>
              <a:gd name="connsiteY3598" fmla="*/ 2695361 h 5955635"/>
              <a:gd name="connsiteX3599" fmla="*/ 6081069 w 6187971"/>
              <a:gd name="connsiteY3599" fmla="*/ 3289153 h 5955635"/>
              <a:gd name="connsiteX3600" fmla="*/ 5808111 w 6187971"/>
              <a:gd name="connsiteY3600" fmla="*/ 4272372 h 5955635"/>
              <a:gd name="connsiteX3601" fmla="*/ 5083073 w 6187971"/>
              <a:gd name="connsiteY3601" fmla="*/ 5189877 h 5955635"/>
              <a:gd name="connsiteX3602" fmla="*/ 4748863 w 6187971"/>
              <a:gd name="connsiteY3602" fmla="*/ 5447042 h 5955635"/>
              <a:gd name="connsiteX3603" fmla="*/ 3740846 w 6187971"/>
              <a:gd name="connsiteY3603" fmla="*/ 5863806 h 5955635"/>
              <a:gd name="connsiteX3604" fmla="*/ 3169933 w 6187971"/>
              <a:gd name="connsiteY3604" fmla="*/ 5946671 h 5955635"/>
              <a:gd name="connsiteX3605" fmla="*/ 2972383 w 6187971"/>
              <a:gd name="connsiteY3605" fmla="*/ 5955635 h 5955635"/>
              <a:gd name="connsiteX3606" fmla="*/ 2888242 w 6187971"/>
              <a:gd name="connsiteY3606" fmla="*/ 5946236 h 5955635"/>
              <a:gd name="connsiteX3607" fmla="*/ 2773508 w 6187971"/>
              <a:gd name="connsiteY3607" fmla="*/ 5949239 h 5955635"/>
              <a:gd name="connsiteX3608" fmla="*/ 2719689 w 6187971"/>
              <a:gd name="connsiteY3608" fmla="*/ 5935317 h 5955635"/>
              <a:gd name="connsiteX3609" fmla="*/ 2651853 w 6187971"/>
              <a:gd name="connsiteY3609" fmla="*/ 5910702 h 5955635"/>
              <a:gd name="connsiteX3610" fmla="*/ 2524570 w 6187971"/>
              <a:gd name="connsiteY3610" fmla="*/ 5900743 h 5955635"/>
              <a:gd name="connsiteX3611" fmla="*/ 2303959 w 6187971"/>
              <a:gd name="connsiteY3611" fmla="*/ 5838373 h 5955635"/>
              <a:gd name="connsiteX3612" fmla="*/ 1704545 w 6187971"/>
              <a:gd name="connsiteY3612" fmla="*/ 5577311 h 5955635"/>
              <a:gd name="connsiteX3613" fmla="*/ 1349927 w 6187971"/>
              <a:gd name="connsiteY3613" fmla="*/ 5363675 h 5955635"/>
              <a:gd name="connsiteX3614" fmla="*/ 1326431 w 6187971"/>
              <a:gd name="connsiteY3614" fmla="*/ 5345230 h 5955635"/>
              <a:gd name="connsiteX3615" fmla="*/ 1324450 w 6187971"/>
              <a:gd name="connsiteY3615" fmla="*/ 5308501 h 5955635"/>
              <a:gd name="connsiteX3616" fmla="*/ 1353031 w 6187971"/>
              <a:gd name="connsiteY3616" fmla="*/ 5314127 h 5955635"/>
              <a:gd name="connsiteX3617" fmla="*/ 1535006 w 6187971"/>
              <a:gd name="connsiteY3617" fmla="*/ 5433636 h 5955635"/>
              <a:gd name="connsiteX3618" fmla="*/ 1570795 w 6187971"/>
              <a:gd name="connsiteY3618" fmla="*/ 5445544 h 5955635"/>
              <a:gd name="connsiteX3619" fmla="*/ 1578274 w 6187971"/>
              <a:gd name="connsiteY3619" fmla="*/ 5443946 h 5955635"/>
              <a:gd name="connsiteX3620" fmla="*/ 1573335 w 6187971"/>
              <a:gd name="connsiteY3620" fmla="*/ 5439134 h 5955635"/>
              <a:gd name="connsiteX3621" fmla="*/ 1245045 w 6187971"/>
              <a:gd name="connsiteY3621" fmla="*/ 5202275 h 5955635"/>
              <a:gd name="connsiteX3622" fmla="*/ 1146122 w 6187971"/>
              <a:gd name="connsiteY3622" fmla="*/ 5123684 h 5955635"/>
              <a:gd name="connsiteX3623" fmla="*/ 1114075 w 6187971"/>
              <a:gd name="connsiteY3623" fmla="*/ 5110977 h 5955635"/>
              <a:gd name="connsiteX3624" fmla="*/ 1239256 w 6187971"/>
              <a:gd name="connsiteY3624" fmla="*/ 5275861 h 5955635"/>
              <a:gd name="connsiteX3625" fmla="*/ 647691 w 6187971"/>
              <a:gd name="connsiteY3625" fmla="*/ 4639642 h 5955635"/>
              <a:gd name="connsiteX3626" fmla="*/ 698822 w 6187971"/>
              <a:gd name="connsiteY3626" fmla="*/ 4677603 h 5955635"/>
              <a:gd name="connsiteX3627" fmla="*/ 744471 w 6187971"/>
              <a:gd name="connsiteY3627" fmla="*/ 4726512 h 5955635"/>
              <a:gd name="connsiteX3628" fmla="*/ 859121 w 6187971"/>
              <a:gd name="connsiteY3628" fmla="*/ 4860405 h 5955635"/>
              <a:gd name="connsiteX3629" fmla="*/ 869143 w 6187971"/>
              <a:gd name="connsiteY3629" fmla="*/ 4852397 h 5955635"/>
              <a:gd name="connsiteX3630" fmla="*/ 750753 w 6187971"/>
              <a:gd name="connsiteY3630" fmla="*/ 4719304 h 5955635"/>
              <a:gd name="connsiteX3631" fmla="*/ 408923 w 6187971"/>
              <a:gd name="connsiteY3631" fmla="*/ 4135320 h 5955635"/>
              <a:gd name="connsiteX3632" fmla="*/ 164008 w 6187971"/>
              <a:gd name="connsiteY3632" fmla="*/ 2787582 h 5955635"/>
              <a:gd name="connsiteX3633" fmla="*/ 184206 w 6187971"/>
              <a:gd name="connsiteY3633" fmla="*/ 2525154 h 5955635"/>
              <a:gd name="connsiteX3634" fmla="*/ 195172 w 6187971"/>
              <a:gd name="connsiteY3634" fmla="*/ 2503257 h 5955635"/>
              <a:gd name="connsiteX3635" fmla="*/ 203581 w 6187971"/>
              <a:gd name="connsiteY3635" fmla="*/ 2515148 h 5955635"/>
              <a:gd name="connsiteX3636" fmla="*/ 227360 w 6187971"/>
              <a:gd name="connsiteY3636" fmla="*/ 3358710 h 5955635"/>
              <a:gd name="connsiteX3637" fmla="*/ 327131 w 6187971"/>
              <a:gd name="connsiteY3637" fmla="*/ 3789091 h 5955635"/>
              <a:gd name="connsiteX3638" fmla="*/ 340188 w 6187971"/>
              <a:gd name="connsiteY3638" fmla="*/ 3841053 h 5955635"/>
              <a:gd name="connsiteX3639" fmla="*/ 356203 w 6187971"/>
              <a:gd name="connsiteY3639" fmla="*/ 3861096 h 5955635"/>
              <a:gd name="connsiteX3640" fmla="*/ 365970 w 6187971"/>
              <a:gd name="connsiteY3640" fmla="*/ 3833590 h 5955635"/>
              <a:gd name="connsiteX3641" fmla="*/ 307461 w 6187971"/>
              <a:gd name="connsiteY3641" fmla="*/ 3632951 h 5955635"/>
              <a:gd name="connsiteX3642" fmla="*/ 402527 w 6187971"/>
              <a:gd name="connsiteY3642" fmla="*/ 1981840 h 5955635"/>
              <a:gd name="connsiteX3643" fmla="*/ 407611 w 6187971"/>
              <a:gd name="connsiteY3643" fmla="*/ 1969022 h 5955635"/>
              <a:gd name="connsiteX3644" fmla="*/ 419903 w 6187971"/>
              <a:gd name="connsiteY3644" fmla="*/ 1962484 h 5955635"/>
              <a:gd name="connsiteX3645" fmla="*/ 392454 w 6187971"/>
              <a:gd name="connsiteY3645" fmla="*/ 2071985 h 5955635"/>
              <a:gd name="connsiteX3646" fmla="*/ 253961 w 6187971"/>
              <a:gd name="connsiteY3646" fmla="*/ 2897420 h 5955635"/>
              <a:gd name="connsiteX3647" fmla="*/ 260448 w 6187971"/>
              <a:gd name="connsiteY3647" fmla="*/ 2991849 h 5955635"/>
              <a:gd name="connsiteX3648" fmla="*/ 272323 w 6187971"/>
              <a:gd name="connsiteY3648" fmla="*/ 3010820 h 5955635"/>
              <a:gd name="connsiteX3649" fmla="*/ 290098 w 6187971"/>
              <a:gd name="connsiteY3649" fmla="*/ 2993336 h 5955635"/>
              <a:gd name="connsiteX3650" fmla="*/ 304677 w 6187971"/>
              <a:gd name="connsiteY3650" fmla="*/ 2960890 h 5955635"/>
              <a:gd name="connsiteX3651" fmla="*/ 407652 w 6187971"/>
              <a:gd name="connsiteY3651" fmla="*/ 3607635 h 5955635"/>
              <a:gd name="connsiteX3652" fmla="*/ 440447 w 6187971"/>
              <a:gd name="connsiteY3652" fmla="*/ 3706220 h 5955635"/>
              <a:gd name="connsiteX3653" fmla="*/ 415132 w 6187971"/>
              <a:gd name="connsiteY3653" fmla="*/ 3606037 h 5955635"/>
              <a:gd name="connsiteX3654" fmla="*/ 337201 w 6187971"/>
              <a:gd name="connsiteY3654" fmla="*/ 3067354 h 5955635"/>
              <a:gd name="connsiteX3655" fmla="*/ 477138 w 6187971"/>
              <a:gd name="connsiteY3655" fmla="*/ 2065625 h 5955635"/>
              <a:gd name="connsiteX3656" fmla="*/ 489702 w 6187971"/>
              <a:gd name="connsiteY3656" fmla="*/ 2051208 h 5955635"/>
              <a:gd name="connsiteX3657" fmla="*/ 430613 w 6187971"/>
              <a:gd name="connsiteY3657" fmla="*/ 3413056 h 5955635"/>
              <a:gd name="connsiteX3658" fmla="*/ 428865 w 6187971"/>
              <a:gd name="connsiteY3658" fmla="*/ 3386728 h 5955635"/>
              <a:gd name="connsiteX3659" fmla="*/ 466894 w 6187971"/>
              <a:gd name="connsiteY3659" fmla="*/ 3622863 h 5955635"/>
              <a:gd name="connsiteX3660" fmla="*/ 489988 w 6187971"/>
              <a:gd name="connsiteY3660" fmla="*/ 3730960 h 5955635"/>
              <a:gd name="connsiteX3661" fmla="*/ 599154 w 6187971"/>
              <a:gd name="connsiteY3661" fmla="*/ 4065569 h 5955635"/>
              <a:gd name="connsiteX3662" fmla="*/ 634491 w 6187971"/>
              <a:gd name="connsiteY3662" fmla="*/ 4142793 h 5955635"/>
              <a:gd name="connsiteX3663" fmla="*/ 639302 w 6187971"/>
              <a:gd name="connsiteY3663" fmla="*/ 4165313 h 5955635"/>
              <a:gd name="connsiteX3664" fmla="*/ 643807 w 6187971"/>
              <a:gd name="connsiteY3664" fmla="*/ 4164351 h 5955635"/>
              <a:gd name="connsiteX3665" fmla="*/ 1044223 w 6187971"/>
              <a:gd name="connsiteY3665" fmla="*/ 4804087 h 5955635"/>
              <a:gd name="connsiteX3666" fmla="*/ 1194661 w 6187971"/>
              <a:gd name="connsiteY3666" fmla="*/ 4979171 h 5955635"/>
              <a:gd name="connsiteX3667" fmla="*/ 1143540 w 6187971"/>
              <a:gd name="connsiteY3667" fmla="*/ 4938286 h 5955635"/>
              <a:gd name="connsiteX3668" fmla="*/ 1194007 w 6187971"/>
              <a:gd name="connsiteY3668" fmla="*/ 4998149 h 5955635"/>
              <a:gd name="connsiteX3669" fmla="*/ 1243203 w 6187971"/>
              <a:gd name="connsiteY3669" fmla="*/ 5030025 h 5955635"/>
              <a:gd name="connsiteX3670" fmla="*/ 1200128 w 6187971"/>
              <a:gd name="connsiteY3670" fmla="*/ 4982713 h 5955635"/>
              <a:gd name="connsiteX3671" fmla="*/ 1320040 w 6187971"/>
              <a:gd name="connsiteY3671" fmla="*/ 5103092 h 5955635"/>
              <a:gd name="connsiteX3672" fmla="*/ 1390447 w 6187971"/>
              <a:gd name="connsiteY3672" fmla="*/ 5168114 h 5955635"/>
              <a:gd name="connsiteX3673" fmla="*/ 1438027 w 6187971"/>
              <a:gd name="connsiteY3673" fmla="*/ 5214464 h 5955635"/>
              <a:gd name="connsiteX3674" fmla="*/ 1469862 w 6187971"/>
              <a:gd name="connsiteY3674" fmla="*/ 5231211 h 5955635"/>
              <a:gd name="connsiteX3675" fmla="*/ 4098674 w 6187971"/>
              <a:gd name="connsiteY3675" fmla="*/ 5653890 h 5955635"/>
              <a:gd name="connsiteX3676" fmla="*/ 5058287 w 6187971"/>
              <a:gd name="connsiteY3676" fmla="*/ 5053265 h 5955635"/>
              <a:gd name="connsiteX3677" fmla="*/ 5862270 w 6187971"/>
              <a:gd name="connsiteY3677" fmla="*/ 2776293 h 5955635"/>
              <a:gd name="connsiteX3678" fmla="*/ 5834711 w 6187971"/>
              <a:gd name="connsiteY3678" fmla="*/ 2603214 h 5955635"/>
              <a:gd name="connsiteX3679" fmla="*/ 5838253 w 6187971"/>
              <a:gd name="connsiteY3679" fmla="*/ 2597748 h 5955635"/>
              <a:gd name="connsiteX3680" fmla="*/ 5835366 w 6187971"/>
              <a:gd name="connsiteY3680" fmla="*/ 2584235 h 5955635"/>
              <a:gd name="connsiteX3681" fmla="*/ 5829900 w 6187971"/>
              <a:gd name="connsiteY3681" fmla="*/ 2580694 h 5955635"/>
              <a:gd name="connsiteX3682" fmla="*/ 5802956 w 6187971"/>
              <a:gd name="connsiteY3682" fmla="*/ 2454580 h 5955635"/>
              <a:gd name="connsiteX3683" fmla="*/ 5713385 w 6187971"/>
              <a:gd name="connsiteY3683" fmla="*/ 2167591 h 5955635"/>
              <a:gd name="connsiteX3684" fmla="*/ 5230091 w 6187971"/>
              <a:gd name="connsiteY3684" fmla="*/ 1338337 h 5955635"/>
              <a:gd name="connsiteX3685" fmla="*/ 4852032 w 6187971"/>
              <a:gd name="connsiteY3685" fmla="*/ 957564 h 5955635"/>
              <a:gd name="connsiteX3686" fmla="*/ 4862002 w 6187971"/>
              <a:gd name="connsiteY3686" fmla="*/ 960144 h 5955635"/>
              <a:gd name="connsiteX3687" fmla="*/ 4798985 w 6187971"/>
              <a:gd name="connsiteY3687" fmla="*/ 907672 h 5955635"/>
              <a:gd name="connsiteX3688" fmla="*/ 4760721 w 6187971"/>
              <a:gd name="connsiteY3688" fmla="*/ 882879 h 5955635"/>
              <a:gd name="connsiteX3689" fmla="*/ 4644966 w 6187971"/>
              <a:gd name="connsiteY3689" fmla="*/ 803998 h 5955635"/>
              <a:gd name="connsiteX3690" fmla="*/ 4601235 w 6187971"/>
              <a:gd name="connsiteY3690" fmla="*/ 775665 h 5955635"/>
              <a:gd name="connsiteX3691" fmla="*/ 4191873 w 6187971"/>
              <a:gd name="connsiteY3691" fmla="*/ 556997 h 5955635"/>
              <a:gd name="connsiteX3692" fmla="*/ 4317947 w 6187971"/>
              <a:gd name="connsiteY3692" fmla="*/ 595996 h 5955635"/>
              <a:gd name="connsiteX3693" fmla="*/ 4340774 w 6187971"/>
              <a:gd name="connsiteY3693" fmla="*/ 614667 h 5955635"/>
              <a:gd name="connsiteX3694" fmla="*/ 4468773 w 6187971"/>
              <a:gd name="connsiteY3694" fmla="*/ 662675 h 5955635"/>
              <a:gd name="connsiteX3695" fmla="*/ 4433088 w 6187971"/>
              <a:gd name="connsiteY3695" fmla="*/ 627913 h 5955635"/>
              <a:gd name="connsiteX3696" fmla="*/ 4325031 w 6187971"/>
              <a:gd name="connsiteY3696" fmla="*/ 585063 h 5955635"/>
              <a:gd name="connsiteX3697" fmla="*/ 4302203 w 6187971"/>
              <a:gd name="connsiteY3697" fmla="*/ 566393 h 5955635"/>
              <a:gd name="connsiteX3698" fmla="*/ 4216974 w 6187971"/>
              <a:gd name="connsiteY3698" fmla="*/ 542214 h 5955635"/>
              <a:gd name="connsiteX3699" fmla="*/ 4133361 w 6187971"/>
              <a:gd name="connsiteY3699" fmla="*/ 503562 h 5955635"/>
              <a:gd name="connsiteX3700" fmla="*/ 4109878 w 6187971"/>
              <a:gd name="connsiteY3700" fmla="*/ 503869 h 5955635"/>
              <a:gd name="connsiteX3701" fmla="*/ 4072576 w 6187971"/>
              <a:gd name="connsiteY3701" fmla="*/ 483581 h 5955635"/>
              <a:gd name="connsiteX3702" fmla="*/ 4026266 w 6187971"/>
              <a:gd name="connsiteY3702" fmla="*/ 465217 h 5955635"/>
              <a:gd name="connsiteX3703" fmla="*/ 3970292 w 6187971"/>
              <a:gd name="connsiteY3703" fmla="*/ 467757 h 5955635"/>
              <a:gd name="connsiteX3704" fmla="*/ 3986691 w 6187971"/>
              <a:gd name="connsiteY3704" fmla="*/ 478382 h 5955635"/>
              <a:gd name="connsiteX3705" fmla="*/ 2556561 w 6187971"/>
              <a:gd name="connsiteY3705" fmla="*/ 397733 h 5955635"/>
              <a:gd name="connsiteX3706" fmla="*/ 2508145 w 6187971"/>
              <a:gd name="connsiteY3706" fmla="*/ 410487 h 5955635"/>
              <a:gd name="connsiteX3707" fmla="*/ 2458913 w 6187971"/>
              <a:gd name="connsiteY3707" fmla="*/ 419861 h 5955635"/>
              <a:gd name="connsiteX3708" fmla="*/ 1598952 w 6187971"/>
              <a:gd name="connsiteY3708" fmla="*/ 799372 h 5955635"/>
              <a:gd name="connsiteX3709" fmla="*/ 1473216 w 6187971"/>
              <a:gd name="connsiteY3709" fmla="*/ 879030 h 5955635"/>
              <a:gd name="connsiteX3710" fmla="*/ 1451174 w 6187971"/>
              <a:gd name="connsiteY3710" fmla="*/ 885695 h 5955635"/>
              <a:gd name="connsiteX3711" fmla="*/ 1449321 w 6187971"/>
              <a:gd name="connsiteY3711" fmla="*/ 858715 h 5955635"/>
              <a:gd name="connsiteX3712" fmla="*/ 1500105 w 6187971"/>
              <a:gd name="connsiteY3712" fmla="*/ 812669 h 5955635"/>
              <a:gd name="connsiteX3713" fmla="*/ 1844558 w 6187971"/>
              <a:gd name="connsiteY3713" fmla="*/ 621754 h 5955635"/>
              <a:gd name="connsiteX3714" fmla="*/ 1796350 w 6187971"/>
              <a:gd name="connsiteY3714" fmla="*/ 606633 h 5955635"/>
              <a:gd name="connsiteX3715" fmla="*/ 1915531 w 6187971"/>
              <a:gd name="connsiteY3715" fmla="*/ 542063 h 5955635"/>
              <a:gd name="connsiteX3716" fmla="*/ 2801357 w 6187971"/>
              <a:gd name="connsiteY3716" fmla="*/ 303925 h 5955635"/>
              <a:gd name="connsiteX3717" fmla="*/ 3448335 w 6187971"/>
              <a:gd name="connsiteY3717" fmla="*/ 329955 h 5955635"/>
              <a:gd name="connsiteX3718" fmla="*/ 3639713 w 6187971"/>
              <a:gd name="connsiteY3718" fmla="*/ 365329 h 5955635"/>
              <a:gd name="connsiteX3719" fmla="*/ 3679531 w 6187971"/>
              <a:gd name="connsiteY3719" fmla="*/ 341178 h 5955635"/>
              <a:gd name="connsiteX3720" fmla="*/ 3641345 w 6187971"/>
              <a:gd name="connsiteY3720" fmla="*/ 318050 h 5955635"/>
              <a:gd name="connsiteX3721" fmla="*/ 3579519 w 6187971"/>
              <a:gd name="connsiteY3721" fmla="*/ 294106 h 5955635"/>
              <a:gd name="connsiteX3722" fmla="*/ 3921820 w 6187971"/>
              <a:gd name="connsiteY3722" fmla="*/ 340254 h 5955635"/>
              <a:gd name="connsiteX3723" fmla="*/ 4117320 w 6187971"/>
              <a:gd name="connsiteY3723" fmla="*/ 404078 h 5955635"/>
              <a:gd name="connsiteX3724" fmla="*/ 3929573 w 6187971"/>
              <a:gd name="connsiteY3724" fmla="*/ 330776 h 5955635"/>
              <a:gd name="connsiteX3725" fmla="*/ 3651529 w 6187971"/>
              <a:gd name="connsiteY3725" fmla="*/ 265034 h 5955635"/>
              <a:gd name="connsiteX3726" fmla="*/ 2868463 w 6187971"/>
              <a:gd name="connsiteY3726" fmla="*/ 215284 h 5955635"/>
              <a:gd name="connsiteX3727" fmla="*/ 2767746 w 6187971"/>
              <a:gd name="connsiteY3727" fmla="*/ 228980 h 5955635"/>
              <a:gd name="connsiteX3728" fmla="*/ 2799794 w 6187971"/>
              <a:gd name="connsiteY3728" fmla="*/ 241686 h 5955635"/>
              <a:gd name="connsiteX3729" fmla="*/ 3465473 w 6187971"/>
              <a:gd name="connsiteY3729" fmla="*/ 263721 h 5955635"/>
              <a:gd name="connsiteX3730" fmla="*/ 3497920 w 6187971"/>
              <a:gd name="connsiteY3730" fmla="*/ 278298 h 5955635"/>
              <a:gd name="connsiteX3731" fmla="*/ 3460245 w 6187971"/>
              <a:gd name="connsiteY3731" fmla="*/ 294168 h 5955635"/>
              <a:gd name="connsiteX3732" fmla="*/ 3247224 w 6187971"/>
              <a:gd name="connsiteY3732" fmla="*/ 267329 h 5955635"/>
              <a:gd name="connsiteX3733" fmla="*/ 2317144 w 6187971"/>
              <a:gd name="connsiteY3733" fmla="*/ 362401 h 5955635"/>
              <a:gd name="connsiteX3734" fmla="*/ 1646991 w 6187971"/>
              <a:gd name="connsiteY3734" fmla="*/ 658097 h 5955635"/>
              <a:gd name="connsiteX3735" fmla="*/ 1510978 w 6187971"/>
              <a:gd name="connsiteY3735" fmla="*/ 726263 h 5955635"/>
              <a:gd name="connsiteX3736" fmla="*/ 2562299 w 6187971"/>
              <a:gd name="connsiteY3736" fmla="*/ 265051 h 5955635"/>
              <a:gd name="connsiteX3737" fmla="*/ 2496459 w 6187971"/>
              <a:gd name="connsiteY3737" fmla="*/ 249786 h 5955635"/>
              <a:gd name="connsiteX3738" fmla="*/ 2679065 w 6187971"/>
              <a:gd name="connsiteY3738" fmla="*/ 216639 h 5955635"/>
              <a:gd name="connsiteX3739" fmla="*/ 2939402 w 6187971"/>
              <a:gd name="connsiteY3739" fmla="*/ 190351 h 5955635"/>
              <a:gd name="connsiteX3740" fmla="*/ 2959175 w 6187971"/>
              <a:gd name="connsiteY3740" fmla="*/ 182215 h 5955635"/>
              <a:gd name="connsiteX3741" fmla="*/ 2939547 w 6187971"/>
              <a:gd name="connsiteY3741" fmla="*/ 172721 h 5955635"/>
              <a:gd name="connsiteX3742" fmla="*/ 2616967 w 6187971"/>
              <a:gd name="connsiteY3742" fmla="*/ 200575 h 5955635"/>
              <a:gd name="connsiteX3743" fmla="*/ 2537493 w 6187971"/>
              <a:gd name="connsiteY3743" fmla="*/ 203867 h 5955635"/>
              <a:gd name="connsiteX3744" fmla="*/ 2217149 w 6187971"/>
              <a:gd name="connsiteY3744" fmla="*/ 287950 h 5955635"/>
              <a:gd name="connsiteX3745" fmla="*/ 1542585 w 6187971"/>
              <a:gd name="connsiteY3745" fmla="*/ 590454 h 5955635"/>
              <a:gd name="connsiteX3746" fmla="*/ 1168430 w 6187971"/>
              <a:gd name="connsiteY3746" fmla="*/ 862020 h 5955635"/>
              <a:gd name="connsiteX3747" fmla="*/ 1130881 w 6187971"/>
              <a:gd name="connsiteY3747" fmla="*/ 887640 h 5955635"/>
              <a:gd name="connsiteX3748" fmla="*/ 1168592 w 6187971"/>
              <a:gd name="connsiteY3748" fmla="*/ 817011 h 5955635"/>
              <a:gd name="connsiteX3749" fmla="*/ 1476602 w 6187971"/>
              <a:gd name="connsiteY3749" fmla="*/ 592819 h 5955635"/>
              <a:gd name="connsiteX3750" fmla="*/ 2591346 w 6187971"/>
              <a:gd name="connsiteY3750" fmla="*/ 163030 h 5955635"/>
              <a:gd name="connsiteX3751" fmla="*/ 3091031 w 6187971"/>
              <a:gd name="connsiteY3751" fmla="*/ 140357 h 5955635"/>
              <a:gd name="connsiteX3752" fmla="*/ 3716875 w 6187971"/>
              <a:gd name="connsiteY3752" fmla="*/ 213921 h 5955635"/>
              <a:gd name="connsiteX3753" fmla="*/ 3758928 w 6187971"/>
              <a:gd name="connsiteY3753" fmla="*/ 245999 h 5955635"/>
              <a:gd name="connsiteX3754" fmla="*/ 3775216 w 6187971"/>
              <a:gd name="connsiteY3754" fmla="*/ 258163 h 5955635"/>
              <a:gd name="connsiteX3755" fmla="*/ 4143920 w 6187971"/>
              <a:gd name="connsiteY3755" fmla="*/ 372975 h 5955635"/>
              <a:gd name="connsiteX3756" fmla="*/ 4155540 w 6187971"/>
              <a:gd name="connsiteY3756" fmla="*/ 372448 h 5955635"/>
              <a:gd name="connsiteX3757" fmla="*/ 4123382 w 6187971"/>
              <a:gd name="connsiteY3757" fmla="*/ 322612 h 5955635"/>
              <a:gd name="connsiteX3758" fmla="*/ 3554239 w 6187971"/>
              <a:gd name="connsiteY3758" fmla="*/ 139165 h 5955635"/>
              <a:gd name="connsiteX3759" fmla="*/ 2590565 w 6187971"/>
              <a:gd name="connsiteY3759" fmla="*/ 131911 h 5955635"/>
              <a:gd name="connsiteX3760" fmla="*/ 2058218 w 6187971"/>
              <a:gd name="connsiteY3760" fmla="*/ 267154 h 5955635"/>
              <a:gd name="connsiteX3761" fmla="*/ 1849558 w 6187971"/>
              <a:gd name="connsiteY3761" fmla="*/ 315643 h 5955635"/>
              <a:gd name="connsiteX3762" fmla="*/ 2520059 w 6187971"/>
              <a:gd name="connsiteY3762" fmla="*/ 103956 h 5955635"/>
              <a:gd name="connsiteX3763" fmla="*/ 3222250 w 6187971"/>
              <a:gd name="connsiteY3763" fmla="*/ 49751 h 5955635"/>
              <a:gd name="connsiteX3764" fmla="*/ 2580338 w 6187971"/>
              <a:gd name="connsiteY3764" fmla="*/ 38281 h 5955635"/>
              <a:gd name="connsiteX3765" fmla="*/ 2580211 w 6187971"/>
              <a:gd name="connsiteY3765" fmla="*/ 28532 h 595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Lst>
            <a:rect l="l" t="t" r="r" b="b"/>
            <a:pathLst>
              <a:path w="6187971" h="5955635">
                <a:moveTo>
                  <a:pt x="3175848" y="5544922"/>
                </a:moveTo>
                <a:cubicBezTo>
                  <a:pt x="3180352" y="5543959"/>
                  <a:pt x="3180352" y="5543959"/>
                  <a:pt x="3184857" y="5542997"/>
                </a:cubicBezTo>
                <a:lnTo>
                  <a:pt x="3185794" y="5544792"/>
                </a:lnTo>
                <a:close/>
                <a:moveTo>
                  <a:pt x="3509992" y="5452506"/>
                </a:moveTo>
                <a:lnTo>
                  <a:pt x="3560810" y="5445094"/>
                </a:lnTo>
                <a:lnTo>
                  <a:pt x="3523318" y="5451849"/>
                </a:lnTo>
                <a:cubicBezTo>
                  <a:pt x="3523318" y="5451849"/>
                  <a:pt x="3523318" y="5451849"/>
                  <a:pt x="3518813" y="5452811"/>
                </a:cubicBezTo>
                <a:close/>
                <a:moveTo>
                  <a:pt x="3472811" y="5457929"/>
                </a:moveTo>
                <a:cubicBezTo>
                  <a:pt x="3477314" y="5456967"/>
                  <a:pt x="3477314" y="5456967"/>
                  <a:pt x="3477314" y="5456967"/>
                </a:cubicBezTo>
                <a:cubicBezTo>
                  <a:pt x="3477314" y="5456967"/>
                  <a:pt x="3477314" y="5456967"/>
                  <a:pt x="3481818" y="5456005"/>
                </a:cubicBezTo>
                <a:cubicBezTo>
                  <a:pt x="3486323" y="5455043"/>
                  <a:pt x="3495330" y="5453118"/>
                  <a:pt x="3499835" y="5452156"/>
                </a:cubicBezTo>
                <a:lnTo>
                  <a:pt x="3509992" y="5452506"/>
                </a:lnTo>
                <a:close/>
                <a:moveTo>
                  <a:pt x="4648965" y="5205864"/>
                </a:moveTo>
                <a:lnTo>
                  <a:pt x="4648375" y="5206776"/>
                </a:lnTo>
                <a:cubicBezTo>
                  <a:pt x="4648375" y="5206776"/>
                  <a:pt x="4648375" y="5206776"/>
                  <a:pt x="4643871" y="5207738"/>
                </a:cubicBezTo>
                <a:close/>
                <a:moveTo>
                  <a:pt x="3439358" y="5455658"/>
                </a:moveTo>
                <a:lnTo>
                  <a:pt x="3443861" y="5454695"/>
                </a:lnTo>
                <a:cubicBezTo>
                  <a:pt x="3449327" y="5458236"/>
                  <a:pt x="3458336" y="5456312"/>
                  <a:pt x="3462839" y="5455350"/>
                </a:cubicBezTo>
                <a:cubicBezTo>
                  <a:pt x="3463802" y="5459854"/>
                  <a:pt x="3463802" y="5459854"/>
                  <a:pt x="3463802" y="5459854"/>
                </a:cubicBezTo>
                <a:cubicBezTo>
                  <a:pt x="3463802" y="5459854"/>
                  <a:pt x="3463802" y="5459854"/>
                  <a:pt x="3464764" y="5464358"/>
                </a:cubicBezTo>
                <a:cubicBezTo>
                  <a:pt x="3445785" y="5463703"/>
                  <a:pt x="3409754" y="5471401"/>
                  <a:pt x="3386270" y="5471708"/>
                </a:cubicBezTo>
                <a:cubicBezTo>
                  <a:pt x="3394316" y="5465280"/>
                  <a:pt x="3441282" y="5464665"/>
                  <a:pt x="3439358" y="5455658"/>
                </a:cubicBezTo>
                <a:close/>
                <a:moveTo>
                  <a:pt x="4926827" y="4878836"/>
                </a:moveTo>
                <a:cubicBezTo>
                  <a:pt x="4926827" y="4878836"/>
                  <a:pt x="4926827" y="4878836"/>
                  <a:pt x="4931331" y="4877874"/>
                </a:cubicBezTo>
                <a:lnTo>
                  <a:pt x="4927253" y="4880833"/>
                </a:lnTo>
                <a:close/>
                <a:moveTo>
                  <a:pt x="1616921" y="5147987"/>
                </a:moveTo>
                <a:lnTo>
                  <a:pt x="1621158" y="5151791"/>
                </a:lnTo>
                <a:lnTo>
                  <a:pt x="1617883" y="5152491"/>
                </a:lnTo>
                <a:cubicBezTo>
                  <a:pt x="1617883" y="5152491"/>
                  <a:pt x="1617883" y="5152491"/>
                  <a:pt x="1616921" y="5147987"/>
                </a:cubicBezTo>
                <a:close/>
                <a:moveTo>
                  <a:pt x="6029280" y="4202957"/>
                </a:moveTo>
                <a:cubicBezTo>
                  <a:pt x="6032957" y="4202171"/>
                  <a:pt x="6032957" y="4202171"/>
                  <a:pt x="6033742" y="4205846"/>
                </a:cubicBezTo>
                <a:cubicBezTo>
                  <a:pt x="6033742" y="4205846"/>
                  <a:pt x="6034527" y="4209520"/>
                  <a:pt x="6030850" y="4210306"/>
                </a:cubicBezTo>
                <a:cubicBezTo>
                  <a:pt x="6030065" y="4206631"/>
                  <a:pt x="6030065" y="4206631"/>
                  <a:pt x="6030065" y="4206631"/>
                </a:cubicBezTo>
                <a:cubicBezTo>
                  <a:pt x="6030065" y="4206631"/>
                  <a:pt x="6029280" y="4202957"/>
                  <a:pt x="6029280" y="4202957"/>
                </a:cubicBezTo>
                <a:close/>
                <a:moveTo>
                  <a:pt x="5195431" y="4350487"/>
                </a:moveTo>
                <a:lnTo>
                  <a:pt x="5195619" y="4350447"/>
                </a:lnTo>
                <a:lnTo>
                  <a:pt x="5191889" y="4355954"/>
                </a:lnTo>
                <a:cubicBezTo>
                  <a:pt x="5196393" y="4354992"/>
                  <a:pt x="5195431" y="4350487"/>
                  <a:pt x="5195431" y="4350487"/>
                </a:cubicBezTo>
                <a:close/>
                <a:moveTo>
                  <a:pt x="5135887" y="4358358"/>
                </a:moveTo>
                <a:lnTo>
                  <a:pt x="5135916" y="4358493"/>
                </a:lnTo>
                <a:cubicBezTo>
                  <a:pt x="5135916" y="4358493"/>
                  <a:pt x="5135916" y="4358493"/>
                  <a:pt x="5132374" y="4363959"/>
                </a:cubicBezTo>
                <a:close/>
                <a:moveTo>
                  <a:pt x="1535232" y="5118342"/>
                </a:moveTo>
                <a:cubicBezTo>
                  <a:pt x="1540699" y="5121884"/>
                  <a:pt x="1540699" y="5121884"/>
                  <a:pt x="1540699" y="5121884"/>
                </a:cubicBezTo>
                <a:cubicBezTo>
                  <a:pt x="1546166" y="5125426"/>
                  <a:pt x="1546166" y="5125426"/>
                  <a:pt x="1546166" y="5125426"/>
                </a:cubicBezTo>
                <a:cubicBezTo>
                  <a:pt x="1541661" y="5126389"/>
                  <a:pt x="1541661" y="5126389"/>
                  <a:pt x="1541661" y="5126389"/>
                </a:cubicBezTo>
                <a:cubicBezTo>
                  <a:pt x="1540699" y="5121884"/>
                  <a:pt x="1536195" y="5122847"/>
                  <a:pt x="1535232" y="5118342"/>
                </a:cubicBezTo>
                <a:close/>
                <a:moveTo>
                  <a:pt x="1296561" y="4951097"/>
                </a:moveTo>
                <a:lnTo>
                  <a:pt x="1298982" y="4952173"/>
                </a:lnTo>
                <a:cubicBezTo>
                  <a:pt x="1301153" y="4954064"/>
                  <a:pt x="1302760" y="4956076"/>
                  <a:pt x="1302760" y="4956076"/>
                </a:cubicBezTo>
                <a:cubicBezTo>
                  <a:pt x="1302760" y="4956076"/>
                  <a:pt x="1302760" y="4956076"/>
                  <a:pt x="1297293" y="4952534"/>
                </a:cubicBezTo>
                <a:close/>
                <a:moveTo>
                  <a:pt x="1299553" y="4938864"/>
                </a:moveTo>
                <a:lnTo>
                  <a:pt x="1305339" y="4946105"/>
                </a:lnTo>
                <a:cubicBezTo>
                  <a:pt x="1302125" y="4942083"/>
                  <a:pt x="1300518" y="4940071"/>
                  <a:pt x="1299715" y="4939066"/>
                </a:cubicBezTo>
                <a:close/>
                <a:moveTo>
                  <a:pt x="6187039" y="3627519"/>
                </a:moveTo>
                <a:cubicBezTo>
                  <a:pt x="6187287" y="3646676"/>
                  <a:pt x="6189889" y="3676857"/>
                  <a:pt x="6185137" y="3708609"/>
                </a:cubicBezTo>
                <a:cubicBezTo>
                  <a:pt x="6180385" y="3740361"/>
                  <a:pt x="6174063" y="3764764"/>
                  <a:pt x="6163816" y="3770795"/>
                </a:cubicBezTo>
                <a:cubicBezTo>
                  <a:pt x="6167494" y="3770009"/>
                  <a:pt x="6167494" y="3770009"/>
                  <a:pt x="6168279" y="3773684"/>
                </a:cubicBezTo>
                <a:cubicBezTo>
                  <a:pt x="6165386" y="3778144"/>
                  <a:pt x="6166956" y="3785493"/>
                  <a:pt x="6163279" y="3786278"/>
                </a:cubicBezTo>
                <a:cubicBezTo>
                  <a:pt x="6163279" y="3786278"/>
                  <a:pt x="6164064" y="3789953"/>
                  <a:pt x="6160387" y="3790738"/>
                </a:cubicBezTo>
                <a:cubicBezTo>
                  <a:pt x="6160387" y="3790738"/>
                  <a:pt x="6160387" y="3790738"/>
                  <a:pt x="6164064" y="3789953"/>
                </a:cubicBezTo>
                <a:cubicBezTo>
                  <a:pt x="6172989" y="3795730"/>
                  <a:pt x="6162989" y="3820919"/>
                  <a:pt x="6153775" y="3849782"/>
                </a:cubicBezTo>
                <a:cubicBezTo>
                  <a:pt x="6153775" y="3849782"/>
                  <a:pt x="6153775" y="3849782"/>
                  <a:pt x="6154561" y="3853456"/>
                </a:cubicBezTo>
                <a:cubicBezTo>
                  <a:pt x="6158238" y="3852671"/>
                  <a:pt x="6158238" y="3852671"/>
                  <a:pt x="6155346" y="3857131"/>
                </a:cubicBezTo>
                <a:cubicBezTo>
                  <a:pt x="6155346" y="3857131"/>
                  <a:pt x="6156131" y="3860805"/>
                  <a:pt x="6156131" y="3860805"/>
                </a:cubicBezTo>
                <a:cubicBezTo>
                  <a:pt x="6152454" y="3861591"/>
                  <a:pt x="6152454" y="3861591"/>
                  <a:pt x="6152454" y="3861591"/>
                </a:cubicBezTo>
                <a:cubicBezTo>
                  <a:pt x="6152454" y="3861591"/>
                  <a:pt x="6152454" y="3861591"/>
                  <a:pt x="6156916" y="3864480"/>
                </a:cubicBezTo>
                <a:cubicBezTo>
                  <a:pt x="6154809" y="3872614"/>
                  <a:pt x="6159271" y="3875502"/>
                  <a:pt x="6155841" y="3895446"/>
                </a:cubicBezTo>
                <a:cubicBezTo>
                  <a:pt x="6163196" y="3893874"/>
                  <a:pt x="6165841" y="3870257"/>
                  <a:pt x="6171873" y="3880495"/>
                </a:cubicBezTo>
                <a:cubicBezTo>
                  <a:pt x="6170819" y="3884562"/>
                  <a:pt x="6171212" y="3886399"/>
                  <a:pt x="6171604" y="3888236"/>
                </a:cubicBezTo>
                <a:lnTo>
                  <a:pt x="6171470" y="3892106"/>
                </a:lnTo>
                <a:lnTo>
                  <a:pt x="6170551" y="3892303"/>
                </a:lnTo>
                <a:cubicBezTo>
                  <a:pt x="6171336" y="3895977"/>
                  <a:pt x="6171336" y="3895977"/>
                  <a:pt x="6171336" y="3895977"/>
                </a:cubicBezTo>
                <a:lnTo>
                  <a:pt x="6171470" y="3892106"/>
                </a:lnTo>
                <a:lnTo>
                  <a:pt x="6174228" y="3891517"/>
                </a:lnTo>
                <a:cubicBezTo>
                  <a:pt x="6174228" y="3891517"/>
                  <a:pt x="6175013" y="3895192"/>
                  <a:pt x="6175013" y="3895192"/>
                </a:cubicBezTo>
                <a:cubicBezTo>
                  <a:pt x="6175798" y="3898866"/>
                  <a:pt x="6175798" y="3898866"/>
                  <a:pt x="6175798" y="3898866"/>
                </a:cubicBezTo>
                <a:cubicBezTo>
                  <a:pt x="6172906" y="3903326"/>
                  <a:pt x="6170798" y="3911461"/>
                  <a:pt x="6168691" y="3919595"/>
                </a:cubicBezTo>
                <a:cubicBezTo>
                  <a:pt x="6168691" y="3919595"/>
                  <a:pt x="6165799" y="3924055"/>
                  <a:pt x="6165799" y="3924055"/>
                </a:cubicBezTo>
                <a:cubicBezTo>
                  <a:pt x="6165799" y="3924055"/>
                  <a:pt x="6166584" y="3927730"/>
                  <a:pt x="6163691" y="3932189"/>
                </a:cubicBezTo>
                <a:cubicBezTo>
                  <a:pt x="6163691" y="3932189"/>
                  <a:pt x="6164476" y="3935864"/>
                  <a:pt x="6160799" y="3936650"/>
                </a:cubicBezTo>
                <a:cubicBezTo>
                  <a:pt x="6160014" y="3932975"/>
                  <a:pt x="6160014" y="3932975"/>
                  <a:pt x="6162906" y="3928515"/>
                </a:cubicBezTo>
                <a:cubicBezTo>
                  <a:pt x="6162906" y="3928515"/>
                  <a:pt x="6162121" y="3924841"/>
                  <a:pt x="6165014" y="3920380"/>
                </a:cubicBezTo>
                <a:cubicBezTo>
                  <a:pt x="6159229" y="3929301"/>
                  <a:pt x="6157122" y="3937435"/>
                  <a:pt x="6150552" y="3942681"/>
                </a:cubicBezTo>
                <a:cubicBezTo>
                  <a:pt x="6146090" y="3939792"/>
                  <a:pt x="6147412" y="3927983"/>
                  <a:pt x="6137165" y="3934015"/>
                </a:cubicBezTo>
                <a:cubicBezTo>
                  <a:pt x="6123199" y="3994629"/>
                  <a:pt x="6114232" y="4042650"/>
                  <a:pt x="6088449" y="4101948"/>
                </a:cubicBezTo>
                <a:cubicBezTo>
                  <a:pt x="6089234" y="4105622"/>
                  <a:pt x="6089234" y="4105622"/>
                  <a:pt x="6086341" y="4110083"/>
                </a:cubicBezTo>
                <a:cubicBezTo>
                  <a:pt x="6087126" y="4113757"/>
                  <a:pt x="6083449" y="4114542"/>
                  <a:pt x="6083449" y="4114542"/>
                </a:cubicBezTo>
                <a:cubicBezTo>
                  <a:pt x="6080019" y="4134486"/>
                  <a:pt x="6070020" y="4159674"/>
                  <a:pt x="6059236" y="4181188"/>
                </a:cubicBezTo>
                <a:cubicBezTo>
                  <a:pt x="6055806" y="4201132"/>
                  <a:pt x="6047377" y="4233669"/>
                  <a:pt x="6030808" y="4264104"/>
                </a:cubicBezTo>
                <a:cubicBezTo>
                  <a:pt x="6018701" y="4297427"/>
                  <a:pt x="6002132" y="4327862"/>
                  <a:pt x="5990563" y="4345702"/>
                </a:cubicBezTo>
                <a:cubicBezTo>
                  <a:pt x="5971886" y="4384270"/>
                  <a:pt x="5950318" y="4427299"/>
                  <a:pt x="5931641" y="4465868"/>
                </a:cubicBezTo>
                <a:cubicBezTo>
                  <a:pt x="5912180" y="4500763"/>
                  <a:pt x="5891934" y="4531983"/>
                  <a:pt x="5868547" y="4548506"/>
                </a:cubicBezTo>
                <a:cubicBezTo>
                  <a:pt x="5871440" y="4544045"/>
                  <a:pt x="5874332" y="4539585"/>
                  <a:pt x="5877224" y="4535125"/>
                </a:cubicBezTo>
                <a:cubicBezTo>
                  <a:pt x="5877224" y="4535125"/>
                  <a:pt x="5877224" y="4535125"/>
                  <a:pt x="5870655" y="4540371"/>
                </a:cubicBezTo>
                <a:cubicBezTo>
                  <a:pt x="5871440" y="4544045"/>
                  <a:pt x="5867762" y="4544831"/>
                  <a:pt x="5867762" y="4544831"/>
                </a:cubicBezTo>
                <a:cubicBezTo>
                  <a:pt x="5866977" y="4541157"/>
                  <a:pt x="5866977" y="4541157"/>
                  <a:pt x="5869870" y="4536697"/>
                </a:cubicBezTo>
                <a:cubicBezTo>
                  <a:pt x="5869870" y="4536697"/>
                  <a:pt x="5869870" y="4536697"/>
                  <a:pt x="5869085" y="4533022"/>
                </a:cubicBezTo>
                <a:cubicBezTo>
                  <a:pt x="5848838" y="4564242"/>
                  <a:pt x="5825700" y="4599923"/>
                  <a:pt x="5809916" y="4634032"/>
                </a:cubicBezTo>
                <a:cubicBezTo>
                  <a:pt x="5786529" y="4650554"/>
                  <a:pt x="5760498" y="4690694"/>
                  <a:pt x="5732112" y="4719811"/>
                </a:cubicBezTo>
                <a:cubicBezTo>
                  <a:pt x="5772068" y="4672854"/>
                  <a:pt x="5800743" y="4609097"/>
                  <a:pt x="5839913" y="4558465"/>
                </a:cubicBezTo>
                <a:cubicBezTo>
                  <a:pt x="5852268" y="4544299"/>
                  <a:pt x="5841235" y="4546656"/>
                  <a:pt x="5846236" y="4534062"/>
                </a:cubicBezTo>
                <a:cubicBezTo>
                  <a:pt x="5860697" y="4511762"/>
                  <a:pt x="5870159" y="4502056"/>
                  <a:pt x="5879621" y="4492350"/>
                </a:cubicBezTo>
                <a:cubicBezTo>
                  <a:pt x="5891190" y="4474510"/>
                  <a:pt x="5885943" y="4467947"/>
                  <a:pt x="5893835" y="4450893"/>
                </a:cubicBezTo>
                <a:cubicBezTo>
                  <a:pt x="5906189" y="4436727"/>
                  <a:pt x="5918544" y="4422561"/>
                  <a:pt x="5930898" y="4408396"/>
                </a:cubicBezTo>
                <a:cubicBezTo>
                  <a:pt x="5930898" y="4408396"/>
                  <a:pt x="5930898" y="4408396"/>
                  <a:pt x="5939823" y="4414173"/>
                </a:cubicBezTo>
                <a:cubicBezTo>
                  <a:pt x="5945608" y="4405253"/>
                  <a:pt x="5954285" y="4391873"/>
                  <a:pt x="5959284" y="4379279"/>
                </a:cubicBezTo>
                <a:cubicBezTo>
                  <a:pt x="5959284" y="4379279"/>
                  <a:pt x="5959284" y="4379279"/>
                  <a:pt x="5955607" y="4380064"/>
                </a:cubicBezTo>
                <a:cubicBezTo>
                  <a:pt x="5956392" y="4383739"/>
                  <a:pt x="5953500" y="4388199"/>
                  <a:pt x="5952715" y="4384525"/>
                </a:cubicBezTo>
                <a:cubicBezTo>
                  <a:pt x="5952715" y="4384525"/>
                  <a:pt x="5951930" y="4380850"/>
                  <a:pt x="5951930" y="4380850"/>
                </a:cubicBezTo>
                <a:cubicBezTo>
                  <a:pt x="5948252" y="4381636"/>
                  <a:pt x="5943253" y="4394230"/>
                  <a:pt x="5941683" y="4386882"/>
                </a:cubicBezTo>
                <a:cubicBezTo>
                  <a:pt x="5945897" y="4370612"/>
                  <a:pt x="5950360" y="4373501"/>
                  <a:pt x="5955359" y="4360907"/>
                </a:cubicBezTo>
                <a:cubicBezTo>
                  <a:pt x="5955359" y="4360907"/>
                  <a:pt x="5955359" y="4360907"/>
                  <a:pt x="5954574" y="4357232"/>
                </a:cubicBezTo>
                <a:cubicBezTo>
                  <a:pt x="5954574" y="4357232"/>
                  <a:pt x="5954574" y="4357232"/>
                  <a:pt x="5958251" y="4356446"/>
                </a:cubicBezTo>
                <a:cubicBezTo>
                  <a:pt x="5957466" y="4352772"/>
                  <a:pt x="5960359" y="4348312"/>
                  <a:pt x="5960359" y="4348312"/>
                </a:cubicBezTo>
                <a:cubicBezTo>
                  <a:pt x="5964036" y="4347527"/>
                  <a:pt x="5964036" y="4347527"/>
                  <a:pt x="5964036" y="4347527"/>
                </a:cubicBezTo>
                <a:cubicBezTo>
                  <a:pt x="5965358" y="4335718"/>
                  <a:pt x="5972465" y="4314989"/>
                  <a:pt x="5980357" y="4297935"/>
                </a:cubicBezTo>
                <a:cubicBezTo>
                  <a:pt x="5991927" y="4280095"/>
                  <a:pt x="6000604" y="4266714"/>
                  <a:pt x="6007959" y="4265143"/>
                </a:cubicBezTo>
                <a:cubicBezTo>
                  <a:pt x="6007174" y="4261469"/>
                  <a:pt x="6010851" y="4260683"/>
                  <a:pt x="6010851" y="4260683"/>
                </a:cubicBezTo>
                <a:cubicBezTo>
                  <a:pt x="6010066" y="4257009"/>
                  <a:pt x="6012958" y="4252549"/>
                  <a:pt x="6016636" y="4251763"/>
                </a:cubicBezTo>
                <a:cubicBezTo>
                  <a:pt x="6016636" y="4251763"/>
                  <a:pt x="6016636" y="4251763"/>
                  <a:pt x="6017421" y="4255437"/>
                </a:cubicBezTo>
                <a:cubicBezTo>
                  <a:pt x="6014528" y="4259898"/>
                  <a:pt x="6014528" y="4259898"/>
                  <a:pt x="6014528" y="4259898"/>
                </a:cubicBezTo>
                <a:cubicBezTo>
                  <a:pt x="6014528" y="4259898"/>
                  <a:pt x="6014528" y="4259898"/>
                  <a:pt x="6015313" y="4263572"/>
                </a:cubicBezTo>
                <a:cubicBezTo>
                  <a:pt x="6023205" y="4246518"/>
                  <a:pt x="6019528" y="4247303"/>
                  <a:pt x="6024528" y="4234709"/>
                </a:cubicBezTo>
                <a:cubicBezTo>
                  <a:pt x="6024528" y="4234709"/>
                  <a:pt x="6021635" y="4239169"/>
                  <a:pt x="6021635" y="4239169"/>
                </a:cubicBezTo>
                <a:cubicBezTo>
                  <a:pt x="6021635" y="4239169"/>
                  <a:pt x="6021635" y="4239169"/>
                  <a:pt x="6020850" y="4235494"/>
                </a:cubicBezTo>
                <a:cubicBezTo>
                  <a:pt x="6020850" y="4235494"/>
                  <a:pt x="6020850" y="4235494"/>
                  <a:pt x="6020065" y="4231820"/>
                </a:cubicBezTo>
                <a:cubicBezTo>
                  <a:pt x="6020065" y="4231820"/>
                  <a:pt x="6017958" y="4239955"/>
                  <a:pt x="6013496" y="4237066"/>
                </a:cubicBezTo>
                <a:cubicBezTo>
                  <a:pt x="6018495" y="4224471"/>
                  <a:pt x="6023495" y="4211877"/>
                  <a:pt x="6027957" y="4214766"/>
                </a:cubicBezTo>
                <a:cubicBezTo>
                  <a:pt x="6027957" y="4214766"/>
                  <a:pt x="6027172" y="4211091"/>
                  <a:pt x="6030850" y="4210306"/>
                </a:cubicBezTo>
                <a:cubicBezTo>
                  <a:pt x="6052666" y="4186434"/>
                  <a:pt x="6068450" y="4152325"/>
                  <a:pt x="6078987" y="4111654"/>
                </a:cubicBezTo>
                <a:cubicBezTo>
                  <a:pt x="6078987" y="4111654"/>
                  <a:pt x="6078202" y="4107979"/>
                  <a:pt x="6081879" y="4107194"/>
                </a:cubicBezTo>
                <a:cubicBezTo>
                  <a:pt x="6081094" y="4103519"/>
                  <a:pt x="6083986" y="4099059"/>
                  <a:pt x="6083986" y="4099059"/>
                </a:cubicBezTo>
                <a:cubicBezTo>
                  <a:pt x="6083986" y="4099059"/>
                  <a:pt x="6083986" y="4099059"/>
                  <a:pt x="6084771" y="4102733"/>
                </a:cubicBezTo>
                <a:cubicBezTo>
                  <a:pt x="6086094" y="4090925"/>
                  <a:pt x="6089523" y="4070982"/>
                  <a:pt x="6087953" y="4063633"/>
                </a:cubicBezTo>
                <a:cubicBezTo>
                  <a:pt x="6088738" y="4067307"/>
                  <a:pt x="6088738" y="4067307"/>
                  <a:pt x="6085846" y="4071767"/>
                </a:cubicBezTo>
                <a:cubicBezTo>
                  <a:pt x="6085846" y="4071767"/>
                  <a:pt x="6082169" y="4072553"/>
                  <a:pt x="6082169" y="4072553"/>
                </a:cubicBezTo>
                <a:cubicBezTo>
                  <a:pt x="6081384" y="4068878"/>
                  <a:pt x="6081384" y="4068878"/>
                  <a:pt x="6084276" y="4064419"/>
                </a:cubicBezTo>
                <a:lnTo>
                  <a:pt x="6083990" y="4063082"/>
                </a:lnTo>
                <a:lnTo>
                  <a:pt x="6084968" y="4060909"/>
                </a:lnTo>
                <a:cubicBezTo>
                  <a:pt x="6086052" y="4059236"/>
                  <a:pt x="6086775" y="4058121"/>
                  <a:pt x="6086383" y="4056284"/>
                </a:cubicBezTo>
                <a:cubicBezTo>
                  <a:pt x="6087168" y="4059959"/>
                  <a:pt x="6083491" y="4060744"/>
                  <a:pt x="6083491" y="4060744"/>
                </a:cubicBezTo>
                <a:lnTo>
                  <a:pt x="6083990" y="4063082"/>
                </a:lnTo>
                <a:lnTo>
                  <a:pt x="6081384" y="4068878"/>
                </a:lnTo>
                <a:cubicBezTo>
                  <a:pt x="6085888" y="4017969"/>
                  <a:pt x="6115349" y="3957886"/>
                  <a:pt x="6123530" y="3906191"/>
                </a:cubicBezTo>
                <a:cubicBezTo>
                  <a:pt x="6127208" y="3905405"/>
                  <a:pt x="6131422" y="3889137"/>
                  <a:pt x="6134315" y="3884676"/>
                </a:cubicBezTo>
                <a:cubicBezTo>
                  <a:pt x="6130637" y="3885462"/>
                  <a:pt x="6130637" y="3885462"/>
                  <a:pt x="6129067" y="3878113"/>
                </a:cubicBezTo>
                <a:cubicBezTo>
                  <a:pt x="6129067" y="3878113"/>
                  <a:pt x="6132745" y="3877328"/>
                  <a:pt x="6131959" y="3873653"/>
                </a:cubicBezTo>
                <a:cubicBezTo>
                  <a:pt x="6131175" y="3869979"/>
                  <a:pt x="6134852" y="3869193"/>
                  <a:pt x="6134066" y="3865519"/>
                </a:cubicBezTo>
                <a:cubicBezTo>
                  <a:pt x="6140925" y="3825633"/>
                  <a:pt x="6150387" y="3815927"/>
                  <a:pt x="6157494" y="3795198"/>
                </a:cubicBezTo>
                <a:cubicBezTo>
                  <a:pt x="6157494" y="3795198"/>
                  <a:pt x="6158279" y="3798873"/>
                  <a:pt x="6154602" y="3799658"/>
                </a:cubicBezTo>
                <a:cubicBezTo>
                  <a:pt x="6154602" y="3799658"/>
                  <a:pt x="6150925" y="3800444"/>
                  <a:pt x="6150140" y="3796769"/>
                </a:cubicBezTo>
                <a:cubicBezTo>
                  <a:pt x="6150140" y="3796769"/>
                  <a:pt x="6153032" y="3792310"/>
                  <a:pt x="6153032" y="3792310"/>
                </a:cubicBezTo>
                <a:cubicBezTo>
                  <a:pt x="6152247" y="3788635"/>
                  <a:pt x="6152247" y="3788635"/>
                  <a:pt x="6152247" y="3788635"/>
                </a:cubicBezTo>
                <a:cubicBezTo>
                  <a:pt x="6148322" y="3770263"/>
                  <a:pt x="6160966" y="3721457"/>
                  <a:pt x="6172783" y="3722774"/>
                </a:cubicBezTo>
                <a:cubicBezTo>
                  <a:pt x="6174643" y="3695483"/>
                  <a:pt x="6177040" y="3652707"/>
                  <a:pt x="6187039" y="3627519"/>
                </a:cubicBezTo>
                <a:close/>
                <a:moveTo>
                  <a:pt x="5453639" y="3702176"/>
                </a:moveTo>
                <a:lnTo>
                  <a:pt x="5453774" y="3702469"/>
                </a:lnTo>
                <a:cubicBezTo>
                  <a:pt x="5453249" y="3705524"/>
                  <a:pt x="5451719" y="3709383"/>
                  <a:pt x="5449948" y="3712116"/>
                </a:cubicBezTo>
                <a:close/>
                <a:moveTo>
                  <a:pt x="5548423" y="3643981"/>
                </a:moveTo>
                <a:cubicBezTo>
                  <a:pt x="5553889" y="3647523"/>
                  <a:pt x="5550347" y="3652990"/>
                  <a:pt x="5544882" y="3649448"/>
                </a:cubicBezTo>
                <a:cubicBezTo>
                  <a:pt x="5549385" y="3648486"/>
                  <a:pt x="5549385" y="3648486"/>
                  <a:pt x="5548423" y="3643981"/>
                </a:cubicBezTo>
                <a:close/>
                <a:moveTo>
                  <a:pt x="5501782" y="3594005"/>
                </a:moveTo>
                <a:lnTo>
                  <a:pt x="5500844" y="3597631"/>
                </a:lnTo>
                <a:cubicBezTo>
                  <a:pt x="5501806" y="3602135"/>
                  <a:pt x="5501806" y="3602135"/>
                  <a:pt x="5501806" y="3602135"/>
                </a:cubicBezTo>
                <a:cubicBezTo>
                  <a:pt x="5501806" y="3602135"/>
                  <a:pt x="5501806" y="3602135"/>
                  <a:pt x="5498264" y="3607601"/>
                </a:cubicBezTo>
                <a:cubicBezTo>
                  <a:pt x="5497302" y="3603098"/>
                  <a:pt x="5500844" y="3597631"/>
                  <a:pt x="5496339" y="3598593"/>
                </a:cubicBezTo>
                <a:close/>
                <a:moveTo>
                  <a:pt x="5505531" y="3584407"/>
                </a:moveTo>
                <a:lnTo>
                  <a:pt x="5502887" y="3593074"/>
                </a:lnTo>
                <a:lnTo>
                  <a:pt x="5501782" y="3594005"/>
                </a:lnTo>
                <a:lnTo>
                  <a:pt x="5503423" y="3587661"/>
                </a:lnTo>
                <a:close/>
                <a:moveTo>
                  <a:pt x="5509363" y="3567553"/>
                </a:moveTo>
                <a:lnTo>
                  <a:pt x="5513086" y="3566758"/>
                </a:lnTo>
                <a:cubicBezTo>
                  <a:pt x="5509545" y="3572225"/>
                  <a:pt x="5506002" y="3577690"/>
                  <a:pt x="5506965" y="3582195"/>
                </a:cubicBezTo>
                <a:lnTo>
                  <a:pt x="5505531" y="3584407"/>
                </a:lnTo>
                <a:lnTo>
                  <a:pt x="5507691" y="3577329"/>
                </a:lnTo>
                <a:close/>
                <a:moveTo>
                  <a:pt x="5510688" y="3559800"/>
                </a:moveTo>
                <a:lnTo>
                  <a:pt x="5509363" y="3567553"/>
                </a:lnTo>
                <a:lnTo>
                  <a:pt x="5508582" y="3567720"/>
                </a:lnTo>
                <a:close/>
                <a:moveTo>
                  <a:pt x="5161932" y="3575847"/>
                </a:moveTo>
                <a:cubicBezTo>
                  <a:pt x="5162324" y="3577685"/>
                  <a:pt x="5161601" y="3578799"/>
                  <a:pt x="5160517" y="3580472"/>
                </a:cubicBezTo>
                <a:lnTo>
                  <a:pt x="5159539" y="3582645"/>
                </a:lnTo>
                <a:lnTo>
                  <a:pt x="5159040" y="3580307"/>
                </a:lnTo>
                <a:cubicBezTo>
                  <a:pt x="5159040" y="3580307"/>
                  <a:pt x="5162717" y="3579521"/>
                  <a:pt x="5161932" y="3575847"/>
                </a:cubicBezTo>
                <a:close/>
                <a:moveTo>
                  <a:pt x="1120688" y="4434529"/>
                </a:moveTo>
                <a:lnTo>
                  <a:pt x="1126155" y="4438070"/>
                </a:lnTo>
                <a:cubicBezTo>
                  <a:pt x="1126155" y="4438070"/>
                  <a:pt x="1126155" y="4438070"/>
                  <a:pt x="1121651" y="4439032"/>
                </a:cubicBezTo>
                <a:close/>
                <a:moveTo>
                  <a:pt x="5592057" y="3360201"/>
                </a:moveTo>
                <a:lnTo>
                  <a:pt x="5593625" y="3370584"/>
                </a:lnTo>
                <a:cubicBezTo>
                  <a:pt x="5593625" y="3370584"/>
                  <a:pt x="5593625" y="3370584"/>
                  <a:pt x="5592663" y="3366081"/>
                </a:cubicBezTo>
                <a:cubicBezTo>
                  <a:pt x="5591701" y="3361577"/>
                  <a:pt x="5591701" y="3361577"/>
                  <a:pt x="5591701" y="3361577"/>
                </a:cubicBezTo>
                <a:close/>
                <a:moveTo>
                  <a:pt x="818034" y="4362609"/>
                </a:moveTo>
                <a:lnTo>
                  <a:pt x="820283" y="4366839"/>
                </a:lnTo>
                <a:lnTo>
                  <a:pt x="818996" y="4367114"/>
                </a:lnTo>
                <a:cubicBezTo>
                  <a:pt x="818034" y="4362609"/>
                  <a:pt x="818034" y="4362609"/>
                  <a:pt x="818034" y="4362609"/>
                </a:cubicBezTo>
                <a:close/>
                <a:moveTo>
                  <a:pt x="5246100" y="3411866"/>
                </a:moveTo>
                <a:lnTo>
                  <a:pt x="5247019" y="3411670"/>
                </a:lnTo>
                <a:lnTo>
                  <a:pt x="5246885" y="3415540"/>
                </a:lnTo>
                <a:cubicBezTo>
                  <a:pt x="5246885" y="3415540"/>
                  <a:pt x="5246885" y="3415540"/>
                  <a:pt x="5246100" y="3411866"/>
                </a:cubicBezTo>
                <a:close/>
                <a:moveTo>
                  <a:pt x="5262588" y="3147082"/>
                </a:moveTo>
                <a:cubicBezTo>
                  <a:pt x="5252589" y="3172271"/>
                  <a:pt x="5250192" y="3215045"/>
                  <a:pt x="5248332" y="3242337"/>
                </a:cubicBezTo>
                <a:cubicBezTo>
                  <a:pt x="5236515" y="3241020"/>
                  <a:pt x="5223871" y="3289826"/>
                  <a:pt x="5227796" y="3308198"/>
                </a:cubicBezTo>
                <a:cubicBezTo>
                  <a:pt x="5227796" y="3308198"/>
                  <a:pt x="5227796" y="3308198"/>
                  <a:pt x="5228581" y="3311872"/>
                </a:cubicBezTo>
                <a:cubicBezTo>
                  <a:pt x="5228581" y="3311872"/>
                  <a:pt x="5225689" y="3316332"/>
                  <a:pt x="5225689" y="3316332"/>
                </a:cubicBezTo>
                <a:cubicBezTo>
                  <a:pt x="5226475" y="3320007"/>
                  <a:pt x="5230152" y="3319222"/>
                  <a:pt x="5230152" y="3319222"/>
                </a:cubicBezTo>
                <a:cubicBezTo>
                  <a:pt x="5233830" y="3318436"/>
                  <a:pt x="5233044" y="3314761"/>
                  <a:pt x="5233044" y="3314761"/>
                </a:cubicBezTo>
                <a:cubicBezTo>
                  <a:pt x="5225937" y="3335490"/>
                  <a:pt x="5216475" y="3345195"/>
                  <a:pt x="5209615" y="3385082"/>
                </a:cubicBezTo>
                <a:cubicBezTo>
                  <a:pt x="5210401" y="3388757"/>
                  <a:pt x="5206724" y="3389542"/>
                  <a:pt x="5207509" y="3393216"/>
                </a:cubicBezTo>
                <a:cubicBezTo>
                  <a:pt x="5208294" y="3396890"/>
                  <a:pt x="5204616" y="3397676"/>
                  <a:pt x="5204616" y="3397676"/>
                </a:cubicBezTo>
                <a:cubicBezTo>
                  <a:pt x="5206186" y="3405025"/>
                  <a:pt x="5206186" y="3405025"/>
                  <a:pt x="5209864" y="3404240"/>
                </a:cubicBezTo>
                <a:cubicBezTo>
                  <a:pt x="5206971" y="3408699"/>
                  <a:pt x="5202757" y="3424968"/>
                  <a:pt x="5199079" y="3425754"/>
                </a:cubicBezTo>
                <a:cubicBezTo>
                  <a:pt x="5190898" y="3477449"/>
                  <a:pt x="5161437" y="3537532"/>
                  <a:pt x="5156933" y="3588442"/>
                </a:cubicBezTo>
                <a:lnTo>
                  <a:pt x="5159539" y="3582645"/>
                </a:lnTo>
                <a:lnTo>
                  <a:pt x="5159825" y="3583982"/>
                </a:lnTo>
                <a:cubicBezTo>
                  <a:pt x="5156933" y="3588442"/>
                  <a:pt x="5156933" y="3588442"/>
                  <a:pt x="5157718" y="3592116"/>
                </a:cubicBezTo>
                <a:cubicBezTo>
                  <a:pt x="5157718" y="3592116"/>
                  <a:pt x="5161395" y="3591330"/>
                  <a:pt x="5161395" y="3591330"/>
                </a:cubicBezTo>
                <a:cubicBezTo>
                  <a:pt x="5164287" y="3586871"/>
                  <a:pt x="5164287" y="3586871"/>
                  <a:pt x="5163502" y="3583196"/>
                </a:cubicBezTo>
                <a:cubicBezTo>
                  <a:pt x="5165072" y="3590545"/>
                  <a:pt x="5161643" y="3610488"/>
                  <a:pt x="5160320" y="3622296"/>
                </a:cubicBezTo>
                <a:cubicBezTo>
                  <a:pt x="5159535" y="3618622"/>
                  <a:pt x="5159535" y="3618622"/>
                  <a:pt x="5159535" y="3618622"/>
                </a:cubicBezTo>
                <a:cubicBezTo>
                  <a:pt x="5159535" y="3618622"/>
                  <a:pt x="5156643" y="3623082"/>
                  <a:pt x="5157428" y="3626757"/>
                </a:cubicBezTo>
                <a:cubicBezTo>
                  <a:pt x="5153751" y="3627542"/>
                  <a:pt x="5154536" y="3631216"/>
                  <a:pt x="5154536" y="3631216"/>
                </a:cubicBezTo>
                <a:cubicBezTo>
                  <a:pt x="5143999" y="3671889"/>
                  <a:pt x="5128215" y="3705997"/>
                  <a:pt x="5106399" y="3729869"/>
                </a:cubicBezTo>
                <a:cubicBezTo>
                  <a:pt x="5110076" y="3729083"/>
                  <a:pt x="5109291" y="3725408"/>
                  <a:pt x="5109291" y="3725408"/>
                </a:cubicBezTo>
                <a:cubicBezTo>
                  <a:pt x="5108506" y="3721734"/>
                  <a:pt x="5108506" y="3721734"/>
                  <a:pt x="5104829" y="3722520"/>
                </a:cubicBezTo>
                <a:cubicBezTo>
                  <a:pt x="5104829" y="3722520"/>
                  <a:pt x="5105614" y="3726194"/>
                  <a:pt x="5105614" y="3726194"/>
                </a:cubicBezTo>
                <a:cubicBezTo>
                  <a:pt x="5105614" y="3726194"/>
                  <a:pt x="5105614" y="3726194"/>
                  <a:pt x="5106399" y="3729869"/>
                </a:cubicBezTo>
                <a:cubicBezTo>
                  <a:pt x="5102721" y="3730655"/>
                  <a:pt x="5103506" y="3734329"/>
                  <a:pt x="5103506" y="3734329"/>
                </a:cubicBezTo>
                <a:cubicBezTo>
                  <a:pt x="5099044" y="3731440"/>
                  <a:pt x="5094044" y="3744034"/>
                  <a:pt x="5089045" y="3756628"/>
                </a:cubicBezTo>
                <a:cubicBezTo>
                  <a:pt x="5093507" y="3759518"/>
                  <a:pt x="5095614" y="3751383"/>
                  <a:pt x="5095614" y="3751383"/>
                </a:cubicBezTo>
                <a:cubicBezTo>
                  <a:pt x="5096399" y="3755057"/>
                  <a:pt x="5096399" y="3755057"/>
                  <a:pt x="5096399" y="3755057"/>
                </a:cubicBezTo>
                <a:cubicBezTo>
                  <a:pt x="5097184" y="3758732"/>
                  <a:pt x="5097184" y="3758732"/>
                  <a:pt x="5097184" y="3758732"/>
                </a:cubicBezTo>
                <a:cubicBezTo>
                  <a:pt x="5097184" y="3758732"/>
                  <a:pt x="5100077" y="3754271"/>
                  <a:pt x="5100077" y="3754271"/>
                </a:cubicBezTo>
                <a:cubicBezTo>
                  <a:pt x="5095077" y="3766866"/>
                  <a:pt x="5098754" y="3766080"/>
                  <a:pt x="5090862" y="3783135"/>
                </a:cubicBezTo>
                <a:cubicBezTo>
                  <a:pt x="5090077" y="3779461"/>
                  <a:pt x="5090077" y="3779461"/>
                  <a:pt x="5090077" y="3779461"/>
                </a:cubicBezTo>
                <a:cubicBezTo>
                  <a:pt x="5090077" y="3779461"/>
                  <a:pt x="5090077" y="3779461"/>
                  <a:pt x="5092970" y="3775001"/>
                </a:cubicBezTo>
                <a:cubicBezTo>
                  <a:pt x="5092185" y="3771327"/>
                  <a:pt x="5092185" y="3771327"/>
                  <a:pt x="5092185" y="3771327"/>
                </a:cubicBezTo>
                <a:cubicBezTo>
                  <a:pt x="5088507" y="3772112"/>
                  <a:pt x="5085615" y="3776572"/>
                  <a:pt x="5086400" y="3780246"/>
                </a:cubicBezTo>
                <a:cubicBezTo>
                  <a:pt x="5086400" y="3780246"/>
                  <a:pt x="5082723" y="3781032"/>
                  <a:pt x="5083508" y="3784706"/>
                </a:cubicBezTo>
                <a:cubicBezTo>
                  <a:pt x="5076153" y="3786277"/>
                  <a:pt x="5067476" y="3799657"/>
                  <a:pt x="5055907" y="3817497"/>
                </a:cubicBezTo>
                <a:cubicBezTo>
                  <a:pt x="5048015" y="3834552"/>
                  <a:pt x="5040908" y="3855281"/>
                  <a:pt x="5039585" y="3867090"/>
                </a:cubicBezTo>
                <a:cubicBezTo>
                  <a:pt x="5039585" y="3867090"/>
                  <a:pt x="5039585" y="3867090"/>
                  <a:pt x="5035908" y="3867875"/>
                </a:cubicBezTo>
                <a:cubicBezTo>
                  <a:pt x="5035908" y="3867875"/>
                  <a:pt x="5033016" y="3872335"/>
                  <a:pt x="5033801" y="3876009"/>
                </a:cubicBezTo>
                <a:cubicBezTo>
                  <a:pt x="5030123" y="3876795"/>
                  <a:pt x="5030123" y="3876795"/>
                  <a:pt x="5030123" y="3876795"/>
                </a:cubicBezTo>
                <a:cubicBezTo>
                  <a:pt x="5030908" y="3880470"/>
                  <a:pt x="5030908" y="3880470"/>
                  <a:pt x="5030908" y="3880470"/>
                </a:cubicBezTo>
                <a:cubicBezTo>
                  <a:pt x="5025909" y="3893064"/>
                  <a:pt x="5021446" y="3890175"/>
                  <a:pt x="5017232" y="3906445"/>
                </a:cubicBezTo>
                <a:cubicBezTo>
                  <a:pt x="5018802" y="3913793"/>
                  <a:pt x="5023801" y="3901198"/>
                  <a:pt x="5027479" y="3900413"/>
                </a:cubicBezTo>
                <a:cubicBezTo>
                  <a:pt x="5027479" y="3900413"/>
                  <a:pt x="5028264" y="3904088"/>
                  <a:pt x="5028264" y="3904088"/>
                </a:cubicBezTo>
                <a:cubicBezTo>
                  <a:pt x="5029049" y="3907762"/>
                  <a:pt x="5031941" y="3903302"/>
                  <a:pt x="5031156" y="3899627"/>
                </a:cubicBezTo>
                <a:cubicBezTo>
                  <a:pt x="5034833" y="3898841"/>
                  <a:pt x="5034833" y="3898841"/>
                  <a:pt x="5034833" y="3898841"/>
                </a:cubicBezTo>
                <a:cubicBezTo>
                  <a:pt x="5029834" y="3911436"/>
                  <a:pt x="5021157" y="3924816"/>
                  <a:pt x="5015372" y="3933736"/>
                </a:cubicBezTo>
                <a:cubicBezTo>
                  <a:pt x="5006447" y="3927959"/>
                  <a:pt x="5006447" y="3927959"/>
                  <a:pt x="5006447" y="3927959"/>
                </a:cubicBezTo>
                <a:cubicBezTo>
                  <a:pt x="4994093" y="3942124"/>
                  <a:pt x="4981739" y="3956290"/>
                  <a:pt x="4969384" y="3970456"/>
                </a:cubicBezTo>
                <a:cubicBezTo>
                  <a:pt x="4961492" y="3987510"/>
                  <a:pt x="4966740" y="3994073"/>
                  <a:pt x="4955170" y="4011913"/>
                </a:cubicBezTo>
                <a:cubicBezTo>
                  <a:pt x="4945708" y="4021619"/>
                  <a:pt x="4936246" y="4031325"/>
                  <a:pt x="4921785" y="4053624"/>
                </a:cubicBezTo>
                <a:cubicBezTo>
                  <a:pt x="4916785" y="4066219"/>
                  <a:pt x="4927817" y="4063862"/>
                  <a:pt x="4915463" y="4078028"/>
                </a:cubicBezTo>
                <a:cubicBezTo>
                  <a:pt x="4876292" y="4128659"/>
                  <a:pt x="4847617" y="4192416"/>
                  <a:pt x="4807661" y="4239374"/>
                </a:cubicBezTo>
                <a:cubicBezTo>
                  <a:pt x="4836047" y="4210257"/>
                  <a:pt x="4862078" y="4170117"/>
                  <a:pt x="4885465" y="4153594"/>
                </a:cubicBezTo>
                <a:cubicBezTo>
                  <a:pt x="4901249" y="4119486"/>
                  <a:pt x="4924387" y="4083805"/>
                  <a:pt x="4944634" y="4052585"/>
                </a:cubicBezTo>
                <a:cubicBezTo>
                  <a:pt x="4945419" y="4056260"/>
                  <a:pt x="4945419" y="4056260"/>
                  <a:pt x="4945419" y="4056260"/>
                </a:cubicBezTo>
                <a:cubicBezTo>
                  <a:pt x="4942526" y="4060720"/>
                  <a:pt x="4942526" y="4060720"/>
                  <a:pt x="4943311" y="4064394"/>
                </a:cubicBezTo>
                <a:cubicBezTo>
                  <a:pt x="4943311" y="4064394"/>
                  <a:pt x="4946989" y="4063608"/>
                  <a:pt x="4946204" y="4059934"/>
                </a:cubicBezTo>
                <a:cubicBezTo>
                  <a:pt x="4952773" y="4054689"/>
                  <a:pt x="4952773" y="4054689"/>
                  <a:pt x="4952773" y="4054689"/>
                </a:cubicBezTo>
                <a:cubicBezTo>
                  <a:pt x="4949881" y="4059148"/>
                  <a:pt x="4946989" y="4063608"/>
                  <a:pt x="4944096" y="4068069"/>
                </a:cubicBezTo>
                <a:cubicBezTo>
                  <a:pt x="4967483" y="4051546"/>
                  <a:pt x="4987729" y="4020326"/>
                  <a:pt x="5007190" y="3985431"/>
                </a:cubicBezTo>
                <a:cubicBezTo>
                  <a:pt x="5025867" y="3946862"/>
                  <a:pt x="5047435" y="3903834"/>
                  <a:pt x="5066112" y="3865264"/>
                </a:cubicBezTo>
                <a:cubicBezTo>
                  <a:pt x="5077681" y="3847424"/>
                  <a:pt x="5094250" y="3816990"/>
                  <a:pt x="5106357" y="3783667"/>
                </a:cubicBezTo>
                <a:cubicBezTo>
                  <a:pt x="5122926" y="3753233"/>
                  <a:pt x="5131355" y="3720694"/>
                  <a:pt x="5134785" y="3700752"/>
                </a:cubicBezTo>
                <a:cubicBezTo>
                  <a:pt x="5145569" y="3679237"/>
                  <a:pt x="5155568" y="3654049"/>
                  <a:pt x="5158998" y="3634105"/>
                </a:cubicBezTo>
                <a:cubicBezTo>
                  <a:pt x="5158998" y="3634105"/>
                  <a:pt x="5162675" y="3633319"/>
                  <a:pt x="5161890" y="3629645"/>
                </a:cubicBezTo>
                <a:cubicBezTo>
                  <a:pt x="5164783" y="3625185"/>
                  <a:pt x="5164783" y="3625185"/>
                  <a:pt x="5163998" y="3621510"/>
                </a:cubicBezTo>
                <a:cubicBezTo>
                  <a:pt x="5189781" y="3562213"/>
                  <a:pt x="5198748" y="3514193"/>
                  <a:pt x="5212714" y="3453577"/>
                </a:cubicBezTo>
                <a:cubicBezTo>
                  <a:pt x="5222961" y="3447546"/>
                  <a:pt x="5221639" y="3459355"/>
                  <a:pt x="5226101" y="3462243"/>
                </a:cubicBezTo>
                <a:cubicBezTo>
                  <a:pt x="5232671" y="3456998"/>
                  <a:pt x="5234778" y="3448863"/>
                  <a:pt x="5240563" y="3439944"/>
                </a:cubicBezTo>
                <a:cubicBezTo>
                  <a:pt x="5237671" y="3444403"/>
                  <a:pt x="5238456" y="3448077"/>
                  <a:pt x="5238456" y="3448077"/>
                </a:cubicBezTo>
                <a:cubicBezTo>
                  <a:pt x="5235563" y="3452538"/>
                  <a:pt x="5235563" y="3452538"/>
                  <a:pt x="5236348" y="3456212"/>
                </a:cubicBezTo>
                <a:cubicBezTo>
                  <a:pt x="5240026" y="3455426"/>
                  <a:pt x="5239241" y="3451752"/>
                  <a:pt x="5239241" y="3451752"/>
                </a:cubicBezTo>
                <a:cubicBezTo>
                  <a:pt x="5242133" y="3447292"/>
                  <a:pt x="5241348" y="3443618"/>
                  <a:pt x="5241348" y="3443618"/>
                </a:cubicBezTo>
                <a:cubicBezTo>
                  <a:pt x="5241348" y="3443618"/>
                  <a:pt x="5244240" y="3439158"/>
                  <a:pt x="5244240" y="3439158"/>
                </a:cubicBezTo>
                <a:cubicBezTo>
                  <a:pt x="5246348" y="3431023"/>
                  <a:pt x="5248455" y="3422889"/>
                  <a:pt x="5251347" y="3418429"/>
                </a:cubicBezTo>
                <a:cubicBezTo>
                  <a:pt x="5251347" y="3418429"/>
                  <a:pt x="5251347" y="3418429"/>
                  <a:pt x="5250562" y="3414755"/>
                </a:cubicBezTo>
                <a:cubicBezTo>
                  <a:pt x="5250562" y="3414755"/>
                  <a:pt x="5249777" y="3411081"/>
                  <a:pt x="5249777" y="3411081"/>
                </a:cubicBezTo>
                <a:lnTo>
                  <a:pt x="5247019" y="3411670"/>
                </a:lnTo>
                <a:lnTo>
                  <a:pt x="5247153" y="3407799"/>
                </a:lnTo>
                <a:cubicBezTo>
                  <a:pt x="5246761" y="3405962"/>
                  <a:pt x="5246368" y="3404124"/>
                  <a:pt x="5247422" y="3400057"/>
                </a:cubicBezTo>
                <a:cubicBezTo>
                  <a:pt x="5241390" y="3389820"/>
                  <a:pt x="5238745" y="3413437"/>
                  <a:pt x="5231391" y="3415009"/>
                </a:cubicBezTo>
                <a:cubicBezTo>
                  <a:pt x="5234820" y="3395065"/>
                  <a:pt x="5230358" y="3392177"/>
                  <a:pt x="5232465" y="3384043"/>
                </a:cubicBezTo>
                <a:cubicBezTo>
                  <a:pt x="5228003" y="3381153"/>
                  <a:pt x="5228003" y="3381153"/>
                  <a:pt x="5228003" y="3381153"/>
                </a:cubicBezTo>
                <a:cubicBezTo>
                  <a:pt x="5228003" y="3381153"/>
                  <a:pt x="5228003" y="3381153"/>
                  <a:pt x="5231680" y="3380368"/>
                </a:cubicBezTo>
                <a:cubicBezTo>
                  <a:pt x="5231680" y="3380368"/>
                  <a:pt x="5230895" y="3376694"/>
                  <a:pt x="5230895" y="3376694"/>
                </a:cubicBezTo>
                <a:cubicBezTo>
                  <a:pt x="5233788" y="3372234"/>
                  <a:pt x="5233788" y="3372234"/>
                  <a:pt x="5230110" y="3373020"/>
                </a:cubicBezTo>
                <a:cubicBezTo>
                  <a:pt x="5229324" y="3369345"/>
                  <a:pt x="5229324" y="3369345"/>
                  <a:pt x="5229324" y="3369345"/>
                </a:cubicBezTo>
                <a:cubicBezTo>
                  <a:pt x="5238539" y="3340481"/>
                  <a:pt x="5248539" y="3315293"/>
                  <a:pt x="5239613" y="3309515"/>
                </a:cubicBezTo>
                <a:cubicBezTo>
                  <a:pt x="5235936" y="3310301"/>
                  <a:pt x="5235936" y="3310301"/>
                  <a:pt x="5235936" y="3310301"/>
                </a:cubicBezTo>
                <a:cubicBezTo>
                  <a:pt x="5239613" y="3309515"/>
                  <a:pt x="5238828" y="3305841"/>
                  <a:pt x="5238828" y="3305841"/>
                </a:cubicBezTo>
                <a:cubicBezTo>
                  <a:pt x="5242506" y="3305056"/>
                  <a:pt x="5240936" y="3297706"/>
                  <a:pt x="5243828" y="3293247"/>
                </a:cubicBezTo>
                <a:cubicBezTo>
                  <a:pt x="5243043" y="3289573"/>
                  <a:pt x="5243043" y="3289573"/>
                  <a:pt x="5239366" y="3290358"/>
                </a:cubicBezTo>
                <a:cubicBezTo>
                  <a:pt x="5249613" y="3284326"/>
                  <a:pt x="5255935" y="3259924"/>
                  <a:pt x="5260687" y="3228171"/>
                </a:cubicBezTo>
                <a:cubicBezTo>
                  <a:pt x="5265439" y="3196420"/>
                  <a:pt x="5262836" y="3166239"/>
                  <a:pt x="5262588" y="3147082"/>
                </a:cubicBezTo>
                <a:close/>
                <a:moveTo>
                  <a:pt x="869439" y="3941889"/>
                </a:moveTo>
                <a:cubicBezTo>
                  <a:pt x="869439" y="3941889"/>
                  <a:pt x="869439" y="3941889"/>
                  <a:pt x="870401" y="3946393"/>
                </a:cubicBezTo>
                <a:lnTo>
                  <a:pt x="869247" y="3944432"/>
                </a:lnTo>
                <a:close/>
                <a:moveTo>
                  <a:pt x="5600071" y="2827600"/>
                </a:moveTo>
                <a:cubicBezTo>
                  <a:pt x="5600071" y="2827600"/>
                  <a:pt x="5600071" y="2827600"/>
                  <a:pt x="5601033" y="2832105"/>
                </a:cubicBezTo>
                <a:lnTo>
                  <a:pt x="5600701" y="2831889"/>
                </a:lnTo>
                <a:close/>
                <a:moveTo>
                  <a:pt x="5594604" y="2824058"/>
                </a:moveTo>
                <a:lnTo>
                  <a:pt x="5594817" y="2824013"/>
                </a:lnTo>
                <a:lnTo>
                  <a:pt x="5595567" y="2828563"/>
                </a:lnTo>
                <a:cubicBezTo>
                  <a:pt x="5595567" y="2828563"/>
                  <a:pt x="5595567" y="2828563"/>
                  <a:pt x="5594604" y="2824058"/>
                </a:cubicBezTo>
                <a:close/>
                <a:moveTo>
                  <a:pt x="756958" y="3768116"/>
                </a:moveTo>
                <a:cubicBezTo>
                  <a:pt x="761462" y="3767153"/>
                  <a:pt x="763387" y="3776161"/>
                  <a:pt x="764349" y="3780665"/>
                </a:cubicBezTo>
                <a:cubicBezTo>
                  <a:pt x="759845" y="3781628"/>
                  <a:pt x="759845" y="3781628"/>
                  <a:pt x="759845" y="3781628"/>
                </a:cubicBezTo>
                <a:close/>
                <a:moveTo>
                  <a:pt x="5540370" y="2614293"/>
                </a:moveTo>
                <a:cubicBezTo>
                  <a:pt x="5541332" y="2618797"/>
                  <a:pt x="5545837" y="2617834"/>
                  <a:pt x="5545837" y="2617834"/>
                </a:cubicBezTo>
                <a:cubicBezTo>
                  <a:pt x="5541332" y="2618797"/>
                  <a:pt x="5541332" y="2618797"/>
                  <a:pt x="5541332" y="2618797"/>
                </a:cubicBezTo>
                <a:cubicBezTo>
                  <a:pt x="5540370" y="2614293"/>
                  <a:pt x="5540370" y="2614293"/>
                  <a:pt x="5540370" y="2614293"/>
                </a:cubicBezTo>
                <a:close/>
                <a:moveTo>
                  <a:pt x="5744362" y="2533034"/>
                </a:moveTo>
                <a:cubicBezTo>
                  <a:pt x="5742746" y="2547508"/>
                  <a:pt x="5747249" y="2546546"/>
                  <a:pt x="5751754" y="2545583"/>
                </a:cubicBezTo>
                <a:cubicBezTo>
                  <a:pt x="5759452" y="2581616"/>
                  <a:pt x="5762646" y="2618610"/>
                  <a:pt x="5770344" y="2654643"/>
                </a:cubicBezTo>
                <a:cubicBezTo>
                  <a:pt x="5775155" y="2677163"/>
                  <a:pt x="5779353" y="2652719"/>
                  <a:pt x="5792210" y="2668810"/>
                </a:cubicBezTo>
                <a:cubicBezTo>
                  <a:pt x="5792517" y="2692292"/>
                  <a:pt x="5798946" y="2700338"/>
                  <a:pt x="5800215" y="2728325"/>
                </a:cubicBezTo>
                <a:cubicBezTo>
                  <a:pt x="5804720" y="2727363"/>
                  <a:pt x="5807299" y="2717392"/>
                  <a:pt x="5803450" y="2699375"/>
                </a:cubicBezTo>
                <a:cubicBezTo>
                  <a:pt x="5805375" y="2708384"/>
                  <a:pt x="5811803" y="2716430"/>
                  <a:pt x="5811149" y="2735408"/>
                </a:cubicBezTo>
                <a:cubicBezTo>
                  <a:pt x="5813728" y="2725438"/>
                  <a:pt x="5819194" y="2728979"/>
                  <a:pt x="5820811" y="2714505"/>
                </a:cubicBezTo>
                <a:cubicBezTo>
                  <a:pt x="5828161" y="2792999"/>
                  <a:pt x="5835512" y="2871492"/>
                  <a:pt x="5838358" y="2950947"/>
                </a:cubicBezTo>
                <a:cubicBezTo>
                  <a:pt x="5840282" y="2959956"/>
                  <a:pt x="5842207" y="2968964"/>
                  <a:pt x="5838665" y="2974430"/>
                </a:cubicBezTo>
                <a:cubicBezTo>
                  <a:pt x="5870897" y="3918890"/>
                  <a:pt x="5403604" y="4795814"/>
                  <a:pt x="4638016" y="5312600"/>
                </a:cubicBezTo>
                <a:cubicBezTo>
                  <a:pt x="4638016" y="5312600"/>
                  <a:pt x="4638016" y="5312600"/>
                  <a:pt x="4633512" y="5313563"/>
                </a:cubicBezTo>
                <a:cubicBezTo>
                  <a:pt x="4633512" y="5313563"/>
                  <a:pt x="4629008" y="5314525"/>
                  <a:pt x="4629008" y="5314525"/>
                </a:cubicBezTo>
                <a:cubicBezTo>
                  <a:pt x="4637054" y="5308097"/>
                  <a:pt x="4631588" y="5304555"/>
                  <a:pt x="4623541" y="5310984"/>
                </a:cubicBezTo>
                <a:cubicBezTo>
                  <a:pt x="4631588" y="5304555"/>
                  <a:pt x="4631588" y="5304555"/>
                  <a:pt x="4631588" y="5304555"/>
                </a:cubicBezTo>
                <a:cubicBezTo>
                  <a:pt x="4635130" y="5299088"/>
                  <a:pt x="4635130" y="5299088"/>
                  <a:pt x="4629663" y="5295546"/>
                </a:cubicBezTo>
                <a:cubicBezTo>
                  <a:pt x="4629663" y="5295546"/>
                  <a:pt x="4625159" y="5296509"/>
                  <a:pt x="4621617" y="5301975"/>
                </a:cubicBezTo>
                <a:cubicBezTo>
                  <a:pt x="4618076" y="5307442"/>
                  <a:pt x="4618076" y="5307442"/>
                  <a:pt x="4618076" y="5307442"/>
                </a:cubicBezTo>
                <a:cubicBezTo>
                  <a:pt x="4613571" y="5308404"/>
                  <a:pt x="4613571" y="5308404"/>
                  <a:pt x="4613571" y="5308404"/>
                </a:cubicBezTo>
                <a:cubicBezTo>
                  <a:pt x="4611647" y="5299395"/>
                  <a:pt x="4607142" y="5300358"/>
                  <a:pt x="4599097" y="5306787"/>
                </a:cubicBezTo>
                <a:cubicBezTo>
                  <a:pt x="4592013" y="5317720"/>
                  <a:pt x="4600059" y="5311291"/>
                  <a:pt x="4597479" y="5321261"/>
                </a:cubicBezTo>
                <a:cubicBezTo>
                  <a:pt x="4605526" y="5314833"/>
                  <a:pt x="4605526" y="5314833"/>
                  <a:pt x="4605526" y="5314833"/>
                </a:cubicBezTo>
                <a:cubicBezTo>
                  <a:pt x="4601984" y="5320299"/>
                  <a:pt x="4597479" y="5321261"/>
                  <a:pt x="4602946" y="5324803"/>
                </a:cubicBezTo>
                <a:cubicBezTo>
                  <a:pt x="4607450" y="5323841"/>
                  <a:pt x="4611954" y="5322878"/>
                  <a:pt x="4615496" y="5317412"/>
                </a:cubicBezTo>
                <a:cubicBezTo>
                  <a:pt x="4619038" y="5311946"/>
                  <a:pt x="4619038" y="5311946"/>
                  <a:pt x="4619038" y="5311946"/>
                </a:cubicBezTo>
                <a:cubicBezTo>
                  <a:pt x="4620000" y="5316449"/>
                  <a:pt x="4615496" y="5317412"/>
                  <a:pt x="4616458" y="5321916"/>
                </a:cubicBezTo>
                <a:cubicBezTo>
                  <a:pt x="4611954" y="5322878"/>
                  <a:pt x="4611954" y="5322878"/>
                  <a:pt x="4611954" y="5322878"/>
                </a:cubicBezTo>
                <a:cubicBezTo>
                  <a:pt x="4608413" y="5328345"/>
                  <a:pt x="4608413" y="5328345"/>
                  <a:pt x="4608413" y="5328345"/>
                </a:cubicBezTo>
                <a:cubicBezTo>
                  <a:pt x="4609375" y="5332848"/>
                  <a:pt x="4609375" y="5332848"/>
                  <a:pt x="4609375" y="5332848"/>
                </a:cubicBezTo>
                <a:cubicBezTo>
                  <a:pt x="4547587" y="5374307"/>
                  <a:pt x="4480333" y="5412224"/>
                  <a:pt x="4413078" y="5450140"/>
                </a:cubicBezTo>
                <a:cubicBezTo>
                  <a:pt x="4412116" y="5445637"/>
                  <a:pt x="4406651" y="5442095"/>
                  <a:pt x="4398604" y="5448524"/>
                </a:cubicBezTo>
                <a:cubicBezTo>
                  <a:pt x="4399566" y="5453027"/>
                  <a:pt x="4399566" y="5453027"/>
                  <a:pt x="4399566" y="5453027"/>
                </a:cubicBezTo>
                <a:cubicBezTo>
                  <a:pt x="4184292" y="5569664"/>
                  <a:pt x="3944267" y="5658621"/>
                  <a:pt x="3692038" y="5712509"/>
                </a:cubicBezTo>
                <a:cubicBezTo>
                  <a:pt x="3097500" y="5839529"/>
                  <a:pt x="2506625" y="5763253"/>
                  <a:pt x="1989514" y="5525218"/>
                </a:cubicBezTo>
                <a:cubicBezTo>
                  <a:pt x="1999484" y="5527798"/>
                  <a:pt x="2003988" y="5526835"/>
                  <a:pt x="2003026" y="5522331"/>
                </a:cubicBezTo>
                <a:cubicBezTo>
                  <a:pt x="1969266" y="5496576"/>
                  <a:pt x="1962182" y="5507510"/>
                  <a:pt x="1925842" y="5491725"/>
                </a:cubicBezTo>
                <a:cubicBezTo>
                  <a:pt x="1925842" y="5491725"/>
                  <a:pt x="1926804" y="5496229"/>
                  <a:pt x="1926804" y="5496229"/>
                </a:cubicBezTo>
                <a:cubicBezTo>
                  <a:pt x="1894969" y="5479483"/>
                  <a:pt x="1868599" y="5466278"/>
                  <a:pt x="1836763" y="5449531"/>
                </a:cubicBezTo>
                <a:cubicBezTo>
                  <a:pt x="1830334" y="5441485"/>
                  <a:pt x="1793032" y="5421197"/>
                  <a:pt x="1783061" y="5418617"/>
                </a:cubicBezTo>
                <a:cubicBezTo>
                  <a:pt x="1782099" y="5414113"/>
                  <a:pt x="1777595" y="5415075"/>
                  <a:pt x="1777595" y="5415075"/>
                </a:cubicBezTo>
                <a:cubicBezTo>
                  <a:pt x="1772129" y="5411534"/>
                  <a:pt x="1772129" y="5411534"/>
                  <a:pt x="1773091" y="5416038"/>
                </a:cubicBezTo>
                <a:cubicBezTo>
                  <a:pt x="1772129" y="5411534"/>
                  <a:pt x="1767625" y="5412496"/>
                  <a:pt x="1766662" y="5407992"/>
                </a:cubicBezTo>
                <a:cubicBezTo>
                  <a:pt x="1756692" y="5405412"/>
                  <a:pt x="1745760" y="5398329"/>
                  <a:pt x="1740293" y="5394787"/>
                </a:cubicBezTo>
                <a:cubicBezTo>
                  <a:pt x="1713924" y="5381582"/>
                  <a:pt x="1691096" y="5362911"/>
                  <a:pt x="1664727" y="5349706"/>
                </a:cubicBezTo>
                <a:cubicBezTo>
                  <a:pt x="1653794" y="5342623"/>
                  <a:pt x="1642862" y="5335539"/>
                  <a:pt x="1631929" y="5328456"/>
                </a:cubicBezTo>
                <a:cubicBezTo>
                  <a:pt x="1610063" y="5314288"/>
                  <a:pt x="1587235" y="5295618"/>
                  <a:pt x="1565371" y="5281450"/>
                </a:cubicBezTo>
                <a:cubicBezTo>
                  <a:pt x="1565371" y="5281450"/>
                  <a:pt x="1569874" y="5280488"/>
                  <a:pt x="1569874" y="5280488"/>
                </a:cubicBezTo>
                <a:cubicBezTo>
                  <a:pt x="1564408" y="5276946"/>
                  <a:pt x="1559904" y="5277908"/>
                  <a:pt x="1554437" y="5274367"/>
                </a:cubicBezTo>
                <a:cubicBezTo>
                  <a:pt x="1365694" y="5140435"/>
                  <a:pt x="1195623" y="4983675"/>
                  <a:pt x="1044223" y="4804087"/>
                </a:cubicBezTo>
                <a:cubicBezTo>
                  <a:pt x="872576" y="4595857"/>
                  <a:pt x="735690" y="4351944"/>
                  <a:pt x="631951" y="4086820"/>
                </a:cubicBezTo>
                <a:cubicBezTo>
                  <a:pt x="631951" y="4086820"/>
                  <a:pt x="635493" y="4081353"/>
                  <a:pt x="635493" y="4081353"/>
                </a:cubicBezTo>
                <a:cubicBezTo>
                  <a:pt x="654124" y="4124469"/>
                  <a:pt x="677914" y="4147644"/>
                  <a:pt x="700742" y="4166316"/>
                </a:cubicBezTo>
                <a:cubicBezTo>
                  <a:pt x="708133" y="4178866"/>
                  <a:pt x="710057" y="4187873"/>
                  <a:pt x="711982" y="4196882"/>
                </a:cubicBezTo>
                <a:cubicBezTo>
                  <a:pt x="706515" y="4193340"/>
                  <a:pt x="706515" y="4193340"/>
                  <a:pt x="706515" y="4193340"/>
                </a:cubicBezTo>
                <a:cubicBezTo>
                  <a:pt x="706515" y="4193340"/>
                  <a:pt x="702011" y="4194302"/>
                  <a:pt x="702011" y="4194302"/>
                </a:cubicBezTo>
                <a:cubicBezTo>
                  <a:pt x="702973" y="4198807"/>
                  <a:pt x="707478" y="4197844"/>
                  <a:pt x="707478" y="4197844"/>
                </a:cubicBezTo>
                <a:cubicBezTo>
                  <a:pt x="708440" y="4202348"/>
                  <a:pt x="708440" y="4202348"/>
                  <a:pt x="708440" y="4202348"/>
                </a:cubicBezTo>
                <a:cubicBezTo>
                  <a:pt x="713906" y="4205890"/>
                  <a:pt x="713906" y="4205890"/>
                  <a:pt x="713906" y="4205890"/>
                </a:cubicBezTo>
                <a:cubicBezTo>
                  <a:pt x="724838" y="4212973"/>
                  <a:pt x="731574" y="4244502"/>
                  <a:pt x="732229" y="4225523"/>
                </a:cubicBezTo>
                <a:cubicBezTo>
                  <a:pt x="740583" y="4242577"/>
                  <a:pt x="748936" y="4259631"/>
                  <a:pt x="750861" y="4268639"/>
                </a:cubicBezTo>
                <a:cubicBezTo>
                  <a:pt x="757289" y="4276685"/>
                  <a:pt x="747012" y="4250623"/>
                  <a:pt x="759869" y="4266714"/>
                </a:cubicBezTo>
                <a:cubicBezTo>
                  <a:pt x="763718" y="4284731"/>
                  <a:pt x="761138" y="4294702"/>
                  <a:pt x="761138" y="4294702"/>
                </a:cubicBezTo>
                <a:cubicBezTo>
                  <a:pt x="775612" y="4296318"/>
                  <a:pt x="769491" y="4311755"/>
                  <a:pt x="770454" y="4316259"/>
                </a:cubicBezTo>
                <a:cubicBezTo>
                  <a:pt x="771416" y="4320764"/>
                  <a:pt x="789739" y="4340397"/>
                  <a:pt x="788122" y="4354871"/>
                </a:cubicBezTo>
                <a:cubicBezTo>
                  <a:pt x="797131" y="4352946"/>
                  <a:pt x="807408" y="4379008"/>
                  <a:pt x="816723" y="4400567"/>
                </a:cubicBezTo>
                <a:cubicBezTo>
                  <a:pt x="827001" y="4426629"/>
                  <a:pt x="836317" y="4448186"/>
                  <a:pt x="845324" y="4446262"/>
                </a:cubicBezTo>
                <a:cubicBezTo>
                  <a:pt x="864610" y="4470400"/>
                  <a:pt x="839859" y="4442720"/>
                  <a:pt x="848211" y="4459775"/>
                </a:cubicBezTo>
                <a:cubicBezTo>
                  <a:pt x="861069" y="4475865"/>
                  <a:pt x="848211" y="4459775"/>
                  <a:pt x="865572" y="4474903"/>
                </a:cubicBezTo>
                <a:cubicBezTo>
                  <a:pt x="857604" y="4487203"/>
                  <a:pt x="876053" y="4499156"/>
                  <a:pt x="883599" y="4512777"/>
                </a:cubicBezTo>
                <a:lnTo>
                  <a:pt x="885976" y="4526170"/>
                </a:lnTo>
                <a:lnTo>
                  <a:pt x="885567" y="4525764"/>
                </a:lnTo>
                <a:lnTo>
                  <a:pt x="881591" y="4516811"/>
                </a:lnTo>
                <a:cubicBezTo>
                  <a:pt x="880989" y="4513997"/>
                  <a:pt x="880508" y="4511745"/>
                  <a:pt x="877775" y="4509974"/>
                </a:cubicBezTo>
                <a:cubicBezTo>
                  <a:pt x="874638" y="4511822"/>
                  <a:pt x="875239" y="4514636"/>
                  <a:pt x="877625" y="4517880"/>
                </a:cubicBezTo>
                <a:lnTo>
                  <a:pt x="885567" y="4525764"/>
                </a:lnTo>
                <a:lnTo>
                  <a:pt x="886128" y="4527028"/>
                </a:lnTo>
                <a:lnTo>
                  <a:pt x="885976" y="4526170"/>
                </a:lnTo>
                <a:lnTo>
                  <a:pt x="888178" y="4528356"/>
                </a:lnTo>
                <a:cubicBezTo>
                  <a:pt x="896176" y="4535477"/>
                  <a:pt x="903489" y="4542157"/>
                  <a:pt x="894482" y="4544081"/>
                </a:cubicBezTo>
                <a:cubicBezTo>
                  <a:pt x="917309" y="4562753"/>
                  <a:pt x="924700" y="4575303"/>
                  <a:pt x="933053" y="4592357"/>
                </a:cubicBezTo>
                <a:cubicBezTo>
                  <a:pt x="934015" y="4596860"/>
                  <a:pt x="934015" y="4596860"/>
                  <a:pt x="934015" y="4596860"/>
                </a:cubicBezTo>
                <a:cubicBezTo>
                  <a:pt x="934015" y="4596860"/>
                  <a:pt x="934978" y="4601364"/>
                  <a:pt x="934978" y="4601364"/>
                </a:cubicBezTo>
                <a:cubicBezTo>
                  <a:pt x="939482" y="4600402"/>
                  <a:pt x="939482" y="4600402"/>
                  <a:pt x="939482" y="4600402"/>
                </a:cubicBezTo>
                <a:cubicBezTo>
                  <a:pt x="936902" y="4610373"/>
                  <a:pt x="944948" y="4603944"/>
                  <a:pt x="946872" y="4612952"/>
                </a:cubicBezTo>
                <a:cubicBezTo>
                  <a:pt x="947834" y="4617456"/>
                  <a:pt x="953301" y="4620998"/>
                  <a:pt x="955226" y="4630006"/>
                </a:cubicBezTo>
                <a:cubicBezTo>
                  <a:pt x="966159" y="4637089"/>
                  <a:pt x="988986" y="4655761"/>
                  <a:pt x="998301" y="4677318"/>
                </a:cubicBezTo>
                <a:cubicBezTo>
                  <a:pt x="997339" y="4672815"/>
                  <a:pt x="1002806" y="4676356"/>
                  <a:pt x="1008272" y="4679898"/>
                </a:cubicBezTo>
                <a:cubicBezTo>
                  <a:pt x="1003768" y="4680860"/>
                  <a:pt x="1003768" y="4680860"/>
                  <a:pt x="1003768" y="4680860"/>
                </a:cubicBezTo>
                <a:cubicBezTo>
                  <a:pt x="998301" y="4677318"/>
                  <a:pt x="999264" y="4681823"/>
                  <a:pt x="999264" y="4681823"/>
                </a:cubicBezTo>
                <a:cubicBezTo>
                  <a:pt x="1000226" y="4686327"/>
                  <a:pt x="1005693" y="4689868"/>
                  <a:pt x="1005693" y="4689868"/>
                </a:cubicBezTo>
                <a:cubicBezTo>
                  <a:pt x="1005693" y="4689868"/>
                  <a:pt x="1005693" y="4689868"/>
                  <a:pt x="1010197" y="4688906"/>
                </a:cubicBezTo>
                <a:cubicBezTo>
                  <a:pt x="1011159" y="4693410"/>
                  <a:pt x="1011159" y="4693410"/>
                  <a:pt x="1011159" y="4693410"/>
                </a:cubicBezTo>
                <a:cubicBezTo>
                  <a:pt x="1033987" y="4712082"/>
                  <a:pt x="1064512" y="4766786"/>
                  <a:pt x="1068054" y="4761319"/>
                </a:cubicBezTo>
                <a:cubicBezTo>
                  <a:pt x="1069016" y="4765823"/>
                  <a:pt x="1069978" y="4770327"/>
                  <a:pt x="1070941" y="4774831"/>
                </a:cubicBezTo>
                <a:cubicBezTo>
                  <a:pt x="1074483" y="4769364"/>
                  <a:pt x="1086377" y="4780952"/>
                  <a:pt x="1088302" y="4789960"/>
                </a:cubicBezTo>
                <a:cubicBezTo>
                  <a:pt x="1088302" y="4789960"/>
                  <a:pt x="1082836" y="4786418"/>
                  <a:pt x="1082836" y="4786418"/>
                </a:cubicBezTo>
                <a:cubicBezTo>
                  <a:pt x="1083799" y="4790923"/>
                  <a:pt x="1083799" y="4790923"/>
                  <a:pt x="1084761" y="4795426"/>
                </a:cubicBezTo>
                <a:cubicBezTo>
                  <a:pt x="1089264" y="4794464"/>
                  <a:pt x="1089264" y="4794464"/>
                  <a:pt x="1089264" y="4794464"/>
                </a:cubicBezTo>
                <a:cubicBezTo>
                  <a:pt x="1090227" y="4798968"/>
                  <a:pt x="1090227" y="4798968"/>
                  <a:pt x="1090227" y="4798968"/>
                </a:cubicBezTo>
                <a:cubicBezTo>
                  <a:pt x="1098580" y="4816022"/>
                  <a:pt x="1121101" y="4811211"/>
                  <a:pt x="1121407" y="4834693"/>
                </a:cubicBezTo>
                <a:cubicBezTo>
                  <a:pt x="1142311" y="4844356"/>
                  <a:pt x="1161596" y="4868494"/>
                  <a:pt x="1169950" y="4885547"/>
                </a:cubicBezTo>
                <a:cubicBezTo>
                  <a:pt x="1178958" y="4883623"/>
                  <a:pt x="1222995" y="4935440"/>
                  <a:pt x="1230080" y="4924507"/>
                </a:cubicBezTo>
                <a:cubicBezTo>
                  <a:pt x="1220109" y="4921928"/>
                  <a:pt x="1190853" y="4895210"/>
                  <a:pt x="1183462" y="4882661"/>
                </a:cubicBezTo>
                <a:cubicBezTo>
                  <a:pt x="1182500" y="4878157"/>
                  <a:pt x="1194394" y="4889745"/>
                  <a:pt x="1187004" y="4877195"/>
                </a:cubicBezTo>
                <a:cubicBezTo>
                  <a:pt x="1187004" y="4877195"/>
                  <a:pt x="1177033" y="4874615"/>
                  <a:pt x="1176071" y="4870111"/>
                </a:cubicBezTo>
                <a:cubicBezTo>
                  <a:pt x="1153243" y="4851440"/>
                  <a:pt x="1127528" y="4819256"/>
                  <a:pt x="1103738" y="4796081"/>
                </a:cubicBezTo>
                <a:cubicBezTo>
                  <a:pt x="1102776" y="4791577"/>
                  <a:pt x="1102776" y="4791577"/>
                  <a:pt x="1102776" y="4791577"/>
                </a:cubicBezTo>
                <a:cubicBezTo>
                  <a:pt x="1102776" y="4791577"/>
                  <a:pt x="1101814" y="4787074"/>
                  <a:pt x="1101814" y="4787074"/>
                </a:cubicBezTo>
                <a:cubicBezTo>
                  <a:pt x="1096348" y="4783532"/>
                  <a:pt x="1096348" y="4783532"/>
                  <a:pt x="1097311" y="4788036"/>
                </a:cubicBezTo>
                <a:cubicBezTo>
                  <a:pt x="1077063" y="4759394"/>
                  <a:pt x="1087033" y="4761974"/>
                  <a:pt x="1052310" y="4731715"/>
                </a:cubicBezTo>
                <a:cubicBezTo>
                  <a:pt x="1052310" y="4731715"/>
                  <a:pt x="1057776" y="4735257"/>
                  <a:pt x="1062280" y="4734295"/>
                </a:cubicBezTo>
                <a:cubicBezTo>
                  <a:pt x="1054889" y="4721745"/>
                  <a:pt x="1051348" y="4727210"/>
                  <a:pt x="1044919" y="4719165"/>
                </a:cubicBezTo>
                <a:cubicBezTo>
                  <a:pt x="1049423" y="4718203"/>
                  <a:pt x="1049423" y="4718203"/>
                  <a:pt x="1049423" y="4718203"/>
                </a:cubicBezTo>
                <a:cubicBezTo>
                  <a:pt x="1049423" y="4718203"/>
                  <a:pt x="1048461" y="4713698"/>
                  <a:pt x="1048461" y="4713698"/>
                </a:cubicBezTo>
                <a:cubicBezTo>
                  <a:pt x="1047499" y="4709195"/>
                  <a:pt x="1042995" y="4710157"/>
                  <a:pt x="1042995" y="4710157"/>
                </a:cubicBezTo>
                <a:cubicBezTo>
                  <a:pt x="1042995" y="4710157"/>
                  <a:pt x="1038491" y="4711120"/>
                  <a:pt x="1038491" y="4711120"/>
                </a:cubicBezTo>
                <a:cubicBezTo>
                  <a:pt x="1006348" y="4670890"/>
                  <a:pt x="987716" y="4627774"/>
                  <a:pt x="952032" y="4593011"/>
                </a:cubicBezTo>
                <a:cubicBezTo>
                  <a:pt x="952032" y="4593011"/>
                  <a:pt x="951070" y="4588508"/>
                  <a:pt x="951070" y="4588508"/>
                </a:cubicBezTo>
                <a:cubicBezTo>
                  <a:pt x="951070" y="4588508"/>
                  <a:pt x="950107" y="4584003"/>
                  <a:pt x="945603" y="4584966"/>
                </a:cubicBezTo>
                <a:cubicBezTo>
                  <a:pt x="937249" y="4567911"/>
                  <a:pt x="936287" y="4563408"/>
                  <a:pt x="923430" y="4547316"/>
                </a:cubicBezTo>
                <a:cubicBezTo>
                  <a:pt x="922468" y="4542812"/>
                  <a:pt x="922468" y="4542812"/>
                  <a:pt x="922468" y="4542812"/>
                </a:cubicBezTo>
                <a:cubicBezTo>
                  <a:pt x="921506" y="4538307"/>
                  <a:pt x="921506" y="4538307"/>
                  <a:pt x="921506" y="4538307"/>
                </a:cubicBezTo>
                <a:cubicBezTo>
                  <a:pt x="917002" y="4539270"/>
                  <a:pt x="917002" y="4539270"/>
                  <a:pt x="917002" y="4539270"/>
                </a:cubicBezTo>
                <a:cubicBezTo>
                  <a:pt x="909610" y="4526720"/>
                  <a:pt x="908648" y="4522217"/>
                  <a:pt x="903182" y="4518674"/>
                </a:cubicBezTo>
                <a:cubicBezTo>
                  <a:pt x="906724" y="4513208"/>
                  <a:pt x="906724" y="4513208"/>
                  <a:pt x="906724" y="4513208"/>
                </a:cubicBezTo>
                <a:cubicBezTo>
                  <a:pt x="868152" y="4464933"/>
                  <a:pt x="856912" y="4434367"/>
                  <a:pt x="835702" y="4401222"/>
                </a:cubicBezTo>
                <a:cubicBezTo>
                  <a:pt x="835702" y="4401222"/>
                  <a:pt x="835702" y="4401222"/>
                  <a:pt x="840206" y="4400260"/>
                </a:cubicBezTo>
                <a:cubicBezTo>
                  <a:pt x="839244" y="4395755"/>
                  <a:pt x="839244" y="4395755"/>
                  <a:pt x="839244" y="4395755"/>
                </a:cubicBezTo>
                <a:cubicBezTo>
                  <a:pt x="834740" y="4396718"/>
                  <a:pt x="833777" y="4392213"/>
                  <a:pt x="833777" y="4392213"/>
                </a:cubicBezTo>
                <a:cubicBezTo>
                  <a:pt x="826791" y="4376045"/>
                  <a:pt x="826127" y="4377069"/>
                  <a:pt x="822708" y="4371399"/>
                </a:cubicBezTo>
                <a:lnTo>
                  <a:pt x="820283" y="4366839"/>
                </a:lnTo>
                <a:lnTo>
                  <a:pt x="823500" y="4366151"/>
                </a:lnTo>
                <a:cubicBezTo>
                  <a:pt x="822538" y="4361647"/>
                  <a:pt x="822538" y="4361647"/>
                  <a:pt x="822538" y="4361647"/>
                </a:cubicBezTo>
                <a:cubicBezTo>
                  <a:pt x="822538" y="4361647"/>
                  <a:pt x="817071" y="4358106"/>
                  <a:pt x="817071" y="4358106"/>
                </a:cubicBezTo>
                <a:cubicBezTo>
                  <a:pt x="811605" y="4354564"/>
                  <a:pt x="811605" y="4354564"/>
                  <a:pt x="811605" y="4354564"/>
                </a:cubicBezTo>
                <a:cubicBezTo>
                  <a:pt x="806793" y="4332043"/>
                  <a:pt x="797786" y="4333967"/>
                  <a:pt x="801327" y="4328502"/>
                </a:cubicBezTo>
                <a:cubicBezTo>
                  <a:pt x="783003" y="4308868"/>
                  <a:pt x="776267" y="4277340"/>
                  <a:pt x="756982" y="4253202"/>
                </a:cubicBezTo>
                <a:cubicBezTo>
                  <a:pt x="761486" y="4252240"/>
                  <a:pt x="761486" y="4252240"/>
                  <a:pt x="761486" y="4252240"/>
                </a:cubicBezTo>
                <a:cubicBezTo>
                  <a:pt x="761486" y="4252240"/>
                  <a:pt x="761486" y="4252240"/>
                  <a:pt x="762448" y="4256744"/>
                </a:cubicBezTo>
                <a:cubicBezTo>
                  <a:pt x="763411" y="4261249"/>
                  <a:pt x="767914" y="4260286"/>
                  <a:pt x="767914" y="4260286"/>
                </a:cubicBezTo>
                <a:cubicBezTo>
                  <a:pt x="766952" y="4255782"/>
                  <a:pt x="766952" y="4255782"/>
                  <a:pt x="765989" y="4251278"/>
                </a:cubicBezTo>
                <a:cubicBezTo>
                  <a:pt x="765027" y="4246774"/>
                  <a:pt x="760524" y="4247736"/>
                  <a:pt x="759562" y="4243232"/>
                </a:cubicBezTo>
                <a:cubicBezTo>
                  <a:pt x="768569" y="4241308"/>
                  <a:pt x="755713" y="4225216"/>
                  <a:pt x="751208" y="4226178"/>
                </a:cubicBezTo>
                <a:cubicBezTo>
                  <a:pt x="750246" y="4221674"/>
                  <a:pt x="745742" y="4222636"/>
                  <a:pt x="745742" y="4222636"/>
                </a:cubicBezTo>
                <a:cubicBezTo>
                  <a:pt x="745742" y="4222636"/>
                  <a:pt x="746704" y="4227140"/>
                  <a:pt x="747666" y="4231645"/>
                </a:cubicBezTo>
                <a:cubicBezTo>
                  <a:pt x="745742" y="4222636"/>
                  <a:pt x="741238" y="4223598"/>
                  <a:pt x="734810" y="4215553"/>
                </a:cubicBezTo>
                <a:cubicBezTo>
                  <a:pt x="732885" y="4206545"/>
                  <a:pt x="737389" y="4205583"/>
                  <a:pt x="730960" y="4197536"/>
                </a:cubicBezTo>
                <a:cubicBezTo>
                  <a:pt x="730960" y="4197536"/>
                  <a:pt x="726456" y="4198499"/>
                  <a:pt x="724531" y="4189491"/>
                </a:cubicBezTo>
                <a:cubicBezTo>
                  <a:pt x="729036" y="4188529"/>
                  <a:pt x="729998" y="4193033"/>
                  <a:pt x="729998" y="4193033"/>
                </a:cubicBezTo>
                <a:cubicBezTo>
                  <a:pt x="733540" y="4187566"/>
                  <a:pt x="732578" y="4183062"/>
                  <a:pt x="729691" y="4169550"/>
                </a:cubicBezTo>
                <a:cubicBezTo>
                  <a:pt x="742548" y="4185642"/>
                  <a:pt x="750246" y="4221674"/>
                  <a:pt x="769532" y="4245812"/>
                </a:cubicBezTo>
                <a:cubicBezTo>
                  <a:pt x="778848" y="4267369"/>
                  <a:pt x="808104" y="4294087"/>
                  <a:pt x="808104" y="4294087"/>
                </a:cubicBezTo>
                <a:cubicBezTo>
                  <a:pt x="812607" y="4293124"/>
                  <a:pt x="808758" y="4275108"/>
                  <a:pt x="804909" y="4257092"/>
                </a:cubicBezTo>
                <a:cubicBezTo>
                  <a:pt x="836704" y="4339783"/>
                  <a:pt x="899374" y="4434714"/>
                  <a:pt x="954652" y="4517097"/>
                </a:cubicBezTo>
                <a:cubicBezTo>
                  <a:pt x="950148" y="4518059"/>
                  <a:pt x="950148" y="4518059"/>
                  <a:pt x="951110" y="4522564"/>
                </a:cubicBezTo>
                <a:cubicBezTo>
                  <a:pt x="951110" y="4522564"/>
                  <a:pt x="950148" y="4518059"/>
                  <a:pt x="950148" y="4518059"/>
                </a:cubicBezTo>
                <a:cubicBezTo>
                  <a:pt x="945643" y="4519022"/>
                  <a:pt x="945643" y="4519022"/>
                  <a:pt x="945643" y="4519022"/>
                </a:cubicBezTo>
                <a:cubicBezTo>
                  <a:pt x="945643" y="4519022"/>
                  <a:pt x="946605" y="4523526"/>
                  <a:pt x="947568" y="4528030"/>
                </a:cubicBezTo>
                <a:cubicBezTo>
                  <a:pt x="948530" y="4532534"/>
                  <a:pt x="948530" y="4532534"/>
                  <a:pt x="950455" y="4541543"/>
                </a:cubicBezTo>
                <a:cubicBezTo>
                  <a:pt x="953997" y="4536076"/>
                  <a:pt x="959463" y="4539618"/>
                  <a:pt x="971358" y="4551205"/>
                </a:cubicBezTo>
                <a:cubicBezTo>
                  <a:pt x="972320" y="4555710"/>
                  <a:pt x="972320" y="4555710"/>
                  <a:pt x="972320" y="4555710"/>
                </a:cubicBezTo>
                <a:cubicBezTo>
                  <a:pt x="973282" y="4560213"/>
                  <a:pt x="973282" y="4560213"/>
                  <a:pt x="973282" y="4560213"/>
                </a:cubicBezTo>
                <a:cubicBezTo>
                  <a:pt x="974245" y="4564718"/>
                  <a:pt x="974245" y="4564718"/>
                  <a:pt x="979711" y="4568259"/>
                </a:cubicBezTo>
                <a:cubicBezTo>
                  <a:pt x="980674" y="4572763"/>
                  <a:pt x="985178" y="4571801"/>
                  <a:pt x="986140" y="4576305"/>
                </a:cubicBezTo>
                <a:cubicBezTo>
                  <a:pt x="983560" y="4586275"/>
                  <a:pt x="999959" y="4596901"/>
                  <a:pt x="996417" y="4602367"/>
                </a:cubicBezTo>
                <a:cubicBezTo>
                  <a:pt x="995455" y="4597864"/>
                  <a:pt x="995455" y="4597864"/>
                  <a:pt x="990952" y="4598826"/>
                </a:cubicBezTo>
                <a:lnTo>
                  <a:pt x="991914" y="4603329"/>
                </a:lnTo>
                <a:cubicBezTo>
                  <a:pt x="991914" y="4603329"/>
                  <a:pt x="997379" y="4606871"/>
                  <a:pt x="997379" y="4606871"/>
                </a:cubicBezTo>
                <a:cubicBezTo>
                  <a:pt x="1003808" y="4614917"/>
                  <a:pt x="1010237" y="4622963"/>
                  <a:pt x="1010237" y="4622963"/>
                </a:cubicBezTo>
                <a:cubicBezTo>
                  <a:pt x="1011200" y="4627466"/>
                  <a:pt x="1011200" y="4627466"/>
                  <a:pt x="1011200" y="4627466"/>
                </a:cubicBezTo>
                <a:cubicBezTo>
                  <a:pt x="1011200" y="4627466"/>
                  <a:pt x="1012162" y="4631971"/>
                  <a:pt x="1017628" y="4635513"/>
                </a:cubicBezTo>
                <a:cubicBezTo>
                  <a:pt x="1018590" y="4640016"/>
                  <a:pt x="1023094" y="4639054"/>
                  <a:pt x="1023094" y="4639054"/>
                </a:cubicBezTo>
                <a:cubicBezTo>
                  <a:pt x="1022132" y="4634551"/>
                  <a:pt x="1022132" y="4634551"/>
                  <a:pt x="1022132" y="4634551"/>
                </a:cubicBezTo>
                <a:cubicBezTo>
                  <a:pt x="1023094" y="4639054"/>
                  <a:pt x="1023094" y="4639054"/>
                  <a:pt x="1029523" y="4647100"/>
                </a:cubicBezTo>
                <a:cubicBezTo>
                  <a:pt x="1028560" y="4642596"/>
                  <a:pt x="1033065" y="4641634"/>
                  <a:pt x="1034027" y="4646138"/>
                </a:cubicBezTo>
                <a:cubicBezTo>
                  <a:pt x="1034027" y="4646138"/>
                  <a:pt x="1034989" y="4650642"/>
                  <a:pt x="1040455" y="4654184"/>
                </a:cubicBezTo>
                <a:cubicBezTo>
                  <a:pt x="1041417" y="4658688"/>
                  <a:pt x="1041417" y="4658688"/>
                  <a:pt x="1041417" y="4658688"/>
                </a:cubicBezTo>
                <a:cubicBezTo>
                  <a:pt x="1042380" y="4663192"/>
                  <a:pt x="1042380" y="4663192"/>
                  <a:pt x="1042380" y="4663192"/>
                </a:cubicBezTo>
                <a:cubicBezTo>
                  <a:pt x="1047846" y="4666733"/>
                  <a:pt x="1047846" y="4666733"/>
                  <a:pt x="1047846" y="4666733"/>
                </a:cubicBezTo>
                <a:cubicBezTo>
                  <a:pt x="1046884" y="4662230"/>
                  <a:pt x="1046884" y="4662230"/>
                  <a:pt x="1046884" y="4662230"/>
                </a:cubicBezTo>
                <a:cubicBezTo>
                  <a:pt x="1060704" y="4682825"/>
                  <a:pt x="1079027" y="4702459"/>
                  <a:pt x="1089960" y="4709542"/>
                </a:cubicBezTo>
                <a:cubicBezTo>
                  <a:pt x="1089960" y="4709542"/>
                  <a:pt x="1090922" y="4714047"/>
                  <a:pt x="1096388" y="4717588"/>
                </a:cubicBezTo>
                <a:cubicBezTo>
                  <a:pt x="1096388" y="4717588"/>
                  <a:pt x="1101855" y="4721130"/>
                  <a:pt x="1101855" y="4721130"/>
                </a:cubicBezTo>
                <a:cubicBezTo>
                  <a:pt x="1101855" y="4721130"/>
                  <a:pt x="1101855" y="4721130"/>
                  <a:pt x="1100893" y="4716625"/>
                </a:cubicBezTo>
                <a:cubicBezTo>
                  <a:pt x="1099931" y="4712122"/>
                  <a:pt x="1099931" y="4712122"/>
                  <a:pt x="1099931" y="4712122"/>
                </a:cubicBezTo>
                <a:cubicBezTo>
                  <a:pt x="1130148" y="4743343"/>
                  <a:pt x="1131111" y="4747847"/>
                  <a:pt x="1157788" y="4784534"/>
                </a:cubicBezTo>
                <a:cubicBezTo>
                  <a:pt x="1172262" y="4786152"/>
                  <a:pt x="1178691" y="4794197"/>
                  <a:pt x="1178691" y="4794197"/>
                </a:cubicBezTo>
                <a:cubicBezTo>
                  <a:pt x="1184157" y="4797739"/>
                  <a:pt x="1179653" y="4798701"/>
                  <a:pt x="1186082" y="4806747"/>
                </a:cubicBezTo>
                <a:cubicBezTo>
                  <a:pt x="1195090" y="4804822"/>
                  <a:pt x="1193473" y="4819296"/>
                  <a:pt x="1205368" y="4830884"/>
                </a:cubicBezTo>
                <a:cubicBezTo>
                  <a:pt x="1222729" y="4846014"/>
                  <a:pt x="1208910" y="4825418"/>
                  <a:pt x="1226271" y="4840547"/>
                </a:cubicBezTo>
                <a:cubicBezTo>
                  <a:pt x="1215338" y="4833464"/>
                  <a:pt x="1228195" y="4849556"/>
                  <a:pt x="1241052" y="4865648"/>
                </a:cubicBezTo>
                <a:cubicBezTo>
                  <a:pt x="1240090" y="4861143"/>
                  <a:pt x="1240090" y="4861143"/>
                  <a:pt x="1235587" y="4862105"/>
                </a:cubicBezTo>
                <a:cubicBezTo>
                  <a:pt x="1234624" y="4857601"/>
                  <a:pt x="1229158" y="4854060"/>
                  <a:pt x="1230120" y="4858563"/>
                </a:cubicBezTo>
                <a:cubicBezTo>
                  <a:pt x="1225616" y="4859526"/>
                  <a:pt x="1231082" y="4863068"/>
                  <a:pt x="1232045" y="4867572"/>
                </a:cubicBezTo>
                <a:cubicBezTo>
                  <a:pt x="1237511" y="4871113"/>
                  <a:pt x="1237511" y="4871113"/>
                  <a:pt x="1238474" y="4875617"/>
                </a:cubicBezTo>
                <a:cubicBezTo>
                  <a:pt x="1233007" y="4872076"/>
                  <a:pt x="1225616" y="4859526"/>
                  <a:pt x="1222074" y="4864992"/>
                </a:cubicBezTo>
                <a:cubicBezTo>
                  <a:pt x="1233007" y="4872076"/>
                  <a:pt x="1239436" y="4880122"/>
                  <a:pt x="1243939" y="4879160"/>
                </a:cubicBezTo>
                <a:cubicBezTo>
                  <a:pt x="1243939" y="4879160"/>
                  <a:pt x="1249406" y="4882701"/>
                  <a:pt x="1249406" y="4882701"/>
                </a:cubicBezTo>
                <a:cubicBezTo>
                  <a:pt x="1255835" y="4890747"/>
                  <a:pt x="1255835" y="4890747"/>
                  <a:pt x="1260338" y="4889785"/>
                </a:cubicBezTo>
                <a:cubicBezTo>
                  <a:pt x="1265805" y="4893326"/>
                  <a:pt x="1260338" y="4889785"/>
                  <a:pt x="1259376" y="4885281"/>
                </a:cubicBezTo>
                <a:cubicBezTo>
                  <a:pt x="1258413" y="4880776"/>
                  <a:pt x="1258413" y="4880776"/>
                  <a:pt x="1253910" y="4881738"/>
                </a:cubicBezTo>
                <a:cubicBezTo>
                  <a:pt x="1252948" y="4877235"/>
                  <a:pt x="1252948" y="4877235"/>
                  <a:pt x="1252948" y="4877235"/>
                </a:cubicBezTo>
                <a:cubicBezTo>
                  <a:pt x="1263880" y="4884318"/>
                  <a:pt x="1261956" y="4875311"/>
                  <a:pt x="1270309" y="4892364"/>
                </a:cubicBezTo>
                <a:cubicBezTo>
                  <a:pt x="1279316" y="4890439"/>
                  <a:pt x="1262918" y="4879814"/>
                  <a:pt x="1266460" y="4874348"/>
                </a:cubicBezTo>
                <a:cubicBezTo>
                  <a:pt x="1284783" y="4893981"/>
                  <a:pt x="1275775" y="4895906"/>
                  <a:pt x="1286708" y="4902990"/>
                </a:cubicBezTo>
                <a:cubicBezTo>
                  <a:pt x="1282203" y="4903952"/>
                  <a:pt x="1282203" y="4903952"/>
                  <a:pt x="1282203" y="4903952"/>
                </a:cubicBezTo>
                <a:cubicBezTo>
                  <a:pt x="1276738" y="4900410"/>
                  <a:pt x="1276738" y="4900410"/>
                  <a:pt x="1272233" y="4901372"/>
                </a:cubicBezTo>
                <a:cubicBezTo>
                  <a:pt x="1272233" y="4901372"/>
                  <a:pt x="1277700" y="4904914"/>
                  <a:pt x="1278662" y="4909418"/>
                </a:cubicBezTo>
                <a:cubicBezTo>
                  <a:pt x="1269654" y="4911342"/>
                  <a:pt x="1269654" y="4911342"/>
                  <a:pt x="1285090" y="4917464"/>
                </a:cubicBezTo>
                <a:cubicBezTo>
                  <a:pt x="1280587" y="4918427"/>
                  <a:pt x="1280587" y="4918427"/>
                  <a:pt x="1280587" y="4918427"/>
                </a:cubicBezTo>
                <a:cubicBezTo>
                  <a:pt x="1281549" y="4922930"/>
                  <a:pt x="1282511" y="4927434"/>
                  <a:pt x="1287015" y="4926472"/>
                </a:cubicBezTo>
                <a:cubicBezTo>
                  <a:pt x="1287015" y="4926472"/>
                  <a:pt x="1287015" y="4926472"/>
                  <a:pt x="1291519" y="4925510"/>
                </a:cubicBezTo>
                <a:cubicBezTo>
                  <a:pt x="1292481" y="4930014"/>
                  <a:pt x="1292481" y="4930014"/>
                  <a:pt x="1292481" y="4930014"/>
                </a:cubicBezTo>
                <a:lnTo>
                  <a:pt x="1298910" y="4938059"/>
                </a:lnTo>
                <a:lnTo>
                  <a:pt x="1292356" y="4937694"/>
                </a:lnTo>
                <a:cubicBezTo>
                  <a:pt x="1290547" y="4937491"/>
                  <a:pt x="1289420" y="4937732"/>
                  <a:pt x="1289901" y="4939984"/>
                </a:cubicBezTo>
                <a:cubicBezTo>
                  <a:pt x="1289901" y="4939984"/>
                  <a:pt x="1291510" y="4941996"/>
                  <a:pt x="1293236" y="4944571"/>
                </a:cubicBezTo>
                <a:lnTo>
                  <a:pt x="1296561" y="4951097"/>
                </a:lnTo>
                <a:lnTo>
                  <a:pt x="1291826" y="4948992"/>
                </a:lnTo>
                <a:cubicBezTo>
                  <a:pt x="1282818" y="4950916"/>
                  <a:pt x="1301142" y="4970550"/>
                  <a:pt x="1310150" y="4968626"/>
                </a:cubicBezTo>
                <a:cubicBezTo>
                  <a:pt x="1310150" y="4968626"/>
                  <a:pt x="1311113" y="4973130"/>
                  <a:pt x="1315616" y="4972168"/>
                </a:cubicBezTo>
                <a:cubicBezTo>
                  <a:pt x="1316579" y="4976671"/>
                  <a:pt x="1316579" y="4976671"/>
                  <a:pt x="1316579" y="4976671"/>
                </a:cubicBezTo>
                <a:cubicBezTo>
                  <a:pt x="1322045" y="4980213"/>
                  <a:pt x="1321083" y="4975709"/>
                  <a:pt x="1321083" y="4975709"/>
                </a:cubicBezTo>
                <a:cubicBezTo>
                  <a:pt x="1321083" y="4975709"/>
                  <a:pt x="1315616" y="4972168"/>
                  <a:pt x="1315616" y="4972168"/>
                </a:cubicBezTo>
                <a:cubicBezTo>
                  <a:pt x="1319158" y="4966701"/>
                  <a:pt x="1308226" y="4959618"/>
                  <a:pt x="1302760" y="4956076"/>
                </a:cubicBezTo>
                <a:cubicBezTo>
                  <a:pt x="1308226" y="4959618"/>
                  <a:pt x="1308226" y="4959618"/>
                  <a:pt x="1308226" y="4959618"/>
                </a:cubicBezTo>
                <a:cubicBezTo>
                  <a:pt x="1313692" y="4963159"/>
                  <a:pt x="1318196" y="4962197"/>
                  <a:pt x="1317234" y="4957694"/>
                </a:cubicBezTo>
                <a:cubicBezTo>
                  <a:pt x="1317234" y="4957694"/>
                  <a:pt x="1316271" y="4953189"/>
                  <a:pt x="1310805" y="4949647"/>
                </a:cubicBezTo>
                <a:cubicBezTo>
                  <a:pt x="1305339" y="4946105"/>
                  <a:pt x="1305339" y="4946105"/>
                  <a:pt x="1305339" y="4946105"/>
                </a:cubicBezTo>
                <a:cubicBezTo>
                  <a:pt x="1326241" y="4955769"/>
                  <a:pt x="1305339" y="4946105"/>
                  <a:pt x="1296986" y="4929052"/>
                </a:cubicBezTo>
                <a:cubicBezTo>
                  <a:pt x="1302452" y="4932593"/>
                  <a:pt x="1302452" y="4932593"/>
                  <a:pt x="1302452" y="4932593"/>
                </a:cubicBezTo>
                <a:cubicBezTo>
                  <a:pt x="1302452" y="4932593"/>
                  <a:pt x="1301490" y="4928089"/>
                  <a:pt x="1301490" y="4928089"/>
                </a:cubicBezTo>
                <a:cubicBezTo>
                  <a:pt x="1301490" y="4928089"/>
                  <a:pt x="1300528" y="4923585"/>
                  <a:pt x="1300528" y="4923585"/>
                </a:cubicBezTo>
                <a:cubicBezTo>
                  <a:pt x="1296024" y="4924547"/>
                  <a:pt x="1296024" y="4924547"/>
                  <a:pt x="1295061" y="4920043"/>
                </a:cubicBezTo>
                <a:cubicBezTo>
                  <a:pt x="1299565" y="4919081"/>
                  <a:pt x="1294099" y="4915540"/>
                  <a:pt x="1293137" y="4911035"/>
                </a:cubicBezTo>
                <a:cubicBezTo>
                  <a:pt x="1303107" y="4913615"/>
                  <a:pt x="1309535" y="4921661"/>
                  <a:pt x="1322392" y="4937753"/>
                </a:cubicBezTo>
                <a:cubicBezTo>
                  <a:pt x="1322392" y="4937753"/>
                  <a:pt x="1322392" y="4937753"/>
                  <a:pt x="1317889" y="4938715"/>
                </a:cubicBezTo>
                <a:cubicBezTo>
                  <a:pt x="1317889" y="4938715"/>
                  <a:pt x="1317889" y="4938715"/>
                  <a:pt x="1318851" y="4943218"/>
                </a:cubicBezTo>
                <a:cubicBezTo>
                  <a:pt x="1318851" y="4943218"/>
                  <a:pt x="1323354" y="4942256"/>
                  <a:pt x="1323354" y="4942256"/>
                </a:cubicBezTo>
                <a:cubicBezTo>
                  <a:pt x="1324317" y="4946760"/>
                  <a:pt x="1324317" y="4946760"/>
                  <a:pt x="1324317" y="4946760"/>
                </a:cubicBezTo>
                <a:cubicBezTo>
                  <a:pt x="1328821" y="4945798"/>
                  <a:pt x="1328821" y="4945798"/>
                  <a:pt x="1328821" y="4945798"/>
                </a:cubicBezTo>
                <a:cubicBezTo>
                  <a:pt x="1335250" y="4953844"/>
                  <a:pt x="1331708" y="4959310"/>
                  <a:pt x="1342641" y="4966394"/>
                </a:cubicBezTo>
                <a:cubicBezTo>
                  <a:pt x="1343603" y="4970897"/>
                  <a:pt x="1343603" y="4970897"/>
                  <a:pt x="1343603" y="4970897"/>
                </a:cubicBezTo>
                <a:cubicBezTo>
                  <a:pt x="1343603" y="4970897"/>
                  <a:pt x="1344566" y="4975402"/>
                  <a:pt x="1349069" y="4974440"/>
                </a:cubicBezTo>
                <a:cubicBezTo>
                  <a:pt x="1349069" y="4974440"/>
                  <a:pt x="1348107" y="4969935"/>
                  <a:pt x="1348107" y="4969935"/>
                </a:cubicBezTo>
                <a:cubicBezTo>
                  <a:pt x="1359040" y="4977019"/>
                  <a:pt x="1361927" y="4990531"/>
                  <a:pt x="1370935" y="4988607"/>
                </a:cubicBezTo>
                <a:cubicBezTo>
                  <a:pt x="1371897" y="4993111"/>
                  <a:pt x="1371897" y="4993111"/>
                  <a:pt x="1377363" y="4996652"/>
                </a:cubicBezTo>
                <a:cubicBezTo>
                  <a:pt x="1377363" y="4996652"/>
                  <a:pt x="1377363" y="4996652"/>
                  <a:pt x="1376401" y="4992149"/>
                </a:cubicBezTo>
                <a:cubicBezTo>
                  <a:pt x="1401153" y="5019827"/>
                  <a:pt x="1391838" y="4998270"/>
                  <a:pt x="1397304" y="5001812"/>
                </a:cubicBezTo>
                <a:cubicBezTo>
                  <a:pt x="1405658" y="5018865"/>
                  <a:pt x="1434914" y="5045582"/>
                  <a:pt x="1457741" y="5064254"/>
                </a:cubicBezTo>
                <a:cubicBezTo>
                  <a:pt x="1462246" y="5063292"/>
                  <a:pt x="1462246" y="5063292"/>
                  <a:pt x="1462246" y="5063292"/>
                </a:cubicBezTo>
                <a:cubicBezTo>
                  <a:pt x="1463208" y="5067795"/>
                  <a:pt x="1467712" y="5066833"/>
                  <a:pt x="1467712" y="5066833"/>
                </a:cubicBezTo>
                <a:cubicBezTo>
                  <a:pt x="1483149" y="5072955"/>
                  <a:pt x="1496968" y="5093550"/>
                  <a:pt x="1498892" y="5102559"/>
                </a:cubicBezTo>
                <a:cubicBezTo>
                  <a:pt x="1502435" y="5097092"/>
                  <a:pt x="1502435" y="5097092"/>
                  <a:pt x="1507901" y="5100634"/>
                </a:cubicBezTo>
                <a:cubicBezTo>
                  <a:pt x="1507901" y="5100634"/>
                  <a:pt x="1508863" y="5105137"/>
                  <a:pt x="1509826" y="5109642"/>
                </a:cubicBezTo>
                <a:cubicBezTo>
                  <a:pt x="1513367" y="5104175"/>
                  <a:pt x="1518833" y="5107717"/>
                  <a:pt x="1525262" y="5115763"/>
                </a:cubicBezTo>
                <a:cubicBezTo>
                  <a:pt x="1520758" y="5116725"/>
                  <a:pt x="1520758" y="5116725"/>
                  <a:pt x="1520758" y="5116725"/>
                </a:cubicBezTo>
                <a:cubicBezTo>
                  <a:pt x="1521720" y="5121229"/>
                  <a:pt x="1527187" y="5124771"/>
                  <a:pt x="1527187" y="5124771"/>
                </a:cubicBezTo>
                <a:cubicBezTo>
                  <a:pt x="1527187" y="5124771"/>
                  <a:pt x="1531691" y="5123809"/>
                  <a:pt x="1531691" y="5123809"/>
                </a:cubicBezTo>
                <a:cubicBezTo>
                  <a:pt x="1534578" y="5137321"/>
                  <a:pt x="1577346" y="5161151"/>
                  <a:pt x="1565451" y="5149564"/>
                </a:cubicBezTo>
                <a:cubicBezTo>
                  <a:pt x="1556443" y="5151489"/>
                  <a:pt x="1567069" y="5135089"/>
                  <a:pt x="1558060" y="5137014"/>
                </a:cubicBezTo>
                <a:cubicBezTo>
                  <a:pt x="1554518" y="5142480"/>
                  <a:pt x="1543586" y="5135397"/>
                  <a:pt x="1537157" y="5127351"/>
                </a:cubicBezTo>
                <a:cubicBezTo>
                  <a:pt x="1538119" y="5131855"/>
                  <a:pt x="1542623" y="5130892"/>
                  <a:pt x="1542623" y="5130892"/>
                </a:cubicBezTo>
                <a:cubicBezTo>
                  <a:pt x="1548090" y="5134434"/>
                  <a:pt x="1548090" y="5134434"/>
                  <a:pt x="1548090" y="5134434"/>
                </a:cubicBezTo>
                <a:cubicBezTo>
                  <a:pt x="1547128" y="5129930"/>
                  <a:pt x="1547128" y="5129930"/>
                  <a:pt x="1546166" y="5125426"/>
                </a:cubicBezTo>
                <a:cubicBezTo>
                  <a:pt x="1546166" y="5125426"/>
                  <a:pt x="1551631" y="5128968"/>
                  <a:pt x="1551631" y="5128968"/>
                </a:cubicBezTo>
                <a:cubicBezTo>
                  <a:pt x="1551631" y="5128968"/>
                  <a:pt x="1550669" y="5124464"/>
                  <a:pt x="1550669" y="5124464"/>
                </a:cubicBezTo>
                <a:cubicBezTo>
                  <a:pt x="1545203" y="5120922"/>
                  <a:pt x="1545203" y="5120922"/>
                  <a:pt x="1545203" y="5120922"/>
                </a:cubicBezTo>
                <a:cubicBezTo>
                  <a:pt x="1539737" y="5117380"/>
                  <a:pt x="1539737" y="5117380"/>
                  <a:pt x="1539737" y="5117380"/>
                </a:cubicBezTo>
                <a:cubicBezTo>
                  <a:pt x="1543279" y="5111913"/>
                  <a:pt x="1549707" y="5119960"/>
                  <a:pt x="1554211" y="5118998"/>
                </a:cubicBezTo>
                <a:cubicBezTo>
                  <a:pt x="1554211" y="5118998"/>
                  <a:pt x="1555173" y="5123502"/>
                  <a:pt x="1555173" y="5123502"/>
                </a:cubicBezTo>
                <a:cubicBezTo>
                  <a:pt x="1556135" y="5128005"/>
                  <a:pt x="1556135" y="5128005"/>
                  <a:pt x="1556135" y="5128005"/>
                </a:cubicBezTo>
                <a:cubicBezTo>
                  <a:pt x="1561602" y="5131547"/>
                  <a:pt x="1567069" y="5135089"/>
                  <a:pt x="1571572" y="5134127"/>
                </a:cubicBezTo>
                <a:cubicBezTo>
                  <a:pt x="1571572" y="5134127"/>
                  <a:pt x="1576077" y="5133165"/>
                  <a:pt x="1570610" y="5129623"/>
                </a:cubicBezTo>
                <a:cubicBezTo>
                  <a:pt x="1569648" y="5125119"/>
                  <a:pt x="1569648" y="5125119"/>
                  <a:pt x="1569648" y="5125119"/>
                </a:cubicBezTo>
                <a:cubicBezTo>
                  <a:pt x="1586047" y="5135744"/>
                  <a:pt x="1567069" y="5135089"/>
                  <a:pt x="1587010" y="5140248"/>
                </a:cubicBezTo>
                <a:cubicBezTo>
                  <a:pt x="1587972" y="5144752"/>
                  <a:pt x="1587972" y="5144752"/>
                  <a:pt x="1587972" y="5144752"/>
                </a:cubicBezTo>
                <a:cubicBezTo>
                  <a:pt x="1588934" y="5149256"/>
                  <a:pt x="1588934" y="5149256"/>
                  <a:pt x="1593438" y="5148294"/>
                </a:cubicBezTo>
                <a:cubicBezTo>
                  <a:pt x="1598904" y="5151836"/>
                  <a:pt x="1598904" y="5151836"/>
                  <a:pt x="1598904" y="5151836"/>
                </a:cubicBezTo>
                <a:cubicBezTo>
                  <a:pt x="1604371" y="5155378"/>
                  <a:pt x="1604371" y="5155378"/>
                  <a:pt x="1610799" y="5163423"/>
                </a:cubicBezTo>
                <a:cubicBezTo>
                  <a:pt x="1618845" y="5156994"/>
                  <a:pt x="1646177" y="5174704"/>
                  <a:pt x="1638786" y="5162154"/>
                </a:cubicBezTo>
                <a:cubicBezTo>
                  <a:pt x="1636534" y="5162635"/>
                  <a:pt x="1632675" y="5161104"/>
                  <a:pt x="1628575" y="5158449"/>
                </a:cubicBezTo>
                <a:lnTo>
                  <a:pt x="1621158" y="5151791"/>
                </a:lnTo>
                <a:lnTo>
                  <a:pt x="1626891" y="5150566"/>
                </a:lnTo>
                <a:cubicBezTo>
                  <a:pt x="1654223" y="5168275"/>
                  <a:pt x="1681554" y="5185984"/>
                  <a:pt x="1698916" y="5201113"/>
                </a:cubicBezTo>
                <a:cubicBezTo>
                  <a:pt x="1699878" y="5205617"/>
                  <a:pt x="1704383" y="5204655"/>
                  <a:pt x="1704383" y="5204655"/>
                </a:cubicBezTo>
                <a:cubicBezTo>
                  <a:pt x="1721744" y="5219784"/>
                  <a:pt x="1688945" y="5198534"/>
                  <a:pt x="1695374" y="5206579"/>
                </a:cubicBezTo>
                <a:cubicBezTo>
                  <a:pt x="1716277" y="5216242"/>
                  <a:pt x="1711773" y="5217205"/>
                  <a:pt x="1713697" y="5226213"/>
                </a:cubicBezTo>
                <a:cubicBezTo>
                  <a:pt x="1733638" y="5231372"/>
                  <a:pt x="1741992" y="5248426"/>
                  <a:pt x="1734601" y="5235876"/>
                </a:cubicBezTo>
                <a:cubicBezTo>
                  <a:pt x="1739105" y="5234914"/>
                  <a:pt x="1739105" y="5234914"/>
                  <a:pt x="1739105" y="5234914"/>
                </a:cubicBezTo>
                <a:cubicBezTo>
                  <a:pt x="1743608" y="5233952"/>
                  <a:pt x="1743608" y="5233952"/>
                  <a:pt x="1743608" y="5233952"/>
                </a:cubicBezTo>
                <a:cubicBezTo>
                  <a:pt x="1749075" y="5237493"/>
                  <a:pt x="1759046" y="5240073"/>
                  <a:pt x="1765474" y="5248118"/>
                </a:cubicBezTo>
                <a:cubicBezTo>
                  <a:pt x="1764511" y="5243615"/>
                  <a:pt x="1769016" y="5242652"/>
                  <a:pt x="1774483" y="5246193"/>
                </a:cubicBezTo>
                <a:cubicBezTo>
                  <a:pt x="1794423" y="5251353"/>
                  <a:pt x="1814672" y="5279995"/>
                  <a:pt x="1840078" y="5288696"/>
                </a:cubicBezTo>
                <a:cubicBezTo>
                  <a:pt x="1846507" y="5296741"/>
                  <a:pt x="1850049" y="5291274"/>
                  <a:pt x="1860019" y="5293854"/>
                </a:cubicBezTo>
                <a:cubicBezTo>
                  <a:pt x="1860019" y="5293854"/>
                  <a:pt x="1866448" y="5301901"/>
                  <a:pt x="1872877" y="5309946"/>
                </a:cubicBezTo>
                <a:cubicBezTo>
                  <a:pt x="1926578" y="5340859"/>
                  <a:pt x="2003762" y="5371466"/>
                  <a:pt x="2056500" y="5397876"/>
                </a:cubicBezTo>
                <a:cubicBezTo>
                  <a:pt x="2082870" y="5411080"/>
                  <a:pt x="2103773" y="5420743"/>
                  <a:pt x="2135609" y="5437490"/>
                </a:cubicBezTo>
                <a:cubicBezTo>
                  <a:pt x="2145579" y="5440070"/>
                  <a:pt x="2170024" y="5444266"/>
                  <a:pt x="2180957" y="5451349"/>
                </a:cubicBezTo>
                <a:cubicBezTo>
                  <a:pt x="2180957" y="5451349"/>
                  <a:pt x="2187385" y="5459396"/>
                  <a:pt x="2187385" y="5459396"/>
                </a:cubicBezTo>
                <a:cubicBezTo>
                  <a:pt x="2212793" y="5468096"/>
                  <a:pt x="2211830" y="5463592"/>
                  <a:pt x="2228229" y="5474217"/>
                </a:cubicBezTo>
                <a:cubicBezTo>
                  <a:pt x="2217297" y="5467134"/>
                  <a:pt x="2275502" y="5497085"/>
                  <a:pt x="2305413" y="5504824"/>
                </a:cubicBezTo>
                <a:cubicBezTo>
                  <a:pt x="2352685" y="5527692"/>
                  <a:pt x="2417013" y="5542206"/>
                  <a:pt x="2473293" y="5563150"/>
                </a:cubicBezTo>
                <a:cubicBezTo>
                  <a:pt x="2497738" y="5567346"/>
                  <a:pt x="2533115" y="5578627"/>
                  <a:pt x="2572035" y="5584441"/>
                </a:cubicBezTo>
                <a:cubicBezTo>
                  <a:pt x="2611917" y="5594759"/>
                  <a:pt x="2655341" y="5599610"/>
                  <a:pt x="2679785" y="5603808"/>
                </a:cubicBezTo>
                <a:cubicBezTo>
                  <a:pt x="2747653" y="5612856"/>
                  <a:pt x="2802972" y="5629295"/>
                  <a:pt x="2856366" y="5636726"/>
                </a:cubicBezTo>
                <a:cubicBezTo>
                  <a:pt x="2894323" y="5638036"/>
                  <a:pt x="2946755" y="5640963"/>
                  <a:pt x="2989216" y="5641311"/>
                </a:cubicBezTo>
                <a:cubicBezTo>
                  <a:pt x="3014623" y="5650012"/>
                  <a:pt x="3047114" y="5647780"/>
                  <a:pt x="3079605" y="5645548"/>
                </a:cubicBezTo>
                <a:cubicBezTo>
                  <a:pt x="3096004" y="5656173"/>
                  <a:pt x="3142970" y="5655559"/>
                  <a:pt x="3189935" y="5654944"/>
                </a:cubicBezTo>
                <a:cubicBezTo>
                  <a:pt x="3236900" y="5654329"/>
                  <a:pt x="3283865" y="5653715"/>
                  <a:pt x="3300264" y="5664340"/>
                </a:cubicBezTo>
                <a:cubicBezTo>
                  <a:pt x="3313777" y="5661453"/>
                  <a:pt x="3337259" y="5661146"/>
                  <a:pt x="3342726" y="5664687"/>
                </a:cubicBezTo>
                <a:cubicBezTo>
                  <a:pt x="3354313" y="5652793"/>
                  <a:pt x="3405783" y="5651215"/>
                  <a:pt x="3412212" y="5659262"/>
                </a:cubicBezTo>
                <a:cubicBezTo>
                  <a:pt x="3416716" y="5658299"/>
                  <a:pt x="3425724" y="5656375"/>
                  <a:pt x="3430228" y="5655412"/>
                </a:cubicBezTo>
                <a:cubicBezTo>
                  <a:pt x="3433115" y="5668925"/>
                  <a:pt x="3471726" y="5651255"/>
                  <a:pt x="3505179" y="5653528"/>
                </a:cubicBezTo>
                <a:cubicBezTo>
                  <a:pt x="3509684" y="5652566"/>
                  <a:pt x="3509684" y="5652566"/>
                  <a:pt x="3509684" y="5652566"/>
                </a:cubicBezTo>
                <a:cubicBezTo>
                  <a:pt x="3509684" y="5652566"/>
                  <a:pt x="3510646" y="5657069"/>
                  <a:pt x="3510646" y="5657069"/>
                </a:cubicBezTo>
                <a:cubicBezTo>
                  <a:pt x="3515150" y="5656107"/>
                  <a:pt x="3515150" y="5656107"/>
                  <a:pt x="3519654" y="5655145"/>
                </a:cubicBezTo>
                <a:cubicBezTo>
                  <a:pt x="3519654" y="5655145"/>
                  <a:pt x="3519654" y="5655145"/>
                  <a:pt x="3518691" y="5650641"/>
                </a:cubicBezTo>
                <a:cubicBezTo>
                  <a:pt x="3518691" y="5650641"/>
                  <a:pt x="3514188" y="5651604"/>
                  <a:pt x="3514188" y="5651604"/>
                </a:cubicBezTo>
                <a:cubicBezTo>
                  <a:pt x="3523196" y="5649679"/>
                  <a:pt x="3536708" y="5646792"/>
                  <a:pt x="3535746" y="5642288"/>
                </a:cubicBezTo>
                <a:cubicBezTo>
                  <a:pt x="3614240" y="5634937"/>
                  <a:pt x="3691771" y="5623083"/>
                  <a:pt x="3771882" y="5601257"/>
                </a:cubicBezTo>
                <a:cubicBezTo>
                  <a:pt x="3802449" y="5590018"/>
                  <a:pt x="3824970" y="5585207"/>
                  <a:pt x="3861001" y="5577509"/>
                </a:cubicBezTo>
                <a:cubicBezTo>
                  <a:pt x="3900576" y="5564344"/>
                  <a:pt x="3957204" y="5542826"/>
                  <a:pt x="4010291" y="5526775"/>
                </a:cubicBezTo>
                <a:cubicBezTo>
                  <a:pt x="4066919" y="5505258"/>
                  <a:pt x="4119044" y="5484701"/>
                  <a:pt x="4162160" y="5466071"/>
                </a:cubicBezTo>
                <a:cubicBezTo>
                  <a:pt x="4197231" y="5453868"/>
                  <a:pt x="4214285" y="5445515"/>
                  <a:pt x="4252897" y="5427847"/>
                </a:cubicBezTo>
                <a:cubicBezTo>
                  <a:pt x="4260943" y="5421418"/>
                  <a:pt x="4274455" y="5418531"/>
                  <a:pt x="4283464" y="5416606"/>
                </a:cubicBezTo>
                <a:cubicBezTo>
                  <a:pt x="4305021" y="5407292"/>
                  <a:pt x="4320151" y="5389931"/>
                  <a:pt x="4342672" y="5385119"/>
                </a:cubicBezTo>
                <a:cubicBezTo>
                  <a:pt x="4342672" y="5385119"/>
                  <a:pt x="4343634" y="5389623"/>
                  <a:pt x="4343634" y="5389623"/>
                </a:cubicBezTo>
                <a:cubicBezTo>
                  <a:pt x="4339129" y="5390585"/>
                  <a:pt x="4344596" y="5394127"/>
                  <a:pt x="4348138" y="5388660"/>
                </a:cubicBezTo>
                <a:cubicBezTo>
                  <a:pt x="4352642" y="5387698"/>
                  <a:pt x="4357146" y="5386736"/>
                  <a:pt x="4357146" y="5386736"/>
                </a:cubicBezTo>
                <a:cubicBezTo>
                  <a:pt x="4356184" y="5382232"/>
                  <a:pt x="4360688" y="5381270"/>
                  <a:pt x="4360688" y="5381270"/>
                </a:cubicBezTo>
                <a:cubicBezTo>
                  <a:pt x="4361650" y="5385773"/>
                  <a:pt x="4366154" y="5384811"/>
                  <a:pt x="4370658" y="5383849"/>
                </a:cubicBezTo>
                <a:cubicBezTo>
                  <a:pt x="4374200" y="5378383"/>
                  <a:pt x="4369696" y="5379346"/>
                  <a:pt x="4368733" y="5374841"/>
                </a:cubicBezTo>
                <a:cubicBezTo>
                  <a:pt x="4368733" y="5374841"/>
                  <a:pt x="4373238" y="5373879"/>
                  <a:pt x="4373238" y="5373879"/>
                </a:cubicBezTo>
                <a:cubicBezTo>
                  <a:pt x="4377742" y="5372917"/>
                  <a:pt x="4381283" y="5367450"/>
                  <a:pt x="4381283" y="5367450"/>
                </a:cubicBezTo>
                <a:cubicBezTo>
                  <a:pt x="4380321" y="5362947"/>
                  <a:pt x="4375818" y="5363909"/>
                  <a:pt x="4371313" y="5364871"/>
                </a:cubicBezTo>
                <a:cubicBezTo>
                  <a:pt x="4372275" y="5369375"/>
                  <a:pt x="4372275" y="5369375"/>
                  <a:pt x="4372275" y="5369375"/>
                </a:cubicBezTo>
                <a:cubicBezTo>
                  <a:pt x="4366809" y="5365834"/>
                  <a:pt x="4366809" y="5365834"/>
                  <a:pt x="4366809" y="5365834"/>
                </a:cubicBezTo>
                <a:cubicBezTo>
                  <a:pt x="4401880" y="5353631"/>
                  <a:pt x="4453042" y="5328572"/>
                  <a:pt x="4471713" y="5305744"/>
                </a:cubicBezTo>
                <a:cubicBezTo>
                  <a:pt x="4510325" y="5288076"/>
                  <a:pt x="4564067" y="5253045"/>
                  <a:pt x="4629396" y="5206120"/>
                </a:cubicBezTo>
                <a:cubicBezTo>
                  <a:pt x="4630359" y="5210625"/>
                  <a:pt x="4630359" y="5210625"/>
                  <a:pt x="4630359" y="5210625"/>
                </a:cubicBezTo>
                <a:cubicBezTo>
                  <a:pt x="4630359" y="5210625"/>
                  <a:pt x="4625854" y="5211587"/>
                  <a:pt x="4625854" y="5211587"/>
                </a:cubicBezTo>
                <a:cubicBezTo>
                  <a:pt x="4622312" y="5217054"/>
                  <a:pt x="4617809" y="5218016"/>
                  <a:pt x="4623274" y="5221557"/>
                </a:cubicBezTo>
                <a:cubicBezTo>
                  <a:pt x="4623274" y="5221557"/>
                  <a:pt x="4627779" y="5220595"/>
                  <a:pt x="4631321" y="5215129"/>
                </a:cubicBezTo>
                <a:cubicBezTo>
                  <a:pt x="4635824" y="5214167"/>
                  <a:pt x="4635824" y="5214167"/>
                  <a:pt x="4639366" y="5208700"/>
                </a:cubicBezTo>
                <a:cubicBezTo>
                  <a:pt x="4640329" y="5213205"/>
                  <a:pt x="4644833" y="5212242"/>
                  <a:pt x="4653841" y="5210318"/>
                </a:cubicBezTo>
                <a:cubicBezTo>
                  <a:pt x="4653360" y="5208066"/>
                  <a:pt x="4652878" y="5205813"/>
                  <a:pt x="4651512" y="5204927"/>
                </a:cubicBezTo>
                <a:lnTo>
                  <a:pt x="4648965" y="5205864"/>
                </a:lnTo>
                <a:lnTo>
                  <a:pt x="4655458" y="5195843"/>
                </a:lnTo>
                <a:cubicBezTo>
                  <a:pt x="4650954" y="5196806"/>
                  <a:pt x="4646451" y="5197768"/>
                  <a:pt x="4641946" y="5198730"/>
                </a:cubicBezTo>
                <a:cubicBezTo>
                  <a:pt x="4652572" y="5182331"/>
                  <a:pt x="4659656" y="5171398"/>
                  <a:pt x="4680251" y="5157579"/>
                </a:cubicBezTo>
                <a:cubicBezTo>
                  <a:pt x="4676709" y="5163045"/>
                  <a:pt x="4681213" y="5162082"/>
                  <a:pt x="4685717" y="5161120"/>
                </a:cubicBezTo>
                <a:cubicBezTo>
                  <a:pt x="4706313" y="5147301"/>
                  <a:pt x="4724022" y="5119970"/>
                  <a:pt x="4736572" y="5112579"/>
                </a:cubicBezTo>
                <a:cubicBezTo>
                  <a:pt x="4736572" y="5112579"/>
                  <a:pt x="4737534" y="5117083"/>
                  <a:pt x="4733031" y="5118045"/>
                </a:cubicBezTo>
                <a:cubicBezTo>
                  <a:pt x="4761673" y="5097797"/>
                  <a:pt x="4779381" y="5070465"/>
                  <a:pt x="4793855" y="5072083"/>
                </a:cubicBezTo>
                <a:cubicBezTo>
                  <a:pt x="4789352" y="5073045"/>
                  <a:pt x="4792893" y="5067578"/>
                  <a:pt x="4797397" y="5066616"/>
                </a:cubicBezTo>
                <a:cubicBezTo>
                  <a:pt x="4803519" y="5051179"/>
                  <a:pt x="4783885" y="5069503"/>
                  <a:pt x="4779381" y="5070465"/>
                </a:cubicBezTo>
                <a:cubicBezTo>
                  <a:pt x="4803519" y="5051179"/>
                  <a:pt x="4812527" y="5049255"/>
                  <a:pt x="4818648" y="5033818"/>
                </a:cubicBezTo>
                <a:cubicBezTo>
                  <a:pt x="4824115" y="5037360"/>
                  <a:pt x="4817031" y="5048293"/>
                  <a:pt x="4828619" y="5036398"/>
                </a:cubicBezTo>
                <a:cubicBezTo>
                  <a:pt x="4831199" y="5026427"/>
                  <a:pt x="4827657" y="5031894"/>
                  <a:pt x="4834740" y="5020962"/>
                </a:cubicBezTo>
                <a:cubicBezTo>
                  <a:pt x="4833778" y="5016457"/>
                  <a:pt x="4838282" y="5015495"/>
                  <a:pt x="4838282" y="5015495"/>
                </a:cubicBezTo>
                <a:cubicBezTo>
                  <a:pt x="4841824" y="5010028"/>
                  <a:pt x="4846328" y="5009066"/>
                  <a:pt x="4845366" y="5004562"/>
                </a:cubicBezTo>
                <a:cubicBezTo>
                  <a:pt x="4844404" y="5000058"/>
                  <a:pt x="4839899" y="5001020"/>
                  <a:pt x="4836357" y="5006486"/>
                </a:cubicBezTo>
                <a:cubicBezTo>
                  <a:pt x="4836357" y="5006486"/>
                  <a:pt x="4836357" y="5006486"/>
                  <a:pt x="4831853" y="5007449"/>
                </a:cubicBezTo>
                <a:cubicBezTo>
                  <a:pt x="4867579" y="4976268"/>
                  <a:pt x="4873700" y="4960832"/>
                  <a:pt x="4916509" y="4918718"/>
                </a:cubicBezTo>
                <a:cubicBezTo>
                  <a:pt x="4936450" y="4923877"/>
                  <a:pt x="4920051" y="4913251"/>
                  <a:pt x="4950617" y="4902012"/>
                </a:cubicBezTo>
                <a:cubicBezTo>
                  <a:pt x="4951579" y="4906516"/>
                  <a:pt x="4951579" y="4906516"/>
                  <a:pt x="4951579" y="4906516"/>
                </a:cubicBezTo>
                <a:cubicBezTo>
                  <a:pt x="4948037" y="4911982"/>
                  <a:pt x="4952542" y="4911020"/>
                  <a:pt x="4956084" y="4905553"/>
                </a:cubicBezTo>
                <a:cubicBezTo>
                  <a:pt x="4960588" y="4904591"/>
                  <a:pt x="4964129" y="4899125"/>
                  <a:pt x="4963167" y="4894621"/>
                </a:cubicBezTo>
                <a:cubicBezTo>
                  <a:pt x="4966709" y="4889154"/>
                  <a:pt x="4966709" y="4889154"/>
                  <a:pt x="4966709" y="4889154"/>
                </a:cubicBezTo>
                <a:cubicBezTo>
                  <a:pt x="4974754" y="4882727"/>
                  <a:pt x="4973792" y="4878222"/>
                  <a:pt x="4968326" y="4874680"/>
                </a:cubicBezTo>
                <a:cubicBezTo>
                  <a:pt x="4977334" y="4872755"/>
                  <a:pt x="4979914" y="4862785"/>
                  <a:pt x="4983456" y="4857319"/>
                </a:cubicBezTo>
                <a:cubicBezTo>
                  <a:pt x="4975410" y="4863748"/>
                  <a:pt x="4967364" y="4870176"/>
                  <a:pt x="4959318" y="4876605"/>
                </a:cubicBezTo>
                <a:cubicBezTo>
                  <a:pt x="4960280" y="4881109"/>
                  <a:pt x="4961242" y="4885613"/>
                  <a:pt x="4961242" y="4885613"/>
                </a:cubicBezTo>
                <a:cubicBezTo>
                  <a:pt x="4961242" y="4885613"/>
                  <a:pt x="4956739" y="4886575"/>
                  <a:pt x="4957701" y="4891079"/>
                </a:cubicBezTo>
                <a:cubicBezTo>
                  <a:pt x="4957701" y="4891079"/>
                  <a:pt x="4953197" y="4892041"/>
                  <a:pt x="4953197" y="4892041"/>
                </a:cubicBezTo>
                <a:cubicBezTo>
                  <a:pt x="4948692" y="4893003"/>
                  <a:pt x="4949655" y="4897508"/>
                  <a:pt x="4950617" y="4902012"/>
                </a:cubicBezTo>
                <a:cubicBezTo>
                  <a:pt x="4926172" y="4897815"/>
                  <a:pt x="4900110" y="4908093"/>
                  <a:pt x="4875317" y="4946357"/>
                </a:cubicBezTo>
                <a:cubicBezTo>
                  <a:pt x="4870813" y="4947320"/>
                  <a:pt x="4867272" y="4952786"/>
                  <a:pt x="4866310" y="4948282"/>
                </a:cubicBezTo>
                <a:cubicBezTo>
                  <a:pt x="4870813" y="4947320"/>
                  <a:pt x="4869851" y="4942815"/>
                  <a:pt x="4865347" y="4943777"/>
                </a:cubicBezTo>
                <a:cubicBezTo>
                  <a:pt x="4865347" y="4943777"/>
                  <a:pt x="4865347" y="4943777"/>
                  <a:pt x="4861805" y="4949244"/>
                </a:cubicBezTo>
                <a:cubicBezTo>
                  <a:pt x="4861805" y="4949244"/>
                  <a:pt x="4857301" y="4950206"/>
                  <a:pt x="4857301" y="4950206"/>
                </a:cubicBezTo>
                <a:cubicBezTo>
                  <a:pt x="4865675" y="4934288"/>
                  <a:pt x="4874770" y="4921749"/>
                  <a:pt x="4886477" y="4910416"/>
                </a:cubicBezTo>
                <a:lnTo>
                  <a:pt x="4927253" y="4880833"/>
                </a:lnTo>
                <a:lnTo>
                  <a:pt x="4927789" y="4883341"/>
                </a:lnTo>
                <a:cubicBezTo>
                  <a:pt x="4932294" y="4882378"/>
                  <a:pt x="4932294" y="4882378"/>
                  <a:pt x="4931331" y="4877874"/>
                </a:cubicBezTo>
                <a:cubicBezTo>
                  <a:pt x="4940339" y="4875949"/>
                  <a:pt x="4939377" y="4871446"/>
                  <a:pt x="4947423" y="4865017"/>
                </a:cubicBezTo>
                <a:cubicBezTo>
                  <a:pt x="4947423" y="4865017"/>
                  <a:pt x="4948386" y="4869521"/>
                  <a:pt x="4943881" y="4870484"/>
                </a:cubicBezTo>
                <a:cubicBezTo>
                  <a:pt x="4943881" y="4870484"/>
                  <a:pt x="4948386" y="4869521"/>
                  <a:pt x="4948386" y="4869521"/>
                </a:cubicBezTo>
                <a:cubicBezTo>
                  <a:pt x="4948386" y="4869521"/>
                  <a:pt x="4951928" y="4864055"/>
                  <a:pt x="4951928" y="4864055"/>
                </a:cubicBezTo>
                <a:cubicBezTo>
                  <a:pt x="4976065" y="4844769"/>
                  <a:pt x="4998585" y="4839958"/>
                  <a:pt x="5016294" y="4812627"/>
                </a:cubicBezTo>
                <a:cubicBezTo>
                  <a:pt x="5009211" y="4823559"/>
                  <a:pt x="5017256" y="4817130"/>
                  <a:pt x="5026265" y="4815205"/>
                </a:cubicBezTo>
                <a:cubicBezTo>
                  <a:pt x="5015640" y="4831604"/>
                  <a:pt x="5002127" y="4834491"/>
                  <a:pt x="5008556" y="4842537"/>
                </a:cubicBezTo>
                <a:cubicBezTo>
                  <a:pt x="5030768" y="4814243"/>
                  <a:pt x="5045898" y="4796882"/>
                  <a:pt x="5081624" y="4765702"/>
                </a:cubicBezTo>
                <a:cubicBezTo>
                  <a:pt x="5082586" y="4770205"/>
                  <a:pt x="5086128" y="4764739"/>
                  <a:pt x="5090632" y="4763777"/>
                </a:cubicBezTo>
                <a:cubicBezTo>
                  <a:pt x="5094174" y="4758310"/>
                  <a:pt x="5097716" y="4752844"/>
                  <a:pt x="5093211" y="4753806"/>
                </a:cubicBezTo>
                <a:cubicBezTo>
                  <a:pt x="5101257" y="4747378"/>
                  <a:pt x="5103837" y="4737407"/>
                  <a:pt x="5109959" y="4721971"/>
                </a:cubicBezTo>
                <a:cubicBezTo>
                  <a:pt x="5115424" y="4725513"/>
                  <a:pt x="5108341" y="4736445"/>
                  <a:pt x="5116387" y="4730017"/>
                </a:cubicBezTo>
                <a:cubicBezTo>
                  <a:pt x="5115424" y="4725513"/>
                  <a:pt x="5123471" y="4719084"/>
                  <a:pt x="5122508" y="4714579"/>
                </a:cubicBezTo>
                <a:cubicBezTo>
                  <a:pt x="5122508" y="4714579"/>
                  <a:pt x="5127013" y="4713617"/>
                  <a:pt x="5126050" y="4709114"/>
                </a:cubicBezTo>
                <a:cubicBezTo>
                  <a:pt x="5130554" y="4708152"/>
                  <a:pt x="5130554" y="4708152"/>
                  <a:pt x="5130554" y="4708152"/>
                </a:cubicBezTo>
                <a:cubicBezTo>
                  <a:pt x="5129592" y="4703647"/>
                  <a:pt x="5129592" y="4703647"/>
                  <a:pt x="5129592" y="4703647"/>
                </a:cubicBezTo>
                <a:cubicBezTo>
                  <a:pt x="5126050" y="4709114"/>
                  <a:pt x="5126050" y="4709114"/>
                  <a:pt x="5126050" y="4709114"/>
                </a:cubicBezTo>
                <a:cubicBezTo>
                  <a:pt x="5121546" y="4710076"/>
                  <a:pt x="5121546" y="4710076"/>
                  <a:pt x="5121546" y="4710076"/>
                </a:cubicBezTo>
                <a:cubicBezTo>
                  <a:pt x="5136676" y="4692715"/>
                  <a:pt x="5136676" y="4692715"/>
                  <a:pt x="5136676" y="4692715"/>
                </a:cubicBezTo>
                <a:cubicBezTo>
                  <a:pt x="5133134" y="4698181"/>
                  <a:pt x="5134096" y="4702685"/>
                  <a:pt x="5137638" y="4697218"/>
                </a:cubicBezTo>
                <a:cubicBezTo>
                  <a:pt x="5170476" y="4652526"/>
                  <a:pt x="5191419" y="4596245"/>
                  <a:pt x="5217830" y="4543506"/>
                </a:cubicBezTo>
                <a:cubicBezTo>
                  <a:pt x="5238773" y="4487227"/>
                  <a:pt x="5260679" y="4435450"/>
                  <a:pt x="5282585" y="4383674"/>
                </a:cubicBezTo>
                <a:cubicBezTo>
                  <a:pt x="5291594" y="4381749"/>
                  <a:pt x="5292556" y="4386253"/>
                  <a:pt x="5294480" y="4395261"/>
                </a:cubicBezTo>
                <a:cubicBezTo>
                  <a:pt x="5308340" y="4349913"/>
                  <a:pt x="5320583" y="4319040"/>
                  <a:pt x="5327359" y="4284625"/>
                </a:cubicBezTo>
                <a:cubicBezTo>
                  <a:pt x="5338639" y="4249247"/>
                  <a:pt x="5345415" y="4214832"/>
                  <a:pt x="5363780" y="4168522"/>
                </a:cubicBezTo>
                <a:cubicBezTo>
                  <a:pt x="5360238" y="4173988"/>
                  <a:pt x="5360238" y="4173988"/>
                  <a:pt x="5364742" y="4173025"/>
                </a:cubicBezTo>
                <a:cubicBezTo>
                  <a:pt x="5364742" y="4173025"/>
                  <a:pt x="5369247" y="4172063"/>
                  <a:pt x="5372788" y="4166598"/>
                </a:cubicBezTo>
                <a:cubicBezTo>
                  <a:pt x="5377292" y="4165635"/>
                  <a:pt x="5377292" y="4165635"/>
                  <a:pt x="5377292" y="4165635"/>
                </a:cubicBezTo>
                <a:cubicBezTo>
                  <a:pt x="5379872" y="4155664"/>
                  <a:pt x="5386955" y="4144732"/>
                  <a:pt x="5381488" y="4141190"/>
                </a:cubicBezTo>
                <a:cubicBezTo>
                  <a:pt x="5385993" y="4140228"/>
                  <a:pt x="5389535" y="4134762"/>
                  <a:pt x="5388573" y="4130258"/>
                </a:cubicBezTo>
                <a:cubicBezTo>
                  <a:pt x="5392115" y="4124791"/>
                  <a:pt x="5387610" y="4125753"/>
                  <a:pt x="5387610" y="4125753"/>
                </a:cubicBezTo>
                <a:cubicBezTo>
                  <a:pt x="5383106" y="4126716"/>
                  <a:pt x="5383106" y="4126716"/>
                  <a:pt x="5383106" y="4126716"/>
                </a:cubicBezTo>
                <a:cubicBezTo>
                  <a:pt x="5396311" y="4100347"/>
                  <a:pt x="5393424" y="4086835"/>
                  <a:pt x="5406629" y="4060465"/>
                </a:cubicBezTo>
                <a:cubicBezTo>
                  <a:pt x="5393117" y="4063352"/>
                  <a:pt x="5404705" y="4051457"/>
                  <a:pt x="5403743" y="4046953"/>
                </a:cubicBezTo>
                <a:cubicBezTo>
                  <a:pt x="5397621" y="4062389"/>
                  <a:pt x="5395696" y="4053382"/>
                  <a:pt x="5388613" y="4064314"/>
                </a:cubicBezTo>
                <a:cubicBezTo>
                  <a:pt x="5386033" y="4074284"/>
                  <a:pt x="5396658" y="4057885"/>
                  <a:pt x="5395042" y="4072359"/>
                </a:cubicBezTo>
                <a:cubicBezTo>
                  <a:pt x="5383454" y="4084255"/>
                  <a:pt x="5381837" y="4098729"/>
                  <a:pt x="5373790" y="4105158"/>
                </a:cubicBezTo>
                <a:cubicBezTo>
                  <a:pt x="5377332" y="4099692"/>
                  <a:pt x="5380874" y="4094225"/>
                  <a:pt x="5379912" y="4089721"/>
                </a:cubicBezTo>
                <a:cubicBezTo>
                  <a:pt x="5366707" y="4116090"/>
                  <a:pt x="5349960" y="4147926"/>
                  <a:pt x="5334176" y="4184266"/>
                </a:cubicBezTo>
                <a:cubicBezTo>
                  <a:pt x="5318391" y="4220606"/>
                  <a:pt x="5302606" y="4256946"/>
                  <a:pt x="5290365" y="4287819"/>
                </a:cubicBezTo>
                <a:cubicBezTo>
                  <a:pt x="5289402" y="4283314"/>
                  <a:pt x="5284898" y="4284277"/>
                  <a:pt x="5281356" y="4289743"/>
                </a:cubicBezTo>
                <a:cubicBezTo>
                  <a:pt x="5264610" y="4321579"/>
                  <a:pt x="5251405" y="4347949"/>
                  <a:pt x="5229191" y="4376242"/>
                </a:cubicBezTo>
                <a:cubicBezTo>
                  <a:pt x="5235620" y="4384288"/>
                  <a:pt x="5215024" y="4398108"/>
                  <a:pt x="5207940" y="4409040"/>
                </a:cubicBezTo>
                <a:cubicBezTo>
                  <a:pt x="5204398" y="4414507"/>
                  <a:pt x="5209865" y="4418049"/>
                  <a:pt x="5201818" y="4424477"/>
                </a:cubicBezTo>
                <a:cubicBezTo>
                  <a:pt x="5202781" y="4428981"/>
                  <a:pt x="5190231" y="4436372"/>
                  <a:pt x="5183148" y="4447304"/>
                </a:cubicBezTo>
                <a:cubicBezTo>
                  <a:pt x="5172522" y="4463703"/>
                  <a:pt x="5162859" y="4484606"/>
                  <a:pt x="5152233" y="4501005"/>
                </a:cubicBezTo>
                <a:cubicBezTo>
                  <a:pt x="5138066" y="4522871"/>
                  <a:pt x="5139028" y="4527374"/>
                  <a:pt x="5120357" y="4550202"/>
                </a:cubicBezTo>
                <a:cubicBezTo>
                  <a:pt x="5089443" y="4603903"/>
                  <a:pt x="5035046" y="4657911"/>
                  <a:pt x="5021841" y="4684281"/>
                </a:cubicBezTo>
                <a:cubicBezTo>
                  <a:pt x="5008329" y="4687168"/>
                  <a:pt x="4999628" y="4712574"/>
                  <a:pt x="4992545" y="4723508"/>
                </a:cubicBezTo>
                <a:cubicBezTo>
                  <a:pt x="4995124" y="4713537"/>
                  <a:pt x="4991583" y="4719003"/>
                  <a:pt x="4987079" y="4719966"/>
                </a:cubicBezTo>
                <a:cubicBezTo>
                  <a:pt x="4962286" y="4758230"/>
                  <a:pt x="4916590" y="4786831"/>
                  <a:pt x="4875706" y="4837953"/>
                </a:cubicBezTo>
                <a:cubicBezTo>
                  <a:pt x="4861539" y="4859818"/>
                  <a:pt x="4873126" y="4847923"/>
                  <a:pt x="4848989" y="4867208"/>
                </a:cubicBezTo>
                <a:cubicBezTo>
                  <a:pt x="4832897" y="4880066"/>
                  <a:pt x="4822272" y="4896465"/>
                  <a:pt x="4806180" y="4909322"/>
                </a:cubicBezTo>
                <a:cubicBezTo>
                  <a:pt x="4750821" y="4958826"/>
                  <a:pt x="4694499" y="5003827"/>
                  <a:pt x="4646224" y="5042398"/>
                </a:cubicBezTo>
                <a:cubicBezTo>
                  <a:pt x="4626590" y="5060722"/>
                  <a:pt x="4609536" y="5069075"/>
                  <a:pt x="4598911" y="5085474"/>
                </a:cubicBezTo>
                <a:cubicBezTo>
                  <a:pt x="4594406" y="5086436"/>
                  <a:pt x="4594406" y="5086436"/>
                  <a:pt x="4589903" y="5087399"/>
                </a:cubicBezTo>
                <a:cubicBezTo>
                  <a:pt x="4585399" y="5088361"/>
                  <a:pt x="4571887" y="5091248"/>
                  <a:pt x="4552253" y="5109571"/>
                </a:cubicBezTo>
                <a:cubicBezTo>
                  <a:pt x="4544207" y="5115999"/>
                  <a:pt x="4532619" y="5127895"/>
                  <a:pt x="4524573" y="5134323"/>
                </a:cubicBezTo>
                <a:cubicBezTo>
                  <a:pt x="4486923" y="5156496"/>
                  <a:pt x="4440266" y="5180593"/>
                  <a:pt x="4429640" y="5196992"/>
                </a:cubicBezTo>
                <a:cubicBezTo>
                  <a:pt x="4435761" y="5181555"/>
                  <a:pt x="4387486" y="5220127"/>
                  <a:pt x="4375898" y="5232021"/>
                </a:cubicBezTo>
                <a:cubicBezTo>
                  <a:pt x="4356919" y="5231366"/>
                  <a:pt x="4330202" y="5260623"/>
                  <a:pt x="4295132" y="5272825"/>
                </a:cubicBezTo>
                <a:cubicBezTo>
                  <a:pt x="4290628" y="5273788"/>
                  <a:pt x="4297056" y="5281833"/>
                  <a:pt x="4283544" y="5284720"/>
                </a:cubicBezTo>
                <a:cubicBezTo>
                  <a:pt x="4273574" y="5282140"/>
                  <a:pt x="4243970" y="5297885"/>
                  <a:pt x="4249436" y="5301426"/>
                </a:cubicBezTo>
                <a:cubicBezTo>
                  <a:pt x="4233999" y="5295305"/>
                  <a:pt x="4210824" y="5319095"/>
                  <a:pt x="4200853" y="5316515"/>
                </a:cubicBezTo>
                <a:cubicBezTo>
                  <a:pt x="4202778" y="5325523"/>
                  <a:pt x="4199237" y="5330989"/>
                  <a:pt x="4195695" y="5336456"/>
                </a:cubicBezTo>
                <a:cubicBezTo>
                  <a:pt x="4187648" y="5342885"/>
                  <a:pt x="4183145" y="5343847"/>
                  <a:pt x="4175098" y="5350275"/>
                </a:cubicBezTo>
                <a:cubicBezTo>
                  <a:pt x="4145495" y="5366020"/>
                  <a:pt x="4105921" y="5379184"/>
                  <a:pt x="4070850" y="5391386"/>
                </a:cubicBezTo>
                <a:cubicBezTo>
                  <a:pt x="4061841" y="5393311"/>
                  <a:pt x="4051871" y="5390731"/>
                  <a:pt x="4051871" y="5390731"/>
                </a:cubicBezTo>
                <a:cubicBezTo>
                  <a:pt x="4048329" y="5396198"/>
                  <a:pt x="4043825" y="5397160"/>
                  <a:pt x="4040284" y="5402627"/>
                </a:cubicBezTo>
                <a:cubicBezTo>
                  <a:pt x="4035780" y="5403589"/>
                  <a:pt x="4035780" y="5403589"/>
                  <a:pt x="4035780" y="5403589"/>
                </a:cubicBezTo>
                <a:cubicBezTo>
                  <a:pt x="4002326" y="5401316"/>
                  <a:pt x="3960173" y="5424451"/>
                  <a:pt x="3926065" y="5441158"/>
                </a:cubicBezTo>
                <a:cubicBezTo>
                  <a:pt x="3925102" y="5436653"/>
                  <a:pt x="3925102" y="5436653"/>
                  <a:pt x="3925102" y="5436653"/>
                </a:cubicBezTo>
                <a:cubicBezTo>
                  <a:pt x="3910628" y="5435036"/>
                  <a:pt x="3909973" y="5454015"/>
                  <a:pt x="3902581" y="5441465"/>
                </a:cubicBezTo>
                <a:cubicBezTo>
                  <a:pt x="3880062" y="5446276"/>
                  <a:pt x="3895498" y="5452397"/>
                  <a:pt x="3877482" y="5456246"/>
                </a:cubicBezTo>
                <a:cubicBezTo>
                  <a:pt x="3876520" y="5451743"/>
                  <a:pt x="3867512" y="5453667"/>
                  <a:pt x="3862045" y="5450125"/>
                </a:cubicBezTo>
                <a:cubicBezTo>
                  <a:pt x="3845953" y="5462982"/>
                  <a:pt x="3827937" y="5466831"/>
                  <a:pt x="3804454" y="5467139"/>
                </a:cubicBezTo>
                <a:cubicBezTo>
                  <a:pt x="3798333" y="5482576"/>
                  <a:pt x="3769384" y="5479341"/>
                  <a:pt x="3761338" y="5485770"/>
                </a:cubicBezTo>
                <a:cubicBezTo>
                  <a:pt x="3760376" y="5481265"/>
                  <a:pt x="3755871" y="5482228"/>
                  <a:pt x="3755871" y="5482228"/>
                </a:cubicBezTo>
                <a:cubicBezTo>
                  <a:pt x="3730772" y="5497010"/>
                  <a:pt x="3707289" y="5497317"/>
                  <a:pt x="3684769" y="5502128"/>
                </a:cubicBezTo>
                <a:cubicBezTo>
                  <a:pt x="3680264" y="5503091"/>
                  <a:pt x="3675760" y="5504053"/>
                  <a:pt x="3675760" y="5504053"/>
                </a:cubicBezTo>
                <a:cubicBezTo>
                  <a:pt x="3674798" y="5499549"/>
                  <a:pt x="3674798" y="5499549"/>
                  <a:pt x="3674798" y="5499549"/>
                </a:cubicBezTo>
                <a:cubicBezTo>
                  <a:pt x="3673836" y="5495045"/>
                  <a:pt x="3669332" y="5496007"/>
                  <a:pt x="3669332" y="5496007"/>
                </a:cubicBezTo>
                <a:cubicBezTo>
                  <a:pt x="3664828" y="5496970"/>
                  <a:pt x="3665790" y="5501473"/>
                  <a:pt x="3665790" y="5501473"/>
                </a:cubicBezTo>
                <a:cubicBezTo>
                  <a:pt x="3651316" y="5499856"/>
                  <a:pt x="3640691" y="5516255"/>
                  <a:pt x="3618170" y="5521067"/>
                </a:cubicBezTo>
                <a:cubicBezTo>
                  <a:pt x="3635224" y="5512713"/>
                  <a:pt x="3606275" y="5509479"/>
                  <a:pt x="3602733" y="5514945"/>
                </a:cubicBezTo>
                <a:cubicBezTo>
                  <a:pt x="3611741" y="5513020"/>
                  <a:pt x="3612703" y="5517525"/>
                  <a:pt x="3603695" y="5519449"/>
                </a:cubicBezTo>
                <a:cubicBezTo>
                  <a:pt x="3607237" y="5513983"/>
                  <a:pt x="3589221" y="5517832"/>
                  <a:pt x="3584717" y="5518794"/>
                </a:cubicBezTo>
                <a:cubicBezTo>
                  <a:pt x="3586641" y="5527803"/>
                  <a:pt x="3575709" y="5520718"/>
                  <a:pt x="3558655" y="5529072"/>
                </a:cubicBezTo>
                <a:cubicBezTo>
                  <a:pt x="3570242" y="5517177"/>
                  <a:pt x="3544180" y="5527455"/>
                  <a:pt x="3531630" y="5534846"/>
                </a:cubicBezTo>
                <a:cubicBezTo>
                  <a:pt x="3527126" y="5535808"/>
                  <a:pt x="3527126" y="5535808"/>
                  <a:pt x="3521660" y="5532266"/>
                </a:cubicBezTo>
                <a:cubicBezTo>
                  <a:pt x="3517155" y="5533228"/>
                  <a:pt x="3512651" y="5534191"/>
                  <a:pt x="3507186" y="5530649"/>
                </a:cubicBezTo>
                <a:cubicBezTo>
                  <a:pt x="3507186" y="5530649"/>
                  <a:pt x="3502681" y="5531612"/>
                  <a:pt x="3502681" y="5531612"/>
                </a:cubicBezTo>
                <a:cubicBezTo>
                  <a:pt x="3474695" y="5532881"/>
                  <a:pt x="3448632" y="5543159"/>
                  <a:pt x="3424187" y="5538962"/>
                </a:cubicBezTo>
                <a:cubicBezTo>
                  <a:pt x="3399087" y="5553744"/>
                  <a:pt x="3349235" y="5540846"/>
                  <a:pt x="3328639" y="5554666"/>
                </a:cubicBezTo>
                <a:cubicBezTo>
                  <a:pt x="3324136" y="5555628"/>
                  <a:pt x="3324136" y="5555628"/>
                  <a:pt x="3319631" y="5556591"/>
                </a:cubicBezTo>
                <a:cubicBezTo>
                  <a:pt x="3318669" y="5552086"/>
                  <a:pt x="3318669" y="5552086"/>
                  <a:pt x="3314165" y="5553049"/>
                </a:cubicBezTo>
                <a:cubicBezTo>
                  <a:pt x="3314165" y="5553049"/>
                  <a:pt x="3309661" y="5554011"/>
                  <a:pt x="3309661" y="5554011"/>
                </a:cubicBezTo>
                <a:cubicBezTo>
                  <a:pt x="3304195" y="5550469"/>
                  <a:pt x="3286178" y="5554318"/>
                  <a:pt x="3282636" y="5559784"/>
                </a:cubicBezTo>
                <a:cubicBezTo>
                  <a:pt x="3282636" y="5559784"/>
                  <a:pt x="3278132" y="5560747"/>
                  <a:pt x="3278132" y="5560747"/>
                </a:cubicBezTo>
                <a:cubicBezTo>
                  <a:pt x="3272666" y="5557205"/>
                  <a:pt x="3272666" y="5557205"/>
                  <a:pt x="3272666" y="5557205"/>
                </a:cubicBezTo>
                <a:cubicBezTo>
                  <a:pt x="3268162" y="5558167"/>
                  <a:pt x="3268162" y="5558167"/>
                  <a:pt x="3268162" y="5558167"/>
                </a:cubicBezTo>
                <a:cubicBezTo>
                  <a:pt x="3254650" y="5561054"/>
                  <a:pt x="3240175" y="5559437"/>
                  <a:pt x="3231167" y="5561362"/>
                </a:cubicBezTo>
                <a:cubicBezTo>
                  <a:pt x="3231167" y="5561362"/>
                  <a:pt x="3225701" y="5557820"/>
                  <a:pt x="3221197" y="5558782"/>
                </a:cubicBezTo>
                <a:cubicBezTo>
                  <a:pt x="3222159" y="5563286"/>
                  <a:pt x="3197714" y="5559089"/>
                  <a:pt x="3192247" y="5555548"/>
                </a:cubicBezTo>
                <a:cubicBezTo>
                  <a:pt x="3193209" y="5560051"/>
                  <a:pt x="3193209" y="5560051"/>
                  <a:pt x="3193209" y="5560051"/>
                </a:cubicBezTo>
                <a:cubicBezTo>
                  <a:pt x="3188706" y="5561013"/>
                  <a:pt x="3188706" y="5561013"/>
                  <a:pt x="3183239" y="5557472"/>
                </a:cubicBezTo>
                <a:cubicBezTo>
                  <a:pt x="3189996" y="5556029"/>
                  <a:pt x="3190881" y="5554662"/>
                  <a:pt x="3189836" y="5552530"/>
                </a:cubicBezTo>
                <a:lnTo>
                  <a:pt x="3185794" y="5544792"/>
                </a:lnTo>
                <a:lnTo>
                  <a:pt x="3199331" y="5544615"/>
                </a:lnTo>
                <a:cubicBezTo>
                  <a:pt x="3231822" y="5542383"/>
                  <a:pt x="3296803" y="5537919"/>
                  <a:pt x="3342806" y="5532801"/>
                </a:cubicBezTo>
                <a:cubicBezTo>
                  <a:pt x="3467304" y="5520331"/>
                  <a:pt x="3586334" y="5504320"/>
                  <a:pt x="3695394" y="5485729"/>
                </a:cubicBezTo>
                <a:cubicBezTo>
                  <a:pt x="3711486" y="5472873"/>
                  <a:pt x="3758451" y="5472258"/>
                  <a:pt x="3771963" y="5469371"/>
                </a:cubicBezTo>
                <a:cubicBezTo>
                  <a:pt x="3771963" y="5469371"/>
                  <a:pt x="3780010" y="5462942"/>
                  <a:pt x="3784514" y="5461979"/>
                </a:cubicBezTo>
                <a:cubicBezTo>
                  <a:pt x="3784514" y="5461979"/>
                  <a:pt x="3784514" y="5461979"/>
                  <a:pt x="3789017" y="5461017"/>
                </a:cubicBezTo>
                <a:cubicBezTo>
                  <a:pt x="3789017" y="5461017"/>
                  <a:pt x="3789017" y="5461017"/>
                  <a:pt x="3798026" y="5459093"/>
                </a:cubicBezTo>
                <a:cubicBezTo>
                  <a:pt x="3824088" y="5448816"/>
                  <a:pt x="3856579" y="5446583"/>
                  <a:pt x="3891649" y="5434382"/>
                </a:cubicBezTo>
                <a:cubicBezTo>
                  <a:pt x="3923178" y="5427646"/>
                  <a:pt x="3983348" y="5400662"/>
                  <a:pt x="4026464" y="5382030"/>
                </a:cubicBezTo>
                <a:cubicBezTo>
                  <a:pt x="4065077" y="5364362"/>
                  <a:pt x="4109155" y="5350235"/>
                  <a:pt x="4129751" y="5336416"/>
                </a:cubicBezTo>
                <a:cubicBezTo>
                  <a:pt x="4146805" y="5328062"/>
                  <a:pt x="4135872" y="5320979"/>
                  <a:pt x="4167400" y="5314243"/>
                </a:cubicBezTo>
                <a:cubicBezTo>
                  <a:pt x="4168363" y="5318747"/>
                  <a:pt x="4172867" y="5317785"/>
                  <a:pt x="4181875" y="5315860"/>
                </a:cubicBezTo>
                <a:cubicBezTo>
                  <a:pt x="4185417" y="5310394"/>
                  <a:pt x="4184455" y="5305890"/>
                  <a:pt x="4197004" y="5298499"/>
                </a:cubicBezTo>
                <a:cubicBezTo>
                  <a:pt x="4206013" y="5296574"/>
                  <a:pt x="4219525" y="5293687"/>
                  <a:pt x="4232075" y="5286297"/>
                </a:cubicBezTo>
                <a:cubicBezTo>
                  <a:pt x="4274229" y="5263162"/>
                  <a:pt x="4325391" y="5238102"/>
                  <a:pt x="4350491" y="5223321"/>
                </a:cubicBezTo>
                <a:cubicBezTo>
                  <a:pt x="4363040" y="5215930"/>
                  <a:pt x="4362078" y="5211426"/>
                  <a:pt x="4370125" y="5204997"/>
                </a:cubicBezTo>
                <a:cubicBezTo>
                  <a:pt x="4405195" y="5192795"/>
                  <a:pt x="4449929" y="5159690"/>
                  <a:pt x="4490158" y="5127546"/>
                </a:cubicBezTo>
                <a:cubicBezTo>
                  <a:pt x="4531350" y="5099908"/>
                  <a:pt x="4567075" y="5068727"/>
                  <a:pt x="4596679" y="5052983"/>
                </a:cubicBezTo>
                <a:cubicBezTo>
                  <a:pt x="4591213" y="5049441"/>
                  <a:pt x="4595717" y="5048479"/>
                  <a:pt x="4603762" y="5042050"/>
                </a:cubicBezTo>
                <a:cubicBezTo>
                  <a:pt x="4600220" y="5047517"/>
                  <a:pt x="4601183" y="5052021"/>
                  <a:pt x="4604725" y="5046554"/>
                </a:cubicBezTo>
                <a:cubicBezTo>
                  <a:pt x="4608267" y="5041088"/>
                  <a:pt x="4662008" y="5006059"/>
                  <a:pt x="4652038" y="5003479"/>
                </a:cubicBezTo>
                <a:cubicBezTo>
                  <a:pt x="4671671" y="4985155"/>
                  <a:pt x="4681642" y="4987735"/>
                  <a:pt x="4681642" y="4987735"/>
                </a:cubicBezTo>
                <a:cubicBezTo>
                  <a:pt x="4696772" y="4970374"/>
                  <a:pt x="4680680" y="4983231"/>
                  <a:pt x="4675213" y="4979689"/>
                </a:cubicBezTo>
                <a:cubicBezTo>
                  <a:pt x="4694847" y="4961365"/>
                  <a:pt x="4694847" y="4961365"/>
                  <a:pt x="4694847" y="4961365"/>
                </a:cubicBezTo>
                <a:cubicBezTo>
                  <a:pt x="4688725" y="4976802"/>
                  <a:pt x="4704817" y="4963945"/>
                  <a:pt x="4709321" y="4962983"/>
                </a:cubicBezTo>
                <a:cubicBezTo>
                  <a:pt x="4722527" y="4936614"/>
                  <a:pt x="4769184" y="4912516"/>
                  <a:pt x="4798482" y="4873290"/>
                </a:cubicBezTo>
                <a:cubicBezTo>
                  <a:pt x="4802985" y="4872328"/>
                  <a:pt x="4802023" y="4867824"/>
                  <a:pt x="4806527" y="4866861"/>
                </a:cubicBezTo>
                <a:cubicBezTo>
                  <a:pt x="4811031" y="4865899"/>
                  <a:pt x="4810069" y="4861394"/>
                  <a:pt x="4810069" y="4861394"/>
                </a:cubicBezTo>
                <a:cubicBezTo>
                  <a:pt x="4813611" y="4855929"/>
                  <a:pt x="4809107" y="4856891"/>
                  <a:pt x="4805565" y="4862357"/>
                </a:cubicBezTo>
                <a:cubicBezTo>
                  <a:pt x="4805565" y="4862357"/>
                  <a:pt x="4805565" y="4862357"/>
                  <a:pt x="4801060" y="4863319"/>
                </a:cubicBezTo>
                <a:cubicBezTo>
                  <a:pt x="4839366" y="4822168"/>
                  <a:pt x="4864466" y="4807386"/>
                  <a:pt x="4898266" y="4767198"/>
                </a:cubicBezTo>
                <a:cubicBezTo>
                  <a:pt x="4903733" y="4770740"/>
                  <a:pt x="4907275" y="4765273"/>
                  <a:pt x="4912741" y="4768815"/>
                </a:cubicBezTo>
                <a:cubicBezTo>
                  <a:pt x="4958129" y="4716732"/>
                  <a:pt x="5008022" y="4663685"/>
                  <a:pt x="5052449" y="4607097"/>
                </a:cubicBezTo>
                <a:cubicBezTo>
                  <a:pt x="5101379" y="4549548"/>
                  <a:pt x="5144843" y="4488456"/>
                  <a:pt x="5184765" y="4432830"/>
                </a:cubicBezTo>
                <a:cubicBezTo>
                  <a:pt x="5171252" y="4435717"/>
                  <a:pt x="5159973" y="4471094"/>
                  <a:pt x="5143881" y="4483951"/>
                </a:cubicBezTo>
                <a:cubicBezTo>
                  <a:pt x="5144843" y="4488456"/>
                  <a:pt x="5135834" y="4490380"/>
                  <a:pt x="5131330" y="4491343"/>
                </a:cubicBezTo>
                <a:cubicBezTo>
                  <a:pt x="5105575" y="4525103"/>
                  <a:pt x="5072737" y="4569796"/>
                  <a:pt x="5037974" y="4605480"/>
                </a:cubicBezTo>
                <a:cubicBezTo>
                  <a:pt x="5000631" y="4651135"/>
                  <a:pt x="4959747" y="4702257"/>
                  <a:pt x="4920480" y="4738904"/>
                </a:cubicBezTo>
                <a:cubicBezTo>
                  <a:pt x="4915975" y="4739866"/>
                  <a:pt x="4903425" y="4747257"/>
                  <a:pt x="4903425" y="4747257"/>
                </a:cubicBezTo>
                <a:cubicBezTo>
                  <a:pt x="4880250" y="4771047"/>
                  <a:pt x="4858037" y="4799341"/>
                  <a:pt x="4838404" y="4817664"/>
                </a:cubicBezTo>
                <a:cubicBezTo>
                  <a:pt x="4833899" y="4818627"/>
                  <a:pt x="4837441" y="4813160"/>
                  <a:pt x="4829395" y="4819589"/>
                </a:cubicBezTo>
                <a:cubicBezTo>
                  <a:pt x="4833899" y="4818627"/>
                  <a:pt x="4830357" y="4824092"/>
                  <a:pt x="4831320" y="4828597"/>
                </a:cubicBezTo>
                <a:cubicBezTo>
                  <a:pt x="4800098" y="4858816"/>
                  <a:pt x="4766953" y="4880026"/>
                  <a:pt x="4739274" y="4904777"/>
                </a:cubicBezTo>
                <a:cubicBezTo>
                  <a:pt x="4742815" y="4899312"/>
                  <a:pt x="4747319" y="4898349"/>
                  <a:pt x="4750861" y="4892883"/>
                </a:cubicBezTo>
                <a:cubicBezTo>
                  <a:pt x="4769532" y="4870055"/>
                  <a:pt x="4789166" y="4851732"/>
                  <a:pt x="4781119" y="4858161"/>
                </a:cubicBezTo>
                <a:cubicBezTo>
                  <a:pt x="4800753" y="4839837"/>
                  <a:pt x="4822966" y="4811543"/>
                  <a:pt x="4838096" y="4794182"/>
                </a:cubicBezTo>
                <a:cubicBezTo>
                  <a:pt x="4841638" y="4788716"/>
                  <a:pt x="4841638" y="4788716"/>
                  <a:pt x="4846142" y="4787753"/>
                </a:cubicBezTo>
                <a:cubicBezTo>
                  <a:pt x="4843562" y="4797724"/>
                  <a:pt x="4853225" y="4776820"/>
                  <a:pt x="4855150" y="4785829"/>
                </a:cubicBezTo>
                <a:cubicBezTo>
                  <a:pt x="4862234" y="4774896"/>
                  <a:pt x="4869317" y="4763963"/>
                  <a:pt x="4872859" y="4758497"/>
                </a:cubicBezTo>
                <a:cubicBezTo>
                  <a:pt x="4884447" y="4746602"/>
                  <a:pt x="4892492" y="4740173"/>
                  <a:pt x="4899577" y="4729241"/>
                </a:cubicBezTo>
                <a:cubicBezTo>
                  <a:pt x="4919211" y="4710918"/>
                  <a:pt x="4943348" y="4691631"/>
                  <a:pt x="4951393" y="4685203"/>
                </a:cubicBezTo>
                <a:cubicBezTo>
                  <a:pt x="4946890" y="4686165"/>
                  <a:pt x="4950431" y="4680699"/>
                  <a:pt x="4950431" y="4680699"/>
                </a:cubicBezTo>
                <a:cubicBezTo>
                  <a:pt x="4953973" y="4675232"/>
                  <a:pt x="4957515" y="4669766"/>
                  <a:pt x="4965561" y="4663338"/>
                </a:cubicBezTo>
                <a:cubicBezTo>
                  <a:pt x="4965561" y="4663338"/>
                  <a:pt x="4970065" y="4662375"/>
                  <a:pt x="4969103" y="4657871"/>
                </a:cubicBezTo>
                <a:cubicBezTo>
                  <a:pt x="4980690" y="4645976"/>
                  <a:pt x="4992278" y="4634082"/>
                  <a:pt x="4999362" y="4623149"/>
                </a:cubicBezTo>
                <a:cubicBezTo>
                  <a:pt x="5010949" y="4611254"/>
                  <a:pt x="5023499" y="4603863"/>
                  <a:pt x="5014491" y="4605787"/>
                </a:cubicBezTo>
                <a:cubicBezTo>
                  <a:pt x="5025117" y="4589389"/>
                  <a:pt x="5040246" y="4572027"/>
                  <a:pt x="5059879" y="4553704"/>
                </a:cubicBezTo>
                <a:cubicBezTo>
                  <a:pt x="5063421" y="4548237"/>
                  <a:pt x="5070506" y="4537305"/>
                  <a:pt x="5078551" y="4530876"/>
                </a:cubicBezTo>
                <a:cubicBezTo>
                  <a:pt x="5078551" y="4530876"/>
                  <a:pt x="5083055" y="4529914"/>
                  <a:pt x="5083055" y="4529914"/>
                </a:cubicBezTo>
                <a:cubicBezTo>
                  <a:pt x="5082093" y="4525409"/>
                  <a:pt x="5086597" y="4524447"/>
                  <a:pt x="5086597" y="4524447"/>
                </a:cubicBezTo>
                <a:cubicBezTo>
                  <a:pt x="5085635" y="4519944"/>
                  <a:pt x="5085635" y="4519944"/>
                  <a:pt x="5085635" y="4519944"/>
                </a:cubicBezTo>
                <a:cubicBezTo>
                  <a:pt x="5085635" y="4519944"/>
                  <a:pt x="5085635" y="4519944"/>
                  <a:pt x="5090139" y="4518982"/>
                </a:cubicBezTo>
                <a:cubicBezTo>
                  <a:pt x="5115893" y="4485222"/>
                  <a:pt x="5141648" y="4451461"/>
                  <a:pt x="5159358" y="4424129"/>
                </a:cubicBezTo>
                <a:cubicBezTo>
                  <a:pt x="5163862" y="4423167"/>
                  <a:pt x="5168365" y="4422205"/>
                  <a:pt x="5167403" y="4417701"/>
                </a:cubicBezTo>
                <a:cubicBezTo>
                  <a:pt x="5171907" y="4416738"/>
                  <a:pt x="5171907" y="4416738"/>
                  <a:pt x="5171907" y="4416738"/>
                </a:cubicBezTo>
                <a:cubicBezTo>
                  <a:pt x="5171907" y="4416738"/>
                  <a:pt x="5176412" y="4415776"/>
                  <a:pt x="5175450" y="4411272"/>
                </a:cubicBezTo>
                <a:cubicBezTo>
                  <a:pt x="5174487" y="4406768"/>
                  <a:pt x="5174487" y="4406768"/>
                  <a:pt x="5174487" y="4406768"/>
                </a:cubicBezTo>
                <a:cubicBezTo>
                  <a:pt x="5185113" y="4390369"/>
                  <a:pt x="5210868" y="4356609"/>
                  <a:pt x="5198318" y="4363999"/>
                </a:cubicBezTo>
                <a:cubicBezTo>
                  <a:pt x="5198318" y="4363999"/>
                  <a:pt x="5198318" y="4363999"/>
                  <a:pt x="5201860" y="4358534"/>
                </a:cubicBezTo>
                <a:cubicBezTo>
                  <a:pt x="5206363" y="4357571"/>
                  <a:pt x="5204439" y="4348563"/>
                  <a:pt x="5204439" y="4348563"/>
                </a:cubicBezTo>
                <a:lnTo>
                  <a:pt x="5195619" y="4350447"/>
                </a:lnTo>
                <a:lnTo>
                  <a:pt x="5203077" y="4339435"/>
                </a:lnTo>
                <a:lnTo>
                  <a:pt x="5204128" y="4325131"/>
                </a:lnTo>
                <a:lnTo>
                  <a:pt x="5204204" y="4325020"/>
                </a:lnTo>
                <a:lnTo>
                  <a:pt x="5218092" y="4313267"/>
                </a:lnTo>
                <a:cubicBezTo>
                  <a:pt x="5221513" y="4307238"/>
                  <a:pt x="5224574" y="4299519"/>
                  <a:pt x="5229887" y="4291321"/>
                </a:cubicBezTo>
                <a:cubicBezTo>
                  <a:pt x="5229887" y="4291321"/>
                  <a:pt x="5234391" y="4290358"/>
                  <a:pt x="5234391" y="4290358"/>
                </a:cubicBezTo>
                <a:cubicBezTo>
                  <a:pt x="5233429" y="4285854"/>
                  <a:pt x="5237933" y="4284892"/>
                  <a:pt x="5233429" y="4285854"/>
                </a:cubicBezTo>
                <a:cubicBezTo>
                  <a:pt x="5233429" y="4285854"/>
                  <a:pt x="5233429" y="4285854"/>
                  <a:pt x="5232466" y="4281350"/>
                </a:cubicBezTo>
                <a:cubicBezTo>
                  <a:pt x="5236008" y="4275884"/>
                  <a:pt x="5240512" y="4274922"/>
                  <a:pt x="5245016" y="4273959"/>
                </a:cubicBezTo>
                <a:cubicBezTo>
                  <a:pt x="5241474" y="4279425"/>
                  <a:pt x="5241474" y="4279425"/>
                  <a:pt x="5241474" y="4279425"/>
                </a:cubicBezTo>
                <a:cubicBezTo>
                  <a:pt x="5237933" y="4284892"/>
                  <a:pt x="5238895" y="4289396"/>
                  <a:pt x="5238895" y="4289396"/>
                </a:cubicBezTo>
                <a:cubicBezTo>
                  <a:pt x="5243399" y="4288434"/>
                  <a:pt x="5247903" y="4287471"/>
                  <a:pt x="5246941" y="4282967"/>
                </a:cubicBezTo>
                <a:cubicBezTo>
                  <a:pt x="5251445" y="4282005"/>
                  <a:pt x="5251445" y="4282005"/>
                  <a:pt x="5251445" y="4282005"/>
                </a:cubicBezTo>
                <a:cubicBezTo>
                  <a:pt x="5252407" y="4286509"/>
                  <a:pt x="5232773" y="4304833"/>
                  <a:pt x="5238240" y="4308374"/>
                </a:cubicBezTo>
                <a:cubicBezTo>
                  <a:pt x="5269153" y="4254673"/>
                  <a:pt x="5312618" y="4193582"/>
                  <a:pt x="5347073" y="4134414"/>
                </a:cubicBezTo>
                <a:cubicBezTo>
                  <a:pt x="5350615" y="4128948"/>
                  <a:pt x="5353195" y="4118977"/>
                  <a:pt x="5356737" y="4113510"/>
                </a:cubicBezTo>
                <a:cubicBezTo>
                  <a:pt x="5355775" y="4109007"/>
                  <a:pt x="5356737" y="4113510"/>
                  <a:pt x="5360278" y="4108045"/>
                </a:cubicBezTo>
                <a:cubicBezTo>
                  <a:pt x="5387651" y="4059810"/>
                  <a:pt x="5416641" y="3997101"/>
                  <a:pt x="5440163" y="3930850"/>
                </a:cubicBezTo>
                <a:cubicBezTo>
                  <a:pt x="5443705" y="3925383"/>
                  <a:pt x="5448209" y="3924421"/>
                  <a:pt x="5447247" y="3919918"/>
                </a:cubicBezTo>
                <a:cubicBezTo>
                  <a:pt x="5448209" y="3924421"/>
                  <a:pt x="5449172" y="3928925"/>
                  <a:pt x="5441125" y="3935354"/>
                </a:cubicBezTo>
                <a:cubicBezTo>
                  <a:pt x="5445630" y="3934392"/>
                  <a:pt x="5446592" y="3938895"/>
                  <a:pt x="5443050" y="3944362"/>
                </a:cubicBezTo>
                <a:cubicBezTo>
                  <a:pt x="5437584" y="3940820"/>
                  <a:pt x="5436929" y="3959799"/>
                  <a:pt x="5437891" y="3964303"/>
                </a:cubicBezTo>
                <a:cubicBezTo>
                  <a:pt x="5437891" y="3964303"/>
                  <a:pt x="5433387" y="3965265"/>
                  <a:pt x="5434349" y="3969770"/>
                </a:cubicBezTo>
                <a:cubicBezTo>
                  <a:pt x="5434349" y="3969770"/>
                  <a:pt x="5435311" y="3974273"/>
                  <a:pt x="5435311" y="3974273"/>
                </a:cubicBezTo>
                <a:cubicBezTo>
                  <a:pt x="5433694" y="3988747"/>
                  <a:pt x="5422414" y="4024125"/>
                  <a:pt x="5425955" y="4018659"/>
                </a:cubicBezTo>
                <a:cubicBezTo>
                  <a:pt x="5424993" y="4014155"/>
                  <a:pt x="5429498" y="4013193"/>
                  <a:pt x="5428535" y="4008688"/>
                </a:cubicBezTo>
                <a:cubicBezTo>
                  <a:pt x="5429498" y="4013193"/>
                  <a:pt x="5430460" y="4017697"/>
                  <a:pt x="5430460" y="4017697"/>
                </a:cubicBezTo>
                <a:cubicBezTo>
                  <a:pt x="5430460" y="4017697"/>
                  <a:pt x="5434964" y="4016735"/>
                  <a:pt x="5438505" y="4011268"/>
                </a:cubicBezTo>
                <a:cubicBezTo>
                  <a:pt x="5438505" y="4011268"/>
                  <a:pt x="5438505" y="4011268"/>
                  <a:pt x="5439468" y="4015773"/>
                </a:cubicBezTo>
                <a:cubicBezTo>
                  <a:pt x="5439468" y="4015773"/>
                  <a:pt x="5434964" y="4016735"/>
                  <a:pt x="5435926" y="4021238"/>
                </a:cubicBezTo>
                <a:cubicBezTo>
                  <a:pt x="5435926" y="4021238"/>
                  <a:pt x="5435926" y="4021238"/>
                  <a:pt x="5436889" y="4025742"/>
                </a:cubicBezTo>
                <a:cubicBezTo>
                  <a:pt x="5430767" y="4041179"/>
                  <a:pt x="5428188" y="4051149"/>
                  <a:pt x="5429150" y="4055653"/>
                </a:cubicBezTo>
                <a:cubicBezTo>
                  <a:pt x="5430112" y="4060158"/>
                  <a:pt x="5430112" y="4060158"/>
                  <a:pt x="5430112" y="4060158"/>
                </a:cubicBezTo>
                <a:cubicBezTo>
                  <a:pt x="5430112" y="4060158"/>
                  <a:pt x="5430112" y="4060158"/>
                  <a:pt x="5433654" y="4054691"/>
                </a:cubicBezTo>
                <a:cubicBezTo>
                  <a:pt x="5430112" y="4060158"/>
                  <a:pt x="5434616" y="4059196"/>
                  <a:pt x="5438158" y="4053729"/>
                </a:cubicBezTo>
                <a:cubicBezTo>
                  <a:pt x="5422373" y="4090069"/>
                  <a:pt x="5418177" y="4114514"/>
                  <a:pt x="5410438" y="4144425"/>
                </a:cubicBezTo>
                <a:cubicBezTo>
                  <a:pt x="5401737" y="4169832"/>
                  <a:pt x="5393036" y="4195239"/>
                  <a:pt x="5377252" y="4231578"/>
                </a:cubicBezTo>
                <a:cubicBezTo>
                  <a:pt x="5380794" y="4226112"/>
                  <a:pt x="5381756" y="4230616"/>
                  <a:pt x="5378214" y="4236082"/>
                </a:cubicBezTo>
                <a:cubicBezTo>
                  <a:pt x="5378214" y="4236082"/>
                  <a:pt x="5378214" y="4236082"/>
                  <a:pt x="5373710" y="4237045"/>
                </a:cubicBezTo>
                <a:cubicBezTo>
                  <a:pt x="5373710" y="4237045"/>
                  <a:pt x="5374672" y="4241549"/>
                  <a:pt x="5374672" y="4241549"/>
                </a:cubicBezTo>
                <a:cubicBezTo>
                  <a:pt x="5371130" y="4247016"/>
                  <a:pt x="5371130" y="4247016"/>
                  <a:pt x="5371130" y="4247016"/>
                </a:cubicBezTo>
                <a:cubicBezTo>
                  <a:pt x="5365009" y="4262452"/>
                  <a:pt x="5365009" y="4262452"/>
                  <a:pt x="5365009" y="4262452"/>
                </a:cubicBezTo>
                <a:cubicBezTo>
                  <a:pt x="5369513" y="4261490"/>
                  <a:pt x="5365971" y="4266956"/>
                  <a:pt x="5366934" y="4271460"/>
                </a:cubicBezTo>
                <a:cubicBezTo>
                  <a:pt x="5374017" y="4260528"/>
                  <a:pt x="5369513" y="4261490"/>
                  <a:pt x="5372092" y="4251519"/>
                </a:cubicBezTo>
                <a:cubicBezTo>
                  <a:pt x="5372092" y="4251519"/>
                  <a:pt x="5376597" y="4250557"/>
                  <a:pt x="5376597" y="4250557"/>
                </a:cubicBezTo>
                <a:cubicBezTo>
                  <a:pt x="5376597" y="4250557"/>
                  <a:pt x="5376597" y="4250557"/>
                  <a:pt x="5377559" y="4255061"/>
                </a:cubicBezTo>
                <a:cubicBezTo>
                  <a:pt x="5382063" y="4254099"/>
                  <a:pt x="5381101" y="4249594"/>
                  <a:pt x="5381101" y="4249594"/>
                </a:cubicBezTo>
                <a:cubicBezTo>
                  <a:pt x="5381101" y="4249594"/>
                  <a:pt x="5380139" y="4245091"/>
                  <a:pt x="5380139" y="4245091"/>
                </a:cubicBezTo>
                <a:cubicBezTo>
                  <a:pt x="5383681" y="4239624"/>
                  <a:pt x="5383681" y="4239624"/>
                  <a:pt x="5383681" y="4239624"/>
                </a:cubicBezTo>
                <a:cubicBezTo>
                  <a:pt x="5387222" y="4234158"/>
                  <a:pt x="5384335" y="4220646"/>
                  <a:pt x="5389802" y="4224188"/>
                </a:cubicBezTo>
                <a:cubicBezTo>
                  <a:pt x="5397847" y="4217759"/>
                  <a:pt x="5384335" y="4220646"/>
                  <a:pt x="5387877" y="4215179"/>
                </a:cubicBezTo>
                <a:cubicBezTo>
                  <a:pt x="5391419" y="4209714"/>
                  <a:pt x="5392381" y="4214217"/>
                  <a:pt x="5396885" y="4213255"/>
                </a:cubicBezTo>
                <a:cubicBezTo>
                  <a:pt x="5399465" y="4203285"/>
                  <a:pt x="5403662" y="4178840"/>
                  <a:pt x="5403662" y="4178840"/>
                </a:cubicBezTo>
                <a:cubicBezTo>
                  <a:pt x="5408821" y="4158899"/>
                  <a:pt x="5425568" y="4127064"/>
                  <a:pt x="5428147" y="4117093"/>
                </a:cubicBezTo>
                <a:cubicBezTo>
                  <a:pt x="5431689" y="4111627"/>
                  <a:pt x="5428147" y="4117093"/>
                  <a:pt x="5423643" y="4118055"/>
                </a:cubicBezTo>
                <a:cubicBezTo>
                  <a:pt x="5428147" y="4117093"/>
                  <a:pt x="5430726" y="4107123"/>
                  <a:pt x="5430726" y="4107123"/>
                </a:cubicBezTo>
                <a:cubicBezTo>
                  <a:pt x="5430726" y="4107123"/>
                  <a:pt x="5428802" y="4098114"/>
                  <a:pt x="5428802" y="4098114"/>
                </a:cubicBezTo>
                <a:cubicBezTo>
                  <a:pt x="5432344" y="4092649"/>
                  <a:pt x="5434269" y="4101656"/>
                  <a:pt x="5433306" y="4097152"/>
                </a:cubicBezTo>
                <a:cubicBezTo>
                  <a:pt x="5441352" y="4090724"/>
                  <a:pt x="5430419" y="4083640"/>
                  <a:pt x="5440389" y="4086220"/>
                </a:cubicBezTo>
                <a:cubicBezTo>
                  <a:pt x="5441045" y="4067241"/>
                  <a:pt x="5446859" y="4028322"/>
                  <a:pt x="5458446" y="4016427"/>
                </a:cubicBezTo>
                <a:cubicBezTo>
                  <a:pt x="5459408" y="4020931"/>
                  <a:pt x="5454905" y="4021893"/>
                  <a:pt x="5449438" y="4018351"/>
                </a:cubicBezTo>
                <a:cubicBezTo>
                  <a:pt x="5465222" y="3982012"/>
                  <a:pt x="5481663" y="3926694"/>
                  <a:pt x="5482318" y="3907715"/>
                </a:cubicBezTo>
                <a:cubicBezTo>
                  <a:pt x="5484897" y="3897745"/>
                  <a:pt x="5510344" y="3840502"/>
                  <a:pt x="5505533" y="3817982"/>
                </a:cubicBezTo>
                <a:cubicBezTo>
                  <a:pt x="5508113" y="3808011"/>
                  <a:pt x="5505533" y="3817982"/>
                  <a:pt x="5510038" y="3817020"/>
                </a:cubicBezTo>
                <a:cubicBezTo>
                  <a:pt x="5507151" y="3803507"/>
                  <a:pt x="5519393" y="3772634"/>
                  <a:pt x="5525514" y="3757197"/>
                </a:cubicBezTo>
                <a:cubicBezTo>
                  <a:pt x="5525514" y="3757197"/>
                  <a:pt x="5522935" y="3767168"/>
                  <a:pt x="5528401" y="3770709"/>
                </a:cubicBezTo>
                <a:cubicBezTo>
                  <a:pt x="5530674" y="3737256"/>
                  <a:pt x="5528094" y="3747227"/>
                  <a:pt x="5520048" y="3753656"/>
                </a:cubicBezTo>
                <a:cubicBezTo>
                  <a:pt x="5530366" y="3713774"/>
                  <a:pt x="5529404" y="3709270"/>
                  <a:pt x="5543571" y="3687405"/>
                </a:cubicBezTo>
                <a:cubicBezTo>
                  <a:pt x="5543571" y="3687405"/>
                  <a:pt x="5547113" y="3681939"/>
                  <a:pt x="5547113" y="3681939"/>
                </a:cubicBezTo>
                <a:cubicBezTo>
                  <a:pt x="5547113" y="3681939"/>
                  <a:pt x="5547113" y="3681939"/>
                  <a:pt x="5546151" y="3677434"/>
                </a:cubicBezTo>
                <a:cubicBezTo>
                  <a:pt x="5546151" y="3677434"/>
                  <a:pt x="5541647" y="3678397"/>
                  <a:pt x="5541647" y="3678397"/>
                </a:cubicBezTo>
                <a:cubicBezTo>
                  <a:pt x="5541647" y="3678397"/>
                  <a:pt x="5540684" y="3673892"/>
                  <a:pt x="5544226" y="3668427"/>
                </a:cubicBezTo>
                <a:cubicBezTo>
                  <a:pt x="5544226" y="3668427"/>
                  <a:pt x="5544226" y="3668427"/>
                  <a:pt x="5545189" y="3672930"/>
                </a:cubicBezTo>
                <a:cubicBezTo>
                  <a:pt x="5545189" y="3672930"/>
                  <a:pt x="5545189" y="3672930"/>
                  <a:pt x="5549693" y="3671968"/>
                </a:cubicBezTo>
                <a:cubicBezTo>
                  <a:pt x="5548731" y="3667464"/>
                  <a:pt x="5548731" y="3667464"/>
                  <a:pt x="5547768" y="3662960"/>
                </a:cubicBezTo>
                <a:cubicBezTo>
                  <a:pt x="5551310" y="3657493"/>
                  <a:pt x="5551310" y="3657493"/>
                  <a:pt x="5551310" y="3657493"/>
                </a:cubicBezTo>
                <a:cubicBezTo>
                  <a:pt x="5554852" y="3652028"/>
                  <a:pt x="5559049" y="3627582"/>
                  <a:pt x="5548423" y="3643981"/>
                </a:cubicBezTo>
                <a:cubicBezTo>
                  <a:pt x="5551965" y="3638516"/>
                  <a:pt x="5551965" y="3638516"/>
                  <a:pt x="5551003" y="3634011"/>
                </a:cubicBezTo>
                <a:cubicBezTo>
                  <a:pt x="5551003" y="3634011"/>
                  <a:pt x="5546498" y="3634974"/>
                  <a:pt x="5547461" y="3639478"/>
                </a:cubicBezTo>
                <a:cubicBezTo>
                  <a:pt x="5547461" y="3639478"/>
                  <a:pt x="5542957" y="3640440"/>
                  <a:pt x="5543919" y="3644943"/>
                </a:cubicBezTo>
                <a:cubicBezTo>
                  <a:pt x="5542957" y="3640440"/>
                  <a:pt x="5541995" y="3635936"/>
                  <a:pt x="5541995" y="3635936"/>
                </a:cubicBezTo>
                <a:cubicBezTo>
                  <a:pt x="5545536" y="3630469"/>
                  <a:pt x="5548116" y="3620499"/>
                  <a:pt x="5549733" y="3606025"/>
                </a:cubicBezTo>
                <a:cubicBezTo>
                  <a:pt x="5554892" y="3586084"/>
                  <a:pt x="5560052" y="3566143"/>
                  <a:pt x="5561668" y="3551669"/>
                </a:cubicBezTo>
                <a:cubicBezTo>
                  <a:pt x="5560706" y="3547164"/>
                  <a:pt x="5565210" y="3546202"/>
                  <a:pt x="5565210" y="3546202"/>
                </a:cubicBezTo>
                <a:cubicBezTo>
                  <a:pt x="5565210" y="3546202"/>
                  <a:pt x="5564248" y="3541699"/>
                  <a:pt x="5564248" y="3541699"/>
                </a:cubicBezTo>
                <a:cubicBezTo>
                  <a:pt x="5562323" y="3532690"/>
                  <a:pt x="5564903" y="3522720"/>
                  <a:pt x="5568445" y="3517253"/>
                </a:cubicBezTo>
                <a:cubicBezTo>
                  <a:pt x="5567483" y="3512750"/>
                  <a:pt x="5570062" y="3502779"/>
                  <a:pt x="5569100" y="3498276"/>
                </a:cubicBezTo>
                <a:cubicBezTo>
                  <a:pt x="5571679" y="3488305"/>
                  <a:pt x="5577801" y="3472868"/>
                  <a:pt x="5580380" y="3462898"/>
                </a:cubicBezTo>
                <a:cubicBezTo>
                  <a:pt x="5584885" y="3461936"/>
                  <a:pt x="5584885" y="3461936"/>
                  <a:pt x="5584885" y="3461936"/>
                </a:cubicBezTo>
                <a:cubicBezTo>
                  <a:pt x="5583922" y="3457431"/>
                  <a:pt x="5583922" y="3457431"/>
                  <a:pt x="5582960" y="3452927"/>
                </a:cubicBezTo>
                <a:cubicBezTo>
                  <a:pt x="5586502" y="3447461"/>
                  <a:pt x="5581998" y="3448424"/>
                  <a:pt x="5581998" y="3448424"/>
                </a:cubicBezTo>
                <a:cubicBezTo>
                  <a:pt x="5578456" y="3453889"/>
                  <a:pt x="5578456" y="3453889"/>
                  <a:pt x="5578456" y="3453889"/>
                </a:cubicBezTo>
                <a:cubicBezTo>
                  <a:pt x="5581035" y="3443919"/>
                  <a:pt x="5591661" y="3427520"/>
                  <a:pt x="5585232" y="3419474"/>
                </a:cubicBezTo>
                <a:cubicBezTo>
                  <a:pt x="5589736" y="3418512"/>
                  <a:pt x="5589736" y="3418512"/>
                  <a:pt x="5588774" y="3414008"/>
                </a:cubicBezTo>
                <a:cubicBezTo>
                  <a:pt x="5592316" y="3408542"/>
                  <a:pt x="5587812" y="3409504"/>
                  <a:pt x="5587812" y="3409504"/>
                </a:cubicBezTo>
                <a:cubicBezTo>
                  <a:pt x="5593934" y="3394067"/>
                  <a:pt x="5582038" y="3382480"/>
                  <a:pt x="5590084" y="3376051"/>
                </a:cubicBezTo>
                <a:cubicBezTo>
                  <a:pt x="5591047" y="3380555"/>
                  <a:pt x="5591047" y="3380555"/>
                  <a:pt x="5591047" y="3380555"/>
                </a:cubicBezTo>
                <a:cubicBezTo>
                  <a:pt x="5588467" y="3390525"/>
                  <a:pt x="5589429" y="3395030"/>
                  <a:pt x="5593934" y="3394067"/>
                </a:cubicBezTo>
                <a:cubicBezTo>
                  <a:pt x="5593934" y="3394067"/>
                  <a:pt x="5597475" y="3388601"/>
                  <a:pt x="5596512" y="3384097"/>
                </a:cubicBezTo>
                <a:cubicBezTo>
                  <a:pt x="5600054" y="3378631"/>
                  <a:pt x="5600054" y="3378631"/>
                  <a:pt x="5600054" y="3378631"/>
                </a:cubicBezTo>
                <a:cubicBezTo>
                  <a:pt x="5609062" y="3376706"/>
                  <a:pt x="5607446" y="3391181"/>
                  <a:pt x="5599399" y="3397610"/>
                </a:cubicBezTo>
                <a:cubicBezTo>
                  <a:pt x="5607446" y="3391181"/>
                  <a:pt x="5607752" y="3414663"/>
                  <a:pt x="5609370" y="3400188"/>
                </a:cubicBezTo>
                <a:cubicBezTo>
                  <a:pt x="5598437" y="3393105"/>
                  <a:pt x="5624500" y="3382827"/>
                  <a:pt x="5616146" y="3365773"/>
                </a:cubicBezTo>
                <a:cubicBezTo>
                  <a:pt x="5619688" y="3360307"/>
                  <a:pt x="5619688" y="3360307"/>
                  <a:pt x="5619688" y="3360307"/>
                </a:cubicBezTo>
                <a:cubicBezTo>
                  <a:pt x="5619688" y="3360307"/>
                  <a:pt x="5618726" y="3355803"/>
                  <a:pt x="5618726" y="3355803"/>
                </a:cubicBezTo>
                <a:cubicBezTo>
                  <a:pt x="5622267" y="3350336"/>
                  <a:pt x="5617764" y="3351299"/>
                  <a:pt x="5617764" y="3351299"/>
                </a:cubicBezTo>
                <a:cubicBezTo>
                  <a:pt x="5618726" y="3355803"/>
                  <a:pt x="5614222" y="3356765"/>
                  <a:pt x="5614222" y="3356765"/>
                </a:cubicBezTo>
                <a:cubicBezTo>
                  <a:pt x="5613259" y="3352261"/>
                  <a:pt x="5615839" y="3342291"/>
                  <a:pt x="5611335" y="3343253"/>
                </a:cubicBezTo>
                <a:cubicBezTo>
                  <a:pt x="5607793" y="3348720"/>
                  <a:pt x="5610373" y="3338749"/>
                  <a:pt x="5605868" y="3339711"/>
                </a:cubicBezTo>
                <a:cubicBezTo>
                  <a:pt x="5603289" y="3349682"/>
                  <a:pt x="5604251" y="3354186"/>
                  <a:pt x="5601672" y="3364156"/>
                </a:cubicBezTo>
                <a:cubicBezTo>
                  <a:pt x="5600710" y="3359652"/>
                  <a:pt x="5600710" y="3359652"/>
                  <a:pt x="5600710" y="3359652"/>
                </a:cubicBezTo>
                <a:cubicBezTo>
                  <a:pt x="5599747" y="3355148"/>
                  <a:pt x="5598785" y="3350644"/>
                  <a:pt x="5594281" y="3351607"/>
                </a:cubicBezTo>
                <a:lnTo>
                  <a:pt x="5592057" y="3360201"/>
                </a:lnTo>
                <a:lnTo>
                  <a:pt x="5590783" y="3351765"/>
                </a:lnTo>
                <a:cubicBezTo>
                  <a:pt x="5591712" y="3345091"/>
                  <a:pt x="5593646" y="3337613"/>
                  <a:pt x="5593974" y="3328124"/>
                </a:cubicBezTo>
                <a:cubicBezTo>
                  <a:pt x="5581731" y="3358997"/>
                  <a:pt x="5588507" y="3324583"/>
                  <a:pt x="5577575" y="3317498"/>
                </a:cubicBezTo>
                <a:cubicBezTo>
                  <a:pt x="5581116" y="3312032"/>
                  <a:pt x="5583041" y="3321040"/>
                  <a:pt x="5583041" y="3321040"/>
                </a:cubicBezTo>
                <a:cubicBezTo>
                  <a:pt x="5587545" y="3320078"/>
                  <a:pt x="5587545" y="3320078"/>
                  <a:pt x="5587545" y="3320078"/>
                </a:cubicBezTo>
                <a:cubicBezTo>
                  <a:pt x="5588507" y="3324583"/>
                  <a:pt x="5588507" y="3324583"/>
                  <a:pt x="5592049" y="3319116"/>
                </a:cubicBezTo>
                <a:cubicBezTo>
                  <a:pt x="5592049" y="3319116"/>
                  <a:pt x="5591087" y="3314611"/>
                  <a:pt x="5590125" y="3310107"/>
                </a:cubicBezTo>
                <a:cubicBezTo>
                  <a:pt x="5589163" y="3305604"/>
                  <a:pt x="5589163" y="3305604"/>
                  <a:pt x="5589163" y="3305604"/>
                </a:cubicBezTo>
                <a:cubicBezTo>
                  <a:pt x="5592704" y="3300137"/>
                  <a:pt x="5598170" y="3303679"/>
                  <a:pt x="5596246" y="3294671"/>
                </a:cubicBezTo>
                <a:cubicBezTo>
                  <a:pt x="5597208" y="3299175"/>
                  <a:pt x="5597208" y="3299175"/>
                  <a:pt x="5598170" y="3303679"/>
                </a:cubicBezTo>
                <a:cubicBezTo>
                  <a:pt x="5599132" y="3308183"/>
                  <a:pt x="5603637" y="3307220"/>
                  <a:pt x="5602675" y="3302717"/>
                </a:cubicBezTo>
                <a:cubicBezTo>
                  <a:pt x="5607179" y="3301755"/>
                  <a:pt x="5606217" y="3297250"/>
                  <a:pt x="5605254" y="3292746"/>
                </a:cubicBezTo>
                <a:cubicBezTo>
                  <a:pt x="5604292" y="3288243"/>
                  <a:pt x="5604292" y="3288243"/>
                  <a:pt x="5603330" y="3283738"/>
                </a:cubicBezTo>
                <a:cubicBezTo>
                  <a:pt x="5601405" y="3274731"/>
                  <a:pt x="5594976" y="3266684"/>
                  <a:pt x="5592397" y="3276655"/>
                </a:cubicBezTo>
                <a:cubicBezTo>
                  <a:pt x="5591434" y="3272151"/>
                  <a:pt x="5591434" y="3272151"/>
                  <a:pt x="5586930" y="3273113"/>
                </a:cubicBezTo>
                <a:cubicBezTo>
                  <a:pt x="5586930" y="3273113"/>
                  <a:pt x="5586930" y="3273113"/>
                  <a:pt x="5583389" y="3278580"/>
                </a:cubicBezTo>
                <a:cubicBezTo>
                  <a:pt x="5582427" y="3274075"/>
                  <a:pt x="5585006" y="3264105"/>
                  <a:pt x="5583081" y="3255097"/>
                </a:cubicBezTo>
                <a:cubicBezTo>
                  <a:pt x="5585006" y="3264105"/>
                  <a:pt x="5582427" y="3274075"/>
                  <a:pt x="5585968" y="3268609"/>
                </a:cubicBezTo>
                <a:cubicBezTo>
                  <a:pt x="5594014" y="3262181"/>
                  <a:pt x="5583081" y="3255097"/>
                  <a:pt x="5591127" y="3248668"/>
                </a:cubicBezTo>
                <a:cubicBezTo>
                  <a:pt x="5595632" y="3247705"/>
                  <a:pt x="5595632" y="3247705"/>
                  <a:pt x="5595632" y="3247705"/>
                </a:cubicBezTo>
                <a:cubicBezTo>
                  <a:pt x="5595632" y="3247705"/>
                  <a:pt x="5595632" y="3247705"/>
                  <a:pt x="5594669" y="3243202"/>
                </a:cubicBezTo>
                <a:cubicBezTo>
                  <a:pt x="5594669" y="3243202"/>
                  <a:pt x="5594669" y="3243202"/>
                  <a:pt x="5593707" y="3238698"/>
                </a:cubicBezTo>
                <a:cubicBezTo>
                  <a:pt x="5589203" y="3239660"/>
                  <a:pt x="5589203" y="3239660"/>
                  <a:pt x="5589203" y="3239660"/>
                </a:cubicBezTo>
                <a:cubicBezTo>
                  <a:pt x="5592745" y="3234193"/>
                  <a:pt x="5592745" y="3234193"/>
                  <a:pt x="5596286" y="3228728"/>
                </a:cubicBezTo>
                <a:cubicBezTo>
                  <a:pt x="5589858" y="3220681"/>
                  <a:pt x="5592437" y="3210711"/>
                  <a:pt x="5590512" y="3201704"/>
                </a:cubicBezTo>
                <a:cubicBezTo>
                  <a:pt x="5591475" y="3206207"/>
                  <a:pt x="5592437" y="3210711"/>
                  <a:pt x="5592437" y="3210711"/>
                </a:cubicBezTo>
                <a:cubicBezTo>
                  <a:pt x="5593092" y="3191733"/>
                  <a:pt x="5589550" y="3197199"/>
                  <a:pt x="5595672" y="3181763"/>
                </a:cubicBezTo>
                <a:cubicBezTo>
                  <a:pt x="5596634" y="3186266"/>
                  <a:pt x="5601139" y="3185304"/>
                  <a:pt x="5601139" y="3185304"/>
                </a:cubicBezTo>
                <a:cubicBezTo>
                  <a:pt x="5601139" y="3185304"/>
                  <a:pt x="5600176" y="3180800"/>
                  <a:pt x="5600176" y="3180800"/>
                </a:cubicBezTo>
                <a:cubicBezTo>
                  <a:pt x="5604680" y="3179838"/>
                  <a:pt x="5604680" y="3179838"/>
                  <a:pt x="5604680" y="3179838"/>
                </a:cubicBezTo>
                <a:cubicBezTo>
                  <a:pt x="5601446" y="3208787"/>
                  <a:pt x="5605642" y="3184342"/>
                  <a:pt x="5610146" y="3183379"/>
                </a:cubicBezTo>
                <a:cubicBezTo>
                  <a:pt x="5608529" y="3197855"/>
                  <a:pt x="5606912" y="3212329"/>
                  <a:pt x="5609799" y="3225841"/>
                </a:cubicBezTo>
                <a:cubicBezTo>
                  <a:pt x="5605295" y="3226803"/>
                  <a:pt x="5605295" y="3226803"/>
                  <a:pt x="5605295" y="3226803"/>
                </a:cubicBezTo>
                <a:cubicBezTo>
                  <a:pt x="5602715" y="3236773"/>
                  <a:pt x="5603677" y="3241278"/>
                  <a:pt x="5604639" y="3245781"/>
                </a:cubicBezTo>
                <a:cubicBezTo>
                  <a:pt x="5607219" y="3235811"/>
                  <a:pt x="5606257" y="3231307"/>
                  <a:pt x="5610761" y="3230344"/>
                </a:cubicBezTo>
                <a:cubicBezTo>
                  <a:pt x="5609144" y="3244819"/>
                  <a:pt x="5613648" y="3243856"/>
                  <a:pt x="5611068" y="3253827"/>
                </a:cubicBezTo>
                <a:cubicBezTo>
                  <a:pt x="5611068" y="3253827"/>
                  <a:pt x="5612031" y="3258332"/>
                  <a:pt x="5607526" y="3259294"/>
                </a:cubicBezTo>
                <a:cubicBezTo>
                  <a:pt x="5608488" y="3263797"/>
                  <a:pt x="5608488" y="3263797"/>
                  <a:pt x="5608488" y="3263797"/>
                </a:cubicBezTo>
                <a:cubicBezTo>
                  <a:pt x="5609451" y="3268302"/>
                  <a:pt x="5610413" y="3272806"/>
                  <a:pt x="5613955" y="3267339"/>
                </a:cubicBezTo>
                <a:cubicBezTo>
                  <a:pt x="5617497" y="3261873"/>
                  <a:pt x="5617497" y="3261873"/>
                  <a:pt x="5617497" y="3261873"/>
                </a:cubicBezTo>
                <a:cubicBezTo>
                  <a:pt x="5622000" y="3260911"/>
                  <a:pt x="5621038" y="3256407"/>
                  <a:pt x="5620076" y="3251903"/>
                </a:cubicBezTo>
                <a:cubicBezTo>
                  <a:pt x="5619114" y="3247399"/>
                  <a:pt x="5619114" y="3247399"/>
                  <a:pt x="5619114" y="3247399"/>
                </a:cubicBezTo>
                <a:cubicBezTo>
                  <a:pt x="5614610" y="3248361"/>
                  <a:pt x="5614610" y="3248361"/>
                  <a:pt x="5614610" y="3248361"/>
                </a:cubicBezTo>
                <a:cubicBezTo>
                  <a:pt x="5611724" y="3234849"/>
                  <a:pt x="5618500" y="3200433"/>
                  <a:pt x="5614651" y="3182417"/>
                </a:cubicBezTo>
                <a:cubicBezTo>
                  <a:pt x="5618192" y="3176951"/>
                  <a:pt x="5618192" y="3176951"/>
                  <a:pt x="5618192" y="3176951"/>
                </a:cubicBezTo>
                <a:cubicBezTo>
                  <a:pt x="5618192" y="3176951"/>
                  <a:pt x="5618192" y="3176951"/>
                  <a:pt x="5617229" y="3172447"/>
                </a:cubicBezTo>
                <a:cubicBezTo>
                  <a:pt x="5617229" y="3172447"/>
                  <a:pt x="5616267" y="3167943"/>
                  <a:pt x="5616267" y="3167943"/>
                </a:cubicBezTo>
                <a:cubicBezTo>
                  <a:pt x="5614343" y="3158935"/>
                  <a:pt x="5615960" y="3144461"/>
                  <a:pt x="5619502" y="3138994"/>
                </a:cubicBezTo>
                <a:cubicBezTo>
                  <a:pt x="5614998" y="3139956"/>
                  <a:pt x="5614998" y="3139956"/>
                  <a:pt x="5614998" y="3139956"/>
                </a:cubicBezTo>
                <a:cubicBezTo>
                  <a:pt x="5618540" y="3134491"/>
                  <a:pt x="5618540" y="3134491"/>
                  <a:pt x="5618540" y="3134491"/>
                </a:cubicBezTo>
                <a:cubicBezTo>
                  <a:pt x="5618540" y="3134491"/>
                  <a:pt x="5622082" y="3129024"/>
                  <a:pt x="5621120" y="3124519"/>
                </a:cubicBezTo>
                <a:cubicBezTo>
                  <a:pt x="5621120" y="3124519"/>
                  <a:pt x="5620158" y="3120015"/>
                  <a:pt x="5615653" y="3120977"/>
                </a:cubicBezTo>
                <a:cubicBezTo>
                  <a:pt x="5610535" y="3074976"/>
                  <a:pt x="5619236" y="3049568"/>
                  <a:pt x="5607995" y="3019002"/>
                </a:cubicBezTo>
                <a:cubicBezTo>
                  <a:pt x="5612500" y="3018040"/>
                  <a:pt x="5611538" y="3013536"/>
                  <a:pt x="5610575" y="3009032"/>
                </a:cubicBezTo>
                <a:cubicBezTo>
                  <a:pt x="5610575" y="3009032"/>
                  <a:pt x="5609613" y="3004527"/>
                  <a:pt x="5609613" y="3004527"/>
                </a:cubicBezTo>
                <a:cubicBezTo>
                  <a:pt x="5605109" y="3005490"/>
                  <a:pt x="5605109" y="3005490"/>
                  <a:pt x="5605109" y="3005490"/>
                </a:cubicBezTo>
                <a:cubicBezTo>
                  <a:pt x="5613154" y="2999061"/>
                  <a:pt x="5610267" y="2985549"/>
                  <a:pt x="5608343" y="2976541"/>
                </a:cubicBezTo>
                <a:cubicBezTo>
                  <a:pt x="5608343" y="2976541"/>
                  <a:pt x="5607380" y="2972037"/>
                  <a:pt x="5607380" y="2972037"/>
                </a:cubicBezTo>
                <a:cubicBezTo>
                  <a:pt x="5610923" y="2966571"/>
                  <a:pt x="5610923" y="2966571"/>
                  <a:pt x="5605456" y="2963029"/>
                </a:cubicBezTo>
                <a:cubicBezTo>
                  <a:pt x="5604494" y="2958525"/>
                  <a:pt x="5604494" y="2958525"/>
                  <a:pt x="5604494" y="2958525"/>
                </a:cubicBezTo>
                <a:cubicBezTo>
                  <a:pt x="5604494" y="2958525"/>
                  <a:pt x="5608998" y="2957562"/>
                  <a:pt x="5608036" y="2953059"/>
                </a:cubicBezTo>
                <a:cubicBezTo>
                  <a:pt x="5608036" y="2953059"/>
                  <a:pt x="5608036" y="2953059"/>
                  <a:pt x="5607073" y="2948555"/>
                </a:cubicBezTo>
                <a:cubicBezTo>
                  <a:pt x="5600644" y="2940508"/>
                  <a:pt x="5610309" y="2919606"/>
                  <a:pt x="5601300" y="2921531"/>
                </a:cubicBezTo>
                <a:cubicBezTo>
                  <a:pt x="5601300" y="2921531"/>
                  <a:pt x="5601300" y="2921531"/>
                  <a:pt x="5600338" y="2917026"/>
                </a:cubicBezTo>
                <a:cubicBezTo>
                  <a:pt x="5599375" y="2912522"/>
                  <a:pt x="5598413" y="2908019"/>
                  <a:pt x="5598413" y="2908019"/>
                </a:cubicBezTo>
                <a:cubicBezTo>
                  <a:pt x="5598413" y="2908019"/>
                  <a:pt x="5597451" y="2903514"/>
                  <a:pt x="5597451" y="2903514"/>
                </a:cubicBezTo>
                <a:cubicBezTo>
                  <a:pt x="5605497" y="2897085"/>
                  <a:pt x="5592639" y="2880993"/>
                  <a:pt x="5590715" y="2871986"/>
                </a:cubicBezTo>
                <a:cubicBezTo>
                  <a:pt x="5587828" y="2858474"/>
                  <a:pt x="5598761" y="2865557"/>
                  <a:pt x="5595874" y="2852045"/>
                </a:cubicBezTo>
                <a:cubicBezTo>
                  <a:pt x="5595874" y="2852045"/>
                  <a:pt x="5594912" y="2847541"/>
                  <a:pt x="5599416" y="2846579"/>
                </a:cubicBezTo>
                <a:cubicBezTo>
                  <a:pt x="5599416" y="2846579"/>
                  <a:pt x="5598453" y="2842075"/>
                  <a:pt x="5598453" y="2842075"/>
                </a:cubicBezTo>
                <a:cubicBezTo>
                  <a:pt x="5597491" y="2837570"/>
                  <a:pt x="5597491" y="2837570"/>
                  <a:pt x="5593950" y="2843037"/>
                </a:cubicBezTo>
                <a:cubicBezTo>
                  <a:pt x="5593950" y="2843037"/>
                  <a:pt x="5593950" y="2843037"/>
                  <a:pt x="5594912" y="2847541"/>
                </a:cubicBezTo>
                <a:cubicBezTo>
                  <a:pt x="5588483" y="2839495"/>
                  <a:pt x="5591063" y="2829525"/>
                  <a:pt x="5586559" y="2830487"/>
                </a:cubicBezTo>
                <a:cubicBezTo>
                  <a:pt x="5588176" y="2816013"/>
                  <a:pt x="5591063" y="2829525"/>
                  <a:pt x="5595567" y="2828563"/>
                </a:cubicBezTo>
                <a:lnTo>
                  <a:pt x="5600701" y="2831889"/>
                </a:lnTo>
                <a:lnTo>
                  <a:pt x="5604441" y="2857353"/>
                </a:lnTo>
                <a:cubicBezTo>
                  <a:pt x="5609265" y="2883035"/>
                  <a:pt x="5615227" y="2898539"/>
                  <a:pt x="5620278" y="2922185"/>
                </a:cubicBezTo>
                <a:cubicBezTo>
                  <a:pt x="5620278" y="2922185"/>
                  <a:pt x="5615774" y="2923147"/>
                  <a:pt x="5616736" y="2927652"/>
                </a:cubicBezTo>
                <a:cubicBezTo>
                  <a:pt x="5616736" y="2927652"/>
                  <a:pt x="5617699" y="2932156"/>
                  <a:pt x="5617699" y="2932156"/>
                </a:cubicBezTo>
                <a:cubicBezTo>
                  <a:pt x="5620586" y="2945668"/>
                  <a:pt x="5621548" y="2950172"/>
                  <a:pt x="5627014" y="2953713"/>
                </a:cubicBezTo>
                <a:cubicBezTo>
                  <a:pt x="5623165" y="2935697"/>
                  <a:pt x="5623165" y="2935697"/>
                  <a:pt x="5623165" y="2935697"/>
                </a:cubicBezTo>
                <a:cubicBezTo>
                  <a:pt x="5623165" y="2935697"/>
                  <a:pt x="5624128" y="2940201"/>
                  <a:pt x="5628632" y="2939239"/>
                </a:cubicBezTo>
                <a:cubicBezTo>
                  <a:pt x="5628632" y="2939239"/>
                  <a:pt x="5627670" y="2934735"/>
                  <a:pt x="5627670" y="2934735"/>
                </a:cubicBezTo>
                <a:cubicBezTo>
                  <a:pt x="5626707" y="2930231"/>
                  <a:pt x="5626707" y="2930231"/>
                  <a:pt x="5626707" y="2930231"/>
                </a:cubicBezTo>
                <a:cubicBezTo>
                  <a:pt x="5625745" y="2925727"/>
                  <a:pt x="5625745" y="2925727"/>
                  <a:pt x="5625745" y="2925727"/>
                </a:cubicBezTo>
                <a:cubicBezTo>
                  <a:pt x="5632828" y="2914795"/>
                  <a:pt x="5640875" y="2908366"/>
                  <a:pt x="5638642" y="2875875"/>
                </a:cubicBezTo>
                <a:cubicBezTo>
                  <a:pt x="5651847" y="2849506"/>
                  <a:pt x="5655738" y="2801579"/>
                  <a:pt x="5658009" y="2768126"/>
                </a:cubicBezTo>
                <a:cubicBezTo>
                  <a:pt x="5657046" y="2763622"/>
                  <a:pt x="5661551" y="2762659"/>
                  <a:pt x="5661551" y="2762659"/>
                </a:cubicBezTo>
                <a:cubicBezTo>
                  <a:pt x="5661551" y="2762659"/>
                  <a:pt x="5666055" y="2761697"/>
                  <a:pt x="5665093" y="2757194"/>
                </a:cubicBezTo>
                <a:cubicBezTo>
                  <a:pt x="5665093" y="2757194"/>
                  <a:pt x="5666055" y="2761697"/>
                  <a:pt x="5670559" y="2760735"/>
                </a:cubicBezTo>
                <a:cubicBezTo>
                  <a:pt x="5668635" y="2751727"/>
                  <a:pt x="5667672" y="2747222"/>
                  <a:pt x="5667672" y="2747222"/>
                </a:cubicBezTo>
                <a:cubicBezTo>
                  <a:pt x="5670908" y="2718274"/>
                  <a:pt x="5667713" y="2681279"/>
                  <a:pt x="5667406" y="2657797"/>
                </a:cubicBezTo>
                <a:cubicBezTo>
                  <a:pt x="5670947" y="2652330"/>
                  <a:pt x="5672872" y="2661339"/>
                  <a:pt x="5673834" y="2665842"/>
                </a:cubicBezTo>
                <a:cubicBezTo>
                  <a:pt x="5675451" y="2651368"/>
                  <a:pt x="5672913" y="2595395"/>
                  <a:pt x="5689312" y="2606020"/>
                </a:cubicBezTo>
                <a:cubicBezTo>
                  <a:pt x="5691236" y="2615028"/>
                  <a:pt x="5691236" y="2615028"/>
                  <a:pt x="5691236" y="2615028"/>
                </a:cubicBezTo>
                <a:cubicBezTo>
                  <a:pt x="5692198" y="2619532"/>
                  <a:pt x="5692198" y="2619532"/>
                  <a:pt x="5692198" y="2619532"/>
                </a:cubicBezTo>
                <a:cubicBezTo>
                  <a:pt x="5692198" y="2619532"/>
                  <a:pt x="5696702" y="2618570"/>
                  <a:pt x="5695739" y="2614066"/>
                </a:cubicBezTo>
                <a:cubicBezTo>
                  <a:pt x="5693815" y="2605058"/>
                  <a:pt x="5693815" y="2605058"/>
                  <a:pt x="5693815" y="2605058"/>
                </a:cubicBezTo>
                <a:cubicBezTo>
                  <a:pt x="5702168" y="2622112"/>
                  <a:pt x="5703438" y="2650099"/>
                  <a:pt x="5709211" y="2677123"/>
                </a:cubicBezTo>
                <a:cubicBezTo>
                  <a:pt x="5736544" y="2694832"/>
                  <a:pt x="5738201" y="2614414"/>
                  <a:pt x="5729234" y="2550395"/>
                </a:cubicBezTo>
                <a:cubicBezTo>
                  <a:pt x="5732776" y="2544928"/>
                  <a:pt x="5738243" y="2548470"/>
                  <a:pt x="5744362" y="2533034"/>
                </a:cubicBezTo>
                <a:close/>
                <a:moveTo>
                  <a:pt x="5538793" y="2562824"/>
                </a:moveTo>
                <a:cubicBezTo>
                  <a:pt x="5546491" y="2598857"/>
                  <a:pt x="5549378" y="2612369"/>
                  <a:pt x="5560618" y="2642934"/>
                </a:cubicBezTo>
                <a:cubicBezTo>
                  <a:pt x="5568664" y="2636506"/>
                  <a:pt x="5577017" y="2653560"/>
                  <a:pt x="5581828" y="2676080"/>
                </a:cubicBezTo>
                <a:cubicBezTo>
                  <a:pt x="5586639" y="2698600"/>
                  <a:pt x="5591451" y="2721120"/>
                  <a:pt x="5595955" y="2720158"/>
                </a:cubicBezTo>
                <a:cubicBezTo>
                  <a:pt x="5605271" y="2741716"/>
                  <a:pt x="5602998" y="2775169"/>
                  <a:pt x="5603306" y="2798652"/>
                </a:cubicBezTo>
                <a:cubicBezTo>
                  <a:pt x="5602344" y="2794147"/>
                  <a:pt x="5602344" y="2794147"/>
                  <a:pt x="5597839" y="2795110"/>
                </a:cubicBezTo>
                <a:cubicBezTo>
                  <a:pt x="5597839" y="2795110"/>
                  <a:pt x="5598802" y="2799614"/>
                  <a:pt x="5598802" y="2799614"/>
                </a:cubicBezTo>
                <a:cubicBezTo>
                  <a:pt x="5598146" y="2818592"/>
                  <a:pt x="5598146" y="2818592"/>
                  <a:pt x="5598146" y="2818592"/>
                </a:cubicBezTo>
                <a:cubicBezTo>
                  <a:pt x="5599109" y="2823096"/>
                  <a:pt x="5599109" y="2823096"/>
                  <a:pt x="5599109" y="2823096"/>
                </a:cubicBezTo>
                <a:lnTo>
                  <a:pt x="5594817" y="2824013"/>
                </a:lnTo>
                <a:lnTo>
                  <a:pt x="5593589" y="2816549"/>
                </a:lnTo>
                <a:cubicBezTo>
                  <a:pt x="5590231" y="2809098"/>
                  <a:pt x="5583835" y="2812230"/>
                  <a:pt x="5584327" y="2797996"/>
                </a:cubicBezTo>
                <a:cubicBezTo>
                  <a:pt x="5588831" y="2797034"/>
                  <a:pt x="5588831" y="2797034"/>
                  <a:pt x="5587868" y="2792530"/>
                </a:cubicBezTo>
                <a:cubicBezTo>
                  <a:pt x="5586906" y="2788027"/>
                  <a:pt x="5586906" y="2788027"/>
                  <a:pt x="5586906" y="2788027"/>
                </a:cubicBezTo>
                <a:cubicBezTo>
                  <a:pt x="5591411" y="2787064"/>
                  <a:pt x="5591411" y="2787064"/>
                  <a:pt x="5590448" y="2782560"/>
                </a:cubicBezTo>
                <a:cubicBezTo>
                  <a:pt x="5590448" y="2782560"/>
                  <a:pt x="5590448" y="2782560"/>
                  <a:pt x="5589486" y="2778056"/>
                </a:cubicBezTo>
                <a:cubicBezTo>
                  <a:pt x="5584982" y="2779018"/>
                  <a:pt x="5585944" y="2783522"/>
                  <a:pt x="5584982" y="2779018"/>
                </a:cubicBezTo>
                <a:cubicBezTo>
                  <a:pt x="5582095" y="2765506"/>
                  <a:pt x="5583712" y="2751031"/>
                  <a:pt x="5572780" y="2743948"/>
                </a:cubicBezTo>
                <a:cubicBezTo>
                  <a:pt x="5578246" y="2747489"/>
                  <a:pt x="5578246" y="2747489"/>
                  <a:pt x="5577284" y="2742986"/>
                </a:cubicBezTo>
                <a:cubicBezTo>
                  <a:pt x="5580826" y="2737519"/>
                  <a:pt x="5575359" y="2733977"/>
                  <a:pt x="5575359" y="2733977"/>
                </a:cubicBezTo>
                <a:cubicBezTo>
                  <a:pt x="5575359" y="2733977"/>
                  <a:pt x="5575359" y="2733977"/>
                  <a:pt x="5574397" y="2729474"/>
                </a:cubicBezTo>
                <a:cubicBezTo>
                  <a:pt x="5580519" y="2714037"/>
                  <a:pt x="5564120" y="2703411"/>
                  <a:pt x="5569278" y="2683471"/>
                </a:cubicBezTo>
                <a:cubicBezTo>
                  <a:pt x="5564774" y="2684433"/>
                  <a:pt x="5564774" y="2684433"/>
                  <a:pt x="5564774" y="2684433"/>
                </a:cubicBezTo>
                <a:cubicBezTo>
                  <a:pt x="5569278" y="2683471"/>
                  <a:pt x="5568316" y="2678967"/>
                  <a:pt x="5568316" y="2678967"/>
                </a:cubicBezTo>
                <a:cubicBezTo>
                  <a:pt x="5567354" y="2674462"/>
                  <a:pt x="5567354" y="2674462"/>
                  <a:pt x="5562849" y="2675425"/>
                </a:cubicBezTo>
                <a:cubicBezTo>
                  <a:pt x="5559963" y="2661913"/>
                  <a:pt x="5557076" y="2648401"/>
                  <a:pt x="5557076" y="2648401"/>
                </a:cubicBezTo>
                <a:cubicBezTo>
                  <a:pt x="5554189" y="2634888"/>
                  <a:pt x="5554497" y="2658371"/>
                  <a:pt x="5549686" y="2635851"/>
                </a:cubicBezTo>
                <a:cubicBezTo>
                  <a:pt x="5555151" y="2639393"/>
                  <a:pt x="5558693" y="2633926"/>
                  <a:pt x="5553227" y="2630384"/>
                </a:cubicBezTo>
                <a:cubicBezTo>
                  <a:pt x="5547761" y="2626843"/>
                  <a:pt x="5548068" y="2650325"/>
                  <a:pt x="5543257" y="2627805"/>
                </a:cubicBezTo>
                <a:cubicBezTo>
                  <a:pt x="5543257" y="2627805"/>
                  <a:pt x="5543257" y="2627805"/>
                  <a:pt x="5547761" y="2626843"/>
                </a:cubicBezTo>
                <a:cubicBezTo>
                  <a:pt x="5547761" y="2626843"/>
                  <a:pt x="5547761" y="2626843"/>
                  <a:pt x="5546799" y="2622339"/>
                </a:cubicBezTo>
                <a:cubicBezTo>
                  <a:pt x="5546799" y="2622339"/>
                  <a:pt x="5545837" y="2617834"/>
                  <a:pt x="5545837" y="2617834"/>
                </a:cubicBezTo>
                <a:cubicBezTo>
                  <a:pt x="5544874" y="2613331"/>
                  <a:pt x="5544874" y="2613331"/>
                  <a:pt x="5544874" y="2613331"/>
                </a:cubicBezTo>
                <a:cubicBezTo>
                  <a:pt x="5543912" y="2608826"/>
                  <a:pt x="5543912" y="2608826"/>
                  <a:pt x="5543912" y="2608826"/>
                </a:cubicBezTo>
                <a:cubicBezTo>
                  <a:pt x="5548415" y="2607864"/>
                  <a:pt x="5547453" y="2603360"/>
                  <a:pt x="5546491" y="2598857"/>
                </a:cubicBezTo>
                <a:cubicBezTo>
                  <a:pt x="5541988" y="2599819"/>
                  <a:pt x="5541025" y="2595314"/>
                  <a:pt x="5540063" y="2590810"/>
                </a:cubicBezTo>
                <a:cubicBezTo>
                  <a:pt x="5543604" y="2585344"/>
                  <a:pt x="5540717" y="2571832"/>
                  <a:pt x="5538793" y="2562824"/>
                </a:cubicBezTo>
                <a:close/>
                <a:moveTo>
                  <a:pt x="665421" y="3538061"/>
                </a:moveTo>
                <a:lnTo>
                  <a:pt x="668307" y="3551573"/>
                </a:lnTo>
                <a:cubicBezTo>
                  <a:pt x="668307" y="3551573"/>
                  <a:pt x="662842" y="3548032"/>
                  <a:pt x="661880" y="3543528"/>
                </a:cubicBezTo>
                <a:cubicBezTo>
                  <a:pt x="666383" y="3542566"/>
                  <a:pt x="665421" y="3538061"/>
                  <a:pt x="665421" y="3538061"/>
                </a:cubicBezTo>
                <a:close/>
                <a:moveTo>
                  <a:pt x="727864" y="3477624"/>
                </a:moveTo>
                <a:cubicBezTo>
                  <a:pt x="727864" y="3477624"/>
                  <a:pt x="728826" y="3482129"/>
                  <a:pt x="733330" y="3481166"/>
                </a:cubicBezTo>
                <a:cubicBezTo>
                  <a:pt x="728826" y="3482129"/>
                  <a:pt x="733637" y="3504648"/>
                  <a:pt x="729788" y="3486633"/>
                </a:cubicBezTo>
                <a:cubicBezTo>
                  <a:pt x="728826" y="3482129"/>
                  <a:pt x="728826" y="3482129"/>
                  <a:pt x="727864" y="3477624"/>
                </a:cubicBezTo>
                <a:close/>
                <a:moveTo>
                  <a:pt x="5425431" y="2252659"/>
                </a:moveTo>
                <a:cubicBezTo>
                  <a:pt x="5430898" y="2256200"/>
                  <a:pt x="5431860" y="2260705"/>
                  <a:pt x="5432822" y="2265209"/>
                </a:cubicBezTo>
                <a:cubicBezTo>
                  <a:pt x="5432822" y="2265209"/>
                  <a:pt x="5432822" y="2265209"/>
                  <a:pt x="5433785" y="2269713"/>
                </a:cubicBezTo>
                <a:cubicBezTo>
                  <a:pt x="5434747" y="2274217"/>
                  <a:pt x="5434747" y="2274217"/>
                  <a:pt x="5434747" y="2274217"/>
                </a:cubicBezTo>
                <a:lnTo>
                  <a:pt x="5435709" y="2278721"/>
                </a:lnTo>
                <a:cubicBezTo>
                  <a:pt x="5435709" y="2278721"/>
                  <a:pt x="5434747" y="2274217"/>
                  <a:pt x="5429280" y="2270676"/>
                </a:cubicBezTo>
                <a:cubicBezTo>
                  <a:pt x="5427356" y="2261667"/>
                  <a:pt x="5426393" y="2257163"/>
                  <a:pt x="5425431" y="2252659"/>
                </a:cubicBezTo>
                <a:close/>
                <a:moveTo>
                  <a:pt x="697152" y="3201608"/>
                </a:moveTo>
                <a:cubicBezTo>
                  <a:pt x="697152" y="3201608"/>
                  <a:pt x="701656" y="3200646"/>
                  <a:pt x="701656" y="3200646"/>
                </a:cubicBezTo>
                <a:cubicBezTo>
                  <a:pt x="702618" y="3205149"/>
                  <a:pt x="702618" y="3205149"/>
                  <a:pt x="702618" y="3205149"/>
                </a:cubicBezTo>
                <a:cubicBezTo>
                  <a:pt x="698114" y="3206112"/>
                  <a:pt x="697152" y="3201608"/>
                  <a:pt x="697152" y="3201608"/>
                </a:cubicBezTo>
                <a:close/>
                <a:moveTo>
                  <a:pt x="23704" y="3000785"/>
                </a:moveTo>
                <a:cubicBezTo>
                  <a:pt x="25950" y="3003797"/>
                  <a:pt x="25950" y="3003797"/>
                  <a:pt x="25950" y="3003797"/>
                </a:cubicBezTo>
                <a:cubicBezTo>
                  <a:pt x="25950" y="3003797"/>
                  <a:pt x="28196" y="3006809"/>
                  <a:pt x="28196" y="3006809"/>
                </a:cubicBezTo>
                <a:cubicBezTo>
                  <a:pt x="25181" y="3009057"/>
                  <a:pt x="25181" y="3009057"/>
                  <a:pt x="22935" y="3006044"/>
                </a:cubicBezTo>
                <a:cubicBezTo>
                  <a:pt x="22935" y="3006044"/>
                  <a:pt x="20690" y="3003032"/>
                  <a:pt x="23704" y="3000785"/>
                </a:cubicBezTo>
                <a:close/>
                <a:moveTo>
                  <a:pt x="5144618" y="1709820"/>
                </a:moveTo>
                <a:cubicBezTo>
                  <a:pt x="5157475" y="1725913"/>
                  <a:pt x="5165829" y="1742966"/>
                  <a:pt x="5178685" y="1759057"/>
                </a:cubicBezTo>
                <a:cubicBezTo>
                  <a:pt x="5174182" y="1760019"/>
                  <a:pt x="5174182" y="1760019"/>
                  <a:pt x="5174182" y="1760019"/>
                </a:cubicBezTo>
                <a:cubicBezTo>
                  <a:pt x="5173220" y="1755516"/>
                  <a:pt x="5166791" y="1747470"/>
                  <a:pt x="5165829" y="1742966"/>
                </a:cubicBezTo>
                <a:cubicBezTo>
                  <a:pt x="5160362" y="1739424"/>
                  <a:pt x="5153934" y="1731379"/>
                  <a:pt x="5152972" y="1726875"/>
                </a:cubicBezTo>
                <a:cubicBezTo>
                  <a:pt x="5152972" y="1726875"/>
                  <a:pt x="5147505" y="1723332"/>
                  <a:pt x="5147505" y="1723332"/>
                </a:cubicBezTo>
                <a:cubicBezTo>
                  <a:pt x="5142039" y="1719791"/>
                  <a:pt x="5142039" y="1719791"/>
                  <a:pt x="5141076" y="1715287"/>
                </a:cubicBezTo>
                <a:cubicBezTo>
                  <a:pt x="5140114" y="1710783"/>
                  <a:pt x="5140114" y="1710783"/>
                  <a:pt x="5144618" y="1709820"/>
                </a:cubicBezTo>
                <a:close/>
                <a:moveTo>
                  <a:pt x="726773" y="2634833"/>
                </a:moveTo>
                <a:cubicBezTo>
                  <a:pt x="727736" y="2639338"/>
                  <a:pt x="727736" y="2639338"/>
                  <a:pt x="727736" y="2639338"/>
                </a:cubicBezTo>
                <a:cubicBezTo>
                  <a:pt x="727736" y="2639338"/>
                  <a:pt x="723231" y="2640300"/>
                  <a:pt x="723231" y="2640300"/>
                </a:cubicBezTo>
                <a:cubicBezTo>
                  <a:pt x="726773" y="2634833"/>
                  <a:pt x="726773" y="2634833"/>
                  <a:pt x="726773" y="2634833"/>
                </a:cubicBezTo>
                <a:close/>
                <a:moveTo>
                  <a:pt x="760478" y="2435480"/>
                </a:moveTo>
                <a:lnTo>
                  <a:pt x="760347" y="2439276"/>
                </a:lnTo>
                <a:cubicBezTo>
                  <a:pt x="760347" y="2439276"/>
                  <a:pt x="760347" y="2439276"/>
                  <a:pt x="756805" y="2444741"/>
                </a:cubicBezTo>
                <a:close/>
                <a:moveTo>
                  <a:pt x="779150" y="2373847"/>
                </a:moveTo>
                <a:lnTo>
                  <a:pt x="779366" y="2373987"/>
                </a:lnTo>
                <a:lnTo>
                  <a:pt x="778898" y="2374800"/>
                </a:lnTo>
                <a:close/>
                <a:moveTo>
                  <a:pt x="82769" y="2413119"/>
                </a:moveTo>
                <a:cubicBezTo>
                  <a:pt x="66034" y="2472459"/>
                  <a:pt x="66557" y="2542367"/>
                  <a:pt x="52067" y="2604720"/>
                </a:cubicBezTo>
                <a:cubicBezTo>
                  <a:pt x="46746" y="2622747"/>
                  <a:pt x="55790" y="2616005"/>
                  <a:pt x="56497" y="2629537"/>
                </a:cubicBezTo>
                <a:cubicBezTo>
                  <a:pt x="52652" y="2655836"/>
                  <a:pt x="48099" y="2668603"/>
                  <a:pt x="43546" y="2681370"/>
                </a:cubicBezTo>
                <a:cubicBezTo>
                  <a:pt x="40470" y="2702410"/>
                  <a:pt x="47976" y="2706187"/>
                  <a:pt x="47915" y="2724979"/>
                </a:cubicBezTo>
                <a:cubicBezTo>
                  <a:pt x="42593" y="2743006"/>
                  <a:pt x="37271" y="2761032"/>
                  <a:pt x="31949" y="2779060"/>
                </a:cubicBezTo>
                <a:cubicBezTo>
                  <a:pt x="31949" y="2779060"/>
                  <a:pt x="31949" y="2779060"/>
                  <a:pt x="21428" y="2777530"/>
                </a:cubicBezTo>
                <a:cubicBezTo>
                  <a:pt x="19890" y="2788050"/>
                  <a:pt x="17583" y="2803829"/>
                  <a:pt x="18290" y="2817361"/>
                </a:cubicBezTo>
                <a:cubicBezTo>
                  <a:pt x="18290" y="2817361"/>
                  <a:pt x="18290" y="2817361"/>
                  <a:pt x="21305" y="2815114"/>
                </a:cubicBezTo>
                <a:cubicBezTo>
                  <a:pt x="19059" y="2812101"/>
                  <a:pt x="19828" y="2806841"/>
                  <a:pt x="22074" y="2809854"/>
                </a:cubicBezTo>
                <a:cubicBezTo>
                  <a:pt x="22074" y="2809854"/>
                  <a:pt x="24320" y="2812866"/>
                  <a:pt x="24320" y="2812866"/>
                </a:cubicBezTo>
                <a:cubicBezTo>
                  <a:pt x="27334" y="2810619"/>
                  <a:pt x="26627" y="2797087"/>
                  <a:pt x="31118" y="2803112"/>
                </a:cubicBezTo>
                <a:cubicBezTo>
                  <a:pt x="34072" y="2819656"/>
                  <a:pt x="28811" y="2818891"/>
                  <a:pt x="29518" y="2832423"/>
                </a:cubicBezTo>
                <a:cubicBezTo>
                  <a:pt x="29518" y="2832423"/>
                  <a:pt x="29518" y="2832423"/>
                  <a:pt x="31764" y="2835435"/>
                </a:cubicBezTo>
                <a:cubicBezTo>
                  <a:pt x="31764" y="2835435"/>
                  <a:pt x="31764" y="2835435"/>
                  <a:pt x="28750" y="2837683"/>
                </a:cubicBezTo>
                <a:cubicBezTo>
                  <a:pt x="30995" y="2840695"/>
                  <a:pt x="30226" y="2845955"/>
                  <a:pt x="30226" y="2845955"/>
                </a:cubicBezTo>
                <a:cubicBezTo>
                  <a:pt x="27211" y="2848202"/>
                  <a:pt x="27211" y="2848202"/>
                  <a:pt x="27211" y="2848202"/>
                </a:cubicBezTo>
                <a:cubicBezTo>
                  <a:pt x="30934" y="2859487"/>
                  <a:pt x="33118" y="2881291"/>
                  <a:pt x="33057" y="2900083"/>
                </a:cubicBezTo>
                <a:cubicBezTo>
                  <a:pt x="29980" y="2921122"/>
                  <a:pt x="27673" y="2936902"/>
                  <a:pt x="21643" y="2941397"/>
                </a:cubicBezTo>
                <a:cubicBezTo>
                  <a:pt x="23889" y="2944409"/>
                  <a:pt x="20874" y="2946657"/>
                  <a:pt x="20874" y="2946657"/>
                </a:cubicBezTo>
                <a:cubicBezTo>
                  <a:pt x="23120" y="2949669"/>
                  <a:pt x="22351" y="2954929"/>
                  <a:pt x="19336" y="2957176"/>
                </a:cubicBezTo>
                <a:cubicBezTo>
                  <a:pt x="19336" y="2957176"/>
                  <a:pt x="19336" y="2957176"/>
                  <a:pt x="17091" y="2954164"/>
                </a:cubicBezTo>
                <a:cubicBezTo>
                  <a:pt x="17860" y="2948904"/>
                  <a:pt x="17860" y="2948904"/>
                  <a:pt x="17860" y="2948904"/>
                </a:cubicBezTo>
                <a:cubicBezTo>
                  <a:pt x="17860" y="2948904"/>
                  <a:pt x="17860" y="2948904"/>
                  <a:pt x="15614" y="2945892"/>
                </a:cubicBezTo>
                <a:cubicBezTo>
                  <a:pt x="15552" y="2964684"/>
                  <a:pt x="18567" y="2962436"/>
                  <a:pt x="19275" y="2975968"/>
                </a:cubicBezTo>
                <a:cubicBezTo>
                  <a:pt x="19275" y="2975968"/>
                  <a:pt x="20044" y="2970708"/>
                  <a:pt x="20044" y="2970708"/>
                </a:cubicBezTo>
                <a:cubicBezTo>
                  <a:pt x="20044" y="2970708"/>
                  <a:pt x="20044" y="2970708"/>
                  <a:pt x="22290" y="2973720"/>
                </a:cubicBezTo>
                <a:cubicBezTo>
                  <a:pt x="22290" y="2973720"/>
                  <a:pt x="22290" y="2973720"/>
                  <a:pt x="24535" y="2976733"/>
                </a:cubicBezTo>
                <a:cubicBezTo>
                  <a:pt x="24535" y="2976733"/>
                  <a:pt x="23059" y="2968461"/>
                  <a:pt x="28319" y="2969225"/>
                </a:cubicBezTo>
                <a:cubicBezTo>
                  <a:pt x="29027" y="2982757"/>
                  <a:pt x="29734" y="2996289"/>
                  <a:pt x="24474" y="2995525"/>
                </a:cubicBezTo>
                <a:cubicBezTo>
                  <a:pt x="24474" y="2995525"/>
                  <a:pt x="26720" y="2998537"/>
                  <a:pt x="23704" y="3000785"/>
                </a:cubicBezTo>
                <a:cubicBezTo>
                  <a:pt x="13830" y="3031579"/>
                  <a:pt x="13707" y="3069162"/>
                  <a:pt x="21090" y="3110523"/>
                </a:cubicBezTo>
                <a:cubicBezTo>
                  <a:pt x="21090" y="3110523"/>
                  <a:pt x="23336" y="3113535"/>
                  <a:pt x="20321" y="3115783"/>
                </a:cubicBezTo>
                <a:cubicBezTo>
                  <a:pt x="22567" y="3118795"/>
                  <a:pt x="21797" y="3124055"/>
                  <a:pt x="21797" y="3124055"/>
                </a:cubicBezTo>
                <a:cubicBezTo>
                  <a:pt x="21797" y="3124055"/>
                  <a:pt x="21797" y="3124055"/>
                  <a:pt x="19552" y="3121043"/>
                </a:cubicBezTo>
                <a:cubicBezTo>
                  <a:pt x="23274" y="3132328"/>
                  <a:pt x="28473" y="3151884"/>
                  <a:pt x="32964" y="3157909"/>
                </a:cubicBezTo>
                <a:cubicBezTo>
                  <a:pt x="30719" y="3154896"/>
                  <a:pt x="30719" y="3154896"/>
                  <a:pt x="31488" y="3149636"/>
                </a:cubicBezTo>
                <a:cubicBezTo>
                  <a:pt x="31488" y="3149636"/>
                  <a:pt x="34503" y="3147389"/>
                  <a:pt x="34503" y="3147389"/>
                </a:cubicBezTo>
                <a:cubicBezTo>
                  <a:pt x="36748" y="3150401"/>
                  <a:pt x="36748" y="3150401"/>
                  <a:pt x="35979" y="3155661"/>
                </a:cubicBezTo>
                <a:lnTo>
                  <a:pt x="36796" y="3156756"/>
                </a:lnTo>
                <a:lnTo>
                  <a:pt x="36814" y="3159140"/>
                </a:lnTo>
                <a:cubicBezTo>
                  <a:pt x="36525" y="3161112"/>
                  <a:pt x="36333" y="3162427"/>
                  <a:pt x="37456" y="3163933"/>
                </a:cubicBezTo>
                <a:cubicBezTo>
                  <a:pt x="35210" y="3160921"/>
                  <a:pt x="38225" y="3158673"/>
                  <a:pt x="38225" y="3158673"/>
                </a:cubicBezTo>
                <a:lnTo>
                  <a:pt x="36796" y="3156756"/>
                </a:lnTo>
                <a:lnTo>
                  <a:pt x="36748" y="3150401"/>
                </a:lnTo>
                <a:cubicBezTo>
                  <a:pt x="53883" y="3198551"/>
                  <a:pt x="52161" y="3265447"/>
                  <a:pt x="66281" y="3315844"/>
                </a:cubicBezTo>
                <a:cubicBezTo>
                  <a:pt x="63266" y="3318092"/>
                  <a:pt x="66219" y="3334636"/>
                  <a:pt x="65450" y="3339896"/>
                </a:cubicBezTo>
                <a:cubicBezTo>
                  <a:pt x="68465" y="3337649"/>
                  <a:pt x="68465" y="3337649"/>
                  <a:pt x="72956" y="3343673"/>
                </a:cubicBezTo>
                <a:cubicBezTo>
                  <a:pt x="72956" y="3343673"/>
                  <a:pt x="69942" y="3345921"/>
                  <a:pt x="72187" y="3348933"/>
                </a:cubicBezTo>
                <a:cubicBezTo>
                  <a:pt x="74433" y="3351945"/>
                  <a:pt x="71418" y="3354193"/>
                  <a:pt x="73664" y="3357205"/>
                </a:cubicBezTo>
                <a:cubicBezTo>
                  <a:pt x="84062" y="3396318"/>
                  <a:pt x="79509" y="3409086"/>
                  <a:pt x="81694" y="3430890"/>
                </a:cubicBezTo>
                <a:cubicBezTo>
                  <a:pt x="81694" y="3430890"/>
                  <a:pt x="79448" y="3427877"/>
                  <a:pt x="82462" y="3425630"/>
                </a:cubicBezTo>
                <a:cubicBezTo>
                  <a:pt x="82462" y="3425630"/>
                  <a:pt x="85477" y="3423382"/>
                  <a:pt x="87723" y="3426395"/>
                </a:cubicBezTo>
                <a:cubicBezTo>
                  <a:pt x="87723" y="3426395"/>
                  <a:pt x="86954" y="3431654"/>
                  <a:pt x="86954" y="3431654"/>
                </a:cubicBezTo>
                <a:cubicBezTo>
                  <a:pt x="89199" y="3434667"/>
                  <a:pt x="89199" y="3434667"/>
                  <a:pt x="89199" y="3434667"/>
                </a:cubicBezTo>
                <a:cubicBezTo>
                  <a:pt x="100428" y="3449728"/>
                  <a:pt x="109288" y="3499361"/>
                  <a:pt x="97998" y="3503092"/>
                </a:cubicBezTo>
                <a:cubicBezTo>
                  <a:pt x="107688" y="3528673"/>
                  <a:pt x="123346" y="3568551"/>
                  <a:pt x="124762" y="3595615"/>
                </a:cubicBezTo>
                <a:cubicBezTo>
                  <a:pt x="116548" y="3578306"/>
                  <a:pt x="101597" y="3551960"/>
                  <a:pt x="92676" y="3521119"/>
                </a:cubicBezTo>
                <a:cubicBezTo>
                  <a:pt x="83754" y="3490278"/>
                  <a:pt x="79324" y="3465461"/>
                  <a:pt x="86123" y="3455706"/>
                </a:cubicBezTo>
                <a:cubicBezTo>
                  <a:pt x="83109" y="3457954"/>
                  <a:pt x="83109" y="3457954"/>
                  <a:pt x="80863" y="3454941"/>
                </a:cubicBezTo>
                <a:cubicBezTo>
                  <a:pt x="81632" y="3449682"/>
                  <a:pt x="77140" y="3443657"/>
                  <a:pt x="80155" y="3441409"/>
                </a:cubicBezTo>
                <a:cubicBezTo>
                  <a:pt x="80155" y="3441409"/>
                  <a:pt x="77909" y="3438397"/>
                  <a:pt x="80924" y="3436150"/>
                </a:cubicBezTo>
                <a:cubicBezTo>
                  <a:pt x="80924" y="3436150"/>
                  <a:pt x="80924" y="3436150"/>
                  <a:pt x="77909" y="3438397"/>
                </a:cubicBezTo>
                <a:cubicBezTo>
                  <a:pt x="67389" y="3436867"/>
                  <a:pt x="65973" y="3409804"/>
                  <a:pt x="62313" y="3379727"/>
                </a:cubicBezTo>
                <a:cubicBezTo>
                  <a:pt x="62313" y="3379727"/>
                  <a:pt x="62313" y="3379727"/>
                  <a:pt x="60067" y="3376715"/>
                </a:cubicBezTo>
                <a:cubicBezTo>
                  <a:pt x="57052" y="3378962"/>
                  <a:pt x="57052" y="3378962"/>
                  <a:pt x="57821" y="3373703"/>
                </a:cubicBezTo>
                <a:cubicBezTo>
                  <a:pt x="57821" y="3373703"/>
                  <a:pt x="55576" y="3370690"/>
                  <a:pt x="55576" y="3370690"/>
                </a:cubicBezTo>
                <a:cubicBezTo>
                  <a:pt x="58590" y="3368443"/>
                  <a:pt x="58590" y="3368443"/>
                  <a:pt x="58590" y="3368443"/>
                </a:cubicBezTo>
                <a:cubicBezTo>
                  <a:pt x="58590" y="3368443"/>
                  <a:pt x="58590" y="3368443"/>
                  <a:pt x="53330" y="3367678"/>
                </a:cubicBezTo>
                <a:cubicBezTo>
                  <a:pt x="51853" y="3359406"/>
                  <a:pt x="46593" y="3358641"/>
                  <a:pt x="41394" y="3339084"/>
                </a:cubicBezTo>
                <a:cubicBezTo>
                  <a:pt x="35364" y="3343579"/>
                  <a:pt x="42809" y="3366148"/>
                  <a:pt x="33057" y="3359359"/>
                </a:cubicBezTo>
                <a:cubicBezTo>
                  <a:pt x="32319" y="3355223"/>
                  <a:pt x="31196" y="3353717"/>
                  <a:pt x="30073" y="3352210"/>
                </a:cubicBezTo>
                <a:lnTo>
                  <a:pt x="28581" y="3348636"/>
                </a:lnTo>
                <a:lnTo>
                  <a:pt x="29335" y="3348074"/>
                </a:lnTo>
                <a:cubicBezTo>
                  <a:pt x="27089" y="3345062"/>
                  <a:pt x="27089" y="3345062"/>
                  <a:pt x="27089" y="3345062"/>
                </a:cubicBezTo>
                <a:lnTo>
                  <a:pt x="28581" y="3348636"/>
                </a:lnTo>
                <a:lnTo>
                  <a:pt x="26320" y="3350322"/>
                </a:lnTo>
                <a:cubicBezTo>
                  <a:pt x="26320" y="3350322"/>
                  <a:pt x="24074" y="3347310"/>
                  <a:pt x="24074" y="3347310"/>
                </a:cubicBezTo>
                <a:cubicBezTo>
                  <a:pt x="21828" y="3344297"/>
                  <a:pt x="21828" y="3344297"/>
                  <a:pt x="21828" y="3344297"/>
                </a:cubicBezTo>
                <a:cubicBezTo>
                  <a:pt x="22598" y="3339037"/>
                  <a:pt x="21121" y="3330765"/>
                  <a:pt x="19644" y="3322493"/>
                </a:cubicBezTo>
                <a:cubicBezTo>
                  <a:pt x="19644" y="3322493"/>
                  <a:pt x="20413" y="3317233"/>
                  <a:pt x="20413" y="3317233"/>
                </a:cubicBezTo>
                <a:cubicBezTo>
                  <a:pt x="20413" y="3317233"/>
                  <a:pt x="18168" y="3314221"/>
                  <a:pt x="18937" y="3308961"/>
                </a:cubicBezTo>
                <a:cubicBezTo>
                  <a:pt x="18937" y="3308961"/>
                  <a:pt x="16691" y="3305949"/>
                  <a:pt x="19706" y="3303701"/>
                </a:cubicBezTo>
                <a:cubicBezTo>
                  <a:pt x="21952" y="3306713"/>
                  <a:pt x="21952" y="3306713"/>
                  <a:pt x="21182" y="3311973"/>
                </a:cubicBezTo>
                <a:cubicBezTo>
                  <a:pt x="21182" y="3311973"/>
                  <a:pt x="23428" y="3314986"/>
                  <a:pt x="22659" y="3320245"/>
                </a:cubicBezTo>
                <a:cubicBezTo>
                  <a:pt x="24197" y="3309726"/>
                  <a:pt x="22721" y="3301454"/>
                  <a:pt x="26504" y="3293946"/>
                </a:cubicBezTo>
                <a:cubicBezTo>
                  <a:pt x="31765" y="3294711"/>
                  <a:pt x="35487" y="3305996"/>
                  <a:pt x="42286" y="3296241"/>
                </a:cubicBezTo>
                <a:cubicBezTo>
                  <a:pt x="29704" y="3235323"/>
                  <a:pt x="17829" y="3187938"/>
                  <a:pt x="16537" y="3123291"/>
                </a:cubicBezTo>
                <a:cubicBezTo>
                  <a:pt x="14291" y="3120278"/>
                  <a:pt x="14291" y="3120278"/>
                  <a:pt x="15060" y="3115018"/>
                </a:cubicBezTo>
                <a:cubicBezTo>
                  <a:pt x="12815" y="3112006"/>
                  <a:pt x="15829" y="3109758"/>
                  <a:pt x="15829" y="3109758"/>
                </a:cubicBezTo>
                <a:cubicBezTo>
                  <a:pt x="10630" y="3090202"/>
                  <a:pt x="9215" y="3063138"/>
                  <a:pt x="10046" y="3039086"/>
                </a:cubicBezTo>
                <a:cubicBezTo>
                  <a:pt x="4847" y="3019529"/>
                  <a:pt x="-1059" y="2986441"/>
                  <a:pt x="1309" y="2951870"/>
                </a:cubicBezTo>
                <a:cubicBezTo>
                  <a:pt x="-1583" y="2916533"/>
                  <a:pt x="786" y="2881962"/>
                  <a:pt x="3862" y="2860923"/>
                </a:cubicBezTo>
                <a:cubicBezTo>
                  <a:pt x="4755" y="2818079"/>
                  <a:pt x="6416" y="2769976"/>
                  <a:pt x="7308" y="2727132"/>
                </a:cubicBezTo>
                <a:cubicBezTo>
                  <a:pt x="10445" y="2687301"/>
                  <a:pt x="15829" y="2650482"/>
                  <a:pt x="30195" y="2625713"/>
                </a:cubicBezTo>
                <a:cubicBezTo>
                  <a:pt x="29426" y="2630973"/>
                  <a:pt x="28657" y="2636232"/>
                  <a:pt x="27888" y="2641492"/>
                </a:cubicBezTo>
                <a:cubicBezTo>
                  <a:pt x="27888" y="2641492"/>
                  <a:pt x="27888" y="2641492"/>
                  <a:pt x="31672" y="2633985"/>
                </a:cubicBezTo>
                <a:cubicBezTo>
                  <a:pt x="29426" y="2630973"/>
                  <a:pt x="32441" y="2628725"/>
                  <a:pt x="32441" y="2628725"/>
                </a:cubicBezTo>
                <a:cubicBezTo>
                  <a:pt x="34687" y="2631737"/>
                  <a:pt x="34687" y="2631737"/>
                  <a:pt x="33917" y="2636997"/>
                </a:cubicBezTo>
                <a:cubicBezTo>
                  <a:pt x="33917" y="2636997"/>
                  <a:pt x="33917" y="2636997"/>
                  <a:pt x="36163" y="2640009"/>
                </a:cubicBezTo>
                <a:cubicBezTo>
                  <a:pt x="41547" y="2603191"/>
                  <a:pt x="47699" y="2561112"/>
                  <a:pt x="47822" y="2523528"/>
                </a:cubicBezTo>
                <a:cubicBezTo>
                  <a:pt x="62188" y="2498759"/>
                  <a:pt x="69110" y="2451420"/>
                  <a:pt x="82769" y="2413119"/>
                </a:cubicBezTo>
                <a:close/>
                <a:moveTo>
                  <a:pt x="842852" y="2186167"/>
                </a:moveTo>
                <a:cubicBezTo>
                  <a:pt x="843814" y="2190672"/>
                  <a:pt x="843814" y="2190672"/>
                  <a:pt x="844776" y="2195175"/>
                </a:cubicBezTo>
                <a:cubicBezTo>
                  <a:pt x="833189" y="2207070"/>
                  <a:pt x="824795" y="2255960"/>
                  <a:pt x="807086" y="2283291"/>
                </a:cubicBezTo>
                <a:cubicBezTo>
                  <a:pt x="809819" y="2285062"/>
                  <a:pt x="807481" y="2296159"/>
                  <a:pt x="802365" y="2310792"/>
                </a:cubicBezTo>
                <a:lnTo>
                  <a:pt x="785915" y="2348273"/>
                </a:lnTo>
                <a:lnTo>
                  <a:pt x="807499" y="2266692"/>
                </a:lnTo>
                <a:lnTo>
                  <a:pt x="823460" y="2218568"/>
                </a:lnTo>
                <a:lnTo>
                  <a:pt x="830609" y="2217040"/>
                </a:lnTo>
                <a:cubicBezTo>
                  <a:pt x="833189" y="2207070"/>
                  <a:pt x="835769" y="2197099"/>
                  <a:pt x="839310" y="2191634"/>
                </a:cubicBezTo>
                <a:cubicBezTo>
                  <a:pt x="839310" y="2191634"/>
                  <a:pt x="842852" y="2186167"/>
                  <a:pt x="842852" y="2186167"/>
                </a:cubicBezTo>
                <a:close/>
                <a:moveTo>
                  <a:pt x="840927" y="2177159"/>
                </a:moveTo>
                <a:cubicBezTo>
                  <a:pt x="841889" y="2181663"/>
                  <a:pt x="837385" y="2182625"/>
                  <a:pt x="838347" y="2187130"/>
                </a:cubicBezTo>
                <a:cubicBezTo>
                  <a:pt x="833844" y="2188092"/>
                  <a:pt x="834806" y="2192596"/>
                  <a:pt x="834806" y="2192596"/>
                </a:cubicBezTo>
                <a:lnTo>
                  <a:pt x="827275" y="2207064"/>
                </a:lnTo>
                <a:lnTo>
                  <a:pt x="834303" y="2185873"/>
                </a:lnTo>
                <a:lnTo>
                  <a:pt x="837385" y="2182625"/>
                </a:lnTo>
                <a:lnTo>
                  <a:pt x="836151" y="2180302"/>
                </a:lnTo>
                <a:lnTo>
                  <a:pt x="836748" y="2178498"/>
                </a:lnTo>
                <a:close/>
                <a:moveTo>
                  <a:pt x="839464" y="2170309"/>
                </a:moveTo>
                <a:lnTo>
                  <a:pt x="839965" y="2172655"/>
                </a:lnTo>
                <a:lnTo>
                  <a:pt x="838208" y="2174097"/>
                </a:lnTo>
                <a:close/>
                <a:moveTo>
                  <a:pt x="845313" y="2152674"/>
                </a:moveTo>
                <a:lnTo>
                  <a:pt x="849628" y="2151752"/>
                </a:lnTo>
                <a:cubicBezTo>
                  <a:pt x="849628" y="2151752"/>
                  <a:pt x="846087" y="2157218"/>
                  <a:pt x="847050" y="2161723"/>
                </a:cubicBezTo>
                <a:cubicBezTo>
                  <a:pt x="847050" y="2161723"/>
                  <a:pt x="847050" y="2161723"/>
                  <a:pt x="846087" y="2157218"/>
                </a:cubicBezTo>
                <a:lnTo>
                  <a:pt x="843632" y="2157743"/>
                </a:lnTo>
                <a:close/>
                <a:moveTo>
                  <a:pt x="875203" y="2077877"/>
                </a:moveTo>
                <a:lnTo>
                  <a:pt x="874366" y="2081194"/>
                </a:lnTo>
                <a:cubicBezTo>
                  <a:pt x="872203" y="2090708"/>
                  <a:pt x="875163" y="2083894"/>
                  <a:pt x="881198" y="2079073"/>
                </a:cubicBezTo>
                <a:cubicBezTo>
                  <a:pt x="865413" y="2115412"/>
                  <a:pt x="866375" y="2119916"/>
                  <a:pt x="852208" y="2141782"/>
                </a:cubicBezTo>
                <a:lnTo>
                  <a:pt x="848676" y="2142537"/>
                </a:lnTo>
                <a:lnTo>
                  <a:pt x="849759" y="2139271"/>
                </a:lnTo>
                <a:close/>
                <a:moveTo>
                  <a:pt x="4931467" y="1175063"/>
                </a:moveTo>
                <a:lnTo>
                  <a:pt x="4937140" y="1179573"/>
                </a:lnTo>
                <a:cubicBezTo>
                  <a:pt x="4937140" y="1179573"/>
                  <a:pt x="4931674" y="1176031"/>
                  <a:pt x="4931674" y="1176031"/>
                </a:cubicBezTo>
                <a:close/>
                <a:moveTo>
                  <a:pt x="561352" y="2088239"/>
                </a:moveTo>
                <a:cubicBezTo>
                  <a:pt x="564202" y="2086988"/>
                  <a:pt x="568184" y="2086749"/>
                  <a:pt x="573826" y="2087987"/>
                </a:cubicBezTo>
                <a:lnTo>
                  <a:pt x="582872" y="2092891"/>
                </a:lnTo>
                <a:lnTo>
                  <a:pt x="578185" y="2103852"/>
                </a:lnTo>
                <a:cubicBezTo>
                  <a:pt x="463551" y="2408874"/>
                  <a:pt x="402676" y="2736722"/>
                  <a:pt x="404548" y="3073332"/>
                </a:cubicBezTo>
                <a:lnTo>
                  <a:pt x="414356" y="3260413"/>
                </a:lnTo>
                <a:lnTo>
                  <a:pt x="410289" y="3235547"/>
                </a:lnTo>
                <a:cubicBezTo>
                  <a:pt x="391018" y="3081276"/>
                  <a:pt x="385239" y="2926080"/>
                  <a:pt x="403101" y="2771698"/>
                </a:cubicBezTo>
                <a:cubicBezTo>
                  <a:pt x="408745" y="2715741"/>
                  <a:pt x="400500" y="2658840"/>
                  <a:pt x="408415" y="2604354"/>
                </a:cubicBezTo>
                <a:cubicBezTo>
                  <a:pt x="409757" y="2592334"/>
                  <a:pt x="403764" y="2564285"/>
                  <a:pt x="435141" y="2583001"/>
                </a:cubicBezTo>
                <a:cubicBezTo>
                  <a:pt x="448360" y="2589954"/>
                  <a:pt x="447033" y="2574594"/>
                  <a:pt x="449176" y="2566314"/>
                </a:cubicBezTo>
                <a:cubicBezTo>
                  <a:pt x="467037" y="2411933"/>
                  <a:pt x="511608" y="2263578"/>
                  <a:pt x="552039" y="2114152"/>
                </a:cubicBezTo>
                <a:cubicBezTo>
                  <a:pt x="554449" y="2104837"/>
                  <a:pt x="552804" y="2091989"/>
                  <a:pt x="561352" y="2088239"/>
                </a:cubicBezTo>
                <a:close/>
                <a:moveTo>
                  <a:pt x="5705773" y="955466"/>
                </a:moveTo>
                <a:cubicBezTo>
                  <a:pt x="5709740" y="959433"/>
                  <a:pt x="5713706" y="967367"/>
                  <a:pt x="5709740" y="967367"/>
                </a:cubicBezTo>
                <a:cubicBezTo>
                  <a:pt x="5705774" y="959433"/>
                  <a:pt x="5701808" y="955466"/>
                  <a:pt x="5705773" y="955466"/>
                </a:cubicBezTo>
                <a:close/>
                <a:moveTo>
                  <a:pt x="968004" y="1863229"/>
                </a:moveTo>
                <a:lnTo>
                  <a:pt x="968776" y="1863422"/>
                </a:lnTo>
                <a:lnTo>
                  <a:pt x="957715" y="1886114"/>
                </a:lnTo>
                <a:cubicBezTo>
                  <a:pt x="948937" y="1905650"/>
                  <a:pt x="941930" y="1922454"/>
                  <a:pt x="938869" y="1930172"/>
                </a:cubicBezTo>
                <a:cubicBezTo>
                  <a:pt x="937252" y="1944646"/>
                  <a:pt x="905376" y="1993844"/>
                  <a:pt x="906645" y="2021830"/>
                </a:cubicBezTo>
                <a:cubicBezTo>
                  <a:pt x="898600" y="2028259"/>
                  <a:pt x="901179" y="2018288"/>
                  <a:pt x="901179" y="2018288"/>
                </a:cubicBezTo>
                <a:cubicBezTo>
                  <a:pt x="900371" y="2025526"/>
                  <a:pt x="895779" y="2037103"/>
                  <a:pt x="890505" y="2048238"/>
                </a:cubicBezTo>
                <a:lnTo>
                  <a:pt x="877626" y="2072031"/>
                </a:lnTo>
                <a:lnTo>
                  <a:pt x="952342" y="1891751"/>
                </a:lnTo>
                <a:cubicBezTo>
                  <a:pt x="954884" y="1885341"/>
                  <a:pt x="957426" y="1878932"/>
                  <a:pt x="959967" y="1872523"/>
                </a:cubicBezTo>
                <a:cubicBezTo>
                  <a:pt x="961973" y="1868183"/>
                  <a:pt x="964647" y="1864679"/>
                  <a:pt x="968004" y="1863229"/>
                </a:cubicBezTo>
                <a:close/>
                <a:moveTo>
                  <a:pt x="4343712" y="1135297"/>
                </a:moveTo>
                <a:cubicBezTo>
                  <a:pt x="4338942" y="1143968"/>
                  <a:pt x="4368028" y="1158847"/>
                  <a:pt x="4388447" y="1168954"/>
                </a:cubicBezTo>
                <a:cubicBezTo>
                  <a:pt x="4409120" y="1195019"/>
                  <a:pt x="4443799" y="1214105"/>
                  <a:pt x="4474271" y="1238784"/>
                </a:cubicBezTo>
                <a:cubicBezTo>
                  <a:pt x="4471193" y="1238219"/>
                  <a:pt x="4471193" y="1238219"/>
                  <a:pt x="4471193" y="1238219"/>
                </a:cubicBezTo>
                <a:cubicBezTo>
                  <a:pt x="4468680" y="1234576"/>
                  <a:pt x="4465601" y="1234012"/>
                  <a:pt x="4461959" y="1236526"/>
                </a:cubicBezTo>
                <a:cubicBezTo>
                  <a:pt x="4461959" y="1236526"/>
                  <a:pt x="4464473" y="1240170"/>
                  <a:pt x="4467551" y="1240734"/>
                </a:cubicBezTo>
                <a:cubicBezTo>
                  <a:pt x="4435949" y="1222212"/>
                  <a:pt x="4393165" y="1195276"/>
                  <a:pt x="4368285" y="1174804"/>
                </a:cubicBezTo>
                <a:cubicBezTo>
                  <a:pt x="4344789" y="1164132"/>
                  <a:pt x="4321858" y="1150383"/>
                  <a:pt x="4302825" y="1150076"/>
                </a:cubicBezTo>
                <a:cubicBezTo>
                  <a:pt x="4377211" y="1195533"/>
                  <a:pt x="4431179" y="1230884"/>
                  <a:pt x="4474219" y="1273777"/>
                </a:cubicBezTo>
                <a:cubicBezTo>
                  <a:pt x="4492123" y="1280242"/>
                  <a:pt x="4520081" y="1301278"/>
                  <a:pt x="4527622" y="1312207"/>
                </a:cubicBezTo>
                <a:cubicBezTo>
                  <a:pt x="4515310" y="1309949"/>
                  <a:pt x="4525929" y="1321442"/>
                  <a:pt x="4519208" y="1323392"/>
                </a:cubicBezTo>
                <a:cubicBezTo>
                  <a:pt x="4527314" y="1331242"/>
                  <a:pt x="4530957" y="1328729"/>
                  <a:pt x="4535984" y="1336014"/>
                </a:cubicBezTo>
                <a:cubicBezTo>
                  <a:pt x="4550810" y="1341915"/>
                  <a:pt x="4526493" y="1318363"/>
                  <a:pt x="4543833" y="1327907"/>
                </a:cubicBezTo>
                <a:cubicBezTo>
                  <a:pt x="4576819" y="1356228"/>
                  <a:pt x="4594979" y="1378650"/>
                  <a:pt x="4631607" y="1404458"/>
                </a:cubicBezTo>
                <a:cubicBezTo>
                  <a:pt x="4638584" y="1418466"/>
                  <a:pt x="4654795" y="1434166"/>
                  <a:pt x="4674083" y="1450430"/>
                </a:cubicBezTo>
                <a:cubicBezTo>
                  <a:pt x="4690294" y="1466130"/>
                  <a:pt x="4709018" y="1485474"/>
                  <a:pt x="4719073" y="1500045"/>
                </a:cubicBezTo>
                <a:cubicBezTo>
                  <a:pt x="4708454" y="1488552"/>
                  <a:pt x="4704812" y="1491066"/>
                  <a:pt x="4701734" y="1490503"/>
                </a:cubicBezTo>
                <a:cubicBezTo>
                  <a:pt x="4704248" y="1494146"/>
                  <a:pt x="4701169" y="1493581"/>
                  <a:pt x="4700605" y="1496660"/>
                </a:cubicBezTo>
                <a:cubicBezTo>
                  <a:pt x="4716815" y="1512360"/>
                  <a:pt x="4718765" y="1519082"/>
                  <a:pt x="4734976" y="1534781"/>
                </a:cubicBezTo>
                <a:cubicBezTo>
                  <a:pt x="4738054" y="1535345"/>
                  <a:pt x="4738054" y="1535345"/>
                  <a:pt x="4743645" y="1539553"/>
                </a:cubicBezTo>
                <a:cubicBezTo>
                  <a:pt x="4747852" y="1533960"/>
                  <a:pt x="4740312" y="1523031"/>
                  <a:pt x="4748981" y="1527803"/>
                </a:cubicBezTo>
                <a:cubicBezTo>
                  <a:pt x="4764628" y="1546581"/>
                  <a:pt x="4774682" y="1561153"/>
                  <a:pt x="4787814" y="1576290"/>
                </a:cubicBezTo>
                <a:cubicBezTo>
                  <a:pt x="4800947" y="1591426"/>
                  <a:pt x="4814080" y="1606562"/>
                  <a:pt x="4835318" y="1629548"/>
                </a:cubicBezTo>
                <a:cubicBezTo>
                  <a:pt x="4835882" y="1626469"/>
                  <a:pt x="4838961" y="1627033"/>
                  <a:pt x="4841474" y="1630676"/>
                </a:cubicBezTo>
                <a:cubicBezTo>
                  <a:pt x="4857120" y="1649455"/>
                  <a:pt x="4854607" y="1645812"/>
                  <a:pt x="4867175" y="1664027"/>
                </a:cubicBezTo>
                <a:cubicBezTo>
                  <a:pt x="4872202" y="1671313"/>
                  <a:pt x="4880308" y="1679162"/>
                  <a:pt x="4885335" y="1686449"/>
                </a:cubicBezTo>
                <a:cubicBezTo>
                  <a:pt x="4911292" y="1735757"/>
                  <a:pt x="4949869" y="1768286"/>
                  <a:pt x="4983932" y="1825444"/>
                </a:cubicBezTo>
                <a:cubicBezTo>
                  <a:pt x="4987010" y="1826008"/>
                  <a:pt x="4991473" y="1836373"/>
                  <a:pt x="4997064" y="1840580"/>
                </a:cubicBezTo>
                <a:cubicBezTo>
                  <a:pt x="4996500" y="1843658"/>
                  <a:pt x="5007119" y="1855152"/>
                  <a:pt x="5000399" y="1857102"/>
                </a:cubicBezTo>
                <a:cubicBezTo>
                  <a:pt x="4994807" y="1852894"/>
                  <a:pt x="4982239" y="1834680"/>
                  <a:pt x="4978032" y="1840273"/>
                </a:cubicBezTo>
                <a:cubicBezTo>
                  <a:pt x="4985009" y="1854280"/>
                  <a:pt x="4993114" y="1862131"/>
                  <a:pt x="4997577" y="1872495"/>
                </a:cubicBezTo>
                <a:cubicBezTo>
                  <a:pt x="4994499" y="1871930"/>
                  <a:pt x="4997012" y="1875573"/>
                  <a:pt x="4998962" y="1882295"/>
                </a:cubicBezTo>
                <a:cubicBezTo>
                  <a:pt x="5002040" y="1882859"/>
                  <a:pt x="5000090" y="1876137"/>
                  <a:pt x="4997577" y="1872495"/>
                </a:cubicBezTo>
                <a:cubicBezTo>
                  <a:pt x="5005118" y="1883424"/>
                  <a:pt x="5013223" y="1891273"/>
                  <a:pt x="5021329" y="1899124"/>
                </a:cubicBezTo>
                <a:cubicBezTo>
                  <a:pt x="5029434" y="1906974"/>
                  <a:pt x="5017430" y="1885681"/>
                  <a:pt x="5021072" y="1883167"/>
                </a:cubicBezTo>
                <a:cubicBezTo>
                  <a:pt x="5021072" y="1883167"/>
                  <a:pt x="5026100" y="1890452"/>
                  <a:pt x="5029742" y="1887937"/>
                </a:cubicBezTo>
                <a:cubicBezTo>
                  <a:pt x="5033384" y="1885424"/>
                  <a:pt x="5024458" y="1864694"/>
                  <a:pt x="5038977" y="1889630"/>
                </a:cubicBezTo>
                <a:cubicBezTo>
                  <a:pt x="5036463" y="1885988"/>
                  <a:pt x="5036463" y="1885988"/>
                  <a:pt x="5036463" y="1885988"/>
                </a:cubicBezTo>
                <a:cubicBezTo>
                  <a:pt x="5036463" y="1885988"/>
                  <a:pt x="5035898" y="1889066"/>
                  <a:pt x="5035898" y="1889066"/>
                </a:cubicBezTo>
                <a:cubicBezTo>
                  <a:pt x="5035334" y="1892145"/>
                  <a:pt x="5035334" y="1892145"/>
                  <a:pt x="5035334" y="1892145"/>
                </a:cubicBezTo>
                <a:cubicBezTo>
                  <a:pt x="5037847" y="1895788"/>
                  <a:pt x="5037847" y="1895788"/>
                  <a:pt x="5040926" y="1896352"/>
                </a:cubicBezTo>
                <a:cubicBezTo>
                  <a:pt x="5034769" y="1895224"/>
                  <a:pt x="5049287" y="1920160"/>
                  <a:pt x="5052930" y="1917645"/>
                </a:cubicBezTo>
                <a:cubicBezTo>
                  <a:pt x="5052366" y="1920724"/>
                  <a:pt x="5055443" y="1921289"/>
                  <a:pt x="5057957" y="1924931"/>
                </a:cubicBezTo>
                <a:cubicBezTo>
                  <a:pt x="5057957" y="1924931"/>
                  <a:pt x="5058521" y="1921853"/>
                  <a:pt x="5056008" y="1918210"/>
                </a:cubicBezTo>
                <a:cubicBezTo>
                  <a:pt x="5056008" y="1918210"/>
                  <a:pt x="5056008" y="1918210"/>
                  <a:pt x="5056572" y="1915131"/>
                </a:cubicBezTo>
                <a:cubicBezTo>
                  <a:pt x="5066062" y="1932782"/>
                  <a:pt x="5099868" y="1973982"/>
                  <a:pt x="5100125" y="1989940"/>
                </a:cubicBezTo>
                <a:cubicBezTo>
                  <a:pt x="5088941" y="1981525"/>
                  <a:pt x="5078322" y="1970033"/>
                  <a:pt x="5074115" y="1975625"/>
                </a:cubicBezTo>
                <a:cubicBezTo>
                  <a:pt x="5076064" y="1982347"/>
                  <a:pt x="5083605" y="1993276"/>
                  <a:pt x="5074372" y="1991583"/>
                </a:cubicBezTo>
                <a:cubicBezTo>
                  <a:pt x="5081348" y="2005590"/>
                  <a:pt x="5088325" y="2019597"/>
                  <a:pt x="5095301" y="2033605"/>
                </a:cubicBezTo>
                <a:cubicBezTo>
                  <a:pt x="5098379" y="2034169"/>
                  <a:pt x="5093916" y="2023804"/>
                  <a:pt x="5098943" y="2031091"/>
                </a:cubicBezTo>
                <a:cubicBezTo>
                  <a:pt x="5102842" y="2044534"/>
                  <a:pt x="5110383" y="2055462"/>
                  <a:pt x="5116231" y="2075627"/>
                </a:cubicBezTo>
                <a:cubicBezTo>
                  <a:pt x="5132441" y="2091327"/>
                  <a:pt x="5138289" y="2111491"/>
                  <a:pt x="5153627" y="2149306"/>
                </a:cubicBezTo>
                <a:cubicBezTo>
                  <a:pt x="5147471" y="2148178"/>
                  <a:pt x="5149420" y="2154900"/>
                  <a:pt x="5149420" y="2154900"/>
                </a:cubicBezTo>
                <a:cubicBezTo>
                  <a:pt x="5159731" y="2185428"/>
                  <a:pt x="5172555" y="2219600"/>
                  <a:pt x="5179788" y="2249565"/>
                </a:cubicBezTo>
                <a:cubicBezTo>
                  <a:pt x="5189534" y="2283173"/>
                  <a:pt x="5199844" y="2313703"/>
                  <a:pt x="5208206" y="2337510"/>
                </a:cubicBezTo>
                <a:cubicBezTo>
                  <a:pt x="5204307" y="2324067"/>
                  <a:pt x="5211849" y="2334995"/>
                  <a:pt x="5214363" y="2338638"/>
                </a:cubicBezTo>
                <a:cubicBezTo>
                  <a:pt x="5215747" y="2348439"/>
                  <a:pt x="5222159" y="2365525"/>
                  <a:pt x="5216568" y="2361317"/>
                </a:cubicBezTo>
                <a:cubicBezTo>
                  <a:pt x="5224929" y="2385125"/>
                  <a:pt x="5229392" y="2395489"/>
                  <a:pt x="5236624" y="2425454"/>
                </a:cubicBezTo>
                <a:cubicBezTo>
                  <a:pt x="5234932" y="2434690"/>
                  <a:pt x="5233802" y="2440848"/>
                  <a:pt x="5235187" y="2450647"/>
                </a:cubicBezTo>
                <a:cubicBezTo>
                  <a:pt x="5240215" y="2457934"/>
                  <a:pt x="5243549" y="2474455"/>
                  <a:pt x="5243805" y="2490413"/>
                </a:cubicBezTo>
                <a:cubicBezTo>
                  <a:pt x="5247139" y="2506934"/>
                  <a:pt x="5251038" y="2520377"/>
                  <a:pt x="5256629" y="2524584"/>
                </a:cubicBezTo>
                <a:cubicBezTo>
                  <a:pt x="5258887" y="2512270"/>
                  <a:pt x="5257245" y="2486513"/>
                  <a:pt x="5251963" y="2463269"/>
                </a:cubicBezTo>
                <a:cubicBezTo>
                  <a:pt x="5246679" y="2440026"/>
                  <a:pt x="5238882" y="2413140"/>
                  <a:pt x="5233034" y="2392975"/>
                </a:cubicBezTo>
                <a:cubicBezTo>
                  <a:pt x="5230521" y="2389332"/>
                  <a:pt x="5229136" y="2379532"/>
                  <a:pt x="5229701" y="2376453"/>
                </a:cubicBezTo>
                <a:cubicBezTo>
                  <a:pt x="5212413" y="2331917"/>
                  <a:pt x="5217493" y="2304210"/>
                  <a:pt x="5206362" y="2260801"/>
                </a:cubicBezTo>
                <a:cubicBezTo>
                  <a:pt x="5176198" y="2217087"/>
                  <a:pt x="5169838" y="2165007"/>
                  <a:pt x="5137469" y="2098614"/>
                </a:cubicBezTo>
                <a:cubicBezTo>
                  <a:pt x="5143625" y="2099741"/>
                  <a:pt x="5139726" y="2086298"/>
                  <a:pt x="5143369" y="2083784"/>
                </a:cubicBezTo>
                <a:cubicBezTo>
                  <a:pt x="5138906" y="2073419"/>
                  <a:pt x="5131929" y="2059412"/>
                  <a:pt x="5128031" y="2045969"/>
                </a:cubicBezTo>
                <a:cubicBezTo>
                  <a:pt x="5130544" y="2049612"/>
                  <a:pt x="5130544" y="2049612"/>
                  <a:pt x="5130544" y="2049612"/>
                </a:cubicBezTo>
                <a:cubicBezTo>
                  <a:pt x="5133058" y="2053255"/>
                  <a:pt x="5133058" y="2053255"/>
                  <a:pt x="5133058" y="2053255"/>
                </a:cubicBezTo>
                <a:cubicBezTo>
                  <a:pt x="5133622" y="2050176"/>
                  <a:pt x="5134186" y="2047097"/>
                  <a:pt x="5131109" y="2046534"/>
                </a:cubicBezTo>
                <a:cubicBezTo>
                  <a:pt x="5128595" y="2042891"/>
                  <a:pt x="5128595" y="2042891"/>
                  <a:pt x="5128595" y="2042891"/>
                </a:cubicBezTo>
                <a:cubicBezTo>
                  <a:pt x="5129159" y="2039812"/>
                  <a:pt x="5129159" y="2039812"/>
                  <a:pt x="5129159" y="2039812"/>
                </a:cubicBezTo>
                <a:cubicBezTo>
                  <a:pt x="5130853" y="2030576"/>
                  <a:pt x="5116335" y="2005640"/>
                  <a:pt x="5099868" y="1973982"/>
                </a:cubicBezTo>
                <a:cubicBezTo>
                  <a:pt x="5080324" y="1941760"/>
                  <a:pt x="5058830" y="1902816"/>
                  <a:pt x="5039284" y="1870595"/>
                </a:cubicBezTo>
                <a:cubicBezTo>
                  <a:pt x="5032308" y="1856587"/>
                  <a:pt x="5030358" y="1849865"/>
                  <a:pt x="5022818" y="1838937"/>
                </a:cubicBezTo>
                <a:cubicBezTo>
                  <a:pt x="5000759" y="1803072"/>
                  <a:pt x="4971981" y="1769157"/>
                  <a:pt x="4949357" y="1736371"/>
                </a:cubicBezTo>
                <a:cubicBezTo>
                  <a:pt x="4944330" y="1729085"/>
                  <a:pt x="4942945" y="1719285"/>
                  <a:pt x="4937353" y="1715077"/>
                </a:cubicBezTo>
                <a:cubicBezTo>
                  <a:pt x="4937353" y="1715077"/>
                  <a:pt x="4940431" y="1715642"/>
                  <a:pt x="4939867" y="1718720"/>
                </a:cubicBezTo>
                <a:cubicBezTo>
                  <a:pt x="4939867" y="1718720"/>
                  <a:pt x="4942945" y="1719285"/>
                  <a:pt x="4942945" y="1719285"/>
                </a:cubicBezTo>
                <a:cubicBezTo>
                  <a:pt x="4940431" y="1715642"/>
                  <a:pt x="4940431" y="1715642"/>
                  <a:pt x="4937918" y="1711999"/>
                </a:cubicBezTo>
                <a:cubicBezTo>
                  <a:pt x="4935404" y="1708356"/>
                  <a:pt x="4935404" y="1708356"/>
                  <a:pt x="4935404" y="1708356"/>
                </a:cubicBezTo>
                <a:cubicBezTo>
                  <a:pt x="4940996" y="1712564"/>
                  <a:pt x="4953565" y="1730778"/>
                  <a:pt x="4962234" y="1735550"/>
                </a:cubicBezTo>
                <a:cubicBezTo>
                  <a:pt x="4965877" y="1733035"/>
                  <a:pt x="4958336" y="1722107"/>
                  <a:pt x="4950794" y="1711178"/>
                </a:cubicBezTo>
                <a:cubicBezTo>
                  <a:pt x="4953873" y="1711742"/>
                  <a:pt x="4953873" y="1711742"/>
                  <a:pt x="4953873" y="1711742"/>
                </a:cubicBezTo>
                <a:cubicBezTo>
                  <a:pt x="4956387" y="1715384"/>
                  <a:pt x="4956387" y="1715384"/>
                  <a:pt x="4956387" y="1715384"/>
                </a:cubicBezTo>
                <a:cubicBezTo>
                  <a:pt x="4960029" y="1712871"/>
                  <a:pt x="4956951" y="1712307"/>
                  <a:pt x="4954437" y="1708663"/>
                </a:cubicBezTo>
                <a:cubicBezTo>
                  <a:pt x="4954437" y="1708663"/>
                  <a:pt x="4951924" y="1705020"/>
                  <a:pt x="4951924" y="1705020"/>
                </a:cubicBezTo>
                <a:cubicBezTo>
                  <a:pt x="4952488" y="1701941"/>
                  <a:pt x="4964492" y="1723235"/>
                  <a:pt x="4963107" y="1713436"/>
                </a:cubicBezTo>
                <a:cubicBezTo>
                  <a:pt x="4950539" y="1695220"/>
                  <a:pt x="4935457" y="1673363"/>
                  <a:pt x="4922888" y="1655149"/>
                </a:cubicBezTo>
                <a:cubicBezTo>
                  <a:pt x="4910320" y="1636934"/>
                  <a:pt x="4899701" y="1625441"/>
                  <a:pt x="4892416" y="1630469"/>
                </a:cubicBezTo>
                <a:cubicBezTo>
                  <a:pt x="4892981" y="1627391"/>
                  <a:pt x="4889903" y="1626826"/>
                  <a:pt x="4889903" y="1626826"/>
                </a:cubicBezTo>
                <a:cubicBezTo>
                  <a:pt x="4890467" y="1623748"/>
                  <a:pt x="4887954" y="1620104"/>
                  <a:pt x="4884876" y="1619540"/>
                </a:cubicBezTo>
                <a:cubicBezTo>
                  <a:pt x="4884876" y="1619540"/>
                  <a:pt x="4884876" y="1619540"/>
                  <a:pt x="4884310" y="1622619"/>
                </a:cubicBezTo>
                <a:cubicBezTo>
                  <a:pt x="4884310" y="1622619"/>
                  <a:pt x="4886824" y="1626263"/>
                  <a:pt x="4886824" y="1626263"/>
                </a:cubicBezTo>
                <a:cubicBezTo>
                  <a:pt x="4883746" y="1625698"/>
                  <a:pt x="4878155" y="1621490"/>
                  <a:pt x="4870050" y="1613640"/>
                </a:cubicBezTo>
                <a:cubicBezTo>
                  <a:pt x="4866407" y="1616155"/>
                  <a:pt x="4859687" y="1618104"/>
                  <a:pt x="4856608" y="1617541"/>
                </a:cubicBezTo>
                <a:cubicBezTo>
                  <a:pt x="4836499" y="1588397"/>
                  <a:pt x="4820288" y="1572697"/>
                  <a:pt x="4794023" y="1542425"/>
                </a:cubicBezTo>
                <a:cubicBezTo>
                  <a:pt x="4788996" y="1535139"/>
                  <a:pt x="4783404" y="1530932"/>
                  <a:pt x="4774734" y="1526160"/>
                </a:cubicBezTo>
                <a:cubicBezTo>
                  <a:pt x="4745955" y="1492246"/>
                  <a:pt x="4716612" y="1461409"/>
                  <a:pt x="4686704" y="1433652"/>
                </a:cubicBezTo>
                <a:cubicBezTo>
                  <a:pt x="4654282" y="1402251"/>
                  <a:pt x="4624375" y="1374494"/>
                  <a:pt x="4598109" y="1344221"/>
                </a:cubicBezTo>
                <a:cubicBezTo>
                  <a:pt x="4601187" y="1344786"/>
                  <a:pt x="4601187" y="1344786"/>
                  <a:pt x="4601187" y="1344786"/>
                </a:cubicBezTo>
                <a:cubicBezTo>
                  <a:pt x="4603701" y="1348429"/>
                  <a:pt x="4606779" y="1348993"/>
                  <a:pt x="4606779" y="1348993"/>
                </a:cubicBezTo>
                <a:cubicBezTo>
                  <a:pt x="4607344" y="1345914"/>
                  <a:pt x="4604829" y="1342271"/>
                  <a:pt x="4601751" y="1341707"/>
                </a:cubicBezTo>
                <a:cubicBezTo>
                  <a:pt x="4599238" y="1338065"/>
                  <a:pt x="4599238" y="1338065"/>
                  <a:pt x="4596160" y="1337500"/>
                </a:cubicBezTo>
                <a:cubicBezTo>
                  <a:pt x="4596724" y="1334421"/>
                  <a:pt x="4599802" y="1334986"/>
                  <a:pt x="4602316" y="1338629"/>
                </a:cubicBezTo>
                <a:cubicBezTo>
                  <a:pt x="4624118" y="1358536"/>
                  <a:pt x="4655976" y="1393015"/>
                  <a:pt x="4687012" y="1414615"/>
                </a:cubicBezTo>
                <a:cubicBezTo>
                  <a:pt x="4690091" y="1415180"/>
                  <a:pt x="4696246" y="1416308"/>
                  <a:pt x="4688706" y="1405380"/>
                </a:cubicBezTo>
                <a:cubicBezTo>
                  <a:pt x="4682549" y="1404251"/>
                  <a:pt x="4674444" y="1396401"/>
                  <a:pt x="4663260" y="1387986"/>
                </a:cubicBezTo>
                <a:cubicBezTo>
                  <a:pt x="4670545" y="1382958"/>
                  <a:pt x="4642023" y="1365000"/>
                  <a:pt x="4628326" y="1352943"/>
                </a:cubicBezTo>
                <a:cubicBezTo>
                  <a:pt x="4590312" y="1317335"/>
                  <a:pt x="4550350" y="1275006"/>
                  <a:pt x="4505052" y="1244426"/>
                </a:cubicBezTo>
                <a:cubicBezTo>
                  <a:pt x="4499460" y="1240220"/>
                  <a:pt x="4496382" y="1239655"/>
                  <a:pt x="4490790" y="1235448"/>
                </a:cubicBezTo>
                <a:cubicBezTo>
                  <a:pt x="4473450" y="1225905"/>
                  <a:pt x="4446621" y="1198712"/>
                  <a:pt x="4434308" y="1196454"/>
                </a:cubicBezTo>
                <a:cubicBezTo>
                  <a:pt x="4437952" y="1193940"/>
                  <a:pt x="4435438" y="1190297"/>
                  <a:pt x="4430410" y="1183012"/>
                </a:cubicBezTo>
                <a:cubicBezTo>
                  <a:pt x="4423690" y="1184961"/>
                  <a:pt x="4400759" y="1171212"/>
                  <a:pt x="4400759" y="1171212"/>
                </a:cubicBezTo>
                <a:cubicBezTo>
                  <a:pt x="4406915" y="1172339"/>
                  <a:pt x="4407479" y="1169261"/>
                  <a:pt x="4407479" y="1169261"/>
                </a:cubicBezTo>
                <a:cubicBezTo>
                  <a:pt x="4382034" y="1151868"/>
                  <a:pt x="4367209" y="1145968"/>
                  <a:pt x="4343712" y="1135297"/>
                </a:cubicBezTo>
                <a:close/>
                <a:moveTo>
                  <a:pt x="1318845" y="1535771"/>
                </a:moveTo>
                <a:lnTo>
                  <a:pt x="1298829" y="1573056"/>
                </a:lnTo>
                <a:cubicBezTo>
                  <a:pt x="1295994" y="1580384"/>
                  <a:pt x="1293948" y="1587970"/>
                  <a:pt x="1293203" y="1595921"/>
                </a:cubicBezTo>
                <a:lnTo>
                  <a:pt x="1293532" y="1599724"/>
                </a:lnTo>
                <a:lnTo>
                  <a:pt x="1289333" y="1608630"/>
                </a:lnTo>
                <a:cubicBezTo>
                  <a:pt x="1286797" y="1613293"/>
                  <a:pt x="1282129" y="1619000"/>
                  <a:pt x="1270060" y="1628642"/>
                </a:cubicBezTo>
                <a:cubicBezTo>
                  <a:pt x="1280031" y="1631222"/>
                  <a:pt x="1236260" y="1668831"/>
                  <a:pt x="1238185" y="1677840"/>
                </a:cubicBezTo>
                <a:cubicBezTo>
                  <a:pt x="1256855" y="1655012"/>
                  <a:pt x="1240109" y="1686848"/>
                  <a:pt x="1233025" y="1697780"/>
                </a:cubicBezTo>
                <a:cubicBezTo>
                  <a:pt x="1228521" y="1698742"/>
                  <a:pt x="1227558" y="1694239"/>
                  <a:pt x="1232063" y="1693276"/>
                </a:cubicBezTo>
                <a:cubicBezTo>
                  <a:pt x="1231100" y="1688772"/>
                  <a:pt x="1231100" y="1688772"/>
                  <a:pt x="1231100" y="1688772"/>
                </a:cubicBezTo>
                <a:cubicBezTo>
                  <a:pt x="1230138" y="1684268"/>
                  <a:pt x="1231100" y="1688772"/>
                  <a:pt x="1226596" y="1689735"/>
                </a:cubicBezTo>
                <a:cubicBezTo>
                  <a:pt x="1223055" y="1695201"/>
                  <a:pt x="1223055" y="1695201"/>
                  <a:pt x="1223055" y="1695201"/>
                </a:cubicBezTo>
                <a:cubicBezTo>
                  <a:pt x="1220475" y="1705171"/>
                  <a:pt x="1225942" y="1708713"/>
                  <a:pt x="1225942" y="1708713"/>
                </a:cubicBezTo>
                <a:cubicBezTo>
                  <a:pt x="1226904" y="1713217"/>
                  <a:pt x="1223362" y="1718683"/>
                  <a:pt x="1219820" y="1724150"/>
                </a:cubicBezTo>
                <a:cubicBezTo>
                  <a:pt x="1215316" y="1725112"/>
                  <a:pt x="1215316" y="1725112"/>
                  <a:pt x="1210812" y="1726074"/>
                </a:cubicBezTo>
                <a:cubicBezTo>
                  <a:pt x="1210812" y="1726074"/>
                  <a:pt x="1209850" y="1721570"/>
                  <a:pt x="1209850" y="1721570"/>
                </a:cubicBezTo>
                <a:cubicBezTo>
                  <a:pt x="1209850" y="1721570"/>
                  <a:pt x="1209850" y="1721570"/>
                  <a:pt x="1205346" y="1722532"/>
                </a:cubicBezTo>
                <a:cubicBezTo>
                  <a:pt x="1205346" y="1722532"/>
                  <a:pt x="1206308" y="1727037"/>
                  <a:pt x="1206308" y="1727037"/>
                </a:cubicBezTo>
                <a:cubicBezTo>
                  <a:pt x="1206308" y="1727037"/>
                  <a:pt x="1207270" y="1731541"/>
                  <a:pt x="1207270" y="1731541"/>
                </a:cubicBezTo>
                <a:cubicBezTo>
                  <a:pt x="1208232" y="1736044"/>
                  <a:pt x="1203728" y="1737007"/>
                  <a:pt x="1204690" y="1741511"/>
                </a:cubicBezTo>
                <a:cubicBezTo>
                  <a:pt x="1200187" y="1742473"/>
                  <a:pt x="1201149" y="1746977"/>
                  <a:pt x="1201149" y="1746977"/>
                </a:cubicBezTo>
                <a:cubicBezTo>
                  <a:pt x="1196645" y="1747940"/>
                  <a:pt x="1196645" y="1747940"/>
                  <a:pt x="1196645" y="1747940"/>
                </a:cubicBezTo>
                <a:cubicBezTo>
                  <a:pt x="1193103" y="1753405"/>
                  <a:pt x="1193103" y="1753405"/>
                  <a:pt x="1193103" y="1753405"/>
                </a:cubicBezTo>
                <a:cubicBezTo>
                  <a:pt x="1197607" y="1752443"/>
                  <a:pt x="1197607" y="1752443"/>
                  <a:pt x="1197607" y="1752443"/>
                </a:cubicBezTo>
                <a:cubicBezTo>
                  <a:pt x="1193103" y="1753405"/>
                  <a:pt x="1194065" y="1757910"/>
                  <a:pt x="1194065" y="1757910"/>
                </a:cubicBezTo>
                <a:cubicBezTo>
                  <a:pt x="1179898" y="1779775"/>
                  <a:pt x="1165730" y="1801641"/>
                  <a:pt x="1155105" y="1818040"/>
                </a:cubicBezTo>
                <a:cubicBezTo>
                  <a:pt x="1150601" y="1819002"/>
                  <a:pt x="1150601" y="1819002"/>
                  <a:pt x="1150601" y="1819002"/>
                </a:cubicBezTo>
                <a:cubicBezTo>
                  <a:pt x="1151563" y="1823506"/>
                  <a:pt x="1151563" y="1823506"/>
                  <a:pt x="1151563" y="1823506"/>
                </a:cubicBezTo>
                <a:cubicBezTo>
                  <a:pt x="1148022" y="1828972"/>
                  <a:pt x="1148022" y="1828972"/>
                  <a:pt x="1148022" y="1828972"/>
                </a:cubicBezTo>
                <a:cubicBezTo>
                  <a:pt x="1148984" y="1833476"/>
                  <a:pt x="1148984" y="1833476"/>
                  <a:pt x="1148984" y="1833476"/>
                </a:cubicBezTo>
                <a:cubicBezTo>
                  <a:pt x="1148022" y="1828972"/>
                  <a:pt x="1148022" y="1828972"/>
                  <a:pt x="1142555" y="1825430"/>
                </a:cubicBezTo>
                <a:cubicBezTo>
                  <a:pt x="1139013" y="1830897"/>
                  <a:pt x="1135472" y="1836363"/>
                  <a:pt x="1128388" y="1847295"/>
                </a:cubicBezTo>
                <a:cubicBezTo>
                  <a:pt x="1128388" y="1847295"/>
                  <a:pt x="1128388" y="1847295"/>
                  <a:pt x="1123884" y="1848258"/>
                </a:cubicBezTo>
                <a:lnTo>
                  <a:pt x="1121709" y="1845626"/>
                </a:lnTo>
                <a:lnTo>
                  <a:pt x="1123442" y="1842951"/>
                </a:lnTo>
                <a:lnTo>
                  <a:pt x="1125256" y="1840901"/>
                </a:lnTo>
                <a:cubicBezTo>
                  <a:pt x="1128716" y="1837807"/>
                  <a:pt x="1132739" y="1834592"/>
                  <a:pt x="1130005" y="1832821"/>
                </a:cubicBezTo>
                <a:lnTo>
                  <a:pt x="1123442" y="1842951"/>
                </a:lnTo>
                <a:lnTo>
                  <a:pt x="1121403" y="1845256"/>
                </a:lnTo>
                <a:lnTo>
                  <a:pt x="1121709" y="1845626"/>
                </a:lnTo>
                <a:lnTo>
                  <a:pt x="1105213" y="1871085"/>
                </a:lnTo>
                <a:cubicBezTo>
                  <a:pt x="1098129" y="1882018"/>
                  <a:pt x="1094588" y="1887484"/>
                  <a:pt x="1087503" y="1898417"/>
                </a:cubicBezTo>
                <a:cubicBezTo>
                  <a:pt x="1083961" y="1903883"/>
                  <a:pt x="1076878" y="1914815"/>
                  <a:pt x="1074299" y="1924786"/>
                </a:cubicBezTo>
                <a:cubicBezTo>
                  <a:pt x="1063673" y="1941185"/>
                  <a:pt x="1055628" y="1947614"/>
                  <a:pt x="1042423" y="1973983"/>
                </a:cubicBezTo>
                <a:cubicBezTo>
                  <a:pt x="1038881" y="1979450"/>
                  <a:pt x="1035339" y="1984917"/>
                  <a:pt x="1036301" y="1989420"/>
                </a:cubicBezTo>
                <a:cubicBezTo>
                  <a:pt x="1031798" y="1990382"/>
                  <a:pt x="1032760" y="1994886"/>
                  <a:pt x="1028255" y="1995849"/>
                </a:cubicBezTo>
                <a:cubicBezTo>
                  <a:pt x="1028255" y="1995849"/>
                  <a:pt x="1024713" y="2001315"/>
                  <a:pt x="1024713" y="2001315"/>
                </a:cubicBezTo>
                <a:cubicBezTo>
                  <a:pt x="1021172" y="2006781"/>
                  <a:pt x="1017630" y="2012248"/>
                  <a:pt x="1015050" y="2022217"/>
                </a:cubicBezTo>
                <a:cubicBezTo>
                  <a:pt x="1014088" y="2017714"/>
                  <a:pt x="1003463" y="2034113"/>
                  <a:pt x="1008928" y="2037654"/>
                </a:cubicBezTo>
                <a:cubicBezTo>
                  <a:pt x="1005387" y="2043121"/>
                  <a:pt x="1001845" y="2048587"/>
                  <a:pt x="998303" y="2054054"/>
                </a:cubicBezTo>
                <a:cubicBezTo>
                  <a:pt x="966427" y="2103251"/>
                  <a:pt x="932934" y="2166922"/>
                  <a:pt x="910066" y="2214194"/>
                </a:cubicBezTo>
                <a:lnTo>
                  <a:pt x="907117" y="2214824"/>
                </a:lnTo>
                <a:lnTo>
                  <a:pt x="908116" y="2211343"/>
                </a:lnTo>
                <a:lnTo>
                  <a:pt x="972795" y="2040882"/>
                </a:lnTo>
                <a:lnTo>
                  <a:pt x="979961" y="2024343"/>
                </a:lnTo>
                <a:cubicBezTo>
                  <a:pt x="981898" y="2021353"/>
                  <a:pt x="983204" y="2021957"/>
                  <a:pt x="983522" y="2028953"/>
                </a:cubicBezTo>
                <a:lnTo>
                  <a:pt x="986429" y="2010313"/>
                </a:lnTo>
                <a:lnTo>
                  <a:pt x="991511" y="1999574"/>
                </a:lnTo>
                <a:lnTo>
                  <a:pt x="994802" y="1993577"/>
                </a:lnTo>
                <a:cubicBezTo>
                  <a:pt x="994802" y="1993577"/>
                  <a:pt x="995764" y="1998080"/>
                  <a:pt x="999306" y="1992615"/>
                </a:cubicBezTo>
                <a:cubicBezTo>
                  <a:pt x="1001077" y="1989881"/>
                  <a:pt x="1000596" y="1987629"/>
                  <a:pt x="1000115" y="1985377"/>
                </a:cubicBezTo>
                <a:lnTo>
                  <a:pt x="1000698" y="1980161"/>
                </a:lnTo>
                <a:lnTo>
                  <a:pt x="1001566" y="1978326"/>
                </a:lnTo>
                <a:lnTo>
                  <a:pt x="1004140" y="1979072"/>
                </a:lnTo>
                <a:cubicBezTo>
                  <a:pt x="1011320" y="1974447"/>
                  <a:pt x="1026831" y="1956120"/>
                  <a:pt x="1018633" y="1950808"/>
                </a:cubicBezTo>
                <a:cubicBezTo>
                  <a:pt x="1027640" y="1948884"/>
                  <a:pt x="1038921" y="1913506"/>
                  <a:pt x="1038266" y="1932485"/>
                </a:cubicBezTo>
                <a:cubicBezTo>
                  <a:pt x="1061135" y="1885212"/>
                  <a:pt x="1082385" y="1852415"/>
                  <a:pt x="1099132" y="1820578"/>
                </a:cubicBezTo>
                <a:cubicBezTo>
                  <a:pt x="1102673" y="1815113"/>
                  <a:pt x="1109758" y="1804179"/>
                  <a:pt x="1113299" y="1798714"/>
                </a:cubicBezTo>
                <a:cubicBezTo>
                  <a:pt x="1141634" y="1754983"/>
                  <a:pt x="1170930" y="1715756"/>
                  <a:pt x="1204731" y="1675567"/>
                </a:cubicBezTo>
                <a:cubicBezTo>
                  <a:pt x="1212777" y="1669139"/>
                  <a:pt x="1227907" y="1651778"/>
                  <a:pt x="1226944" y="1647273"/>
                </a:cubicBezTo>
                <a:cubicBezTo>
                  <a:pt x="1226944" y="1647273"/>
                  <a:pt x="1226944" y="1647273"/>
                  <a:pt x="1225982" y="1642769"/>
                </a:cubicBezTo>
                <a:cubicBezTo>
                  <a:pt x="1225982" y="1642769"/>
                  <a:pt x="1231449" y="1646311"/>
                  <a:pt x="1231449" y="1646311"/>
                </a:cubicBezTo>
                <a:cubicBezTo>
                  <a:pt x="1234990" y="1640845"/>
                  <a:pt x="1239494" y="1639882"/>
                  <a:pt x="1238532" y="1635378"/>
                </a:cubicBezTo>
                <a:cubicBezTo>
                  <a:pt x="1243036" y="1634416"/>
                  <a:pt x="1242074" y="1629913"/>
                  <a:pt x="1242074" y="1629913"/>
                </a:cubicBezTo>
                <a:cubicBezTo>
                  <a:pt x="1242074" y="1629913"/>
                  <a:pt x="1242074" y="1629913"/>
                  <a:pt x="1237570" y="1630875"/>
                </a:cubicBezTo>
                <a:cubicBezTo>
                  <a:pt x="1251737" y="1609009"/>
                  <a:pt x="1271371" y="1590686"/>
                  <a:pt x="1290042" y="1567858"/>
                </a:cubicBezTo>
                <a:cubicBezTo>
                  <a:pt x="1300504" y="1556204"/>
                  <a:pt x="1308349" y="1547463"/>
                  <a:pt x="1314235" y="1540908"/>
                </a:cubicBezTo>
                <a:close/>
                <a:moveTo>
                  <a:pt x="4439702" y="857271"/>
                </a:moveTo>
                <a:cubicBezTo>
                  <a:pt x="4444206" y="856309"/>
                  <a:pt x="4444206" y="856309"/>
                  <a:pt x="4444206" y="856309"/>
                </a:cubicBezTo>
                <a:cubicBezTo>
                  <a:pt x="4454177" y="858888"/>
                  <a:pt x="4454177" y="858888"/>
                  <a:pt x="4445168" y="860813"/>
                </a:cubicBezTo>
                <a:cubicBezTo>
                  <a:pt x="4439702" y="857271"/>
                  <a:pt x="4439702" y="857271"/>
                  <a:pt x="4439702" y="857271"/>
                </a:cubicBezTo>
                <a:close/>
                <a:moveTo>
                  <a:pt x="4439395" y="833789"/>
                </a:moveTo>
                <a:cubicBezTo>
                  <a:pt x="4439395" y="833789"/>
                  <a:pt x="4443899" y="832826"/>
                  <a:pt x="4444862" y="837331"/>
                </a:cubicBezTo>
                <a:cubicBezTo>
                  <a:pt x="4440357" y="838293"/>
                  <a:pt x="4440357" y="838293"/>
                  <a:pt x="4440357" y="838293"/>
                </a:cubicBezTo>
                <a:cubicBezTo>
                  <a:pt x="4440357" y="838293"/>
                  <a:pt x="4439395" y="833789"/>
                  <a:pt x="4439395" y="833789"/>
                </a:cubicBezTo>
                <a:close/>
                <a:moveTo>
                  <a:pt x="3878041" y="775787"/>
                </a:moveTo>
                <a:lnTo>
                  <a:pt x="3885822" y="777801"/>
                </a:lnTo>
                <a:cubicBezTo>
                  <a:pt x="3885822" y="777801"/>
                  <a:pt x="3885822" y="777801"/>
                  <a:pt x="3881318" y="778763"/>
                </a:cubicBezTo>
                <a:close/>
                <a:moveTo>
                  <a:pt x="1104676" y="1330248"/>
                </a:moveTo>
                <a:lnTo>
                  <a:pt x="1094527" y="1352482"/>
                </a:lnTo>
                <a:cubicBezTo>
                  <a:pt x="1085034" y="1368687"/>
                  <a:pt x="1074540" y="1383638"/>
                  <a:pt x="1064045" y="1398591"/>
                </a:cubicBezTo>
                <a:cubicBezTo>
                  <a:pt x="803503" y="1753430"/>
                  <a:pt x="639503" y="2148260"/>
                  <a:pt x="578456" y="2585624"/>
                </a:cubicBezTo>
                <a:cubicBezTo>
                  <a:pt x="577113" y="2597643"/>
                  <a:pt x="570958" y="2614601"/>
                  <a:pt x="575225" y="2625422"/>
                </a:cubicBezTo>
                <a:cubicBezTo>
                  <a:pt x="606405" y="2743906"/>
                  <a:pt x="581353" y="2864627"/>
                  <a:pt x="589292" y="2984165"/>
                </a:cubicBezTo>
                <a:cubicBezTo>
                  <a:pt x="596704" y="3092084"/>
                  <a:pt x="598106" y="3199331"/>
                  <a:pt x="621678" y="3309663"/>
                </a:cubicBezTo>
                <a:cubicBezTo>
                  <a:pt x="647206" y="3282700"/>
                  <a:pt x="641213" y="3254649"/>
                  <a:pt x="637489" y="3228070"/>
                </a:cubicBezTo>
                <a:cubicBezTo>
                  <a:pt x="626465" y="3130699"/>
                  <a:pt x="617310" y="3032930"/>
                  <a:pt x="616036" y="2935433"/>
                </a:cubicBezTo>
                <a:cubicBezTo>
                  <a:pt x="609213" y="2528212"/>
                  <a:pt x="703216" y="2144425"/>
                  <a:pt x="887499" y="1780458"/>
                </a:cubicBezTo>
                <a:cubicBezTo>
                  <a:pt x="913443" y="1727986"/>
                  <a:pt x="957546" y="1687277"/>
                  <a:pt x="997109" y="1643628"/>
                </a:cubicBezTo>
                <a:cubicBezTo>
                  <a:pt x="1011543" y="1628812"/>
                  <a:pt x="1024507" y="1616266"/>
                  <a:pt x="1014774" y="1589014"/>
                </a:cubicBezTo>
                <a:cubicBezTo>
                  <a:pt x="1006510" y="1559493"/>
                  <a:pt x="1031767" y="1540409"/>
                  <a:pt x="1051413" y="1522524"/>
                </a:cubicBezTo>
                <a:cubicBezTo>
                  <a:pt x="1064776" y="1511848"/>
                  <a:pt x="1083077" y="1505982"/>
                  <a:pt x="1104050" y="1503457"/>
                </a:cubicBezTo>
                <a:cubicBezTo>
                  <a:pt x="1085331" y="1534831"/>
                  <a:pt x="1068881" y="1567677"/>
                  <a:pt x="1050162" y="1599052"/>
                </a:cubicBezTo>
                <a:cubicBezTo>
                  <a:pt x="991464" y="1699585"/>
                  <a:pt x="933165" y="1801989"/>
                  <a:pt x="889954" y="1910945"/>
                </a:cubicBezTo>
                <a:cubicBezTo>
                  <a:pt x="876446" y="1939252"/>
                  <a:pt x="858000" y="1962747"/>
                  <a:pt x="871201" y="1997079"/>
                </a:cubicBezTo>
                <a:cubicBezTo>
                  <a:pt x="879337" y="2016850"/>
                  <a:pt x="864630" y="2039546"/>
                  <a:pt x="857404" y="2060644"/>
                </a:cubicBezTo>
                <a:cubicBezTo>
                  <a:pt x="812324" y="2170000"/>
                  <a:pt x="781933" y="2284040"/>
                  <a:pt x="753411" y="2397680"/>
                </a:cubicBezTo>
                <a:cubicBezTo>
                  <a:pt x="751270" y="2405959"/>
                  <a:pt x="748728" y="2412369"/>
                  <a:pt x="756336" y="2420520"/>
                </a:cubicBezTo>
                <a:lnTo>
                  <a:pt x="764421" y="2415547"/>
                </a:lnTo>
                <a:lnTo>
                  <a:pt x="761396" y="2433165"/>
                </a:lnTo>
                <a:lnTo>
                  <a:pt x="760478" y="2435480"/>
                </a:lnTo>
                <a:lnTo>
                  <a:pt x="760592" y="2432158"/>
                </a:lnTo>
                <a:cubicBezTo>
                  <a:pt x="760675" y="2429786"/>
                  <a:pt x="760193" y="2427534"/>
                  <a:pt x="757460" y="2425764"/>
                </a:cubicBezTo>
                <a:cubicBezTo>
                  <a:pt x="757460" y="2425764"/>
                  <a:pt x="753918" y="2431229"/>
                  <a:pt x="750377" y="2436696"/>
                </a:cubicBezTo>
                <a:cubicBezTo>
                  <a:pt x="751339" y="2441200"/>
                  <a:pt x="751339" y="2441200"/>
                  <a:pt x="751339" y="2441200"/>
                </a:cubicBezTo>
                <a:cubicBezTo>
                  <a:pt x="742331" y="2443125"/>
                  <a:pt x="743948" y="2428650"/>
                  <a:pt x="751994" y="2422222"/>
                </a:cubicBezTo>
                <a:cubicBezTo>
                  <a:pt x="743948" y="2428650"/>
                  <a:pt x="748144" y="2404205"/>
                  <a:pt x="742023" y="2419642"/>
                </a:cubicBezTo>
                <a:cubicBezTo>
                  <a:pt x="752956" y="2426726"/>
                  <a:pt x="725932" y="2432500"/>
                  <a:pt x="729781" y="2450515"/>
                </a:cubicBezTo>
                <a:cubicBezTo>
                  <a:pt x="730743" y="2455019"/>
                  <a:pt x="730743" y="2455019"/>
                  <a:pt x="730743" y="2455019"/>
                </a:cubicBezTo>
                <a:cubicBezTo>
                  <a:pt x="730743" y="2455019"/>
                  <a:pt x="730743" y="2455019"/>
                  <a:pt x="726239" y="2455982"/>
                </a:cubicBezTo>
                <a:cubicBezTo>
                  <a:pt x="726239" y="2455982"/>
                  <a:pt x="727201" y="2460486"/>
                  <a:pt x="727201" y="2460486"/>
                </a:cubicBezTo>
                <a:cubicBezTo>
                  <a:pt x="728163" y="2464990"/>
                  <a:pt x="728163" y="2464990"/>
                  <a:pt x="728163" y="2464990"/>
                </a:cubicBezTo>
                <a:cubicBezTo>
                  <a:pt x="727201" y="2460486"/>
                  <a:pt x="731705" y="2459524"/>
                  <a:pt x="731705" y="2459524"/>
                </a:cubicBezTo>
                <a:cubicBezTo>
                  <a:pt x="732667" y="2464027"/>
                  <a:pt x="730088" y="2473998"/>
                  <a:pt x="731050" y="2478502"/>
                </a:cubicBezTo>
                <a:cubicBezTo>
                  <a:pt x="733630" y="2468531"/>
                  <a:pt x="735554" y="2477540"/>
                  <a:pt x="735554" y="2477540"/>
                </a:cubicBezTo>
                <a:cubicBezTo>
                  <a:pt x="739097" y="2472074"/>
                  <a:pt x="741675" y="2462103"/>
                  <a:pt x="745218" y="2456637"/>
                </a:cubicBezTo>
                <a:cubicBezTo>
                  <a:pt x="745218" y="2456637"/>
                  <a:pt x="745218" y="2456637"/>
                  <a:pt x="749722" y="2455675"/>
                </a:cubicBezTo>
                <a:cubicBezTo>
                  <a:pt x="746180" y="2461140"/>
                  <a:pt x="746180" y="2461140"/>
                  <a:pt x="746180" y="2461140"/>
                </a:cubicBezTo>
                <a:cubicBezTo>
                  <a:pt x="747142" y="2465645"/>
                  <a:pt x="748104" y="2470149"/>
                  <a:pt x="752609" y="2469187"/>
                </a:cubicBezTo>
                <a:cubicBezTo>
                  <a:pt x="752609" y="2469187"/>
                  <a:pt x="756151" y="2463720"/>
                  <a:pt x="755188" y="2459216"/>
                </a:cubicBezTo>
                <a:cubicBezTo>
                  <a:pt x="755188" y="2459216"/>
                  <a:pt x="755188" y="2459216"/>
                  <a:pt x="754226" y="2454712"/>
                </a:cubicBezTo>
                <a:cubicBezTo>
                  <a:pt x="757767" y="2449246"/>
                  <a:pt x="757767" y="2449246"/>
                  <a:pt x="757767" y="2449246"/>
                </a:cubicBezTo>
                <a:cubicBezTo>
                  <a:pt x="760654" y="2462758"/>
                  <a:pt x="753571" y="2473691"/>
                  <a:pt x="748411" y="2493631"/>
                </a:cubicBezTo>
                <a:cubicBezTo>
                  <a:pt x="760654" y="2462758"/>
                  <a:pt x="752916" y="2492669"/>
                  <a:pt x="759344" y="2500715"/>
                </a:cubicBezTo>
                <a:cubicBezTo>
                  <a:pt x="759344" y="2500715"/>
                  <a:pt x="760307" y="2505219"/>
                  <a:pt x="760307" y="2505219"/>
                </a:cubicBezTo>
                <a:cubicBezTo>
                  <a:pt x="760307" y="2505219"/>
                  <a:pt x="759344" y="2500715"/>
                  <a:pt x="754840" y="2501678"/>
                </a:cubicBezTo>
                <a:cubicBezTo>
                  <a:pt x="754840" y="2501678"/>
                  <a:pt x="754840" y="2501678"/>
                  <a:pt x="753878" y="2497173"/>
                </a:cubicBezTo>
                <a:cubicBezTo>
                  <a:pt x="753878" y="2497173"/>
                  <a:pt x="753878" y="2497173"/>
                  <a:pt x="749373" y="2498135"/>
                </a:cubicBezTo>
                <a:cubicBezTo>
                  <a:pt x="750336" y="2502640"/>
                  <a:pt x="746794" y="2508105"/>
                  <a:pt x="746794" y="2508105"/>
                </a:cubicBezTo>
                <a:cubicBezTo>
                  <a:pt x="746794" y="2508105"/>
                  <a:pt x="747757" y="2512610"/>
                  <a:pt x="747757" y="2512610"/>
                </a:cubicBezTo>
                <a:cubicBezTo>
                  <a:pt x="744215" y="2518077"/>
                  <a:pt x="744215" y="2518077"/>
                  <a:pt x="740673" y="2523542"/>
                </a:cubicBezTo>
                <a:cubicBezTo>
                  <a:pt x="739711" y="2519039"/>
                  <a:pt x="739711" y="2519039"/>
                  <a:pt x="738748" y="2514534"/>
                </a:cubicBezTo>
                <a:cubicBezTo>
                  <a:pt x="737786" y="2510030"/>
                  <a:pt x="737786" y="2510030"/>
                  <a:pt x="734245" y="2515496"/>
                </a:cubicBezTo>
                <a:cubicBezTo>
                  <a:pt x="734245" y="2515496"/>
                  <a:pt x="730703" y="2520963"/>
                  <a:pt x="731665" y="2525466"/>
                </a:cubicBezTo>
                <a:cubicBezTo>
                  <a:pt x="732627" y="2529971"/>
                  <a:pt x="732627" y="2529971"/>
                  <a:pt x="733590" y="2534475"/>
                </a:cubicBezTo>
                <a:cubicBezTo>
                  <a:pt x="735514" y="2543483"/>
                  <a:pt x="741943" y="2551529"/>
                  <a:pt x="745484" y="2546063"/>
                </a:cubicBezTo>
                <a:cubicBezTo>
                  <a:pt x="746446" y="2550567"/>
                  <a:pt x="747408" y="2555071"/>
                  <a:pt x="743868" y="2560537"/>
                </a:cubicBezTo>
                <a:cubicBezTo>
                  <a:pt x="739670" y="2584981"/>
                  <a:pt x="730970" y="2610389"/>
                  <a:pt x="726773" y="2634833"/>
                </a:cubicBezTo>
                <a:cubicBezTo>
                  <a:pt x="726773" y="2634833"/>
                  <a:pt x="721306" y="2631292"/>
                  <a:pt x="721306" y="2631292"/>
                </a:cubicBezTo>
                <a:cubicBezTo>
                  <a:pt x="721306" y="2631292"/>
                  <a:pt x="722269" y="2635796"/>
                  <a:pt x="722269" y="2635796"/>
                </a:cubicBezTo>
                <a:cubicBezTo>
                  <a:pt x="722269" y="2635796"/>
                  <a:pt x="717764" y="2636758"/>
                  <a:pt x="717764" y="2636758"/>
                </a:cubicBezTo>
                <a:cubicBezTo>
                  <a:pt x="721962" y="2612314"/>
                  <a:pt x="716802" y="2632255"/>
                  <a:pt x="712298" y="2633217"/>
                </a:cubicBezTo>
                <a:cubicBezTo>
                  <a:pt x="713915" y="2618742"/>
                  <a:pt x="720037" y="2603306"/>
                  <a:pt x="717150" y="2589793"/>
                </a:cubicBezTo>
                <a:cubicBezTo>
                  <a:pt x="722616" y="2593335"/>
                  <a:pt x="722616" y="2593335"/>
                  <a:pt x="722616" y="2593335"/>
                </a:cubicBezTo>
                <a:cubicBezTo>
                  <a:pt x="725196" y="2583365"/>
                  <a:pt x="727775" y="2573394"/>
                  <a:pt x="727775" y="2573394"/>
                </a:cubicBezTo>
                <a:cubicBezTo>
                  <a:pt x="725196" y="2583365"/>
                  <a:pt x="720691" y="2584327"/>
                  <a:pt x="720691" y="2584327"/>
                </a:cubicBezTo>
                <a:cubicBezTo>
                  <a:pt x="723271" y="2574356"/>
                  <a:pt x="717805" y="2570815"/>
                  <a:pt x="721347" y="2565348"/>
                </a:cubicBezTo>
                <a:cubicBezTo>
                  <a:pt x="720385" y="2560844"/>
                  <a:pt x="720385" y="2560844"/>
                  <a:pt x="720385" y="2560844"/>
                </a:cubicBezTo>
                <a:cubicBezTo>
                  <a:pt x="720385" y="2560844"/>
                  <a:pt x="724889" y="2559882"/>
                  <a:pt x="723927" y="2555379"/>
                </a:cubicBezTo>
                <a:cubicBezTo>
                  <a:pt x="723927" y="2555379"/>
                  <a:pt x="723927" y="2555379"/>
                  <a:pt x="722964" y="2550874"/>
                </a:cubicBezTo>
                <a:cubicBezTo>
                  <a:pt x="722964" y="2550874"/>
                  <a:pt x="722002" y="2546370"/>
                  <a:pt x="722002" y="2546370"/>
                </a:cubicBezTo>
                <a:cubicBezTo>
                  <a:pt x="713956" y="2552799"/>
                  <a:pt x="713956" y="2552799"/>
                  <a:pt x="713956" y="2552799"/>
                </a:cubicBezTo>
                <a:cubicBezTo>
                  <a:pt x="713956" y="2552799"/>
                  <a:pt x="710415" y="2558265"/>
                  <a:pt x="711377" y="2562769"/>
                </a:cubicBezTo>
                <a:lnTo>
                  <a:pt x="712339" y="2567273"/>
                </a:lnTo>
                <a:cubicBezTo>
                  <a:pt x="716842" y="2566311"/>
                  <a:pt x="716842" y="2566311"/>
                  <a:pt x="716842" y="2566311"/>
                </a:cubicBezTo>
                <a:cubicBezTo>
                  <a:pt x="715226" y="2580785"/>
                  <a:pt x="708449" y="2615201"/>
                  <a:pt x="707794" y="2634179"/>
                </a:cubicBezTo>
                <a:cubicBezTo>
                  <a:pt x="704252" y="2639645"/>
                  <a:pt x="704252" y="2639645"/>
                  <a:pt x="704252" y="2639645"/>
                </a:cubicBezTo>
                <a:cubicBezTo>
                  <a:pt x="700710" y="2645112"/>
                  <a:pt x="700710" y="2645112"/>
                  <a:pt x="701673" y="2649616"/>
                </a:cubicBezTo>
                <a:cubicBezTo>
                  <a:pt x="706177" y="2648653"/>
                  <a:pt x="706177" y="2648653"/>
                  <a:pt x="706177" y="2648653"/>
                </a:cubicBezTo>
                <a:cubicBezTo>
                  <a:pt x="702635" y="2654119"/>
                  <a:pt x="701017" y="2668594"/>
                  <a:pt x="698438" y="2678565"/>
                </a:cubicBezTo>
                <a:cubicBezTo>
                  <a:pt x="693934" y="2679527"/>
                  <a:pt x="694896" y="2684031"/>
                  <a:pt x="695858" y="2688534"/>
                </a:cubicBezTo>
                <a:cubicBezTo>
                  <a:pt x="696821" y="2693039"/>
                  <a:pt x="696821" y="2693039"/>
                  <a:pt x="696821" y="2693039"/>
                </a:cubicBezTo>
                <a:cubicBezTo>
                  <a:pt x="696821" y="2693039"/>
                  <a:pt x="696821" y="2693039"/>
                  <a:pt x="701325" y="2692076"/>
                </a:cubicBezTo>
                <a:cubicBezTo>
                  <a:pt x="692931" y="2740966"/>
                  <a:pt x="684231" y="2766373"/>
                  <a:pt x="690967" y="2797901"/>
                </a:cubicBezTo>
                <a:cubicBezTo>
                  <a:pt x="690967" y="2797901"/>
                  <a:pt x="686462" y="2798864"/>
                  <a:pt x="687424" y="2803368"/>
                </a:cubicBezTo>
                <a:cubicBezTo>
                  <a:pt x="688387" y="2807872"/>
                  <a:pt x="688387" y="2807872"/>
                  <a:pt x="688387" y="2807872"/>
                </a:cubicBezTo>
                <a:cubicBezTo>
                  <a:pt x="689349" y="2812375"/>
                  <a:pt x="689349" y="2812375"/>
                  <a:pt x="689349" y="2812375"/>
                </a:cubicBezTo>
                <a:cubicBezTo>
                  <a:pt x="684845" y="2813338"/>
                  <a:pt x="683227" y="2827813"/>
                  <a:pt x="685152" y="2836821"/>
                </a:cubicBezTo>
                <a:cubicBezTo>
                  <a:pt x="685152" y="2836821"/>
                  <a:pt x="686114" y="2841326"/>
                  <a:pt x="681611" y="2842288"/>
                </a:cubicBezTo>
                <a:cubicBezTo>
                  <a:pt x="682573" y="2846791"/>
                  <a:pt x="682573" y="2846791"/>
                  <a:pt x="683535" y="2851295"/>
                </a:cubicBezTo>
                <a:cubicBezTo>
                  <a:pt x="683535" y="2851295"/>
                  <a:pt x="684497" y="2855799"/>
                  <a:pt x="684497" y="2855799"/>
                </a:cubicBezTo>
                <a:cubicBezTo>
                  <a:pt x="684497" y="2855799"/>
                  <a:pt x="684497" y="2855799"/>
                  <a:pt x="680955" y="2861265"/>
                </a:cubicBezTo>
                <a:cubicBezTo>
                  <a:pt x="680955" y="2861265"/>
                  <a:pt x="681918" y="2865770"/>
                  <a:pt x="681918" y="2865770"/>
                </a:cubicBezTo>
                <a:cubicBezTo>
                  <a:pt x="688346" y="2873815"/>
                  <a:pt x="673217" y="2891176"/>
                  <a:pt x="687691" y="2892794"/>
                </a:cubicBezTo>
                <a:cubicBezTo>
                  <a:pt x="683187" y="2893756"/>
                  <a:pt x="683187" y="2893756"/>
                  <a:pt x="684149" y="2898260"/>
                </a:cubicBezTo>
                <a:cubicBezTo>
                  <a:pt x="684149" y="2898260"/>
                  <a:pt x="685112" y="2902765"/>
                  <a:pt x="685112" y="2902765"/>
                </a:cubicBezTo>
                <a:cubicBezTo>
                  <a:pt x="686074" y="2907268"/>
                  <a:pt x="682533" y="2912734"/>
                  <a:pt x="683495" y="2917239"/>
                </a:cubicBezTo>
                <a:cubicBezTo>
                  <a:pt x="683495" y="2917239"/>
                  <a:pt x="683495" y="2917239"/>
                  <a:pt x="684457" y="2921742"/>
                </a:cubicBezTo>
                <a:cubicBezTo>
                  <a:pt x="682840" y="2936217"/>
                  <a:pt x="680260" y="2946188"/>
                  <a:pt x="678642" y="2960662"/>
                </a:cubicBezTo>
                <a:cubicBezTo>
                  <a:pt x="679604" y="2965165"/>
                  <a:pt x="679604" y="2965165"/>
                  <a:pt x="679604" y="2965165"/>
                </a:cubicBezTo>
                <a:cubicBezTo>
                  <a:pt x="679604" y="2965165"/>
                  <a:pt x="679604" y="2965165"/>
                  <a:pt x="675101" y="2966128"/>
                </a:cubicBezTo>
                <a:cubicBezTo>
                  <a:pt x="676063" y="2970632"/>
                  <a:pt x="676063" y="2970632"/>
                  <a:pt x="676063" y="2970632"/>
                </a:cubicBezTo>
                <a:cubicBezTo>
                  <a:pt x="677026" y="2975136"/>
                  <a:pt x="677026" y="2975136"/>
                  <a:pt x="677026" y="2975136"/>
                </a:cubicBezTo>
                <a:cubicBezTo>
                  <a:pt x="677026" y="2975136"/>
                  <a:pt x="681529" y="2974174"/>
                  <a:pt x="681529" y="2974174"/>
                </a:cubicBezTo>
                <a:cubicBezTo>
                  <a:pt x="677988" y="2979641"/>
                  <a:pt x="678950" y="2984144"/>
                  <a:pt x="679912" y="2988648"/>
                </a:cubicBezTo>
                <a:cubicBezTo>
                  <a:pt x="679912" y="2988648"/>
                  <a:pt x="678950" y="2984144"/>
                  <a:pt x="678950" y="2984144"/>
                </a:cubicBezTo>
                <a:cubicBezTo>
                  <a:pt x="677332" y="2998618"/>
                  <a:pt x="677332" y="2998618"/>
                  <a:pt x="678295" y="3003123"/>
                </a:cubicBezTo>
                <a:cubicBezTo>
                  <a:pt x="679257" y="3007627"/>
                  <a:pt x="680219" y="3012130"/>
                  <a:pt x="681182" y="3016635"/>
                </a:cubicBezTo>
                <a:cubicBezTo>
                  <a:pt x="681182" y="3016635"/>
                  <a:pt x="677640" y="3022102"/>
                  <a:pt x="677640" y="3022102"/>
                </a:cubicBezTo>
                <a:cubicBezTo>
                  <a:pt x="678602" y="3026605"/>
                  <a:pt x="678602" y="3026605"/>
                  <a:pt x="678602" y="3026605"/>
                </a:cubicBezTo>
                <a:cubicBezTo>
                  <a:pt x="678602" y="3026605"/>
                  <a:pt x="674098" y="3027567"/>
                  <a:pt x="675061" y="3032071"/>
                </a:cubicBezTo>
                <a:cubicBezTo>
                  <a:pt x="675061" y="3032071"/>
                  <a:pt x="676023" y="3036576"/>
                  <a:pt x="676023" y="3036576"/>
                </a:cubicBezTo>
                <a:cubicBezTo>
                  <a:pt x="680527" y="3035613"/>
                  <a:pt x="680527" y="3035613"/>
                  <a:pt x="680527" y="3035613"/>
                </a:cubicBezTo>
                <a:cubicBezTo>
                  <a:pt x="683413" y="3049126"/>
                  <a:pt x="681797" y="3063600"/>
                  <a:pt x="689187" y="3076150"/>
                </a:cubicBezTo>
                <a:cubicBezTo>
                  <a:pt x="688225" y="3071645"/>
                  <a:pt x="688225" y="3071645"/>
                  <a:pt x="683721" y="3072608"/>
                </a:cubicBezTo>
                <a:cubicBezTo>
                  <a:pt x="682759" y="3068104"/>
                  <a:pt x="682759" y="3068104"/>
                  <a:pt x="679217" y="3073570"/>
                </a:cubicBezTo>
                <a:cubicBezTo>
                  <a:pt x="680179" y="3078074"/>
                  <a:pt x="681142" y="3082578"/>
                  <a:pt x="681142" y="3082578"/>
                </a:cubicBezTo>
                <a:cubicBezTo>
                  <a:pt x="682104" y="3087082"/>
                  <a:pt x="682104" y="3087082"/>
                  <a:pt x="682104" y="3087082"/>
                </a:cubicBezTo>
                <a:cubicBezTo>
                  <a:pt x="675982" y="3102520"/>
                  <a:pt x="692382" y="3113145"/>
                  <a:pt x="682718" y="3134047"/>
                </a:cubicBezTo>
                <a:cubicBezTo>
                  <a:pt x="687222" y="3133085"/>
                  <a:pt x="687222" y="3133085"/>
                  <a:pt x="687222" y="3133085"/>
                </a:cubicBezTo>
                <a:cubicBezTo>
                  <a:pt x="682718" y="3134047"/>
                  <a:pt x="682718" y="3134047"/>
                  <a:pt x="683680" y="3138551"/>
                </a:cubicBezTo>
                <a:cubicBezTo>
                  <a:pt x="684642" y="3143056"/>
                  <a:pt x="684642" y="3143056"/>
                  <a:pt x="684642" y="3143056"/>
                </a:cubicBezTo>
                <a:cubicBezTo>
                  <a:pt x="687529" y="3156568"/>
                  <a:pt x="690416" y="3170080"/>
                  <a:pt x="690416" y="3170080"/>
                </a:cubicBezTo>
                <a:cubicBezTo>
                  <a:pt x="689203" y="3180936"/>
                  <a:pt x="691261" y="3169900"/>
                  <a:pt x="694395" y="3173203"/>
                </a:cubicBezTo>
                <a:lnTo>
                  <a:pt x="697712" y="3182366"/>
                </a:lnTo>
                <a:lnTo>
                  <a:pt x="697129" y="3182651"/>
                </a:lnTo>
                <a:lnTo>
                  <a:pt x="691373" y="3182827"/>
                </a:lnTo>
                <a:cubicBezTo>
                  <a:pt x="689925" y="3184314"/>
                  <a:pt x="689280" y="3186806"/>
                  <a:pt x="689762" y="3189059"/>
                </a:cubicBezTo>
                <a:cubicBezTo>
                  <a:pt x="692495" y="3190829"/>
                  <a:pt x="694910" y="3185604"/>
                  <a:pt x="696682" y="3182870"/>
                </a:cubicBezTo>
                <a:lnTo>
                  <a:pt x="697129" y="3182651"/>
                </a:lnTo>
                <a:lnTo>
                  <a:pt x="697807" y="3182630"/>
                </a:lnTo>
                <a:lnTo>
                  <a:pt x="697712" y="3182366"/>
                </a:lnTo>
                <a:lnTo>
                  <a:pt x="698813" y="3181826"/>
                </a:lnTo>
                <a:cubicBezTo>
                  <a:pt x="699335" y="3182893"/>
                  <a:pt x="699655" y="3185767"/>
                  <a:pt x="699731" y="3191637"/>
                </a:cubicBezTo>
                <a:cubicBezTo>
                  <a:pt x="695227" y="3192600"/>
                  <a:pt x="695227" y="3192600"/>
                  <a:pt x="696189" y="3197104"/>
                </a:cubicBezTo>
                <a:cubicBezTo>
                  <a:pt x="696189" y="3197104"/>
                  <a:pt x="697152" y="3201608"/>
                  <a:pt x="697152" y="3201608"/>
                </a:cubicBezTo>
                <a:cubicBezTo>
                  <a:pt x="693610" y="3207074"/>
                  <a:pt x="693610" y="3207074"/>
                  <a:pt x="693610" y="3207074"/>
                </a:cubicBezTo>
                <a:cubicBezTo>
                  <a:pt x="694573" y="3211578"/>
                  <a:pt x="694573" y="3211578"/>
                  <a:pt x="694573" y="3211578"/>
                </a:cubicBezTo>
                <a:cubicBezTo>
                  <a:pt x="694573" y="3211578"/>
                  <a:pt x="695535" y="3216083"/>
                  <a:pt x="696497" y="3220587"/>
                </a:cubicBezTo>
                <a:cubicBezTo>
                  <a:pt x="696497" y="3220587"/>
                  <a:pt x="697460" y="3225091"/>
                  <a:pt x="698422" y="3229595"/>
                </a:cubicBezTo>
                <a:cubicBezTo>
                  <a:pt x="693918" y="3230557"/>
                  <a:pt x="694880" y="3235061"/>
                  <a:pt x="695842" y="3239565"/>
                </a:cubicBezTo>
                <a:cubicBezTo>
                  <a:pt x="692300" y="3245032"/>
                  <a:pt x="692300" y="3245032"/>
                  <a:pt x="693262" y="3249536"/>
                </a:cubicBezTo>
                <a:cubicBezTo>
                  <a:pt x="693262" y="3249536"/>
                  <a:pt x="694224" y="3254039"/>
                  <a:pt x="694224" y="3254039"/>
                </a:cubicBezTo>
                <a:cubicBezTo>
                  <a:pt x="694224" y="3254039"/>
                  <a:pt x="695187" y="3258543"/>
                  <a:pt x="695187" y="3258543"/>
                </a:cubicBezTo>
                <a:cubicBezTo>
                  <a:pt x="690683" y="3259506"/>
                  <a:pt x="690683" y="3259506"/>
                  <a:pt x="690683" y="3259506"/>
                </a:cubicBezTo>
                <a:cubicBezTo>
                  <a:pt x="690683" y="3259506"/>
                  <a:pt x="690683" y="3259506"/>
                  <a:pt x="687141" y="3264972"/>
                </a:cubicBezTo>
                <a:cubicBezTo>
                  <a:pt x="688103" y="3269476"/>
                  <a:pt x="688103" y="3269476"/>
                  <a:pt x="688103" y="3269476"/>
                </a:cubicBezTo>
                <a:cubicBezTo>
                  <a:pt x="693569" y="3273018"/>
                  <a:pt x="693569" y="3273018"/>
                  <a:pt x="693569" y="3273018"/>
                </a:cubicBezTo>
                <a:cubicBezTo>
                  <a:pt x="694532" y="3277522"/>
                  <a:pt x="694532" y="3277522"/>
                  <a:pt x="694532" y="3277522"/>
                </a:cubicBezTo>
                <a:cubicBezTo>
                  <a:pt x="694532" y="3277522"/>
                  <a:pt x="695494" y="3282027"/>
                  <a:pt x="695494" y="3282027"/>
                </a:cubicBezTo>
                <a:cubicBezTo>
                  <a:pt x="696456" y="3286530"/>
                  <a:pt x="697419" y="3291034"/>
                  <a:pt x="698381" y="3295539"/>
                </a:cubicBezTo>
                <a:cubicBezTo>
                  <a:pt x="695802" y="3305508"/>
                  <a:pt x="696764" y="3310013"/>
                  <a:pt x="696764" y="3310013"/>
                </a:cubicBezTo>
                <a:cubicBezTo>
                  <a:pt x="697726" y="3314516"/>
                  <a:pt x="697726" y="3314516"/>
                  <a:pt x="697726" y="3314516"/>
                </a:cubicBezTo>
                <a:cubicBezTo>
                  <a:pt x="698689" y="3319021"/>
                  <a:pt x="698689" y="3319021"/>
                  <a:pt x="699651" y="3323525"/>
                </a:cubicBezTo>
                <a:cubicBezTo>
                  <a:pt x="699651" y="3323525"/>
                  <a:pt x="699651" y="3323525"/>
                  <a:pt x="704154" y="3322563"/>
                </a:cubicBezTo>
                <a:cubicBezTo>
                  <a:pt x="700613" y="3328029"/>
                  <a:pt x="700613" y="3328029"/>
                  <a:pt x="700613" y="3328029"/>
                </a:cubicBezTo>
                <a:cubicBezTo>
                  <a:pt x="700613" y="3328029"/>
                  <a:pt x="701575" y="3332533"/>
                  <a:pt x="702538" y="3337037"/>
                </a:cubicBezTo>
                <a:cubicBezTo>
                  <a:pt x="707349" y="3359557"/>
                  <a:pt x="712815" y="3363099"/>
                  <a:pt x="711198" y="3377573"/>
                </a:cubicBezTo>
                <a:cubicBezTo>
                  <a:pt x="706694" y="3378535"/>
                  <a:pt x="707656" y="3383040"/>
                  <a:pt x="707656" y="3383040"/>
                </a:cubicBezTo>
                <a:cubicBezTo>
                  <a:pt x="707656" y="3383040"/>
                  <a:pt x="708618" y="3387543"/>
                  <a:pt x="708618" y="3387543"/>
                </a:cubicBezTo>
                <a:cubicBezTo>
                  <a:pt x="713122" y="3386581"/>
                  <a:pt x="713122" y="3386581"/>
                  <a:pt x="713122" y="3386581"/>
                </a:cubicBezTo>
                <a:cubicBezTo>
                  <a:pt x="710543" y="3396552"/>
                  <a:pt x="712467" y="3405560"/>
                  <a:pt x="713430" y="3410064"/>
                </a:cubicBezTo>
                <a:cubicBezTo>
                  <a:pt x="714392" y="3414569"/>
                  <a:pt x="714392" y="3414569"/>
                  <a:pt x="714392" y="3414569"/>
                </a:cubicBezTo>
                <a:cubicBezTo>
                  <a:pt x="715354" y="3419072"/>
                  <a:pt x="715354" y="3419072"/>
                  <a:pt x="719858" y="3418109"/>
                </a:cubicBezTo>
                <a:cubicBezTo>
                  <a:pt x="722745" y="3431621"/>
                  <a:pt x="724670" y="3440630"/>
                  <a:pt x="722090" y="3450600"/>
                </a:cubicBezTo>
                <a:cubicBezTo>
                  <a:pt x="726594" y="3449638"/>
                  <a:pt x="726594" y="3449638"/>
                  <a:pt x="726594" y="3449638"/>
                </a:cubicBezTo>
                <a:cubicBezTo>
                  <a:pt x="730443" y="3467654"/>
                  <a:pt x="730443" y="3467654"/>
                  <a:pt x="730443" y="3467654"/>
                </a:cubicBezTo>
                <a:cubicBezTo>
                  <a:pt x="730443" y="3467654"/>
                  <a:pt x="730443" y="3467654"/>
                  <a:pt x="726902" y="3473121"/>
                </a:cubicBezTo>
                <a:cubicBezTo>
                  <a:pt x="724977" y="3464112"/>
                  <a:pt x="719510" y="3460571"/>
                  <a:pt x="716932" y="3470541"/>
                </a:cubicBezTo>
                <a:cubicBezTo>
                  <a:pt x="724977" y="3464112"/>
                  <a:pt x="725284" y="3487595"/>
                  <a:pt x="729788" y="3486633"/>
                </a:cubicBezTo>
                <a:cubicBezTo>
                  <a:pt x="738449" y="3527169"/>
                  <a:pt x="736524" y="3518161"/>
                  <a:pt x="749689" y="3557735"/>
                </a:cubicBezTo>
                <a:cubicBezTo>
                  <a:pt x="749689" y="3557735"/>
                  <a:pt x="745185" y="3558698"/>
                  <a:pt x="745185" y="3558698"/>
                </a:cubicBezTo>
                <a:cubicBezTo>
                  <a:pt x="746147" y="3563202"/>
                  <a:pt x="746147" y="3563202"/>
                  <a:pt x="747109" y="3567705"/>
                </a:cubicBezTo>
                <a:cubicBezTo>
                  <a:pt x="752883" y="3594729"/>
                  <a:pt x="754807" y="3603738"/>
                  <a:pt x="758656" y="3621755"/>
                </a:cubicBezTo>
                <a:cubicBezTo>
                  <a:pt x="758656" y="3621755"/>
                  <a:pt x="758656" y="3621755"/>
                  <a:pt x="759619" y="3626258"/>
                </a:cubicBezTo>
                <a:cubicBezTo>
                  <a:pt x="759619" y="3626258"/>
                  <a:pt x="759619" y="3626258"/>
                  <a:pt x="760581" y="3630762"/>
                </a:cubicBezTo>
                <a:cubicBezTo>
                  <a:pt x="762812" y="3663253"/>
                  <a:pt x="765085" y="3629800"/>
                  <a:pt x="773438" y="3646854"/>
                </a:cubicBezTo>
                <a:cubicBezTo>
                  <a:pt x="768934" y="3647816"/>
                  <a:pt x="762812" y="3663253"/>
                  <a:pt x="770859" y="3656824"/>
                </a:cubicBezTo>
                <a:cubicBezTo>
                  <a:pt x="771821" y="3661329"/>
                  <a:pt x="771821" y="3661329"/>
                  <a:pt x="771821" y="3661329"/>
                </a:cubicBezTo>
                <a:cubicBezTo>
                  <a:pt x="771821" y="3661329"/>
                  <a:pt x="771821" y="3661329"/>
                  <a:pt x="772783" y="3665832"/>
                </a:cubicBezTo>
                <a:cubicBezTo>
                  <a:pt x="768279" y="3666794"/>
                  <a:pt x="773745" y="3670336"/>
                  <a:pt x="773745" y="3670336"/>
                </a:cubicBezTo>
                <a:cubicBezTo>
                  <a:pt x="777595" y="3688353"/>
                  <a:pt x="773090" y="3689315"/>
                  <a:pt x="768586" y="3690277"/>
                </a:cubicBezTo>
                <a:cubicBezTo>
                  <a:pt x="772435" y="3708294"/>
                  <a:pt x="782406" y="3710872"/>
                  <a:pt x="779826" y="3720843"/>
                </a:cubicBezTo>
                <a:cubicBezTo>
                  <a:pt x="786255" y="3728889"/>
                  <a:pt x="789142" y="3742401"/>
                  <a:pt x="798149" y="3740476"/>
                </a:cubicBezTo>
                <a:cubicBezTo>
                  <a:pt x="795570" y="3750447"/>
                  <a:pt x="803923" y="3767501"/>
                  <a:pt x="793953" y="3764922"/>
                </a:cubicBezTo>
                <a:cubicBezTo>
                  <a:pt x="802306" y="3781975"/>
                  <a:pt x="802961" y="3762997"/>
                  <a:pt x="803268" y="3786479"/>
                </a:cubicBezTo>
                <a:cubicBezTo>
                  <a:pt x="804230" y="3790984"/>
                  <a:pt x="809697" y="3794526"/>
                  <a:pt x="815163" y="3798067"/>
                </a:cubicBezTo>
                <a:cubicBezTo>
                  <a:pt x="804230" y="3790984"/>
                  <a:pt x="818357" y="3835062"/>
                  <a:pt x="832177" y="3855657"/>
                </a:cubicBezTo>
                <a:cubicBezTo>
                  <a:pt x="829598" y="3865628"/>
                  <a:pt x="828635" y="3861124"/>
                  <a:pt x="823168" y="3857582"/>
                </a:cubicBezTo>
                <a:cubicBezTo>
                  <a:pt x="829598" y="3865628"/>
                  <a:pt x="830560" y="3870131"/>
                  <a:pt x="835064" y="3869169"/>
                </a:cubicBezTo>
                <a:cubicBezTo>
                  <a:pt x="827018" y="3875598"/>
                  <a:pt x="836026" y="3873673"/>
                  <a:pt x="834409" y="3888148"/>
                </a:cubicBezTo>
                <a:cubicBezTo>
                  <a:pt x="840837" y="3896193"/>
                  <a:pt x="837951" y="3882681"/>
                  <a:pt x="849190" y="3913248"/>
                </a:cubicBezTo>
                <a:lnTo>
                  <a:pt x="845537" y="3910175"/>
                </a:lnTo>
                <a:lnTo>
                  <a:pt x="841800" y="3900698"/>
                </a:lnTo>
                <a:cubicBezTo>
                  <a:pt x="842281" y="3902950"/>
                  <a:pt x="843003" y="3906328"/>
                  <a:pt x="844166" y="3909023"/>
                </a:cubicBezTo>
                <a:lnTo>
                  <a:pt x="845537" y="3910175"/>
                </a:lnTo>
                <a:lnTo>
                  <a:pt x="852077" y="3926760"/>
                </a:lnTo>
                <a:cubicBezTo>
                  <a:pt x="846611" y="3923218"/>
                  <a:pt x="842107" y="3924181"/>
                  <a:pt x="838565" y="3929646"/>
                </a:cubicBezTo>
                <a:cubicBezTo>
                  <a:pt x="827325" y="3899080"/>
                  <a:pt x="824438" y="3885568"/>
                  <a:pt x="808694" y="3855965"/>
                </a:cubicBezTo>
                <a:cubicBezTo>
                  <a:pt x="800649" y="3862393"/>
                  <a:pt x="792295" y="3845339"/>
                  <a:pt x="782980" y="3823781"/>
                </a:cubicBezTo>
                <a:cubicBezTo>
                  <a:pt x="776551" y="3815736"/>
                  <a:pt x="775588" y="3811232"/>
                  <a:pt x="773664" y="3802224"/>
                </a:cubicBezTo>
                <a:cubicBezTo>
                  <a:pt x="772702" y="3797720"/>
                  <a:pt x="770777" y="3788711"/>
                  <a:pt x="769815" y="3784208"/>
                </a:cubicBezTo>
                <a:cubicBezTo>
                  <a:pt x="766274" y="3789673"/>
                  <a:pt x="761154" y="3743671"/>
                  <a:pt x="756958" y="3768116"/>
                </a:cubicBezTo>
                <a:lnTo>
                  <a:pt x="750222" y="3736587"/>
                </a:lnTo>
                <a:cubicBezTo>
                  <a:pt x="744449" y="3709563"/>
                  <a:pt x="760192" y="3739167"/>
                  <a:pt x="751840" y="3722113"/>
                </a:cubicBezTo>
                <a:cubicBezTo>
                  <a:pt x="750877" y="3717608"/>
                  <a:pt x="749915" y="3713105"/>
                  <a:pt x="748953" y="3708601"/>
                </a:cubicBezTo>
                <a:cubicBezTo>
                  <a:pt x="748953" y="3708601"/>
                  <a:pt x="747991" y="3704096"/>
                  <a:pt x="747991" y="3704096"/>
                </a:cubicBezTo>
                <a:cubicBezTo>
                  <a:pt x="747991" y="3704096"/>
                  <a:pt x="747991" y="3704096"/>
                  <a:pt x="747028" y="3699593"/>
                </a:cubicBezTo>
                <a:cubicBezTo>
                  <a:pt x="747991" y="3704096"/>
                  <a:pt x="747991" y="3704096"/>
                  <a:pt x="752494" y="3703134"/>
                </a:cubicBezTo>
                <a:cubicBezTo>
                  <a:pt x="744142" y="3686081"/>
                  <a:pt x="744142" y="3686081"/>
                  <a:pt x="744142" y="3686081"/>
                </a:cubicBezTo>
                <a:cubicBezTo>
                  <a:pt x="747683" y="3680614"/>
                  <a:pt x="747683" y="3680614"/>
                  <a:pt x="747683" y="3680614"/>
                </a:cubicBezTo>
                <a:cubicBezTo>
                  <a:pt x="747683" y="3680614"/>
                  <a:pt x="747683" y="3680614"/>
                  <a:pt x="746720" y="3676110"/>
                </a:cubicBezTo>
                <a:cubicBezTo>
                  <a:pt x="745758" y="3671606"/>
                  <a:pt x="745758" y="3671606"/>
                  <a:pt x="745758" y="3671606"/>
                </a:cubicBezTo>
                <a:cubicBezTo>
                  <a:pt x="744796" y="3667102"/>
                  <a:pt x="740292" y="3668064"/>
                  <a:pt x="740292" y="3668064"/>
                </a:cubicBezTo>
                <a:cubicBezTo>
                  <a:pt x="739984" y="3644582"/>
                  <a:pt x="735481" y="3645544"/>
                  <a:pt x="734519" y="3641040"/>
                </a:cubicBezTo>
                <a:cubicBezTo>
                  <a:pt x="734519" y="3641040"/>
                  <a:pt x="729052" y="3637498"/>
                  <a:pt x="729052" y="3637498"/>
                </a:cubicBezTo>
                <a:cubicBezTo>
                  <a:pt x="726165" y="3623986"/>
                  <a:pt x="727783" y="3609512"/>
                  <a:pt x="723279" y="3610474"/>
                </a:cubicBezTo>
                <a:cubicBezTo>
                  <a:pt x="722316" y="3605970"/>
                  <a:pt x="722316" y="3605970"/>
                  <a:pt x="722316" y="3605970"/>
                </a:cubicBezTo>
                <a:cubicBezTo>
                  <a:pt x="722316" y="3605970"/>
                  <a:pt x="721354" y="3601465"/>
                  <a:pt x="721354" y="3601465"/>
                </a:cubicBezTo>
                <a:cubicBezTo>
                  <a:pt x="717812" y="3606932"/>
                  <a:pt x="717812" y="3606932"/>
                  <a:pt x="717812" y="3606932"/>
                </a:cubicBezTo>
                <a:cubicBezTo>
                  <a:pt x="722972" y="3586991"/>
                  <a:pt x="710769" y="3551922"/>
                  <a:pt x="707227" y="3557387"/>
                </a:cubicBezTo>
                <a:cubicBezTo>
                  <a:pt x="712694" y="3560929"/>
                  <a:pt x="709152" y="3566396"/>
                  <a:pt x="710114" y="3570900"/>
                </a:cubicBezTo>
                <a:cubicBezTo>
                  <a:pt x="708190" y="3561892"/>
                  <a:pt x="702723" y="3558350"/>
                  <a:pt x="702723" y="3558350"/>
                </a:cubicBezTo>
                <a:cubicBezTo>
                  <a:pt x="705610" y="3571863"/>
                  <a:pt x="705610" y="3571863"/>
                  <a:pt x="705610" y="3571863"/>
                </a:cubicBezTo>
                <a:cubicBezTo>
                  <a:pt x="705610" y="3571863"/>
                  <a:pt x="701106" y="3572825"/>
                  <a:pt x="700144" y="3568320"/>
                </a:cubicBezTo>
                <a:cubicBezTo>
                  <a:pt x="696602" y="3573787"/>
                  <a:pt x="697564" y="3578290"/>
                  <a:pt x="702068" y="3577328"/>
                </a:cubicBezTo>
                <a:cubicBezTo>
                  <a:pt x="702068" y="3577328"/>
                  <a:pt x="702068" y="3577328"/>
                  <a:pt x="703031" y="3581832"/>
                </a:cubicBezTo>
                <a:cubicBezTo>
                  <a:pt x="696909" y="3597269"/>
                  <a:pt x="688863" y="3603698"/>
                  <a:pt x="695599" y="3635226"/>
                </a:cubicBezTo>
                <a:cubicBezTo>
                  <a:pt x="696561" y="3639730"/>
                  <a:pt x="696561" y="3639730"/>
                  <a:pt x="697524" y="3644234"/>
                </a:cubicBezTo>
                <a:cubicBezTo>
                  <a:pt x="692057" y="3640692"/>
                  <a:pt x="692057" y="3640692"/>
                  <a:pt x="687553" y="3641655"/>
                </a:cubicBezTo>
                <a:cubicBezTo>
                  <a:pt x="686591" y="3637151"/>
                  <a:pt x="686591" y="3637151"/>
                  <a:pt x="685628" y="3632647"/>
                </a:cubicBezTo>
                <a:cubicBezTo>
                  <a:pt x="681125" y="3633609"/>
                  <a:pt x="680163" y="3629105"/>
                  <a:pt x="681125" y="3633609"/>
                </a:cubicBezTo>
                <a:cubicBezTo>
                  <a:pt x="681125" y="3633609"/>
                  <a:pt x="682087" y="3638113"/>
                  <a:pt x="682087" y="3638113"/>
                </a:cubicBezTo>
                <a:cubicBezTo>
                  <a:pt x="670847" y="3607547"/>
                  <a:pt x="672465" y="3593073"/>
                  <a:pt x="660262" y="3558002"/>
                </a:cubicBezTo>
                <a:cubicBezTo>
                  <a:pt x="665729" y="3561544"/>
                  <a:pt x="666691" y="3566048"/>
                  <a:pt x="665729" y="3561544"/>
                </a:cubicBezTo>
                <a:cubicBezTo>
                  <a:pt x="665729" y="3561544"/>
                  <a:pt x="669270" y="3556078"/>
                  <a:pt x="669270" y="3556078"/>
                </a:cubicBezTo>
                <a:lnTo>
                  <a:pt x="671194" y="3565085"/>
                </a:lnTo>
                <a:cubicBezTo>
                  <a:pt x="670887" y="3541603"/>
                  <a:pt x="668001" y="3528091"/>
                  <a:pt x="660609" y="3515542"/>
                </a:cubicBezTo>
                <a:cubicBezTo>
                  <a:pt x="660609" y="3515542"/>
                  <a:pt x="660609" y="3515542"/>
                  <a:pt x="665114" y="3514579"/>
                </a:cubicBezTo>
                <a:lnTo>
                  <a:pt x="664152" y="3510075"/>
                </a:lnTo>
                <a:cubicBezTo>
                  <a:pt x="663189" y="3505570"/>
                  <a:pt x="663189" y="3505570"/>
                  <a:pt x="662227" y="3501067"/>
                </a:cubicBezTo>
                <a:cubicBezTo>
                  <a:pt x="655798" y="3493021"/>
                  <a:pt x="656454" y="3474043"/>
                  <a:pt x="655491" y="3469539"/>
                </a:cubicBezTo>
                <a:cubicBezTo>
                  <a:pt x="655491" y="3469539"/>
                  <a:pt x="654529" y="3465034"/>
                  <a:pt x="654529" y="3465034"/>
                </a:cubicBezTo>
                <a:cubicBezTo>
                  <a:pt x="653567" y="3460530"/>
                  <a:pt x="653567" y="3460530"/>
                  <a:pt x="653567" y="3460530"/>
                </a:cubicBezTo>
                <a:cubicBezTo>
                  <a:pt x="646175" y="3447980"/>
                  <a:pt x="644906" y="3419994"/>
                  <a:pt x="639439" y="3416453"/>
                </a:cubicBezTo>
                <a:cubicBezTo>
                  <a:pt x="639439" y="3416453"/>
                  <a:pt x="638477" y="3411948"/>
                  <a:pt x="638477" y="3411948"/>
                </a:cubicBezTo>
                <a:cubicBezTo>
                  <a:pt x="638477" y="3411948"/>
                  <a:pt x="637515" y="3407444"/>
                  <a:pt x="637515" y="3407444"/>
                </a:cubicBezTo>
                <a:cubicBezTo>
                  <a:pt x="636552" y="3402940"/>
                  <a:pt x="635590" y="3398436"/>
                  <a:pt x="635590" y="3398436"/>
                </a:cubicBezTo>
                <a:cubicBezTo>
                  <a:pt x="631087" y="3399398"/>
                  <a:pt x="631087" y="3399398"/>
                  <a:pt x="633012" y="3408406"/>
                </a:cubicBezTo>
                <a:cubicBezTo>
                  <a:pt x="633012" y="3408406"/>
                  <a:pt x="628507" y="3409369"/>
                  <a:pt x="629469" y="3413873"/>
                </a:cubicBezTo>
                <a:cubicBezTo>
                  <a:pt x="632049" y="3403902"/>
                  <a:pt x="626583" y="3400361"/>
                  <a:pt x="625620" y="3395856"/>
                </a:cubicBezTo>
                <a:cubicBezTo>
                  <a:pt x="630125" y="3394894"/>
                  <a:pt x="630125" y="3394894"/>
                  <a:pt x="630125" y="3394894"/>
                </a:cubicBezTo>
                <a:cubicBezTo>
                  <a:pt x="630125" y="3394894"/>
                  <a:pt x="629163" y="3390391"/>
                  <a:pt x="629163" y="3390391"/>
                </a:cubicBezTo>
                <a:cubicBezTo>
                  <a:pt x="628200" y="3385887"/>
                  <a:pt x="628200" y="3385887"/>
                  <a:pt x="628200" y="3385887"/>
                </a:cubicBezTo>
                <a:cubicBezTo>
                  <a:pt x="623696" y="3386849"/>
                  <a:pt x="623696" y="3386849"/>
                  <a:pt x="623696" y="3386849"/>
                </a:cubicBezTo>
                <a:cubicBezTo>
                  <a:pt x="619847" y="3368832"/>
                  <a:pt x="625314" y="3372374"/>
                  <a:pt x="627892" y="3362404"/>
                </a:cubicBezTo>
                <a:cubicBezTo>
                  <a:pt x="623389" y="3363366"/>
                  <a:pt x="620502" y="3349854"/>
                  <a:pt x="615998" y="3350816"/>
                </a:cubicBezTo>
                <a:cubicBezTo>
                  <a:pt x="623389" y="3363366"/>
                  <a:pt x="610839" y="3370757"/>
                  <a:pt x="618229" y="3383307"/>
                </a:cubicBezTo>
                <a:cubicBezTo>
                  <a:pt x="620809" y="3373337"/>
                  <a:pt x="621771" y="3377840"/>
                  <a:pt x="623696" y="3386849"/>
                </a:cubicBezTo>
                <a:cubicBezTo>
                  <a:pt x="619192" y="3387811"/>
                  <a:pt x="619192" y="3387811"/>
                  <a:pt x="619192" y="3387811"/>
                </a:cubicBezTo>
                <a:cubicBezTo>
                  <a:pt x="619192" y="3387811"/>
                  <a:pt x="619192" y="3387811"/>
                  <a:pt x="620154" y="3392315"/>
                </a:cubicBezTo>
                <a:cubicBezTo>
                  <a:pt x="620154" y="3392315"/>
                  <a:pt x="621116" y="3396819"/>
                  <a:pt x="621116" y="3396819"/>
                </a:cubicBezTo>
                <a:cubicBezTo>
                  <a:pt x="625620" y="3395856"/>
                  <a:pt x="625620" y="3395856"/>
                  <a:pt x="625620" y="3395856"/>
                </a:cubicBezTo>
                <a:cubicBezTo>
                  <a:pt x="628354" y="3397627"/>
                  <a:pt x="628190" y="3402373"/>
                  <a:pt x="628026" y="3407116"/>
                </a:cubicBezTo>
                <a:lnTo>
                  <a:pt x="629469" y="3413873"/>
                </a:lnTo>
                <a:lnTo>
                  <a:pt x="630432" y="3418377"/>
                </a:lnTo>
                <a:cubicBezTo>
                  <a:pt x="625927" y="3419340"/>
                  <a:pt x="625927" y="3419340"/>
                  <a:pt x="625927" y="3419340"/>
                </a:cubicBezTo>
                <a:cubicBezTo>
                  <a:pt x="625927" y="3419340"/>
                  <a:pt x="625927" y="3419340"/>
                  <a:pt x="626889" y="3423843"/>
                </a:cubicBezTo>
                <a:cubicBezTo>
                  <a:pt x="627852" y="3428347"/>
                  <a:pt x="627852" y="3428347"/>
                  <a:pt x="627852" y="3428347"/>
                </a:cubicBezTo>
                <a:cubicBezTo>
                  <a:pt x="631047" y="3465341"/>
                  <a:pt x="646135" y="3513924"/>
                  <a:pt x="654488" y="3530978"/>
                </a:cubicBezTo>
                <a:cubicBezTo>
                  <a:pt x="654488" y="3530978"/>
                  <a:pt x="654488" y="3530978"/>
                  <a:pt x="649984" y="3531940"/>
                </a:cubicBezTo>
                <a:cubicBezTo>
                  <a:pt x="649984" y="3531940"/>
                  <a:pt x="650946" y="3536445"/>
                  <a:pt x="651908" y="3540948"/>
                </a:cubicBezTo>
                <a:cubicBezTo>
                  <a:pt x="661224" y="3562507"/>
                  <a:pt x="654795" y="3554460"/>
                  <a:pt x="655758" y="3558965"/>
                </a:cubicBezTo>
                <a:cubicBezTo>
                  <a:pt x="663149" y="3571514"/>
                  <a:pt x="675658" y="3630067"/>
                  <a:pt x="671154" y="3631029"/>
                </a:cubicBezTo>
                <a:cubicBezTo>
                  <a:pt x="680470" y="3652588"/>
                  <a:pt x="676927" y="3658053"/>
                  <a:pt x="691054" y="3702132"/>
                </a:cubicBezTo>
                <a:cubicBezTo>
                  <a:pt x="693941" y="3715644"/>
                  <a:pt x="692324" y="3730118"/>
                  <a:pt x="695211" y="3743630"/>
                </a:cubicBezTo>
                <a:cubicBezTo>
                  <a:pt x="692632" y="3753601"/>
                  <a:pt x="687165" y="3750059"/>
                  <a:pt x="689090" y="3759068"/>
                </a:cubicBezTo>
                <a:cubicBezTo>
                  <a:pt x="685855" y="3788016"/>
                  <a:pt x="699019" y="3827590"/>
                  <a:pt x="700289" y="3855577"/>
                </a:cubicBezTo>
                <a:cubicBezTo>
                  <a:pt x="701251" y="3860081"/>
                  <a:pt x="694823" y="3852035"/>
                  <a:pt x="693861" y="3847531"/>
                </a:cubicBezTo>
                <a:cubicBezTo>
                  <a:pt x="692243" y="3862005"/>
                  <a:pt x="703791" y="3916054"/>
                  <a:pt x="687392" y="3905429"/>
                </a:cubicBezTo>
                <a:cubicBezTo>
                  <a:pt x="680963" y="3897383"/>
                  <a:pt x="680963" y="3897383"/>
                  <a:pt x="680963" y="3897383"/>
                </a:cubicBezTo>
                <a:cubicBezTo>
                  <a:pt x="682887" y="3906391"/>
                  <a:pt x="682887" y="3906391"/>
                  <a:pt x="682887" y="3906391"/>
                </a:cubicBezTo>
                <a:cubicBezTo>
                  <a:pt x="670993" y="3894803"/>
                  <a:pt x="666181" y="3872282"/>
                  <a:pt x="655904" y="3846221"/>
                </a:cubicBezTo>
                <a:cubicBezTo>
                  <a:pt x="653017" y="3832709"/>
                  <a:pt x="650130" y="3819197"/>
                  <a:pt x="647550" y="3829168"/>
                </a:cubicBezTo>
                <a:cubicBezTo>
                  <a:pt x="646588" y="3824663"/>
                  <a:pt x="646588" y="3824663"/>
                  <a:pt x="646588" y="3824663"/>
                </a:cubicBezTo>
                <a:cubicBezTo>
                  <a:pt x="642083" y="3825626"/>
                  <a:pt x="642083" y="3825626"/>
                  <a:pt x="642083" y="3825626"/>
                </a:cubicBezTo>
                <a:cubicBezTo>
                  <a:pt x="633076" y="3827550"/>
                  <a:pt x="639197" y="3812114"/>
                  <a:pt x="637272" y="3803105"/>
                </a:cubicBezTo>
                <a:cubicBezTo>
                  <a:pt x="634693" y="3813076"/>
                  <a:pt x="625377" y="3791517"/>
                  <a:pt x="628264" y="3805029"/>
                </a:cubicBezTo>
                <a:cubicBezTo>
                  <a:pt x="633731" y="3808571"/>
                  <a:pt x="635655" y="3817579"/>
                  <a:pt x="631151" y="3818541"/>
                </a:cubicBezTo>
                <a:cubicBezTo>
                  <a:pt x="636618" y="3822083"/>
                  <a:pt x="638542" y="3831092"/>
                  <a:pt x="641429" y="3844604"/>
                </a:cubicBezTo>
                <a:cubicBezTo>
                  <a:pt x="630803" y="3861003"/>
                  <a:pt x="638809" y="3920518"/>
                  <a:pt x="653897" y="3969100"/>
                </a:cubicBezTo>
                <a:cubicBezTo>
                  <a:pt x="650356" y="3974566"/>
                  <a:pt x="650356" y="3974566"/>
                  <a:pt x="646814" y="3980033"/>
                </a:cubicBezTo>
                <a:cubicBezTo>
                  <a:pt x="641347" y="3976491"/>
                  <a:pt x="640385" y="3971986"/>
                  <a:pt x="639423" y="3967483"/>
                </a:cubicBezTo>
                <a:cubicBezTo>
                  <a:pt x="639423" y="3967483"/>
                  <a:pt x="638461" y="3962979"/>
                  <a:pt x="638461" y="3962979"/>
                </a:cubicBezTo>
                <a:cubicBezTo>
                  <a:pt x="638461" y="3962979"/>
                  <a:pt x="632995" y="3959436"/>
                  <a:pt x="632995" y="3959436"/>
                </a:cubicBezTo>
                <a:cubicBezTo>
                  <a:pt x="632995" y="3959436"/>
                  <a:pt x="632995" y="3959436"/>
                  <a:pt x="633958" y="3963941"/>
                </a:cubicBezTo>
                <a:cubicBezTo>
                  <a:pt x="633958" y="3963941"/>
                  <a:pt x="634920" y="3968445"/>
                  <a:pt x="634920" y="3968445"/>
                </a:cubicBezTo>
                <a:cubicBezTo>
                  <a:pt x="634920" y="3968445"/>
                  <a:pt x="629453" y="3964903"/>
                  <a:pt x="628491" y="3960399"/>
                </a:cubicBezTo>
                <a:cubicBezTo>
                  <a:pt x="626566" y="3951391"/>
                  <a:pt x="625604" y="3946887"/>
                  <a:pt x="623679" y="3937879"/>
                </a:cubicBezTo>
                <a:lnTo>
                  <a:pt x="631167" y="3950879"/>
                </a:lnTo>
                <a:lnTo>
                  <a:pt x="632033" y="3954933"/>
                </a:lnTo>
                <a:cubicBezTo>
                  <a:pt x="637979" y="3960727"/>
                  <a:pt x="636373" y="3958715"/>
                  <a:pt x="633038" y="3954129"/>
                </a:cubicBezTo>
                <a:lnTo>
                  <a:pt x="631167" y="3950879"/>
                </a:lnTo>
                <a:lnTo>
                  <a:pt x="629507" y="3943110"/>
                </a:lnTo>
                <a:cubicBezTo>
                  <a:pt x="629146" y="3941420"/>
                  <a:pt x="629146" y="3941420"/>
                  <a:pt x="629146" y="3941420"/>
                </a:cubicBezTo>
                <a:cubicBezTo>
                  <a:pt x="629146" y="3941420"/>
                  <a:pt x="633649" y="3940458"/>
                  <a:pt x="633649" y="3940458"/>
                </a:cubicBezTo>
                <a:cubicBezTo>
                  <a:pt x="633649" y="3940458"/>
                  <a:pt x="633649" y="3940458"/>
                  <a:pt x="632687" y="3935955"/>
                </a:cubicBezTo>
                <a:cubicBezTo>
                  <a:pt x="632687" y="3935955"/>
                  <a:pt x="631725" y="3931450"/>
                  <a:pt x="631725" y="3931450"/>
                </a:cubicBezTo>
                <a:cubicBezTo>
                  <a:pt x="628184" y="3936917"/>
                  <a:pt x="627222" y="3932412"/>
                  <a:pt x="627222" y="3932412"/>
                </a:cubicBezTo>
                <a:cubicBezTo>
                  <a:pt x="626259" y="3927908"/>
                  <a:pt x="625297" y="3923405"/>
                  <a:pt x="620793" y="3924367"/>
                </a:cubicBezTo>
                <a:cubicBezTo>
                  <a:pt x="619830" y="3919863"/>
                  <a:pt x="619830" y="3919863"/>
                  <a:pt x="619830" y="3919863"/>
                </a:cubicBezTo>
                <a:cubicBezTo>
                  <a:pt x="624335" y="3918900"/>
                  <a:pt x="623372" y="3914396"/>
                  <a:pt x="618868" y="3915358"/>
                </a:cubicBezTo>
                <a:cubicBezTo>
                  <a:pt x="617906" y="3910855"/>
                  <a:pt x="615741" y="3900721"/>
                  <a:pt x="614177" y="3893402"/>
                </a:cubicBezTo>
                <a:lnTo>
                  <a:pt x="613094" y="3888334"/>
                </a:lnTo>
                <a:cubicBezTo>
                  <a:pt x="615019" y="3897343"/>
                  <a:pt x="613401" y="3911817"/>
                  <a:pt x="613401" y="3911817"/>
                </a:cubicBezTo>
                <a:cubicBezTo>
                  <a:pt x="610515" y="3898305"/>
                  <a:pt x="603124" y="3885754"/>
                  <a:pt x="600237" y="3872242"/>
                </a:cubicBezTo>
                <a:cubicBezTo>
                  <a:pt x="590922" y="3850685"/>
                  <a:pt x="591229" y="3874167"/>
                  <a:pt x="579335" y="3862579"/>
                </a:cubicBezTo>
                <a:cubicBezTo>
                  <a:pt x="569056" y="3836517"/>
                  <a:pt x="563590" y="3832975"/>
                  <a:pt x="556854" y="3801448"/>
                </a:cubicBezTo>
                <a:cubicBezTo>
                  <a:pt x="553312" y="3806914"/>
                  <a:pt x="555236" y="3815922"/>
                  <a:pt x="558123" y="3829434"/>
                </a:cubicBezTo>
                <a:cubicBezTo>
                  <a:pt x="557161" y="3824930"/>
                  <a:pt x="550733" y="3816885"/>
                  <a:pt x="546884" y="3798868"/>
                </a:cubicBezTo>
                <a:cubicBezTo>
                  <a:pt x="543342" y="3804335"/>
                  <a:pt x="538838" y="3805297"/>
                  <a:pt x="542686" y="3823313"/>
                </a:cubicBezTo>
                <a:cubicBezTo>
                  <a:pt x="541724" y="3818809"/>
                  <a:pt x="541724" y="3818809"/>
                  <a:pt x="541724" y="3818809"/>
                </a:cubicBezTo>
                <a:cubicBezTo>
                  <a:pt x="520861" y="3743202"/>
                  <a:pt x="504503" y="3666633"/>
                  <a:pt x="488144" y="3590064"/>
                </a:cubicBezTo>
                <a:cubicBezTo>
                  <a:pt x="486220" y="3581057"/>
                  <a:pt x="484295" y="3572049"/>
                  <a:pt x="482371" y="3563040"/>
                </a:cubicBezTo>
                <a:cubicBezTo>
                  <a:pt x="407490" y="3121615"/>
                  <a:pt x="444750" y="2678088"/>
                  <a:pt x="578133" y="2267918"/>
                </a:cubicBezTo>
                <a:lnTo>
                  <a:pt x="592980" y="2227702"/>
                </a:lnTo>
                <a:lnTo>
                  <a:pt x="600194" y="2211410"/>
                </a:lnTo>
                <a:lnTo>
                  <a:pt x="638131" y="2105404"/>
                </a:lnTo>
                <a:lnTo>
                  <a:pt x="652761" y="2065777"/>
                </a:lnTo>
                <a:cubicBezTo>
                  <a:pt x="762747" y="1800400"/>
                  <a:pt x="914268" y="1552475"/>
                  <a:pt x="1102577" y="1332509"/>
                </a:cubicBezTo>
                <a:close/>
                <a:moveTo>
                  <a:pt x="1683816" y="1083716"/>
                </a:moveTo>
                <a:lnTo>
                  <a:pt x="1679236" y="1086770"/>
                </a:lnTo>
                <a:lnTo>
                  <a:pt x="1682424" y="1084298"/>
                </a:lnTo>
                <a:close/>
                <a:moveTo>
                  <a:pt x="3808051" y="599460"/>
                </a:moveTo>
                <a:lnTo>
                  <a:pt x="3814670" y="600728"/>
                </a:lnTo>
                <a:lnTo>
                  <a:pt x="3819307" y="603027"/>
                </a:lnTo>
                <a:close/>
                <a:moveTo>
                  <a:pt x="1626222" y="1047191"/>
                </a:moveTo>
                <a:lnTo>
                  <a:pt x="1626514" y="1048557"/>
                </a:lnTo>
                <a:cubicBezTo>
                  <a:pt x="1626514" y="1048557"/>
                  <a:pt x="1626514" y="1048557"/>
                  <a:pt x="1622009" y="1049520"/>
                </a:cubicBezTo>
                <a:close/>
                <a:moveTo>
                  <a:pt x="3198980" y="688397"/>
                </a:moveTo>
                <a:cubicBezTo>
                  <a:pt x="3198171" y="688055"/>
                  <a:pt x="3199015" y="687874"/>
                  <a:pt x="3202634" y="688279"/>
                </a:cubicBezTo>
                <a:lnTo>
                  <a:pt x="3199068" y="688412"/>
                </a:lnTo>
                <a:close/>
                <a:moveTo>
                  <a:pt x="1688956" y="988120"/>
                </a:moveTo>
                <a:cubicBezTo>
                  <a:pt x="1688956" y="988120"/>
                  <a:pt x="1693460" y="987158"/>
                  <a:pt x="1697964" y="986196"/>
                </a:cubicBezTo>
                <a:cubicBezTo>
                  <a:pt x="1694422" y="991662"/>
                  <a:pt x="1694422" y="991662"/>
                  <a:pt x="1694422" y="991662"/>
                </a:cubicBezTo>
                <a:cubicBezTo>
                  <a:pt x="1695385" y="996167"/>
                  <a:pt x="1699889" y="995204"/>
                  <a:pt x="1703431" y="989738"/>
                </a:cubicBezTo>
                <a:cubicBezTo>
                  <a:pt x="1692325" y="1003884"/>
                  <a:pt x="1681622" y="1014413"/>
                  <a:pt x="1668870" y="1023613"/>
                </a:cubicBezTo>
                <a:lnTo>
                  <a:pt x="1626222" y="1047191"/>
                </a:lnTo>
                <a:lnTo>
                  <a:pt x="1625552" y="1044054"/>
                </a:lnTo>
                <a:cubicBezTo>
                  <a:pt x="1625552" y="1044054"/>
                  <a:pt x="1622009" y="1049520"/>
                  <a:pt x="1622009" y="1049520"/>
                </a:cubicBezTo>
                <a:cubicBezTo>
                  <a:pt x="1613002" y="1051444"/>
                  <a:pt x="1613964" y="1055948"/>
                  <a:pt x="1604955" y="1057873"/>
                </a:cubicBezTo>
                <a:cubicBezTo>
                  <a:pt x="1600452" y="1058835"/>
                  <a:pt x="1600452" y="1058835"/>
                  <a:pt x="1600452" y="1058835"/>
                </a:cubicBezTo>
                <a:cubicBezTo>
                  <a:pt x="1600452" y="1058835"/>
                  <a:pt x="1601414" y="1063339"/>
                  <a:pt x="1601414" y="1063339"/>
                </a:cubicBezTo>
                <a:cubicBezTo>
                  <a:pt x="1596910" y="1064302"/>
                  <a:pt x="1596910" y="1064302"/>
                  <a:pt x="1596910" y="1064302"/>
                </a:cubicBezTo>
                <a:lnTo>
                  <a:pt x="1568524" y="1077178"/>
                </a:lnTo>
                <a:lnTo>
                  <a:pt x="1633720" y="1022132"/>
                </a:lnTo>
                <a:lnTo>
                  <a:pt x="1644223" y="1021226"/>
                </a:lnTo>
                <a:cubicBezTo>
                  <a:pt x="1657254" y="1016087"/>
                  <a:pt x="1671575" y="1005962"/>
                  <a:pt x="1688956" y="988120"/>
                </a:cubicBezTo>
                <a:close/>
                <a:moveTo>
                  <a:pt x="1987536" y="886654"/>
                </a:moveTo>
                <a:cubicBezTo>
                  <a:pt x="1983994" y="892120"/>
                  <a:pt x="1993964" y="894699"/>
                  <a:pt x="2023568" y="878956"/>
                </a:cubicBezTo>
                <a:cubicBezTo>
                  <a:pt x="1998468" y="893737"/>
                  <a:pt x="1964360" y="910444"/>
                  <a:pt x="1940222" y="929729"/>
                </a:cubicBezTo>
                <a:cubicBezTo>
                  <a:pt x="1914642" y="942259"/>
                  <a:pt x="1884534" y="958404"/>
                  <a:pt x="1864697" y="973018"/>
                </a:cubicBezTo>
                <a:lnTo>
                  <a:pt x="1854248" y="982182"/>
                </a:lnTo>
                <a:lnTo>
                  <a:pt x="1798385" y="1012071"/>
                </a:lnTo>
                <a:lnTo>
                  <a:pt x="1797668" y="1011991"/>
                </a:lnTo>
                <a:lnTo>
                  <a:pt x="1797543" y="1012522"/>
                </a:lnTo>
                <a:lnTo>
                  <a:pt x="1762279" y="1031390"/>
                </a:lnTo>
                <a:lnTo>
                  <a:pt x="1729692" y="1053121"/>
                </a:lnTo>
                <a:lnTo>
                  <a:pt x="1751010" y="1036088"/>
                </a:lnTo>
                <a:cubicBezTo>
                  <a:pt x="1808294" y="995592"/>
                  <a:pt x="1875548" y="957676"/>
                  <a:pt x="1930252" y="927150"/>
                </a:cubicBezTo>
                <a:cubicBezTo>
                  <a:pt x="1950848" y="913331"/>
                  <a:pt x="1972406" y="904015"/>
                  <a:pt x="1987536" y="886654"/>
                </a:cubicBezTo>
                <a:close/>
                <a:moveTo>
                  <a:pt x="2481059" y="771795"/>
                </a:moveTo>
                <a:cubicBezTo>
                  <a:pt x="2477517" y="777261"/>
                  <a:pt x="2477517" y="777261"/>
                  <a:pt x="2477517" y="777261"/>
                </a:cubicBezTo>
                <a:cubicBezTo>
                  <a:pt x="2473014" y="778224"/>
                  <a:pt x="2473014" y="778224"/>
                  <a:pt x="2473014" y="778224"/>
                </a:cubicBezTo>
                <a:cubicBezTo>
                  <a:pt x="2464005" y="780148"/>
                  <a:pt x="2459502" y="781110"/>
                  <a:pt x="2454997" y="782073"/>
                </a:cubicBezTo>
                <a:cubicBezTo>
                  <a:pt x="2445989" y="783997"/>
                  <a:pt x="2441485" y="784959"/>
                  <a:pt x="2432476" y="786884"/>
                </a:cubicBezTo>
                <a:lnTo>
                  <a:pt x="2427973" y="787846"/>
                </a:lnTo>
                <a:close/>
                <a:moveTo>
                  <a:pt x="2484601" y="766329"/>
                </a:moveTo>
                <a:cubicBezTo>
                  <a:pt x="2489106" y="765367"/>
                  <a:pt x="2489106" y="765367"/>
                  <a:pt x="2489106" y="765367"/>
                </a:cubicBezTo>
                <a:cubicBezTo>
                  <a:pt x="2508084" y="766021"/>
                  <a:pt x="2538651" y="754782"/>
                  <a:pt x="2565675" y="749008"/>
                </a:cubicBezTo>
                <a:cubicBezTo>
                  <a:pt x="2557629" y="755436"/>
                  <a:pt x="2511625" y="760555"/>
                  <a:pt x="2513550" y="769563"/>
                </a:cubicBezTo>
                <a:lnTo>
                  <a:pt x="2509046" y="770525"/>
                </a:lnTo>
                <a:cubicBezTo>
                  <a:pt x="2504542" y="771488"/>
                  <a:pt x="2495533" y="773412"/>
                  <a:pt x="2491030" y="774374"/>
                </a:cubicBezTo>
                <a:cubicBezTo>
                  <a:pt x="2487488" y="779841"/>
                  <a:pt x="2487488" y="779841"/>
                  <a:pt x="2487488" y="779841"/>
                </a:cubicBezTo>
                <a:cubicBezTo>
                  <a:pt x="2487488" y="779841"/>
                  <a:pt x="2492955" y="783383"/>
                  <a:pt x="2492955" y="783383"/>
                </a:cubicBezTo>
                <a:cubicBezTo>
                  <a:pt x="2497458" y="782421"/>
                  <a:pt x="2497458" y="782421"/>
                  <a:pt x="2497458" y="782421"/>
                </a:cubicBezTo>
                <a:cubicBezTo>
                  <a:pt x="2497458" y="782421"/>
                  <a:pt x="2501000" y="776954"/>
                  <a:pt x="2501000" y="776954"/>
                </a:cubicBezTo>
                <a:cubicBezTo>
                  <a:pt x="2501000" y="776954"/>
                  <a:pt x="2505504" y="775992"/>
                  <a:pt x="2505504" y="775992"/>
                </a:cubicBezTo>
                <a:cubicBezTo>
                  <a:pt x="2510009" y="775030"/>
                  <a:pt x="2514512" y="774068"/>
                  <a:pt x="2523521" y="772143"/>
                </a:cubicBezTo>
                <a:cubicBezTo>
                  <a:pt x="2541537" y="768294"/>
                  <a:pt x="2524483" y="776647"/>
                  <a:pt x="2533491" y="774723"/>
                </a:cubicBezTo>
                <a:cubicBezTo>
                  <a:pt x="2541537" y="768294"/>
                  <a:pt x="2561478" y="773452"/>
                  <a:pt x="2565982" y="772490"/>
                </a:cubicBezTo>
                <a:cubicBezTo>
                  <a:pt x="2565019" y="767987"/>
                  <a:pt x="2564057" y="763483"/>
                  <a:pt x="2568561" y="762520"/>
                </a:cubicBezTo>
                <a:cubicBezTo>
                  <a:pt x="2574028" y="766062"/>
                  <a:pt x="2569524" y="767025"/>
                  <a:pt x="2578532" y="765100"/>
                </a:cubicBezTo>
                <a:cubicBezTo>
                  <a:pt x="2577569" y="760596"/>
                  <a:pt x="2591082" y="757709"/>
                  <a:pt x="2600090" y="755784"/>
                </a:cubicBezTo>
                <a:cubicBezTo>
                  <a:pt x="2597510" y="765754"/>
                  <a:pt x="2631618" y="749048"/>
                  <a:pt x="2631618" y="749048"/>
                </a:cubicBezTo>
                <a:cubicBezTo>
                  <a:pt x="2635160" y="743582"/>
                  <a:pt x="2635160" y="743582"/>
                  <a:pt x="2635160" y="743582"/>
                </a:cubicBezTo>
                <a:cubicBezTo>
                  <a:pt x="2648673" y="740695"/>
                  <a:pt x="2637085" y="752590"/>
                  <a:pt x="2650597" y="749704"/>
                </a:cubicBezTo>
                <a:cubicBezTo>
                  <a:pt x="2658643" y="743275"/>
                  <a:pt x="2662185" y="737808"/>
                  <a:pt x="2684705" y="732997"/>
                </a:cubicBezTo>
                <a:cubicBezTo>
                  <a:pt x="2698217" y="730110"/>
                  <a:pt x="2712692" y="731727"/>
                  <a:pt x="2726204" y="728841"/>
                </a:cubicBezTo>
                <a:cubicBezTo>
                  <a:pt x="2730708" y="727878"/>
                  <a:pt x="2735213" y="726916"/>
                  <a:pt x="2739716" y="725954"/>
                </a:cubicBezTo>
                <a:cubicBezTo>
                  <a:pt x="2766741" y="720180"/>
                  <a:pt x="2745183" y="729496"/>
                  <a:pt x="2768666" y="729188"/>
                </a:cubicBezTo>
                <a:cubicBezTo>
                  <a:pt x="2784758" y="716331"/>
                  <a:pt x="2847159" y="721838"/>
                  <a:pt x="2858747" y="709942"/>
                </a:cubicBezTo>
                <a:lnTo>
                  <a:pt x="2860999" y="709461"/>
                </a:lnTo>
                <a:cubicBezTo>
                  <a:pt x="2867755" y="708018"/>
                  <a:pt x="2876763" y="706093"/>
                  <a:pt x="2876763" y="706093"/>
                </a:cubicBezTo>
                <a:cubicBezTo>
                  <a:pt x="2881267" y="705131"/>
                  <a:pt x="2881267" y="705131"/>
                  <a:pt x="2881267" y="705131"/>
                </a:cubicBezTo>
                <a:cubicBezTo>
                  <a:pt x="2881267" y="705131"/>
                  <a:pt x="2885772" y="704169"/>
                  <a:pt x="2890275" y="703207"/>
                </a:cubicBezTo>
                <a:cubicBezTo>
                  <a:pt x="2945287" y="696163"/>
                  <a:pt x="2976815" y="689428"/>
                  <a:pt x="3013155" y="705211"/>
                </a:cubicBezTo>
                <a:cubicBezTo>
                  <a:pt x="3015735" y="695241"/>
                  <a:pt x="3055617" y="705560"/>
                  <a:pt x="3063662" y="699131"/>
                </a:cubicBezTo>
                <a:cubicBezTo>
                  <a:pt x="3053692" y="696551"/>
                  <a:pt x="3091649" y="697862"/>
                  <a:pt x="3095191" y="692395"/>
                </a:cubicBezTo>
                <a:cubicBezTo>
                  <a:pt x="3096153" y="696899"/>
                  <a:pt x="3091649" y="697862"/>
                  <a:pt x="3087145" y="698824"/>
                </a:cubicBezTo>
                <a:cubicBezTo>
                  <a:pt x="3106933" y="692241"/>
                  <a:pt x="3124304" y="690885"/>
                  <a:pt x="3142478" y="690534"/>
                </a:cubicBezTo>
                <a:lnTo>
                  <a:pt x="3199068" y="688412"/>
                </a:lnTo>
                <a:lnTo>
                  <a:pt x="3205247" y="689487"/>
                </a:lnTo>
                <a:cubicBezTo>
                  <a:pt x="3211238" y="689973"/>
                  <a:pt x="3219360" y="689415"/>
                  <a:pt x="3220650" y="684430"/>
                </a:cubicBezTo>
                <a:cubicBezTo>
                  <a:pt x="3222575" y="693437"/>
                  <a:pt x="3239629" y="685085"/>
                  <a:pt x="3249599" y="687664"/>
                </a:cubicBezTo>
                <a:cubicBezTo>
                  <a:pt x="3236087" y="690551"/>
                  <a:pt x="3248944" y="706643"/>
                  <a:pt x="3250561" y="692168"/>
                </a:cubicBezTo>
                <a:cubicBezTo>
                  <a:pt x="3278548" y="690899"/>
                  <a:pt x="3307497" y="694133"/>
                  <a:pt x="3326476" y="694788"/>
                </a:cubicBezTo>
                <a:cubicBezTo>
                  <a:pt x="3312001" y="693171"/>
                  <a:pt x="3339988" y="691901"/>
                  <a:pt x="3358004" y="688052"/>
                </a:cubicBezTo>
                <a:cubicBezTo>
                  <a:pt x="3358967" y="692556"/>
                  <a:pt x="3349958" y="694480"/>
                  <a:pt x="3349958" y="694480"/>
                </a:cubicBezTo>
                <a:cubicBezTo>
                  <a:pt x="3383411" y="696753"/>
                  <a:pt x="3402390" y="697408"/>
                  <a:pt x="3421368" y="698063"/>
                </a:cubicBezTo>
                <a:cubicBezTo>
                  <a:pt x="3444851" y="697756"/>
                  <a:pt x="3463830" y="698411"/>
                  <a:pt x="3507253" y="703262"/>
                </a:cubicBezTo>
                <a:cubicBezTo>
                  <a:pt x="3503711" y="708728"/>
                  <a:pt x="3494703" y="710653"/>
                  <a:pt x="3513682" y="711308"/>
                </a:cubicBezTo>
                <a:cubicBezTo>
                  <a:pt x="3523652" y="713888"/>
                  <a:pt x="3502749" y="704225"/>
                  <a:pt x="3526232" y="703917"/>
                </a:cubicBezTo>
                <a:cubicBezTo>
                  <a:pt x="3542631" y="714542"/>
                  <a:pt x="3557105" y="716160"/>
                  <a:pt x="3569656" y="708768"/>
                </a:cubicBezTo>
                <a:cubicBezTo>
                  <a:pt x="3586055" y="719394"/>
                  <a:pt x="3579626" y="711348"/>
                  <a:pt x="3587017" y="723898"/>
                </a:cubicBezTo>
                <a:cubicBezTo>
                  <a:pt x="3590558" y="718432"/>
                  <a:pt x="3599567" y="716508"/>
                  <a:pt x="3614041" y="718124"/>
                </a:cubicBezTo>
                <a:cubicBezTo>
                  <a:pt x="3614041" y="718124"/>
                  <a:pt x="3605033" y="720049"/>
                  <a:pt x="3610499" y="723591"/>
                </a:cubicBezTo>
                <a:cubicBezTo>
                  <a:pt x="3633020" y="718779"/>
                  <a:pt x="3654885" y="732947"/>
                  <a:pt x="3687376" y="730714"/>
                </a:cubicBezTo>
                <a:cubicBezTo>
                  <a:pt x="3688338" y="735219"/>
                  <a:pt x="3668397" y="730060"/>
                  <a:pt x="3669360" y="734563"/>
                </a:cubicBezTo>
                <a:cubicBezTo>
                  <a:pt x="3690263" y="744226"/>
                  <a:pt x="3711821" y="734912"/>
                  <a:pt x="3729182" y="750040"/>
                </a:cubicBezTo>
                <a:cubicBezTo>
                  <a:pt x="3733686" y="749078"/>
                  <a:pt x="3711821" y="734912"/>
                  <a:pt x="3731761" y="740070"/>
                </a:cubicBezTo>
                <a:cubicBezTo>
                  <a:pt x="3728220" y="745537"/>
                  <a:pt x="3733686" y="749078"/>
                  <a:pt x="3748161" y="750695"/>
                </a:cubicBezTo>
                <a:cubicBezTo>
                  <a:pt x="3760711" y="743304"/>
                  <a:pt x="3783539" y="761976"/>
                  <a:pt x="3786118" y="752006"/>
                </a:cubicBezTo>
                <a:cubicBezTo>
                  <a:pt x="3787080" y="756509"/>
                  <a:pt x="3791584" y="755547"/>
                  <a:pt x="3797051" y="759089"/>
                </a:cubicBezTo>
                <a:cubicBezTo>
                  <a:pt x="3802517" y="762631"/>
                  <a:pt x="3802517" y="762631"/>
                  <a:pt x="3802517" y="762631"/>
                </a:cubicBezTo>
                <a:cubicBezTo>
                  <a:pt x="3802517" y="762631"/>
                  <a:pt x="3801555" y="758127"/>
                  <a:pt x="3801555" y="758127"/>
                </a:cubicBezTo>
                <a:cubicBezTo>
                  <a:pt x="3797051" y="759089"/>
                  <a:pt x="3796088" y="754585"/>
                  <a:pt x="3791584" y="755547"/>
                </a:cubicBezTo>
                <a:cubicBezTo>
                  <a:pt x="3809600" y="751698"/>
                  <a:pt x="3821495" y="763285"/>
                  <a:pt x="3832428" y="770370"/>
                </a:cubicBezTo>
                <a:cubicBezTo>
                  <a:pt x="3836933" y="769407"/>
                  <a:pt x="3841436" y="768445"/>
                  <a:pt x="3852369" y="775528"/>
                </a:cubicBezTo>
                <a:cubicBezTo>
                  <a:pt x="3864919" y="768137"/>
                  <a:pt x="3834046" y="755895"/>
                  <a:pt x="3848520" y="757512"/>
                </a:cubicBezTo>
                <a:cubicBezTo>
                  <a:pt x="3846586" y="764990"/>
                  <a:pt x="3864919" y="768137"/>
                  <a:pt x="3875019" y="773044"/>
                </a:cubicBezTo>
                <a:lnTo>
                  <a:pt x="3878041" y="775787"/>
                </a:lnTo>
                <a:lnTo>
                  <a:pt x="3875851" y="775221"/>
                </a:lnTo>
                <a:cubicBezTo>
                  <a:pt x="3871348" y="776183"/>
                  <a:pt x="3866844" y="777146"/>
                  <a:pt x="3866844" y="777146"/>
                </a:cubicBezTo>
                <a:cubicBezTo>
                  <a:pt x="3866844" y="777146"/>
                  <a:pt x="3866844" y="777146"/>
                  <a:pt x="3872310" y="780688"/>
                </a:cubicBezTo>
                <a:cubicBezTo>
                  <a:pt x="3877776" y="784229"/>
                  <a:pt x="3882280" y="783267"/>
                  <a:pt x="3886784" y="782304"/>
                </a:cubicBezTo>
                <a:cubicBezTo>
                  <a:pt x="3883242" y="787771"/>
                  <a:pt x="3930207" y="787156"/>
                  <a:pt x="3912191" y="791005"/>
                </a:cubicBezTo>
                <a:cubicBezTo>
                  <a:pt x="3936636" y="795202"/>
                  <a:pt x="3957540" y="804865"/>
                  <a:pt x="3991955" y="811642"/>
                </a:cubicBezTo>
                <a:cubicBezTo>
                  <a:pt x="3991955" y="811642"/>
                  <a:pt x="3991955" y="811642"/>
                  <a:pt x="3996459" y="810679"/>
                </a:cubicBezTo>
                <a:cubicBezTo>
                  <a:pt x="3991955" y="811642"/>
                  <a:pt x="3987451" y="812604"/>
                  <a:pt x="3988413" y="817108"/>
                </a:cubicBezTo>
                <a:cubicBezTo>
                  <a:pt x="3988413" y="817108"/>
                  <a:pt x="3988413" y="817108"/>
                  <a:pt x="3993879" y="820649"/>
                </a:cubicBezTo>
                <a:cubicBezTo>
                  <a:pt x="3998384" y="819687"/>
                  <a:pt x="3997422" y="815183"/>
                  <a:pt x="3997422" y="815183"/>
                </a:cubicBezTo>
                <a:cubicBezTo>
                  <a:pt x="4012858" y="821305"/>
                  <a:pt x="4037303" y="825501"/>
                  <a:pt x="4029257" y="831930"/>
                </a:cubicBezTo>
                <a:cubicBezTo>
                  <a:pt x="4049198" y="837088"/>
                  <a:pt x="4049198" y="837088"/>
                  <a:pt x="4075568" y="850293"/>
                </a:cubicBezTo>
                <a:cubicBezTo>
                  <a:pt x="4080071" y="849331"/>
                  <a:pt x="4079109" y="844827"/>
                  <a:pt x="4079109" y="844827"/>
                </a:cubicBezTo>
                <a:cubicBezTo>
                  <a:pt x="4084575" y="848369"/>
                  <a:pt x="4090042" y="851911"/>
                  <a:pt x="4094547" y="850949"/>
                </a:cubicBezTo>
                <a:cubicBezTo>
                  <a:pt x="4106441" y="862536"/>
                  <a:pt x="4107403" y="867041"/>
                  <a:pt x="4102899" y="868003"/>
                </a:cubicBezTo>
                <a:cubicBezTo>
                  <a:pt x="4117373" y="869619"/>
                  <a:pt x="4121878" y="868657"/>
                  <a:pt x="4130886" y="866732"/>
                </a:cubicBezTo>
                <a:cubicBezTo>
                  <a:pt x="4130886" y="866732"/>
                  <a:pt x="4130886" y="866732"/>
                  <a:pt x="4131849" y="871237"/>
                </a:cubicBezTo>
                <a:cubicBezTo>
                  <a:pt x="4137314" y="874779"/>
                  <a:pt x="4133773" y="880244"/>
                  <a:pt x="4143743" y="882824"/>
                </a:cubicBezTo>
                <a:cubicBezTo>
                  <a:pt x="4148247" y="881862"/>
                  <a:pt x="4147285" y="877358"/>
                  <a:pt x="4158217" y="884442"/>
                </a:cubicBezTo>
                <a:cubicBezTo>
                  <a:pt x="4162722" y="883480"/>
                  <a:pt x="4163684" y="887983"/>
                  <a:pt x="4163684" y="887983"/>
                </a:cubicBezTo>
                <a:cubicBezTo>
                  <a:pt x="4163684" y="887983"/>
                  <a:pt x="4163684" y="887983"/>
                  <a:pt x="4164646" y="892487"/>
                </a:cubicBezTo>
                <a:cubicBezTo>
                  <a:pt x="4169151" y="891525"/>
                  <a:pt x="4169151" y="891525"/>
                  <a:pt x="4169151" y="891525"/>
                </a:cubicBezTo>
                <a:cubicBezTo>
                  <a:pt x="4168188" y="887021"/>
                  <a:pt x="4168188" y="887021"/>
                  <a:pt x="4167226" y="882517"/>
                </a:cubicBezTo>
                <a:cubicBezTo>
                  <a:pt x="4167226" y="882517"/>
                  <a:pt x="4182663" y="888638"/>
                  <a:pt x="4188129" y="892180"/>
                </a:cubicBezTo>
                <a:cubicBezTo>
                  <a:pt x="4188129" y="892180"/>
                  <a:pt x="4192633" y="891218"/>
                  <a:pt x="4192633" y="891218"/>
                </a:cubicBezTo>
                <a:cubicBezTo>
                  <a:pt x="4194557" y="900226"/>
                  <a:pt x="4184587" y="897647"/>
                  <a:pt x="4195520" y="904730"/>
                </a:cubicBezTo>
                <a:cubicBezTo>
                  <a:pt x="4194557" y="900226"/>
                  <a:pt x="4229935" y="911506"/>
                  <a:pt x="4236364" y="919552"/>
                </a:cubicBezTo>
                <a:cubicBezTo>
                  <a:pt x="4241830" y="923094"/>
                  <a:pt x="4241830" y="923094"/>
                  <a:pt x="4241830" y="923094"/>
                </a:cubicBezTo>
                <a:cubicBezTo>
                  <a:pt x="4237326" y="924056"/>
                  <a:pt x="4237326" y="924056"/>
                  <a:pt x="4237326" y="924056"/>
                </a:cubicBezTo>
                <a:cubicBezTo>
                  <a:pt x="4236364" y="919552"/>
                  <a:pt x="4231859" y="920514"/>
                  <a:pt x="4227356" y="921476"/>
                </a:cubicBezTo>
                <a:cubicBezTo>
                  <a:pt x="4228318" y="925981"/>
                  <a:pt x="4228318" y="925981"/>
                  <a:pt x="4228318" y="925981"/>
                </a:cubicBezTo>
                <a:cubicBezTo>
                  <a:pt x="4237326" y="924056"/>
                  <a:pt x="4238288" y="928560"/>
                  <a:pt x="4242793" y="927598"/>
                </a:cubicBezTo>
                <a:cubicBezTo>
                  <a:pt x="4261771" y="928252"/>
                  <a:pt x="4262734" y="932757"/>
                  <a:pt x="4284599" y="946924"/>
                </a:cubicBezTo>
                <a:cubicBezTo>
                  <a:pt x="4284599" y="946924"/>
                  <a:pt x="4289102" y="945962"/>
                  <a:pt x="4288140" y="941457"/>
                </a:cubicBezTo>
                <a:cubicBezTo>
                  <a:pt x="4293607" y="945000"/>
                  <a:pt x="4299073" y="948541"/>
                  <a:pt x="4300036" y="953045"/>
                </a:cubicBezTo>
                <a:cubicBezTo>
                  <a:pt x="4305502" y="956587"/>
                  <a:pt x="4310968" y="960129"/>
                  <a:pt x="4310968" y="960129"/>
                </a:cubicBezTo>
                <a:cubicBezTo>
                  <a:pt x="4321901" y="967212"/>
                  <a:pt x="4326405" y="966250"/>
                  <a:pt x="4331871" y="969792"/>
                </a:cubicBezTo>
                <a:cubicBezTo>
                  <a:pt x="4341842" y="972371"/>
                  <a:pt x="4352774" y="979455"/>
                  <a:pt x="4358241" y="982997"/>
                </a:cubicBezTo>
                <a:cubicBezTo>
                  <a:pt x="4359203" y="987500"/>
                  <a:pt x="4359203" y="987500"/>
                  <a:pt x="4360165" y="992005"/>
                </a:cubicBezTo>
                <a:cubicBezTo>
                  <a:pt x="4364670" y="991042"/>
                  <a:pt x="4365632" y="995547"/>
                  <a:pt x="4365632" y="995547"/>
                </a:cubicBezTo>
                <a:cubicBezTo>
                  <a:pt x="4370136" y="994585"/>
                  <a:pt x="4371098" y="999088"/>
                  <a:pt x="4375602" y="998126"/>
                </a:cubicBezTo>
                <a:cubicBezTo>
                  <a:pt x="4375602" y="998126"/>
                  <a:pt x="4380106" y="997163"/>
                  <a:pt x="4380106" y="997163"/>
                </a:cubicBezTo>
                <a:cubicBezTo>
                  <a:pt x="4385572" y="1000705"/>
                  <a:pt x="4396505" y="1007789"/>
                  <a:pt x="4401972" y="1011331"/>
                </a:cubicBezTo>
                <a:cubicBezTo>
                  <a:pt x="4401972" y="1011331"/>
                  <a:pt x="4401972" y="1011331"/>
                  <a:pt x="4406475" y="1010369"/>
                </a:cubicBezTo>
                <a:cubicBezTo>
                  <a:pt x="4423837" y="1025498"/>
                  <a:pt x="4445702" y="1039665"/>
                  <a:pt x="4466605" y="1049328"/>
                </a:cubicBezTo>
                <a:cubicBezTo>
                  <a:pt x="4467567" y="1053832"/>
                  <a:pt x="4467567" y="1053832"/>
                  <a:pt x="4467567" y="1053832"/>
                </a:cubicBezTo>
                <a:cubicBezTo>
                  <a:pt x="4467567" y="1053832"/>
                  <a:pt x="4472072" y="1052869"/>
                  <a:pt x="4472072" y="1052869"/>
                </a:cubicBezTo>
                <a:cubicBezTo>
                  <a:pt x="4511298" y="1082166"/>
                  <a:pt x="4550525" y="1111463"/>
                  <a:pt x="4585248" y="1141721"/>
                </a:cubicBezTo>
                <a:cubicBezTo>
                  <a:pt x="4602609" y="1156851"/>
                  <a:pt x="4641836" y="1186147"/>
                  <a:pt x="4665626" y="1209323"/>
                </a:cubicBezTo>
                <a:cubicBezTo>
                  <a:pt x="4676558" y="1216406"/>
                  <a:pt x="4679445" y="1229918"/>
                  <a:pt x="4690378" y="1237001"/>
                </a:cubicBezTo>
                <a:cubicBezTo>
                  <a:pt x="4732492" y="1279810"/>
                  <a:pt x="4791659" y="1314266"/>
                  <a:pt x="4825726" y="1363503"/>
                </a:cubicBezTo>
                <a:cubicBezTo>
                  <a:pt x="4831193" y="1367045"/>
                  <a:pt x="4832155" y="1371548"/>
                  <a:pt x="4836660" y="1370586"/>
                </a:cubicBezTo>
                <a:cubicBezTo>
                  <a:pt x="4833117" y="1376052"/>
                  <a:pt x="4837622" y="1375090"/>
                  <a:pt x="4837622" y="1375090"/>
                </a:cubicBezTo>
                <a:cubicBezTo>
                  <a:pt x="4854021" y="1385715"/>
                  <a:pt x="4865915" y="1397303"/>
                  <a:pt x="4878773" y="1413395"/>
                </a:cubicBezTo>
                <a:cubicBezTo>
                  <a:pt x="4878773" y="1413395"/>
                  <a:pt x="4879735" y="1417899"/>
                  <a:pt x="4884239" y="1416937"/>
                </a:cubicBezTo>
                <a:cubicBezTo>
                  <a:pt x="4885201" y="1421441"/>
                  <a:pt x="4885201" y="1421441"/>
                  <a:pt x="4889705" y="1420479"/>
                </a:cubicBezTo>
                <a:cubicBezTo>
                  <a:pt x="4902563" y="1436570"/>
                  <a:pt x="4920886" y="1456204"/>
                  <a:pt x="4938248" y="1471333"/>
                </a:cubicBezTo>
                <a:cubicBezTo>
                  <a:pt x="4937285" y="1466829"/>
                  <a:pt x="4930857" y="1458783"/>
                  <a:pt x="4929894" y="1454279"/>
                </a:cubicBezTo>
                <a:cubicBezTo>
                  <a:pt x="4929894" y="1454279"/>
                  <a:pt x="4934399" y="1453317"/>
                  <a:pt x="4935361" y="1457821"/>
                </a:cubicBezTo>
                <a:cubicBezTo>
                  <a:pt x="4935361" y="1457821"/>
                  <a:pt x="4935361" y="1457821"/>
                  <a:pt x="4936323" y="1462325"/>
                </a:cubicBezTo>
                <a:cubicBezTo>
                  <a:pt x="4936323" y="1462325"/>
                  <a:pt x="4940827" y="1461362"/>
                  <a:pt x="4940827" y="1461362"/>
                </a:cubicBezTo>
                <a:cubicBezTo>
                  <a:pt x="4945331" y="1460400"/>
                  <a:pt x="4945331" y="1460400"/>
                  <a:pt x="4945331" y="1460400"/>
                </a:cubicBezTo>
                <a:cubicBezTo>
                  <a:pt x="4946293" y="1464904"/>
                  <a:pt x="4950797" y="1463942"/>
                  <a:pt x="4950797" y="1463942"/>
                </a:cubicBezTo>
                <a:cubicBezTo>
                  <a:pt x="4957226" y="1471987"/>
                  <a:pt x="4962693" y="1475529"/>
                  <a:pt x="4975550" y="1491621"/>
                </a:cubicBezTo>
                <a:cubicBezTo>
                  <a:pt x="4974587" y="1487117"/>
                  <a:pt x="4974587" y="1487117"/>
                  <a:pt x="4974587" y="1487117"/>
                </a:cubicBezTo>
                <a:cubicBezTo>
                  <a:pt x="4980054" y="1490659"/>
                  <a:pt x="4980054" y="1490659"/>
                  <a:pt x="4980054" y="1490659"/>
                </a:cubicBezTo>
                <a:cubicBezTo>
                  <a:pt x="4986482" y="1498705"/>
                  <a:pt x="4986482" y="1498705"/>
                  <a:pt x="4986482" y="1498705"/>
                </a:cubicBezTo>
                <a:cubicBezTo>
                  <a:pt x="4981016" y="1495162"/>
                  <a:pt x="4975550" y="1491621"/>
                  <a:pt x="4971045" y="1492584"/>
                </a:cubicBezTo>
                <a:cubicBezTo>
                  <a:pt x="4976512" y="1496125"/>
                  <a:pt x="4977474" y="1500629"/>
                  <a:pt x="4978437" y="1505133"/>
                </a:cubicBezTo>
                <a:cubicBezTo>
                  <a:pt x="4978437" y="1505133"/>
                  <a:pt x="4973932" y="1506096"/>
                  <a:pt x="4973932" y="1506096"/>
                </a:cubicBezTo>
                <a:cubicBezTo>
                  <a:pt x="4973932" y="1506096"/>
                  <a:pt x="4974894" y="1510600"/>
                  <a:pt x="4974894" y="1510600"/>
                </a:cubicBezTo>
                <a:cubicBezTo>
                  <a:pt x="4980361" y="1514141"/>
                  <a:pt x="4981323" y="1518646"/>
                  <a:pt x="4984865" y="1513179"/>
                </a:cubicBezTo>
                <a:cubicBezTo>
                  <a:pt x="4987752" y="1526691"/>
                  <a:pt x="4993218" y="1530233"/>
                  <a:pt x="4998684" y="1533775"/>
                </a:cubicBezTo>
                <a:cubicBezTo>
                  <a:pt x="4995142" y="1539241"/>
                  <a:pt x="4995142" y="1539241"/>
                  <a:pt x="4995142" y="1539241"/>
                </a:cubicBezTo>
                <a:cubicBezTo>
                  <a:pt x="5002533" y="1551791"/>
                  <a:pt x="5008962" y="1559837"/>
                  <a:pt x="5015391" y="1567882"/>
                </a:cubicBezTo>
                <a:cubicBezTo>
                  <a:pt x="5019895" y="1566920"/>
                  <a:pt x="5020857" y="1571425"/>
                  <a:pt x="5020857" y="1571425"/>
                </a:cubicBezTo>
                <a:cubicBezTo>
                  <a:pt x="5025361" y="1570462"/>
                  <a:pt x="5026324" y="1574967"/>
                  <a:pt x="5027286" y="1579470"/>
                </a:cubicBezTo>
                <a:cubicBezTo>
                  <a:pt x="5028248" y="1583974"/>
                  <a:pt x="5033715" y="1587517"/>
                  <a:pt x="5037257" y="1582050"/>
                </a:cubicBezTo>
                <a:cubicBezTo>
                  <a:pt x="5038219" y="1586554"/>
                  <a:pt x="5038219" y="1586554"/>
                  <a:pt x="5038219" y="1586554"/>
                </a:cubicBezTo>
                <a:cubicBezTo>
                  <a:pt x="5039181" y="1591057"/>
                  <a:pt x="5039181" y="1591057"/>
                  <a:pt x="5034677" y="1592020"/>
                </a:cubicBezTo>
                <a:cubicBezTo>
                  <a:pt x="5034677" y="1592020"/>
                  <a:pt x="5035639" y="1596524"/>
                  <a:pt x="5035639" y="1596524"/>
                </a:cubicBezTo>
                <a:cubicBezTo>
                  <a:pt x="5035639" y="1596524"/>
                  <a:pt x="5041106" y="1600066"/>
                  <a:pt x="5041106" y="1600066"/>
                </a:cubicBezTo>
                <a:cubicBezTo>
                  <a:pt x="5040144" y="1595562"/>
                  <a:pt x="5044647" y="1594600"/>
                  <a:pt x="5044647" y="1594600"/>
                </a:cubicBezTo>
                <a:cubicBezTo>
                  <a:pt x="5043685" y="1590095"/>
                  <a:pt x="5043685" y="1590095"/>
                  <a:pt x="5043685" y="1590095"/>
                </a:cubicBezTo>
                <a:cubicBezTo>
                  <a:pt x="5043685" y="1590095"/>
                  <a:pt x="5043685" y="1590095"/>
                  <a:pt x="5042723" y="1585592"/>
                </a:cubicBezTo>
                <a:cubicBezTo>
                  <a:pt x="5047227" y="1584630"/>
                  <a:pt x="5047227" y="1584630"/>
                  <a:pt x="5046264" y="1580125"/>
                </a:cubicBezTo>
                <a:cubicBezTo>
                  <a:pt x="5046264" y="1580125"/>
                  <a:pt x="5046264" y="1580125"/>
                  <a:pt x="5050769" y="1579163"/>
                </a:cubicBezTo>
                <a:cubicBezTo>
                  <a:pt x="5051731" y="1583667"/>
                  <a:pt x="5051731" y="1583667"/>
                  <a:pt x="5057197" y="1587208"/>
                </a:cubicBezTo>
                <a:cubicBezTo>
                  <a:pt x="5057197" y="1587208"/>
                  <a:pt x="5057197" y="1587208"/>
                  <a:pt x="5058159" y="1591713"/>
                </a:cubicBezTo>
                <a:cubicBezTo>
                  <a:pt x="5058159" y="1591713"/>
                  <a:pt x="5058159" y="1591713"/>
                  <a:pt x="5054618" y="1597179"/>
                </a:cubicBezTo>
                <a:cubicBezTo>
                  <a:pt x="5055580" y="1601683"/>
                  <a:pt x="5061046" y="1605225"/>
                  <a:pt x="5062008" y="1609729"/>
                </a:cubicBezTo>
                <a:cubicBezTo>
                  <a:pt x="5062970" y="1614234"/>
                  <a:pt x="5062970" y="1614234"/>
                  <a:pt x="5067475" y="1613271"/>
                </a:cubicBezTo>
                <a:lnTo>
                  <a:pt x="5066513" y="1608767"/>
                </a:lnTo>
                <a:cubicBezTo>
                  <a:pt x="5066513" y="1608767"/>
                  <a:pt x="5061046" y="1605225"/>
                  <a:pt x="5060083" y="1600720"/>
                </a:cubicBezTo>
                <a:cubicBezTo>
                  <a:pt x="5060083" y="1600720"/>
                  <a:pt x="5063626" y="1595255"/>
                  <a:pt x="5063626" y="1595255"/>
                </a:cubicBezTo>
                <a:cubicBezTo>
                  <a:pt x="5064588" y="1599758"/>
                  <a:pt x="5070054" y="1603300"/>
                  <a:pt x="5070054" y="1603300"/>
                </a:cubicBezTo>
                <a:cubicBezTo>
                  <a:pt x="5078408" y="1620354"/>
                  <a:pt x="5085798" y="1632904"/>
                  <a:pt x="5086760" y="1637409"/>
                </a:cubicBezTo>
                <a:cubicBezTo>
                  <a:pt x="5086760" y="1637409"/>
                  <a:pt x="5082257" y="1638371"/>
                  <a:pt x="5083219" y="1642874"/>
                </a:cubicBezTo>
                <a:cubicBezTo>
                  <a:pt x="5083219" y="1642874"/>
                  <a:pt x="5077753" y="1639333"/>
                  <a:pt x="5072286" y="1635791"/>
                </a:cubicBezTo>
                <a:cubicBezTo>
                  <a:pt x="5082564" y="1661853"/>
                  <a:pt x="5093496" y="1668937"/>
                  <a:pt x="5108279" y="1694036"/>
                </a:cubicBezTo>
                <a:cubicBezTo>
                  <a:pt x="5110857" y="1684066"/>
                  <a:pt x="5126602" y="1713669"/>
                  <a:pt x="5132069" y="1717212"/>
                </a:cubicBezTo>
                <a:cubicBezTo>
                  <a:pt x="5136572" y="1716250"/>
                  <a:pt x="5136572" y="1716250"/>
                  <a:pt x="5136572" y="1716250"/>
                </a:cubicBezTo>
                <a:cubicBezTo>
                  <a:pt x="5137534" y="1720754"/>
                  <a:pt x="5143001" y="1724295"/>
                  <a:pt x="5143963" y="1728799"/>
                </a:cubicBezTo>
                <a:cubicBezTo>
                  <a:pt x="5147505" y="1723332"/>
                  <a:pt x="5147505" y="1723332"/>
                  <a:pt x="5147505" y="1723332"/>
                </a:cubicBezTo>
                <a:cubicBezTo>
                  <a:pt x="5147505" y="1723332"/>
                  <a:pt x="5148468" y="1727837"/>
                  <a:pt x="5148468" y="1727837"/>
                </a:cubicBezTo>
                <a:cubicBezTo>
                  <a:pt x="5154896" y="1735882"/>
                  <a:pt x="5155859" y="1740387"/>
                  <a:pt x="5162286" y="1748432"/>
                </a:cubicBezTo>
                <a:cubicBezTo>
                  <a:pt x="5167753" y="1751974"/>
                  <a:pt x="5168715" y="1756478"/>
                  <a:pt x="5175144" y="1764524"/>
                </a:cubicBezTo>
                <a:cubicBezTo>
                  <a:pt x="5171602" y="1769991"/>
                  <a:pt x="5183497" y="1781578"/>
                  <a:pt x="5184459" y="1786082"/>
                </a:cubicBezTo>
                <a:cubicBezTo>
                  <a:pt x="5194430" y="1788661"/>
                  <a:pt x="5194430" y="1788661"/>
                  <a:pt x="5198934" y="1787699"/>
                </a:cubicBezTo>
                <a:cubicBezTo>
                  <a:pt x="5199897" y="1792203"/>
                  <a:pt x="5200859" y="1796708"/>
                  <a:pt x="5200859" y="1796708"/>
                </a:cubicBezTo>
                <a:cubicBezTo>
                  <a:pt x="5196355" y="1797670"/>
                  <a:pt x="5195392" y="1793166"/>
                  <a:pt x="5196355" y="1797670"/>
                </a:cubicBezTo>
                <a:cubicBezTo>
                  <a:pt x="5196355" y="1797670"/>
                  <a:pt x="5196355" y="1797670"/>
                  <a:pt x="5197317" y="1802173"/>
                </a:cubicBezTo>
                <a:cubicBezTo>
                  <a:pt x="5198279" y="1806678"/>
                  <a:pt x="5198279" y="1806678"/>
                  <a:pt x="5198279" y="1806678"/>
                </a:cubicBezTo>
                <a:cubicBezTo>
                  <a:pt x="5198279" y="1806678"/>
                  <a:pt x="5194737" y="1812144"/>
                  <a:pt x="5190233" y="1813107"/>
                </a:cubicBezTo>
                <a:cubicBezTo>
                  <a:pt x="5210789" y="1865230"/>
                  <a:pt x="5248706" y="1932483"/>
                  <a:pt x="5281503" y="1953734"/>
                </a:cubicBezTo>
                <a:cubicBezTo>
                  <a:pt x="5279886" y="1968208"/>
                  <a:pt x="5285352" y="1971750"/>
                  <a:pt x="5295322" y="1974330"/>
                </a:cubicBezTo>
                <a:cubicBezTo>
                  <a:pt x="5297247" y="1983338"/>
                  <a:pt x="5299172" y="1992347"/>
                  <a:pt x="5305600" y="2000392"/>
                </a:cubicBezTo>
                <a:cubicBezTo>
                  <a:pt x="5312029" y="2008437"/>
                  <a:pt x="5314916" y="2021950"/>
                  <a:pt x="5321344" y="2029996"/>
                </a:cubicBezTo>
                <a:cubicBezTo>
                  <a:pt x="5328735" y="2042546"/>
                  <a:pt x="5332584" y="2060562"/>
                  <a:pt x="5339975" y="2073112"/>
                </a:cubicBezTo>
                <a:cubicBezTo>
                  <a:pt x="5341900" y="2082120"/>
                  <a:pt x="5349291" y="2094669"/>
                  <a:pt x="5354757" y="2098212"/>
                </a:cubicBezTo>
                <a:cubicBezTo>
                  <a:pt x="5355719" y="2102716"/>
                  <a:pt x="5355719" y="2102716"/>
                  <a:pt x="5355719" y="2102716"/>
                </a:cubicBezTo>
                <a:cubicBezTo>
                  <a:pt x="5363110" y="2115266"/>
                  <a:pt x="5365035" y="2124274"/>
                  <a:pt x="5372426" y="2136823"/>
                </a:cubicBezTo>
                <a:cubicBezTo>
                  <a:pt x="5374350" y="2145831"/>
                  <a:pt x="5380779" y="2153877"/>
                  <a:pt x="5388169" y="2166427"/>
                </a:cubicBezTo>
                <a:cubicBezTo>
                  <a:pt x="5386553" y="2180901"/>
                  <a:pt x="5391056" y="2179939"/>
                  <a:pt x="5395560" y="2178977"/>
                </a:cubicBezTo>
                <a:cubicBezTo>
                  <a:pt x="5396523" y="2183482"/>
                  <a:pt x="5396523" y="2183482"/>
                  <a:pt x="5396523" y="2183482"/>
                </a:cubicBezTo>
                <a:cubicBezTo>
                  <a:pt x="5397485" y="2187985"/>
                  <a:pt x="5393943" y="2193452"/>
                  <a:pt x="5394905" y="2197956"/>
                </a:cubicBezTo>
                <a:cubicBezTo>
                  <a:pt x="5394905" y="2197956"/>
                  <a:pt x="5395867" y="2202459"/>
                  <a:pt x="5395867" y="2202459"/>
                </a:cubicBezTo>
                <a:cubicBezTo>
                  <a:pt x="5396830" y="2206963"/>
                  <a:pt x="5396830" y="2206963"/>
                  <a:pt x="5402296" y="2210505"/>
                </a:cubicBezTo>
                <a:cubicBezTo>
                  <a:pt x="5402296" y="2210505"/>
                  <a:pt x="5402296" y="2210505"/>
                  <a:pt x="5406801" y="2209543"/>
                </a:cubicBezTo>
                <a:cubicBezTo>
                  <a:pt x="5411612" y="2232063"/>
                  <a:pt x="5411612" y="2232063"/>
                  <a:pt x="5411612" y="2232063"/>
                </a:cubicBezTo>
                <a:cubicBezTo>
                  <a:pt x="5411612" y="2232063"/>
                  <a:pt x="5417078" y="2235605"/>
                  <a:pt x="5417078" y="2235605"/>
                </a:cubicBezTo>
                <a:cubicBezTo>
                  <a:pt x="5417078" y="2235605"/>
                  <a:pt x="5416115" y="2231101"/>
                  <a:pt x="5416115" y="2231101"/>
                </a:cubicBezTo>
                <a:cubicBezTo>
                  <a:pt x="5406801" y="2209543"/>
                  <a:pt x="5406801" y="2209543"/>
                  <a:pt x="5406801" y="2209543"/>
                </a:cubicBezTo>
                <a:cubicBezTo>
                  <a:pt x="5406801" y="2209543"/>
                  <a:pt x="5411304" y="2208581"/>
                  <a:pt x="5411304" y="2208581"/>
                </a:cubicBezTo>
                <a:cubicBezTo>
                  <a:pt x="5412267" y="2213086"/>
                  <a:pt x="5413229" y="2217589"/>
                  <a:pt x="5413229" y="2217589"/>
                </a:cubicBezTo>
                <a:cubicBezTo>
                  <a:pt x="5414191" y="2222093"/>
                  <a:pt x="5414191" y="2222093"/>
                  <a:pt x="5414191" y="2222093"/>
                </a:cubicBezTo>
                <a:cubicBezTo>
                  <a:pt x="5415153" y="2226597"/>
                  <a:pt x="5420620" y="2230138"/>
                  <a:pt x="5421582" y="2234643"/>
                </a:cubicBezTo>
                <a:cubicBezTo>
                  <a:pt x="5422544" y="2239147"/>
                  <a:pt x="5423507" y="2243651"/>
                  <a:pt x="5425431" y="2252659"/>
                </a:cubicBezTo>
                <a:cubicBezTo>
                  <a:pt x="5424469" y="2248155"/>
                  <a:pt x="5419964" y="2249117"/>
                  <a:pt x="5419964" y="2249117"/>
                </a:cubicBezTo>
                <a:cubicBezTo>
                  <a:pt x="5419964" y="2249117"/>
                  <a:pt x="5420927" y="2253622"/>
                  <a:pt x="5421889" y="2258125"/>
                </a:cubicBezTo>
                <a:cubicBezTo>
                  <a:pt x="5421889" y="2258125"/>
                  <a:pt x="5422851" y="2262630"/>
                  <a:pt x="5423814" y="2267134"/>
                </a:cubicBezTo>
                <a:cubicBezTo>
                  <a:pt x="5429280" y="2270676"/>
                  <a:pt x="5430242" y="2275179"/>
                  <a:pt x="5431205" y="2279684"/>
                </a:cubicBezTo>
                <a:cubicBezTo>
                  <a:pt x="5432167" y="2284188"/>
                  <a:pt x="5432167" y="2284188"/>
                  <a:pt x="5433129" y="2288691"/>
                </a:cubicBezTo>
                <a:cubicBezTo>
                  <a:pt x="5438596" y="2292233"/>
                  <a:pt x="5438596" y="2292233"/>
                  <a:pt x="5438596" y="2292233"/>
                </a:cubicBezTo>
                <a:cubicBezTo>
                  <a:pt x="5439558" y="2296738"/>
                  <a:pt x="5445025" y="2300279"/>
                  <a:pt x="5445987" y="2304783"/>
                </a:cubicBezTo>
                <a:cubicBezTo>
                  <a:pt x="5446949" y="2309287"/>
                  <a:pt x="5447912" y="2313792"/>
                  <a:pt x="5447912" y="2313792"/>
                </a:cubicBezTo>
                <a:cubicBezTo>
                  <a:pt x="5443407" y="2314754"/>
                  <a:pt x="5443407" y="2314754"/>
                  <a:pt x="5444369" y="2319257"/>
                </a:cubicBezTo>
                <a:cubicBezTo>
                  <a:pt x="5444369" y="2319257"/>
                  <a:pt x="5445332" y="2323762"/>
                  <a:pt x="5449836" y="2322799"/>
                </a:cubicBezTo>
                <a:cubicBezTo>
                  <a:pt x="5449836" y="2322799"/>
                  <a:pt x="5450798" y="2327304"/>
                  <a:pt x="5447256" y="2332770"/>
                </a:cubicBezTo>
                <a:cubicBezTo>
                  <a:pt x="5453685" y="2340816"/>
                  <a:pt x="5453685" y="2340816"/>
                  <a:pt x="5453685" y="2340816"/>
                </a:cubicBezTo>
                <a:cubicBezTo>
                  <a:pt x="5453685" y="2340816"/>
                  <a:pt x="5452723" y="2336311"/>
                  <a:pt x="5457226" y="2335349"/>
                </a:cubicBezTo>
                <a:cubicBezTo>
                  <a:pt x="5458189" y="2339854"/>
                  <a:pt x="5459151" y="2344357"/>
                  <a:pt x="5460113" y="2348861"/>
                </a:cubicBezTo>
                <a:cubicBezTo>
                  <a:pt x="5461075" y="2353366"/>
                  <a:pt x="5461075" y="2353366"/>
                  <a:pt x="5461075" y="2353366"/>
                </a:cubicBezTo>
                <a:cubicBezTo>
                  <a:pt x="5467504" y="2361411"/>
                  <a:pt x="5468467" y="2365915"/>
                  <a:pt x="5469429" y="2370419"/>
                </a:cubicBezTo>
                <a:cubicBezTo>
                  <a:pt x="5471353" y="2379427"/>
                  <a:pt x="5472316" y="2383932"/>
                  <a:pt x="5473278" y="2388435"/>
                </a:cubicBezTo>
                <a:cubicBezTo>
                  <a:pt x="5474240" y="2392940"/>
                  <a:pt x="5474240" y="2392940"/>
                  <a:pt x="5476165" y="2401947"/>
                </a:cubicBezTo>
                <a:cubicBezTo>
                  <a:pt x="5472623" y="2407414"/>
                  <a:pt x="5480014" y="2419964"/>
                  <a:pt x="5481938" y="2428972"/>
                </a:cubicBezTo>
                <a:cubicBezTo>
                  <a:pt x="5482900" y="2433476"/>
                  <a:pt x="5479358" y="2438942"/>
                  <a:pt x="5480321" y="2443447"/>
                </a:cubicBezTo>
                <a:cubicBezTo>
                  <a:pt x="5480321" y="2443447"/>
                  <a:pt x="5474855" y="2439905"/>
                  <a:pt x="5474855" y="2439905"/>
                </a:cubicBezTo>
                <a:cubicBezTo>
                  <a:pt x="5473893" y="2435400"/>
                  <a:pt x="5469388" y="2436363"/>
                  <a:pt x="5469388" y="2436363"/>
                </a:cubicBezTo>
                <a:cubicBezTo>
                  <a:pt x="5469388" y="2436363"/>
                  <a:pt x="5469388" y="2436363"/>
                  <a:pt x="5470351" y="2440867"/>
                </a:cubicBezTo>
                <a:cubicBezTo>
                  <a:pt x="5471313" y="2445371"/>
                  <a:pt x="5471313" y="2445371"/>
                  <a:pt x="5471313" y="2445371"/>
                </a:cubicBezTo>
                <a:cubicBezTo>
                  <a:pt x="5472275" y="2449875"/>
                  <a:pt x="5472275" y="2449875"/>
                  <a:pt x="5476780" y="2448912"/>
                </a:cubicBezTo>
                <a:cubicBezTo>
                  <a:pt x="5476780" y="2448912"/>
                  <a:pt x="5482245" y="2452454"/>
                  <a:pt x="5482245" y="2452454"/>
                </a:cubicBezTo>
                <a:cubicBezTo>
                  <a:pt x="5486750" y="2451492"/>
                  <a:pt x="5486750" y="2451492"/>
                  <a:pt x="5486750" y="2451492"/>
                </a:cubicBezTo>
                <a:cubicBezTo>
                  <a:pt x="5485787" y="2446988"/>
                  <a:pt x="5488367" y="2437018"/>
                  <a:pt x="5486443" y="2428009"/>
                </a:cubicBezTo>
                <a:cubicBezTo>
                  <a:pt x="5485480" y="2423506"/>
                  <a:pt x="5485480" y="2423506"/>
                  <a:pt x="5485480" y="2423506"/>
                </a:cubicBezTo>
                <a:cubicBezTo>
                  <a:pt x="5484518" y="2419002"/>
                  <a:pt x="5478089" y="2410956"/>
                  <a:pt x="5481631" y="2405489"/>
                </a:cubicBezTo>
                <a:cubicBezTo>
                  <a:pt x="5480669" y="2400985"/>
                  <a:pt x="5480669" y="2400985"/>
                  <a:pt x="5479707" y="2396482"/>
                </a:cubicBezTo>
                <a:cubicBezTo>
                  <a:pt x="5485172" y="2400023"/>
                  <a:pt x="5487097" y="2409031"/>
                  <a:pt x="5489021" y="2418039"/>
                </a:cubicBezTo>
                <a:cubicBezTo>
                  <a:pt x="5490946" y="2427047"/>
                  <a:pt x="5492871" y="2436056"/>
                  <a:pt x="5499299" y="2444101"/>
                </a:cubicBezTo>
                <a:cubicBezTo>
                  <a:pt x="5500262" y="2448605"/>
                  <a:pt x="5495757" y="2449568"/>
                  <a:pt x="5496720" y="2454072"/>
                </a:cubicBezTo>
                <a:cubicBezTo>
                  <a:pt x="5498644" y="2463080"/>
                  <a:pt x="5498644" y="2463080"/>
                  <a:pt x="5498644" y="2463080"/>
                </a:cubicBezTo>
                <a:cubicBezTo>
                  <a:pt x="5500569" y="2472087"/>
                  <a:pt x="5501531" y="2476592"/>
                  <a:pt x="5503455" y="2485600"/>
                </a:cubicBezTo>
                <a:cubicBezTo>
                  <a:pt x="5497990" y="2482058"/>
                  <a:pt x="5497990" y="2482058"/>
                  <a:pt x="5497990" y="2482058"/>
                </a:cubicBezTo>
                <a:cubicBezTo>
                  <a:pt x="5497028" y="2477554"/>
                  <a:pt x="5497028" y="2477554"/>
                  <a:pt x="5493486" y="2483021"/>
                </a:cubicBezTo>
                <a:cubicBezTo>
                  <a:pt x="5493486" y="2483021"/>
                  <a:pt x="5493486" y="2483021"/>
                  <a:pt x="5494448" y="2487524"/>
                </a:cubicBezTo>
                <a:cubicBezTo>
                  <a:pt x="5494448" y="2487524"/>
                  <a:pt x="5495410" y="2492028"/>
                  <a:pt x="5495410" y="2492028"/>
                </a:cubicBezTo>
                <a:cubicBezTo>
                  <a:pt x="5500877" y="2495570"/>
                  <a:pt x="5500877" y="2495570"/>
                  <a:pt x="5500877" y="2495570"/>
                </a:cubicBezTo>
                <a:cubicBezTo>
                  <a:pt x="5500877" y="2495570"/>
                  <a:pt x="5501839" y="2500075"/>
                  <a:pt x="5501839" y="2500075"/>
                </a:cubicBezTo>
                <a:cubicBezTo>
                  <a:pt x="5501839" y="2500075"/>
                  <a:pt x="5501839" y="2500075"/>
                  <a:pt x="5502801" y="2504578"/>
                </a:cubicBezTo>
                <a:cubicBezTo>
                  <a:pt x="5503763" y="2509082"/>
                  <a:pt x="5510191" y="2517128"/>
                  <a:pt x="5511154" y="2521632"/>
                </a:cubicBezTo>
                <a:cubicBezTo>
                  <a:pt x="5514040" y="2535144"/>
                  <a:pt x="5519507" y="2538686"/>
                  <a:pt x="5515965" y="2544153"/>
                </a:cubicBezTo>
                <a:cubicBezTo>
                  <a:pt x="5511462" y="2545115"/>
                  <a:pt x="5512424" y="2549619"/>
                  <a:pt x="5512424" y="2549619"/>
                </a:cubicBezTo>
                <a:cubicBezTo>
                  <a:pt x="5512424" y="2549619"/>
                  <a:pt x="5507919" y="2550581"/>
                  <a:pt x="5506957" y="2546078"/>
                </a:cubicBezTo>
                <a:cubicBezTo>
                  <a:pt x="5503108" y="2528061"/>
                  <a:pt x="5499259" y="2510045"/>
                  <a:pt x="5490906" y="2492991"/>
                </a:cubicBezTo>
                <a:cubicBezTo>
                  <a:pt x="5489943" y="2488486"/>
                  <a:pt x="5489943" y="2488486"/>
                  <a:pt x="5489943" y="2488486"/>
                </a:cubicBezTo>
                <a:cubicBezTo>
                  <a:pt x="5485440" y="2489448"/>
                  <a:pt x="5486402" y="2493953"/>
                  <a:pt x="5486402" y="2493953"/>
                </a:cubicBezTo>
                <a:cubicBezTo>
                  <a:pt x="5494755" y="2511007"/>
                  <a:pt x="5498604" y="2529024"/>
                  <a:pt x="5502453" y="2547040"/>
                </a:cubicBezTo>
                <a:cubicBezTo>
                  <a:pt x="5497950" y="2548002"/>
                  <a:pt x="5493445" y="2548964"/>
                  <a:pt x="5490865" y="2558934"/>
                </a:cubicBezTo>
                <a:cubicBezTo>
                  <a:pt x="5495677" y="2581454"/>
                  <a:pt x="5487631" y="2587883"/>
                  <a:pt x="5492443" y="2610404"/>
                </a:cubicBezTo>
                <a:cubicBezTo>
                  <a:pt x="5482431" y="2673768"/>
                  <a:pt x="5488820" y="2747757"/>
                  <a:pt x="5494900" y="2798263"/>
                </a:cubicBezTo>
                <a:cubicBezTo>
                  <a:pt x="5495863" y="2802768"/>
                  <a:pt x="5495863" y="2802768"/>
                  <a:pt x="5495863" y="2802768"/>
                </a:cubicBezTo>
                <a:cubicBezTo>
                  <a:pt x="5495863" y="2802768"/>
                  <a:pt x="5496825" y="2807272"/>
                  <a:pt x="5496825" y="2807272"/>
                </a:cubicBezTo>
                <a:cubicBezTo>
                  <a:pt x="5501329" y="2806310"/>
                  <a:pt x="5501329" y="2806310"/>
                  <a:pt x="5500367" y="2801805"/>
                </a:cubicBezTo>
                <a:cubicBezTo>
                  <a:pt x="5494285" y="2751298"/>
                  <a:pt x="5488860" y="2681813"/>
                  <a:pt x="5498871" y="2618449"/>
                </a:cubicBezTo>
                <a:cubicBezTo>
                  <a:pt x="5499833" y="2622954"/>
                  <a:pt x="5499833" y="2622954"/>
                  <a:pt x="5499833" y="2622954"/>
                </a:cubicBezTo>
                <a:cubicBezTo>
                  <a:pt x="5504337" y="2621991"/>
                  <a:pt x="5503375" y="2617487"/>
                  <a:pt x="5506917" y="2612020"/>
                </a:cubicBezTo>
                <a:cubicBezTo>
                  <a:pt x="5507879" y="2616525"/>
                  <a:pt x="5508842" y="2621029"/>
                  <a:pt x="5509804" y="2625532"/>
                </a:cubicBezTo>
                <a:cubicBezTo>
                  <a:pt x="5509804" y="2625532"/>
                  <a:pt x="5509804" y="2625532"/>
                  <a:pt x="5505299" y="2626495"/>
                </a:cubicBezTo>
                <a:cubicBezTo>
                  <a:pt x="5506262" y="2630999"/>
                  <a:pt x="5506262" y="2630999"/>
                  <a:pt x="5506262" y="2630999"/>
                </a:cubicBezTo>
                <a:cubicBezTo>
                  <a:pt x="5506262" y="2630999"/>
                  <a:pt x="5506262" y="2630999"/>
                  <a:pt x="5507224" y="2635503"/>
                </a:cubicBezTo>
                <a:cubicBezTo>
                  <a:pt x="5507224" y="2635503"/>
                  <a:pt x="5511728" y="2634541"/>
                  <a:pt x="5511728" y="2634541"/>
                </a:cubicBezTo>
                <a:cubicBezTo>
                  <a:pt x="5509148" y="2644511"/>
                  <a:pt x="5511073" y="2653519"/>
                  <a:pt x="5512035" y="2658023"/>
                </a:cubicBezTo>
                <a:cubicBezTo>
                  <a:pt x="5512998" y="2662528"/>
                  <a:pt x="5512998" y="2662528"/>
                  <a:pt x="5513960" y="2667032"/>
                </a:cubicBezTo>
                <a:cubicBezTo>
                  <a:pt x="5514922" y="2671535"/>
                  <a:pt x="5515884" y="2676040"/>
                  <a:pt x="5516847" y="2680544"/>
                </a:cubicBezTo>
                <a:lnTo>
                  <a:pt x="5517809" y="2685047"/>
                </a:lnTo>
                <a:cubicBezTo>
                  <a:pt x="5513304" y="2686010"/>
                  <a:pt x="5513304" y="2686010"/>
                  <a:pt x="5514267" y="2690514"/>
                </a:cubicBezTo>
                <a:cubicBezTo>
                  <a:pt x="5515229" y="2695018"/>
                  <a:pt x="5515229" y="2695018"/>
                  <a:pt x="5516191" y="2699522"/>
                </a:cubicBezTo>
                <a:cubicBezTo>
                  <a:pt x="5516191" y="2699522"/>
                  <a:pt x="5521658" y="2703064"/>
                  <a:pt x="5521658" y="2703064"/>
                </a:cubicBezTo>
                <a:cubicBezTo>
                  <a:pt x="5533861" y="2738134"/>
                  <a:pt x="5541559" y="2774166"/>
                  <a:pt x="5544752" y="2811161"/>
                </a:cubicBezTo>
                <a:cubicBezTo>
                  <a:pt x="5544097" y="2830139"/>
                  <a:pt x="5546984" y="2843652"/>
                  <a:pt x="5546330" y="2862630"/>
                </a:cubicBezTo>
                <a:cubicBezTo>
                  <a:pt x="5546330" y="2862630"/>
                  <a:pt x="5550833" y="2861668"/>
                  <a:pt x="5549871" y="2857164"/>
                </a:cubicBezTo>
                <a:cubicBezTo>
                  <a:pt x="5552103" y="2889654"/>
                  <a:pt x="5557877" y="2916679"/>
                  <a:pt x="5560108" y="2949169"/>
                </a:cubicBezTo>
                <a:cubicBezTo>
                  <a:pt x="5561071" y="2953673"/>
                  <a:pt x="5561071" y="2953673"/>
                  <a:pt x="5565575" y="2952711"/>
                </a:cubicBezTo>
                <a:cubicBezTo>
                  <a:pt x="5567500" y="2961719"/>
                  <a:pt x="5563957" y="2967185"/>
                  <a:pt x="5565882" y="2976194"/>
                </a:cubicBezTo>
                <a:cubicBezTo>
                  <a:pt x="5564920" y="2971690"/>
                  <a:pt x="5561378" y="2977156"/>
                  <a:pt x="5562340" y="2981660"/>
                </a:cubicBezTo>
                <a:cubicBezTo>
                  <a:pt x="5566844" y="2980697"/>
                  <a:pt x="5567807" y="2985202"/>
                  <a:pt x="5568769" y="2989706"/>
                </a:cubicBezTo>
                <a:cubicBezTo>
                  <a:pt x="5570693" y="2998714"/>
                  <a:pt x="5568113" y="3008684"/>
                  <a:pt x="5570038" y="3017692"/>
                </a:cubicBezTo>
                <a:cubicBezTo>
                  <a:pt x="5570038" y="3017692"/>
                  <a:pt x="5571000" y="3022197"/>
                  <a:pt x="5571000" y="3022197"/>
                </a:cubicBezTo>
                <a:cubicBezTo>
                  <a:pt x="5571963" y="3026700"/>
                  <a:pt x="5568422" y="3032167"/>
                  <a:pt x="5569384" y="3036671"/>
                </a:cubicBezTo>
                <a:cubicBezTo>
                  <a:pt x="5570346" y="3041174"/>
                  <a:pt x="5570346" y="3041174"/>
                  <a:pt x="5570346" y="3041174"/>
                </a:cubicBezTo>
                <a:cubicBezTo>
                  <a:pt x="5570346" y="3041174"/>
                  <a:pt x="5571308" y="3045679"/>
                  <a:pt x="5571308" y="3045679"/>
                </a:cubicBezTo>
                <a:cubicBezTo>
                  <a:pt x="5572578" y="3073665"/>
                  <a:pt x="5569342" y="3102614"/>
                  <a:pt x="5569650" y="3126097"/>
                </a:cubicBezTo>
                <a:cubicBezTo>
                  <a:pt x="5569650" y="3126097"/>
                  <a:pt x="5576078" y="3134142"/>
                  <a:pt x="5572537" y="3139609"/>
                </a:cubicBezTo>
                <a:cubicBezTo>
                  <a:pt x="5572537" y="3139609"/>
                  <a:pt x="5573500" y="3144113"/>
                  <a:pt x="5573500" y="3144113"/>
                </a:cubicBezTo>
                <a:cubicBezTo>
                  <a:pt x="5572537" y="3139609"/>
                  <a:pt x="5575424" y="3153121"/>
                  <a:pt x="5577349" y="3162129"/>
                </a:cubicBezTo>
                <a:cubicBezTo>
                  <a:pt x="5576693" y="3181107"/>
                  <a:pt x="5571534" y="3201048"/>
                  <a:pt x="5569917" y="3215523"/>
                </a:cubicBezTo>
                <a:cubicBezTo>
                  <a:pt x="5563755" y="3296903"/>
                  <a:pt x="5558248" y="3359305"/>
                  <a:pt x="5551779" y="3417202"/>
                </a:cubicBezTo>
                <a:cubicBezTo>
                  <a:pt x="5552741" y="3421707"/>
                  <a:pt x="5552741" y="3421707"/>
                  <a:pt x="5552741" y="3421707"/>
                </a:cubicBezTo>
                <a:cubicBezTo>
                  <a:pt x="5549200" y="3427172"/>
                  <a:pt x="5549200" y="3427172"/>
                  <a:pt x="5549200" y="3427172"/>
                </a:cubicBezTo>
                <a:cubicBezTo>
                  <a:pt x="5542269" y="3449847"/>
                  <a:pt x="5535099" y="3471394"/>
                  <a:pt x="5528169" y="3494068"/>
                </a:cubicBezTo>
                <a:lnTo>
                  <a:pt x="5510688" y="3559800"/>
                </a:lnTo>
                <a:lnTo>
                  <a:pt x="5510930" y="3558388"/>
                </a:lnTo>
                <a:cubicBezTo>
                  <a:pt x="5511768" y="3552322"/>
                  <a:pt x="5512375" y="3546894"/>
                  <a:pt x="5512778" y="3543275"/>
                </a:cubicBezTo>
                <a:cubicBezTo>
                  <a:pt x="5511816" y="3538772"/>
                  <a:pt x="5515358" y="3533305"/>
                  <a:pt x="5515358" y="3533305"/>
                </a:cubicBezTo>
                <a:cubicBezTo>
                  <a:pt x="5520517" y="3513364"/>
                  <a:pt x="5527601" y="3502432"/>
                  <a:pt x="5522135" y="3498890"/>
                </a:cubicBezTo>
                <a:cubicBezTo>
                  <a:pt x="5530181" y="3492461"/>
                  <a:pt x="5533415" y="3463512"/>
                  <a:pt x="5533108" y="3440030"/>
                </a:cubicBezTo>
                <a:cubicBezTo>
                  <a:pt x="5532146" y="3435526"/>
                  <a:pt x="5531183" y="3431021"/>
                  <a:pt x="5535687" y="3430059"/>
                </a:cubicBezTo>
                <a:cubicBezTo>
                  <a:pt x="5535687" y="3430059"/>
                  <a:pt x="5539229" y="3424593"/>
                  <a:pt x="5538267" y="3420089"/>
                </a:cubicBezTo>
                <a:cubicBezTo>
                  <a:pt x="5537304" y="3415585"/>
                  <a:pt x="5536342" y="3411081"/>
                  <a:pt x="5532800" y="3416547"/>
                </a:cubicBezTo>
                <a:cubicBezTo>
                  <a:pt x="5528297" y="3417509"/>
                  <a:pt x="5525717" y="3427480"/>
                  <a:pt x="5523137" y="3437450"/>
                </a:cubicBezTo>
                <a:cubicBezTo>
                  <a:pt x="5524099" y="3441955"/>
                  <a:pt x="5524099" y="3441955"/>
                  <a:pt x="5524099" y="3441955"/>
                </a:cubicBezTo>
                <a:cubicBezTo>
                  <a:pt x="5513781" y="3481836"/>
                  <a:pt x="5507660" y="3497272"/>
                  <a:pt x="5505387" y="3530725"/>
                </a:cubicBezTo>
                <a:cubicBezTo>
                  <a:pt x="5505387" y="3530725"/>
                  <a:pt x="5506350" y="3535230"/>
                  <a:pt x="5506350" y="3535230"/>
                </a:cubicBezTo>
                <a:cubicBezTo>
                  <a:pt x="5502809" y="3540696"/>
                  <a:pt x="5496687" y="3556133"/>
                  <a:pt x="5493145" y="3561598"/>
                </a:cubicBezTo>
                <a:cubicBezTo>
                  <a:pt x="5499574" y="3569645"/>
                  <a:pt x="5490566" y="3571569"/>
                  <a:pt x="5485406" y="3591510"/>
                </a:cubicBezTo>
                <a:cubicBezTo>
                  <a:pt x="5482018" y="3608717"/>
                  <a:pt x="5478226" y="3629544"/>
                  <a:pt x="5472745" y="3650731"/>
                </a:cubicBezTo>
                <a:lnTo>
                  <a:pt x="5453639" y="3702176"/>
                </a:lnTo>
                <a:lnTo>
                  <a:pt x="5451565" y="3697642"/>
                </a:lnTo>
                <a:cubicBezTo>
                  <a:pt x="5430929" y="3777405"/>
                  <a:pt x="5403864" y="3849122"/>
                  <a:pt x="5369715" y="3931772"/>
                </a:cubicBezTo>
                <a:cubicBezTo>
                  <a:pt x="5369715" y="3931772"/>
                  <a:pt x="5365212" y="3932734"/>
                  <a:pt x="5365212" y="3932734"/>
                </a:cubicBezTo>
                <a:cubicBezTo>
                  <a:pt x="5366174" y="3937239"/>
                  <a:pt x="5366174" y="3937239"/>
                  <a:pt x="5366174" y="3937239"/>
                </a:cubicBezTo>
                <a:cubicBezTo>
                  <a:pt x="5366174" y="3937239"/>
                  <a:pt x="5366174" y="3937239"/>
                  <a:pt x="5367136" y="3941742"/>
                </a:cubicBezTo>
                <a:cubicBezTo>
                  <a:pt x="5363594" y="3947209"/>
                  <a:pt x="5355549" y="3953638"/>
                  <a:pt x="5352006" y="3959103"/>
                </a:cubicBezTo>
                <a:cubicBezTo>
                  <a:pt x="5363901" y="3970692"/>
                  <a:pt x="5338146" y="4004452"/>
                  <a:pt x="5329445" y="4029858"/>
                </a:cubicBezTo>
                <a:cubicBezTo>
                  <a:pt x="5323979" y="4026316"/>
                  <a:pt x="5331063" y="4015384"/>
                  <a:pt x="5326559" y="4016346"/>
                </a:cubicBezTo>
                <a:cubicBezTo>
                  <a:pt x="5308849" y="4043679"/>
                  <a:pt x="5336530" y="4018926"/>
                  <a:pt x="5319782" y="4050762"/>
                </a:cubicBezTo>
                <a:cubicBezTo>
                  <a:pt x="5315278" y="4051724"/>
                  <a:pt x="5318820" y="4046257"/>
                  <a:pt x="5314316" y="4047220"/>
                </a:cubicBezTo>
                <a:cubicBezTo>
                  <a:pt x="5303035" y="4082597"/>
                  <a:pt x="5280823" y="4110892"/>
                  <a:pt x="5276625" y="4135336"/>
                </a:cubicBezTo>
                <a:cubicBezTo>
                  <a:pt x="5276625" y="4135336"/>
                  <a:pt x="5279205" y="4125366"/>
                  <a:pt x="5272122" y="4136298"/>
                </a:cubicBezTo>
                <a:cubicBezTo>
                  <a:pt x="5272429" y="4159781"/>
                  <a:pt x="5248292" y="4179067"/>
                  <a:pt x="5234124" y="4200931"/>
                </a:cubicBezTo>
                <a:cubicBezTo>
                  <a:pt x="5226386" y="4230843"/>
                  <a:pt x="5208676" y="4258175"/>
                  <a:pt x="5190005" y="4281002"/>
                </a:cubicBezTo>
                <a:cubicBezTo>
                  <a:pt x="5180669" y="4292416"/>
                  <a:pt x="5171334" y="4303830"/>
                  <a:pt x="5161796" y="4317053"/>
                </a:cubicBezTo>
                <a:lnTo>
                  <a:pt x="5135887" y="4358358"/>
                </a:lnTo>
                <a:lnTo>
                  <a:pt x="5134954" y="4353989"/>
                </a:lnTo>
                <a:cubicBezTo>
                  <a:pt x="5130449" y="4354951"/>
                  <a:pt x="5130449" y="4354951"/>
                  <a:pt x="5131412" y="4359456"/>
                </a:cubicBezTo>
                <a:cubicBezTo>
                  <a:pt x="5128832" y="4369426"/>
                  <a:pt x="5128832" y="4369426"/>
                  <a:pt x="5128832" y="4369426"/>
                </a:cubicBezTo>
                <a:cubicBezTo>
                  <a:pt x="5127869" y="4364921"/>
                  <a:pt x="5127869" y="4364921"/>
                  <a:pt x="5127869" y="4364921"/>
                </a:cubicBezTo>
                <a:cubicBezTo>
                  <a:pt x="5119824" y="4371350"/>
                  <a:pt x="5112740" y="4382283"/>
                  <a:pt x="5106619" y="4397719"/>
                </a:cubicBezTo>
                <a:cubicBezTo>
                  <a:pt x="5106619" y="4397719"/>
                  <a:pt x="5107581" y="4402224"/>
                  <a:pt x="5107581" y="4402224"/>
                </a:cubicBezTo>
                <a:cubicBezTo>
                  <a:pt x="5108544" y="4406728"/>
                  <a:pt x="5104039" y="4407690"/>
                  <a:pt x="5105001" y="4412194"/>
                </a:cubicBezTo>
                <a:cubicBezTo>
                  <a:pt x="5104039" y="4407690"/>
                  <a:pt x="5107581" y="4402224"/>
                  <a:pt x="5103077" y="4403186"/>
                </a:cubicBezTo>
                <a:cubicBezTo>
                  <a:pt x="5099535" y="4408653"/>
                  <a:pt x="5095994" y="4414118"/>
                  <a:pt x="5092452" y="4419585"/>
                </a:cubicBezTo>
                <a:cubicBezTo>
                  <a:pt x="5091489" y="4415080"/>
                  <a:pt x="5091489" y="4415080"/>
                  <a:pt x="5091489" y="4415080"/>
                </a:cubicBezTo>
                <a:cubicBezTo>
                  <a:pt x="5091489" y="4415080"/>
                  <a:pt x="5091489" y="4415080"/>
                  <a:pt x="5090527" y="4410577"/>
                </a:cubicBezTo>
                <a:cubicBezTo>
                  <a:pt x="5090527" y="4410577"/>
                  <a:pt x="5090527" y="4410577"/>
                  <a:pt x="5086023" y="4411539"/>
                </a:cubicBezTo>
                <a:cubicBezTo>
                  <a:pt x="5086985" y="4416043"/>
                  <a:pt x="5087947" y="4420547"/>
                  <a:pt x="5087947" y="4420547"/>
                </a:cubicBezTo>
                <a:cubicBezTo>
                  <a:pt x="5087947" y="4420547"/>
                  <a:pt x="5087947" y="4420547"/>
                  <a:pt x="5088910" y="4425051"/>
                </a:cubicBezTo>
                <a:cubicBezTo>
                  <a:pt x="5088910" y="4425051"/>
                  <a:pt x="5085368" y="4430518"/>
                  <a:pt x="5085368" y="4430518"/>
                </a:cubicBezTo>
                <a:cubicBezTo>
                  <a:pt x="5085368" y="4430518"/>
                  <a:pt x="5080864" y="4431480"/>
                  <a:pt x="5080864" y="4431480"/>
                </a:cubicBezTo>
                <a:cubicBezTo>
                  <a:pt x="5080864" y="4431480"/>
                  <a:pt x="5076360" y="4432443"/>
                  <a:pt x="5076360" y="4432443"/>
                </a:cubicBezTo>
                <a:cubicBezTo>
                  <a:pt x="5077322" y="4436946"/>
                  <a:pt x="5077322" y="4436946"/>
                  <a:pt x="5077322" y="4436946"/>
                </a:cubicBezTo>
                <a:cubicBezTo>
                  <a:pt x="5078284" y="4441450"/>
                  <a:pt x="5078284" y="4441450"/>
                  <a:pt x="5078284" y="4441450"/>
                </a:cubicBezTo>
                <a:cubicBezTo>
                  <a:pt x="5074742" y="4446917"/>
                  <a:pt x="5071201" y="4452382"/>
                  <a:pt x="5066697" y="4453345"/>
                </a:cubicBezTo>
                <a:cubicBezTo>
                  <a:pt x="5066697" y="4453345"/>
                  <a:pt x="5066697" y="4453345"/>
                  <a:pt x="5065735" y="4448841"/>
                </a:cubicBezTo>
                <a:cubicBezTo>
                  <a:pt x="5065735" y="4448841"/>
                  <a:pt x="5062192" y="4454307"/>
                  <a:pt x="5062192" y="4454307"/>
                </a:cubicBezTo>
                <a:cubicBezTo>
                  <a:pt x="5058650" y="4459774"/>
                  <a:pt x="5058650" y="4459774"/>
                  <a:pt x="5058650" y="4459774"/>
                </a:cubicBezTo>
                <a:cubicBezTo>
                  <a:pt x="5058650" y="4459774"/>
                  <a:pt x="5055109" y="4465240"/>
                  <a:pt x="5056071" y="4469744"/>
                </a:cubicBezTo>
                <a:cubicBezTo>
                  <a:pt x="5055109" y="4465240"/>
                  <a:pt x="5055109" y="4465240"/>
                  <a:pt x="5055109" y="4465240"/>
                </a:cubicBezTo>
                <a:cubicBezTo>
                  <a:pt x="5050605" y="4466203"/>
                  <a:pt x="5047063" y="4471668"/>
                  <a:pt x="5039017" y="4478097"/>
                </a:cubicBezTo>
                <a:cubicBezTo>
                  <a:pt x="5041596" y="4468127"/>
                  <a:pt x="5034513" y="4479059"/>
                  <a:pt x="5037093" y="4469089"/>
                </a:cubicBezTo>
                <a:cubicBezTo>
                  <a:pt x="5021963" y="4486451"/>
                  <a:pt x="5021963" y="4486451"/>
                  <a:pt x="5021963" y="4486451"/>
                </a:cubicBezTo>
                <a:cubicBezTo>
                  <a:pt x="5021963" y="4486451"/>
                  <a:pt x="5021001" y="4481946"/>
                  <a:pt x="5021001" y="4481946"/>
                </a:cubicBezTo>
                <a:cubicBezTo>
                  <a:pt x="5024543" y="4476480"/>
                  <a:pt x="5024543" y="4476480"/>
                  <a:pt x="5024543" y="4476480"/>
                </a:cubicBezTo>
                <a:cubicBezTo>
                  <a:pt x="5024543" y="4476480"/>
                  <a:pt x="5029046" y="4475517"/>
                  <a:pt x="5023581" y="4471976"/>
                </a:cubicBezTo>
                <a:cubicBezTo>
                  <a:pt x="5023581" y="4471976"/>
                  <a:pt x="5023581" y="4471976"/>
                  <a:pt x="5020039" y="4477442"/>
                </a:cubicBezTo>
                <a:cubicBezTo>
                  <a:pt x="5016497" y="4482909"/>
                  <a:pt x="5016497" y="4482909"/>
                  <a:pt x="5016497" y="4482909"/>
                </a:cubicBezTo>
                <a:cubicBezTo>
                  <a:pt x="5017459" y="4487413"/>
                  <a:pt x="5012955" y="4488375"/>
                  <a:pt x="5013917" y="4492879"/>
                </a:cubicBezTo>
                <a:cubicBezTo>
                  <a:pt x="5013917" y="4492879"/>
                  <a:pt x="5019383" y="4496421"/>
                  <a:pt x="5022925" y="4490954"/>
                </a:cubicBezTo>
                <a:cubicBezTo>
                  <a:pt x="5019383" y="4496421"/>
                  <a:pt x="5019383" y="4496421"/>
                  <a:pt x="5019383" y="4496421"/>
                </a:cubicBezTo>
                <a:cubicBezTo>
                  <a:pt x="5009720" y="4517324"/>
                  <a:pt x="5004254" y="4513782"/>
                  <a:pt x="5002636" y="4528256"/>
                </a:cubicBezTo>
                <a:cubicBezTo>
                  <a:pt x="5009720" y="4517324"/>
                  <a:pt x="5015187" y="4520866"/>
                  <a:pt x="5019690" y="4519904"/>
                </a:cubicBezTo>
                <a:cubicBezTo>
                  <a:pt x="5016149" y="4525369"/>
                  <a:pt x="5008103" y="4531798"/>
                  <a:pt x="5004561" y="4537265"/>
                </a:cubicBezTo>
                <a:cubicBezTo>
                  <a:pt x="5001020" y="4542730"/>
                  <a:pt x="4997478" y="4548197"/>
                  <a:pt x="4993936" y="4553664"/>
                </a:cubicBezTo>
                <a:cubicBezTo>
                  <a:pt x="4989432" y="4554626"/>
                  <a:pt x="4985890" y="4560092"/>
                  <a:pt x="4985890" y="4560092"/>
                </a:cubicBezTo>
                <a:cubicBezTo>
                  <a:pt x="4981386" y="4561054"/>
                  <a:pt x="4984928" y="4555588"/>
                  <a:pt x="4983966" y="4551084"/>
                </a:cubicBezTo>
                <a:cubicBezTo>
                  <a:pt x="4969798" y="4572949"/>
                  <a:pt x="4969798" y="4572949"/>
                  <a:pt x="4969798" y="4572949"/>
                </a:cubicBezTo>
                <a:cubicBezTo>
                  <a:pt x="4964332" y="4569407"/>
                  <a:pt x="4964332" y="4569407"/>
                  <a:pt x="4964332" y="4569407"/>
                </a:cubicBezTo>
                <a:cubicBezTo>
                  <a:pt x="4964332" y="4569407"/>
                  <a:pt x="4963369" y="4564903"/>
                  <a:pt x="4967874" y="4563941"/>
                </a:cubicBezTo>
                <a:cubicBezTo>
                  <a:pt x="4966911" y="4559437"/>
                  <a:pt x="4966911" y="4559437"/>
                  <a:pt x="4966911" y="4559437"/>
                </a:cubicBezTo>
                <a:cubicBezTo>
                  <a:pt x="4966911" y="4559437"/>
                  <a:pt x="4966911" y="4559437"/>
                  <a:pt x="4962407" y="4560400"/>
                </a:cubicBezTo>
                <a:cubicBezTo>
                  <a:pt x="4957904" y="4561362"/>
                  <a:pt x="4958866" y="4565865"/>
                  <a:pt x="4958866" y="4565865"/>
                </a:cubicBezTo>
                <a:cubicBezTo>
                  <a:pt x="4959828" y="4570370"/>
                  <a:pt x="4959828" y="4570370"/>
                  <a:pt x="4959828" y="4570370"/>
                </a:cubicBezTo>
                <a:cubicBezTo>
                  <a:pt x="4959828" y="4570370"/>
                  <a:pt x="4955324" y="4571332"/>
                  <a:pt x="4956286" y="4575836"/>
                </a:cubicBezTo>
                <a:cubicBezTo>
                  <a:pt x="4956286" y="4575836"/>
                  <a:pt x="4956286" y="4575836"/>
                  <a:pt x="4952744" y="4581303"/>
                </a:cubicBezTo>
                <a:cubicBezTo>
                  <a:pt x="4952744" y="4581303"/>
                  <a:pt x="4952744" y="4581303"/>
                  <a:pt x="4948240" y="4582265"/>
                </a:cubicBezTo>
                <a:cubicBezTo>
                  <a:pt x="4948240" y="4582265"/>
                  <a:pt x="4949202" y="4586769"/>
                  <a:pt x="4949202" y="4586769"/>
                </a:cubicBezTo>
                <a:cubicBezTo>
                  <a:pt x="4944698" y="4587731"/>
                  <a:pt x="4944698" y="4587731"/>
                  <a:pt x="4944698" y="4587731"/>
                </a:cubicBezTo>
                <a:cubicBezTo>
                  <a:pt x="4943735" y="4583228"/>
                  <a:pt x="4943735" y="4583228"/>
                  <a:pt x="4943735" y="4583228"/>
                </a:cubicBezTo>
                <a:cubicBezTo>
                  <a:pt x="4946315" y="4573257"/>
                  <a:pt x="4946315" y="4573257"/>
                  <a:pt x="4946315" y="4573257"/>
                </a:cubicBezTo>
                <a:cubicBezTo>
                  <a:pt x="4949857" y="4567790"/>
                  <a:pt x="4954362" y="4566827"/>
                  <a:pt x="4953399" y="4562324"/>
                </a:cubicBezTo>
                <a:cubicBezTo>
                  <a:pt x="4953399" y="4562324"/>
                  <a:pt x="4953399" y="4562324"/>
                  <a:pt x="4948895" y="4563286"/>
                </a:cubicBezTo>
                <a:cubicBezTo>
                  <a:pt x="4944391" y="4564249"/>
                  <a:pt x="4945353" y="4568752"/>
                  <a:pt x="4945353" y="4568752"/>
                </a:cubicBezTo>
                <a:cubicBezTo>
                  <a:pt x="4937307" y="4575181"/>
                  <a:pt x="4938270" y="4579685"/>
                  <a:pt x="4934728" y="4585152"/>
                </a:cubicBezTo>
                <a:cubicBezTo>
                  <a:pt x="4935690" y="4589655"/>
                  <a:pt x="4935690" y="4589655"/>
                  <a:pt x="4935690" y="4589655"/>
                </a:cubicBezTo>
                <a:cubicBezTo>
                  <a:pt x="4933110" y="4599626"/>
                  <a:pt x="4928607" y="4600589"/>
                  <a:pt x="4929569" y="4605092"/>
                </a:cubicBezTo>
                <a:cubicBezTo>
                  <a:pt x="4914439" y="4622453"/>
                  <a:pt x="4894805" y="4640777"/>
                  <a:pt x="4880638" y="4662642"/>
                </a:cubicBezTo>
                <a:cubicBezTo>
                  <a:pt x="4876134" y="4663604"/>
                  <a:pt x="4876134" y="4663604"/>
                  <a:pt x="4876134" y="4663604"/>
                </a:cubicBezTo>
                <a:cubicBezTo>
                  <a:pt x="4871630" y="4664567"/>
                  <a:pt x="4872593" y="4669071"/>
                  <a:pt x="4872593" y="4669071"/>
                </a:cubicBezTo>
                <a:cubicBezTo>
                  <a:pt x="4868088" y="4670033"/>
                  <a:pt x="4864546" y="4675500"/>
                  <a:pt x="4861005" y="4680965"/>
                </a:cubicBezTo>
                <a:cubicBezTo>
                  <a:pt x="4861005" y="4680965"/>
                  <a:pt x="4861005" y="4680965"/>
                  <a:pt x="4857463" y="4686432"/>
                </a:cubicBezTo>
                <a:cubicBezTo>
                  <a:pt x="4852959" y="4687394"/>
                  <a:pt x="4849417" y="4692861"/>
                  <a:pt x="4845875" y="4698327"/>
                </a:cubicBezTo>
                <a:cubicBezTo>
                  <a:pt x="4841371" y="4699289"/>
                  <a:pt x="4837829" y="4704756"/>
                  <a:pt x="4834288" y="4710222"/>
                </a:cubicBezTo>
                <a:cubicBezTo>
                  <a:pt x="4825279" y="4712147"/>
                  <a:pt x="4815616" y="4733050"/>
                  <a:pt x="4798562" y="4741402"/>
                </a:cubicBezTo>
                <a:cubicBezTo>
                  <a:pt x="4795982" y="4751374"/>
                  <a:pt x="4772807" y="4775163"/>
                  <a:pt x="4762182" y="4791561"/>
                </a:cubicBezTo>
                <a:cubicBezTo>
                  <a:pt x="4762182" y="4791561"/>
                  <a:pt x="4746090" y="4804419"/>
                  <a:pt x="4750594" y="4803457"/>
                </a:cubicBezTo>
                <a:cubicBezTo>
                  <a:pt x="4770227" y="4785134"/>
                  <a:pt x="4753481" y="4816969"/>
                  <a:pt x="4761527" y="4810540"/>
                </a:cubicBezTo>
                <a:cubicBezTo>
                  <a:pt x="4768610" y="4799608"/>
                  <a:pt x="4767648" y="4795104"/>
                  <a:pt x="4792748" y="4780322"/>
                </a:cubicBezTo>
                <a:cubicBezTo>
                  <a:pt x="4782777" y="4777742"/>
                  <a:pt x="4832015" y="4743675"/>
                  <a:pt x="4825586" y="4735629"/>
                </a:cubicBezTo>
                <a:cubicBezTo>
                  <a:pt x="4810457" y="4752990"/>
                  <a:pt x="4829128" y="4730163"/>
                  <a:pt x="4840716" y="4718268"/>
                </a:cubicBezTo>
                <a:cubicBezTo>
                  <a:pt x="4840716" y="4718268"/>
                  <a:pt x="4840716" y="4718268"/>
                  <a:pt x="4841678" y="4722772"/>
                </a:cubicBezTo>
                <a:cubicBezTo>
                  <a:pt x="4837175" y="4723734"/>
                  <a:pt x="4837175" y="4723734"/>
                  <a:pt x="4837175" y="4723734"/>
                </a:cubicBezTo>
                <a:cubicBezTo>
                  <a:pt x="4833633" y="4729201"/>
                  <a:pt x="4833633" y="4729201"/>
                  <a:pt x="4838137" y="4728239"/>
                </a:cubicBezTo>
                <a:cubicBezTo>
                  <a:pt x="4838137" y="4728239"/>
                  <a:pt x="4838137" y="4728239"/>
                  <a:pt x="4842641" y="4727276"/>
                </a:cubicBezTo>
                <a:cubicBezTo>
                  <a:pt x="4846183" y="4721810"/>
                  <a:pt x="4846183" y="4721810"/>
                  <a:pt x="4846183" y="4721810"/>
                </a:cubicBezTo>
                <a:cubicBezTo>
                  <a:pt x="4849725" y="4716343"/>
                  <a:pt x="4848762" y="4711839"/>
                  <a:pt x="4843296" y="4708298"/>
                </a:cubicBezTo>
                <a:cubicBezTo>
                  <a:pt x="4846838" y="4702831"/>
                  <a:pt x="4850379" y="4697365"/>
                  <a:pt x="4854883" y="4696402"/>
                </a:cubicBezTo>
                <a:cubicBezTo>
                  <a:pt x="4859387" y="4695440"/>
                  <a:pt x="4859387" y="4695440"/>
                  <a:pt x="4863892" y="4694478"/>
                </a:cubicBezTo>
                <a:cubicBezTo>
                  <a:pt x="4863892" y="4694478"/>
                  <a:pt x="4863892" y="4694478"/>
                  <a:pt x="4864854" y="4698982"/>
                </a:cubicBezTo>
                <a:cubicBezTo>
                  <a:pt x="4869358" y="4698020"/>
                  <a:pt x="4868395" y="4693515"/>
                  <a:pt x="4868395" y="4693515"/>
                </a:cubicBezTo>
                <a:cubicBezTo>
                  <a:pt x="4868395" y="4693515"/>
                  <a:pt x="4867433" y="4689012"/>
                  <a:pt x="4867433" y="4689012"/>
                </a:cubicBezTo>
                <a:cubicBezTo>
                  <a:pt x="4866471" y="4684508"/>
                  <a:pt x="4870975" y="4683545"/>
                  <a:pt x="4870013" y="4679041"/>
                </a:cubicBezTo>
                <a:cubicBezTo>
                  <a:pt x="4874517" y="4678079"/>
                  <a:pt x="4878058" y="4672613"/>
                  <a:pt x="4878058" y="4672613"/>
                </a:cubicBezTo>
                <a:cubicBezTo>
                  <a:pt x="4878058" y="4672613"/>
                  <a:pt x="4878058" y="4672613"/>
                  <a:pt x="4882563" y="4671651"/>
                </a:cubicBezTo>
                <a:cubicBezTo>
                  <a:pt x="4881600" y="4667146"/>
                  <a:pt x="4881600" y="4667146"/>
                  <a:pt x="4881600" y="4667146"/>
                </a:cubicBezTo>
                <a:cubicBezTo>
                  <a:pt x="4881600" y="4667146"/>
                  <a:pt x="4886105" y="4666184"/>
                  <a:pt x="4885142" y="4661680"/>
                </a:cubicBezTo>
                <a:cubicBezTo>
                  <a:pt x="4900272" y="4644319"/>
                  <a:pt x="4914439" y="4622453"/>
                  <a:pt x="4935035" y="4608634"/>
                </a:cubicBezTo>
                <a:cubicBezTo>
                  <a:pt x="4938577" y="4603167"/>
                  <a:pt x="4938577" y="4603167"/>
                  <a:pt x="4938577" y="4603167"/>
                </a:cubicBezTo>
                <a:cubicBezTo>
                  <a:pt x="4938577" y="4603167"/>
                  <a:pt x="4937615" y="4598664"/>
                  <a:pt x="4937615" y="4598664"/>
                </a:cubicBezTo>
                <a:cubicBezTo>
                  <a:pt x="4937615" y="4598664"/>
                  <a:pt x="4942119" y="4597702"/>
                  <a:pt x="4942119" y="4597702"/>
                </a:cubicBezTo>
                <a:cubicBezTo>
                  <a:pt x="4942119" y="4597702"/>
                  <a:pt x="4943081" y="4602205"/>
                  <a:pt x="4943081" y="4602205"/>
                </a:cubicBezTo>
                <a:cubicBezTo>
                  <a:pt x="4952089" y="4600281"/>
                  <a:pt x="4955631" y="4594815"/>
                  <a:pt x="4963677" y="4588386"/>
                </a:cubicBezTo>
                <a:cubicBezTo>
                  <a:pt x="4962715" y="4583882"/>
                  <a:pt x="4962715" y="4583882"/>
                  <a:pt x="4962715" y="4583882"/>
                </a:cubicBezTo>
                <a:cubicBezTo>
                  <a:pt x="4977189" y="4585499"/>
                  <a:pt x="4955631" y="4594815"/>
                  <a:pt x="4961097" y="4598356"/>
                </a:cubicBezTo>
                <a:cubicBezTo>
                  <a:pt x="4964640" y="4592890"/>
                  <a:pt x="4980730" y="4580033"/>
                  <a:pt x="4991357" y="4563634"/>
                </a:cubicBezTo>
                <a:cubicBezTo>
                  <a:pt x="4994898" y="4558167"/>
                  <a:pt x="5001982" y="4547235"/>
                  <a:pt x="5010027" y="4540806"/>
                </a:cubicBezTo>
                <a:cubicBezTo>
                  <a:pt x="5013570" y="4535340"/>
                  <a:pt x="5020653" y="4524407"/>
                  <a:pt x="5028699" y="4517979"/>
                </a:cubicBezTo>
                <a:cubicBezTo>
                  <a:pt x="5039324" y="4501580"/>
                  <a:pt x="5051874" y="4494189"/>
                  <a:pt x="5061537" y="4473286"/>
                </a:cubicBezTo>
                <a:cubicBezTo>
                  <a:pt x="5065079" y="4467819"/>
                  <a:pt x="5073126" y="4461391"/>
                  <a:pt x="5073126" y="4461391"/>
                </a:cubicBezTo>
                <a:cubicBezTo>
                  <a:pt x="5076667" y="4455925"/>
                  <a:pt x="5081171" y="4454962"/>
                  <a:pt x="5080209" y="4450458"/>
                </a:cubicBezTo>
                <a:cubicBezTo>
                  <a:pt x="5084713" y="4449496"/>
                  <a:pt x="5084713" y="4449496"/>
                  <a:pt x="5088254" y="4444030"/>
                </a:cubicBezTo>
                <a:cubicBezTo>
                  <a:pt x="5087292" y="4439526"/>
                  <a:pt x="5095338" y="4433097"/>
                  <a:pt x="5098881" y="4427631"/>
                </a:cubicBezTo>
                <a:cubicBezTo>
                  <a:pt x="5099843" y="4432134"/>
                  <a:pt x="5110468" y="4415736"/>
                  <a:pt x="5110468" y="4415736"/>
                </a:cubicBezTo>
                <a:cubicBezTo>
                  <a:pt x="5114009" y="4410269"/>
                  <a:pt x="5117551" y="4404803"/>
                  <a:pt x="5116589" y="4400299"/>
                </a:cubicBezTo>
                <a:cubicBezTo>
                  <a:pt x="5121093" y="4399337"/>
                  <a:pt x="5121093" y="4399337"/>
                  <a:pt x="5121093" y="4399337"/>
                </a:cubicBezTo>
                <a:cubicBezTo>
                  <a:pt x="5159398" y="4358185"/>
                  <a:pt x="5202862" y="4297094"/>
                  <a:pt x="5231197" y="4253363"/>
                </a:cubicBezTo>
                <a:cubicBezTo>
                  <a:pt x="5235700" y="4252401"/>
                  <a:pt x="5235700" y="4252401"/>
                  <a:pt x="5235700" y="4252401"/>
                </a:cubicBezTo>
                <a:cubicBezTo>
                  <a:pt x="5235700" y="4252401"/>
                  <a:pt x="5235700" y="4252401"/>
                  <a:pt x="5240205" y="4251439"/>
                </a:cubicBezTo>
                <a:cubicBezTo>
                  <a:pt x="5236663" y="4256905"/>
                  <a:pt x="5236663" y="4256905"/>
                  <a:pt x="5233121" y="4262371"/>
                </a:cubicBezTo>
                <a:cubicBezTo>
                  <a:pt x="5233121" y="4262371"/>
                  <a:pt x="5229579" y="4267837"/>
                  <a:pt x="5226037" y="4273304"/>
                </a:cubicBezTo>
                <a:cubicBezTo>
                  <a:pt x="5222495" y="4278771"/>
                  <a:pt x="5222495" y="4278771"/>
                  <a:pt x="5218954" y="4284236"/>
                </a:cubicBezTo>
                <a:cubicBezTo>
                  <a:pt x="5218954" y="4284236"/>
                  <a:pt x="5218954" y="4284236"/>
                  <a:pt x="5219916" y="4288741"/>
                </a:cubicBezTo>
                <a:cubicBezTo>
                  <a:pt x="5211870" y="4295170"/>
                  <a:pt x="5209291" y="4305140"/>
                  <a:pt x="5202207" y="4316072"/>
                </a:cubicBezTo>
                <a:cubicBezTo>
                  <a:pt x="5202207" y="4316072"/>
                  <a:pt x="5198665" y="4321539"/>
                  <a:pt x="5203169" y="4320576"/>
                </a:cubicBezTo>
                <a:cubicBezTo>
                  <a:pt x="5204132" y="4325081"/>
                  <a:pt x="5207674" y="4319614"/>
                  <a:pt x="5207674" y="4319614"/>
                </a:cubicBezTo>
                <a:cubicBezTo>
                  <a:pt x="5211216" y="4314147"/>
                  <a:pt x="5211216" y="4314147"/>
                  <a:pt x="5211216" y="4314147"/>
                </a:cubicBezTo>
                <a:cubicBezTo>
                  <a:pt x="5211216" y="4314147"/>
                  <a:pt x="5215719" y="4313185"/>
                  <a:pt x="5214757" y="4308682"/>
                </a:cubicBezTo>
                <a:cubicBezTo>
                  <a:pt x="5218299" y="4303215"/>
                  <a:pt x="5218299" y="4303215"/>
                  <a:pt x="5218299" y="4303215"/>
                </a:cubicBezTo>
                <a:cubicBezTo>
                  <a:pt x="5217337" y="4298711"/>
                  <a:pt x="5221841" y="4297748"/>
                  <a:pt x="5225382" y="4292283"/>
                </a:cubicBezTo>
                <a:cubicBezTo>
                  <a:pt x="5221841" y="4297748"/>
                  <a:pt x="5217916" y="4304180"/>
                  <a:pt x="5214073" y="4310299"/>
                </a:cubicBezTo>
                <a:lnTo>
                  <a:pt x="5204204" y="4325020"/>
                </a:lnTo>
                <a:lnTo>
                  <a:pt x="5204132" y="4325081"/>
                </a:lnTo>
                <a:lnTo>
                  <a:pt x="5204128" y="4325131"/>
                </a:lnTo>
                <a:lnTo>
                  <a:pt x="5203246" y="4326447"/>
                </a:lnTo>
                <a:cubicBezTo>
                  <a:pt x="5196808" y="4334887"/>
                  <a:pt x="5192544" y="4336975"/>
                  <a:pt x="5194162" y="4322501"/>
                </a:cubicBezTo>
                <a:cubicBezTo>
                  <a:pt x="5181919" y="4353374"/>
                  <a:pt x="5173872" y="4359803"/>
                  <a:pt x="5159705" y="4381669"/>
                </a:cubicBezTo>
                <a:cubicBezTo>
                  <a:pt x="5164209" y="4380706"/>
                  <a:pt x="5164209" y="4380706"/>
                  <a:pt x="5164209" y="4380706"/>
                </a:cubicBezTo>
                <a:cubicBezTo>
                  <a:pt x="5153584" y="4397105"/>
                  <a:pt x="5153584" y="4397105"/>
                  <a:pt x="5153584" y="4397105"/>
                </a:cubicBezTo>
                <a:cubicBezTo>
                  <a:pt x="5149080" y="4398068"/>
                  <a:pt x="5149080" y="4398068"/>
                  <a:pt x="5149080" y="4398068"/>
                </a:cubicBezTo>
                <a:cubicBezTo>
                  <a:pt x="5150042" y="4402571"/>
                  <a:pt x="5150042" y="4402571"/>
                  <a:pt x="5150042" y="4402571"/>
                </a:cubicBezTo>
                <a:cubicBezTo>
                  <a:pt x="5145539" y="4403533"/>
                  <a:pt x="5145539" y="4403533"/>
                  <a:pt x="5145539" y="4403533"/>
                </a:cubicBezTo>
                <a:cubicBezTo>
                  <a:pt x="5141997" y="4409000"/>
                  <a:pt x="5142959" y="4413504"/>
                  <a:pt x="5138455" y="4414466"/>
                </a:cubicBezTo>
                <a:cubicBezTo>
                  <a:pt x="5139417" y="4418971"/>
                  <a:pt x="5134912" y="4419933"/>
                  <a:pt x="5135875" y="4424436"/>
                </a:cubicBezTo>
                <a:cubicBezTo>
                  <a:pt x="5131371" y="4425399"/>
                  <a:pt x="5132334" y="4429903"/>
                  <a:pt x="5132334" y="4429903"/>
                </a:cubicBezTo>
                <a:cubicBezTo>
                  <a:pt x="5128792" y="4435370"/>
                  <a:pt x="5125249" y="4440835"/>
                  <a:pt x="5121707" y="4446302"/>
                </a:cubicBezTo>
                <a:cubicBezTo>
                  <a:pt x="5122670" y="4450806"/>
                  <a:pt x="5122670" y="4450806"/>
                  <a:pt x="5122670" y="4450806"/>
                </a:cubicBezTo>
                <a:cubicBezTo>
                  <a:pt x="5122670" y="4450806"/>
                  <a:pt x="5118166" y="4451768"/>
                  <a:pt x="5119128" y="4456272"/>
                </a:cubicBezTo>
                <a:cubicBezTo>
                  <a:pt x="5107541" y="4468167"/>
                  <a:pt x="5096915" y="4484566"/>
                  <a:pt x="5086289" y="4500965"/>
                </a:cubicBezTo>
                <a:cubicBezTo>
                  <a:pt x="5085327" y="4496461"/>
                  <a:pt x="5085327" y="4496461"/>
                  <a:pt x="5080824" y="4497423"/>
                </a:cubicBezTo>
                <a:cubicBezTo>
                  <a:pt x="5084365" y="4491957"/>
                  <a:pt x="5084365" y="4491957"/>
                  <a:pt x="5084365" y="4491957"/>
                </a:cubicBezTo>
                <a:cubicBezTo>
                  <a:pt x="5088869" y="4490995"/>
                  <a:pt x="5087907" y="4486491"/>
                  <a:pt x="5087907" y="4486491"/>
                </a:cubicBezTo>
                <a:cubicBezTo>
                  <a:pt x="5087907" y="4486491"/>
                  <a:pt x="5083403" y="4487453"/>
                  <a:pt x="5083403" y="4487453"/>
                </a:cubicBezTo>
                <a:cubicBezTo>
                  <a:pt x="5079862" y="4492920"/>
                  <a:pt x="5079862" y="4492920"/>
                  <a:pt x="5079862" y="4492920"/>
                </a:cubicBezTo>
                <a:cubicBezTo>
                  <a:pt x="5079862" y="4492920"/>
                  <a:pt x="5076319" y="4498385"/>
                  <a:pt x="5076319" y="4498385"/>
                </a:cubicBezTo>
                <a:cubicBezTo>
                  <a:pt x="5077282" y="4502890"/>
                  <a:pt x="5077282" y="4502890"/>
                  <a:pt x="5077282" y="4502890"/>
                </a:cubicBezTo>
                <a:cubicBezTo>
                  <a:pt x="5077282" y="4502890"/>
                  <a:pt x="5077282" y="4502890"/>
                  <a:pt x="5078244" y="4507394"/>
                </a:cubicBezTo>
                <a:cubicBezTo>
                  <a:pt x="5066656" y="4519289"/>
                  <a:pt x="5056030" y="4535688"/>
                  <a:pt x="5044443" y="4547582"/>
                </a:cubicBezTo>
                <a:cubicBezTo>
                  <a:pt x="5044443" y="4547582"/>
                  <a:pt x="5044443" y="4547582"/>
                  <a:pt x="5045405" y="4552086"/>
                </a:cubicBezTo>
                <a:cubicBezTo>
                  <a:pt x="5018688" y="4581343"/>
                  <a:pt x="4996475" y="4609636"/>
                  <a:pt x="4968796" y="4634389"/>
                </a:cubicBezTo>
                <a:cubicBezTo>
                  <a:pt x="4934994" y="4674578"/>
                  <a:pt x="4900232" y="4710262"/>
                  <a:pt x="4860964" y="4746909"/>
                </a:cubicBezTo>
                <a:cubicBezTo>
                  <a:pt x="4852918" y="4753338"/>
                  <a:pt x="4835864" y="4761691"/>
                  <a:pt x="4837789" y="4770699"/>
                </a:cubicBezTo>
                <a:cubicBezTo>
                  <a:pt x="4837789" y="4770699"/>
                  <a:pt x="4837789" y="4770699"/>
                  <a:pt x="4833284" y="4771662"/>
                </a:cubicBezTo>
                <a:cubicBezTo>
                  <a:pt x="4828781" y="4772624"/>
                  <a:pt x="4825239" y="4778090"/>
                  <a:pt x="4820735" y="4779052"/>
                </a:cubicBezTo>
                <a:cubicBezTo>
                  <a:pt x="4820735" y="4779052"/>
                  <a:pt x="4817192" y="4784519"/>
                  <a:pt x="4817192" y="4784519"/>
                </a:cubicBezTo>
                <a:cubicBezTo>
                  <a:pt x="4817192" y="4784519"/>
                  <a:pt x="4821697" y="4783556"/>
                  <a:pt x="4821697" y="4783556"/>
                </a:cubicBezTo>
                <a:cubicBezTo>
                  <a:pt x="4802064" y="4801880"/>
                  <a:pt x="4782430" y="4820203"/>
                  <a:pt x="4762796" y="4838527"/>
                </a:cubicBezTo>
                <a:cubicBezTo>
                  <a:pt x="4715484" y="4881602"/>
                  <a:pt x="4715484" y="4881602"/>
                  <a:pt x="4715484" y="4881602"/>
                </a:cubicBezTo>
                <a:cubicBezTo>
                  <a:pt x="4699392" y="4894460"/>
                  <a:pt x="4699392" y="4894460"/>
                  <a:pt x="4699392" y="4894460"/>
                </a:cubicBezTo>
                <a:cubicBezTo>
                  <a:pt x="4691345" y="4900888"/>
                  <a:pt x="4670750" y="4914708"/>
                  <a:pt x="4654658" y="4927565"/>
                </a:cubicBezTo>
                <a:cubicBezTo>
                  <a:pt x="4635024" y="4945888"/>
                  <a:pt x="4618932" y="4958746"/>
                  <a:pt x="4623437" y="4957784"/>
                </a:cubicBezTo>
                <a:cubicBezTo>
                  <a:pt x="4567115" y="5002783"/>
                  <a:pt x="4510794" y="5047783"/>
                  <a:pt x="4440960" y="5095671"/>
                </a:cubicBezTo>
                <a:cubicBezTo>
                  <a:pt x="4403311" y="5117843"/>
                  <a:pt x="4336057" y="5155760"/>
                  <a:pt x="4291323" y="5188865"/>
                </a:cubicBezTo>
                <a:cubicBezTo>
                  <a:pt x="4239199" y="5209421"/>
                  <a:pt x="4189961" y="5243488"/>
                  <a:pt x="4134296" y="5269510"/>
                </a:cubicBezTo>
                <a:cubicBezTo>
                  <a:pt x="4126249" y="5275939"/>
                  <a:pt x="4125287" y="5271434"/>
                  <a:pt x="4117242" y="5277863"/>
                </a:cubicBezTo>
                <a:cubicBezTo>
                  <a:pt x="4013954" y="5323478"/>
                  <a:pt x="3908744" y="5360084"/>
                  <a:pt x="3802571" y="5392188"/>
                </a:cubicBezTo>
                <a:cubicBezTo>
                  <a:pt x="3747232" y="5408720"/>
                  <a:pt x="3692538" y="5422760"/>
                  <a:pt x="3637806" y="5433865"/>
                </a:cubicBezTo>
                <a:lnTo>
                  <a:pt x="3560810" y="5445094"/>
                </a:lnTo>
                <a:lnTo>
                  <a:pt x="3576039" y="5442351"/>
                </a:lnTo>
                <a:cubicBezTo>
                  <a:pt x="3593372" y="5438059"/>
                  <a:pt x="3608895" y="5433565"/>
                  <a:pt x="3617903" y="5431641"/>
                </a:cubicBezTo>
                <a:cubicBezTo>
                  <a:pt x="3617903" y="5431641"/>
                  <a:pt x="3622408" y="5430679"/>
                  <a:pt x="3622408" y="5430679"/>
                </a:cubicBezTo>
                <a:cubicBezTo>
                  <a:pt x="3671952" y="5420094"/>
                  <a:pt x="3707984" y="5412396"/>
                  <a:pt x="3756567" y="5397306"/>
                </a:cubicBezTo>
                <a:cubicBezTo>
                  <a:pt x="3761071" y="5396344"/>
                  <a:pt x="3761071" y="5396344"/>
                  <a:pt x="3761071" y="5396344"/>
                </a:cubicBezTo>
                <a:cubicBezTo>
                  <a:pt x="3765576" y="5395381"/>
                  <a:pt x="3765576" y="5395381"/>
                  <a:pt x="3764613" y="5390877"/>
                </a:cubicBezTo>
                <a:cubicBezTo>
                  <a:pt x="3760109" y="5391839"/>
                  <a:pt x="3755605" y="5392802"/>
                  <a:pt x="3755605" y="5392802"/>
                </a:cubicBezTo>
                <a:cubicBezTo>
                  <a:pt x="3756567" y="5397306"/>
                  <a:pt x="3756567" y="5397306"/>
                  <a:pt x="3756567" y="5397306"/>
                </a:cubicBezTo>
                <a:cubicBezTo>
                  <a:pt x="3702519" y="5408853"/>
                  <a:pt x="3670990" y="5415589"/>
                  <a:pt x="3621445" y="5426174"/>
                </a:cubicBezTo>
                <a:cubicBezTo>
                  <a:pt x="3624986" y="5420708"/>
                  <a:pt x="3620483" y="5421670"/>
                  <a:pt x="3615016" y="5418129"/>
                </a:cubicBezTo>
                <a:cubicBezTo>
                  <a:pt x="3610512" y="5419091"/>
                  <a:pt x="3610512" y="5419091"/>
                  <a:pt x="3610512" y="5419091"/>
                </a:cubicBezTo>
                <a:cubicBezTo>
                  <a:pt x="3611474" y="5423595"/>
                  <a:pt x="3611474" y="5423595"/>
                  <a:pt x="3611474" y="5423595"/>
                </a:cubicBezTo>
                <a:cubicBezTo>
                  <a:pt x="3571900" y="5436759"/>
                  <a:pt x="3527514" y="5427403"/>
                  <a:pt x="3516889" y="5443802"/>
                </a:cubicBezTo>
                <a:cubicBezTo>
                  <a:pt x="3517851" y="5448307"/>
                  <a:pt x="3517851" y="5448307"/>
                  <a:pt x="3517851" y="5448307"/>
                </a:cubicBezTo>
                <a:cubicBezTo>
                  <a:pt x="3512384" y="5444765"/>
                  <a:pt x="3503377" y="5446689"/>
                  <a:pt x="3498872" y="5447651"/>
                </a:cubicBezTo>
                <a:cubicBezTo>
                  <a:pt x="3494368" y="5448614"/>
                  <a:pt x="3489865" y="5449576"/>
                  <a:pt x="3489865" y="5449576"/>
                </a:cubicBezTo>
                <a:cubicBezTo>
                  <a:pt x="3488902" y="5445073"/>
                  <a:pt x="3486978" y="5436064"/>
                  <a:pt x="3490519" y="5430598"/>
                </a:cubicBezTo>
                <a:cubicBezTo>
                  <a:pt x="3495023" y="5429636"/>
                  <a:pt x="3504032" y="5427711"/>
                  <a:pt x="3508535" y="5426749"/>
                </a:cubicBezTo>
                <a:cubicBezTo>
                  <a:pt x="3517544" y="5424825"/>
                  <a:pt x="3527514" y="5427403"/>
                  <a:pt x="3535561" y="5420975"/>
                </a:cubicBezTo>
                <a:cubicBezTo>
                  <a:pt x="3535561" y="5420975"/>
                  <a:pt x="3540064" y="5420013"/>
                  <a:pt x="3540064" y="5420013"/>
                </a:cubicBezTo>
                <a:cubicBezTo>
                  <a:pt x="3540064" y="5420013"/>
                  <a:pt x="3540064" y="5420013"/>
                  <a:pt x="3544568" y="5419051"/>
                </a:cubicBezTo>
                <a:cubicBezTo>
                  <a:pt x="3549073" y="5418089"/>
                  <a:pt x="3549073" y="5418089"/>
                  <a:pt x="3553577" y="5417126"/>
                </a:cubicBezTo>
                <a:cubicBezTo>
                  <a:pt x="3558080" y="5416164"/>
                  <a:pt x="3558080" y="5416164"/>
                  <a:pt x="3558080" y="5416164"/>
                </a:cubicBezTo>
                <a:cubicBezTo>
                  <a:pt x="3558080" y="5416164"/>
                  <a:pt x="3557118" y="5411660"/>
                  <a:pt x="3552615" y="5412622"/>
                </a:cubicBezTo>
                <a:cubicBezTo>
                  <a:pt x="3548110" y="5413584"/>
                  <a:pt x="3543606" y="5414547"/>
                  <a:pt x="3543606" y="5414547"/>
                </a:cubicBezTo>
                <a:cubicBezTo>
                  <a:pt x="3539102" y="5415509"/>
                  <a:pt x="3539102" y="5415509"/>
                  <a:pt x="3539102" y="5415509"/>
                </a:cubicBezTo>
                <a:cubicBezTo>
                  <a:pt x="3542644" y="5410042"/>
                  <a:pt x="3538139" y="5411005"/>
                  <a:pt x="3538139" y="5411005"/>
                </a:cubicBezTo>
                <a:cubicBezTo>
                  <a:pt x="3533636" y="5411967"/>
                  <a:pt x="3533636" y="5411967"/>
                  <a:pt x="3533636" y="5411967"/>
                </a:cubicBezTo>
                <a:cubicBezTo>
                  <a:pt x="3533636" y="5411967"/>
                  <a:pt x="3529132" y="5412929"/>
                  <a:pt x="3529132" y="5412929"/>
                </a:cubicBezTo>
                <a:cubicBezTo>
                  <a:pt x="3530094" y="5417433"/>
                  <a:pt x="3530094" y="5417433"/>
                  <a:pt x="3530094" y="5417433"/>
                </a:cubicBezTo>
                <a:cubicBezTo>
                  <a:pt x="3526552" y="5422900"/>
                  <a:pt x="3516582" y="5420320"/>
                  <a:pt x="3507573" y="5422245"/>
                </a:cubicBezTo>
                <a:cubicBezTo>
                  <a:pt x="3503070" y="5423207"/>
                  <a:pt x="3498565" y="5424169"/>
                  <a:pt x="3489557" y="5426094"/>
                </a:cubicBezTo>
                <a:cubicBezTo>
                  <a:pt x="3462533" y="5431868"/>
                  <a:pt x="3462533" y="5431868"/>
                  <a:pt x="3462533" y="5431868"/>
                </a:cubicBezTo>
                <a:cubicBezTo>
                  <a:pt x="3457066" y="5428326"/>
                  <a:pt x="3458028" y="5432830"/>
                  <a:pt x="3458028" y="5432830"/>
                </a:cubicBezTo>
                <a:cubicBezTo>
                  <a:pt x="3458028" y="5432830"/>
                  <a:pt x="3458991" y="5437334"/>
                  <a:pt x="3463495" y="5436372"/>
                </a:cubicBezTo>
                <a:cubicBezTo>
                  <a:pt x="3481511" y="5432523"/>
                  <a:pt x="3481511" y="5432523"/>
                  <a:pt x="3481511" y="5432523"/>
                </a:cubicBezTo>
                <a:cubicBezTo>
                  <a:pt x="3477969" y="5437988"/>
                  <a:pt x="3475389" y="5447960"/>
                  <a:pt x="3476352" y="5452463"/>
                </a:cubicBezTo>
                <a:cubicBezTo>
                  <a:pt x="3471848" y="5453425"/>
                  <a:pt x="3467344" y="5454387"/>
                  <a:pt x="3467344" y="5454387"/>
                </a:cubicBezTo>
                <a:cubicBezTo>
                  <a:pt x="3462839" y="5455350"/>
                  <a:pt x="3462839" y="5455350"/>
                  <a:pt x="3462839" y="5455350"/>
                </a:cubicBezTo>
                <a:cubicBezTo>
                  <a:pt x="3466382" y="5449884"/>
                  <a:pt x="3466382" y="5449884"/>
                  <a:pt x="3466382" y="5449884"/>
                </a:cubicBezTo>
                <a:cubicBezTo>
                  <a:pt x="3466382" y="5449884"/>
                  <a:pt x="3461877" y="5450846"/>
                  <a:pt x="3460915" y="5446342"/>
                </a:cubicBezTo>
                <a:cubicBezTo>
                  <a:pt x="3456412" y="5447304"/>
                  <a:pt x="3457374" y="5451808"/>
                  <a:pt x="3452870" y="5452771"/>
                </a:cubicBezTo>
                <a:cubicBezTo>
                  <a:pt x="3452870" y="5452771"/>
                  <a:pt x="3448365" y="5453733"/>
                  <a:pt x="3448365" y="5453733"/>
                </a:cubicBezTo>
                <a:cubicBezTo>
                  <a:pt x="3443861" y="5454695"/>
                  <a:pt x="3438395" y="5451153"/>
                  <a:pt x="3429387" y="5453078"/>
                </a:cubicBezTo>
                <a:cubicBezTo>
                  <a:pt x="3411370" y="5456927"/>
                  <a:pt x="3432929" y="5447611"/>
                  <a:pt x="3418454" y="5445995"/>
                </a:cubicBezTo>
                <a:cubicBezTo>
                  <a:pt x="3411370" y="5456927"/>
                  <a:pt x="3395934" y="5450806"/>
                  <a:pt x="3385964" y="5448226"/>
                </a:cubicBezTo>
                <a:cubicBezTo>
                  <a:pt x="3386926" y="5452731"/>
                  <a:pt x="3387888" y="5457234"/>
                  <a:pt x="3383384" y="5458196"/>
                </a:cubicBezTo>
                <a:cubicBezTo>
                  <a:pt x="3382422" y="5453693"/>
                  <a:pt x="3381459" y="5449188"/>
                  <a:pt x="3376955" y="5450151"/>
                </a:cubicBezTo>
                <a:cubicBezTo>
                  <a:pt x="3373414" y="5455617"/>
                  <a:pt x="3359901" y="5458504"/>
                  <a:pt x="3350893" y="5460429"/>
                </a:cubicBezTo>
                <a:cubicBezTo>
                  <a:pt x="3353473" y="5450458"/>
                  <a:pt x="3321944" y="5457194"/>
                  <a:pt x="3318402" y="5462660"/>
                </a:cubicBezTo>
                <a:cubicBezTo>
                  <a:pt x="3313898" y="5463623"/>
                  <a:pt x="3313898" y="5463623"/>
                  <a:pt x="3313898" y="5463623"/>
                </a:cubicBezTo>
                <a:cubicBezTo>
                  <a:pt x="3300386" y="5466509"/>
                  <a:pt x="3311973" y="5454614"/>
                  <a:pt x="3298461" y="5457501"/>
                </a:cubicBezTo>
                <a:cubicBezTo>
                  <a:pt x="3290416" y="5463930"/>
                  <a:pt x="3286874" y="5469396"/>
                  <a:pt x="3263391" y="5469703"/>
                </a:cubicBezTo>
                <a:cubicBezTo>
                  <a:pt x="3253421" y="5467123"/>
                  <a:pt x="3238946" y="5465507"/>
                  <a:pt x="3225433" y="5468394"/>
                </a:cubicBezTo>
                <a:cubicBezTo>
                  <a:pt x="3220930" y="5469356"/>
                  <a:pt x="3211921" y="5471281"/>
                  <a:pt x="3206456" y="5467738"/>
                </a:cubicBezTo>
                <a:cubicBezTo>
                  <a:pt x="3178468" y="5469008"/>
                  <a:pt x="3200989" y="5464196"/>
                  <a:pt x="3181048" y="5459038"/>
                </a:cubicBezTo>
                <a:cubicBezTo>
                  <a:pt x="3164956" y="5471895"/>
                  <a:pt x="3105133" y="5456418"/>
                  <a:pt x="3088079" y="5464771"/>
                </a:cubicBezTo>
                <a:cubicBezTo>
                  <a:pt x="3108020" y="5469930"/>
                  <a:pt x="3070064" y="5468620"/>
                  <a:pt x="3070064" y="5468620"/>
                </a:cubicBezTo>
                <a:cubicBezTo>
                  <a:pt x="3065559" y="5469583"/>
                  <a:pt x="3061055" y="5470545"/>
                  <a:pt x="3056551" y="5471507"/>
                </a:cubicBezTo>
                <a:cubicBezTo>
                  <a:pt x="2999616" y="5469542"/>
                  <a:pt x="2967125" y="5471774"/>
                  <a:pt x="2934326" y="5450524"/>
                </a:cubicBezTo>
                <a:cubicBezTo>
                  <a:pt x="2931747" y="5460493"/>
                  <a:pt x="2895408" y="5444710"/>
                  <a:pt x="2882857" y="5452101"/>
                </a:cubicBezTo>
                <a:cubicBezTo>
                  <a:pt x="2892828" y="5454680"/>
                  <a:pt x="2858412" y="5447903"/>
                  <a:pt x="2853908" y="5448866"/>
                </a:cubicBezTo>
                <a:cubicBezTo>
                  <a:pt x="2853908" y="5448866"/>
                  <a:pt x="2858412" y="5447903"/>
                  <a:pt x="2858412" y="5447903"/>
                </a:cubicBezTo>
                <a:cubicBezTo>
                  <a:pt x="2821417" y="5451098"/>
                  <a:pt x="2791506" y="5443359"/>
                  <a:pt x="2748082" y="5438507"/>
                </a:cubicBezTo>
                <a:cubicBezTo>
                  <a:pt x="2759016" y="5445591"/>
                  <a:pt x="2732646" y="5432386"/>
                  <a:pt x="2730066" y="5442356"/>
                </a:cubicBezTo>
                <a:cubicBezTo>
                  <a:pt x="2728141" y="5433349"/>
                  <a:pt x="2711087" y="5441702"/>
                  <a:pt x="2695651" y="5435580"/>
                </a:cubicBezTo>
                <a:cubicBezTo>
                  <a:pt x="2714629" y="5436236"/>
                  <a:pt x="2700810" y="5415640"/>
                  <a:pt x="2699193" y="5430115"/>
                </a:cubicBezTo>
                <a:cubicBezTo>
                  <a:pt x="2671206" y="5431384"/>
                  <a:pt x="2644837" y="5418179"/>
                  <a:pt x="2625858" y="5417524"/>
                </a:cubicBezTo>
                <a:cubicBezTo>
                  <a:pt x="2636790" y="5424608"/>
                  <a:pt x="2606879" y="5416869"/>
                  <a:pt x="2592405" y="5415252"/>
                </a:cubicBezTo>
                <a:cubicBezTo>
                  <a:pt x="2592405" y="5415252"/>
                  <a:pt x="2596909" y="5414289"/>
                  <a:pt x="2601413" y="5413327"/>
                </a:cubicBezTo>
                <a:cubicBezTo>
                  <a:pt x="2566997" y="5406551"/>
                  <a:pt x="2548018" y="5405896"/>
                  <a:pt x="2528079" y="5400737"/>
                </a:cubicBezTo>
                <a:cubicBezTo>
                  <a:pt x="2508137" y="5395578"/>
                  <a:pt x="2489159" y="5394923"/>
                  <a:pt x="2448315" y="5380101"/>
                </a:cubicBezTo>
                <a:cubicBezTo>
                  <a:pt x="2448315" y="5380101"/>
                  <a:pt x="2457322" y="5378176"/>
                  <a:pt x="2442848" y="5376560"/>
                </a:cubicBezTo>
                <a:cubicBezTo>
                  <a:pt x="2428374" y="5374942"/>
                  <a:pt x="2449277" y="5384605"/>
                  <a:pt x="2429336" y="5379447"/>
                </a:cubicBezTo>
                <a:cubicBezTo>
                  <a:pt x="2412937" y="5368821"/>
                  <a:pt x="2398463" y="5367204"/>
                  <a:pt x="2384951" y="5370091"/>
                </a:cubicBezTo>
                <a:cubicBezTo>
                  <a:pt x="2373055" y="5358503"/>
                  <a:pt x="2374017" y="5363006"/>
                  <a:pt x="2372093" y="5353999"/>
                </a:cubicBezTo>
                <a:cubicBezTo>
                  <a:pt x="2363085" y="5355923"/>
                  <a:pt x="2358581" y="5356886"/>
                  <a:pt x="2344107" y="5355268"/>
                </a:cubicBezTo>
                <a:cubicBezTo>
                  <a:pt x="2343144" y="5350765"/>
                  <a:pt x="2353114" y="5353344"/>
                  <a:pt x="2343144" y="5350765"/>
                </a:cubicBezTo>
                <a:cubicBezTo>
                  <a:pt x="2324166" y="5350109"/>
                  <a:pt x="2301338" y="5331439"/>
                  <a:pt x="2273352" y="5332708"/>
                </a:cubicBezTo>
                <a:cubicBezTo>
                  <a:pt x="2271427" y="5323699"/>
                  <a:pt x="2287826" y="5334326"/>
                  <a:pt x="2292330" y="5333363"/>
                </a:cubicBezTo>
                <a:cubicBezTo>
                  <a:pt x="2270465" y="5319196"/>
                  <a:pt x="2247944" y="5324007"/>
                  <a:pt x="2235087" y="5307915"/>
                </a:cubicBezTo>
                <a:cubicBezTo>
                  <a:pt x="2226078" y="5309840"/>
                  <a:pt x="2246982" y="5319503"/>
                  <a:pt x="2231545" y="5313382"/>
                </a:cubicBezTo>
                <a:cubicBezTo>
                  <a:pt x="2236049" y="5312420"/>
                  <a:pt x="2229620" y="5304373"/>
                  <a:pt x="2215146" y="5302757"/>
                </a:cubicBezTo>
                <a:cubicBezTo>
                  <a:pt x="2202596" y="5310147"/>
                  <a:pt x="2178806" y="5286972"/>
                  <a:pt x="2180731" y="5295981"/>
                </a:cubicBezTo>
                <a:cubicBezTo>
                  <a:pt x="2175264" y="5292439"/>
                  <a:pt x="2169798" y="5288897"/>
                  <a:pt x="2164331" y="5285355"/>
                </a:cubicBezTo>
                <a:cubicBezTo>
                  <a:pt x="2164331" y="5285355"/>
                  <a:pt x="2164331" y="5285355"/>
                  <a:pt x="2159828" y="5286317"/>
                </a:cubicBezTo>
                <a:cubicBezTo>
                  <a:pt x="2165293" y="5289859"/>
                  <a:pt x="2170760" y="5293401"/>
                  <a:pt x="2170760" y="5293401"/>
                </a:cubicBezTo>
                <a:cubicBezTo>
                  <a:pt x="2156286" y="5291783"/>
                  <a:pt x="2144391" y="5280196"/>
                  <a:pt x="2132496" y="5268608"/>
                </a:cubicBezTo>
                <a:cubicBezTo>
                  <a:pt x="2128954" y="5274075"/>
                  <a:pt x="2123488" y="5270533"/>
                  <a:pt x="2117059" y="5262487"/>
                </a:cubicBezTo>
                <a:cubicBezTo>
                  <a:pt x="2108050" y="5264412"/>
                  <a:pt x="2114479" y="5272458"/>
                  <a:pt x="2119946" y="5276000"/>
                </a:cubicBezTo>
                <a:cubicBezTo>
                  <a:pt x="2115441" y="5276962"/>
                  <a:pt x="2115441" y="5276962"/>
                  <a:pt x="2115441" y="5276962"/>
                </a:cubicBezTo>
                <a:cubicBezTo>
                  <a:pt x="2109012" y="5268916"/>
                  <a:pt x="2084568" y="5264719"/>
                  <a:pt x="2083606" y="5260215"/>
                </a:cubicBezTo>
                <a:cubicBezTo>
                  <a:pt x="2082644" y="5255711"/>
                  <a:pt x="2082644" y="5255711"/>
                  <a:pt x="2082644" y="5255711"/>
                </a:cubicBezTo>
                <a:cubicBezTo>
                  <a:pt x="2088110" y="5259252"/>
                  <a:pt x="2092614" y="5258290"/>
                  <a:pt x="2092614" y="5258290"/>
                </a:cubicBezTo>
                <a:cubicBezTo>
                  <a:pt x="2098080" y="5261832"/>
                  <a:pt x="2098080" y="5261832"/>
                  <a:pt x="2098080" y="5261832"/>
                </a:cubicBezTo>
                <a:cubicBezTo>
                  <a:pt x="2102585" y="5260870"/>
                  <a:pt x="2097118" y="5257328"/>
                  <a:pt x="2097118" y="5257328"/>
                </a:cubicBezTo>
                <a:cubicBezTo>
                  <a:pt x="2091652" y="5253787"/>
                  <a:pt x="2086186" y="5250245"/>
                  <a:pt x="2081681" y="5251207"/>
                </a:cubicBezTo>
                <a:cubicBezTo>
                  <a:pt x="2085223" y="5245740"/>
                  <a:pt x="2037295" y="5241851"/>
                  <a:pt x="2059816" y="5237040"/>
                </a:cubicBezTo>
                <a:cubicBezTo>
                  <a:pt x="2045342" y="5235422"/>
                  <a:pt x="2029905" y="5229301"/>
                  <a:pt x="2014467" y="5223180"/>
                </a:cubicBezTo>
                <a:cubicBezTo>
                  <a:pt x="2003535" y="5216096"/>
                  <a:pt x="1992603" y="5209013"/>
                  <a:pt x="1987136" y="5205471"/>
                </a:cubicBezTo>
                <a:cubicBezTo>
                  <a:pt x="1986174" y="5200967"/>
                  <a:pt x="1986174" y="5200967"/>
                  <a:pt x="1981670" y="5201929"/>
                </a:cubicBezTo>
                <a:cubicBezTo>
                  <a:pt x="1981670" y="5201929"/>
                  <a:pt x="1980707" y="5197426"/>
                  <a:pt x="1977165" y="5202891"/>
                </a:cubicBezTo>
                <a:cubicBezTo>
                  <a:pt x="1955300" y="5188725"/>
                  <a:pt x="1917036" y="5163932"/>
                  <a:pt x="1895171" y="5149765"/>
                </a:cubicBezTo>
                <a:cubicBezTo>
                  <a:pt x="1884238" y="5142682"/>
                  <a:pt x="1876847" y="5130132"/>
                  <a:pt x="1865914" y="5123048"/>
                </a:cubicBezTo>
                <a:cubicBezTo>
                  <a:pt x="1815754" y="5086668"/>
                  <a:pt x="1758511" y="5061221"/>
                  <a:pt x="1715436" y="5013908"/>
                </a:cubicBezTo>
                <a:cubicBezTo>
                  <a:pt x="1663659" y="4992003"/>
                  <a:pt x="1636982" y="4955315"/>
                  <a:pt x="1588748" y="4927943"/>
                </a:cubicBezTo>
                <a:cubicBezTo>
                  <a:pt x="1595177" y="4935989"/>
                  <a:pt x="1601605" y="4944035"/>
                  <a:pt x="1598064" y="4949501"/>
                </a:cubicBezTo>
                <a:cubicBezTo>
                  <a:pt x="1581664" y="4938876"/>
                  <a:pt x="1576198" y="4935335"/>
                  <a:pt x="1564303" y="4923746"/>
                </a:cubicBezTo>
                <a:cubicBezTo>
                  <a:pt x="1558836" y="4920205"/>
                  <a:pt x="1553371" y="4916663"/>
                  <a:pt x="1547904" y="4913121"/>
                </a:cubicBezTo>
                <a:cubicBezTo>
                  <a:pt x="1546942" y="4908617"/>
                  <a:pt x="1545017" y="4899609"/>
                  <a:pt x="1545979" y="4904113"/>
                </a:cubicBezTo>
                <a:cubicBezTo>
                  <a:pt x="1539551" y="4896067"/>
                  <a:pt x="1540513" y="4900571"/>
                  <a:pt x="1541475" y="4905075"/>
                </a:cubicBezTo>
                <a:cubicBezTo>
                  <a:pt x="1507715" y="4879321"/>
                  <a:pt x="1520265" y="4871929"/>
                  <a:pt x="1523807" y="4866464"/>
                </a:cubicBezTo>
                <a:cubicBezTo>
                  <a:pt x="1522845" y="4861959"/>
                  <a:pt x="1522845" y="4861959"/>
                  <a:pt x="1517378" y="4858417"/>
                </a:cubicBezTo>
                <a:cubicBezTo>
                  <a:pt x="1517378" y="4858417"/>
                  <a:pt x="1515454" y="4849410"/>
                  <a:pt x="1511912" y="4854876"/>
                </a:cubicBezTo>
                <a:cubicBezTo>
                  <a:pt x="1511912" y="4854876"/>
                  <a:pt x="1510949" y="4850372"/>
                  <a:pt x="1506446" y="4851334"/>
                </a:cubicBezTo>
                <a:cubicBezTo>
                  <a:pt x="1513529" y="4840401"/>
                  <a:pt x="1492626" y="4830738"/>
                  <a:pt x="1483618" y="4832662"/>
                </a:cubicBezTo>
                <a:cubicBezTo>
                  <a:pt x="1482656" y="4828159"/>
                  <a:pt x="1478151" y="4829121"/>
                  <a:pt x="1478151" y="4829121"/>
                </a:cubicBezTo>
                <a:cubicBezTo>
                  <a:pt x="1473647" y="4830084"/>
                  <a:pt x="1473647" y="4830084"/>
                  <a:pt x="1479114" y="4833625"/>
                </a:cubicBezTo>
                <a:cubicBezTo>
                  <a:pt x="1480076" y="4838129"/>
                  <a:pt x="1485543" y="4841671"/>
                  <a:pt x="1485543" y="4841671"/>
                </a:cubicBezTo>
                <a:cubicBezTo>
                  <a:pt x="1482000" y="4847137"/>
                  <a:pt x="1458210" y="4823962"/>
                  <a:pt x="1462060" y="4841978"/>
                </a:cubicBezTo>
                <a:cubicBezTo>
                  <a:pt x="1461097" y="4837474"/>
                  <a:pt x="1461097" y="4837474"/>
                  <a:pt x="1461097" y="4837474"/>
                </a:cubicBezTo>
                <a:cubicBezTo>
                  <a:pt x="1442774" y="4817841"/>
                  <a:pt x="1394232" y="4766987"/>
                  <a:pt x="1435076" y="4781808"/>
                </a:cubicBezTo>
                <a:cubicBezTo>
                  <a:pt x="1434114" y="4777305"/>
                  <a:pt x="1434114" y="4777305"/>
                  <a:pt x="1429609" y="4778267"/>
                </a:cubicBezTo>
                <a:cubicBezTo>
                  <a:pt x="1428647" y="4773763"/>
                  <a:pt x="1428647" y="4773763"/>
                  <a:pt x="1428647" y="4773763"/>
                </a:cubicBezTo>
                <a:cubicBezTo>
                  <a:pt x="1415790" y="4757671"/>
                  <a:pt x="1404857" y="4750588"/>
                  <a:pt x="1391038" y="4729991"/>
                </a:cubicBezTo>
                <a:cubicBezTo>
                  <a:pt x="1388458" y="4739962"/>
                  <a:pt x="1369172" y="4715825"/>
                  <a:pt x="1363706" y="4712283"/>
                </a:cubicBezTo>
                <a:cubicBezTo>
                  <a:pt x="1363706" y="4712283"/>
                  <a:pt x="1363706" y="4712283"/>
                  <a:pt x="1362744" y="4707779"/>
                </a:cubicBezTo>
                <a:cubicBezTo>
                  <a:pt x="1362744" y="4707779"/>
                  <a:pt x="1358239" y="4708741"/>
                  <a:pt x="1358239" y="4708741"/>
                </a:cubicBezTo>
                <a:cubicBezTo>
                  <a:pt x="1352773" y="4705200"/>
                  <a:pt x="1352773" y="4705200"/>
                  <a:pt x="1347307" y="4701658"/>
                </a:cubicBezTo>
                <a:cubicBezTo>
                  <a:pt x="1348269" y="4706162"/>
                  <a:pt x="1348269" y="4706162"/>
                  <a:pt x="1348269" y="4706162"/>
                </a:cubicBezTo>
                <a:cubicBezTo>
                  <a:pt x="1353736" y="4709703"/>
                  <a:pt x="1353736" y="4709703"/>
                  <a:pt x="1354698" y="4714207"/>
                </a:cubicBezTo>
                <a:cubicBezTo>
                  <a:pt x="1354698" y="4714207"/>
                  <a:pt x="1344727" y="4711628"/>
                  <a:pt x="1338299" y="4703582"/>
                </a:cubicBezTo>
                <a:cubicBezTo>
                  <a:pt x="1332832" y="4700040"/>
                  <a:pt x="1321899" y="4692957"/>
                  <a:pt x="1318358" y="4698423"/>
                </a:cubicBezTo>
                <a:cubicBezTo>
                  <a:pt x="1316434" y="4689415"/>
                  <a:pt x="1310005" y="4681370"/>
                  <a:pt x="1303576" y="4673323"/>
                </a:cubicBezTo>
                <a:cubicBezTo>
                  <a:pt x="1308080" y="4672361"/>
                  <a:pt x="1308080" y="4672361"/>
                  <a:pt x="1308080" y="4672361"/>
                </a:cubicBezTo>
                <a:cubicBezTo>
                  <a:pt x="1307118" y="4667857"/>
                  <a:pt x="1307118" y="4667857"/>
                  <a:pt x="1307118" y="4667857"/>
                </a:cubicBezTo>
                <a:cubicBezTo>
                  <a:pt x="1307118" y="4667857"/>
                  <a:pt x="1306156" y="4663353"/>
                  <a:pt x="1301651" y="4664315"/>
                </a:cubicBezTo>
                <a:cubicBezTo>
                  <a:pt x="1300689" y="4659811"/>
                  <a:pt x="1295223" y="4656270"/>
                  <a:pt x="1294261" y="4651766"/>
                </a:cubicBezTo>
                <a:cubicBezTo>
                  <a:pt x="1289757" y="4652728"/>
                  <a:pt x="1288794" y="4648223"/>
                  <a:pt x="1288794" y="4648223"/>
                </a:cubicBezTo>
                <a:cubicBezTo>
                  <a:pt x="1282366" y="4640178"/>
                  <a:pt x="1281403" y="4635674"/>
                  <a:pt x="1284945" y="4630207"/>
                </a:cubicBezTo>
                <a:cubicBezTo>
                  <a:pt x="1292336" y="4642757"/>
                  <a:pt x="1298764" y="4650803"/>
                  <a:pt x="1303269" y="4649841"/>
                </a:cubicBezTo>
                <a:cubicBezTo>
                  <a:pt x="1296840" y="4641795"/>
                  <a:pt x="1301344" y="4640832"/>
                  <a:pt x="1300382" y="4636329"/>
                </a:cubicBezTo>
                <a:cubicBezTo>
                  <a:pt x="1294915" y="4632787"/>
                  <a:pt x="1293953" y="4628283"/>
                  <a:pt x="1288488" y="4624741"/>
                </a:cubicBezTo>
                <a:cubicBezTo>
                  <a:pt x="1272743" y="4595138"/>
                  <a:pt x="1250571" y="4557488"/>
                  <a:pt x="1225818" y="4529809"/>
                </a:cubicBezTo>
                <a:cubicBezTo>
                  <a:pt x="1213924" y="4518221"/>
                  <a:pt x="1196561" y="4503092"/>
                  <a:pt x="1185629" y="4496009"/>
                </a:cubicBezTo>
                <a:cubicBezTo>
                  <a:pt x="1184667" y="4491504"/>
                  <a:pt x="1184667" y="4491504"/>
                  <a:pt x="1189171" y="4490542"/>
                </a:cubicBezTo>
                <a:cubicBezTo>
                  <a:pt x="1188209" y="4486037"/>
                  <a:pt x="1188209" y="4486037"/>
                  <a:pt x="1182742" y="4482495"/>
                </a:cubicBezTo>
                <a:cubicBezTo>
                  <a:pt x="1181780" y="4477992"/>
                  <a:pt x="1177276" y="4478954"/>
                  <a:pt x="1177276" y="4478954"/>
                </a:cubicBezTo>
                <a:cubicBezTo>
                  <a:pt x="1177276" y="4478954"/>
                  <a:pt x="1178238" y="4483458"/>
                  <a:pt x="1178238" y="4483458"/>
                </a:cubicBezTo>
                <a:cubicBezTo>
                  <a:pt x="1172772" y="4479917"/>
                  <a:pt x="1171809" y="4475412"/>
                  <a:pt x="1166343" y="4471870"/>
                </a:cubicBezTo>
                <a:cubicBezTo>
                  <a:pt x="1166343" y="4471870"/>
                  <a:pt x="1165381" y="4467367"/>
                  <a:pt x="1169885" y="4466405"/>
                </a:cubicBezTo>
                <a:cubicBezTo>
                  <a:pt x="1157990" y="4454817"/>
                  <a:pt x="1146096" y="4443229"/>
                  <a:pt x="1139667" y="4435183"/>
                </a:cubicBezTo>
                <a:cubicBezTo>
                  <a:pt x="1139667" y="4435183"/>
                  <a:pt x="1139667" y="4435183"/>
                  <a:pt x="1138704" y="4430679"/>
                </a:cubicBezTo>
                <a:cubicBezTo>
                  <a:pt x="1138704" y="4430679"/>
                  <a:pt x="1134200" y="4431641"/>
                  <a:pt x="1134200" y="4431641"/>
                </a:cubicBezTo>
                <a:cubicBezTo>
                  <a:pt x="1129696" y="4432603"/>
                  <a:pt x="1129696" y="4432603"/>
                  <a:pt x="1129696" y="4432603"/>
                </a:cubicBezTo>
                <a:cubicBezTo>
                  <a:pt x="1129696" y="4432603"/>
                  <a:pt x="1129696" y="4432603"/>
                  <a:pt x="1128734" y="4428100"/>
                </a:cubicBezTo>
                <a:cubicBezTo>
                  <a:pt x="1123268" y="4424558"/>
                  <a:pt x="1118764" y="4425520"/>
                  <a:pt x="1118764" y="4425520"/>
                </a:cubicBezTo>
                <a:lnTo>
                  <a:pt x="1120688" y="4434529"/>
                </a:lnTo>
                <a:lnTo>
                  <a:pt x="1115221" y="4430987"/>
                </a:lnTo>
                <a:cubicBezTo>
                  <a:pt x="1108794" y="4422940"/>
                  <a:pt x="1095936" y="4406849"/>
                  <a:pt x="1091431" y="4407812"/>
                </a:cubicBezTo>
                <a:cubicBezTo>
                  <a:pt x="1070221" y="4374666"/>
                  <a:pt x="1076650" y="4382711"/>
                  <a:pt x="1073763" y="4369199"/>
                </a:cubicBezTo>
                <a:cubicBezTo>
                  <a:pt x="1059943" y="4348604"/>
                  <a:pt x="1072146" y="4383673"/>
                  <a:pt x="1063792" y="4366620"/>
                </a:cubicBezTo>
                <a:cubicBezTo>
                  <a:pt x="1062830" y="4362116"/>
                  <a:pt x="1069915" y="4351183"/>
                  <a:pt x="1058981" y="4344100"/>
                </a:cubicBezTo>
                <a:cubicBezTo>
                  <a:pt x="1060906" y="4353108"/>
                  <a:pt x="1057364" y="4358574"/>
                  <a:pt x="1050936" y="4350528"/>
                </a:cubicBezTo>
                <a:cubicBezTo>
                  <a:pt x="1056402" y="4354070"/>
                  <a:pt x="1052553" y="4336054"/>
                  <a:pt x="1048049" y="4337016"/>
                </a:cubicBezTo>
                <a:cubicBezTo>
                  <a:pt x="1031650" y="4326391"/>
                  <a:pt x="1013674" y="4264296"/>
                  <a:pt x="988922" y="4236617"/>
                </a:cubicBezTo>
                <a:cubicBezTo>
                  <a:pt x="996006" y="4225685"/>
                  <a:pt x="979606" y="4215060"/>
                  <a:pt x="981224" y="4200585"/>
                </a:cubicBezTo>
                <a:cubicBezTo>
                  <a:pt x="974140" y="4211517"/>
                  <a:pt x="955509" y="4168401"/>
                  <a:pt x="970291" y="4193501"/>
                </a:cubicBezTo>
                <a:cubicBezTo>
                  <a:pt x="962900" y="4180951"/>
                  <a:pt x="956471" y="4172906"/>
                  <a:pt x="953584" y="4159394"/>
                </a:cubicBezTo>
                <a:cubicBezTo>
                  <a:pt x="950043" y="4164859"/>
                  <a:pt x="951968" y="4173868"/>
                  <a:pt x="943614" y="4156814"/>
                </a:cubicBezTo>
                <a:cubicBezTo>
                  <a:pt x="943614" y="4156814"/>
                  <a:pt x="948119" y="4155851"/>
                  <a:pt x="947156" y="4151347"/>
                </a:cubicBezTo>
                <a:cubicBezTo>
                  <a:pt x="932681" y="4149731"/>
                  <a:pt x="938496" y="4110811"/>
                  <a:pt x="918555" y="4105652"/>
                </a:cubicBezTo>
                <a:cubicBezTo>
                  <a:pt x="925638" y="4094719"/>
                  <a:pt x="903773" y="4080553"/>
                  <a:pt x="910857" y="4069620"/>
                </a:cubicBezTo>
                <a:cubicBezTo>
                  <a:pt x="904428" y="4061574"/>
                  <a:pt x="899924" y="4062536"/>
                  <a:pt x="892533" y="4049987"/>
                </a:cubicBezTo>
                <a:cubicBezTo>
                  <a:pt x="908932" y="4060612"/>
                  <a:pt x="888684" y="4031970"/>
                  <a:pt x="891263" y="4022000"/>
                </a:cubicBezTo>
                <a:cubicBezTo>
                  <a:pt x="875826" y="4015878"/>
                  <a:pt x="878099" y="3982425"/>
                  <a:pt x="869091" y="3984350"/>
                </a:cubicBezTo>
                <a:cubicBezTo>
                  <a:pt x="866204" y="3970838"/>
                  <a:pt x="866204" y="3970838"/>
                  <a:pt x="873595" y="3983387"/>
                </a:cubicBezTo>
                <a:cubicBezTo>
                  <a:pt x="865242" y="3966334"/>
                  <a:pt x="855926" y="3944776"/>
                  <a:pt x="852077" y="3926760"/>
                </a:cubicBezTo>
                <a:cubicBezTo>
                  <a:pt x="857543" y="3930302"/>
                  <a:pt x="858506" y="3934806"/>
                  <a:pt x="863010" y="3933844"/>
                </a:cubicBezTo>
                <a:lnTo>
                  <a:pt x="869247" y="3944432"/>
                </a:lnTo>
                <a:lnTo>
                  <a:pt x="868668" y="3952062"/>
                </a:lnTo>
                <a:cubicBezTo>
                  <a:pt x="868706" y="3954997"/>
                  <a:pt x="867822" y="3956363"/>
                  <a:pt x="862355" y="3952821"/>
                </a:cubicBezTo>
                <a:cubicBezTo>
                  <a:pt x="868784" y="3960868"/>
                  <a:pt x="870708" y="3969875"/>
                  <a:pt x="875212" y="3968913"/>
                </a:cubicBezTo>
                <a:cubicBezTo>
                  <a:pt x="877137" y="3977922"/>
                  <a:pt x="884528" y="3990472"/>
                  <a:pt x="890956" y="3998517"/>
                </a:cubicBezTo>
                <a:cubicBezTo>
                  <a:pt x="891918" y="4003022"/>
                  <a:pt x="891918" y="4003022"/>
                  <a:pt x="891918" y="4003022"/>
                </a:cubicBezTo>
                <a:cubicBezTo>
                  <a:pt x="892881" y="4007525"/>
                  <a:pt x="892881" y="4007525"/>
                  <a:pt x="892881" y="4007525"/>
                </a:cubicBezTo>
                <a:cubicBezTo>
                  <a:pt x="897385" y="4006563"/>
                  <a:pt x="897385" y="4006563"/>
                  <a:pt x="897385" y="4006563"/>
                </a:cubicBezTo>
                <a:cubicBezTo>
                  <a:pt x="897385" y="4006563"/>
                  <a:pt x="899964" y="3996593"/>
                  <a:pt x="897077" y="3983081"/>
                </a:cubicBezTo>
                <a:cubicBezTo>
                  <a:pt x="891611" y="3979538"/>
                  <a:pt x="891611" y="3979538"/>
                  <a:pt x="891611" y="3979538"/>
                </a:cubicBezTo>
                <a:cubicBezTo>
                  <a:pt x="890649" y="3975035"/>
                  <a:pt x="890649" y="3975035"/>
                  <a:pt x="890649" y="3975035"/>
                </a:cubicBezTo>
                <a:cubicBezTo>
                  <a:pt x="890649" y="3975035"/>
                  <a:pt x="889687" y="3970531"/>
                  <a:pt x="885183" y="3971493"/>
                </a:cubicBezTo>
                <a:cubicBezTo>
                  <a:pt x="886800" y="3957019"/>
                  <a:pt x="887762" y="3961523"/>
                  <a:pt x="878447" y="3939965"/>
                </a:cubicBezTo>
                <a:cubicBezTo>
                  <a:pt x="882951" y="3939002"/>
                  <a:pt x="887454" y="3938040"/>
                  <a:pt x="890034" y="3928070"/>
                </a:cubicBezTo>
                <a:cubicBezTo>
                  <a:pt x="880718" y="3906512"/>
                  <a:pt x="887803" y="3895579"/>
                  <a:pt x="879449" y="3878525"/>
                </a:cubicBezTo>
                <a:cubicBezTo>
                  <a:pt x="879490" y="3812581"/>
                  <a:pt x="864093" y="3740517"/>
                  <a:pt x="852546" y="3686468"/>
                </a:cubicBezTo>
                <a:cubicBezTo>
                  <a:pt x="851584" y="3681964"/>
                  <a:pt x="847081" y="3682926"/>
                  <a:pt x="847081" y="3682926"/>
                </a:cubicBezTo>
                <a:cubicBezTo>
                  <a:pt x="847081" y="3682926"/>
                  <a:pt x="842576" y="3683888"/>
                  <a:pt x="843539" y="3688393"/>
                </a:cubicBezTo>
                <a:cubicBezTo>
                  <a:pt x="858628" y="3736975"/>
                  <a:pt x="874024" y="3809040"/>
                  <a:pt x="872058" y="3865975"/>
                </a:cubicBezTo>
                <a:cubicBezTo>
                  <a:pt x="872058" y="3865975"/>
                  <a:pt x="872058" y="3865975"/>
                  <a:pt x="867555" y="3866938"/>
                </a:cubicBezTo>
                <a:cubicBezTo>
                  <a:pt x="866592" y="3862433"/>
                  <a:pt x="866592" y="3862433"/>
                  <a:pt x="861126" y="3858892"/>
                </a:cubicBezTo>
                <a:cubicBezTo>
                  <a:pt x="866592" y="3862433"/>
                  <a:pt x="867555" y="3866938"/>
                  <a:pt x="868517" y="3871442"/>
                </a:cubicBezTo>
                <a:cubicBezTo>
                  <a:pt x="868517" y="3871442"/>
                  <a:pt x="868517" y="3871442"/>
                  <a:pt x="864975" y="3876908"/>
                </a:cubicBezTo>
                <a:cubicBezTo>
                  <a:pt x="861126" y="3858892"/>
                  <a:pt x="854390" y="3827364"/>
                  <a:pt x="849886" y="3828326"/>
                </a:cubicBezTo>
                <a:cubicBezTo>
                  <a:pt x="856314" y="3836371"/>
                  <a:pt x="852773" y="3841838"/>
                  <a:pt x="848269" y="3842800"/>
                </a:cubicBezTo>
                <a:cubicBezTo>
                  <a:pt x="841840" y="3834754"/>
                  <a:pt x="839916" y="3825746"/>
                  <a:pt x="832524" y="3813196"/>
                </a:cubicBezTo>
                <a:cubicBezTo>
                  <a:pt x="830600" y="3804189"/>
                  <a:pt x="831255" y="3785210"/>
                  <a:pt x="822902" y="3768156"/>
                </a:cubicBezTo>
                <a:cubicBezTo>
                  <a:pt x="820977" y="3759148"/>
                  <a:pt x="819053" y="3750139"/>
                  <a:pt x="812624" y="3742094"/>
                </a:cubicBezTo>
                <a:cubicBezTo>
                  <a:pt x="804926" y="3706061"/>
                  <a:pt x="798190" y="3674534"/>
                  <a:pt x="789529" y="3633997"/>
                </a:cubicBezTo>
                <a:cubicBezTo>
                  <a:pt x="789529" y="3633997"/>
                  <a:pt x="785988" y="3639463"/>
                  <a:pt x="786951" y="3643967"/>
                </a:cubicBezTo>
                <a:cubicBezTo>
                  <a:pt x="786951" y="3643967"/>
                  <a:pt x="785988" y="3639463"/>
                  <a:pt x="785988" y="3639463"/>
                </a:cubicBezTo>
                <a:cubicBezTo>
                  <a:pt x="785026" y="3634959"/>
                  <a:pt x="785026" y="3634959"/>
                  <a:pt x="785026" y="3634959"/>
                </a:cubicBezTo>
                <a:cubicBezTo>
                  <a:pt x="784064" y="3630455"/>
                  <a:pt x="784064" y="3630455"/>
                  <a:pt x="783101" y="3625951"/>
                </a:cubicBezTo>
                <a:cubicBezTo>
                  <a:pt x="778290" y="3603430"/>
                  <a:pt x="768975" y="3581873"/>
                  <a:pt x="765126" y="3563856"/>
                </a:cubicBezTo>
                <a:cubicBezTo>
                  <a:pt x="764163" y="3559353"/>
                  <a:pt x="764163" y="3559353"/>
                  <a:pt x="763201" y="3554849"/>
                </a:cubicBezTo>
                <a:cubicBezTo>
                  <a:pt x="762239" y="3550344"/>
                  <a:pt x="761276" y="3545840"/>
                  <a:pt x="760314" y="3541336"/>
                </a:cubicBezTo>
                <a:cubicBezTo>
                  <a:pt x="758390" y="3532328"/>
                  <a:pt x="756465" y="3523320"/>
                  <a:pt x="754541" y="3514312"/>
                </a:cubicBezTo>
                <a:cubicBezTo>
                  <a:pt x="753578" y="3509808"/>
                  <a:pt x="753578" y="3509808"/>
                  <a:pt x="753578" y="3509808"/>
                </a:cubicBezTo>
                <a:cubicBezTo>
                  <a:pt x="752616" y="3505304"/>
                  <a:pt x="752616" y="3505304"/>
                  <a:pt x="752616" y="3505304"/>
                </a:cubicBezTo>
                <a:cubicBezTo>
                  <a:pt x="752616" y="3505304"/>
                  <a:pt x="752616" y="3505304"/>
                  <a:pt x="748111" y="3506266"/>
                </a:cubicBezTo>
                <a:cubicBezTo>
                  <a:pt x="751654" y="3500799"/>
                  <a:pt x="751654" y="3500799"/>
                  <a:pt x="756158" y="3499837"/>
                </a:cubicBezTo>
                <a:cubicBezTo>
                  <a:pt x="748767" y="3487287"/>
                  <a:pt x="748767" y="3487287"/>
                  <a:pt x="748767" y="3487287"/>
                </a:cubicBezTo>
                <a:cubicBezTo>
                  <a:pt x="748767" y="3487287"/>
                  <a:pt x="748767" y="3487287"/>
                  <a:pt x="745225" y="3492754"/>
                </a:cubicBezTo>
                <a:cubicBezTo>
                  <a:pt x="744262" y="3488250"/>
                  <a:pt x="744262" y="3488250"/>
                  <a:pt x="743300" y="3483746"/>
                </a:cubicBezTo>
                <a:cubicBezTo>
                  <a:pt x="743956" y="3464767"/>
                  <a:pt x="739144" y="3442247"/>
                  <a:pt x="735295" y="3424231"/>
                </a:cubicBezTo>
                <a:cubicBezTo>
                  <a:pt x="738837" y="3418765"/>
                  <a:pt x="736913" y="3409757"/>
                  <a:pt x="735950" y="3405253"/>
                </a:cubicBezTo>
                <a:cubicBezTo>
                  <a:pt x="734988" y="3400748"/>
                  <a:pt x="734988" y="3400748"/>
                  <a:pt x="734026" y="3396245"/>
                </a:cubicBezTo>
                <a:cubicBezTo>
                  <a:pt x="733064" y="3391740"/>
                  <a:pt x="736605" y="3386274"/>
                  <a:pt x="736605" y="3386274"/>
                </a:cubicBezTo>
                <a:cubicBezTo>
                  <a:pt x="741109" y="3385312"/>
                  <a:pt x="741109" y="3385312"/>
                  <a:pt x="742071" y="3389816"/>
                </a:cubicBezTo>
                <a:cubicBezTo>
                  <a:pt x="742071" y="3389816"/>
                  <a:pt x="746576" y="3388854"/>
                  <a:pt x="747538" y="3393358"/>
                </a:cubicBezTo>
                <a:cubicBezTo>
                  <a:pt x="747538" y="3393358"/>
                  <a:pt x="747538" y="3393358"/>
                  <a:pt x="746576" y="3388854"/>
                </a:cubicBezTo>
                <a:cubicBezTo>
                  <a:pt x="751080" y="3387891"/>
                  <a:pt x="751080" y="3387891"/>
                  <a:pt x="751080" y="3387891"/>
                </a:cubicBezTo>
                <a:cubicBezTo>
                  <a:pt x="750118" y="3383387"/>
                  <a:pt x="745614" y="3384350"/>
                  <a:pt x="744651" y="3379845"/>
                </a:cubicBezTo>
                <a:cubicBezTo>
                  <a:pt x="739184" y="3376304"/>
                  <a:pt x="738222" y="3371800"/>
                  <a:pt x="733718" y="3372762"/>
                </a:cubicBezTo>
                <a:cubicBezTo>
                  <a:pt x="734680" y="3377266"/>
                  <a:pt x="730177" y="3378228"/>
                  <a:pt x="730177" y="3378228"/>
                </a:cubicBezTo>
                <a:cubicBezTo>
                  <a:pt x="730177" y="3378228"/>
                  <a:pt x="728252" y="3369221"/>
                  <a:pt x="722786" y="3365679"/>
                </a:cubicBezTo>
                <a:cubicBezTo>
                  <a:pt x="720861" y="3356670"/>
                  <a:pt x="719899" y="3352167"/>
                  <a:pt x="722479" y="3342196"/>
                </a:cubicBezTo>
                <a:cubicBezTo>
                  <a:pt x="723441" y="3346700"/>
                  <a:pt x="727944" y="3345738"/>
                  <a:pt x="727944" y="3345738"/>
                </a:cubicBezTo>
                <a:cubicBezTo>
                  <a:pt x="726982" y="3341234"/>
                  <a:pt x="726982" y="3341234"/>
                  <a:pt x="726982" y="3341234"/>
                </a:cubicBezTo>
                <a:cubicBezTo>
                  <a:pt x="726020" y="3336730"/>
                  <a:pt x="726020" y="3336730"/>
                  <a:pt x="725057" y="3332226"/>
                </a:cubicBezTo>
                <a:cubicBezTo>
                  <a:pt x="724095" y="3327721"/>
                  <a:pt x="724095" y="3327721"/>
                  <a:pt x="724095" y="3327721"/>
                </a:cubicBezTo>
                <a:cubicBezTo>
                  <a:pt x="724095" y="3327721"/>
                  <a:pt x="724095" y="3327721"/>
                  <a:pt x="723133" y="3323218"/>
                </a:cubicBezTo>
                <a:cubicBezTo>
                  <a:pt x="721208" y="3314209"/>
                  <a:pt x="720246" y="3309705"/>
                  <a:pt x="719284" y="3305202"/>
                </a:cubicBezTo>
                <a:cubicBezTo>
                  <a:pt x="718321" y="3300697"/>
                  <a:pt x="717359" y="3296193"/>
                  <a:pt x="716397" y="3291690"/>
                </a:cubicBezTo>
                <a:cubicBezTo>
                  <a:pt x="719939" y="3286223"/>
                  <a:pt x="718977" y="3281718"/>
                  <a:pt x="718015" y="3277215"/>
                </a:cubicBezTo>
                <a:cubicBezTo>
                  <a:pt x="726061" y="3270786"/>
                  <a:pt x="716745" y="3249228"/>
                  <a:pt x="716438" y="3225746"/>
                </a:cubicBezTo>
                <a:cubicBezTo>
                  <a:pt x="711934" y="3226708"/>
                  <a:pt x="711934" y="3226708"/>
                  <a:pt x="711934" y="3226708"/>
                </a:cubicBezTo>
                <a:cubicBezTo>
                  <a:pt x="708740" y="3189713"/>
                  <a:pt x="707470" y="3161726"/>
                  <a:pt x="710705" y="3132778"/>
                </a:cubicBezTo>
                <a:cubicBezTo>
                  <a:pt x="709743" y="3128274"/>
                  <a:pt x="714246" y="3127311"/>
                  <a:pt x="713284" y="3122808"/>
                </a:cubicBezTo>
                <a:cubicBezTo>
                  <a:pt x="712322" y="3118304"/>
                  <a:pt x="712322" y="3118304"/>
                  <a:pt x="712322" y="3118304"/>
                </a:cubicBezTo>
                <a:cubicBezTo>
                  <a:pt x="708780" y="3123770"/>
                  <a:pt x="708780" y="3123770"/>
                  <a:pt x="708780" y="3123770"/>
                </a:cubicBezTo>
                <a:cubicBezTo>
                  <a:pt x="706856" y="3114761"/>
                  <a:pt x="710397" y="3109296"/>
                  <a:pt x="708472" y="3100287"/>
                </a:cubicBezTo>
                <a:cubicBezTo>
                  <a:pt x="707510" y="3095784"/>
                  <a:pt x="712015" y="3094821"/>
                  <a:pt x="712015" y="3094821"/>
                </a:cubicBezTo>
                <a:cubicBezTo>
                  <a:pt x="711052" y="3090317"/>
                  <a:pt x="711052" y="3090317"/>
                  <a:pt x="706548" y="3091280"/>
                </a:cubicBezTo>
                <a:cubicBezTo>
                  <a:pt x="705586" y="3086775"/>
                  <a:pt x="710090" y="3085813"/>
                  <a:pt x="709128" y="3081309"/>
                </a:cubicBezTo>
                <a:cubicBezTo>
                  <a:pt x="708166" y="3076805"/>
                  <a:pt x="707203" y="3072301"/>
                  <a:pt x="709783" y="3062331"/>
                </a:cubicBezTo>
                <a:cubicBezTo>
                  <a:pt x="709783" y="3062331"/>
                  <a:pt x="709783" y="3062331"/>
                  <a:pt x="708821" y="3057826"/>
                </a:cubicBezTo>
                <a:cubicBezTo>
                  <a:pt x="707859" y="3053322"/>
                  <a:pt x="706897" y="3048818"/>
                  <a:pt x="705934" y="3044314"/>
                </a:cubicBezTo>
                <a:cubicBezTo>
                  <a:pt x="710439" y="3043352"/>
                  <a:pt x="710439" y="3043352"/>
                  <a:pt x="710439" y="3043352"/>
                </a:cubicBezTo>
                <a:cubicBezTo>
                  <a:pt x="709823" y="2996387"/>
                  <a:pt x="712751" y="2943955"/>
                  <a:pt x="717295" y="2877050"/>
                </a:cubicBezTo>
                <a:cubicBezTo>
                  <a:pt x="717295" y="2877050"/>
                  <a:pt x="722762" y="2880591"/>
                  <a:pt x="721799" y="2876088"/>
                </a:cubicBezTo>
                <a:cubicBezTo>
                  <a:pt x="723724" y="2885095"/>
                  <a:pt x="720182" y="2890562"/>
                  <a:pt x="722107" y="2899570"/>
                </a:cubicBezTo>
                <a:cubicBezTo>
                  <a:pt x="723069" y="2904074"/>
                  <a:pt x="719527" y="2909541"/>
                  <a:pt x="723376" y="2927557"/>
                </a:cubicBezTo>
                <a:cubicBezTo>
                  <a:pt x="721759" y="2942030"/>
                  <a:pt x="720141" y="2956505"/>
                  <a:pt x="719487" y="2975484"/>
                </a:cubicBezTo>
                <a:cubicBezTo>
                  <a:pt x="720101" y="3022449"/>
                  <a:pt x="717174" y="3074880"/>
                  <a:pt x="727759" y="3124424"/>
                </a:cubicBezTo>
                <a:cubicBezTo>
                  <a:pt x="727759" y="3124424"/>
                  <a:pt x="724217" y="3129891"/>
                  <a:pt x="724217" y="3129891"/>
                </a:cubicBezTo>
                <a:cubicBezTo>
                  <a:pt x="725180" y="3134395"/>
                  <a:pt x="725180" y="3134395"/>
                  <a:pt x="726142" y="3138899"/>
                </a:cubicBezTo>
                <a:cubicBezTo>
                  <a:pt x="722599" y="3144365"/>
                  <a:pt x="723562" y="3148870"/>
                  <a:pt x="724524" y="3153374"/>
                </a:cubicBezTo>
                <a:cubicBezTo>
                  <a:pt x="729029" y="3152412"/>
                  <a:pt x="729029" y="3152412"/>
                  <a:pt x="728066" y="3147907"/>
                </a:cubicBezTo>
                <a:cubicBezTo>
                  <a:pt x="729991" y="3156915"/>
                  <a:pt x="730953" y="3161420"/>
                  <a:pt x="726449" y="3162382"/>
                </a:cubicBezTo>
                <a:cubicBezTo>
                  <a:pt x="727411" y="3166886"/>
                  <a:pt x="728373" y="3171389"/>
                  <a:pt x="729335" y="3175894"/>
                </a:cubicBezTo>
                <a:cubicBezTo>
                  <a:pt x="733840" y="3174931"/>
                  <a:pt x="733840" y="3174931"/>
                  <a:pt x="732878" y="3170427"/>
                </a:cubicBezTo>
                <a:cubicBezTo>
                  <a:pt x="736420" y="3164962"/>
                  <a:pt x="735458" y="3160457"/>
                  <a:pt x="735458" y="3160457"/>
                </a:cubicBezTo>
                <a:cubicBezTo>
                  <a:pt x="733533" y="3151449"/>
                  <a:pt x="732571" y="3146945"/>
                  <a:pt x="731608" y="3142441"/>
                </a:cubicBezTo>
                <a:cubicBezTo>
                  <a:pt x="731608" y="3142441"/>
                  <a:pt x="735149" y="3136974"/>
                  <a:pt x="735149" y="3136974"/>
                </a:cubicBezTo>
                <a:cubicBezTo>
                  <a:pt x="736112" y="3141478"/>
                  <a:pt x="740616" y="3140516"/>
                  <a:pt x="739654" y="3136012"/>
                </a:cubicBezTo>
                <a:cubicBezTo>
                  <a:pt x="739654" y="3136012"/>
                  <a:pt x="739654" y="3136012"/>
                  <a:pt x="738691" y="3131509"/>
                </a:cubicBezTo>
                <a:cubicBezTo>
                  <a:pt x="738691" y="3131509"/>
                  <a:pt x="737729" y="3127004"/>
                  <a:pt x="737729" y="3127004"/>
                </a:cubicBezTo>
                <a:cubicBezTo>
                  <a:pt x="736767" y="3122500"/>
                  <a:pt x="732263" y="3123462"/>
                  <a:pt x="731301" y="3118959"/>
                </a:cubicBezTo>
                <a:cubicBezTo>
                  <a:pt x="731301" y="3118959"/>
                  <a:pt x="730338" y="3114455"/>
                  <a:pt x="730338" y="3114455"/>
                </a:cubicBezTo>
                <a:cubicBezTo>
                  <a:pt x="730338" y="3114455"/>
                  <a:pt x="729376" y="3109950"/>
                  <a:pt x="729376" y="3109950"/>
                </a:cubicBezTo>
                <a:cubicBezTo>
                  <a:pt x="727451" y="3100942"/>
                  <a:pt x="730031" y="3090972"/>
                  <a:pt x="729069" y="3086468"/>
                </a:cubicBezTo>
                <a:cubicBezTo>
                  <a:pt x="728106" y="3081964"/>
                  <a:pt x="730686" y="3071994"/>
                  <a:pt x="733265" y="3062023"/>
                </a:cubicBezTo>
                <a:lnTo>
                  <a:pt x="733987" y="3065401"/>
                </a:lnTo>
                <a:cubicBezTo>
                  <a:pt x="734227" y="3066527"/>
                  <a:pt x="734227" y="3066527"/>
                  <a:pt x="734227" y="3066527"/>
                </a:cubicBezTo>
                <a:cubicBezTo>
                  <a:pt x="734227" y="3066527"/>
                  <a:pt x="735190" y="3071031"/>
                  <a:pt x="735190" y="3071031"/>
                </a:cubicBezTo>
                <a:cubicBezTo>
                  <a:pt x="735190" y="3071031"/>
                  <a:pt x="738732" y="3065565"/>
                  <a:pt x="738732" y="3065565"/>
                </a:cubicBezTo>
                <a:cubicBezTo>
                  <a:pt x="735845" y="3052053"/>
                  <a:pt x="735845" y="3052053"/>
                  <a:pt x="735845" y="3052053"/>
                </a:cubicBezTo>
                <a:cubicBezTo>
                  <a:pt x="735845" y="3052053"/>
                  <a:pt x="734883" y="3047548"/>
                  <a:pt x="733921" y="3043045"/>
                </a:cubicBezTo>
                <a:cubicBezTo>
                  <a:pt x="741659" y="3013133"/>
                  <a:pt x="743276" y="2998659"/>
                  <a:pt x="736541" y="2967131"/>
                </a:cubicBezTo>
                <a:cubicBezTo>
                  <a:pt x="736541" y="2967131"/>
                  <a:pt x="735578" y="2962627"/>
                  <a:pt x="735578" y="2962627"/>
                </a:cubicBezTo>
                <a:cubicBezTo>
                  <a:pt x="738158" y="2952656"/>
                  <a:pt x="740738" y="2942686"/>
                  <a:pt x="744279" y="2937219"/>
                </a:cubicBezTo>
                <a:cubicBezTo>
                  <a:pt x="736889" y="2924670"/>
                  <a:pt x="745896" y="2922745"/>
                  <a:pt x="747514" y="2908270"/>
                </a:cubicBezTo>
                <a:cubicBezTo>
                  <a:pt x="753328" y="2869352"/>
                  <a:pt x="752713" y="2822387"/>
                  <a:pt x="767536" y="2781543"/>
                </a:cubicBezTo>
                <a:lnTo>
                  <a:pt x="767175" y="2788737"/>
                </a:lnTo>
                <a:lnTo>
                  <a:pt x="765918" y="2796017"/>
                </a:lnTo>
                <a:cubicBezTo>
                  <a:pt x="765918" y="2796017"/>
                  <a:pt x="766563" y="2793524"/>
                  <a:pt x="767088" y="2790469"/>
                </a:cubicBezTo>
                <a:lnTo>
                  <a:pt x="767175" y="2788737"/>
                </a:lnTo>
                <a:lnTo>
                  <a:pt x="777228" y="2730482"/>
                </a:lnTo>
                <a:lnTo>
                  <a:pt x="774987" y="2827750"/>
                </a:lnTo>
                <a:cubicBezTo>
                  <a:pt x="776043" y="3008184"/>
                  <a:pt x="792787" y="3186092"/>
                  <a:pt x="824931" y="3364010"/>
                </a:cubicBezTo>
                <a:cubicBezTo>
                  <a:pt x="826529" y="3371490"/>
                  <a:pt x="827728" y="3377099"/>
                  <a:pt x="829326" y="3384580"/>
                </a:cubicBezTo>
                <a:cubicBezTo>
                  <a:pt x="847900" y="3370834"/>
                  <a:pt x="840565" y="3354803"/>
                  <a:pt x="837369" y="3339843"/>
                </a:cubicBezTo>
                <a:cubicBezTo>
                  <a:pt x="787445" y="3078708"/>
                  <a:pt x="782061" y="2824680"/>
                  <a:pt x="819665" y="2577354"/>
                </a:cubicBezTo>
                <a:lnTo>
                  <a:pt x="843923" y="2454020"/>
                </a:lnTo>
                <a:lnTo>
                  <a:pt x="844696" y="2456577"/>
                </a:lnTo>
                <a:cubicBezTo>
                  <a:pt x="844855" y="2460076"/>
                  <a:pt x="845576" y="2463454"/>
                  <a:pt x="850081" y="2462491"/>
                </a:cubicBezTo>
                <a:cubicBezTo>
                  <a:pt x="853951" y="2447536"/>
                  <a:pt x="850331" y="2447131"/>
                  <a:pt x="847719" y="2445923"/>
                </a:cubicBezTo>
                <a:lnTo>
                  <a:pt x="846151" y="2442693"/>
                </a:lnTo>
                <a:lnTo>
                  <a:pt x="847411" y="2436286"/>
                </a:lnTo>
                <a:lnTo>
                  <a:pt x="851391" y="2424533"/>
                </a:lnTo>
                <a:cubicBezTo>
                  <a:pt x="851391" y="2424533"/>
                  <a:pt x="852354" y="2429038"/>
                  <a:pt x="853316" y="2433542"/>
                </a:cubicBezTo>
                <a:cubicBezTo>
                  <a:pt x="863633" y="2393660"/>
                  <a:pt x="880380" y="2361825"/>
                  <a:pt x="879111" y="2333838"/>
                </a:cubicBezTo>
                <a:cubicBezTo>
                  <a:pt x="879111" y="2333838"/>
                  <a:pt x="881035" y="2342846"/>
                  <a:pt x="884578" y="2337381"/>
                </a:cubicBezTo>
                <a:cubicBezTo>
                  <a:pt x="878804" y="2310355"/>
                  <a:pt x="897475" y="2287529"/>
                  <a:pt x="911642" y="2265663"/>
                </a:cubicBezTo>
                <a:cubicBezTo>
                  <a:pt x="913915" y="2232210"/>
                  <a:pt x="927119" y="2205841"/>
                  <a:pt x="944828" y="2178509"/>
                </a:cubicBezTo>
                <a:cubicBezTo>
                  <a:pt x="958034" y="2152140"/>
                  <a:pt x="976705" y="2129312"/>
                  <a:pt x="987023" y="2089431"/>
                </a:cubicBezTo>
                <a:cubicBezTo>
                  <a:pt x="991527" y="2088468"/>
                  <a:pt x="991527" y="2088468"/>
                  <a:pt x="991527" y="2088468"/>
                </a:cubicBezTo>
                <a:cubicBezTo>
                  <a:pt x="988948" y="2098439"/>
                  <a:pt x="988948" y="2098439"/>
                  <a:pt x="988948" y="2098439"/>
                </a:cubicBezTo>
                <a:cubicBezTo>
                  <a:pt x="988948" y="2098439"/>
                  <a:pt x="988948" y="2098439"/>
                  <a:pt x="993452" y="2097477"/>
                </a:cubicBezTo>
                <a:cubicBezTo>
                  <a:pt x="992489" y="2092973"/>
                  <a:pt x="992489" y="2092973"/>
                  <a:pt x="992489" y="2092973"/>
                </a:cubicBezTo>
                <a:cubicBezTo>
                  <a:pt x="996031" y="2087506"/>
                  <a:pt x="996031" y="2087506"/>
                  <a:pt x="996031" y="2087506"/>
                </a:cubicBezTo>
                <a:cubicBezTo>
                  <a:pt x="999573" y="2082040"/>
                  <a:pt x="1005694" y="2066604"/>
                  <a:pt x="1012778" y="2055671"/>
                </a:cubicBezTo>
                <a:cubicBezTo>
                  <a:pt x="1011815" y="2051167"/>
                  <a:pt x="1007312" y="2052129"/>
                  <a:pt x="1010853" y="2046663"/>
                </a:cubicBezTo>
                <a:cubicBezTo>
                  <a:pt x="1010853" y="2046663"/>
                  <a:pt x="1009891" y="2042158"/>
                  <a:pt x="1014395" y="2041196"/>
                </a:cubicBezTo>
                <a:cubicBezTo>
                  <a:pt x="1014395" y="2041196"/>
                  <a:pt x="1010853" y="2046663"/>
                  <a:pt x="1016320" y="2050205"/>
                </a:cubicBezTo>
                <a:cubicBezTo>
                  <a:pt x="1018899" y="2040234"/>
                  <a:pt x="1017937" y="2035730"/>
                  <a:pt x="1021479" y="2030264"/>
                </a:cubicBezTo>
                <a:cubicBezTo>
                  <a:pt x="1021479" y="2030264"/>
                  <a:pt x="1021479" y="2030264"/>
                  <a:pt x="1022441" y="2034767"/>
                </a:cubicBezTo>
                <a:cubicBezTo>
                  <a:pt x="1023404" y="2039271"/>
                  <a:pt x="1023404" y="2039271"/>
                  <a:pt x="1023404" y="2039271"/>
                </a:cubicBezTo>
                <a:cubicBezTo>
                  <a:pt x="1023404" y="2039271"/>
                  <a:pt x="1027908" y="2038309"/>
                  <a:pt x="1027908" y="2038309"/>
                </a:cubicBezTo>
                <a:cubicBezTo>
                  <a:pt x="1027908" y="2038309"/>
                  <a:pt x="1026946" y="2033805"/>
                  <a:pt x="1026946" y="2033805"/>
                </a:cubicBezTo>
                <a:cubicBezTo>
                  <a:pt x="1030487" y="2028340"/>
                  <a:pt x="1025984" y="2029302"/>
                  <a:pt x="1025021" y="2024797"/>
                </a:cubicBezTo>
                <a:cubicBezTo>
                  <a:pt x="1024059" y="2020293"/>
                  <a:pt x="1028562" y="2019331"/>
                  <a:pt x="1027600" y="2014827"/>
                </a:cubicBezTo>
                <a:cubicBezTo>
                  <a:pt x="1028562" y="2019331"/>
                  <a:pt x="1033067" y="2018368"/>
                  <a:pt x="1032104" y="2013865"/>
                </a:cubicBezTo>
                <a:cubicBezTo>
                  <a:pt x="1035647" y="2008398"/>
                  <a:pt x="1035647" y="2008398"/>
                  <a:pt x="1035647" y="2008398"/>
                </a:cubicBezTo>
                <a:cubicBezTo>
                  <a:pt x="1035647" y="2008398"/>
                  <a:pt x="1034684" y="2003894"/>
                  <a:pt x="1034684" y="2003894"/>
                </a:cubicBezTo>
                <a:cubicBezTo>
                  <a:pt x="1038225" y="1998429"/>
                  <a:pt x="1037263" y="1993924"/>
                  <a:pt x="1041767" y="1992962"/>
                </a:cubicBezTo>
                <a:lnTo>
                  <a:pt x="1045309" y="1987495"/>
                </a:lnTo>
                <a:lnTo>
                  <a:pt x="1046272" y="1991999"/>
                </a:lnTo>
                <a:cubicBezTo>
                  <a:pt x="1049813" y="1986533"/>
                  <a:pt x="1049813" y="1986533"/>
                  <a:pt x="1049813" y="1986533"/>
                </a:cubicBezTo>
                <a:cubicBezTo>
                  <a:pt x="1048851" y="1982030"/>
                  <a:pt x="1053355" y="1981067"/>
                  <a:pt x="1052393" y="1976563"/>
                </a:cubicBezTo>
                <a:cubicBezTo>
                  <a:pt x="1057859" y="1980105"/>
                  <a:pt x="1060439" y="1970134"/>
                  <a:pt x="1063980" y="1964667"/>
                </a:cubicBezTo>
                <a:cubicBezTo>
                  <a:pt x="1065905" y="1973676"/>
                  <a:pt x="1072989" y="1962743"/>
                  <a:pt x="1070409" y="1972714"/>
                </a:cubicBezTo>
                <a:cubicBezTo>
                  <a:pt x="1080072" y="1951811"/>
                  <a:pt x="1080072" y="1951811"/>
                  <a:pt x="1080072" y="1951811"/>
                </a:cubicBezTo>
                <a:cubicBezTo>
                  <a:pt x="1080072" y="1951811"/>
                  <a:pt x="1084576" y="1950848"/>
                  <a:pt x="1084576" y="1950848"/>
                </a:cubicBezTo>
                <a:cubicBezTo>
                  <a:pt x="1085539" y="1955353"/>
                  <a:pt x="1085539" y="1955353"/>
                  <a:pt x="1085539" y="1955353"/>
                </a:cubicBezTo>
                <a:cubicBezTo>
                  <a:pt x="1081997" y="1960818"/>
                  <a:pt x="1081997" y="1960818"/>
                  <a:pt x="1081997" y="1960818"/>
                </a:cubicBezTo>
                <a:cubicBezTo>
                  <a:pt x="1078455" y="1966285"/>
                  <a:pt x="1078455" y="1966285"/>
                  <a:pt x="1082959" y="1965323"/>
                </a:cubicBezTo>
                <a:cubicBezTo>
                  <a:pt x="1082959" y="1965323"/>
                  <a:pt x="1082959" y="1965323"/>
                  <a:pt x="1087463" y="1964361"/>
                </a:cubicBezTo>
                <a:cubicBezTo>
                  <a:pt x="1086501" y="1959856"/>
                  <a:pt x="1086501" y="1959856"/>
                  <a:pt x="1086501" y="1959856"/>
                </a:cubicBezTo>
                <a:cubicBezTo>
                  <a:pt x="1090043" y="1954390"/>
                  <a:pt x="1090043" y="1954390"/>
                  <a:pt x="1090043" y="1954390"/>
                </a:cubicBezTo>
                <a:cubicBezTo>
                  <a:pt x="1089081" y="1949886"/>
                  <a:pt x="1089081" y="1949886"/>
                  <a:pt x="1088118" y="1945382"/>
                </a:cubicBezTo>
                <a:cubicBezTo>
                  <a:pt x="1088118" y="1945382"/>
                  <a:pt x="1083614" y="1946344"/>
                  <a:pt x="1083614" y="1946344"/>
                </a:cubicBezTo>
                <a:cubicBezTo>
                  <a:pt x="1092315" y="1920937"/>
                  <a:pt x="1092315" y="1920937"/>
                  <a:pt x="1094895" y="1910966"/>
                </a:cubicBezTo>
                <a:cubicBezTo>
                  <a:pt x="1087810" y="1921900"/>
                  <a:pt x="1086848" y="1917396"/>
                  <a:pt x="1082345" y="1918358"/>
                </a:cubicBezTo>
                <a:cubicBezTo>
                  <a:pt x="1085886" y="1912891"/>
                  <a:pt x="1089428" y="1907425"/>
                  <a:pt x="1092970" y="1901959"/>
                </a:cubicBezTo>
                <a:cubicBezTo>
                  <a:pt x="1096512" y="1896492"/>
                  <a:pt x="1100053" y="1891027"/>
                  <a:pt x="1103595" y="1885560"/>
                </a:cubicBezTo>
                <a:cubicBezTo>
                  <a:pt x="1107137" y="1880093"/>
                  <a:pt x="1106175" y="1875590"/>
                  <a:pt x="1110679" y="1874628"/>
                </a:cubicBezTo>
                <a:cubicBezTo>
                  <a:pt x="1110679" y="1874628"/>
                  <a:pt x="1111641" y="1879131"/>
                  <a:pt x="1112603" y="1883635"/>
                </a:cubicBezTo>
                <a:cubicBezTo>
                  <a:pt x="1122267" y="1862732"/>
                  <a:pt x="1122267" y="1862732"/>
                  <a:pt x="1122267" y="1862732"/>
                </a:cubicBezTo>
                <a:cubicBezTo>
                  <a:pt x="1126770" y="1861770"/>
                  <a:pt x="1126770" y="1861770"/>
                  <a:pt x="1126770" y="1861770"/>
                </a:cubicBezTo>
                <a:cubicBezTo>
                  <a:pt x="1127733" y="1866274"/>
                  <a:pt x="1127733" y="1866274"/>
                  <a:pt x="1128695" y="1870778"/>
                </a:cubicBezTo>
                <a:cubicBezTo>
                  <a:pt x="1133200" y="1869816"/>
                  <a:pt x="1133200" y="1869816"/>
                  <a:pt x="1133200" y="1869816"/>
                </a:cubicBezTo>
                <a:cubicBezTo>
                  <a:pt x="1133200" y="1869816"/>
                  <a:pt x="1132237" y="1865312"/>
                  <a:pt x="1132237" y="1865312"/>
                </a:cubicBezTo>
                <a:cubicBezTo>
                  <a:pt x="1136741" y="1864349"/>
                  <a:pt x="1136741" y="1864349"/>
                  <a:pt x="1136741" y="1864349"/>
                </a:cubicBezTo>
                <a:cubicBezTo>
                  <a:pt x="1135779" y="1859845"/>
                  <a:pt x="1135779" y="1859845"/>
                  <a:pt x="1134817" y="1855341"/>
                </a:cubicBezTo>
                <a:cubicBezTo>
                  <a:pt x="1134817" y="1855341"/>
                  <a:pt x="1134817" y="1855341"/>
                  <a:pt x="1138359" y="1849875"/>
                </a:cubicBezTo>
                <a:cubicBezTo>
                  <a:pt x="1138359" y="1849875"/>
                  <a:pt x="1138359" y="1849875"/>
                  <a:pt x="1141900" y="1844409"/>
                </a:cubicBezTo>
                <a:cubicBezTo>
                  <a:pt x="1141900" y="1844409"/>
                  <a:pt x="1146404" y="1843446"/>
                  <a:pt x="1146404" y="1843446"/>
                </a:cubicBezTo>
                <a:cubicBezTo>
                  <a:pt x="1146404" y="1843446"/>
                  <a:pt x="1147367" y="1847951"/>
                  <a:pt x="1147367" y="1847951"/>
                </a:cubicBezTo>
                <a:cubicBezTo>
                  <a:pt x="1143824" y="1853416"/>
                  <a:pt x="1144787" y="1857921"/>
                  <a:pt x="1144787" y="1857921"/>
                </a:cubicBezTo>
                <a:cubicBezTo>
                  <a:pt x="1140284" y="1858883"/>
                  <a:pt x="1141246" y="1863387"/>
                  <a:pt x="1142208" y="1867891"/>
                </a:cubicBezTo>
                <a:cubicBezTo>
                  <a:pt x="1145749" y="1862425"/>
                  <a:pt x="1145749" y="1862425"/>
                  <a:pt x="1150253" y="1861463"/>
                </a:cubicBezTo>
                <a:cubicBezTo>
                  <a:pt x="1152833" y="1851492"/>
                  <a:pt x="1151871" y="1846988"/>
                  <a:pt x="1155412" y="1841522"/>
                </a:cubicBezTo>
                <a:cubicBezTo>
                  <a:pt x="1155412" y="1841522"/>
                  <a:pt x="1154450" y="1837018"/>
                  <a:pt x="1154450" y="1837018"/>
                </a:cubicBezTo>
                <a:cubicBezTo>
                  <a:pt x="1157992" y="1831552"/>
                  <a:pt x="1157030" y="1827047"/>
                  <a:pt x="1156068" y="1822543"/>
                </a:cubicBezTo>
                <a:cubicBezTo>
                  <a:pt x="1160572" y="1821581"/>
                  <a:pt x="1160572" y="1821581"/>
                  <a:pt x="1160572" y="1821581"/>
                </a:cubicBezTo>
                <a:cubicBezTo>
                  <a:pt x="1171197" y="1805182"/>
                  <a:pt x="1189869" y="1782355"/>
                  <a:pt x="1199532" y="1761452"/>
                </a:cubicBezTo>
                <a:cubicBezTo>
                  <a:pt x="1199532" y="1761452"/>
                  <a:pt x="1203074" y="1755985"/>
                  <a:pt x="1203074" y="1755985"/>
                </a:cubicBezTo>
                <a:cubicBezTo>
                  <a:pt x="1203074" y="1755985"/>
                  <a:pt x="1207577" y="1755023"/>
                  <a:pt x="1206615" y="1750519"/>
                </a:cubicBezTo>
                <a:cubicBezTo>
                  <a:pt x="1211119" y="1749556"/>
                  <a:pt x="1210157" y="1745053"/>
                  <a:pt x="1213699" y="1739586"/>
                </a:cubicBezTo>
                <a:cubicBezTo>
                  <a:pt x="1213699" y="1739586"/>
                  <a:pt x="1217240" y="1734120"/>
                  <a:pt x="1217240" y="1734120"/>
                </a:cubicBezTo>
                <a:cubicBezTo>
                  <a:pt x="1220782" y="1728654"/>
                  <a:pt x="1224324" y="1723188"/>
                  <a:pt x="1227866" y="1717721"/>
                </a:cubicBezTo>
                <a:cubicBezTo>
                  <a:pt x="1232370" y="1716759"/>
                  <a:pt x="1235912" y="1711293"/>
                  <a:pt x="1234950" y="1706789"/>
                </a:cubicBezTo>
                <a:cubicBezTo>
                  <a:pt x="1239454" y="1705826"/>
                  <a:pt x="1239454" y="1705826"/>
                  <a:pt x="1239454" y="1705826"/>
                </a:cubicBezTo>
                <a:cubicBezTo>
                  <a:pt x="1242996" y="1700360"/>
                  <a:pt x="1252659" y="1679456"/>
                  <a:pt x="1268751" y="1666599"/>
                </a:cubicBezTo>
                <a:cubicBezTo>
                  <a:pt x="1270041" y="1661614"/>
                  <a:pt x="1275353" y="1653415"/>
                  <a:pt x="1280989" y="1643969"/>
                </a:cubicBezTo>
                <a:lnTo>
                  <a:pt x="1294822" y="1614580"/>
                </a:lnTo>
                <a:lnTo>
                  <a:pt x="1295376" y="1620968"/>
                </a:lnTo>
                <a:cubicBezTo>
                  <a:pt x="1297773" y="1632189"/>
                  <a:pt x="1288150" y="1642066"/>
                  <a:pt x="1280397" y="1651544"/>
                </a:cubicBezTo>
                <a:cubicBezTo>
                  <a:pt x="1230267" y="1718960"/>
                  <a:pt x="1188817" y="1790388"/>
                  <a:pt x="1150037" y="1865158"/>
                </a:cubicBezTo>
                <a:cubicBezTo>
                  <a:pt x="1146023" y="1873837"/>
                  <a:pt x="1125579" y="1887981"/>
                  <a:pt x="1157500" y="1890938"/>
                </a:cubicBezTo>
                <a:cubicBezTo>
                  <a:pt x="1175530" y="1892953"/>
                  <a:pt x="1159625" y="1910038"/>
                  <a:pt x="1155212" y="1916847"/>
                </a:cubicBezTo>
                <a:cubicBezTo>
                  <a:pt x="1067755" y="2084143"/>
                  <a:pt x="1005537" y="2259733"/>
                  <a:pt x="966688" y="2444019"/>
                </a:cubicBezTo>
                <a:cubicBezTo>
                  <a:pt x="916582" y="2685460"/>
                  <a:pt x="913758" y="2928532"/>
                  <a:pt x="940585" y="3173091"/>
                </a:cubicBezTo>
                <a:cubicBezTo>
                  <a:pt x="940985" y="3174961"/>
                  <a:pt x="941784" y="3178702"/>
                  <a:pt x="947522" y="3187253"/>
                </a:cubicBezTo>
                <a:cubicBezTo>
                  <a:pt x="974972" y="3077752"/>
                  <a:pt x="932698" y="2971416"/>
                  <a:pt x="961347" y="2867525"/>
                </a:cubicBezTo>
                <a:cubicBezTo>
                  <a:pt x="960496" y="2945922"/>
                  <a:pt x="1000117" y="3021540"/>
                  <a:pt x="983906" y="3101263"/>
                </a:cubicBezTo>
                <a:cubicBezTo>
                  <a:pt x="978550" y="3121962"/>
                  <a:pt x="978406" y="3139591"/>
                  <a:pt x="992151" y="3158164"/>
                </a:cubicBezTo>
                <a:cubicBezTo>
                  <a:pt x="1007767" y="3176337"/>
                  <a:pt x="1012961" y="3200648"/>
                  <a:pt x="1014015" y="3223887"/>
                </a:cubicBezTo>
                <a:cubicBezTo>
                  <a:pt x="1028329" y="3400726"/>
                  <a:pt x="1098350" y="3563707"/>
                  <a:pt x="1162759" y="3727888"/>
                </a:cubicBezTo>
                <a:cubicBezTo>
                  <a:pt x="1171692" y="3751399"/>
                  <a:pt x="1182498" y="3774511"/>
                  <a:pt x="1178341" y="3800819"/>
                </a:cubicBezTo>
                <a:cubicBezTo>
                  <a:pt x="1177397" y="3814708"/>
                  <a:pt x="1183934" y="3826999"/>
                  <a:pt x="1193412" y="3834752"/>
                </a:cubicBezTo>
                <a:cubicBezTo>
                  <a:pt x="1246814" y="3874183"/>
                  <a:pt x="1265608" y="3934695"/>
                  <a:pt x="1287744" y="3992539"/>
                </a:cubicBezTo>
                <a:cubicBezTo>
                  <a:pt x="1297078" y="4017920"/>
                  <a:pt x="1304541" y="4043701"/>
                  <a:pt x="1330979" y="4057607"/>
                </a:cubicBezTo>
                <a:cubicBezTo>
                  <a:pt x="1340057" y="4063489"/>
                  <a:pt x="1339785" y="4071369"/>
                  <a:pt x="1343653" y="4080319"/>
                </a:cubicBezTo>
                <a:cubicBezTo>
                  <a:pt x="1347648" y="4099019"/>
                  <a:pt x="1354984" y="4115051"/>
                  <a:pt x="1369002" y="4125744"/>
                </a:cubicBezTo>
                <a:cubicBezTo>
                  <a:pt x="1437892" y="4173599"/>
                  <a:pt x="1482325" y="4244277"/>
                  <a:pt x="1538651" y="4306548"/>
                </a:cubicBezTo>
                <a:cubicBezTo>
                  <a:pt x="1848443" y="4649041"/>
                  <a:pt x="2240609" y="4837057"/>
                  <a:pt x="2686262" y="4927608"/>
                </a:cubicBezTo>
                <a:cubicBezTo>
                  <a:pt x="2813000" y="4953326"/>
                  <a:pt x="2941336" y="4986526"/>
                  <a:pt x="3070633" y="4978456"/>
                </a:cubicBezTo>
                <a:cubicBezTo>
                  <a:pt x="3236262" y="4966535"/>
                  <a:pt x="3400965" y="4941124"/>
                  <a:pt x="3564597" y="4919852"/>
                </a:cubicBezTo>
                <a:cubicBezTo>
                  <a:pt x="3600929" y="4916001"/>
                  <a:pt x="3637134" y="4902400"/>
                  <a:pt x="3668800" y="4885857"/>
                </a:cubicBezTo>
                <a:cubicBezTo>
                  <a:pt x="3677352" y="4880120"/>
                  <a:pt x="3688173" y="4875853"/>
                  <a:pt x="3697923" y="4875725"/>
                </a:cubicBezTo>
                <a:cubicBezTo>
                  <a:pt x="3759495" y="4880168"/>
                  <a:pt x="3807864" y="4850281"/>
                  <a:pt x="3859302" y="4825603"/>
                </a:cubicBezTo>
                <a:cubicBezTo>
                  <a:pt x="3981154" y="4764374"/>
                  <a:pt x="4106072" y="4708354"/>
                  <a:pt x="4218717" y="4631492"/>
                </a:cubicBezTo>
                <a:cubicBezTo>
                  <a:pt x="4726089" y="4278670"/>
                  <a:pt x="5050014" y="3808608"/>
                  <a:pt x="5136420" y="3187886"/>
                </a:cubicBezTo>
                <a:cubicBezTo>
                  <a:pt x="5163250" y="3002258"/>
                  <a:pt x="5133847" y="2818866"/>
                  <a:pt x="5095093" y="2637473"/>
                </a:cubicBezTo>
                <a:cubicBezTo>
                  <a:pt x="5007996" y="2229804"/>
                  <a:pt x="4835925" y="1863754"/>
                  <a:pt x="4552027" y="1550927"/>
                </a:cubicBezTo>
                <a:cubicBezTo>
                  <a:pt x="4447383" y="1436406"/>
                  <a:pt x="4331245" y="1332162"/>
                  <a:pt x="4206285" y="1241535"/>
                </a:cubicBezTo>
                <a:cubicBezTo>
                  <a:pt x="4141534" y="1194752"/>
                  <a:pt x="4074914" y="1148367"/>
                  <a:pt x="4017916" y="1092106"/>
                </a:cubicBezTo>
                <a:cubicBezTo>
                  <a:pt x="3946102" y="1021411"/>
                  <a:pt x="3860780" y="979023"/>
                  <a:pt x="3766634" y="950252"/>
                </a:cubicBezTo>
                <a:cubicBezTo>
                  <a:pt x="3358801" y="826200"/>
                  <a:pt x="2946216" y="826355"/>
                  <a:pt x="2533034" y="924406"/>
                </a:cubicBezTo>
                <a:cubicBezTo>
                  <a:pt x="2476929" y="936392"/>
                  <a:pt x="2419353" y="950648"/>
                  <a:pt x="2362177" y="966775"/>
                </a:cubicBezTo>
                <a:cubicBezTo>
                  <a:pt x="2463328" y="900190"/>
                  <a:pt x="2585272" y="903469"/>
                  <a:pt x="2692688" y="857055"/>
                </a:cubicBezTo>
                <a:cubicBezTo>
                  <a:pt x="2635257" y="853681"/>
                  <a:pt x="2580622" y="863399"/>
                  <a:pt x="2526787" y="876855"/>
                </a:cubicBezTo>
                <a:cubicBezTo>
                  <a:pt x="2469610" y="892981"/>
                  <a:pt x="2412035" y="907237"/>
                  <a:pt x="2357128" y="924834"/>
                </a:cubicBezTo>
                <a:cubicBezTo>
                  <a:pt x="2301822" y="940562"/>
                  <a:pt x="2247314" y="960029"/>
                  <a:pt x="2195476" y="982835"/>
                </a:cubicBezTo>
                <a:cubicBezTo>
                  <a:pt x="2141369" y="1004172"/>
                  <a:pt x="2092200" y="1030320"/>
                  <a:pt x="2038892" y="1055397"/>
                </a:cubicBezTo>
                <a:cubicBezTo>
                  <a:pt x="2033826" y="1040836"/>
                  <a:pt x="2051456" y="1040981"/>
                  <a:pt x="2051328" y="1031230"/>
                </a:cubicBezTo>
                <a:cubicBezTo>
                  <a:pt x="2049059" y="1029760"/>
                  <a:pt x="2046789" y="1028290"/>
                  <a:pt x="2044919" y="1028689"/>
                </a:cubicBezTo>
                <a:cubicBezTo>
                  <a:pt x="2007516" y="1036680"/>
                  <a:pt x="1975850" y="1053222"/>
                  <a:pt x="1942714" y="1072034"/>
                </a:cubicBezTo>
                <a:cubicBezTo>
                  <a:pt x="1843705" y="1130339"/>
                  <a:pt x="1749635" y="1193455"/>
                  <a:pt x="1659433" y="1265523"/>
                </a:cubicBezTo>
                <a:cubicBezTo>
                  <a:pt x="1639387" y="1281537"/>
                  <a:pt x="1618543" y="1293812"/>
                  <a:pt x="1591162" y="1293796"/>
                </a:cubicBezTo>
                <a:cubicBezTo>
                  <a:pt x="1566051" y="1295250"/>
                  <a:pt x="1549075" y="1316475"/>
                  <a:pt x="1530900" y="1332091"/>
                </a:cubicBezTo>
                <a:cubicBezTo>
                  <a:pt x="1515131" y="1345237"/>
                  <a:pt x="1498863" y="1356045"/>
                  <a:pt x="1480860" y="1363313"/>
                </a:cubicBezTo>
                <a:lnTo>
                  <a:pt x="1469896" y="1366433"/>
                </a:lnTo>
                <a:lnTo>
                  <a:pt x="1485917" y="1349400"/>
                </a:lnTo>
                <a:cubicBezTo>
                  <a:pt x="1513115" y="1322395"/>
                  <a:pt x="1542565" y="1294909"/>
                  <a:pt x="1574268" y="1266943"/>
                </a:cubicBezTo>
                <a:cubicBezTo>
                  <a:pt x="1606451" y="1241229"/>
                  <a:pt x="1667276" y="1195266"/>
                  <a:pt x="1710085" y="1153153"/>
                </a:cubicBezTo>
                <a:cubicBezTo>
                  <a:pt x="1756743" y="1129056"/>
                  <a:pt x="1799552" y="1086942"/>
                  <a:pt x="1853295" y="1051913"/>
                </a:cubicBezTo>
                <a:cubicBezTo>
                  <a:pt x="1856836" y="1046446"/>
                  <a:pt x="1862302" y="1049988"/>
                  <a:pt x="1870349" y="1043559"/>
                </a:cubicBezTo>
                <a:cubicBezTo>
                  <a:pt x="1961740" y="986358"/>
                  <a:pt x="2063102" y="931734"/>
                  <a:pt x="2165426" y="881616"/>
                </a:cubicBezTo>
                <a:cubicBezTo>
                  <a:pt x="2217070" y="858808"/>
                  <a:pt x="2269194" y="838252"/>
                  <a:pt x="2321799" y="819950"/>
                </a:cubicBezTo>
                <a:lnTo>
                  <a:pt x="2427971" y="787847"/>
                </a:lnTo>
                <a:lnTo>
                  <a:pt x="2380636" y="803258"/>
                </a:lnTo>
                <a:cubicBezTo>
                  <a:pt x="2364348" y="809681"/>
                  <a:pt x="2349305" y="816427"/>
                  <a:pt x="2340778" y="820604"/>
                </a:cubicBezTo>
                <a:cubicBezTo>
                  <a:pt x="2336273" y="821566"/>
                  <a:pt x="2336273" y="821566"/>
                  <a:pt x="2336273" y="821566"/>
                </a:cubicBezTo>
                <a:cubicBezTo>
                  <a:pt x="2288653" y="841160"/>
                  <a:pt x="2258087" y="852399"/>
                  <a:pt x="2205963" y="872955"/>
                </a:cubicBezTo>
                <a:cubicBezTo>
                  <a:pt x="2201459" y="873917"/>
                  <a:pt x="2201459" y="873917"/>
                  <a:pt x="2201459" y="873917"/>
                </a:cubicBezTo>
                <a:cubicBezTo>
                  <a:pt x="2202421" y="878421"/>
                  <a:pt x="2197917" y="879383"/>
                  <a:pt x="2202421" y="878421"/>
                </a:cubicBezTo>
                <a:cubicBezTo>
                  <a:pt x="2202421" y="878421"/>
                  <a:pt x="2206925" y="877459"/>
                  <a:pt x="2211429" y="876496"/>
                </a:cubicBezTo>
                <a:cubicBezTo>
                  <a:pt x="2259049" y="856904"/>
                  <a:pt x="2294120" y="844701"/>
                  <a:pt x="2337236" y="826071"/>
                </a:cubicBezTo>
                <a:cubicBezTo>
                  <a:pt x="2338198" y="830575"/>
                  <a:pt x="2338198" y="830575"/>
                  <a:pt x="2342703" y="829613"/>
                </a:cubicBezTo>
                <a:cubicBezTo>
                  <a:pt x="2342703" y="829613"/>
                  <a:pt x="2347207" y="828650"/>
                  <a:pt x="2347207" y="828650"/>
                </a:cubicBezTo>
                <a:cubicBezTo>
                  <a:pt x="2347207" y="828650"/>
                  <a:pt x="2347207" y="828650"/>
                  <a:pt x="2346245" y="824146"/>
                </a:cubicBezTo>
                <a:cubicBezTo>
                  <a:pt x="2384856" y="806478"/>
                  <a:pt x="2432785" y="810367"/>
                  <a:pt x="2437943" y="790426"/>
                </a:cubicBezTo>
                <a:lnTo>
                  <a:pt x="2455960" y="786577"/>
                </a:lnTo>
                <a:cubicBezTo>
                  <a:pt x="2460464" y="785615"/>
                  <a:pt x="2464967" y="784653"/>
                  <a:pt x="2464967" y="784653"/>
                </a:cubicBezTo>
                <a:cubicBezTo>
                  <a:pt x="2465930" y="789157"/>
                  <a:pt x="2467854" y="798165"/>
                  <a:pt x="2464313" y="803631"/>
                </a:cubicBezTo>
                <a:cubicBezTo>
                  <a:pt x="2459809" y="804594"/>
                  <a:pt x="2455304" y="805556"/>
                  <a:pt x="2450800" y="806518"/>
                </a:cubicBezTo>
                <a:cubicBezTo>
                  <a:pt x="2437288" y="809405"/>
                  <a:pt x="2429242" y="815833"/>
                  <a:pt x="2420234" y="817758"/>
                </a:cubicBezTo>
                <a:cubicBezTo>
                  <a:pt x="2420234" y="817758"/>
                  <a:pt x="2415730" y="818720"/>
                  <a:pt x="2415730" y="818720"/>
                </a:cubicBezTo>
                <a:cubicBezTo>
                  <a:pt x="2412188" y="824186"/>
                  <a:pt x="2407684" y="825149"/>
                  <a:pt x="2403180" y="826111"/>
                </a:cubicBezTo>
                <a:cubicBezTo>
                  <a:pt x="2403180" y="826111"/>
                  <a:pt x="2398676" y="827073"/>
                  <a:pt x="2398676" y="827073"/>
                </a:cubicBezTo>
                <a:cubicBezTo>
                  <a:pt x="2399639" y="831577"/>
                  <a:pt x="2404142" y="830615"/>
                  <a:pt x="2404142" y="830615"/>
                </a:cubicBezTo>
                <a:cubicBezTo>
                  <a:pt x="2413151" y="828691"/>
                  <a:pt x="2412188" y="824186"/>
                  <a:pt x="2416693" y="823224"/>
                </a:cubicBezTo>
                <a:cubicBezTo>
                  <a:pt x="2416693" y="823224"/>
                  <a:pt x="2416693" y="823224"/>
                  <a:pt x="2421196" y="822262"/>
                </a:cubicBezTo>
                <a:cubicBezTo>
                  <a:pt x="2416693" y="823224"/>
                  <a:pt x="2417655" y="827728"/>
                  <a:pt x="2417655" y="827728"/>
                </a:cubicBezTo>
                <a:cubicBezTo>
                  <a:pt x="2417655" y="827728"/>
                  <a:pt x="2422158" y="826766"/>
                  <a:pt x="2422158" y="826766"/>
                </a:cubicBezTo>
                <a:cubicBezTo>
                  <a:pt x="2426663" y="825804"/>
                  <a:pt x="2431167" y="824841"/>
                  <a:pt x="2431167" y="824841"/>
                </a:cubicBezTo>
                <a:cubicBezTo>
                  <a:pt x="2431167" y="824841"/>
                  <a:pt x="2430205" y="820337"/>
                  <a:pt x="2430205" y="820337"/>
                </a:cubicBezTo>
                <a:cubicBezTo>
                  <a:pt x="2434709" y="819375"/>
                  <a:pt x="2442754" y="812946"/>
                  <a:pt x="2447259" y="811984"/>
                </a:cubicBezTo>
                <a:cubicBezTo>
                  <a:pt x="2456267" y="810059"/>
                  <a:pt x="2460771" y="809097"/>
                  <a:pt x="2469779" y="807172"/>
                </a:cubicBezTo>
                <a:cubicBezTo>
                  <a:pt x="2492299" y="802361"/>
                  <a:pt x="2492299" y="802361"/>
                  <a:pt x="2492299" y="802361"/>
                </a:cubicBezTo>
                <a:cubicBezTo>
                  <a:pt x="2496804" y="801399"/>
                  <a:pt x="2500345" y="795933"/>
                  <a:pt x="2500345" y="795933"/>
                </a:cubicBezTo>
                <a:cubicBezTo>
                  <a:pt x="2500345" y="795933"/>
                  <a:pt x="2495842" y="796895"/>
                  <a:pt x="2491337" y="797858"/>
                </a:cubicBezTo>
                <a:cubicBezTo>
                  <a:pt x="2473321" y="801707"/>
                  <a:pt x="2473321" y="801707"/>
                  <a:pt x="2473321" y="801707"/>
                </a:cubicBezTo>
                <a:cubicBezTo>
                  <a:pt x="2475900" y="791736"/>
                  <a:pt x="2479442" y="786270"/>
                  <a:pt x="2478479" y="781766"/>
                </a:cubicBezTo>
                <a:cubicBezTo>
                  <a:pt x="2477517" y="777261"/>
                  <a:pt x="2477517" y="777261"/>
                  <a:pt x="2477517" y="777261"/>
                </a:cubicBezTo>
                <a:cubicBezTo>
                  <a:pt x="2482021" y="776299"/>
                  <a:pt x="2482021" y="776299"/>
                  <a:pt x="2486526" y="775337"/>
                </a:cubicBezTo>
                <a:cubicBezTo>
                  <a:pt x="2490068" y="769870"/>
                  <a:pt x="2490068" y="769870"/>
                  <a:pt x="2490068" y="769870"/>
                </a:cubicBezTo>
                <a:cubicBezTo>
                  <a:pt x="2484601" y="766329"/>
                  <a:pt x="2484601" y="766329"/>
                  <a:pt x="2484601" y="766329"/>
                </a:cubicBezTo>
                <a:close/>
                <a:moveTo>
                  <a:pt x="4722193" y="185911"/>
                </a:moveTo>
                <a:cubicBezTo>
                  <a:pt x="4753921" y="193845"/>
                  <a:pt x="4773751" y="197812"/>
                  <a:pt x="4809446" y="213679"/>
                </a:cubicBezTo>
                <a:cubicBezTo>
                  <a:pt x="4809446" y="213679"/>
                  <a:pt x="4809446" y="217645"/>
                  <a:pt x="4801514" y="217645"/>
                </a:cubicBezTo>
                <a:cubicBezTo>
                  <a:pt x="4801514" y="217645"/>
                  <a:pt x="4833242" y="229546"/>
                  <a:pt x="4841174" y="225579"/>
                </a:cubicBezTo>
                <a:cubicBezTo>
                  <a:pt x="4849106" y="233513"/>
                  <a:pt x="4853073" y="237479"/>
                  <a:pt x="4849106" y="241446"/>
                </a:cubicBezTo>
                <a:cubicBezTo>
                  <a:pt x="4864970" y="241446"/>
                  <a:pt x="4904631" y="269214"/>
                  <a:pt x="4928427" y="277147"/>
                </a:cubicBezTo>
                <a:cubicBezTo>
                  <a:pt x="4936360" y="281114"/>
                  <a:pt x="4940326" y="281114"/>
                  <a:pt x="4948258" y="285081"/>
                </a:cubicBezTo>
                <a:cubicBezTo>
                  <a:pt x="5011715" y="312848"/>
                  <a:pt x="5071206" y="356483"/>
                  <a:pt x="5126730" y="392184"/>
                </a:cubicBezTo>
                <a:cubicBezTo>
                  <a:pt x="5146560" y="404084"/>
                  <a:pt x="5186221" y="419951"/>
                  <a:pt x="5178288" y="427885"/>
                </a:cubicBezTo>
                <a:cubicBezTo>
                  <a:pt x="5194153" y="435818"/>
                  <a:pt x="5206051" y="443752"/>
                  <a:pt x="5213983" y="443752"/>
                </a:cubicBezTo>
                <a:cubicBezTo>
                  <a:pt x="5225881" y="455652"/>
                  <a:pt x="5217949" y="455652"/>
                  <a:pt x="5213984" y="455652"/>
                </a:cubicBezTo>
                <a:cubicBezTo>
                  <a:pt x="5170357" y="435818"/>
                  <a:pt x="5122764" y="400117"/>
                  <a:pt x="5091035" y="380284"/>
                </a:cubicBezTo>
                <a:cubicBezTo>
                  <a:pt x="5087070" y="376317"/>
                  <a:pt x="5083104" y="376317"/>
                  <a:pt x="5083103" y="380284"/>
                </a:cubicBezTo>
                <a:cubicBezTo>
                  <a:pt x="5087069" y="380284"/>
                  <a:pt x="5087069" y="380284"/>
                  <a:pt x="5091036" y="384250"/>
                </a:cubicBezTo>
                <a:cubicBezTo>
                  <a:pt x="5095002" y="384250"/>
                  <a:pt x="5098967" y="388217"/>
                  <a:pt x="5098968" y="392184"/>
                </a:cubicBezTo>
                <a:cubicBezTo>
                  <a:pt x="5098968" y="392184"/>
                  <a:pt x="5095002" y="392184"/>
                  <a:pt x="5091035" y="388217"/>
                </a:cubicBezTo>
                <a:cubicBezTo>
                  <a:pt x="5091035" y="388217"/>
                  <a:pt x="5091035" y="388217"/>
                  <a:pt x="5087069" y="388217"/>
                </a:cubicBezTo>
                <a:cubicBezTo>
                  <a:pt x="5126730" y="419951"/>
                  <a:pt x="5170356" y="447719"/>
                  <a:pt x="5217950" y="479453"/>
                </a:cubicBezTo>
                <a:cubicBezTo>
                  <a:pt x="5261576" y="507220"/>
                  <a:pt x="5305202" y="538955"/>
                  <a:pt x="5348829" y="574656"/>
                </a:cubicBezTo>
                <a:cubicBezTo>
                  <a:pt x="5360727" y="578622"/>
                  <a:pt x="5368659" y="582589"/>
                  <a:pt x="5376592" y="590523"/>
                </a:cubicBezTo>
                <a:cubicBezTo>
                  <a:pt x="5416252" y="622257"/>
                  <a:pt x="5440049" y="638124"/>
                  <a:pt x="5471777" y="669858"/>
                </a:cubicBezTo>
                <a:cubicBezTo>
                  <a:pt x="5475743" y="669858"/>
                  <a:pt x="5483675" y="665892"/>
                  <a:pt x="5487641" y="661925"/>
                </a:cubicBezTo>
                <a:cubicBezTo>
                  <a:pt x="5499539" y="669858"/>
                  <a:pt x="5507472" y="673825"/>
                  <a:pt x="5511437" y="673825"/>
                </a:cubicBezTo>
                <a:cubicBezTo>
                  <a:pt x="5511437" y="673825"/>
                  <a:pt x="5507471" y="669858"/>
                  <a:pt x="5507471" y="669858"/>
                </a:cubicBezTo>
                <a:cubicBezTo>
                  <a:pt x="5507471" y="665891"/>
                  <a:pt x="5507471" y="665891"/>
                  <a:pt x="5507471" y="665891"/>
                </a:cubicBezTo>
                <a:cubicBezTo>
                  <a:pt x="5511438" y="665892"/>
                  <a:pt x="5515403" y="669858"/>
                  <a:pt x="5515404" y="673825"/>
                </a:cubicBezTo>
                <a:cubicBezTo>
                  <a:pt x="5515404" y="673825"/>
                  <a:pt x="5519369" y="673825"/>
                  <a:pt x="5519369" y="677792"/>
                </a:cubicBezTo>
                <a:cubicBezTo>
                  <a:pt x="5527301" y="669858"/>
                  <a:pt x="5543166" y="681759"/>
                  <a:pt x="5562995" y="701593"/>
                </a:cubicBezTo>
                <a:cubicBezTo>
                  <a:pt x="5582826" y="721427"/>
                  <a:pt x="5606623" y="745227"/>
                  <a:pt x="5626452" y="765061"/>
                </a:cubicBezTo>
                <a:cubicBezTo>
                  <a:pt x="5630419" y="776961"/>
                  <a:pt x="5610589" y="753161"/>
                  <a:pt x="5610589" y="757128"/>
                </a:cubicBezTo>
                <a:cubicBezTo>
                  <a:pt x="5610589" y="757128"/>
                  <a:pt x="5614555" y="761094"/>
                  <a:pt x="5614555" y="761094"/>
                </a:cubicBezTo>
                <a:cubicBezTo>
                  <a:pt x="5618520" y="765061"/>
                  <a:pt x="5622487" y="765061"/>
                  <a:pt x="5618521" y="769028"/>
                </a:cubicBezTo>
                <a:cubicBezTo>
                  <a:pt x="5618521" y="769028"/>
                  <a:pt x="5618521" y="769028"/>
                  <a:pt x="5614555" y="765061"/>
                </a:cubicBezTo>
                <a:cubicBezTo>
                  <a:pt x="5614555" y="765061"/>
                  <a:pt x="5614555" y="765061"/>
                  <a:pt x="5610588" y="765061"/>
                </a:cubicBezTo>
                <a:cubicBezTo>
                  <a:pt x="5622486" y="776961"/>
                  <a:pt x="5634385" y="788862"/>
                  <a:pt x="5630418" y="792829"/>
                </a:cubicBezTo>
                <a:cubicBezTo>
                  <a:pt x="5618521" y="788862"/>
                  <a:pt x="5598690" y="769028"/>
                  <a:pt x="5590759" y="765061"/>
                </a:cubicBezTo>
                <a:cubicBezTo>
                  <a:pt x="5590759" y="765061"/>
                  <a:pt x="5590759" y="765061"/>
                  <a:pt x="5594724" y="769028"/>
                </a:cubicBezTo>
                <a:cubicBezTo>
                  <a:pt x="5598690" y="772995"/>
                  <a:pt x="5598690" y="772995"/>
                  <a:pt x="5602657" y="776961"/>
                </a:cubicBezTo>
                <a:cubicBezTo>
                  <a:pt x="5602657" y="776961"/>
                  <a:pt x="5598690" y="776961"/>
                  <a:pt x="5598690" y="776961"/>
                </a:cubicBezTo>
                <a:cubicBezTo>
                  <a:pt x="5598690" y="772995"/>
                  <a:pt x="5594725" y="772995"/>
                  <a:pt x="5594725" y="772995"/>
                </a:cubicBezTo>
                <a:cubicBezTo>
                  <a:pt x="5602657" y="776961"/>
                  <a:pt x="5606622" y="788862"/>
                  <a:pt x="5614555" y="796795"/>
                </a:cubicBezTo>
                <a:cubicBezTo>
                  <a:pt x="5650249" y="832496"/>
                  <a:pt x="5693876" y="868197"/>
                  <a:pt x="5729570" y="907865"/>
                </a:cubicBezTo>
                <a:cubicBezTo>
                  <a:pt x="5741468" y="919765"/>
                  <a:pt x="5745434" y="927699"/>
                  <a:pt x="5757333" y="943566"/>
                </a:cubicBezTo>
                <a:cubicBezTo>
                  <a:pt x="5789061" y="979267"/>
                  <a:pt x="5824756" y="1022902"/>
                  <a:pt x="5856484" y="1058602"/>
                </a:cubicBezTo>
                <a:cubicBezTo>
                  <a:pt x="5884247" y="1094304"/>
                  <a:pt x="5908042" y="1122071"/>
                  <a:pt x="5908043" y="1133972"/>
                </a:cubicBezTo>
                <a:cubicBezTo>
                  <a:pt x="5908043" y="1133972"/>
                  <a:pt x="5908043" y="1133972"/>
                  <a:pt x="5908042" y="1137938"/>
                </a:cubicBezTo>
                <a:cubicBezTo>
                  <a:pt x="5908042" y="1137938"/>
                  <a:pt x="5908042" y="1137938"/>
                  <a:pt x="5912009" y="1141905"/>
                </a:cubicBezTo>
                <a:cubicBezTo>
                  <a:pt x="5915975" y="1141905"/>
                  <a:pt x="5915975" y="1145872"/>
                  <a:pt x="5915975" y="1149838"/>
                </a:cubicBezTo>
                <a:cubicBezTo>
                  <a:pt x="5915975" y="1149838"/>
                  <a:pt x="5915975" y="1149838"/>
                  <a:pt x="5912008" y="1145872"/>
                </a:cubicBezTo>
                <a:cubicBezTo>
                  <a:pt x="5912008" y="1145872"/>
                  <a:pt x="5912008" y="1145872"/>
                  <a:pt x="5908042" y="1141905"/>
                </a:cubicBezTo>
                <a:cubicBezTo>
                  <a:pt x="5915974" y="1157772"/>
                  <a:pt x="5927873" y="1173639"/>
                  <a:pt x="5935805" y="1185539"/>
                </a:cubicBezTo>
                <a:cubicBezTo>
                  <a:pt x="5931839" y="1189506"/>
                  <a:pt x="5939771" y="1205373"/>
                  <a:pt x="5931839" y="1205373"/>
                </a:cubicBezTo>
                <a:cubicBezTo>
                  <a:pt x="5987364" y="1280742"/>
                  <a:pt x="6007194" y="1344210"/>
                  <a:pt x="6054787" y="1391812"/>
                </a:cubicBezTo>
                <a:cubicBezTo>
                  <a:pt x="6078583" y="1443380"/>
                  <a:pt x="6078583" y="1479081"/>
                  <a:pt x="6110311" y="1530649"/>
                </a:cubicBezTo>
                <a:cubicBezTo>
                  <a:pt x="6110311" y="1534616"/>
                  <a:pt x="6114277" y="1546516"/>
                  <a:pt x="6118243" y="1550483"/>
                </a:cubicBezTo>
                <a:cubicBezTo>
                  <a:pt x="6130142" y="1574284"/>
                  <a:pt x="6146006" y="1606018"/>
                  <a:pt x="6157904" y="1633786"/>
                </a:cubicBezTo>
                <a:cubicBezTo>
                  <a:pt x="6169802" y="1661553"/>
                  <a:pt x="6177734" y="1693287"/>
                  <a:pt x="6177734" y="1709154"/>
                </a:cubicBezTo>
                <a:cubicBezTo>
                  <a:pt x="6169802" y="1705187"/>
                  <a:pt x="6161869" y="1689320"/>
                  <a:pt x="6153938" y="1669486"/>
                </a:cubicBezTo>
                <a:cubicBezTo>
                  <a:pt x="6149972" y="1649652"/>
                  <a:pt x="6142039" y="1629819"/>
                  <a:pt x="6134108" y="1621885"/>
                </a:cubicBezTo>
                <a:cubicBezTo>
                  <a:pt x="6130142" y="1609984"/>
                  <a:pt x="6130141" y="1602051"/>
                  <a:pt x="6130142" y="1590151"/>
                </a:cubicBezTo>
                <a:cubicBezTo>
                  <a:pt x="6114278" y="1554450"/>
                  <a:pt x="6106345" y="1542549"/>
                  <a:pt x="6090481" y="1514782"/>
                </a:cubicBezTo>
                <a:cubicBezTo>
                  <a:pt x="6098413" y="1518749"/>
                  <a:pt x="6086515" y="1498915"/>
                  <a:pt x="6082549" y="1487014"/>
                </a:cubicBezTo>
                <a:cubicBezTo>
                  <a:pt x="6078583" y="1483048"/>
                  <a:pt x="6066685" y="1471147"/>
                  <a:pt x="6074617" y="1487014"/>
                </a:cubicBezTo>
                <a:cubicBezTo>
                  <a:pt x="6058752" y="1459247"/>
                  <a:pt x="6038922" y="1423546"/>
                  <a:pt x="6019092" y="1383878"/>
                </a:cubicBezTo>
                <a:cubicBezTo>
                  <a:pt x="6003227" y="1348177"/>
                  <a:pt x="5979431" y="1308510"/>
                  <a:pt x="5959602" y="1272808"/>
                </a:cubicBezTo>
                <a:cubicBezTo>
                  <a:pt x="5959602" y="1272808"/>
                  <a:pt x="5955635" y="1264875"/>
                  <a:pt x="5963568" y="1264875"/>
                </a:cubicBezTo>
                <a:cubicBezTo>
                  <a:pt x="5935805" y="1221240"/>
                  <a:pt x="5923907" y="1197439"/>
                  <a:pt x="5900111" y="1181572"/>
                </a:cubicBezTo>
                <a:cubicBezTo>
                  <a:pt x="5888213" y="1157772"/>
                  <a:pt x="5876315" y="1145872"/>
                  <a:pt x="5868382" y="1130005"/>
                </a:cubicBezTo>
                <a:cubicBezTo>
                  <a:pt x="5860450" y="1122071"/>
                  <a:pt x="5868382" y="1133971"/>
                  <a:pt x="5864416" y="1133972"/>
                </a:cubicBezTo>
                <a:cubicBezTo>
                  <a:pt x="5852518" y="1118104"/>
                  <a:pt x="5840619" y="1102237"/>
                  <a:pt x="5828722" y="1086370"/>
                </a:cubicBezTo>
                <a:cubicBezTo>
                  <a:pt x="5840619" y="1086370"/>
                  <a:pt x="5828721" y="1074470"/>
                  <a:pt x="5824755" y="1066536"/>
                </a:cubicBezTo>
                <a:cubicBezTo>
                  <a:pt x="5828721" y="1058603"/>
                  <a:pt x="5844586" y="1070503"/>
                  <a:pt x="5860450" y="1078437"/>
                </a:cubicBezTo>
                <a:cubicBezTo>
                  <a:pt x="5856484" y="1058602"/>
                  <a:pt x="5804925" y="1014968"/>
                  <a:pt x="5789061" y="995134"/>
                </a:cubicBezTo>
                <a:cubicBezTo>
                  <a:pt x="5789061" y="999101"/>
                  <a:pt x="5789061" y="999101"/>
                  <a:pt x="5789061" y="999101"/>
                </a:cubicBezTo>
                <a:cubicBezTo>
                  <a:pt x="5793027" y="1003068"/>
                  <a:pt x="5793027" y="1007034"/>
                  <a:pt x="5793027" y="1007034"/>
                </a:cubicBezTo>
                <a:cubicBezTo>
                  <a:pt x="5789061" y="1003068"/>
                  <a:pt x="5785095" y="1003068"/>
                  <a:pt x="5785095" y="999101"/>
                </a:cubicBezTo>
                <a:cubicBezTo>
                  <a:pt x="5781129" y="1003068"/>
                  <a:pt x="5757332" y="975300"/>
                  <a:pt x="5765264" y="975300"/>
                </a:cubicBezTo>
                <a:cubicBezTo>
                  <a:pt x="5761299" y="975300"/>
                  <a:pt x="5761299" y="975300"/>
                  <a:pt x="5757332" y="971334"/>
                </a:cubicBezTo>
                <a:cubicBezTo>
                  <a:pt x="5757332" y="971334"/>
                  <a:pt x="5757332" y="971334"/>
                  <a:pt x="5757333" y="967367"/>
                </a:cubicBezTo>
                <a:cubicBezTo>
                  <a:pt x="5757333" y="967367"/>
                  <a:pt x="5757333" y="963400"/>
                  <a:pt x="5757333" y="963400"/>
                </a:cubicBezTo>
                <a:cubicBezTo>
                  <a:pt x="5757333" y="963400"/>
                  <a:pt x="5757333" y="963400"/>
                  <a:pt x="5761298" y="967367"/>
                </a:cubicBezTo>
                <a:cubicBezTo>
                  <a:pt x="5737503" y="939599"/>
                  <a:pt x="5753366" y="963400"/>
                  <a:pt x="5749401" y="967367"/>
                </a:cubicBezTo>
                <a:cubicBezTo>
                  <a:pt x="5745435" y="971333"/>
                  <a:pt x="5737502" y="963400"/>
                  <a:pt x="5737502" y="963400"/>
                </a:cubicBezTo>
                <a:cubicBezTo>
                  <a:pt x="5733536" y="967367"/>
                  <a:pt x="5753367" y="991167"/>
                  <a:pt x="5741469" y="983234"/>
                </a:cubicBezTo>
                <a:cubicBezTo>
                  <a:pt x="5729571" y="975300"/>
                  <a:pt x="5717672" y="967367"/>
                  <a:pt x="5705773" y="955466"/>
                </a:cubicBezTo>
                <a:cubicBezTo>
                  <a:pt x="5697842" y="943566"/>
                  <a:pt x="5685944" y="935633"/>
                  <a:pt x="5674045" y="919765"/>
                </a:cubicBezTo>
                <a:cubicBezTo>
                  <a:pt x="5678011" y="911832"/>
                  <a:pt x="5697842" y="931666"/>
                  <a:pt x="5705774" y="935633"/>
                </a:cubicBezTo>
                <a:cubicBezTo>
                  <a:pt x="5713706" y="931666"/>
                  <a:pt x="5697841" y="919765"/>
                  <a:pt x="5697842" y="915799"/>
                </a:cubicBezTo>
                <a:cubicBezTo>
                  <a:pt x="5689910" y="911832"/>
                  <a:pt x="5681977" y="899931"/>
                  <a:pt x="5678012" y="899931"/>
                </a:cubicBezTo>
                <a:cubicBezTo>
                  <a:pt x="5622487" y="836463"/>
                  <a:pt x="5566962" y="804729"/>
                  <a:pt x="5523336" y="749194"/>
                </a:cubicBezTo>
                <a:cubicBezTo>
                  <a:pt x="5515403" y="741261"/>
                  <a:pt x="5503505" y="733327"/>
                  <a:pt x="5495573" y="725393"/>
                </a:cubicBezTo>
                <a:cubicBezTo>
                  <a:pt x="5475743" y="705559"/>
                  <a:pt x="5479709" y="709526"/>
                  <a:pt x="5455913" y="689692"/>
                </a:cubicBezTo>
                <a:cubicBezTo>
                  <a:pt x="5451947" y="685725"/>
                  <a:pt x="5447980" y="685725"/>
                  <a:pt x="5447981" y="689692"/>
                </a:cubicBezTo>
                <a:cubicBezTo>
                  <a:pt x="5416252" y="665892"/>
                  <a:pt x="5396422" y="650024"/>
                  <a:pt x="5376591" y="634157"/>
                </a:cubicBezTo>
                <a:cubicBezTo>
                  <a:pt x="5356762" y="618290"/>
                  <a:pt x="5340897" y="602423"/>
                  <a:pt x="5317100" y="582589"/>
                </a:cubicBezTo>
                <a:cubicBezTo>
                  <a:pt x="5305203" y="578622"/>
                  <a:pt x="5317101" y="590523"/>
                  <a:pt x="5313135" y="598456"/>
                </a:cubicBezTo>
                <a:cubicBezTo>
                  <a:pt x="5305202" y="594490"/>
                  <a:pt x="5305202" y="594490"/>
                  <a:pt x="5301237" y="594489"/>
                </a:cubicBezTo>
                <a:cubicBezTo>
                  <a:pt x="5277440" y="578622"/>
                  <a:pt x="5273474" y="570689"/>
                  <a:pt x="5249678" y="554822"/>
                </a:cubicBezTo>
                <a:cubicBezTo>
                  <a:pt x="5249678" y="550855"/>
                  <a:pt x="5253644" y="550855"/>
                  <a:pt x="5249677" y="546888"/>
                </a:cubicBezTo>
                <a:cubicBezTo>
                  <a:pt x="5253644" y="546888"/>
                  <a:pt x="5257610" y="542921"/>
                  <a:pt x="5273474" y="554822"/>
                </a:cubicBezTo>
                <a:cubicBezTo>
                  <a:pt x="5257610" y="538955"/>
                  <a:pt x="5229847" y="519121"/>
                  <a:pt x="5206051" y="503254"/>
                </a:cubicBezTo>
                <a:cubicBezTo>
                  <a:pt x="5178289" y="487386"/>
                  <a:pt x="5154492" y="471519"/>
                  <a:pt x="5142594" y="455652"/>
                </a:cubicBezTo>
                <a:cubicBezTo>
                  <a:pt x="5091036" y="431852"/>
                  <a:pt x="5063273" y="408051"/>
                  <a:pt x="5015681" y="380283"/>
                </a:cubicBezTo>
                <a:cubicBezTo>
                  <a:pt x="4991884" y="372350"/>
                  <a:pt x="5027579" y="396151"/>
                  <a:pt x="5007749" y="392184"/>
                </a:cubicBezTo>
                <a:cubicBezTo>
                  <a:pt x="4999817" y="384250"/>
                  <a:pt x="4995850" y="388217"/>
                  <a:pt x="4983952" y="380284"/>
                </a:cubicBezTo>
                <a:cubicBezTo>
                  <a:pt x="4991884" y="376317"/>
                  <a:pt x="4976020" y="364416"/>
                  <a:pt x="4991884" y="364416"/>
                </a:cubicBezTo>
                <a:cubicBezTo>
                  <a:pt x="4979986" y="352516"/>
                  <a:pt x="4940325" y="332682"/>
                  <a:pt x="4916529" y="328715"/>
                </a:cubicBezTo>
                <a:cubicBezTo>
                  <a:pt x="4853072" y="285081"/>
                  <a:pt x="4777718" y="253346"/>
                  <a:pt x="4674600" y="213679"/>
                </a:cubicBezTo>
                <a:cubicBezTo>
                  <a:pt x="4698397" y="209712"/>
                  <a:pt x="4730125" y="221612"/>
                  <a:pt x="4761853" y="229546"/>
                </a:cubicBezTo>
                <a:cubicBezTo>
                  <a:pt x="4797548" y="249380"/>
                  <a:pt x="4857039" y="273180"/>
                  <a:pt x="4900665" y="289047"/>
                </a:cubicBezTo>
                <a:cubicBezTo>
                  <a:pt x="4896699" y="289048"/>
                  <a:pt x="4892733" y="285081"/>
                  <a:pt x="4892733" y="285081"/>
                </a:cubicBezTo>
                <a:cubicBezTo>
                  <a:pt x="4896699" y="281114"/>
                  <a:pt x="4900665" y="281114"/>
                  <a:pt x="4904631" y="285081"/>
                </a:cubicBezTo>
                <a:cubicBezTo>
                  <a:pt x="4904631" y="285081"/>
                  <a:pt x="4904631" y="285081"/>
                  <a:pt x="4908597" y="285081"/>
                </a:cubicBezTo>
                <a:cubicBezTo>
                  <a:pt x="4864970" y="261280"/>
                  <a:pt x="4817378" y="245413"/>
                  <a:pt x="4785650" y="217645"/>
                </a:cubicBezTo>
                <a:cubicBezTo>
                  <a:pt x="4757887" y="209712"/>
                  <a:pt x="4718227" y="197812"/>
                  <a:pt x="4722193" y="185911"/>
                </a:cubicBezTo>
                <a:close/>
                <a:moveTo>
                  <a:pt x="1947650" y="777856"/>
                </a:moveTo>
                <a:lnTo>
                  <a:pt x="1935362" y="791245"/>
                </a:lnTo>
                <a:cubicBezTo>
                  <a:pt x="1928321" y="796870"/>
                  <a:pt x="1920035" y="802172"/>
                  <a:pt x="1909737" y="809082"/>
                </a:cubicBezTo>
                <a:cubicBezTo>
                  <a:pt x="1913279" y="803615"/>
                  <a:pt x="1908774" y="804578"/>
                  <a:pt x="1904271" y="805540"/>
                </a:cubicBezTo>
                <a:cubicBezTo>
                  <a:pt x="1882713" y="814856"/>
                  <a:pt x="1864041" y="837684"/>
                  <a:pt x="1846987" y="846036"/>
                </a:cubicBezTo>
                <a:cubicBezTo>
                  <a:pt x="1846987" y="846036"/>
                  <a:pt x="1850529" y="840570"/>
                  <a:pt x="1850529" y="840570"/>
                </a:cubicBezTo>
                <a:cubicBezTo>
                  <a:pt x="1820925" y="856314"/>
                  <a:pt x="1797750" y="880104"/>
                  <a:pt x="1787779" y="877524"/>
                </a:cubicBezTo>
                <a:cubicBezTo>
                  <a:pt x="1787779" y="877524"/>
                  <a:pt x="1788741" y="882029"/>
                  <a:pt x="1784238" y="882991"/>
                </a:cubicBezTo>
                <a:cubicBezTo>
                  <a:pt x="1773612" y="899390"/>
                  <a:pt x="1793246" y="881066"/>
                  <a:pt x="1797750" y="880104"/>
                </a:cubicBezTo>
                <a:cubicBezTo>
                  <a:pt x="1785681" y="889746"/>
                  <a:pt x="1777154" y="893923"/>
                  <a:pt x="1770316" y="897739"/>
                </a:cubicBezTo>
                <a:lnTo>
                  <a:pt x="1753457" y="912815"/>
                </a:lnTo>
                <a:lnTo>
                  <a:pt x="1753020" y="913030"/>
                </a:lnTo>
                <a:lnTo>
                  <a:pt x="1753224" y="903157"/>
                </a:lnTo>
                <a:cubicBezTo>
                  <a:pt x="1752863" y="901468"/>
                  <a:pt x="1750611" y="901949"/>
                  <a:pt x="1742083" y="906126"/>
                </a:cubicBezTo>
                <a:cubicBezTo>
                  <a:pt x="1740794" y="911111"/>
                  <a:pt x="1742401" y="913123"/>
                  <a:pt x="1743445" y="915254"/>
                </a:cubicBezTo>
                <a:lnTo>
                  <a:pt x="1742879" y="918021"/>
                </a:lnTo>
                <a:lnTo>
                  <a:pt x="1735613" y="921596"/>
                </a:lnTo>
                <a:cubicBezTo>
                  <a:pt x="1713871" y="930519"/>
                  <a:pt x="1691059" y="937592"/>
                  <a:pt x="1666447" y="941384"/>
                </a:cubicBezTo>
                <a:cubicBezTo>
                  <a:pt x="1683297" y="910409"/>
                  <a:pt x="1705611" y="895863"/>
                  <a:pt x="1730595" y="884660"/>
                </a:cubicBezTo>
                <a:cubicBezTo>
                  <a:pt x="1789914" y="860254"/>
                  <a:pt x="1846962" y="834378"/>
                  <a:pt x="1900144" y="799552"/>
                </a:cubicBezTo>
                <a:cubicBezTo>
                  <a:pt x="1910366" y="792479"/>
                  <a:pt x="1921080" y="787135"/>
                  <a:pt x="1932099" y="782795"/>
                </a:cubicBezTo>
                <a:close/>
                <a:moveTo>
                  <a:pt x="2248188" y="634910"/>
                </a:moveTo>
                <a:lnTo>
                  <a:pt x="2249855" y="637515"/>
                </a:lnTo>
                <a:cubicBezTo>
                  <a:pt x="2249855" y="637515"/>
                  <a:pt x="2245351" y="638477"/>
                  <a:pt x="2245351" y="638477"/>
                </a:cubicBezTo>
                <a:cubicBezTo>
                  <a:pt x="2240848" y="639439"/>
                  <a:pt x="2236343" y="640402"/>
                  <a:pt x="2237306" y="644906"/>
                </a:cubicBezTo>
                <a:cubicBezTo>
                  <a:pt x="2237306" y="644906"/>
                  <a:pt x="2237306" y="644906"/>
                  <a:pt x="2241810" y="643944"/>
                </a:cubicBezTo>
                <a:cubicBezTo>
                  <a:pt x="2246313" y="642981"/>
                  <a:pt x="2246313" y="642981"/>
                  <a:pt x="2246313" y="642981"/>
                </a:cubicBezTo>
                <a:cubicBezTo>
                  <a:pt x="2214785" y="649717"/>
                  <a:pt x="2158157" y="671235"/>
                  <a:pt x="2139485" y="694062"/>
                </a:cubicBezTo>
                <a:cubicBezTo>
                  <a:pt x="2129352" y="696227"/>
                  <a:pt x="2118050" y="699820"/>
                  <a:pt x="2105648" y="704456"/>
                </a:cubicBezTo>
                <a:lnTo>
                  <a:pt x="2080196" y="714942"/>
                </a:lnTo>
                <a:lnTo>
                  <a:pt x="2084254" y="709377"/>
                </a:lnTo>
                <a:cubicBezTo>
                  <a:pt x="2090808" y="694289"/>
                  <a:pt x="2105370" y="689222"/>
                  <a:pt x="2119532" y="682286"/>
                </a:cubicBezTo>
                <a:close/>
                <a:moveTo>
                  <a:pt x="2411064" y="586743"/>
                </a:moveTo>
                <a:lnTo>
                  <a:pt x="2413620" y="588398"/>
                </a:lnTo>
                <a:cubicBezTo>
                  <a:pt x="2404611" y="590323"/>
                  <a:pt x="2395603" y="592248"/>
                  <a:pt x="2392061" y="597714"/>
                </a:cubicBezTo>
                <a:cubicBezTo>
                  <a:pt x="2387558" y="598676"/>
                  <a:pt x="2378549" y="600601"/>
                  <a:pt x="2374045" y="601563"/>
                </a:cubicBezTo>
                <a:cubicBezTo>
                  <a:pt x="2360533" y="604450"/>
                  <a:pt x="2351525" y="606375"/>
                  <a:pt x="2338013" y="609261"/>
                </a:cubicBezTo>
                <a:cubicBezTo>
                  <a:pt x="2315492" y="614073"/>
                  <a:pt x="2299400" y="626930"/>
                  <a:pt x="2275917" y="627238"/>
                </a:cubicBezTo>
                <a:lnTo>
                  <a:pt x="2276204" y="626130"/>
                </a:lnTo>
                <a:lnTo>
                  <a:pt x="2387086" y="592524"/>
                </a:lnTo>
                <a:close/>
                <a:moveTo>
                  <a:pt x="2522905" y="559776"/>
                </a:moveTo>
                <a:lnTo>
                  <a:pt x="2540871" y="556503"/>
                </a:lnTo>
                <a:lnTo>
                  <a:pt x="2502340" y="564735"/>
                </a:lnTo>
                <a:close/>
                <a:moveTo>
                  <a:pt x="2659387" y="432280"/>
                </a:moveTo>
                <a:lnTo>
                  <a:pt x="2798433" y="411539"/>
                </a:lnTo>
                <a:lnTo>
                  <a:pt x="2817780" y="409701"/>
                </a:lnTo>
                <a:cubicBezTo>
                  <a:pt x="2861544" y="406863"/>
                  <a:pt x="2905643" y="405324"/>
                  <a:pt x="2950086" y="405117"/>
                </a:cubicBezTo>
                <a:cubicBezTo>
                  <a:pt x="2973528" y="404997"/>
                  <a:pt x="2986083" y="404270"/>
                  <a:pt x="2996187" y="398934"/>
                </a:cubicBezTo>
                <a:lnTo>
                  <a:pt x="3005378" y="391284"/>
                </a:lnTo>
                <a:lnTo>
                  <a:pt x="3093771" y="385395"/>
                </a:lnTo>
                <a:cubicBezTo>
                  <a:pt x="3382401" y="377891"/>
                  <a:pt x="3667463" y="417068"/>
                  <a:pt x="3939070" y="497975"/>
                </a:cubicBezTo>
                <a:cubicBezTo>
                  <a:pt x="3930063" y="499900"/>
                  <a:pt x="3924596" y="496358"/>
                  <a:pt x="3925558" y="500862"/>
                </a:cubicBezTo>
                <a:cubicBezTo>
                  <a:pt x="3962860" y="521150"/>
                  <a:pt x="3970907" y="514722"/>
                  <a:pt x="4005322" y="521498"/>
                </a:cubicBezTo>
                <a:cubicBezTo>
                  <a:pt x="4035233" y="529237"/>
                  <a:pt x="4070611" y="540516"/>
                  <a:pt x="4101485" y="552759"/>
                </a:cubicBezTo>
                <a:cubicBezTo>
                  <a:pt x="4107913" y="560806"/>
                  <a:pt x="4148757" y="575627"/>
                  <a:pt x="4157765" y="573703"/>
                </a:cubicBezTo>
                <a:cubicBezTo>
                  <a:pt x="4158727" y="578207"/>
                  <a:pt x="4158727" y="578207"/>
                  <a:pt x="4158727" y="578207"/>
                </a:cubicBezTo>
                <a:cubicBezTo>
                  <a:pt x="4163231" y="577244"/>
                  <a:pt x="4163231" y="577244"/>
                  <a:pt x="4163231" y="577244"/>
                </a:cubicBezTo>
                <a:cubicBezTo>
                  <a:pt x="4164194" y="581748"/>
                  <a:pt x="4164194" y="581748"/>
                  <a:pt x="4168698" y="580786"/>
                </a:cubicBezTo>
                <a:cubicBezTo>
                  <a:pt x="4173202" y="579823"/>
                  <a:pt x="4173202" y="579823"/>
                  <a:pt x="4178668" y="583366"/>
                </a:cubicBezTo>
                <a:cubicBezTo>
                  <a:pt x="4184135" y="586908"/>
                  <a:pt x="4199571" y="593029"/>
                  <a:pt x="4204075" y="592066"/>
                </a:cubicBezTo>
                <a:cubicBezTo>
                  <a:pt x="4230445" y="605271"/>
                  <a:pt x="4256814" y="618476"/>
                  <a:pt x="4286726" y="626215"/>
                </a:cubicBezTo>
                <a:cubicBezTo>
                  <a:pt x="4297658" y="633298"/>
                  <a:pt x="4308591" y="640382"/>
                  <a:pt x="4318562" y="642961"/>
                </a:cubicBezTo>
                <a:cubicBezTo>
                  <a:pt x="4344931" y="656166"/>
                  <a:pt x="4371300" y="669371"/>
                  <a:pt x="4392203" y="679034"/>
                </a:cubicBezTo>
                <a:cubicBezTo>
                  <a:pt x="4392203" y="679034"/>
                  <a:pt x="4387699" y="679996"/>
                  <a:pt x="4387699" y="679996"/>
                </a:cubicBezTo>
                <a:cubicBezTo>
                  <a:pt x="4393166" y="683538"/>
                  <a:pt x="4398632" y="687079"/>
                  <a:pt x="4403136" y="686117"/>
                </a:cubicBezTo>
                <a:cubicBezTo>
                  <a:pt x="4715065" y="845537"/>
                  <a:pt x="4998005" y="1067667"/>
                  <a:pt x="5230091" y="1338337"/>
                </a:cubicBezTo>
                <a:cubicBezTo>
                  <a:pt x="5485311" y="1651162"/>
                  <a:pt x="5672621" y="2020882"/>
                  <a:pt x="5771121" y="2437834"/>
                </a:cubicBezTo>
                <a:cubicBezTo>
                  <a:pt x="5766617" y="2438796"/>
                  <a:pt x="5766617" y="2438796"/>
                  <a:pt x="5762112" y="2439759"/>
                </a:cubicBezTo>
                <a:cubicBezTo>
                  <a:pt x="5744137" y="2377664"/>
                  <a:pt x="5711338" y="2356413"/>
                  <a:pt x="5684663" y="2319726"/>
                </a:cubicBezTo>
                <a:cubicBezTo>
                  <a:pt x="5684663" y="2319726"/>
                  <a:pt x="5682083" y="2329696"/>
                  <a:pt x="5684007" y="2338705"/>
                </a:cubicBezTo>
                <a:cubicBezTo>
                  <a:pt x="5671150" y="2322613"/>
                  <a:pt x="5667956" y="2285618"/>
                  <a:pt x="5657678" y="2259556"/>
                </a:cubicBezTo>
                <a:cubicBezTo>
                  <a:pt x="5643859" y="2238961"/>
                  <a:pt x="5622648" y="2205815"/>
                  <a:pt x="5622648" y="2205815"/>
                </a:cubicBezTo>
                <a:cubicBezTo>
                  <a:pt x="5614602" y="2212244"/>
                  <a:pt x="5618451" y="2230260"/>
                  <a:pt x="5623262" y="2252780"/>
                </a:cubicBezTo>
                <a:cubicBezTo>
                  <a:pt x="5618758" y="2253742"/>
                  <a:pt x="5617796" y="2249238"/>
                  <a:pt x="5617796" y="2249238"/>
                </a:cubicBezTo>
                <a:cubicBezTo>
                  <a:pt x="5616834" y="2244735"/>
                  <a:pt x="5616834" y="2244735"/>
                  <a:pt x="5616834" y="2244735"/>
                </a:cubicBezTo>
                <a:cubicBezTo>
                  <a:pt x="5616834" y="2244735"/>
                  <a:pt x="5615871" y="2240230"/>
                  <a:pt x="5615871" y="2240230"/>
                </a:cubicBezTo>
                <a:cubicBezTo>
                  <a:pt x="5615871" y="2240230"/>
                  <a:pt x="5614909" y="2235726"/>
                  <a:pt x="5613947" y="2231223"/>
                </a:cubicBezTo>
                <a:cubicBezTo>
                  <a:pt x="5609443" y="2232185"/>
                  <a:pt x="5609443" y="2232185"/>
                  <a:pt x="5610406" y="2236688"/>
                </a:cubicBezTo>
                <a:cubicBezTo>
                  <a:pt x="5610406" y="2236688"/>
                  <a:pt x="5611368" y="2241193"/>
                  <a:pt x="5611368" y="2241193"/>
                </a:cubicBezTo>
                <a:cubicBezTo>
                  <a:pt x="5612330" y="2245697"/>
                  <a:pt x="5612330" y="2245697"/>
                  <a:pt x="5612330" y="2245697"/>
                </a:cubicBezTo>
                <a:cubicBezTo>
                  <a:pt x="5597549" y="2220596"/>
                  <a:pt x="5605247" y="2256629"/>
                  <a:pt x="5610713" y="2260171"/>
                </a:cubicBezTo>
                <a:cubicBezTo>
                  <a:pt x="5611675" y="2264674"/>
                  <a:pt x="5616179" y="2263712"/>
                  <a:pt x="5616179" y="2263712"/>
                </a:cubicBezTo>
                <a:cubicBezTo>
                  <a:pt x="5616179" y="2263712"/>
                  <a:pt x="5615217" y="2259209"/>
                  <a:pt x="5615217" y="2259209"/>
                </a:cubicBezTo>
                <a:cubicBezTo>
                  <a:pt x="5618758" y="2253742"/>
                  <a:pt x="5618758" y="2253742"/>
                  <a:pt x="5618758" y="2253742"/>
                </a:cubicBezTo>
                <a:cubicBezTo>
                  <a:pt x="5618758" y="2253742"/>
                  <a:pt x="5620683" y="2262750"/>
                  <a:pt x="5621645" y="2267254"/>
                </a:cubicBezTo>
                <a:cubicBezTo>
                  <a:pt x="5622607" y="2271759"/>
                  <a:pt x="5622607" y="2271759"/>
                  <a:pt x="5622607" y="2271759"/>
                </a:cubicBezTo>
                <a:cubicBezTo>
                  <a:pt x="5629343" y="2303287"/>
                  <a:pt x="5625147" y="2327732"/>
                  <a:pt x="5607785" y="2312602"/>
                </a:cubicBezTo>
                <a:cubicBezTo>
                  <a:pt x="5602974" y="2290082"/>
                  <a:pt x="5598470" y="2291044"/>
                  <a:pt x="5591734" y="2259516"/>
                </a:cubicBezTo>
                <a:cubicBezTo>
                  <a:pt x="5581764" y="2256936"/>
                  <a:pt x="5585613" y="2274952"/>
                  <a:pt x="5577568" y="2281381"/>
                </a:cubicBezTo>
                <a:cubicBezTo>
                  <a:pt x="5555394" y="2243732"/>
                  <a:pt x="5531951" y="2178095"/>
                  <a:pt x="5509432" y="2182907"/>
                </a:cubicBezTo>
                <a:cubicBezTo>
                  <a:pt x="5509432" y="2182907"/>
                  <a:pt x="5508469" y="2178402"/>
                  <a:pt x="5508469" y="2178402"/>
                </a:cubicBezTo>
                <a:cubicBezTo>
                  <a:pt x="5508469" y="2178402"/>
                  <a:pt x="5506545" y="2169395"/>
                  <a:pt x="5506545" y="2169395"/>
                </a:cubicBezTo>
                <a:cubicBezTo>
                  <a:pt x="5501079" y="2165852"/>
                  <a:pt x="5500117" y="2161349"/>
                  <a:pt x="5501079" y="2165852"/>
                </a:cubicBezTo>
                <a:cubicBezTo>
                  <a:pt x="5494650" y="2157807"/>
                  <a:pt x="5491764" y="2144295"/>
                  <a:pt x="5476981" y="2119196"/>
                </a:cubicBezTo>
                <a:cubicBezTo>
                  <a:pt x="5470553" y="2111149"/>
                  <a:pt x="5469591" y="2106645"/>
                  <a:pt x="5468629" y="2102141"/>
                </a:cubicBezTo>
                <a:cubicBezTo>
                  <a:pt x="5468629" y="2102141"/>
                  <a:pt x="5463162" y="2098599"/>
                  <a:pt x="5463162" y="2098599"/>
                </a:cubicBezTo>
                <a:cubicBezTo>
                  <a:pt x="5462200" y="2094096"/>
                  <a:pt x="5462200" y="2094096"/>
                  <a:pt x="5462200" y="2094096"/>
                </a:cubicBezTo>
                <a:cubicBezTo>
                  <a:pt x="5461238" y="2089591"/>
                  <a:pt x="5457696" y="2095058"/>
                  <a:pt x="5457696" y="2095058"/>
                </a:cubicBezTo>
                <a:cubicBezTo>
                  <a:pt x="5456733" y="2090554"/>
                  <a:pt x="5456733" y="2090554"/>
                  <a:pt x="5456733" y="2090554"/>
                </a:cubicBezTo>
                <a:cubicBezTo>
                  <a:pt x="5452230" y="2091516"/>
                  <a:pt x="5448381" y="2073499"/>
                  <a:pt x="5443876" y="2074462"/>
                </a:cubicBezTo>
                <a:cubicBezTo>
                  <a:pt x="5453192" y="2096020"/>
                  <a:pt x="5444839" y="2078966"/>
                  <a:pt x="5442259" y="2088936"/>
                </a:cubicBezTo>
                <a:cubicBezTo>
                  <a:pt x="5431981" y="2062874"/>
                  <a:pt x="5439679" y="2098907"/>
                  <a:pt x="5431327" y="2081853"/>
                </a:cubicBezTo>
                <a:cubicBezTo>
                  <a:pt x="5421049" y="2055791"/>
                  <a:pt x="5416544" y="2056754"/>
                  <a:pt x="5418162" y="2042279"/>
                </a:cubicBezTo>
                <a:cubicBezTo>
                  <a:pt x="5404650" y="2045166"/>
                  <a:pt x="5382169" y="1984034"/>
                  <a:pt x="5359035" y="1941880"/>
                </a:cubicBezTo>
                <a:cubicBezTo>
                  <a:pt x="5358072" y="1937376"/>
                  <a:pt x="5351643" y="1929330"/>
                  <a:pt x="5344253" y="1916780"/>
                </a:cubicBezTo>
                <a:cubicBezTo>
                  <a:pt x="5322081" y="1879131"/>
                  <a:pt x="5307299" y="1854031"/>
                  <a:pt x="5293479" y="1833435"/>
                </a:cubicBezTo>
                <a:cubicBezTo>
                  <a:pt x="5287051" y="1825389"/>
                  <a:pt x="5292517" y="1828931"/>
                  <a:pt x="5290593" y="1819923"/>
                </a:cubicBezTo>
                <a:cubicBezTo>
                  <a:pt x="5286088" y="1820885"/>
                  <a:pt x="5280622" y="1817343"/>
                  <a:pt x="5279659" y="1812840"/>
                </a:cubicBezTo>
                <a:cubicBezTo>
                  <a:pt x="5278697" y="1808335"/>
                  <a:pt x="5290593" y="1819923"/>
                  <a:pt x="5283202" y="1807373"/>
                </a:cubicBezTo>
                <a:cubicBezTo>
                  <a:pt x="5264878" y="1787739"/>
                  <a:pt x="5268419" y="1782274"/>
                  <a:pt x="5242706" y="1750090"/>
                </a:cubicBezTo>
                <a:cubicBezTo>
                  <a:pt x="5251713" y="1748165"/>
                  <a:pt x="5251713" y="1748165"/>
                  <a:pt x="5251713" y="1748165"/>
                </a:cubicBezTo>
                <a:cubicBezTo>
                  <a:pt x="5237894" y="1727570"/>
                  <a:pt x="5231465" y="1719524"/>
                  <a:pt x="5235314" y="1737540"/>
                </a:cubicBezTo>
                <a:cubicBezTo>
                  <a:pt x="5223419" y="1725953"/>
                  <a:pt x="5231465" y="1719524"/>
                  <a:pt x="5215066" y="1708898"/>
                </a:cubicBezTo>
                <a:cubicBezTo>
                  <a:pt x="5220532" y="1712441"/>
                  <a:pt x="5219570" y="1707936"/>
                  <a:pt x="5214104" y="1704395"/>
                </a:cubicBezTo>
                <a:cubicBezTo>
                  <a:pt x="5218608" y="1703433"/>
                  <a:pt x="5218608" y="1703433"/>
                  <a:pt x="5218608" y="1703433"/>
                </a:cubicBezTo>
                <a:cubicBezTo>
                  <a:pt x="5224074" y="1706974"/>
                  <a:pt x="5223112" y="1702470"/>
                  <a:pt x="5223112" y="1702470"/>
                </a:cubicBezTo>
                <a:cubicBezTo>
                  <a:pt x="5222150" y="1697966"/>
                  <a:pt x="5222150" y="1697966"/>
                  <a:pt x="5222150" y="1697966"/>
                </a:cubicBezTo>
                <a:cubicBezTo>
                  <a:pt x="5235008" y="1714058"/>
                  <a:pt x="5224729" y="1687995"/>
                  <a:pt x="5212834" y="1676408"/>
                </a:cubicBezTo>
                <a:cubicBezTo>
                  <a:pt x="5217338" y="1675445"/>
                  <a:pt x="5217338" y="1675445"/>
                  <a:pt x="5217338" y="1675445"/>
                </a:cubicBezTo>
                <a:cubicBezTo>
                  <a:pt x="5217338" y="1675445"/>
                  <a:pt x="5217338" y="1675445"/>
                  <a:pt x="5216376" y="1670942"/>
                </a:cubicBezTo>
                <a:cubicBezTo>
                  <a:pt x="5216376" y="1670942"/>
                  <a:pt x="5210910" y="1667400"/>
                  <a:pt x="5210910" y="1667400"/>
                </a:cubicBezTo>
                <a:cubicBezTo>
                  <a:pt x="5197090" y="1646805"/>
                  <a:pt x="5176842" y="1618163"/>
                  <a:pt x="5156595" y="1589521"/>
                </a:cubicBezTo>
                <a:cubicBezTo>
                  <a:pt x="5131842" y="1561842"/>
                  <a:pt x="5107090" y="1534163"/>
                  <a:pt x="5088767" y="1514530"/>
                </a:cubicBezTo>
                <a:cubicBezTo>
                  <a:pt x="5080413" y="1497476"/>
                  <a:pt x="5056623" y="1474300"/>
                  <a:pt x="5031871" y="1446621"/>
                </a:cubicBezTo>
                <a:cubicBezTo>
                  <a:pt x="5012585" y="1422484"/>
                  <a:pt x="4987833" y="1394804"/>
                  <a:pt x="4977555" y="1368743"/>
                </a:cubicBezTo>
                <a:cubicBezTo>
                  <a:pt x="4967585" y="1366163"/>
                  <a:pt x="4955689" y="1354576"/>
                  <a:pt x="4950224" y="1351033"/>
                </a:cubicBezTo>
                <a:cubicBezTo>
                  <a:pt x="4950224" y="1351033"/>
                  <a:pt x="4949261" y="1346529"/>
                  <a:pt x="4949261" y="1346529"/>
                </a:cubicBezTo>
                <a:cubicBezTo>
                  <a:pt x="4943795" y="1342988"/>
                  <a:pt x="4943795" y="1342988"/>
                  <a:pt x="4942833" y="1338484"/>
                </a:cubicBezTo>
                <a:cubicBezTo>
                  <a:pt x="4938328" y="1339446"/>
                  <a:pt x="4938328" y="1339446"/>
                  <a:pt x="4939291" y="1343950"/>
                </a:cubicBezTo>
                <a:cubicBezTo>
                  <a:pt x="4894290" y="1287629"/>
                  <a:pt x="4813913" y="1220029"/>
                  <a:pt x="4736115" y="1142457"/>
                </a:cubicBezTo>
                <a:cubicBezTo>
                  <a:pt x="4736115" y="1142457"/>
                  <a:pt x="4736115" y="1142457"/>
                  <a:pt x="4735152" y="1137953"/>
                </a:cubicBezTo>
                <a:cubicBezTo>
                  <a:pt x="4748664" y="1135066"/>
                  <a:pt x="4747047" y="1149540"/>
                  <a:pt x="4778882" y="1166287"/>
                </a:cubicBezTo>
                <a:cubicBezTo>
                  <a:pt x="4775341" y="1171753"/>
                  <a:pt x="4776303" y="1176257"/>
                  <a:pt x="4782731" y="1184304"/>
                </a:cubicBezTo>
                <a:cubicBezTo>
                  <a:pt x="4788198" y="1187845"/>
                  <a:pt x="4804597" y="1198470"/>
                  <a:pt x="4821959" y="1213600"/>
                </a:cubicBezTo>
                <a:cubicBezTo>
                  <a:pt x="4839320" y="1228729"/>
                  <a:pt x="4856681" y="1243859"/>
                  <a:pt x="4857643" y="1248362"/>
                </a:cubicBezTo>
                <a:cubicBezTo>
                  <a:pt x="4869538" y="1259950"/>
                  <a:pt x="4893328" y="1283126"/>
                  <a:pt x="4916156" y="1301797"/>
                </a:cubicBezTo>
                <a:cubicBezTo>
                  <a:pt x="4934479" y="1321429"/>
                  <a:pt x="4952803" y="1341064"/>
                  <a:pt x="4953765" y="1345567"/>
                </a:cubicBezTo>
                <a:cubicBezTo>
                  <a:pt x="4969202" y="1351689"/>
                  <a:pt x="4990413" y="1384834"/>
                  <a:pt x="5006812" y="1395460"/>
                </a:cubicBezTo>
                <a:cubicBezTo>
                  <a:pt x="5006812" y="1395460"/>
                  <a:pt x="5007774" y="1399963"/>
                  <a:pt x="5007774" y="1399963"/>
                </a:cubicBezTo>
                <a:cubicBezTo>
                  <a:pt x="5008736" y="1404467"/>
                  <a:pt x="5008736" y="1404467"/>
                  <a:pt x="5008736" y="1404467"/>
                </a:cubicBezTo>
                <a:cubicBezTo>
                  <a:pt x="5008736" y="1404467"/>
                  <a:pt x="5013240" y="1403505"/>
                  <a:pt x="5013240" y="1403505"/>
                </a:cubicBezTo>
                <a:cubicBezTo>
                  <a:pt x="5025135" y="1415093"/>
                  <a:pt x="5020631" y="1416055"/>
                  <a:pt x="5027059" y="1424100"/>
                </a:cubicBezTo>
                <a:cubicBezTo>
                  <a:pt x="5027059" y="1424100"/>
                  <a:pt x="5028022" y="1428605"/>
                  <a:pt x="5028022" y="1428605"/>
                </a:cubicBezTo>
                <a:cubicBezTo>
                  <a:pt x="5028022" y="1428605"/>
                  <a:pt x="5033488" y="1432147"/>
                  <a:pt x="5033488" y="1432147"/>
                </a:cubicBezTo>
                <a:cubicBezTo>
                  <a:pt x="5032526" y="1427642"/>
                  <a:pt x="5032526" y="1427642"/>
                  <a:pt x="5032526" y="1427642"/>
                </a:cubicBezTo>
                <a:cubicBezTo>
                  <a:pt x="5050850" y="1447277"/>
                  <a:pt x="5058241" y="1459826"/>
                  <a:pt x="5074640" y="1470451"/>
                </a:cubicBezTo>
                <a:cubicBezTo>
                  <a:pt x="5070135" y="1471414"/>
                  <a:pt x="5070135" y="1471414"/>
                  <a:pt x="5070135" y="1471414"/>
                </a:cubicBezTo>
                <a:lnTo>
                  <a:pt x="5071097" y="1475917"/>
                </a:lnTo>
                <a:cubicBezTo>
                  <a:pt x="5072060" y="1480421"/>
                  <a:pt x="5076564" y="1479459"/>
                  <a:pt x="5076564" y="1479459"/>
                </a:cubicBezTo>
                <a:cubicBezTo>
                  <a:pt x="5076564" y="1479459"/>
                  <a:pt x="5076564" y="1479459"/>
                  <a:pt x="5081068" y="1478497"/>
                </a:cubicBezTo>
                <a:cubicBezTo>
                  <a:pt x="5082031" y="1483001"/>
                  <a:pt x="5082031" y="1483001"/>
                  <a:pt x="5082031" y="1483001"/>
                </a:cubicBezTo>
                <a:cubicBezTo>
                  <a:pt x="5093925" y="1494589"/>
                  <a:pt x="5090383" y="1500055"/>
                  <a:pt x="5096812" y="1508101"/>
                </a:cubicBezTo>
                <a:cubicBezTo>
                  <a:pt x="5101316" y="1507139"/>
                  <a:pt x="5100354" y="1502634"/>
                  <a:pt x="5106783" y="1510680"/>
                </a:cubicBezTo>
                <a:cubicBezTo>
                  <a:pt x="5107745" y="1515184"/>
                  <a:pt x="5112248" y="1514222"/>
                  <a:pt x="5113211" y="1518726"/>
                </a:cubicBezTo>
                <a:cubicBezTo>
                  <a:pt x="5108707" y="1519688"/>
                  <a:pt x="5108707" y="1519688"/>
                  <a:pt x="5109670" y="1524192"/>
                </a:cubicBezTo>
                <a:cubicBezTo>
                  <a:pt x="5109670" y="1524192"/>
                  <a:pt x="5110632" y="1528696"/>
                  <a:pt x="5115135" y="1527734"/>
                </a:cubicBezTo>
                <a:cubicBezTo>
                  <a:pt x="5115135" y="1527734"/>
                  <a:pt x="5116098" y="1532238"/>
                  <a:pt x="5120602" y="1531276"/>
                </a:cubicBezTo>
                <a:cubicBezTo>
                  <a:pt x="5127031" y="1539322"/>
                  <a:pt x="5157249" y="1570543"/>
                  <a:pt x="5151783" y="1567000"/>
                </a:cubicBezTo>
                <a:cubicBezTo>
                  <a:pt x="5159829" y="1560573"/>
                  <a:pt x="5135383" y="1556375"/>
                  <a:pt x="5143430" y="1549947"/>
                </a:cubicBezTo>
                <a:cubicBezTo>
                  <a:pt x="5137963" y="1546406"/>
                  <a:pt x="5132496" y="1542863"/>
                  <a:pt x="5126069" y="1534818"/>
                </a:cubicBezTo>
                <a:cubicBezTo>
                  <a:pt x="5126069" y="1534818"/>
                  <a:pt x="5126069" y="1534818"/>
                  <a:pt x="5125106" y="1530313"/>
                </a:cubicBezTo>
                <a:cubicBezTo>
                  <a:pt x="5125106" y="1530313"/>
                  <a:pt x="5124144" y="1525809"/>
                  <a:pt x="5124144" y="1525809"/>
                </a:cubicBezTo>
                <a:cubicBezTo>
                  <a:pt x="5123182" y="1521306"/>
                  <a:pt x="5117715" y="1517764"/>
                  <a:pt x="5117715" y="1517764"/>
                </a:cubicBezTo>
                <a:cubicBezTo>
                  <a:pt x="5114828" y="1504252"/>
                  <a:pt x="5100354" y="1502634"/>
                  <a:pt x="5087496" y="1486543"/>
                </a:cubicBezTo>
                <a:cubicBezTo>
                  <a:pt x="5092001" y="1485581"/>
                  <a:pt x="5091038" y="1481077"/>
                  <a:pt x="5085572" y="1477535"/>
                </a:cubicBezTo>
                <a:cubicBezTo>
                  <a:pt x="5084609" y="1473030"/>
                  <a:pt x="5084609" y="1473030"/>
                  <a:pt x="5084609" y="1473030"/>
                </a:cubicBezTo>
                <a:cubicBezTo>
                  <a:pt x="5084609" y="1473030"/>
                  <a:pt x="5083647" y="1468527"/>
                  <a:pt x="5082685" y="1464022"/>
                </a:cubicBezTo>
                <a:cubicBezTo>
                  <a:pt x="5078182" y="1464985"/>
                  <a:pt x="5077219" y="1460480"/>
                  <a:pt x="5078182" y="1464985"/>
                </a:cubicBezTo>
                <a:cubicBezTo>
                  <a:pt x="5078182" y="1464985"/>
                  <a:pt x="5073677" y="1465947"/>
                  <a:pt x="5073677" y="1465947"/>
                </a:cubicBezTo>
                <a:cubicBezTo>
                  <a:pt x="5070790" y="1452435"/>
                  <a:pt x="5062744" y="1458864"/>
                  <a:pt x="5056316" y="1450817"/>
                </a:cubicBezTo>
                <a:cubicBezTo>
                  <a:pt x="5048925" y="1438268"/>
                  <a:pt x="5042496" y="1430222"/>
                  <a:pt x="5037030" y="1426680"/>
                </a:cubicBezTo>
                <a:cubicBezTo>
                  <a:pt x="5037030" y="1426680"/>
                  <a:pt x="5036068" y="1422176"/>
                  <a:pt x="5036068" y="1422176"/>
                </a:cubicBezTo>
                <a:cubicBezTo>
                  <a:pt x="5036068" y="1422176"/>
                  <a:pt x="5036068" y="1422176"/>
                  <a:pt x="5035106" y="1417673"/>
                </a:cubicBezTo>
                <a:cubicBezTo>
                  <a:pt x="5024173" y="1410588"/>
                  <a:pt x="5024173" y="1410588"/>
                  <a:pt x="5017744" y="1402543"/>
                </a:cubicBezTo>
                <a:cubicBezTo>
                  <a:pt x="5018706" y="1407047"/>
                  <a:pt x="5018706" y="1407047"/>
                  <a:pt x="5023210" y="1406085"/>
                </a:cubicBezTo>
                <a:cubicBezTo>
                  <a:pt x="5023210" y="1406085"/>
                  <a:pt x="5023210" y="1406085"/>
                  <a:pt x="5022248" y="1401581"/>
                </a:cubicBezTo>
                <a:cubicBezTo>
                  <a:pt x="5022248" y="1401581"/>
                  <a:pt x="5016781" y="1398039"/>
                  <a:pt x="5016781" y="1398039"/>
                </a:cubicBezTo>
                <a:cubicBezTo>
                  <a:pt x="5011316" y="1394497"/>
                  <a:pt x="5011316" y="1394497"/>
                  <a:pt x="5011316" y="1394497"/>
                </a:cubicBezTo>
                <a:cubicBezTo>
                  <a:pt x="5010354" y="1389993"/>
                  <a:pt x="5010354" y="1389993"/>
                  <a:pt x="5003925" y="1381948"/>
                </a:cubicBezTo>
                <a:cubicBezTo>
                  <a:pt x="5004887" y="1386451"/>
                  <a:pt x="4999420" y="1382910"/>
                  <a:pt x="4992992" y="1374863"/>
                </a:cubicBezTo>
                <a:cubicBezTo>
                  <a:pt x="4997496" y="1373901"/>
                  <a:pt x="4998458" y="1378406"/>
                  <a:pt x="5002962" y="1377443"/>
                </a:cubicBezTo>
                <a:cubicBezTo>
                  <a:pt x="4991068" y="1365856"/>
                  <a:pt x="4992992" y="1374863"/>
                  <a:pt x="4986564" y="1366818"/>
                </a:cubicBezTo>
                <a:cubicBezTo>
                  <a:pt x="4979172" y="1354268"/>
                  <a:pt x="4985601" y="1362314"/>
                  <a:pt x="4968240" y="1347184"/>
                </a:cubicBezTo>
                <a:cubicBezTo>
                  <a:pt x="4971781" y="1341718"/>
                  <a:pt x="4977248" y="1345260"/>
                  <a:pt x="4981752" y="1344297"/>
                </a:cubicBezTo>
                <a:cubicBezTo>
                  <a:pt x="4970819" y="1337214"/>
                  <a:pt x="4965353" y="1333672"/>
                  <a:pt x="4959887" y="1330131"/>
                </a:cubicBezTo>
                <a:cubicBezTo>
                  <a:pt x="4964391" y="1329169"/>
                  <a:pt x="4964391" y="1329169"/>
                  <a:pt x="4964391" y="1329169"/>
                </a:cubicBezTo>
                <a:cubicBezTo>
                  <a:pt x="4964391" y="1329169"/>
                  <a:pt x="4964391" y="1329169"/>
                  <a:pt x="4963429" y="1324664"/>
                </a:cubicBezTo>
                <a:cubicBezTo>
                  <a:pt x="4963429" y="1324664"/>
                  <a:pt x="4958925" y="1325627"/>
                  <a:pt x="4957962" y="1321122"/>
                </a:cubicBezTo>
                <a:cubicBezTo>
                  <a:pt x="4952496" y="1317580"/>
                  <a:pt x="4946067" y="1309535"/>
                  <a:pt x="4941563" y="1310497"/>
                </a:cubicBezTo>
                <a:cubicBezTo>
                  <a:pt x="4941563" y="1310497"/>
                  <a:pt x="4936097" y="1306955"/>
                  <a:pt x="4935134" y="1302452"/>
                </a:cubicBezTo>
                <a:cubicBezTo>
                  <a:pt x="4935134" y="1302452"/>
                  <a:pt x="4935134" y="1302452"/>
                  <a:pt x="4929668" y="1298910"/>
                </a:cubicBezTo>
                <a:cubicBezTo>
                  <a:pt x="4929668" y="1298910"/>
                  <a:pt x="4929668" y="1298910"/>
                  <a:pt x="4930630" y="1303414"/>
                </a:cubicBezTo>
                <a:cubicBezTo>
                  <a:pt x="4930630" y="1303414"/>
                  <a:pt x="4930630" y="1303414"/>
                  <a:pt x="4931592" y="1307917"/>
                </a:cubicBezTo>
                <a:cubicBezTo>
                  <a:pt x="4915193" y="1297292"/>
                  <a:pt x="4907802" y="1284743"/>
                  <a:pt x="4901375" y="1276697"/>
                </a:cubicBezTo>
                <a:cubicBezTo>
                  <a:pt x="4905878" y="1275735"/>
                  <a:pt x="4911345" y="1279277"/>
                  <a:pt x="4915849" y="1278314"/>
                </a:cubicBezTo>
                <a:cubicBezTo>
                  <a:pt x="4897525" y="1258680"/>
                  <a:pt x="4879201" y="1239048"/>
                  <a:pt x="4883050" y="1257063"/>
                </a:cubicBezTo>
                <a:cubicBezTo>
                  <a:pt x="4869231" y="1236468"/>
                  <a:pt x="4869231" y="1236468"/>
                  <a:pt x="4852832" y="1225842"/>
                </a:cubicBezTo>
                <a:cubicBezTo>
                  <a:pt x="4852832" y="1225842"/>
                  <a:pt x="4857337" y="1224880"/>
                  <a:pt x="4858299" y="1229384"/>
                </a:cubicBezTo>
                <a:cubicBezTo>
                  <a:pt x="4858299" y="1229384"/>
                  <a:pt x="4862802" y="1228422"/>
                  <a:pt x="4862802" y="1228422"/>
                </a:cubicBezTo>
                <a:cubicBezTo>
                  <a:pt x="4868269" y="1231963"/>
                  <a:pt x="4867307" y="1227460"/>
                  <a:pt x="4867307" y="1227460"/>
                </a:cubicBezTo>
                <a:cubicBezTo>
                  <a:pt x="4866344" y="1222956"/>
                  <a:pt x="4866344" y="1222956"/>
                  <a:pt x="4860878" y="1219413"/>
                </a:cubicBezTo>
                <a:cubicBezTo>
                  <a:pt x="4865382" y="1218451"/>
                  <a:pt x="4865382" y="1218451"/>
                  <a:pt x="4865382" y="1218451"/>
                </a:cubicBezTo>
                <a:cubicBezTo>
                  <a:pt x="4866344" y="1222956"/>
                  <a:pt x="4870849" y="1221993"/>
                  <a:pt x="4870849" y="1221993"/>
                </a:cubicBezTo>
                <a:cubicBezTo>
                  <a:pt x="4871811" y="1226498"/>
                  <a:pt x="4871811" y="1226498"/>
                  <a:pt x="4871811" y="1226498"/>
                </a:cubicBezTo>
                <a:cubicBezTo>
                  <a:pt x="4871811" y="1226498"/>
                  <a:pt x="4877276" y="1230039"/>
                  <a:pt x="4877276" y="1230039"/>
                </a:cubicBezTo>
                <a:cubicBezTo>
                  <a:pt x="4877276" y="1230039"/>
                  <a:pt x="4882743" y="1233581"/>
                  <a:pt x="4882743" y="1233581"/>
                </a:cubicBezTo>
                <a:cubicBezTo>
                  <a:pt x="4924857" y="1276390"/>
                  <a:pt x="4961504" y="1315656"/>
                  <a:pt x="5003618" y="1358465"/>
                </a:cubicBezTo>
                <a:cubicBezTo>
                  <a:pt x="5004580" y="1362969"/>
                  <a:pt x="5004580" y="1362969"/>
                  <a:pt x="5004580" y="1362969"/>
                </a:cubicBezTo>
                <a:cubicBezTo>
                  <a:pt x="5005542" y="1367472"/>
                  <a:pt x="5010045" y="1366510"/>
                  <a:pt x="5010045" y="1366510"/>
                </a:cubicBezTo>
                <a:cubicBezTo>
                  <a:pt x="5026446" y="1377136"/>
                  <a:pt x="5021941" y="1378098"/>
                  <a:pt x="5033836" y="1389686"/>
                </a:cubicBezTo>
                <a:cubicBezTo>
                  <a:pt x="5034798" y="1394190"/>
                  <a:pt x="5035760" y="1398694"/>
                  <a:pt x="5041227" y="1402236"/>
                </a:cubicBezTo>
                <a:cubicBezTo>
                  <a:pt x="5042189" y="1406739"/>
                  <a:pt x="5046693" y="1405777"/>
                  <a:pt x="5046693" y="1405777"/>
                </a:cubicBezTo>
                <a:cubicBezTo>
                  <a:pt x="5058588" y="1417364"/>
                  <a:pt x="5065979" y="1429915"/>
                  <a:pt x="5075949" y="1432494"/>
                </a:cubicBezTo>
                <a:cubicBezTo>
                  <a:pt x="5075949" y="1432494"/>
                  <a:pt x="5081416" y="1436036"/>
                  <a:pt x="5081416" y="1436036"/>
                </a:cubicBezTo>
                <a:cubicBezTo>
                  <a:pt x="5082378" y="1440541"/>
                  <a:pt x="5083340" y="1445044"/>
                  <a:pt x="5084302" y="1449548"/>
                </a:cubicBezTo>
                <a:cubicBezTo>
                  <a:pt x="5088807" y="1448586"/>
                  <a:pt x="5102626" y="1469181"/>
                  <a:pt x="5113559" y="1476265"/>
                </a:cubicBezTo>
                <a:cubicBezTo>
                  <a:pt x="5113559" y="1476265"/>
                  <a:pt x="5114521" y="1480769"/>
                  <a:pt x="5119025" y="1479807"/>
                </a:cubicBezTo>
                <a:cubicBezTo>
                  <a:pt x="5119987" y="1484311"/>
                  <a:pt x="5119987" y="1484311"/>
                  <a:pt x="5119987" y="1484311"/>
                </a:cubicBezTo>
                <a:cubicBezTo>
                  <a:pt x="5146664" y="1520998"/>
                  <a:pt x="5174303" y="1562189"/>
                  <a:pt x="5205484" y="1597915"/>
                </a:cubicBezTo>
                <a:cubicBezTo>
                  <a:pt x="5206446" y="1602418"/>
                  <a:pt x="5211913" y="1605960"/>
                  <a:pt x="5217379" y="1609503"/>
                </a:cubicBezTo>
                <a:cubicBezTo>
                  <a:pt x="5218341" y="1614006"/>
                  <a:pt x="5219303" y="1618511"/>
                  <a:pt x="5220266" y="1623015"/>
                </a:cubicBezTo>
                <a:cubicBezTo>
                  <a:pt x="5219303" y="1618511"/>
                  <a:pt x="5224770" y="1622052"/>
                  <a:pt x="5229274" y="1621090"/>
                </a:cubicBezTo>
                <a:cubicBezTo>
                  <a:pt x="5230236" y="1625593"/>
                  <a:pt x="5235702" y="1629136"/>
                  <a:pt x="5235702" y="1629136"/>
                </a:cubicBezTo>
                <a:cubicBezTo>
                  <a:pt x="5249522" y="1649732"/>
                  <a:pt x="5258838" y="1671289"/>
                  <a:pt x="5271695" y="1687381"/>
                </a:cubicBezTo>
                <a:cubicBezTo>
                  <a:pt x="5271695" y="1687381"/>
                  <a:pt x="5272657" y="1691885"/>
                  <a:pt x="5272657" y="1691885"/>
                </a:cubicBezTo>
                <a:cubicBezTo>
                  <a:pt x="5273619" y="1696389"/>
                  <a:pt x="5273619" y="1696389"/>
                  <a:pt x="5274581" y="1700893"/>
                </a:cubicBezTo>
                <a:cubicBezTo>
                  <a:pt x="5279086" y="1699931"/>
                  <a:pt x="5279086" y="1699931"/>
                  <a:pt x="5279086" y="1699931"/>
                </a:cubicBezTo>
                <a:cubicBezTo>
                  <a:pt x="5298371" y="1724068"/>
                  <a:pt x="5316695" y="1743702"/>
                  <a:pt x="5325048" y="1760755"/>
                </a:cubicBezTo>
                <a:cubicBezTo>
                  <a:pt x="5341447" y="1771380"/>
                  <a:pt x="5359115" y="1809993"/>
                  <a:pt x="5380326" y="1843138"/>
                </a:cubicBezTo>
                <a:cubicBezTo>
                  <a:pt x="5391259" y="1850222"/>
                  <a:pt x="5402499" y="1880788"/>
                  <a:pt x="5408928" y="1888834"/>
                </a:cubicBezTo>
                <a:cubicBezTo>
                  <a:pt x="5408928" y="1888834"/>
                  <a:pt x="5409890" y="1893338"/>
                  <a:pt x="5409890" y="1893338"/>
                </a:cubicBezTo>
                <a:cubicBezTo>
                  <a:pt x="5409890" y="1893338"/>
                  <a:pt x="5410852" y="1897842"/>
                  <a:pt x="5410852" y="1897842"/>
                </a:cubicBezTo>
                <a:cubicBezTo>
                  <a:pt x="5411815" y="1902346"/>
                  <a:pt x="5411815" y="1902346"/>
                  <a:pt x="5411815" y="1902346"/>
                </a:cubicBezTo>
                <a:cubicBezTo>
                  <a:pt x="5417280" y="1905888"/>
                  <a:pt x="5417280" y="1905888"/>
                  <a:pt x="5416318" y="1901384"/>
                </a:cubicBezTo>
                <a:cubicBezTo>
                  <a:pt x="5423709" y="1913934"/>
                  <a:pt x="5421785" y="1904926"/>
                  <a:pt x="5426289" y="1903964"/>
                </a:cubicBezTo>
                <a:cubicBezTo>
                  <a:pt x="5424671" y="1918438"/>
                  <a:pt x="5438184" y="1915551"/>
                  <a:pt x="5442032" y="1933567"/>
                </a:cubicBezTo>
                <a:cubicBezTo>
                  <a:pt x="5445575" y="1928101"/>
                  <a:pt x="5448461" y="1941613"/>
                  <a:pt x="5452966" y="1940651"/>
                </a:cubicBezTo>
                <a:cubicBezTo>
                  <a:pt x="5440108" y="1924559"/>
                  <a:pt x="5428868" y="1893993"/>
                  <a:pt x="5418898" y="1891414"/>
                </a:cubicBezTo>
                <a:cubicBezTo>
                  <a:pt x="5418898" y="1891414"/>
                  <a:pt x="5417936" y="1886909"/>
                  <a:pt x="5416973" y="1882405"/>
                </a:cubicBezTo>
                <a:cubicBezTo>
                  <a:pt x="5416973" y="1882405"/>
                  <a:pt x="5416011" y="1877901"/>
                  <a:pt x="5411507" y="1878863"/>
                </a:cubicBezTo>
                <a:cubicBezTo>
                  <a:pt x="5405733" y="1851839"/>
                  <a:pt x="5387410" y="1832206"/>
                  <a:pt x="5373590" y="1811610"/>
                </a:cubicBezTo>
                <a:cubicBezTo>
                  <a:pt x="5338560" y="1757869"/>
                  <a:pt x="5308034" y="1703165"/>
                  <a:pt x="5274930" y="1658432"/>
                </a:cubicBezTo>
                <a:cubicBezTo>
                  <a:pt x="5248253" y="1621744"/>
                  <a:pt x="5216765" y="1562538"/>
                  <a:pt x="5173689" y="1515224"/>
                </a:cubicBezTo>
                <a:cubicBezTo>
                  <a:pt x="5167260" y="1507179"/>
                  <a:pt x="5157290" y="1504599"/>
                  <a:pt x="5155366" y="1495591"/>
                </a:cubicBezTo>
                <a:cubicBezTo>
                  <a:pt x="5124184" y="1459866"/>
                  <a:pt x="5102012" y="1422217"/>
                  <a:pt x="5077260" y="1394538"/>
                </a:cubicBezTo>
                <a:cubicBezTo>
                  <a:pt x="5054432" y="1375866"/>
                  <a:pt x="5066326" y="1387454"/>
                  <a:pt x="5047041" y="1363316"/>
                </a:cubicBezTo>
                <a:cubicBezTo>
                  <a:pt x="5026793" y="1334675"/>
                  <a:pt x="5003003" y="1311500"/>
                  <a:pt x="4981137" y="1297332"/>
                </a:cubicBezTo>
                <a:cubicBezTo>
                  <a:pt x="4954460" y="1260645"/>
                  <a:pt x="4897873" y="1216220"/>
                  <a:pt x="4867654" y="1184998"/>
                </a:cubicBezTo>
                <a:cubicBezTo>
                  <a:pt x="4855759" y="1173411"/>
                  <a:pt x="4852217" y="1178877"/>
                  <a:pt x="4840323" y="1167290"/>
                </a:cubicBezTo>
                <a:cubicBezTo>
                  <a:pt x="4848368" y="1160861"/>
                  <a:pt x="4825540" y="1142190"/>
                  <a:pt x="4809142" y="1131565"/>
                </a:cubicBezTo>
                <a:cubicBezTo>
                  <a:pt x="4809142" y="1131565"/>
                  <a:pt x="4804638" y="1132527"/>
                  <a:pt x="4799171" y="1128985"/>
                </a:cubicBezTo>
                <a:cubicBezTo>
                  <a:pt x="4782773" y="1118360"/>
                  <a:pt x="4767028" y="1088756"/>
                  <a:pt x="4740659" y="1075551"/>
                </a:cubicBezTo>
                <a:cubicBezTo>
                  <a:pt x="4735193" y="1072010"/>
                  <a:pt x="4731650" y="1077476"/>
                  <a:pt x="4720718" y="1070392"/>
                </a:cubicBezTo>
                <a:cubicBezTo>
                  <a:pt x="4720718" y="1070392"/>
                  <a:pt x="4717831" y="1056880"/>
                  <a:pt x="4707860" y="1054300"/>
                </a:cubicBezTo>
                <a:cubicBezTo>
                  <a:pt x="4661243" y="1012454"/>
                  <a:pt x="4591143" y="970915"/>
                  <a:pt x="4541946" y="939039"/>
                </a:cubicBezTo>
                <a:cubicBezTo>
                  <a:pt x="4520081" y="924872"/>
                  <a:pt x="4497253" y="906201"/>
                  <a:pt x="4469921" y="888492"/>
                </a:cubicBezTo>
                <a:cubicBezTo>
                  <a:pt x="4458989" y="881409"/>
                  <a:pt x="4439048" y="876249"/>
                  <a:pt x="4428114" y="869166"/>
                </a:cubicBezTo>
                <a:cubicBezTo>
                  <a:pt x="4428114" y="869166"/>
                  <a:pt x="4416220" y="857578"/>
                  <a:pt x="4416220" y="857578"/>
                </a:cubicBezTo>
                <a:cubicBezTo>
                  <a:pt x="4405287" y="850495"/>
                  <a:pt x="4400783" y="851458"/>
                  <a:pt x="4395317" y="847916"/>
                </a:cubicBezTo>
                <a:cubicBezTo>
                  <a:pt x="4394354" y="843411"/>
                  <a:pt x="4394354" y="843411"/>
                  <a:pt x="4394354" y="843411"/>
                </a:cubicBezTo>
                <a:cubicBezTo>
                  <a:pt x="4407866" y="840525"/>
                  <a:pt x="4417182" y="862083"/>
                  <a:pt x="4419762" y="852112"/>
                </a:cubicBezTo>
                <a:cubicBezTo>
                  <a:pt x="4419762" y="852112"/>
                  <a:pt x="4419762" y="852112"/>
                  <a:pt x="4420724" y="856616"/>
                </a:cubicBezTo>
                <a:cubicBezTo>
                  <a:pt x="4430694" y="859196"/>
                  <a:pt x="4430694" y="859196"/>
                  <a:pt x="4430694" y="859196"/>
                </a:cubicBezTo>
                <a:cubicBezTo>
                  <a:pt x="4430694" y="859196"/>
                  <a:pt x="4435199" y="858234"/>
                  <a:pt x="4435199" y="858234"/>
                </a:cubicBezTo>
                <a:cubicBezTo>
                  <a:pt x="4435199" y="858234"/>
                  <a:pt x="4436161" y="862737"/>
                  <a:pt x="4440664" y="861775"/>
                </a:cubicBezTo>
                <a:cubicBezTo>
                  <a:pt x="4440664" y="861775"/>
                  <a:pt x="4445168" y="860813"/>
                  <a:pt x="4445168" y="860813"/>
                </a:cubicBezTo>
                <a:cubicBezTo>
                  <a:pt x="4461567" y="871438"/>
                  <a:pt x="4460605" y="866935"/>
                  <a:pt x="4477005" y="877560"/>
                </a:cubicBezTo>
                <a:cubicBezTo>
                  <a:pt x="4477005" y="877560"/>
                  <a:pt x="4482471" y="881101"/>
                  <a:pt x="4482471" y="881101"/>
                </a:cubicBezTo>
                <a:cubicBezTo>
                  <a:pt x="4482471" y="881101"/>
                  <a:pt x="4482471" y="881101"/>
                  <a:pt x="4486975" y="880139"/>
                </a:cubicBezTo>
                <a:cubicBezTo>
                  <a:pt x="4486975" y="880139"/>
                  <a:pt x="4487937" y="884643"/>
                  <a:pt x="4487937" y="884643"/>
                </a:cubicBezTo>
                <a:cubicBezTo>
                  <a:pt x="4494366" y="892688"/>
                  <a:pt x="4468959" y="883988"/>
                  <a:pt x="4484395" y="890110"/>
                </a:cubicBezTo>
                <a:cubicBezTo>
                  <a:pt x="4489862" y="893651"/>
                  <a:pt x="4493404" y="888185"/>
                  <a:pt x="4507878" y="889801"/>
                </a:cubicBezTo>
                <a:cubicBezTo>
                  <a:pt x="4515269" y="902352"/>
                  <a:pt x="4524277" y="900428"/>
                  <a:pt x="4547105" y="919098"/>
                </a:cubicBezTo>
                <a:cubicBezTo>
                  <a:pt x="4542600" y="920061"/>
                  <a:pt x="4542600" y="920061"/>
                  <a:pt x="4542600" y="920061"/>
                </a:cubicBezTo>
                <a:cubicBezTo>
                  <a:pt x="4548067" y="923603"/>
                  <a:pt x="4548067" y="923603"/>
                  <a:pt x="4548067" y="923603"/>
                </a:cubicBezTo>
                <a:cubicBezTo>
                  <a:pt x="4549992" y="932610"/>
                  <a:pt x="4538097" y="921023"/>
                  <a:pt x="4533593" y="921985"/>
                </a:cubicBezTo>
                <a:cubicBezTo>
                  <a:pt x="4545487" y="933573"/>
                  <a:pt x="4549992" y="932610"/>
                  <a:pt x="4558999" y="930686"/>
                </a:cubicBezTo>
                <a:cubicBezTo>
                  <a:pt x="4559962" y="935190"/>
                  <a:pt x="4559962" y="935190"/>
                  <a:pt x="4565428" y="938732"/>
                </a:cubicBezTo>
                <a:cubicBezTo>
                  <a:pt x="4566391" y="943236"/>
                  <a:pt x="4570895" y="942274"/>
                  <a:pt x="4570895" y="942274"/>
                </a:cubicBezTo>
                <a:cubicBezTo>
                  <a:pt x="4574437" y="936808"/>
                  <a:pt x="4574437" y="936808"/>
                  <a:pt x="4574437" y="936808"/>
                </a:cubicBezTo>
                <a:cubicBezTo>
                  <a:pt x="4582789" y="953861"/>
                  <a:pt x="4588911" y="938424"/>
                  <a:pt x="4607235" y="958058"/>
                </a:cubicBezTo>
                <a:cubicBezTo>
                  <a:pt x="4612701" y="961599"/>
                  <a:pt x="4612701" y="961599"/>
                  <a:pt x="4612701" y="961599"/>
                </a:cubicBezTo>
                <a:cubicBezTo>
                  <a:pt x="4612701" y="961599"/>
                  <a:pt x="4617205" y="960637"/>
                  <a:pt x="4617205" y="960637"/>
                </a:cubicBezTo>
                <a:cubicBezTo>
                  <a:pt x="4656431" y="989934"/>
                  <a:pt x="4689230" y="1011184"/>
                  <a:pt x="4721066" y="1027932"/>
                </a:cubicBezTo>
                <a:cubicBezTo>
                  <a:pt x="4716561" y="1028894"/>
                  <a:pt x="4720410" y="1046910"/>
                  <a:pt x="4728457" y="1040481"/>
                </a:cubicBezTo>
                <a:cubicBezTo>
                  <a:pt x="4722028" y="1032435"/>
                  <a:pt x="4731999" y="1035015"/>
                  <a:pt x="4738427" y="1043060"/>
                </a:cubicBezTo>
                <a:cubicBezTo>
                  <a:pt x="4755788" y="1058190"/>
                  <a:pt x="4788586" y="1079440"/>
                  <a:pt x="4817842" y="1106158"/>
                </a:cubicBezTo>
                <a:cubicBezTo>
                  <a:pt x="4846136" y="1128370"/>
                  <a:pt x="4875393" y="1155087"/>
                  <a:pt x="4898221" y="1173759"/>
                </a:cubicBezTo>
                <a:cubicBezTo>
                  <a:pt x="4892754" y="1170217"/>
                  <a:pt x="4901108" y="1187271"/>
                  <a:pt x="4905611" y="1186309"/>
                </a:cubicBezTo>
                <a:cubicBezTo>
                  <a:pt x="4899183" y="1178262"/>
                  <a:pt x="4903687" y="1177300"/>
                  <a:pt x="4909153" y="1180842"/>
                </a:cubicBezTo>
                <a:cubicBezTo>
                  <a:pt x="4911078" y="1189850"/>
                  <a:pt x="4933906" y="1208521"/>
                  <a:pt x="4951267" y="1223651"/>
                </a:cubicBezTo>
                <a:cubicBezTo>
                  <a:pt x="4968628" y="1238780"/>
                  <a:pt x="4985027" y="1249405"/>
                  <a:pt x="4980523" y="1250367"/>
                </a:cubicBezTo>
                <a:cubicBezTo>
                  <a:pt x="5002389" y="1264535"/>
                  <a:pt x="5015246" y="1280627"/>
                  <a:pt x="5028102" y="1296718"/>
                </a:cubicBezTo>
                <a:cubicBezTo>
                  <a:pt x="5046427" y="1316351"/>
                  <a:pt x="5060246" y="1336947"/>
                  <a:pt x="5088540" y="1359160"/>
                </a:cubicBezTo>
                <a:cubicBezTo>
                  <a:pt x="5088540" y="1359160"/>
                  <a:pt x="5089502" y="1363664"/>
                  <a:pt x="5090465" y="1368168"/>
                </a:cubicBezTo>
                <a:cubicBezTo>
                  <a:pt x="5109443" y="1368823"/>
                  <a:pt x="5135465" y="1424489"/>
                  <a:pt x="5152826" y="1439619"/>
                </a:cubicBezTo>
                <a:cubicBezTo>
                  <a:pt x="5158293" y="1443159"/>
                  <a:pt x="5157331" y="1438656"/>
                  <a:pt x="5163758" y="1446702"/>
                </a:cubicBezTo>
                <a:cubicBezTo>
                  <a:pt x="5175654" y="1458289"/>
                  <a:pt x="5178541" y="1471801"/>
                  <a:pt x="5190435" y="1483389"/>
                </a:cubicBezTo>
                <a:cubicBezTo>
                  <a:pt x="5196864" y="1491435"/>
                  <a:pt x="5202331" y="1494976"/>
                  <a:pt x="5213263" y="1502060"/>
                </a:cubicBezTo>
                <a:cubicBezTo>
                  <a:pt x="5232549" y="1526198"/>
                  <a:pt x="5250218" y="1564809"/>
                  <a:pt x="5270466" y="1593451"/>
                </a:cubicBezTo>
                <a:cubicBezTo>
                  <a:pt x="5296180" y="1625635"/>
                  <a:pt x="5325744" y="1675834"/>
                  <a:pt x="5352421" y="1712521"/>
                </a:cubicBezTo>
                <a:cubicBezTo>
                  <a:pt x="5359811" y="1725071"/>
                  <a:pt x="5371706" y="1736658"/>
                  <a:pt x="5378135" y="1744704"/>
                </a:cubicBezTo>
                <a:cubicBezTo>
                  <a:pt x="5378135" y="1744704"/>
                  <a:pt x="5372669" y="1741162"/>
                  <a:pt x="5372669" y="1741162"/>
                </a:cubicBezTo>
                <a:cubicBezTo>
                  <a:pt x="5381022" y="1758217"/>
                  <a:pt x="5393879" y="1774309"/>
                  <a:pt x="5401270" y="1786858"/>
                </a:cubicBezTo>
                <a:cubicBezTo>
                  <a:pt x="5402232" y="1791362"/>
                  <a:pt x="5404157" y="1800370"/>
                  <a:pt x="5404157" y="1800370"/>
                </a:cubicBezTo>
                <a:cubicBezTo>
                  <a:pt x="5427292" y="1842524"/>
                  <a:pt x="5457818" y="1897228"/>
                  <a:pt x="5479989" y="1934877"/>
                </a:cubicBezTo>
                <a:cubicBezTo>
                  <a:pt x="5479989" y="1934877"/>
                  <a:pt x="5479989" y="1934877"/>
                  <a:pt x="5475486" y="1935839"/>
                </a:cubicBezTo>
                <a:cubicBezTo>
                  <a:pt x="5475486" y="1935839"/>
                  <a:pt x="5476448" y="1940343"/>
                  <a:pt x="5476448" y="1940343"/>
                </a:cubicBezTo>
                <a:cubicBezTo>
                  <a:pt x="5476448" y="1940343"/>
                  <a:pt x="5481913" y="1943885"/>
                  <a:pt x="5481913" y="1943885"/>
                </a:cubicBezTo>
                <a:cubicBezTo>
                  <a:pt x="5489305" y="1956435"/>
                  <a:pt x="5504394" y="2005017"/>
                  <a:pt x="5506012" y="1990543"/>
                </a:cubicBezTo>
                <a:cubicBezTo>
                  <a:pt x="5506974" y="1995046"/>
                  <a:pt x="5506974" y="1995046"/>
                  <a:pt x="5506974" y="1995046"/>
                </a:cubicBezTo>
                <a:cubicBezTo>
                  <a:pt x="5507936" y="1999551"/>
                  <a:pt x="5507936" y="1999551"/>
                  <a:pt x="5507936" y="1999551"/>
                </a:cubicBezTo>
                <a:cubicBezTo>
                  <a:pt x="5512440" y="1998588"/>
                  <a:pt x="5512440" y="1998588"/>
                  <a:pt x="5512440" y="1998588"/>
                </a:cubicBezTo>
                <a:cubicBezTo>
                  <a:pt x="5511478" y="1994084"/>
                  <a:pt x="5511478" y="1994084"/>
                  <a:pt x="5511478" y="1994084"/>
                </a:cubicBezTo>
                <a:cubicBezTo>
                  <a:pt x="5519524" y="1987656"/>
                  <a:pt x="5518869" y="2006635"/>
                  <a:pt x="5519831" y="2011138"/>
                </a:cubicBezTo>
                <a:cubicBezTo>
                  <a:pt x="5522410" y="2001168"/>
                  <a:pt x="5537192" y="2026268"/>
                  <a:pt x="5528839" y="2009213"/>
                </a:cubicBezTo>
                <a:cubicBezTo>
                  <a:pt x="5524335" y="2010176"/>
                  <a:pt x="5521448" y="1996664"/>
                  <a:pt x="5521448" y="1996664"/>
                </a:cubicBezTo>
                <a:cubicBezTo>
                  <a:pt x="5527877" y="2004710"/>
                  <a:pt x="5526915" y="2000206"/>
                  <a:pt x="5525952" y="1995701"/>
                </a:cubicBezTo>
                <a:cubicBezTo>
                  <a:pt x="5515982" y="1993122"/>
                  <a:pt x="5512133" y="1975106"/>
                  <a:pt x="5500238" y="1963519"/>
                </a:cubicBezTo>
                <a:cubicBezTo>
                  <a:pt x="5500238" y="1963519"/>
                  <a:pt x="5499276" y="1959014"/>
                  <a:pt x="5498313" y="1954510"/>
                </a:cubicBezTo>
                <a:cubicBezTo>
                  <a:pt x="5498313" y="1954510"/>
                  <a:pt x="5497351" y="1950007"/>
                  <a:pt x="5497351" y="1950007"/>
                </a:cubicBezTo>
                <a:cubicBezTo>
                  <a:pt x="5496389" y="1945502"/>
                  <a:pt x="5496389" y="1945502"/>
                  <a:pt x="5496389" y="1945502"/>
                </a:cubicBezTo>
                <a:cubicBezTo>
                  <a:pt x="5496389" y="1945502"/>
                  <a:pt x="5491884" y="1946465"/>
                  <a:pt x="5491884" y="1946465"/>
                </a:cubicBezTo>
                <a:cubicBezTo>
                  <a:pt x="5490922" y="1941960"/>
                  <a:pt x="5490922" y="1941960"/>
                  <a:pt x="5489960" y="1937456"/>
                </a:cubicBezTo>
                <a:cubicBezTo>
                  <a:pt x="5493502" y="1931990"/>
                  <a:pt x="5495426" y="1940998"/>
                  <a:pt x="5499931" y="1940036"/>
                </a:cubicBezTo>
                <a:cubicBezTo>
                  <a:pt x="5498006" y="1931028"/>
                  <a:pt x="5493502" y="1931990"/>
                  <a:pt x="5492540" y="1927486"/>
                </a:cubicBezTo>
                <a:cubicBezTo>
                  <a:pt x="5492540" y="1927486"/>
                  <a:pt x="5492540" y="1927486"/>
                  <a:pt x="5491577" y="1922981"/>
                </a:cubicBezTo>
                <a:cubicBezTo>
                  <a:pt x="5491577" y="1922981"/>
                  <a:pt x="5490615" y="1918478"/>
                  <a:pt x="5490615" y="1918478"/>
                </a:cubicBezTo>
                <a:cubicBezTo>
                  <a:pt x="5489653" y="1913974"/>
                  <a:pt x="5489653" y="1913974"/>
                  <a:pt x="5489653" y="1913974"/>
                </a:cubicBezTo>
                <a:cubicBezTo>
                  <a:pt x="5481299" y="1896920"/>
                  <a:pt x="5481299" y="1896920"/>
                  <a:pt x="5481299" y="1896920"/>
                </a:cubicBezTo>
                <a:cubicBezTo>
                  <a:pt x="5475833" y="1893379"/>
                  <a:pt x="5475833" y="1893379"/>
                  <a:pt x="5475833" y="1893379"/>
                </a:cubicBezTo>
                <a:cubicBezTo>
                  <a:pt x="5479375" y="1887912"/>
                  <a:pt x="5474871" y="1888874"/>
                  <a:pt x="5474871" y="1888874"/>
                </a:cubicBezTo>
                <a:lnTo>
                  <a:pt x="5475833" y="1893379"/>
                </a:lnTo>
                <a:cubicBezTo>
                  <a:pt x="5461051" y="1868278"/>
                  <a:pt x="5462976" y="1877287"/>
                  <a:pt x="5452699" y="1851225"/>
                </a:cubicBezTo>
                <a:cubicBezTo>
                  <a:pt x="5451737" y="1846720"/>
                  <a:pt x="5451737" y="1846720"/>
                  <a:pt x="5450774" y="1842216"/>
                </a:cubicBezTo>
                <a:cubicBezTo>
                  <a:pt x="5445308" y="1838675"/>
                  <a:pt x="5445308" y="1838675"/>
                  <a:pt x="5446270" y="1843178"/>
                </a:cubicBezTo>
                <a:cubicBezTo>
                  <a:pt x="5443383" y="1829666"/>
                  <a:pt x="5434068" y="1808109"/>
                  <a:pt x="5424098" y="1805529"/>
                </a:cubicBezTo>
                <a:cubicBezTo>
                  <a:pt x="5430526" y="1813575"/>
                  <a:pt x="5426022" y="1814538"/>
                  <a:pt x="5419593" y="1806491"/>
                </a:cubicBezTo>
                <a:lnTo>
                  <a:pt x="5418631" y="1801987"/>
                </a:lnTo>
                <a:cubicBezTo>
                  <a:pt x="5423135" y="1801025"/>
                  <a:pt x="5423135" y="1801025"/>
                  <a:pt x="5423135" y="1801025"/>
                </a:cubicBezTo>
                <a:cubicBezTo>
                  <a:pt x="5423135" y="1801025"/>
                  <a:pt x="5423135" y="1801025"/>
                  <a:pt x="5422173" y="1796521"/>
                </a:cubicBezTo>
                <a:cubicBezTo>
                  <a:pt x="5422173" y="1796521"/>
                  <a:pt x="5422173" y="1796521"/>
                  <a:pt x="5416707" y="1792979"/>
                </a:cubicBezTo>
                <a:cubicBezTo>
                  <a:pt x="5410933" y="1765955"/>
                  <a:pt x="5364970" y="1705130"/>
                  <a:pt x="5349226" y="1675527"/>
                </a:cubicBezTo>
                <a:cubicBezTo>
                  <a:pt x="5340873" y="1658473"/>
                  <a:pt x="5344415" y="1653006"/>
                  <a:pt x="5332520" y="1641419"/>
                </a:cubicBezTo>
                <a:cubicBezTo>
                  <a:pt x="5330596" y="1632411"/>
                  <a:pt x="5320625" y="1629831"/>
                  <a:pt x="5314197" y="1621785"/>
                </a:cubicBezTo>
                <a:cubicBezTo>
                  <a:pt x="5305843" y="1604731"/>
                  <a:pt x="5302956" y="1591219"/>
                  <a:pt x="5288482" y="1589602"/>
                </a:cubicBezTo>
                <a:cubicBezTo>
                  <a:pt x="5243175" y="1509799"/>
                  <a:pt x="5173422" y="1425798"/>
                  <a:pt x="5106557" y="1355311"/>
                </a:cubicBezTo>
                <a:cubicBezTo>
                  <a:pt x="5110098" y="1349844"/>
                  <a:pt x="5110098" y="1349844"/>
                  <a:pt x="5109135" y="1345340"/>
                </a:cubicBezTo>
                <a:cubicBezTo>
                  <a:pt x="5109135" y="1345340"/>
                  <a:pt x="5110098" y="1349844"/>
                  <a:pt x="5110098" y="1349844"/>
                </a:cubicBezTo>
                <a:cubicBezTo>
                  <a:pt x="5114602" y="1348882"/>
                  <a:pt x="5114602" y="1348882"/>
                  <a:pt x="5114602" y="1348882"/>
                </a:cubicBezTo>
                <a:cubicBezTo>
                  <a:pt x="5114602" y="1348882"/>
                  <a:pt x="5113640" y="1344378"/>
                  <a:pt x="5108173" y="1340837"/>
                </a:cubicBezTo>
                <a:cubicBezTo>
                  <a:pt x="5107211" y="1336333"/>
                  <a:pt x="5111715" y="1335370"/>
                  <a:pt x="5105286" y="1327325"/>
                </a:cubicBezTo>
                <a:cubicBezTo>
                  <a:pt x="5101745" y="1332790"/>
                  <a:pt x="5096279" y="1329249"/>
                  <a:pt x="5084383" y="1317661"/>
                </a:cubicBezTo>
                <a:cubicBezTo>
                  <a:pt x="5083421" y="1313158"/>
                  <a:pt x="5083421" y="1313158"/>
                  <a:pt x="5083421" y="1313158"/>
                </a:cubicBezTo>
                <a:cubicBezTo>
                  <a:pt x="5083421" y="1313158"/>
                  <a:pt x="5078918" y="1314120"/>
                  <a:pt x="5077955" y="1309615"/>
                </a:cubicBezTo>
                <a:cubicBezTo>
                  <a:pt x="5077955" y="1309615"/>
                  <a:pt x="5076993" y="1305112"/>
                  <a:pt x="5076993" y="1305112"/>
                </a:cubicBezTo>
                <a:cubicBezTo>
                  <a:pt x="5072489" y="1306074"/>
                  <a:pt x="5072489" y="1306074"/>
                  <a:pt x="5072489" y="1306074"/>
                </a:cubicBezTo>
                <a:cubicBezTo>
                  <a:pt x="5071526" y="1301570"/>
                  <a:pt x="5071526" y="1301570"/>
                  <a:pt x="5066060" y="1298028"/>
                </a:cubicBezTo>
                <a:cubicBezTo>
                  <a:pt x="5068640" y="1288058"/>
                  <a:pt x="5047736" y="1278395"/>
                  <a:pt x="5052241" y="1277432"/>
                </a:cubicBezTo>
                <a:cubicBezTo>
                  <a:pt x="5052241" y="1277432"/>
                  <a:pt x="5056745" y="1276470"/>
                  <a:pt x="5056745" y="1276470"/>
                </a:cubicBezTo>
                <a:cubicBezTo>
                  <a:pt x="5057707" y="1280973"/>
                  <a:pt x="5062211" y="1280011"/>
                  <a:pt x="5062211" y="1280011"/>
                </a:cubicBezTo>
                <a:cubicBezTo>
                  <a:pt x="5061248" y="1275508"/>
                  <a:pt x="5056745" y="1276470"/>
                  <a:pt x="5055783" y="1271966"/>
                </a:cubicBezTo>
                <a:cubicBezTo>
                  <a:pt x="5055783" y="1271966"/>
                  <a:pt x="5050316" y="1268424"/>
                  <a:pt x="5050316" y="1268424"/>
                </a:cubicBezTo>
                <a:cubicBezTo>
                  <a:pt x="5043887" y="1260378"/>
                  <a:pt x="5037458" y="1252333"/>
                  <a:pt x="5032955" y="1253295"/>
                </a:cubicBezTo>
                <a:cubicBezTo>
                  <a:pt x="5032955" y="1253295"/>
                  <a:pt x="5032955" y="1253295"/>
                  <a:pt x="5031993" y="1248791"/>
                </a:cubicBezTo>
                <a:cubicBezTo>
                  <a:pt x="5031993" y="1248791"/>
                  <a:pt x="5031030" y="1244286"/>
                  <a:pt x="5025564" y="1240744"/>
                </a:cubicBezTo>
                <a:cubicBezTo>
                  <a:pt x="5025564" y="1240744"/>
                  <a:pt x="5021059" y="1241707"/>
                  <a:pt x="5021059" y="1241707"/>
                </a:cubicBezTo>
                <a:cubicBezTo>
                  <a:pt x="5021059" y="1241707"/>
                  <a:pt x="5022022" y="1246211"/>
                  <a:pt x="5022022" y="1246211"/>
                </a:cubicBezTo>
                <a:cubicBezTo>
                  <a:pt x="5021059" y="1241707"/>
                  <a:pt x="5020097" y="1237204"/>
                  <a:pt x="5014631" y="1233661"/>
                </a:cubicBezTo>
                <a:cubicBezTo>
                  <a:pt x="5015593" y="1238166"/>
                  <a:pt x="5011090" y="1239128"/>
                  <a:pt x="5005623" y="1235586"/>
                </a:cubicBezTo>
                <a:cubicBezTo>
                  <a:pt x="5010127" y="1234623"/>
                  <a:pt x="5004661" y="1231082"/>
                  <a:pt x="5003698" y="1226578"/>
                </a:cubicBezTo>
                <a:cubicBezTo>
                  <a:pt x="4998232" y="1223036"/>
                  <a:pt x="4998232" y="1223036"/>
                  <a:pt x="4998232" y="1223036"/>
                </a:cubicBezTo>
                <a:cubicBezTo>
                  <a:pt x="4997269" y="1218532"/>
                  <a:pt x="4997269" y="1218532"/>
                  <a:pt x="4997269" y="1218532"/>
                </a:cubicBezTo>
                <a:cubicBezTo>
                  <a:pt x="4992766" y="1219494"/>
                  <a:pt x="4992766" y="1219494"/>
                  <a:pt x="4992766" y="1219494"/>
                </a:cubicBezTo>
                <a:cubicBezTo>
                  <a:pt x="4992766" y="1219494"/>
                  <a:pt x="4992766" y="1219494"/>
                  <a:pt x="4993728" y="1223998"/>
                </a:cubicBezTo>
                <a:cubicBezTo>
                  <a:pt x="4975404" y="1204365"/>
                  <a:pt x="4957081" y="1184731"/>
                  <a:pt x="4947111" y="1182152"/>
                </a:cubicBezTo>
                <a:cubicBezTo>
                  <a:pt x="4941644" y="1178611"/>
                  <a:pt x="4941644" y="1178611"/>
                  <a:pt x="4940682" y="1174106"/>
                </a:cubicBezTo>
                <a:cubicBezTo>
                  <a:pt x="4935215" y="1170564"/>
                  <a:pt x="4935215" y="1170564"/>
                  <a:pt x="4930712" y="1171526"/>
                </a:cubicBezTo>
                <a:lnTo>
                  <a:pt x="4931467" y="1175063"/>
                </a:lnTo>
                <a:lnTo>
                  <a:pt x="4916930" y="1163507"/>
                </a:lnTo>
                <a:cubicBezTo>
                  <a:pt x="4900789" y="1149956"/>
                  <a:pt x="4893737" y="1141749"/>
                  <a:pt x="4867695" y="1119055"/>
                </a:cubicBezTo>
                <a:cubicBezTo>
                  <a:pt x="4852257" y="1112934"/>
                  <a:pt x="4846792" y="1109391"/>
                  <a:pt x="4842287" y="1110354"/>
                </a:cubicBezTo>
                <a:cubicBezTo>
                  <a:pt x="4841325" y="1105850"/>
                  <a:pt x="4845830" y="1104888"/>
                  <a:pt x="4839401" y="1096842"/>
                </a:cubicBezTo>
                <a:cubicBezTo>
                  <a:pt x="4830393" y="1098766"/>
                  <a:pt x="4827506" y="1085254"/>
                  <a:pt x="4811106" y="1074629"/>
                </a:cubicBezTo>
                <a:cubicBezTo>
                  <a:pt x="4794707" y="1064004"/>
                  <a:pt x="4808528" y="1084600"/>
                  <a:pt x="4791166" y="1069470"/>
                </a:cubicBezTo>
                <a:cubicBezTo>
                  <a:pt x="4806603" y="1075591"/>
                  <a:pt x="4789242" y="1060462"/>
                  <a:pt x="4772842" y="1049837"/>
                </a:cubicBezTo>
                <a:cubicBezTo>
                  <a:pt x="4777346" y="1048874"/>
                  <a:pt x="4777346" y="1048874"/>
                  <a:pt x="4777346" y="1048874"/>
                </a:cubicBezTo>
                <a:cubicBezTo>
                  <a:pt x="4782813" y="1052416"/>
                  <a:pt x="4788280" y="1055958"/>
                  <a:pt x="4787317" y="1051454"/>
                </a:cubicBezTo>
                <a:cubicBezTo>
                  <a:pt x="4787317" y="1051454"/>
                  <a:pt x="4786355" y="1046950"/>
                  <a:pt x="4780888" y="1043408"/>
                </a:cubicBezTo>
                <a:cubicBezTo>
                  <a:pt x="4775422" y="1039866"/>
                  <a:pt x="4775422" y="1039866"/>
                  <a:pt x="4775422" y="1039866"/>
                </a:cubicBezTo>
                <a:cubicBezTo>
                  <a:pt x="4779926" y="1038904"/>
                  <a:pt x="4787317" y="1051454"/>
                  <a:pt x="4790858" y="1045987"/>
                </a:cubicBezTo>
                <a:cubicBezTo>
                  <a:pt x="4779926" y="1038904"/>
                  <a:pt x="4773497" y="1030859"/>
                  <a:pt x="4768993" y="1031821"/>
                </a:cubicBezTo>
                <a:cubicBezTo>
                  <a:pt x="4764490" y="1032783"/>
                  <a:pt x="4764490" y="1032783"/>
                  <a:pt x="4763527" y="1028279"/>
                </a:cubicBezTo>
                <a:cubicBezTo>
                  <a:pt x="4758061" y="1024737"/>
                  <a:pt x="4752594" y="1021196"/>
                  <a:pt x="4748090" y="1022158"/>
                </a:cubicBezTo>
                <a:cubicBezTo>
                  <a:pt x="4748090" y="1022158"/>
                  <a:pt x="4749052" y="1026661"/>
                  <a:pt x="4754519" y="1030204"/>
                </a:cubicBezTo>
                <a:cubicBezTo>
                  <a:pt x="4755481" y="1034708"/>
                  <a:pt x="4755481" y="1034708"/>
                  <a:pt x="4755481" y="1034708"/>
                </a:cubicBezTo>
                <a:cubicBezTo>
                  <a:pt x="4745511" y="1032128"/>
                  <a:pt x="4747435" y="1041136"/>
                  <a:pt x="4739082" y="1024083"/>
                </a:cubicBezTo>
                <a:cubicBezTo>
                  <a:pt x="4735540" y="1029548"/>
                  <a:pt x="4746473" y="1036632"/>
                  <a:pt x="4747435" y="1041136"/>
                </a:cubicBezTo>
                <a:cubicBezTo>
                  <a:pt x="4730074" y="1026007"/>
                  <a:pt x="4733615" y="1020541"/>
                  <a:pt x="4722683" y="1013457"/>
                </a:cubicBezTo>
                <a:cubicBezTo>
                  <a:pt x="4727188" y="1012495"/>
                  <a:pt x="4728150" y="1016998"/>
                  <a:pt x="4728150" y="1016998"/>
                </a:cubicBezTo>
                <a:cubicBezTo>
                  <a:pt x="4733615" y="1020541"/>
                  <a:pt x="4733615" y="1020541"/>
                  <a:pt x="4737157" y="1015074"/>
                </a:cubicBezTo>
                <a:cubicBezTo>
                  <a:pt x="4737157" y="1015074"/>
                  <a:pt x="4731691" y="1011533"/>
                  <a:pt x="4726225" y="1007991"/>
                </a:cubicBezTo>
                <a:cubicBezTo>
                  <a:pt x="4736195" y="1010571"/>
                  <a:pt x="4735233" y="1006066"/>
                  <a:pt x="4725263" y="1003486"/>
                </a:cubicBezTo>
                <a:cubicBezTo>
                  <a:pt x="4724301" y="998982"/>
                  <a:pt x="4724301" y="998982"/>
                  <a:pt x="4724301" y="998982"/>
                </a:cubicBezTo>
                <a:cubicBezTo>
                  <a:pt x="4729766" y="1002524"/>
                  <a:pt x="4728804" y="998020"/>
                  <a:pt x="4728804" y="998020"/>
                </a:cubicBezTo>
                <a:cubicBezTo>
                  <a:pt x="4723338" y="994478"/>
                  <a:pt x="4723338" y="994478"/>
                  <a:pt x="4718834" y="995441"/>
                </a:cubicBezTo>
                <a:cubicBezTo>
                  <a:pt x="4717872" y="990937"/>
                  <a:pt x="4717872" y="990937"/>
                  <a:pt x="4713367" y="991899"/>
                </a:cubicBezTo>
                <a:cubicBezTo>
                  <a:pt x="4706939" y="983853"/>
                  <a:pt x="4706939" y="983853"/>
                  <a:pt x="4700511" y="975807"/>
                </a:cubicBezTo>
                <a:cubicBezTo>
                  <a:pt x="4705976" y="979349"/>
                  <a:pt x="4705976" y="979349"/>
                  <a:pt x="4705976" y="979349"/>
                </a:cubicBezTo>
                <a:cubicBezTo>
                  <a:pt x="4711443" y="982891"/>
                  <a:pt x="4715947" y="981929"/>
                  <a:pt x="4715947" y="981929"/>
                </a:cubicBezTo>
                <a:cubicBezTo>
                  <a:pt x="4714985" y="977425"/>
                  <a:pt x="4709518" y="973882"/>
                  <a:pt x="4704052" y="970341"/>
                </a:cubicBezTo>
                <a:cubicBezTo>
                  <a:pt x="4698586" y="966799"/>
                  <a:pt x="4698586" y="966799"/>
                  <a:pt x="4698586" y="966799"/>
                </a:cubicBezTo>
                <a:cubicBezTo>
                  <a:pt x="4693119" y="963257"/>
                  <a:pt x="4693119" y="963257"/>
                  <a:pt x="4693119" y="963257"/>
                </a:cubicBezTo>
                <a:cubicBezTo>
                  <a:pt x="4687653" y="959715"/>
                  <a:pt x="4683149" y="960677"/>
                  <a:pt x="4684112" y="965182"/>
                </a:cubicBezTo>
                <a:cubicBezTo>
                  <a:pt x="4684112" y="965182"/>
                  <a:pt x="4685074" y="969686"/>
                  <a:pt x="4690540" y="973228"/>
                </a:cubicBezTo>
                <a:cubicBezTo>
                  <a:pt x="4690540" y="973228"/>
                  <a:pt x="4690540" y="973228"/>
                  <a:pt x="4695044" y="972266"/>
                </a:cubicBezTo>
                <a:cubicBezTo>
                  <a:pt x="4700511" y="975807"/>
                  <a:pt x="4700511" y="975807"/>
                  <a:pt x="4700511" y="975807"/>
                </a:cubicBezTo>
                <a:cubicBezTo>
                  <a:pt x="4676065" y="971611"/>
                  <a:pt x="4696969" y="981274"/>
                  <a:pt x="4708863" y="992861"/>
                </a:cubicBezTo>
                <a:cubicBezTo>
                  <a:pt x="4703397" y="989319"/>
                  <a:pt x="4703397" y="989319"/>
                  <a:pt x="4703397" y="989319"/>
                </a:cubicBezTo>
                <a:cubicBezTo>
                  <a:pt x="4703397" y="989319"/>
                  <a:pt x="4704360" y="993823"/>
                  <a:pt x="4704360" y="993823"/>
                </a:cubicBezTo>
                <a:cubicBezTo>
                  <a:pt x="4704360" y="993823"/>
                  <a:pt x="4704360" y="993823"/>
                  <a:pt x="4705322" y="998327"/>
                </a:cubicBezTo>
                <a:cubicBezTo>
                  <a:pt x="4709825" y="997365"/>
                  <a:pt x="4709825" y="997365"/>
                  <a:pt x="4709825" y="997365"/>
                </a:cubicBezTo>
                <a:cubicBezTo>
                  <a:pt x="4715292" y="1000907"/>
                  <a:pt x="4715292" y="1000907"/>
                  <a:pt x="4715292" y="1000907"/>
                </a:cubicBezTo>
                <a:cubicBezTo>
                  <a:pt x="4710787" y="1001869"/>
                  <a:pt x="4710787" y="1001869"/>
                  <a:pt x="4710787" y="1001869"/>
                </a:cubicBezTo>
                <a:cubicBezTo>
                  <a:pt x="4710787" y="1001869"/>
                  <a:pt x="4711750" y="1006373"/>
                  <a:pt x="4716254" y="1005411"/>
                </a:cubicBezTo>
                <a:cubicBezTo>
                  <a:pt x="4717216" y="1009915"/>
                  <a:pt x="4717216" y="1009915"/>
                  <a:pt x="4717216" y="1009915"/>
                </a:cubicBezTo>
                <a:cubicBezTo>
                  <a:pt x="4702742" y="1008298"/>
                  <a:pt x="4696313" y="1000252"/>
                  <a:pt x="4678952" y="985123"/>
                </a:cubicBezTo>
                <a:cubicBezTo>
                  <a:pt x="4683456" y="984160"/>
                  <a:pt x="4683456" y="984160"/>
                  <a:pt x="4683456" y="984160"/>
                </a:cubicBezTo>
                <a:cubicBezTo>
                  <a:pt x="4687961" y="983198"/>
                  <a:pt x="4687961" y="983198"/>
                  <a:pt x="4687961" y="983198"/>
                </a:cubicBezTo>
                <a:cubicBezTo>
                  <a:pt x="4682494" y="979656"/>
                  <a:pt x="4682494" y="979656"/>
                  <a:pt x="4682494" y="979656"/>
                </a:cubicBezTo>
                <a:cubicBezTo>
                  <a:pt x="4677990" y="980618"/>
                  <a:pt x="4677990" y="980618"/>
                  <a:pt x="4677990" y="980618"/>
                </a:cubicBezTo>
                <a:cubicBezTo>
                  <a:pt x="4672523" y="977077"/>
                  <a:pt x="4672523" y="977077"/>
                  <a:pt x="4672523" y="977077"/>
                </a:cubicBezTo>
                <a:cubicBezTo>
                  <a:pt x="4667058" y="973535"/>
                  <a:pt x="4670599" y="968069"/>
                  <a:pt x="4659666" y="960985"/>
                </a:cubicBezTo>
                <a:cubicBezTo>
                  <a:pt x="4658704" y="956481"/>
                  <a:pt x="4658704" y="956481"/>
                  <a:pt x="4658704" y="956481"/>
                </a:cubicBezTo>
                <a:cubicBezTo>
                  <a:pt x="4654200" y="957443"/>
                  <a:pt x="4653237" y="952939"/>
                  <a:pt x="4653237" y="952939"/>
                </a:cubicBezTo>
                <a:cubicBezTo>
                  <a:pt x="4648733" y="953901"/>
                  <a:pt x="4648733" y="953901"/>
                  <a:pt x="4648733" y="953901"/>
                </a:cubicBezTo>
                <a:cubicBezTo>
                  <a:pt x="4649695" y="958406"/>
                  <a:pt x="4649695" y="958406"/>
                  <a:pt x="4649695" y="958406"/>
                </a:cubicBezTo>
                <a:cubicBezTo>
                  <a:pt x="4638763" y="951322"/>
                  <a:pt x="4635876" y="937810"/>
                  <a:pt x="4626869" y="939735"/>
                </a:cubicBezTo>
                <a:cubicBezTo>
                  <a:pt x="4626869" y="939735"/>
                  <a:pt x="4622364" y="940697"/>
                  <a:pt x="4621402" y="936193"/>
                </a:cubicBezTo>
                <a:cubicBezTo>
                  <a:pt x="4621402" y="936193"/>
                  <a:pt x="4616898" y="937155"/>
                  <a:pt x="4616898" y="937155"/>
                </a:cubicBezTo>
                <a:cubicBezTo>
                  <a:pt x="4617860" y="941660"/>
                  <a:pt x="4617860" y="941660"/>
                  <a:pt x="4617860" y="941660"/>
                </a:cubicBezTo>
                <a:cubicBezTo>
                  <a:pt x="4593108" y="913980"/>
                  <a:pt x="4606928" y="934575"/>
                  <a:pt x="4597919" y="936500"/>
                </a:cubicBezTo>
                <a:cubicBezTo>
                  <a:pt x="4589565" y="919446"/>
                  <a:pt x="4556768" y="898195"/>
                  <a:pt x="4529437" y="880487"/>
                </a:cubicBezTo>
                <a:cubicBezTo>
                  <a:pt x="4525895" y="885952"/>
                  <a:pt x="4525895" y="885952"/>
                  <a:pt x="4525895" y="885952"/>
                </a:cubicBezTo>
                <a:cubicBezTo>
                  <a:pt x="4524932" y="881449"/>
                  <a:pt x="4524932" y="881449"/>
                  <a:pt x="4524932" y="881449"/>
                </a:cubicBezTo>
                <a:cubicBezTo>
                  <a:pt x="4524932" y="881449"/>
                  <a:pt x="4523970" y="876945"/>
                  <a:pt x="4519466" y="877907"/>
                </a:cubicBezTo>
                <a:cubicBezTo>
                  <a:pt x="4519466" y="877907"/>
                  <a:pt x="4520428" y="882411"/>
                  <a:pt x="4520428" y="882411"/>
                </a:cubicBezTo>
                <a:cubicBezTo>
                  <a:pt x="4504029" y="871786"/>
                  <a:pt x="4491171" y="855694"/>
                  <a:pt x="4484744" y="847649"/>
                </a:cubicBezTo>
                <a:cubicBezTo>
                  <a:pt x="4481201" y="853114"/>
                  <a:pt x="4482164" y="857619"/>
                  <a:pt x="4476697" y="854077"/>
                </a:cubicBezTo>
                <a:cubicBezTo>
                  <a:pt x="4475735" y="849573"/>
                  <a:pt x="4475735" y="849573"/>
                  <a:pt x="4470269" y="846031"/>
                </a:cubicBezTo>
                <a:cubicBezTo>
                  <a:pt x="4466727" y="851498"/>
                  <a:pt x="4465765" y="846993"/>
                  <a:pt x="4459336" y="838948"/>
                </a:cubicBezTo>
                <a:cubicBezTo>
                  <a:pt x="4459336" y="838948"/>
                  <a:pt x="4459336" y="838948"/>
                  <a:pt x="4463840" y="837986"/>
                </a:cubicBezTo>
                <a:cubicBezTo>
                  <a:pt x="4463840" y="837986"/>
                  <a:pt x="4463840" y="837986"/>
                  <a:pt x="4462878" y="833481"/>
                </a:cubicBezTo>
                <a:cubicBezTo>
                  <a:pt x="4458374" y="834444"/>
                  <a:pt x="4457411" y="829940"/>
                  <a:pt x="4452907" y="830902"/>
                </a:cubicBezTo>
                <a:cubicBezTo>
                  <a:pt x="4452907" y="830902"/>
                  <a:pt x="4448404" y="831864"/>
                  <a:pt x="4448404" y="831864"/>
                </a:cubicBezTo>
                <a:cubicBezTo>
                  <a:pt x="4446479" y="822856"/>
                  <a:pt x="4400168" y="804493"/>
                  <a:pt x="4411102" y="811576"/>
                </a:cubicBezTo>
                <a:cubicBezTo>
                  <a:pt x="4424614" y="808689"/>
                  <a:pt x="4410446" y="830554"/>
                  <a:pt x="4422996" y="823163"/>
                </a:cubicBezTo>
                <a:cubicBezTo>
                  <a:pt x="4426538" y="817697"/>
                  <a:pt x="4436508" y="820277"/>
                  <a:pt x="4442937" y="828322"/>
                </a:cubicBezTo>
                <a:cubicBezTo>
                  <a:pt x="4438433" y="829284"/>
                  <a:pt x="4438433" y="829284"/>
                  <a:pt x="4437470" y="824781"/>
                </a:cubicBezTo>
                <a:cubicBezTo>
                  <a:pt x="4432966" y="825743"/>
                  <a:pt x="4432966" y="825743"/>
                  <a:pt x="4432966" y="825743"/>
                </a:cubicBezTo>
                <a:cubicBezTo>
                  <a:pt x="4428463" y="826705"/>
                  <a:pt x="4433928" y="830246"/>
                  <a:pt x="4433928" y="830246"/>
                </a:cubicBezTo>
                <a:cubicBezTo>
                  <a:pt x="4439395" y="833789"/>
                  <a:pt x="4439395" y="833789"/>
                  <a:pt x="4439395" y="833789"/>
                </a:cubicBezTo>
                <a:cubicBezTo>
                  <a:pt x="4434891" y="834751"/>
                  <a:pt x="4434891" y="834751"/>
                  <a:pt x="4434891" y="834751"/>
                </a:cubicBezTo>
                <a:cubicBezTo>
                  <a:pt x="4433928" y="830246"/>
                  <a:pt x="4429425" y="831209"/>
                  <a:pt x="4429425" y="831209"/>
                </a:cubicBezTo>
                <a:cubicBezTo>
                  <a:pt x="4429425" y="831209"/>
                  <a:pt x="4430387" y="835713"/>
                  <a:pt x="4430387" y="835713"/>
                </a:cubicBezTo>
                <a:cubicBezTo>
                  <a:pt x="4435853" y="839255"/>
                  <a:pt x="4435853" y="839255"/>
                  <a:pt x="4435853" y="839255"/>
                </a:cubicBezTo>
                <a:cubicBezTo>
                  <a:pt x="4441320" y="842797"/>
                  <a:pt x="4441320" y="842797"/>
                  <a:pt x="4441320" y="842797"/>
                </a:cubicBezTo>
                <a:cubicBezTo>
                  <a:pt x="4441320" y="842797"/>
                  <a:pt x="4431350" y="840217"/>
                  <a:pt x="4431350" y="840217"/>
                </a:cubicBezTo>
                <a:cubicBezTo>
                  <a:pt x="4425883" y="836675"/>
                  <a:pt x="4425883" y="836675"/>
                  <a:pt x="4425883" y="836675"/>
                </a:cubicBezTo>
                <a:cubicBezTo>
                  <a:pt x="4420416" y="833133"/>
                  <a:pt x="4420416" y="833133"/>
                  <a:pt x="4420416" y="833133"/>
                </a:cubicBezTo>
                <a:cubicBezTo>
                  <a:pt x="4419454" y="828630"/>
                  <a:pt x="4413988" y="825088"/>
                  <a:pt x="4409484" y="826050"/>
                </a:cubicBezTo>
                <a:cubicBezTo>
                  <a:pt x="4404980" y="827012"/>
                  <a:pt x="4405942" y="831517"/>
                  <a:pt x="4411408" y="835058"/>
                </a:cubicBezTo>
                <a:cubicBezTo>
                  <a:pt x="4411408" y="835058"/>
                  <a:pt x="4411408" y="835058"/>
                  <a:pt x="4412371" y="839562"/>
                </a:cubicBezTo>
                <a:cubicBezTo>
                  <a:pt x="4395972" y="828937"/>
                  <a:pt x="4409484" y="826050"/>
                  <a:pt x="4389543" y="820892"/>
                </a:cubicBezTo>
                <a:cubicBezTo>
                  <a:pt x="4394047" y="819929"/>
                  <a:pt x="4394047" y="819929"/>
                  <a:pt x="4394047" y="819929"/>
                </a:cubicBezTo>
                <a:cubicBezTo>
                  <a:pt x="4394047" y="819929"/>
                  <a:pt x="4394047" y="819929"/>
                  <a:pt x="4393085" y="815425"/>
                </a:cubicBezTo>
                <a:cubicBezTo>
                  <a:pt x="4388581" y="816387"/>
                  <a:pt x="4388581" y="816387"/>
                  <a:pt x="4388581" y="816387"/>
                </a:cubicBezTo>
                <a:cubicBezTo>
                  <a:pt x="4388581" y="816387"/>
                  <a:pt x="4384076" y="817349"/>
                  <a:pt x="4384076" y="817349"/>
                </a:cubicBezTo>
                <a:cubicBezTo>
                  <a:pt x="4378611" y="813807"/>
                  <a:pt x="4378611" y="813807"/>
                  <a:pt x="4378611" y="813807"/>
                </a:cubicBezTo>
                <a:cubicBezTo>
                  <a:pt x="4373144" y="810266"/>
                  <a:pt x="4373144" y="810266"/>
                  <a:pt x="4362211" y="803182"/>
                </a:cubicBezTo>
                <a:cubicBezTo>
                  <a:pt x="4355128" y="814115"/>
                  <a:pt x="4332300" y="795443"/>
                  <a:pt x="4335187" y="808956"/>
                </a:cubicBezTo>
                <a:cubicBezTo>
                  <a:pt x="4344195" y="807031"/>
                  <a:pt x="4350624" y="815078"/>
                  <a:pt x="4360594" y="817656"/>
                </a:cubicBezTo>
                <a:cubicBezTo>
                  <a:pt x="4350624" y="815078"/>
                  <a:pt x="4350624" y="815078"/>
                  <a:pt x="4351586" y="819581"/>
                </a:cubicBezTo>
                <a:cubicBezTo>
                  <a:pt x="4351586" y="819581"/>
                  <a:pt x="4351586" y="819581"/>
                  <a:pt x="4352548" y="824085"/>
                </a:cubicBezTo>
                <a:cubicBezTo>
                  <a:pt x="4340653" y="812498"/>
                  <a:pt x="4324255" y="801873"/>
                  <a:pt x="4308817" y="795751"/>
                </a:cubicBezTo>
                <a:cubicBezTo>
                  <a:pt x="4297885" y="788667"/>
                  <a:pt x="4281486" y="778042"/>
                  <a:pt x="4266049" y="771921"/>
                </a:cubicBezTo>
                <a:cubicBezTo>
                  <a:pt x="4271515" y="775463"/>
                  <a:pt x="4281486" y="778042"/>
                  <a:pt x="4275057" y="769997"/>
                </a:cubicBezTo>
                <a:cubicBezTo>
                  <a:pt x="4255116" y="764837"/>
                  <a:pt x="4255116" y="764837"/>
                  <a:pt x="4253192" y="755830"/>
                </a:cubicBezTo>
                <a:cubicBezTo>
                  <a:pt x="4233250" y="750670"/>
                  <a:pt x="4225860" y="738120"/>
                  <a:pt x="4233250" y="750670"/>
                </a:cubicBezTo>
                <a:cubicBezTo>
                  <a:pt x="4228747" y="751632"/>
                  <a:pt x="4228747" y="751632"/>
                  <a:pt x="4224243" y="752594"/>
                </a:cubicBezTo>
                <a:cubicBezTo>
                  <a:pt x="4197873" y="739390"/>
                  <a:pt x="4172466" y="730690"/>
                  <a:pt x="4150601" y="716522"/>
                </a:cubicBezTo>
                <a:cubicBezTo>
                  <a:pt x="4146097" y="717485"/>
                  <a:pt x="4140630" y="713943"/>
                  <a:pt x="4135164" y="710400"/>
                </a:cubicBezTo>
                <a:cubicBezTo>
                  <a:pt x="4155104" y="715560"/>
                  <a:pt x="4169580" y="717178"/>
                  <a:pt x="4189520" y="722336"/>
                </a:cubicBezTo>
                <a:cubicBezTo>
                  <a:pt x="4189520" y="722336"/>
                  <a:pt x="4205919" y="732962"/>
                  <a:pt x="4188557" y="717832"/>
                </a:cubicBezTo>
                <a:cubicBezTo>
                  <a:pt x="4194024" y="721374"/>
                  <a:pt x="4203995" y="723954"/>
                  <a:pt x="4197566" y="715907"/>
                </a:cubicBezTo>
                <a:cubicBezTo>
                  <a:pt x="4179550" y="719756"/>
                  <a:pt x="4158646" y="710093"/>
                  <a:pt x="4134202" y="705897"/>
                </a:cubicBezTo>
                <a:cubicBezTo>
                  <a:pt x="4138705" y="704935"/>
                  <a:pt x="4137743" y="700431"/>
                  <a:pt x="4133240" y="701393"/>
                </a:cubicBezTo>
                <a:cubicBezTo>
                  <a:pt x="4137743" y="700431"/>
                  <a:pt x="4137743" y="700431"/>
                  <a:pt x="4137743" y="700431"/>
                </a:cubicBezTo>
                <a:cubicBezTo>
                  <a:pt x="4136781" y="695926"/>
                  <a:pt x="4136781" y="695926"/>
                  <a:pt x="4132277" y="696888"/>
                </a:cubicBezTo>
                <a:cubicBezTo>
                  <a:pt x="4131315" y="692385"/>
                  <a:pt x="4121344" y="689805"/>
                  <a:pt x="4111373" y="687226"/>
                </a:cubicBezTo>
                <a:cubicBezTo>
                  <a:pt x="4106870" y="688188"/>
                  <a:pt x="4106870" y="688188"/>
                  <a:pt x="4106870" y="688188"/>
                </a:cubicBezTo>
                <a:cubicBezTo>
                  <a:pt x="4105908" y="683684"/>
                  <a:pt x="4105908" y="683684"/>
                  <a:pt x="4101403" y="684647"/>
                </a:cubicBezTo>
                <a:cubicBezTo>
                  <a:pt x="4095937" y="681105"/>
                  <a:pt x="4095937" y="681105"/>
                  <a:pt x="4090471" y="677562"/>
                </a:cubicBezTo>
                <a:cubicBezTo>
                  <a:pt x="4090471" y="677562"/>
                  <a:pt x="4089509" y="673058"/>
                  <a:pt x="4089509" y="673058"/>
                </a:cubicBezTo>
                <a:cubicBezTo>
                  <a:pt x="4084042" y="669517"/>
                  <a:pt x="4084042" y="669517"/>
                  <a:pt x="4084042" y="669517"/>
                </a:cubicBezTo>
                <a:cubicBezTo>
                  <a:pt x="4080500" y="674983"/>
                  <a:pt x="4080500" y="674983"/>
                  <a:pt x="4080500" y="674983"/>
                </a:cubicBezTo>
                <a:cubicBezTo>
                  <a:pt x="4069568" y="667900"/>
                  <a:pt x="4060559" y="669824"/>
                  <a:pt x="4050589" y="667244"/>
                </a:cubicBezTo>
                <a:cubicBezTo>
                  <a:pt x="4050589" y="667244"/>
                  <a:pt x="4055093" y="666282"/>
                  <a:pt x="4055093" y="666282"/>
                </a:cubicBezTo>
                <a:cubicBezTo>
                  <a:pt x="4055093" y="666282"/>
                  <a:pt x="4055093" y="666282"/>
                  <a:pt x="4054131" y="661779"/>
                </a:cubicBezTo>
                <a:cubicBezTo>
                  <a:pt x="4054131" y="661779"/>
                  <a:pt x="4049627" y="662741"/>
                  <a:pt x="4049627" y="662741"/>
                </a:cubicBezTo>
                <a:cubicBezTo>
                  <a:pt x="4049627" y="662741"/>
                  <a:pt x="4045123" y="663703"/>
                  <a:pt x="4045123" y="663703"/>
                </a:cubicBezTo>
                <a:cubicBezTo>
                  <a:pt x="4053169" y="657274"/>
                  <a:pt x="4009745" y="652423"/>
                  <a:pt x="4030648" y="662086"/>
                </a:cubicBezTo>
                <a:cubicBezTo>
                  <a:pt x="4031611" y="666590"/>
                  <a:pt x="4036115" y="665628"/>
                  <a:pt x="4036115" y="665628"/>
                </a:cubicBezTo>
                <a:cubicBezTo>
                  <a:pt x="4023564" y="673018"/>
                  <a:pt x="4065063" y="668862"/>
                  <a:pt x="4080500" y="674983"/>
                </a:cubicBezTo>
                <a:cubicBezTo>
                  <a:pt x="4075996" y="675945"/>
                  <a:pt x="4075996" y="675945"/>
                  <a:pt x="4071492" y="676907"/>
                </a:cubicBezTo>
                <a:cubicBezTo>
                  <a:pt x="4071492" y="676907"/>
                  <a:pt x="4072455" y="681412"/>
                  <a:pt x="4072455" y="681412"/>
                </a:cubicBezTo>
                <a:cubicBezTo>
                  <a:pt x="4076958" y="680449"/>
                  <a:pt x="4076958" y="680449"/>
                  <a:pt x="4076958" y="680449"/>
                </a:cubicBezTo>
                <a:cubicBezTo>
                  <a:pt x="4077920" y="684954"/>
                  <a:pt x="4082425" y="683991"/>
                  <a:pt x="4082425" y="683991"/>
                </a:cubicBezTo>
                <a:cubicBezTo>
                  <a:pt x="4086929" y="683029"/>
                  <a:pt x="4086929" y="683029"/>
                  <a:pt x="4086929" y="683029"/>
                </a:cubicBezTo>
                <a:cubicBezTo>
                  <a:pt x="4108795" y="697197"/>
                  <a:pt x="4062484" y="678832"/>
                  <a:pt x="4083387" y="688496"/>
                </a:cubicBezTo>
                <a:cubicBezTo>
                  <a:pt x="4073417" y="685916"/>
                  <a:pt x="4063446" y="683336"/>
                  <a:pt x="4053476" y="680756"/>
                </a:cubicBezTo>
                <a:cubicBezTo>
                  <a:pt x="4035306" y="672864"/>
                  <a:pt x="4016250" y="666339"/>
                  <a:pt x="3998561" y="660699"/>
                </a:cubicBezTo>
                <a:lnTo>
                  <a:pt x="3993680" y="659158"/>
                </a:lnTo>
                <a:lnTo>
                  <a:pt x="3795199" y="553069"/>
                </a:lnTo>
                <a:cubicBezTo>
                  <a:pt x="3737785" y="522317"/>
                  <a:pt x="3676087" y="508123"/>
                  <a:pt x="3610375" y="502608"/>
                </a:cubicBezTo>
                <a:cubicBezTo>
                  <a:pt x="3468132" y="495844"/>
                  <a:pt x="3329374" y="468783"/>
                  <a:pt x="3188329" y="467631"/>
                </a:cubicBezTo>
                <a:cubicBezTo>
                  <a:pt x="2801255" y="468200"/>
                  <a:pt x="2424295" y="525271"/>
                  <a:pt x="2059975" y="659812"/>
                </a:cubicBezTo>
                <a:cubicBezTo>
                  <a:pt x="1973004" y="692082"/>
                  <a:pt x="1890572" y="727291"/>
                  <a:pt x="1819343" y="787483"/>
                </a:cubicBezTo>
                <a:cubicBezTo>
                  <a:pt x="1706155" y="880104"/>
                  <a:pt x="1571214" y="944131"/>
                  <a:pt x="1454955" y="1031541"/>
                </a:cubicBezTo>
                <a:cubicBezTo>
                  <a:pt x="1443063" y="1039948"/>
                  <a:pt x="1425960" y="1051424"/>
                  <a:pt x="1413812" y="1040331"/>
                </a:cubicBezTo>
                <a:cubicBezTo>
                  <a:pt x="1410776" y="1037559"/>
                  <a:pt x="1408974" y="1034277"/>
                  <a:pt x="1408084" y="1030679"/>
                </a:cubicBezTo>
                <a:lnTo>
                  <a:pt x="1408033" y="1028519"/>
                </a:lnTo>
                <a:lnTo>
                  <a:pt x="1412039" y="1024844"/>
                </a:lnTo>
                <a:cubicBezTo>
                  <a:pt x="1579972" y="882809"/>
                  <a:pt x="1767264" y="759457"/>
                  <a:pt x="1971913" y="659219"/>
                </a:cubicBezTo>
                <a:cubicBezTo>
                  <a:pt x="1972875" y="663724"/>
                  <a:pt x="1972875" y="663724"/>
                  <a:pt x="1977379" y="662762"/>
                </a:cubicBezTo>
                <a:cubicBezTo>
                  <a:pt x="1977379" y="662762"/>
                  <a:pt x="1981883" y="661799"/>
                  <a:pt x="1981883" y="661799"/>
                </a:cubicBezTo>
                <a:cubicBezTo>
                  <a:pt x="1977379" y="662762"/>
                  <a:pt x="1979303" y="671769"/>
                  <a:pt x="1987350" y="665340"/>
                </a:cubicBezTo>
                <a:cubicBezTo>
                  <a:pt x="1979303" y="671769"/>
                  <a:pt x="1979303" y="671769"/>
                  <a:pt x="1979303" y="671769"/>
                </a:cubicBezTo>
                <a:cubicBezTo>
                  <a:pt x="1974800" y="672731"/>
                  <a:pt x="1975762" y="677236"/>
                  <a:pt x="1980266" y="676274"/>
                </a:cubicBezTo>
                <a:cubicBezTo>
                  <a:pt x="1980266" y="676274"/>
                  <a:pt x="1984770" y="675311"/>
                  <a:pt x="1984770" y="675311"/>
                </a:cubicBezTo>
                <a:cubicBezTo>
                  <a:pt x="1989274" y="674349"/>
                  <a:pt x="1989274" y="674349"/>
                  <a:pt x="1989274" y="674349"/>
                </a:cubicBezTo>
                <a:cubicBezTo>
                  <a:pt x="1992816" y="668882"/>
                  <a:pt x="1992816" y="668882"/>
                  <a:pt x="1992816" y="668882"/>
                </a:cubicBezTo>
                <a:cubicBezTo>
                  <a:pt x="1997320" y="667920"/>
                  <a:pt x="1997320" y="667920"/>
                  <a:pt x="1997320" y="667920"/>
                </a:cubicBezTo>
                <a:cubicBezTo>
                  <a:pt x="1994741" y="677890"/>
                  <a:pt x="1999244" y="676928"/>
                  <a:pt x="2012756" y="674041"/>
                </a:cubicBezTo>
                <a:cubicBezTo>
                  <a:pt x="2019840" y="663109"/>
                  <a:pt x="2011794" y="669538"/>
                  <a:pt x="2014374" y="659567"/>
                </a:cubicBezTo>
                <a:lnTo>
                  <a:pt x="2009869" y="660529"/>
                </a:lnTo>
                <a:cubicBezTo>
                  <a:pt x="2014374" y="659567"/>
                  <a:pt x="2013412" y="655063"/>
                  <a:pt x="2008907" y="656026"/>
                </a:cubicBezTo>
                <a:cubicBezTo>
                  <a:pt x="2008907" y="656026"/>
                  <a:pt x="1999900" y="657950"/>
                  <a:pt x="1995395" y="658912"/>
                </a:cubicBezTo>
                <a:cubicBezTo>
                  <a:pt x="1991854" y="664378"/>
                  <a:pt x="1991854" y="664378"/>
                  <a:pt x="1991854" y="664378"/>
                </a:cubicBezTo>
                <a:cubicBezTo>
                  <a:pt x="1990892" y="659875"/>
                  <a:pt x="1995395" y="658912"/>
                  <a:pt x="1994433" y="654408"/>
                </a:cubicBezTo>
                <a:cubicBezTo>
                  <a:pt x="1994433" y="654408"/>
                  <a:pt x="1998937" y="653446"/>
                  <a:pt x="1998937" y="653446"/>
                </a:cubicBezTo>
                <a:cubicBezTo>
                  <a:pt x="2003442" y="652483"/>
                  <a:pt x="2006983" y="647017"/>
                  <a:pt x="2006983" y="647017"/>
                </a:cubicBezTo>
                <a:cubicBezTo>
                  <a:pt x="2006983" y="647017"/>
                  <a:pt x="2006983" y="647017"/>
                  <a:pt x="2002479" y="647979"/>
                </a:cubicBezTo>
                <a:cubicBezTo>
                  <a:pt x="2070695" y="614566"/>
                  <a:pt x="2144378" y="584695"/>
                  <a:pt x="2213556" y="555787"/>
                </a:cubicBezTo>
                <a:cubicBezTo>
                  <a:pt x="2214518" y="560291"/>
                  <a:pt x="2219985" y="563833"/>
                  <a:pt x="2233497" y="560947"/>
                </a:cubicBezTo>
                <a:cubicBezTo>
                  <a:pt x="2232535" y="556442"/>
                  <a:pt x="2227068" y="552900"/>
                  <a:pt x="2222565" y="553862"/>
                </a:cubicBezTo>
                <a:cubicBezTo>
                  <a:pt x="2222565" y="553862"/>
                  <a:pt x="2227068" y="552900"/>
                  <a:pt x="2227068" y="552900"/>
                </a:cubicBezTo>
                <a:cubicBezTo>
                  <a:pt x="2370006" y="499992"/>
                  <a:pt x="2514525" y="459992"/>
                  <a:pt x="2659387" y="432280"/>
                </a:cubicBezTo>
                <a:close/>
                <a:moveTo>
                  <a:pt x="2580211" y="28532"/>
                </a:moveTo>
                <a:cubicBezTo>
                  <a:pt x="2639385" y="21756"/>
                  <a:pt x="2698559" y="14980"/>
                  <a:pt x="2760003" y="9674"/>
                </a:cubicBezTo>
                <a:cubicBezTo>
                  <a:pt x="3256492" y="-27960"/>
                  <a:pt x="3739421" y="44851"/>
                  <a:pt x="4206393" y="216884"/>
                </a:cubicBezTo>
                <a:cubicBezTo>
                  <a:pt x="4486416" y="319357"/>
                  <a:pt x="4742638" y="466023"/>
                  <a:pt x="4962093" y="669428"/>
                </a:cubicBezTo>
                <a:cubicBezTo>
                  <a:pt x="5047126" y="747075"/>
                  <a:pt x="5144323" y="808436"/>
                  <a:pt x="5227886" y="888353"/>
                </a:cubicBezTo>
                <a:cubicBezTo>
                  <a:pt x="5265526" y="927240"/>
                  <a:pt x="5301697" y="968397"/>
                  <a:pt x="5331187" y="1014893"/>
                </a:cubicBezTo>
                <a:cubicBezTo>
                  <a:pt x="5387095" y="1102673"/>
                  <a:pt x="5453026" y="1182447"/>
                  <a:pt x="5518959" y="1262220"/>
                </a:cubicBezTo>
                <a:cubicBezTo>
                  <a:pt x="5520174" y="1240451"/>
                  <a:pt x="5489232" y="1168845"/>
                  <a:pt x="5467079" y="1138382"/>
                </a:cubicBezTo>
                <a:cubicBezTo>
                  <a:pt x="5517556" y="1154972"/>
                  <a:pt x="5696105" y="1414047"/>
                  <a:pt x="5724761" y="1511561"/>
                </a:cubicBezTo>
                <a:cubicBezTo>
                  <a:pt x="5700321" y="1507005"/>
                  <a:pt x="5683234" y="1491101"/>
                  <a:pt x="5659466" y="1480536"/>
                </a:cubicBezTo>
                <a:cubicBezTo>
                  <a:pt x="5667984" y="1529557"/>
                  <a:pt x="5696946" y="1564433"/>
                  <a:pt x="5720297" y="1600507"/>
                </a:cubicBezTo>
                <a:cubicBezTo>
                  <a:pt x="5725636" y="1607188"/>
                  <a:pt x="5732045" y="1609729"/>
                  <a:pt x="5738327" y="1602521"/>
                </a:cubicBezTo>
                <a:cubicBezTo>
                  <a:pt x="5765326" y="1573289"/>
                  <a:pt x="5778000" y="1596001"/>
                  <a:pt x="5788406" y="1617243"/>
                </a:cubicBezTo>
                <a:cubicBezTo>
                  <a:pt x="5839631" y="1719712"/>
                  <a:pt x="5888985" y="1822580"/>
                  <a:pt x="5933129" y="1928517"/>
                </a:cubicBezTo>
                <a:cubicBezTo>
                  <a:pt x="5971807" y="2018024"/>
                  <a:pt x="5999264" y="2109927"/>
                  <a:pt x="6015900" y="2206099"/>
                </a:cubicBezTo>
                <a:cubicBezTo>
                  <a:pt x="6015628" y="2213979"/>
                  <a:pt x="6017226" y="2221459"/>
                  <a:pt x="6018824" y="2228938"/>
                </a:cubicBezTo>
                <a:cubicBezTo>
                  <a:pt x="6019350" y="2240559"/>
                  <a:pt x="6019478" y="2250308"/>
                  <a:pt x="6006787" y="2254975"/>
                </a:cubicBezTo>
                <a:cubicBezTo>
                  <a:pt x="5992225" y="2260042"/>
                  <a:pt x="5986088" y="2249620"/>
                  <a:pt x="5981821" y="2238800"/>
                </a:cubicBezTo>
                <a:cubicBezTo>
                  <a:pt x="5972486" y="2213418"/>
                  <a:pt x="5965023" y="2187637"/>
                  <a:pt x="5955690" y="2162256"/>
                </a:cubicBezTo>
                <a:cubicBezTo>
                  <a:pt x="5951821" y="2153305"/>
                  <a:pt x="5946083" y="2144754"/>
                  <a:pt x="5938475" y="2136603"/>
                </a:cubicBezTo>
                <a:cubicBezTo>
                  <a:pt x="5932175" y="2171190"/>
                  <a:pt x="5940838" y="2202581"/>
                  <a:pt x="5953240" y="2233173"/>
                </a:cubicBezTo>
                <a:cubicBezTo>
                  <a:pt x="6012584" y="2382792"/>
                  <a:pt x="6061105" y="2536680"/>
                  <a:pt x="6087185" y="2695361"/>
                </a:cubicBezTo>
                <a:cubicBezTo>
                  <a:pt x="6121654" y="2893313"/>
                  <a:pt x="6105102" y="3090434"/>
                  <a:pt x="6081069" y="3289153"/>
                </a:cubicBezTo>
                <a:cubicBezTo>
                  <a:pt x="6038647" y="3630634"/>
                  <a:pt x="5960838" y="3962076"/>
                  <a:pt x="5808111" y="4272372"/>
                </a:cubicBezTo>
                <a:cubicBezTo>
                  <a:pt x="5630111" y="4629130"/>
                  <a:pt x="5388032" y="4933096"/>
                  <a:pt x="5083073" y="5189877"/>
                </a:cubicBezTo>
                <a:cubicBezTo>
                  <a:pt x="4975095" y="5279430"/>
                  <a:pt x="4875526" y="5380874"/>
                  <a:pt x="4748863" y="5447042"/>
                </a:cubicBezTo>
                <a:cubicBezTo>
                  <a:pt x="4424727" y="5614062"/>
                  <a:pt x="4097123" y="5774002"/>
                  <a:pt x="3740846" y="5863806"/>
                </a:cubicBezTo>
                <a:cubicBezTo>
                  <a:pt x="3553557" y="5911641"/>
                  <a:pt x="3362544" y="5932897"/>
                  <a:pt x="3169933" y="5946671"/>
                </a:cubicBezTo>
                <a:cubicBezTo>
                  <a:pt x="3104749" y="5952776"/>
                  <a:pt x="3038366" y="5953271"/>
                  <a:pt x="2972383" y="5955635"/>
                </a:cubicBezTo>
                <a:cubicBezTo>
                  <a:pt x="2945003" y="5955619"/>
                  <a:pt x="2915351" y="5954132"/>
                  <a:pt x="2888242" y="5946236"/>
                </a:cubicBezTo>
                <a:cubicBezTo>
                  <a:pt x="2850584" y="5934728"/>
                  <a:pt x="2811583" y="5935239"/>
                  <a:pt x="2773508" y="5949239"/>
                </a:cubicBezTo>
                <a:cubicBezTo>
                  <a:pt x="2751864" y="5957774"/>
                  <a:pt x="2733834" y="5955760"/>
                  <a:pt x="2719689" y="5935317"/>
                </a:cubicBezTo>
                <a:cubicBezTo>
                  <a:pt x="2702874" y="5911534"/>
                  <a:pt x="2679905" y="5904708"/>
                  <a:pt x="2651853" y="5910702"/>
                </a:cubicBezTo>
                <a:cubicBezTo>
                  <a:pt x="2608839" y="5919891"/>
                  <a:pt x="2566369" y="5913322"/>
                  <a:pt x="2524570" y="5900743"/>
                </a:cubicBezTo>
                <a:cubicBezTo>
                  <a:pt x="2451524" y="5879196"/>
                  <a:pt x="2378077" y="5855780"/>
                  <a:pt x="2303959" y="5838373"/>
                </a:cubicBezTo>
                <a:cubicBezTo>
                  <a:pt x="2088013" y="5788694"/>
                  <a:pt x="1896814" y="5680933"/>
                  <a:pt x="1704545" y="5577311"/>
                </a:cubicBezTo>
                <a:cubicBezTo>
                  <a:pt x="1582907" y="5511395"/>
                  <a:pt x="1461669" y="5447348"/>
                  <a:pt x="1349927" y="5363675"/>
                </a:cubicBezTo>
                <a:cubicBezTo>
                  <a:pt x="1342718" y="5357393"/>
                  <a:pt x="1333639" y="5351511"/>
                  <a:pt x="1326431" y="5345230"/>
                </a:cubicBezTo>
                <a:cubicBezTo>
                  <a:pt x="1312413" y="5334537"/>
                  <a:pt x="1315227" y="5320248"/>
                  <a:pt x="1324450" y="5308501"/>
                </a:cubicBezTo>
                <a:cubicBezTo>
                  <a:pt x="1335544" y="5296353"/>
                  <a:pt x="1343552" y="5306375"/>
                  <a:pt x="1353031" y="5314127"/>
                </a:cubicBezTo>
                <a:cubicBezTo>
                  <a:pt x="1409501" y="5358769"/>
                  <a:pt x="1469312" y="5400742"/>
                  <a:pt x="1535006" y="5433636"/>
                </a:cubicBezTo>
                <a:cubicBezTo>
                  <a:pt x="1545955" y="5439119"/>
                  <a:pt x="1557303" y="5446471"/>
                  <a:pt x="1570795" y="5445544"/>
                </a:cubicBezTo>
                <a:cubicBezTo>
                  <a:pt x="1572664" y="5445144"/>
                  <a:pt x="1578674" y="5445815"/>
                  <a:pt x="1578274" y="5443946"/>
                </a:cubicBezTo>
                <a:cubicBezTo>
                  <a:pt x="1581217" y="5439407"/>
                  <a:pt x="1577076" y="5438335"/>
                  <a:pt x="1573335" y="5439134"/>
                </a:cubicBezTo>
                <a:cubicBezTo>
                  <a:pt x="1464263" y="5358802"/>
                  <a:pt x="1350778" y="5285277"/>
                  <a:pt x="1245045" y="5202275"/>
                </a:cubicBezTo>
                <a:cubicBezTo>
                  <a:pt x="1212071" y="5176078"/>
                  <a:pt x="1180967" y="5149481"/>
                  <a:pt x="1146122" y="5123684"/>
                </a:cubicBezTo>
                <a:cubicBezTo>
                  <a:pt x="1138913" y="5117403"/>
                  <a:pt x="1132777" y="5106982"/>
                  <a:pt x="1114075" y="5110977"/>
                </a:cubicBezTo>
                <a:cubicBezTo>
                  <a:pt x="1160923" y="5165497"/>
                  <a:pt x="1231827" y="5195322"/>
                  <a:pt x="1239256" y="5275861"/>
                </a:cubicBezTo>
                <a:cubicBezTo>
                  <a:pt x="1002153" y="5099691"/>
                  <a:pt x="806611" y="4889222"/>
                  <a:pt x="647691" y="4639642"/>
                </a:cubicBezTo>
                <a:cubicBezTo>
                  <a:pt x="675071" y="4639659"/>
                  <a:pt x="685476" y="4660900"/>
                  <a:pt x="698822" y="4677603"/>
                </a:cubicBezTo>
                <a:cubicBezTo>
                  <a:pt x="712568" y="4696176"/>
                  <a:pt x="725914" y="4712878"/>
                  <a:pt x="744471" y="4726512"/>
                </a:cubicBezTo>
                <a:cubicBezTo>
                  <a:pt x="778499" y="4775948"/>
                  <a:pt x="815869" y="4822716"/>
                  <a:pt x="859121" y="4860405"/>
                </a:cubicBezTo>
                <a:cubicBezTo>
                  <a:pt x="862461" y="4857736"/>
                  <a:pt x="865802" y="4855066"/>
                  <a:pt x="869143" y="4852397"/>
                </a:cubicBezTo>
                <a:cubicBezTo>
                  <a:pt x="830303" y="4807900"/>
                  <a:pt x="791464" y="4763402"/>
                  <a:pt x="750753" y="4719304"/>
                </a:cubicBezTo>
                <a:cubicBezTo>
                  <a:pt x="626388" y="4530780"/>
                  <a:pt x="502023" y="4342256"/>
                  <a:pt x="408923" y="4135320"/>
                </a:cubicBezTo>
                <a:cubicBezTo>
                  <a:pt x="219129" y="3704619"/>
                  <a:pt x="139003" y="3256353"/>
                  <a:pt x="164008" y="2787582"/>
                </a:cubicBezTo>
                <a:cubicBezTo>
                  <a:pt x="168471" y="2698636"/>
                  <a:pt x="163583" y="2611687"/>
                  <a:pt x="184206" y="2525154"/>
                </a:cubicBezTo>
                <a:cubicBezTo>
                  <a:pt x="186349" y="2516875"/>
                  <a:pt x="184351" y="2507525"/>
                  <a:pt x="195172" y="2503257"/>
                </a:cubicBezTo>
                <a:cubicBezTo>
                  <a:pt x="204923" y="2503130"/>
                  <a:pt x="204651" y="2511009"/>
                  <a:pt x="203581" y="2515148"/>
                </a:cubicBezTo>
                <a:cubicBezTo>
                  <a:pt x="170144" y="2798003"/>
                  <a:pt x="194812" y="3078222"/>
                  <a:pt x="227360" y="3358710"/>
                </a:cubicBezTo>
                <a:cubicBezTo>
                  <a:pt x="243162" y="3505900"/>
                  <a:pt x="288887" y="3646696"/>
                  <a:pt x="327131" y="3789091"/>
                </a:cubicBezTo>
                <a:cubicBezTo>
                  <a:pt x="332597" y="3805522"/>
                  <a:pt x="336592" y="3824223"/>
                  <a:pt x="340188" y="3841053"/>
                </a:cubicBezTo>
                <a:cubicBezTo>
                  <a:pt x="344055" y="3850004"/>
                  <a:pt x="339372" y="3864692"/>
                  <a:pt x="356203" y="3861096"/>
                </a:cubicBezTo>
                <a:cubicBezTo>
                  <a:pt x="373035" y="3857500"/>
                  <a:pt x="368767" y="3846679"/>
                  <a:pt x="365970" y="3833590"/>
                </a:cubicBezTo>
                <a:cubicBezTo>
                  <a:pt x="344107" y="3767866"/>
                  <a:pt x="323715" y="3699873"/>
                  <a:pt x="307461" y="3632951"/>
                </a:cubicBezTo>
                <a:cubicBezTo>
                  <a:pt x="175983" y="3072466"/>
                  <a:pt x="187148" y="2520615"/>
                  <a:pt x="402527" y="1981840"/>
                </a:cubicBezTo>
                <a:cubicBezTo>
                  <a:pt x="403599" y="1977701"/>
                  <a:pt x="404270" y="1971691"/>
                  <a:pt x="407611" y="1969022"/>
                </a:cubicBezTo>
                <a:cubicBezTo>
                  <a:pt x="409082" y="1966753"/>
                  <a:pt x="412822" y="1965953"/>
                  <a:pt x="419903" y="1962484"/>
                </a:cubicBezTo>
                <a:cubicBezTo>
                  <a:pt x="410662" y="2001612"/>
                  <a:pt x="404363" y="2036199"/>
                  <a:pt x="392454" y="2071985"/>
                </a:cubicBezTo>
                <a:cubicBezTo>
                  <a:pt x="304800" y="2339047"/>
                  <a:pt x="280316" y="2618034"/>
                  <a:pt x="253961" y="2897420"/>
                </a:cubicBezTo>
                <a:cubicBezTo>
                  <a:pt x="251004" y="2929338"/>
                  <a:pt x="257796" y="2961129"/>
                  <a:pt x="260448" y="2991849"/>
                </a:cubicBezTo>
                <a:cubicBezTo>
                  <a:pt x="262046" y="2999329"/>
                  <a:pt x="258832" y="3011748"/>
                  <a:pt x="272323" y="3010820"/>
                </a:cubicBezTo>
                <a:cubicBezTo>
                  <a:pt x="282073" y="3010693"/>
                  <a:pt x="286085" y="3002015"/>
                  <a:pt x="290098" y="2993336"/>
                </a:cubicBezTo>
                <a:cubicBezTo>
                  <a:pt x="293711" y="2982786"/>
                  <a:pt x="298794" y="2969968"/>
                  <a:pt x="304677" y="2960890"/>
                </a:cubicBezTo>
                <a:cubicBezTo>
                  <a:pt x="324040" y="3179669"/>
                  <a:pt x="344875" y="3396177"/>
                  <a:pt x="407652" y="3607635"/>
                </a:cubicBezTo>
                <a:cubicBezTo>
                  <a:pt x="412972" y="3641696"/>
                  <a:pt x="423905" y="3674557"/>
                  <a:pt x="440447" y="3706220"/>
                </a:cubicBezTo>
                <a:cubicBezTo>
                  <a:pt x="433255" y="3672559"/>
                  <a:pt x="431675" y="3637700"/>
                  <a:pt x="415132" y="3606037"/>
                </a:cubicBezTo>
                <a:cubicBezTo>
                  <a:pt x="375307" y="3428783"/>
                  <a:pt x="346703" y="3249131"/>
                  <a:pt x="337201" y="3067354"/>
                </a:cubicBezTo>
                <a:cubicBezTo>
                  <a:pt x="318450" y="2723300"/>
                  <a:pt x="366608" y="2390370"/>
                  <a:pt x="477138" y="2065625"/>
                </a:cubicBezTo>
                <a:cubicBezTo>
                  <a:pt x="479680" y="2059216"/>
                  <a:pt x="483021" y="2056547"/>
                  <a:pt x="489702" y="2051208"/>
                </a:cubicBezTo>
                <a:cubicBezTo>
                  <a:pt x="368810" y="2501358"/>
                  <a:pt x="316969" y="2954352"/>
                  <a:pt x="430613" y="3413056"/>
                </a:cubicBezTo>
                <a:lnTo>
                  <a:pt x="428865" y="3386728"/>
                </a:lnTo>
                <a:lnTo>
                  <a:pt x="466894" y="3622863"/>
                </a:lnTo>
                <a:cubicBezTo>
                  <a:pt x="474592" y="3658895"/>
                  <a:pt x="482290" y="3694928"/>
                  <a:pt x="489988" y="3730960"/>
                </a:cubicBezTo>
                <a:cubicBezTo>
                  <a:pt x="519511" y="3847103"/>
                  <a:pt x="557080" y="3956817"/>
                  <a:pt x="599154" y="4065569"/>
                </a:cubicBezTo>
                <a:cubicBezTo>
                  <a:pt x="609431" y="4091631"/>
                  <a:pt x="619708" y="4117693"/>
                  <a:pt x="634491" y="4142793"/>
                </a:cubicBezTo>
                <a:cubicBezTo>
                  <a:pt x="635453" y="4147297"/>
                  <a:pt x="637377" y="4156305"/>
                  <a:pt x="639302" y="4165313"/>
                </a:cubicBezTo>
                <a:cubicBezTo>
                  <a:pt x="639302" y="4165313"/>
                  <a:pt x="639302" y="4165313"/>
                  <a:pt x="643807" y="4164351"/>
                </a:cubicBezTo>
                <a:cubicBezTo>
                  <a:pt x="746275" y="4401489"/>
                  <a:pt x="881891" y="4617416"/>
                  <a:pt x="1044223" y="4804087"/>
                </a:cubicBezTo>
                <a:cubicBezTo>
                  <a:pt x="1090186" y="4864912"/>
                  <a:pt x="1140653" y="4924774"/>
                  <a:pt x="1194661" y="4979171"/>
                </a:cubicBezTo>
                <a:cubicBezTo>
                  <a:pt x="1175375" y="4955033"/>
                  <a:pt x="1153510" y="4940866"/>
                  <a:pt x="1143540" y="4938286"/>
                </a:cubicBezTo>
                <a:cubicBezTo>
                  <a:pt x="1151893" y="4955340"/>
                  <a:pt x="1175683" y="4978515"/>
                  <a:pt x="1194007" y="4998149"/>
                </a:cubicBezTo>
                <a:cubicBezTo>
                  <a:pt x="1216834" y="5016820"/>
                  <a:pt x="1234195" y="5031950"/>
                  <a:pt x="1243203" y="5030025"/>
                </a:cubicBezTo>
                <a:cubicBezTo>
                  <a:pt x="1230346" y="5013933"/>
                  <a:pt x="1212985" y="4998803"/>
                  <a:pt x="1200128" y="4982713"/>
                </a:cubicBezTo>
                <a:cubicBezTo>
                  <a:pt x="1236776" y="5021979"/>
                  <a:pt x="1277927" y="5060284"/>
                  <a:pt x="1320040" y="5103092"/>
                </a:cubicBezTo>
                <a:cubicBezTo>
                  <a:pt x="1323889" y="5121109"/>
                  <a:pt x="1358611" y="5151367"/>
                  <a:pt x="1390447" y="5168114"/>
                </a:cubicBezTo>
                <a:cubicBezTo>
                  <a:pt x="1407809" y="5183243"/>
                  <a:pt x="1430636" y="5201914"/>
                  <a:pt x="1438027" y="5214464"/>
                </a:cubicBezTo>
                <a:cubicBezTo>
                  <a:pt x="1447036" y="5212539"/>
                  <a:pt x="1458930" y="5224127"/>
                  <a:pt x="1469862" y="5231211"/>
                </a:cubicBezTo>
                <a:cubicBezTo>
                  <a:pt x="2189107" y="5798122"/>
                  <a:pt x="3177182" y="5992052"/>
                  <a:pt x="4098674" y="5653890"/>
                </a:cubicBezTo>
                <a:cubicBezTo>
                  <a:pt x="4469974" y="5518049"/>
                  <a:pt x="4793386" y="5312374"/>
                  <a:pt x="5058287" y="5053265"/>
                </a:cubicBezTo>
                <a:cubicBezTo>
                  <a:pt x="5658574" y="4468182"/>
                  <a:pt x="5968225" y="3624938"/>
                  <a:pt x="5862270" y="2776293"/>
                </a:cubicBezTo>
                <a:cubicBezTo>
                  <a:pt x="5854264" y="2716778"/>
                  <a:pt x="5847221" y="2661766"/>
                  <a:pt x="5834711" y="2603214"/>
                </a:cubicBezTo>
                <a:cubicBezTo>
                  <a:pt x="5834711" y="2603214"/>
                  <a:pt x="5839216" y="2602252"/>
                  <a:pt x="5838253" y="2597748"/>
                </a:cubicBezTo>
                <a:cubicBezTo>
                  <a:pt x="5835366" y="2584235"/>
                  <a:pt x="5835366" y="2584235"/>
                  <a:pt x="5835366" y="2584235"/>
                </a:cubicBezTo>
                <a:cubicBezTo>
                  <a:pt x="5835366" y="2584235"/>
                  <a:pt x="5834404" y="2579732"/>
                  <a:pt x="5829900" y="2580694"/>
                </a:cubicBezTo>
                <a:lnTo>
                  <a:pt x="5802956" y="2454580"/>
                </a:lnTo>
                <a:cubicBezTo>
                  <a:pt x="5777282" y="2356454"/>
                  <a:pt x="5748067" y="2263794"/>
                  <a:pt x="5713385" y="2167591"/>
                </a:cubicBezTo>
                <a:cubicBezTo>
                  <a:pt x="5600022" y="1857426"/>
                  <a:pt x="5436461" y="1576825"/>
                  <a:pt x="5230091" y="1338337"/>
                </a:cubicBezTo>
                <a:cubicBezTo>
                  <a:pt x="5120805" y="1201559"/>
                  <a:pt x="4989960" y="1074095"/>
                  <a:pt x="4852032" y="957564"/>
                </a:cubicBezTo>
                <a:cubicBezTo>
                  <a:pt x="4857498" y="961106"/>
                  <a:pt x="4857498" y="961106"/>
                  <a:pt x="4862002" y="960144"/>
                </a:cubicBezTo>
                <a:cubicBezTo>
                  <a:pt x="4850108" y="948556"/>
                  <a:pt x="4821813" y="926343"/>
                  <a:pt x="4798985" y="907672"/>
                </a:cubicBezTo>
                <a:cubicBezTo>
                  <a:pt x="4782587" y="897047"/>
                  <a:pt x="4770691" y="885459"/>
                  <a:pt x="4760721" y="882879"/>
                </a:cubicBezTo>
                <a:cubicBezTo>
                  <a:pt x="4722457" y="858088"/>
                  <a:pt x="4683230" y="828791"/>
                  <a:pt x="4644966" y="803998"/>
                </a:cubicBezTo>
                <a:cubicBezTo>
                  <a:pt x="4633070" y="792411"/>
                  <a:pt x="4616671" y="781786"/>
                  <a:pt x="4601235" y="775665"/>
                </a:cubicBezTo>
                <a:cubicBezTo>
                  <a:pt x="4474546" y="689699"/>
                  <a:pt x="4337233" y="620133"/>
                  <a:pt x="4191873" y="556997"/>
                </a:cubicBezTo>
                <a:cubicBezTo>
                  <a:pt x="4237221" y="570856"/>
                  <a:pt x="4282569" y="584716"/>
                  <a:pt x="4317947" y="595996"/>
                </a:cubicBezTo>
                <a:cubicBezTo>
                  <a:pt x="4319871" y="605005"/>
                  <a:pt x="4339812" y="610163"/>
                  <a:pt x="4340774" y="614667"/>
                </a:cubicBezTo>
                <a:cubicBezTo>
                  <a:pt x="4381618" y="629489"/>
                  <a:pt x="4429854" y="656861"/>
                  <a:pt x="4468773" y="662675"/>
                </a:cubicBezTo>
                <a:cubicBezTo>
                  <a:pt x="4452374" y="652050"/>
                  <a:pt x="4430508" y="637883"/>
                  <a:pt x="4433088" y="627913"/>
                </a:cubicBezTo>
                <a:cubicBezTo>
                  <a:pt x="4406718" y="614708"/>
                  <a:pt x="4344010" y="585719"/>
                  <a:pt x="4325031" y="585063"/>
                </a:cubicBezTo>
                <a:cubicBezTo>
                  <a:pt x="4314098" y="577980"/>
                  <a:pt x="4307670" y="569934"/>
                  <a:pt x="4302203" y="566393"/>
                </a:cubicBezTo>
                <a:cubicBezTo>
                  <a:pt x="4271330" y="554150"/>
                  <a:pt x="4246884" y="549953"/>
                  <a:pt x="4216974" y="542214"/>
                </a:cubicBezTo>
                <a:cubicBezTo>
                  <a:pt x="4196070" y="532551"/>
                  <a:pt x="4158768" y="512263"/>
                  <a:pt x="4133361" y="503562"/>
                </a:cubicBezTo>
                <a:cubicBezTo>
                  <a:pt x="4123391" y="500982"/>
                  <a:pt x="4119849" y="506449"/>
                  <a:pt x="4109878" y="503869"/>
                </a:cubicBezTo>
                <a:cubicBezTo>
                  <a:pt x="4099908" y="501291"/>
                  <a:pt x="4082547" y="486161"/>
                  <a:pt x="4072576" y="483581"/>
                </a:cubicBezTo>
                <a:cubicBezTo>
                  <a:pt x="4041702" y="471338"/>
                  <a:pt x="4028190" y="474225"/>
                  <a:pt x="4026266" y="465217"/>
                </a:cubicBezTo>
                <a:cubicBezTo>
                  <a:pt x="4007287" y="464562"/>
                  <a:pt x="3977375" y="456824"/>
                  <a:pt x="3970292" y="467757"/>
                </a:cubicBezTo>
                <a:cubicBezTo>
                  <a:pt x="3989271" y="468411"/>
                  <a:pt x="3985729" y="473878"/>
                  <a:pt x="3986691" y="478382"/>
                </a:cubicBezTo>
                <a:cubicBezTo>
                  <a:pt x="3540295" y="328852"/>
                  <a:pt x="3052011" y="291882"/>
                  <a:pt x="2556561" y="397733"/>
                </a:cubicBezTo>
                <a:lnTo>
                  <a:pt x="2508145" y="410487"/>
                </a:lnTo>
                <a:lnTo>
                  <a:pt x="2458913" y="419861"/>
                </a:lnTo>
                <a:cubicBezTo>
                  <a:pt x="2151483" y="490308"/>
                  <a:pt x="1868431" y="625941"/>
                  <a:pt x="1598952" y="799372"/>
                </a:cubicBezTo>
                <a:cubicBezTo>
                  <a:pt x="1558063" y="827661"/>
                  <a:pt x="1514505" y="852611"/>
                  <a:pt x="1473216" y="879030"/>
                </a:cubicBezTo>
                <a:cubicBezTo>
                  <a:pt x="1466535" y="884369"/>
                  <a:pt x="1461052" y="895317"/>
                  <a:pt x="1451174" y="885695"/>
                </a:cubicBezTo>
                <a:cubicBezTo>
                  <a:pt x="1441695" y="877943"/>
                  <a:pt x="1443438" y="867794"/>
                  <a:pt x="1449321" y="858715"/>
                </a:cubicBezTo>
                <a:cubicBezTo>
                  <a:pt x="1462557" y="838289"/>
                  <a:pt x="1480731" y="822673"/>
                  <a:pt x="1500105" y="812669"/>
                </a:cubicBezTo>
                <a:cubicBezTo>
                  <a:pt x="1611007" y="745956"/>
                  <a:pt x="1716842" y="664683"/>
                  <a:pt x="1844558" y="621754"/>
                </a:cubicBezTo>
                <a:cubicBezTo>
                  <a:pt x="1831212" y="605052"/>
                  <a:pt x="1812238" y="616927"/>
                  <a:pt x="1796350" y="606633"/>
                </a:cubicBezTo>
                <a:cubicBezTo>
                  <a:pt x="1833099" y="577272"/>
                  <a:pt x="1874116" y="558732"/>
                  <a:pt x="1915531" y="542063"/>
                </a:cubicBezTo>
                <a:cubicBezTo>
                  <a:pt x="2200904" y="422433"/>
                  <a:pt x="2492268" y="330852"/>
                  <a:pt x="2801357" y="303925"/>
                </a:cubicBezTo>
                <a:cubicBezTo>
                  <a:pt x="3018680" y="286827"/>
                  <a:pt x="3234787" y="291496"/>
                  <a:pt x="3448335" y="329955"/>
                </a:cubicBezTo>
                <a:cubicBezTo>
                  <a:pt x="3513374" y="341479"/>
                  <a:pt x="3572259" y="369963"/>
                  <a:pt x="3639713" y="365329"/>
                </a:cubicBezTo>
                <a:cubicBezTo>
                  <a:pt x="3656944" y="363602"/>
                  <a:pt x="3679513" y="368557"/>
                  <a:pt x="3679531" y="341178"/>
                </a:cubicBezTo>
                <a:cubicBezTo>
                  <a:pt x="3681418" y="313399"/>
                  <a:pt x="3657905" y="322334"/>
                  <a:pt x="3641345" y="318050"/>
                </a:cubicBezTo>
                <a:cubicBezTo>
                  <a:pt x="3621444" y="316435"/>
                  <a:pt x="3596333" y="317890"/>
                  <a:pt x="3579519" y="294106"/>
                </a:cubicBezTo>
                <a:cubicBezTo>
                  <a:pt x="3700137" y="282025"/>
                  <a:pt x="3811242" y="316949"/>
                  <a:pt x="3921820" y="340254"/>
                </a:cubicBezTo>
                <a:cubicBezTo>
                  <a:pt x="3988457" y="359259"/>
                  <a:pt x="4048541" y="393353"/>
                  <a:pt x="4117320" y="404078"/>
                </a:cubicBezTo>
                <a:cubicBezTo>
                  <a:pt x="4058708" y="367716"/>
                  <a:pt x="3994740" y="352052"/>
                  <a:pt x="3929573" y="330776"/>
                </a:cubicBezTo>
                <a:cubicBezTo>
                  <a:pt x="3841709" y="294797"/>
                  <a:pt x="3746619" y="279916"/>
                  <a:pt x="3651529" y="265034"/>
                </a:cubicBezTo>
                <a:cubicBezTo>
                  <a:pt x="3392571" y="224545"/>
                  <a:pt x="3131596" y="202085"/>
                  <a:pt x="2868463" y="215284"/>
                </a:cubicBezTo>
                <a:cubicBezTo>
                  <a:pt x="2835871" y="218335"/>
                  <a:pt x="2800210" y="216177"/>
                  <a:pt x="2767746" y="228980"/>
                </a:cubicBezTo>
                <a:cubicBezTo>
                  <a:pt x="2772141" y="249550"/>
                  <a:pt x="2788173" y="242214"/>
                  <a:pt x="2799794" y="241686"/>
                </a:cubicBezTo>
                <a:cubicBezTo>
                  <a:pt x="3021256" y="225658"/>
                  <a:pt x="3243373" y="231000"/>
                  <a:pt x="3465473" y="263721"/>
                </a:cubicBezTo>
                <a:cubicBezTo>
                  <a:pt x="3477492" y="265064"/>
                  <a:pt x="3499535" y="258399"/>
                  <a:pt x="3497920" y="278298"/>
                </a:cubicBezTo>
                <a:cubicBezTo>
                  <a:pt x="3496305" y="298197"/>
                  <a:pt x="3474535" y="296982"/>
                  <a:pt x="3460245" y="294168"/>
                </a:cubicBezTo>
                <a:cubicBezTo>
                  <a:pt x="3389994" y="285712"/>
                  <a:pt x="3320016" y="269376"/>
                  <a:pt x="3247224" y="267329"/>
                </a:cubicBezTo>
                <a:cubicBezTo>
                  <a:pt x="2932814" y="260197"/>
                  <a:pt x="2620529" y="272164"/>
                  <a:pt x="2317144" y="362401"/>
                </a:cubicBezTo>
                <a:cubicBezTo>
                  <a:pt x="2081756" y="432244"/>
                  <a:pt x="1859571" y="536420"/>
                  <a:pt x="1646991" y="658097"/>
                </a:cubicBezTo>
                <a:cubicBezTo>
                  <a:pt x="1603433" y="683046"/>
                  <a:pt x="1558005" y="708395"/>
                  <a:pt x="1510978" y="726263"/>
                </a:cubicBezTo>
                <a:cubicBezTo>
                  <a:pt x="1826469" y="500473"/>
                  <a:pt x="2176643" y="345489"/>
                  <a:pt x="2562299" y="265051"/>
                </a:cubicBezTo>
                <a:cubicBezTo>
                  <a:pt x="2544413" y="245407"/>
                  <a:pt x="2523968" y="259552"/>
                  <a:pt x="2496459" y="249786"/>
                </a:cubicBezTo>
                <a:cubicBezTo>
                  <a:pt x="2563786" y="235402"/>
                  <a:pt x="2621762" y="223015"/>
                  <a:pt x="2679065" y="216639"/>
                </a:cubicBezTo>
                <a:cubicBezTo>
                  <a:pt x="2765221" y="208009"/>
                  <a:pt x="2851776" y="201250"/>
                  <a:pt x="2939402" y="190351"/>
                </a:cubicBezTo>
                <a:cubicBezTo>
                  <a:pt x="2945412" y="191022"/>
                  <a:pt x="2960102" y="195705"/>
                  <a:pt x="2959175" y="182215"/>
                </a:cubicBezTo>
                <a:cubicBezTo>
                  <a:pt x="2960518" y="170196"/>
                  <a:pt x="2947427" y="172993"/>
                  <a:pt x="2939547" y="172721"/>
                </a:cubicBezTo>
                <a:cubicBezTo>
                  <a:pt x="2830422" y="174526"/>
                  <a:pt x="2723440" y="168051"/>
                  <a:pt x="2616967" y="200575"/>
                </a:cubicBezTo>
                <a:cubicBezTo>
                  <a:pt x="2593454" y="209510"/>
                  <a:pt x="2564475" y="202013"/>
                  <a:pt x="2537493" y="203867"/>
                </a:cubicBezTo>
                <a:cubicBezTo>
                  <a:pt x="2425028" y="208340"/>
                  <a:pt x="2323223" y="253555"/>
                  <a:pt x="2217149" y="287950"/>
                </a:cubicBezTo>
                <a:cubicBezTo>
                  <a:pt x="1981889" y="367543"/>
                  <a:pt x="1756636" y="466508"/>
                  <a:pt x="1542585" y="590454"/>
                </a:cubicBezTo>
                <a:cubicBezTo>
                  <a:pt x="1408170" y="666101"/>
                  <a:pt x="1293638" y="770742"/>
                  <a:pt x="1168430" y="862020"/>
                </a:cubicBezTo>
                <a:cubicBezTo>
                  <a:pt x="1158008" y="868157"/>
                  <a:pt x="1146115" y="876564"/>
                  <a:pt x="1130881" y="887640"/>
                </a:cubicBezTo>
                <a:cubicBezTo>
                  <a:pt x="1131570" y="854252"/>
                  <a:pt x="1145877" y="829685"/>
                  <a:pt x="1168592" y="817011"/>
                </a:cubicBezTo>
                <a:cubicBezTo>
                  <a:pt x="1280692" y="755909"/>
                  <a:pt x="1370239" y="662473"/>
                  <a:pt x="1476602" y="592819"/>
                </a:cubicBezTo>
                <a:cubicBezTo>
                  <a:pt x="1818803" y="373055"/>
                  <a:pt x="2188604" y="227565"/>
                  <a:pt x="2591346" y="163030"/>
                </a:cubicBezTo>
                <a:cubicBezTo>
                  <a:pt x="2757919" y="137220"/>
                  <a:pt x="2923804" y="144799"/>
                  <a:pt x="3091031" y="140357"/>
                </a:cubicBezTo>
                <a:cubicBezTo>
                  <a:pt x="3304341" y="131937"/>
                  <a:pt x="3513894" y="151695"/>
                  <a:pt x="3716875" y="213921"/>
                </a:cubicBezTo>
                <a:cubicBezTo>
                  <a:pt x="3735705" y="219674"/>
                  <a:pt x="3755205" y="219420"/>
                  <a:pt x="3758928" y="245999"/>
                </a:cubicBezTo>
                <a:cubicBezTo>
                  <a:pt x="3758657" y="253879"/>
                  <a:pt x="3767336" y="257891"/>
                  <a:pt x="3775216" y="258163"/>
                </a:cubicBezTo>
                <a:cubicBezTo>
                  <a:pt x="3900483" y="286151"/>
                  <a:pt x="4022537" y="326558"/>
                  <a:pt x="4143920" y="372975"/>
                </a:cubicBezTo>
                <a:cubicBezTo>
                  <a:pt x="4146189" y="374445"/>
                  <a:pt x="4149930" y="373646"/>
                  <a:pt x="4155540" y="372448"/>
                </a:cubicBezTo>
                <a:cubicBezTo>
                  <a:pt x="4159698" y="346140"/>
                  <a:pt x="4150891" y="332378"/>
                  <a:pt x="4123382" y="322612"/>
                </a:cubicBezTo>
                <a:cubicBezTo>
                  <a:pt x="3936433" y="253051"/>
                  <a:pt x="3750556" y="179350"/>
                  <a:pt x="3554239" y="139165"/>
                </a:cubicBezTo>
                <a:cubicBezTo>
                  <a:pt x="3233454" y="74732"/>
                  <a:pt x="2911963" y="71067"/>
                  <a:pt x="2590565" y="131911"/>
                </a:cubicBezTo>
                <a:cubicBezTo>
                  <a:pt x="2410228" y="166529"/>
                  <a:pt x="2229893" y="201145"/>
                  <a:pt x="2058218" y="267154"/>
                </a:cubicBezTo>
                <a:cubicBezTo>
                  <a:pt x="1991819" y="295028"/>
                  <a:pt x="1918755" y="300860"/>
                  <a:pt x="1849558" y="315643"/>
                </a:cubicBezTo>
                <a:cubicBezTo>
                  <a:pt x="2067060" y="226157"/>
                  <a:pt x="2290027" y="153101"/>
                  <a:pt x="2520059" y="103956"/>
                </a:cubicBezTo>
                <a:cubicBezTo>
                  <a:pt x="2752360" y="56281"/>
                  <a:pt x="2984644" y="35986"/>
                  <a:pt x="3222250" y="49751"/>
                </a:cubicBezTo>
                <a:cubicBezTo>
                  <a:pt x="3009228" y="22912"/>
                  <a:pt x="2793377" y="37741"/>
                  <a:pt x="2580338" y="38281"/>
                </a:cubicBezTo>
                <a:cubicBezTo>
                  <a:pt x="2579539" y="34542"/>
                  <a:pt x="2580611" y="30401"/>
                  <a:pt x="2580211" y="28532"/>
                </a:cubicBezTo>
                <a:close/>
              </a:path>
            </a:pathLst>
          </a:custGeom>
          <a:solidFill>
            <a:srgbClr val="12664A"/>
          </a:solidFill>
          <a:ln>
            <a:noFill/>
          </a:ln>
        </p:spPr>
        <p:txBody>
          <a:bodyPr vert="horz" wrap="square" lIns="91440" tIns="45720" rIns="91440" bIns="45720" numCol="1" anchor="t" anchorCtr="0" compatLnSpc="1">
            <a:prstTxWarp prst="textNoShape">
              <a:avLst/>
            </a:prstTxWarp>
            <a:noAutofit/>
          </a:bodyPr>
          <a:lstStyle/>
          <a:p>
            <a:endParaRPr lang="en-US"/>
          </a:p>
        </p:txBody>
      </p:sp>
      <p:pic>
        <p:nvPicPr>
          <p:cNvPr id="3" name="Picture 2">
            <a:extLst>
              <a:ext uri="{FF2B5EF4-FFF2-40B4-BE49-F238E27FC236}">
                <a16:creationId xmlns:a16="http://schemas.microsoft.com/office/drawing/2014/main" id="{4101B5B4-3476-8817-4890-FD9EDCAB06DA}"/>
              </a:ext>
            </a:extLst>
          </p:cNvPr>
          <p:cNvPicPr>
            <a:picLocks noChangeAspect="1"/>
          </p:cNvPicPr>
          <p:nvPr/>
        </p:nvPicPr>
        <p:blipFill rotWithShape="1">
          <a:blip r:embed="rId3">
            <a:extLst>
              <a:ext uri="{28A0092B-C50C-407E-A947-70E740481C1C}">
                <a14:useLocalDpi xmlns:a14="http://schemas.microsoft.com/office/drawing/2010/main" val="0"/>
              </a:ext>
            </a:extLst>
          </a:blip>
          <a:srcRect l="9151" t="2716" r="16058" b="3457"/>
          <a:stretch/>
        </p:blipFill>
        <p:spPr>
          <a:xfrm>
            <a:off x="599420" y="914403"/>
            <a:ext cx="5691515" cy="5706533"/>
          </a:xfrm>
          <a:prstGeom prst="roundRect">
            <a:avLst>
              <a:gd name="adj" fmla="val 50000"/>
            </a:avLst>
          </a:prstGeom>
        </p:spPr>
      </p:pic>
      <p:pic>
        <p:nvPicPr>
          <p:cNvPr id="18" name="Graphic 17">
            <a:extLst>
              <a:ext uri="{FF2B5EF4-FFF2-40B4-BE49-F238E27FC236}">
                <a16:creationId xmlns:a16="http://schemas.microsoft.com/office/drawing/2014/main" id="{9561928E-C9BB-308F-2E74-C9B0E48F468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867727" y="561563"/>
            <a:ext cx="1437017" cy="1437016"/>
          </a:xfrm>
          <a:prstGeom prst="rect">
            <a:avLst/>
          </a:prstGeom>
        </p:spPr>
      </p:pic>
    </p:spTree>
    <p:extLst>
      <p:ext uri="{BB962C8B-B14F-4D97-AF65-F5344CB8AC3E}">
        <p14:creationId xmlns:p14="http://schemas.microsoft.com/office/powerpoint/2010/main" val="180906941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9A48E06-BD35-4532-B1C3-D3D5C86B57D5}"/>
              </a:ext>
            </a:extLst>
          </p:cNvPr>
          <p:cNvSpPr/>
          <p:nvPr/>
        </p:nvSpPr>
        <p:spPr>
          <a:xfrm>
            <a:off x="7363028" y="0"/>
            <a:ext cx="482897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TextBox 3">
            <a:extLst>
              <a:ext uri="{FF2B5EF4-FFF2-40B4-BE49-F238E27FC236}">
                <a16:creationId xmlns:a16="http://schemas.microsoft.com/office/drawing/2014/main" id="{37C124A4-1948-4AF8-9583-0CF2F61843F4}"/>
              </a:ext>
            </a:extLst>
          </p:cNvPr>
          <p:cNvSpPr txBox="1"/>
          <p:nvPr/>
        </p:nvSpPr>
        <p:spPr>
          <a:xfrm>
            <a:off x="2167667" y="3574783"/>
            <a:ext cx="4583371" cy="2600712"/>
          </a:xfrm>
          <a:prstGeom prst="rect">
            <a:avLst/>
          </a:prstGeom>
          <a:noFill/>
        </p:spPr>
        <p:txBody>
          <a:bodyPr wrap="none" rtlCol="0">
            <a:spAutoFit/>
          </a:bodyPr>
          <a:lstStyle/>
          <a:p>
            <a:pPr algn="justLow" rtl="1">
              <a:lnSpc>
                <a:spcPct val="150000"/>
              </a:lnSpc>
            </a:pPr>
            <a:r>
              <a:rPr lang="fa-IR" sz="3600" b="1" dirty="0">
                <a:solidFill>
                  <a:srgbClr val="12664A"/>
                </a:solidFill>
                <a:latin typeface="Shabnam" panose="020B0603030804020204" pitchFamily="34" charset="-78"/>
                <a:cs typeface="Shabnam" panose="020B0603030804020204" pitchFamily="34" charset="-78"/>
              </a:rPr>
              <a:t>ما چه کاری</a:t>
            </a:r>
            <a:endParaRPr lang="en-US" sz="3600" b="1" dirty="0">
              <a:solidFill>
                <a:srgbClr val="12664A"/>
              </a:solidFill>
              <a:latin typeface="Shabnam" panose="020B0603030804020204" pitchFamily="34" charset="-78"/>
              <a:cs typeface="Shabnam" panose="020B0603030804020204" pitchFamily="34" charset="-78"/>
            </a:endParaRPr>
          </a:p>
          <a:p>
            <a:pPr algn="justLow" rtl="1">
              <a:lnSpc>
                <a:spcPct val="150000"/>
              </a:lnSpc>
            </a:pPr>
            <a:r>
              <a:rPr lang="fa-IR" sz="3600" b="1" dirty="0">
                <a:solidFill>
                  <a:srgbClr val="12664A"/>
                </a:solidFill>
                <a:latin typeface="Shabnam" panose="020B0603030804020204" pitchFamily="34" charset="-78"/>
                <a:cs typeface="Shabnam" panose="020B0603030804020204" pitchFamily="34" charset="-78"/>
              </a:rPr>
              <a:t> می‌توانیم انجام دهیم ؟</a:t>
            </a:r>
          </a:p>
          <a:p>
            <a:pPr algn="r" rtl="1">
              <a:lnSpc>
                <a:spcPct val="150000"/>
              </a:lnSpc>
            </a:pPr>
            <a:endParaRPr lang="en-US" sz="4000" b="1" i="1" dirty="0">
              <a:solidFill>
                <a:schemeClr val="tx1"/>
              </a:solidFill>
              <a:latin typeface="Morabba" pitchFamily="2" charset="-78"/>
              <a:ea typeface="Roboto Black" panose="02000000000000000000" pitchFamily="2" charset="0"/>
              <a:cs typeface="B Titr" panose="00000700000000000000" pitchFamily="2" charset="-78"/>
            </a:endParaRPr>
          </a:p>
        </p:txBody>
      </p:sp>
      <p:sp>
        <p:nvSpPr>
          <p:cNvPr id="5" name="TextBox 4">
            <a:extLst>
              <a:ext uri="{FF2B5EF4-FFF2-40B4-BE49-F238E27FC236}">
                <a16:creationId xmlns:a16="http://schemas.microsoft.com/office/drawing/2014/main" id="{F3444CCC-5123-4C70-A30D-CE2DEB1B7D3D}"/>
              </a:ext>
            </a:extLst>
          </p:cNvPr>
          <p:cNvSpPr txBox="1"/>
          <p:nvPr/>
        </p:nvSpPr>
        <p:spPr>
          <a:xfrm>
            <a:off x="2007077" y="5641542"/>
            <a:ext cx="4459875" cy="276999"/>
          </a:xfrm>
          <a:prstGeom prst="rect">
            <a:avLst/>
          </a:prstGeom>
          <a:noFill/>
        </p:spPr>
        <p:txBody>
          <a:bodyPr wrap="none" rtlCol="0">
            <a:spAutoFit/>
          </a:bodyPr>
          <a:lstStyle/>
          <a:p>
            <a:pPr algn="l" rtl="1"/>
            <a:r>
              <a:rPr lang="fa-IR" sz="1200" b="1" dirty="0">
                <a:latin typeface="Morabba" pitchFamily="2" charset="-78"/>
                <a:cs typeface="B Titr" panose="00000700000000000000" pitchFamily="2" charset="-78"/>
              </a:rPr>
              <a:t>تفکیک زباله، ساده‌ترین و اولین کاری که می‌توانیم انجام دهیم تفکیک زباله است.</a:t>
            </a:r>
            <a:endParaRPr lang="en-ID" sz="1200" b="1" dirty="0">
              <a:solidFill>
                <a:schemeClr val="tx1"/>
              </a:solidFill>
              <a:latin typeface="Morabba" pitchFamily="2" charset="-78"/>
              <a:ea typeface="Source Sans Pro" panose="020B0503030403020204" pitchFamily="34" charset="0"/>
              <a:cs typeface="B Titr" panose="00000700000000000000" pitchFamily="2" charset="-78"/>
            </a:endParaRPr>
          </a:p>
        </p:txBody>
      </p:sp>
      <p:sp>
        <p:nvSpPr>
          <p:cNvPr id="12" name="Freeform: Shape 11">
            <a:extLst>
              <a:ext uri="{FF2B5EF4-FFF2-40B4-BE49-F238E27FC236}">
                <a16:creationId xmlns:a16="http://schemas.microsoft.com/office/drawing/2014/main" id="{223BFA6B-A1C6-4CFA-8AEB-4FF88840DAF3}"/>
              </a:ext>
            </a:extLst>
          </p:cNvPr>
          <p:cNvSpPr/>
          <p:nvPr/>
        </p:nvSpPr>
        <p:spPr>
          <a:xfrm>
            <a:off x="6250831" y="84036"/>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accent4"/>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3"/>
          </p:nvPr>
        </p:nvPicPr>
        <p:blipFill>
          <a:blip r:embed="rId2" cstate="hqprint">
            <a:extLst>
              <a:ext uri="{28A0092B-C50C-407E-A947-70E740481C1C}">
                <a14:useLocalDpi xmlns:a14="http://schemas.microsoft.com/office/drawing/2010/main" val="0"/>
              </a:ext>
            </a:extLst>
          </a:blip>
          <a:srcRect t="14839" b="14839"/>
          <a:stretch>
            <a:fillRect/>
          </a:stretch>
        </p:blipFill>
        <p:spPr/>
      </p:pic>
      <p:sp>
        <p:nvSpPr>
          <p:cNvPr id="8" name="TextBox 7">
            <a:extLst>
              <a:ext uri="{FF2B5EF4-FFF2-40B4-BE49-F238E27FC236}">
                <a16:creationId xmlns:a16="http://schemas.microsoft.com/office/drawing/2014/main" id="{59C4D81D-CC2D-2B3D-4B40-9F14C54FF5C3}"/>
              </a:ext>
            </a:extLst>
          </p:cNvPr>
          <p:cNvSpPr txBox="1"/>
          <p:nvPr/>
        </p:nvSpPr>
        <p:spPr>
          <a:xfrm>
            <a:off x="7600203" y="404684"/>
            <a:ext cx="4354621" cy="5770811"/>
          </a:xfrm>
          <a:prstGeom prst="rect">
            <a:avLst/>
          </a:prstGeom>
          <a:noFill/>
        </p:spPr>
        <p:txBody>
          <a:bodyPr wrap="square" rtlCol="0">
            <a:spAutoFit/>
          </a:bodyPr>
          <a:lstStyle/>
          <a:p>
            <a:pPr algn="justLow" rtl="1">
              <a:lnSpc>
                <a:spcPct val="300000"/>
              </a:lnSpc>
            </a:pPr>
            <a:r>
              <a:rPr lang="fa-IR" dirty="0">
                <a:solidFill>
                  <a:schemeClr val="bg1"/>
                </a:solidFill>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solidFill>
                  <a:schemeClr val="bg1"/>
                </a:solidFill>
                <a:latin typeface="Vazir" panose="020B0603030804020204" pitchFamily="34" charset="-78"/>
                <a:cs typeface="Vazir" panose="020B0603030804020204" pitchFamily="34" charset="-78"/>
              </a:rPr>
              <a:t> </a:t>
            </a:r>
            <a:r>
              <a:rPr lang="fa-IR" dirty="0">
                <a:solidFill>
                  <a:schemeClr val="bg1"/>
                </a:solidFill>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956511632"/>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4">
            <a:extLst>
              <a:ext uri="{FF2B5EF4-FFF2-40B4-BE49-F238E27FC236}">
                <a16:creationId xmlns:a16="http://schemas.microsoft.com/office/drawing/2014/main" id="{22795413-E10F-60E2-CA7B-02B3D9560E9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867085" y="-160606"/>
            <a:ext cx="6051360" cy="7029274"/>
          </a:xfrm>
          <a:prstGeom prst="rect">
            <a:avLst/>
          </a:prstGeom>
        </p:spPr>
      </p:pic>
      <p:sp>
        <p:nvSpPr>
          <p:cNvPr id="12" name="Trapecio 31">
            <a:extLst>
              <a:ext uri="{FF2B5EF4-FFF2-40B4-BE49-F238E27FC236}">
                <a16:creationId xmlns:a16="http://schemas.microsoft.com/office/drawing/2014/main" id="{F245A103-4C3B-E843-EE34-A62B3EDB0C3A}"/>
              </a:ext>
            </a:extLst>
          </p:cNvPr>
          <p:cNvSpPr/>
          <p:nvPr/>
        </p:nvSpPr>
        <p:spPr>
          <a:xfrm>
            <a:off x="0" y="6518491"/>
            <a:ext cx="3038722" cy="350176"/>
          </a:xfrm>
          <a:prstGeom prst="trapezoid">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13" name="Trapecio 32">
            <a:extLst>
              <a:ext uri="{FF2B5EF4-FFF2-40B4-BE49-F238E27FC236}">
                <a16:creationId xmlns:a16="http://schemas.microsoft.com/office/drawing/2014/main" id="{9C8E0E79-7A55-2AA2-50F9-AE568625C593}"/>
              </a:ext>
            </a:extLst>
          </p:cNvPr>
          <p:cNvSpPr/>
          <p:nvPr/>
        </p:nvSpPr>
        <p:spPr>
          <a:xfrm>
            <a:off x="9341940" y="6518491"/>
            <a:ext cx="2850060" cy="340465"/>
          </a:xfrm>
          <a:prstGeom prst="trapezoid">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grpSp>
        <p:nvGrpSpPr>
          <p:cNvPr id="14" name="Group 13">
            <a:extLst>
              <a:ext uri="{FF2B5EF4-FFF2-40B4-BE49-F238E27FC236}">
                <a16:creationId xmlns:a16="http://schemas.microsoft.com/office/drawing/2014/main" id="{8C5EEA4E-FA11-1A35-2B43-43B165A727FB}"/>
              </a:ext>
            </a:extLst>
          </p:cNvPr>
          <p:cNvGrpSpPr/>
          <p:nvPr/>
        </p:nvGrpSpPr>
        <p:grpSpPr>
          <a:xfrm>
            <a:off x="3667977" y="223004"/>
            <a:ext cx="4856045" cy="632787"/>
            <a:chOff x="3969739" y="128535"/>
            <a:chExt cx="4856045" cy="632787"/>
          </a:xfrm>
        </p:grpSpPr>
        <p:sp>
          <p:nvSpPr>
            <p:cNvPr id="15" name="Rectangle 14">
              <a:extLst>
                <a:ext uri="{FF2B5EF4-FFF2-40B4-BE49-F238E27FC236}">
                  <a16:creationId xmlns:a16="http://schemas.microsoft.com/office/drawing/2014/main" id="{CC3B6175-4B86-0601-6142-4426084E0CFD}"/>
                </a:ext>
              </a:extLst>
            </p:cNvPr>
            <p:cNvSpPr/>
            <p:nvPr/>
          </p:nvSpPr>
          <p:spPr>
            <a:xfrm>
              <a:off x="5403007" y="687799"/>
              <a:ext cx="2205700" cy="73523"/>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6" name="Group 15">
              <a:extLst>
                <a:ext uri="{FF2B5EF4-FFF2-40B4-BE49-F238E27FC236}">
                  <a16:creationId xmlns:a16="http://schemas.microsoft.com/office/drawing/2014/main" id="{6A92B126-6FFD-54F5-68BD-3E3B9C3D8805}"/>
                </a:ext>
              </a:extLst>
            </p:cNvPr>
            <p:cNvGrpSpPr/>
            <p:nvPr/>
          </p:nvGrpSpPr>
          <p:grpSpPr>
            <a:xfrm>
              <a:off x="3969739" y="128535"/>
              <a:ext cx="4856045" cy="523220"/>
              <a:chOff x="3997449" y="197810"/>
              <a:chExt cx="4856045" cy="523220"/>
            </a:xfrm>
          </p:grpSpPr>
          <p:grpSp>
            <p:nvGrpSpPr>
              <p:cNvPr id="17" name="Group 16">
                <a:extLst>
                  <a:ext uri="{FF2B5EF4-FFF2-40B4-BE49-F238E27FC236}">
                    <a16:creationId xmlns:a16="http://schemas.microsoft.com/office/drawing/2014/main" id="{7C5048B0-1BC3-6498-F6F7-D54B382A9164}"/>
                  </a:ext>
                </a:extLst>
              </p:cNvPr>
              <p:cNvGrpSpPr/>
              <p:nvPr/>
            </p:nvGrpSpPr>
            <p:grpSpPr>
              <a:xfrm rot="16200000">
                <a:off x="3962201" y="248316"/>
                <a:ext cx="492706" cy="422209"/>
                <a:chOff x="8426854" y="66578"/>
                <a:chExt cx="612772" cy="525096"/>
              </a:xfrm>
              <a:solidFill>
                <a:srgbClr val="12664A"/>
              </a:solidFill>
            </p:grpSpPr>
            <p:sp>
              <p:nvSpPr>
                <p:cNvPr id="22" name="Freeform: Shape 21">
                  <a:extLst>
                    <a:ext uri="{FF2B5EF4-FFF2-40B4-BE49-F238E27FC236}">
                      <a16:creationId xmlns:a16="http://schemas.microsoft.com/office/drawing/2014/main" id="{FFFF10AE-690C-5DEE-84B4-ECC25981BC53}"/>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893C7B11-6384-E564-57AB-95397595D7F0}"/>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8" name="TextBox 17">
                <a:extLst>
                  <a:ext uri="{FF2B5EF4-FFF2-40B4-BE49-F238E27FC236}">
                    <a16:creationId xmlns:a16="http://schemas.microsoft.com/office/drawing/2014/main" id="{A89B0173-2B1E-C489-E099-A4F37A1CF19E}"/>
                  </a:ext>
                </a:extLst>
              </p:cNvPr>
              <p:cNvSpPr txBox="1"/>
              <p:nvPr/>
            </p:nvSpPr>
            <p:spPr>
              <a:xfrm>
                <a:off x="4327230" y="197810"/>
                <a:ext cx="4416559" cy="523220"/>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nvGrpSpPr>
              <p:cNvPr id="19" name="Group 18">
                <a:extLst>
                  <a:ext uri="{FF2B5EF4-FFF2-40B4-BE49-F238E27FC236}">
                    <a16:creationId xmlns:a16="http://schemas.microsoft.com/office/drawing/2014/main" id="{CDC23D6A-BBEE-4251-BA47-11F419B1B0B0}"/>
                  </a:ext>
                </a:extLst>
              </p:cNvPr>
              <p:cNvGrpSpPr/>
              <p:nvPr/>
            </p:nvGrpSpPr>
            <p:grpSpPr>
              <a:xfrm rot="5400000" flipH="1">
                <a:off x="8396037" y="248316"/>
                <a:ext cx="492706" cy="422209"/>
                <a:chOff x="8426854" y="66578"/>
                <a:chExt cx="612772" cy="525096"/>
              </a:xfrm>
              <a:solidFill>
                <a:srgbClr val="12664A"/>
              </a:solidFill>
            </p:grpSpPr>
            <p:sp>
              <p:nvSpPr>
                <p:cNvPr id="20" name="Freeform: Shape 19">
                  <a:extLst>
                    <a:ext uri="{FF2B5EF4-FFF2-40B4-BE49-F238E27FC236}">
                      <a16:creationId xmlns:a16="http://schemas.microsoft.com/office/drawing/2014/main" id="{979455AD-14FC-3A0F-BE02-0E21F62F0FAD}"/>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99BCBBA6-F702-2739-A62A-8C7645ACF7E3}"/>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grpSp>
      <p:grpSp>
        <p:nvGrpSpPr>
          <p:cNvPr id="3" name="Group 2">
            <a:extLst>
              <a:ext uri="{FF2B5EF4-FFF2-40B4-BE49-F238E27FC236}">
                <a16:creationId xmlns:a16="http://schemas.microsoft.com/office/drawing/2014/main" id="{8A02B34C-0DD1-753A-EA8A-86CC9B9C540D}"/>
              </a:ext>
            </a:extLst>
          </p:cNvPr>
          <p:cNvGrpSpPr/>
          <p:nvPr/>
        </p:nvGrpSpPr>
        <p:grpSpPr>
          <a:xfrm>
            <a:off x="8524361" y="1246904"/>
            <a:ext cx="3388081" cy="2234443"/>
            <a:chOff x="8524361" y="1246904"/>
            <a:chExt cx="3388081" cy="2234443"/>
          </a:xfrm>
        </p:grpSpPr>
        <p:grpSp>
          <p:nvGrpSpPr>
            <p:cNvPr id="33" name="Group 32">
              <a:extLst>
                <a:ext uri="{FF2B5EF4-FFF2-40B4-BE49-F238E27FC236}">
                  <a16:creationId xmlns:a16="http://schemas.microsoft.com/office/drawing/2014/main" id="{A1293ADF-C8DA-D81C-72F0-3072B449BCAE}"/>
                </a:ext>
              </a:extLst>
            </p:cNvPr>
            <p:cNvGrpSpPr/>
            <p:nvPr/>
          </p:nvGrpSpPr>
          <p:grpSpPr>
            <a:xfrm>
              <a:off x="10392666" y="1246904"/>
              <a:ext cx="831737" cy="831737"/>
              <a:chOff x="9457917" y="2364373"/>
              <a:chExt cx="1131551" cy="1131551"/>
            </a:xfrm>
          </p:grpSpPr>
          <p:sp>
            <p:nvSpPr>
              <p:cNvPr id="34" name="타원 19">
                <a:extLst>
                  <a:ext uri="{FF2B5EF4-FFF2-40B4-BE49-F238E27FC236}">
                    <a16:creationId xmlns:a16="http://schemas.microsoft.com/office/drawing/2014/main" id="{11CBEC9F-A86A-B5AF-546D-2B6272EB54AC}"/>
                  </a:ext>
                </a:extLst>
              </p:cNvPr>
              <p:cNvSpPr/>
              <p:nvPr/>
            </p:nvSpPr>
            <p:spPr>
              <a:xfrm>
                <a:off x="9457917" y="2364373"/>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35" name="그림 31">
                <a:extLst>
                  <a:ext uri="{FF2B5EF4-FFF2-40B4-BE49-F238E27FC236}">
                    <a16:creationId xmlns:a16="http://schemas.microsoft.com/office/drawing/2014/main" id="{94B502D5-EE06-C01E-A4BE-A9F15551F9C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57335" y="2554858"/>
                <a:ext cx="596940" cy="750582"/>
              </a:xfrm>
              <a:prstGeom prst="rect">
                <a:avLst/>
              </a:prstGeom>
            </p:spPr>
          </p:pic>
        </p:grpSp>
        <p:sp>
          <p:nvSpPr>
            <p:cNvPr id="36" name="TextBox 35">
              <a:extLst>
                <a:ext uri="{FF2B5EF4-FFF2-40B4-BE49-F238E27FC236}">
                  <a16:creationId xmlns:a16="http://schemas.microsoft.com/office/drawing/2014/main" id="{4DC6C318-E498-7244-B92F-BA849F9E2DFD}"/>
                </a:ext>
              </a:extLst>
            </p:cNvPr>
            <p:cNvSpPr txBox="1"/>
            <p:nvPr/>
          </p:nvSpPr>
          <p:spPr>
            <a:xfrm>
              <a:off x="8524361" y="1842437"/>
              <a:ext cx="3388081" cy="1638910"/>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grpSp>
      <p:grpSp>
        <p:nvGrpSpPr>
          <p:cNvPr id="4" name="Group 3">
            <a:extLst>
              <a:ext uri="{FF2B5EF4-FFF2-40B4-BE49-F238E27FC236}">
                <a16:creationId xmlns:a16="http://schemas.microsoft.com/office/drawing/2014/main" id="{077C1E11-EBDA-918C-63D9-D3467D80E760}"/>
              </a:ext>
            </a:extLst>
          </p:cNvPr>
          <p:cNvGrpSpPr/>
          <p:nvPr/>
        </p:nvGrpSpPr>
        <p:grpSpPr>
          <a:xfrm>
            <a:off x="8845285" y="3504267"/>
            <a:ext cx="2533142" cy="2379356"/>
            <a:chOff x="8845285" y="3504267"/>
            <a:chExt cx="2533142" cy="2379356"/>
          </a:xfrm>
        </p:grpSpPr>
        <p:grpSp>
          <p:nvGrpSpPr>
            <p:cNvPr id="30" name="Group 29">
              <a:extLst>
                <a:ext uri="{FF2B5EF4-FFF2-40B4-BE49-F238E27FC236}">
                  <a16:creationId xmlns:a16="http://schemas.microsoft.com/office/drawing/2014/main" id="{52424CE4-1FAF-57BE-0183-D419B5CA3C92}"/>
                </a:ext>
              </a:extLst>
            </p:cNvPr>
            <p:cNvGrpSpPr/>
            <p:nvPr/>
          </p:nvGrpSpPr>
          <p:grpSpPr>
            <a:xfrm>
              <a:off x="10392666" y="3504267"/>
              <a:ext cx="831737" cy="831737"/>
              <a:chOff x="6739966" y="1983374"/>
              <a:chExt cx="1131551" cy="1131551"/>
            </a:xfrm>
          </p:grpSpPr>
          <p:sp>
            <p:nvSpPr>
              <p:cNvPr id="31" name="타원 25">
                <a:extLst>
                  <a:ext uri="{FF2B5EF4-FFF2-40B4-BE49-F238E27FC236}">
                    <a16:creationId xmlns:a16="http://schemas.microsoft.com/office/drawing/2014/main" id="{D92E6FB7-2A23-F9DF-922C-EB3B532CB4A9}"/>
                  </a:ext>
                </a:extLst>
              </p:cNvPr>
              <p:cNvSpPr/>
              <p:nvPr/>
            </p:nvSpPr>
            <p:spPr>
              <a:xfrm>
                <a:off x="6739966"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32" name="그림 30">
                <a:extLst>
                  <a:ext uri="{FF2B5EF4-FFF2-40B4-BE49-F238E27FC236}">
                    <a16:creationId xmlns:a16="http://schemas.microsoft.com/office/drawing/2014/main" id="{9FDF4896-2244-1F50-2003-8F7ABAB4FFE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069598" y="2188341"/>
                <a:ext cx="571754" cy="721618"/>
              </a:xfrm>
              <a:prstGeom prst="rect">
                <a:avLst/>
              </a:prstGeom>
            </p:spPr>
          </p:pic>
        </p:grpSp>
        <p:sp>
          <p:nvSpPr>
            <p:cNvPr id="37" name="TextBox 36">
              <a:extLst>
                <a:ext uri="{FF2B5EF4-FFF2-40B4-BE49-F238E27FC236}">
                  <a16:creationId xmlns:a16="http://schemas.microsoft.com/office/drawing/2014/main" id="{64BF6BFA-1DA0-9828-E32F-36D05CA6CA33}"/>
                </a:ext>
              </a:extLst>
            </p:cNvPr>
            <p:cNvSpPr txBox="1"/>
            <p:nvPr/>
          </p:nvSpPr>
          <p:spPr>
            <a:xfrm>
              <a:off x="8845285" y="4244713"/>
              <a:ext cx="2533142" cy="1638910"/>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grpSp>
      <p:grpSp>
        <p:nvGrpSpPr>
          <p:cNvPr id="5" name="Group 4">
            <a:extLst>
              <a:ext uri="{FF2B5EF4-FFF2-40B4-BE49-F238E27FC236}">
                <a16:creationId xmlns:a16="http://schemas.microsoft.com/office/drawing/2014/main" id="{EF74B2EE-9B21-83A1-227E-29BFFD0C7808}"/>
              </a:ext>
            </a:extLst>
          </p:cNvPr>
          <p:cNvGrpSpPr/>
          <p:nvPr/>
        </p:nvGrpSpPr>
        <p:grpSpPr>
          <a:xfrm>
            <a:off x="94891" y="1246904"/>
            <a:ext cx="3618198" cy="1926800"/>
            <a:chOff x="94891" y="1246904"/>
            <a:chExt cx="3618198" cy="1926800"/>
          </a:xfrm>
        </p:grpSpPr>
        <p:grpSp>
          <p:nvGrpSpPr>
            <p:cNvPr id="27" name="Group 26">
              <a:extLst>
                <a:ext uri="{FF2B5EF4-FFF2-40B4-BE49-F238E27FC236}">
                  <a16:creationId xmlns:a16="http://schemas.microsoft.com/office/drawing/2014/main" id="{4779B10B-A139-4D3A-87D2-039D33701E5F}"/>
                </a:ext>
              </a:extLst>
            </p:cNvPr>
            <p:cNvGrpSpPr/>
            <p:nvPr/>
          </p:nvGrpSpPr>
          <p:grpSpPr>
            <a:xfrm>
              <a:off x="2598110" y="1246904"/>
              <a:ext cx="831737" cy="831737"/>
              <a:chOff x="4320485" y="1983374"/>
              <a:chExt cx="1131551" cy="1131551"/>
            </a:xfrm>
          </p:grpSpPr>
          <p:sp>
            <p:nvSpPr>
              <p:cNvPr id="28" name="타원 16">
                <a:extLst>
                  <a:ext uri="{FF2B5EF4-FFF2-40B4-BE49-F238E27FC236}">
                    <a16:creationId xmlns:a16="http://schemas.microsoft.com/office/drawing/2014/main" id="{5E1B8BED-B41C-E4EF-C016-E9F1E6C60D9A}"/>
                  </a:ext>
                </a:extLst>
              </p:cNvPr>
              <p:cNvSpPr/>
              <p:nvPr/>
            </p:nvSpPr>
            <p:spPr>
              <a:xfrm>
                <a:off x="4320485"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29" name="그림 29">
                <a:extLst>
                  <a:ext uri="{FF2B5EF4-FFF2-40B4-BE49-F238E27FC236}">
                    <a16:creationId xmlns:a16="http://schemas.microsoft.com/office/drawing/2014/main" id="{19E82EF2-0845-409E-0515-48388992DD2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600372" y="2176377"/>
                <a:ext cx="671242" cy="745544"/>
              </a:xfrm>
              <a:prstGeom prst="rect">
                <a:avLst/>
              </a:prstGeom>
            </p:spPr>
          </p:pic>
        </p:grpSp>
        <p:sp>
          <p:nvSpPr>
            <p:cNvPr id="38" name="TextBox 37">
              <a:extLst>
                <a:ext uri="{FF2B5EF4-FFF2-40B4-BE49-F238E27FC236}">
                  <a16:creationId xmlns:a16="http://schemas.microsoft.com/office/drawing/2014/main" id="{18505CD8-96E6-190F-388D-476A0C520E4E}"/>
                </a:ext>
              </a:extLst>
            </p:cNvPr>
            <p:cNvSpPr txBox="1"/>
            <p:nvPr/>
          </p:nvSpPr>
          <p:spPr>
            <a:xfrm>
              <a:off x="94891" y="1996459"/>
              <a:ext cx="3618198" cy="117724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a:t>
              </a:r>
              <a:endParaRPr lang="en-US" sz="1200" dirty="0">
                <a:latin typeface="Vazir" panose="020B0603030804020204" pitchFamily="34" charset="-78"/>
                <a:cs typeface="Vazir" panose="020B0603030804020204" pitchFamily="34" charset="-78"/>
              </a:endParaRPr>
            </a:p>
          </p:txBody>
        </p:sp>
      </p:grpSp>
      <p:grpSp>
        <p:nvGrpSpPr>
          <p:cNvPr id="6" name="Group 5">
            <a:extLst>
              <a:ext uri="{FF2B5EF4-FFF2-40B4-BE49-F238E27FC236}">
                <a16:creationId xmlns:a16="http://schemas.microsoft.com/office/drawing/2014/main" id="{54E57CF2-8D83-33D0-0FCA-6088A5BF4D3A}"/>
              </a:ext>
            </a:extLst>
          </p:cNvPr>
          <p:cNvGrpSpPr/>
          <p:nvPr/>
        </p:nvGrpSpPr>
        <p:grpSpPr>
          <a:xfrm>
            <a:off x="533136" y="3504267"/>
            <a:ext cx="2896711" cy="2267570"/>
            <a:chOff x="533136" y="3504267"/>
            <a:chExt cx="2896711" cy="2267570"/>
          </a:xfrm>
        </p:grpSpPr>
        <p:grpSp>
          <p:nvGrpSpPr>
            <p:cNvPr id="24" name="Group 23">
              <a:extLst>
                <a:ext uri="{FF2B5EF4-FFF2-40B4-BE49-F238E27FC236}">
                  <a16:creationId xmlns:a16="http://schemas.microsoft.com/office/drawing/2014/main" id="{88A724DD-398F-FAEF-393B-8583209A8589}"/>
                </a:ext>
              </a:extLst>
            </p:cNvPr>
            <p:cNvGrpSpPr/>
            <p:nvPr/>
          </p:nvGrpSpPr>
          <p:grpSpPr>
            <a:xfrm>
              <a:off x="2598110" y="3504267"/>
              <a:ext cx="831737" cy="831737"/>
              <a:chOff x="1901003" y="1983374"/>
              <a:chExt cx="1131551" cy="1131551"/>
            </a:xfrm>
          </p:grpSpPr>
          <p:sp>
            <p:nvSpPr>
              <p:cNvPr id="25" name="타원 22">
                <a:extLst>
                  <a:ext uri="{FF2B5EF4-FFF2-40B4-BE49-F238E27FC236}">
                    <a16:creationId xmlns:a16="http://schemas.microsoft.com/office/drawing/2014/main" id="{8E862BFB-A783-5200-A104-D693C597D807}"/>
                  </a:ext>
                </a:extLst>
              </p:cNvPr>
              <p:cNvSpPr/>
              <p:nvPr/>
            </p:nvSpPr>
            <p:spPr>
              <a:xfrm>
                <a:off x="1901003"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26" name="그림 28">
                <a:extLst>
                  <a:ext uri="{FF2B5EF4-FFF2-40B4-BE49-F238E27FC236}">
                    <a16:creationId xmlns:a16="http://schemas.microsoft.com/office/drawing/2014/main" id="{39262794-472C-10FA-32A7-F891260504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136195" y="2176377"/>
                <a:ext cx="661166" cy="745544"/>
              </a:xfrm>
              <a:prstGeom prst="rect">
                <a:avLst/>
              </a:prstGeom>
            </p:spPr>
          </p:pic>
        </p:grpSp>
        <p:sp>
          <p:nvSpPr>
            <p:cNvPr id="39" name="TextBox 38">
              <a:extLst>
                <a:ext uri="{FF2B5EF4-FFF2-40B4-BE49-F238E27FC236}">
                  <a16:creationId xmlns:a16="http://schemas.microsoft.com/office/drawing/2014/main" id="{33D1DF0D-10BA-624A-7BEF-3F03FEF2C1EB}"/>
                </a:ext>
              </a:extLst>
            </p:cNvPr>
            <p:cNvSpPr txBox="1"/>
            <p:nvPr/>
          </p:nvSpPr>
          <p:spPr>
            <a:xfrm>
              <a:off x="533136" y="4132927"/>
              <a:ext cx="2533143" cy="1638910"/>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a:t>
              </a:r>
              <a:endParaRPr lang="en-US" sz="1200" dirty="0">
                <a:latin typeface="Vazir" panose="020B0603030804020204" pitchFamily="34" charset="-78"/>
                <a:cs typeface="Vazir" panose="020B0603030804020204" pitchFamily="34" charset="-78"/>
              </a:endParaRPr>
            </a:p>
          </p:txBody>
        </p:sp>
      </p:grpSp>
    </p:spTree>
    <p:extLst>
      <p:ext uri="{BB962C8B-B14F-4D97-AF65-F5344CB8AC3E}">
        <p14:creationId xmlns:p14="http://schemas.microsoft.com/office/powerpoint/2010/main" val="20053682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Effect transition="in" filter="fade">
                                      <p:cBhvr>
                                        <p:cTn id="35" dur="500"/>
                                        <p:tgtEl>
                                          <p:spTgt spid="4"/>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16"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6AEDF9-709C-4665-8F05-F6367421D836}"/>
              </a:ext>
            </a:extLst>
          </p:cNvPr>
          <p:cNvSpPr/>
          <p:nvPr/>
        </p:nvSpPr>
        <p:spPr>
          <a:xfrm>
            <a:off x="7874000" y="0"/>
            <a:ext cx="4318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Freeform: Shape 9">
            <a:extLst>
              <a:ext uri="{FF2B5EF4-FFF2-40B4-BE49-F238E27FC236}">
                <a16:creationId xmlns:a16="http://schemas.microsoft.com/office/drawing/2014/main" id="{EFB0503C-0767-4635-BBF1-1A16B9D2D142}"/>
              </a:ext>
            </a:extLst>
          </p:cNvPr>
          <p:cNvSpPr/>
          <p:nvPr/>
        </p:nvSpPr>
        <p:spPr>
          <a:xfrm rot="16200000">
            <a:off x="85109" y="84036"/>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accent2"/>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3"/>
          </p:nvPr>
        </p:nvPicPr>
        <p:blipFill rotWithShape="1">
          <a:blip r:embed="rId2" cstate="hqprint">
            <a:extLst>
              <a:ext uri="{28A0092B-C50C-407E-A947-70E740481C1C}">
                <a14:useLocalDpi xmlns:a14="http://schemas.microsoft.com/office/drawing/2010/main" val="0"/>
              </a:ext>
            </a:extLst>
          </a:blip>
          <a:srcRect t="20011" b="28944"/>
          <a:stretch/>
        </p:blipFill>
        <p:spPr>
          <a:xfrm>
            <a:off x="6781800" y="841360"/>
            <a:ext cx="4572000" cy="2348450"/>
          </a:xfrm>
          <a:prstGeom prst="rect">
            <a:avLst/>
          </a:prstGeom>
        </p:spPr>
      </p:pic>
      <p:pic>
        <p:nvPicPr>
          <p:cNvPr id="5" name="Picture Placeholder 4"/>
          <p:cNvPicPr>
            <a:picLocks noGrp="1" noChangeAspect="1"/>
          </p:cNvPicPr>
          <p:nvPr>
            <p:ph type="pic" sz="quarter" idx="14"/>
          </p:nvPr>
        </p:nvPicPr>
        <p:blipFill rotWithShape="1">
          <a:blip r:embed="rId3" cstate="hqprint">
            <a:extLst>
              <a:ext uri="{28A0092B-C50C-407E-A947-70E740481C1C}">
                <a14:useLocalDpi xmlns:a14="http://schemas.microsoft.com/office/drawing/2010/main" val="0"/>
              </a:ext>
            </a:extLst>
          </a:blip>
          <a:srcRect t="175" b="38360"/>
          <a:stretch/>
        </p:blipFill>
        <p:spPr/>
      </p:pic>
      <p:sp>
        <p:nvSpPr>
          <p:cNvPr id="3" name="TextBox 2">
            <a:extLst>
              <a:ext uri="{FF2B5EF4-FFF2-40B4-BE49-F238E27FC236}">
                <a16:creationId xmlns:a16="http://schemas.microsoft.com/office/drawing/2014/main" id="{DC307CB4-4ED3-DBF7-A1B9-82B622A9D2AE}"/>
              </a:ext>
            </a:extLst>
          </p:cNvPr>
          <p:cNvSpPr txBox="1"/>
          <p:nvPr/>
        </p:nvSpPr>
        <p:spPr>
          <a:xfrm>
            <a:off x="2026315" y="841360"/>
            <a:ext cx="4583371" cy="2600712"/>
          </a:xfrm>
          <a:prstGeom prst="rect">
            <a:avLst/>
          </a:prstGeom>
          <a:noFill/>
        </p:spPr>
        <p:txBody>
          <a:bodyPr wrap="none" rtlCol="0">
            <a:spAutoFit/>
          </a:bodyPr>
          <a:lstStyle/>
          <a:p>
            <a:pPr algn="justLow" rtl="1">
              <a:lnSpc>
                <a:spcPct val="150000"/>
              </a:lnSpc>
            </a:pPr>
            <a:r>
              <a:rPr lang="fa-IR" sz="3600" b="1" dirty="0">
                <a:solidFill>
                  <a:srgbClr val="12664A"/>
                </a:solidFill>
                <a:latin typeface="Shabnam" panose="020B0603030804020204" pitchFamily="34" charset="-78"/>
                <a:cs typeface="Shabnam" panose="020B0603030804020204" pitchFamily="34" charset="-78"/>
              </a:rPr>
              <a:t>ما چه کاری</a:t>
            </a:r>
            <a:endParaRPr lang="en-US" sz="3600" b="1" dirty="0">
              <a:solidFill>
                <a:srgbClr val="12664A"/>
              </a:solidFill>
              <a:latin typeface="Shabnam" panose="020B0603030804020204" pitchFamily="34" charset="-78"/>
              <a:cs typeface="Shabnam" panose="020B0603030804020204" pitchFamily="34" charset="-78"/>
            </a:endParaRPr>
          </a:p>
          <a:p>
            <a:pPr algn="justLow" rtl="1">
              <a:lnSpc>
                <a:spcPct val="150000"/>
              </a:lnSpc>
            </a:pPr>
            <a:r>
              <a:rPr lang="fa-IR" sz="3600" b="1" dirty="0">
                <a:solidFill>
                  <a:srgbClr val="12664A"/>
                </a:solidFill>
                <a:latin typeface="Shabnam" panose="020B0603030804020204" pitchFamily="34" charset="-78"/>
                <a:cs typeface="Shabnam" panose="020B0603030804020204" pitchFamily="34" charset="-78"/>
              </a:rPr>
              <a:t> می‌توانیم انجام دهیم ؟</a:t>
            </a:r>
          </a:p>
          <a:p>
            <a:pPr algn="r" rtl="1">
              <a:lnSpc>
                <a:spcPct val="150000"/>
              </a:lnSpc>
            </a:pPr>
            <a:endParaRPr lang="en-US" sz="4000" b="1" i="1" dirty="0">
              <a:solidFill>
                <a:schemeClr val="tx1"/>
              </a:solidFill>
              <a:latin typeface="Morabba" pitchFamily="2" charset="-78"/>
              <a:ea typeface="Roboto Black" panose="02000000000000000000" pitchFamily="2" charset="0"/>
              <a:cs typeface="B Titr" panose="00000700000000000000" pitchFamily="2" charset="-78"/>
            </a:endParaRPr>
          </a:p>
        </p:txBody>
      </p:sp>
      <p:sp>
        <p:nvSpPr>
          <p:cNvPr id="7" name="TextBox 6">
            <a:extLst>
              <a:ext uri="{FF2B5EF4-FFF2-40B4-BE49-F238E27FC236}">
                <a16:creationId xmlns:a16="http://schemas.microsoft.com/office/drawing/2014/main" id="{6216CEA9-8C1A-EA3A-5EE9-616A5B7970D2}"/>
              </a:ext>
            </a:extLst>
          </p:cNvPr>
          <p:cNvSpPr txBox="1"/>
          <p:nvPr/>
        </p:nvSpPr>
        <p:spPr>
          <a:xfrm>
            <a:off x="346677" y="2960494"/>
            <a:ext cx="6263009" cy="3277820"/>
          </a:xfrm>
          <a:prstGeom prst="rect">
            <a:avLst/>
          </a:prstGeom>
          <a:noFill/>
        </p:spPr>
        <p:txBody>
          <a:bodyPr wrap="square" rtlCol="0">
            <a:spAutoFit/>
          </a:bodyPr>
          <a:lstStyle/>
          <a:p>
            <a:pPr algn="justLow" rtl="1">
              <a:lnSpc>
                <a:spcPct val="3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806638129"/>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2">
            <a:extLst>
              <a:ext uri="{FF2B5EF4-FFF2-40B4-BE49-F238E27FC236}">
                <a16:creationId xmlns:a16="http://schemas.microsoft.com/office/drawing/2014/main" id="{C7E2B2D3-AA97-09A3-1BA0-495243A18CEA}"/>
              </a:ext>
            </a:extLst>
          </p:cNvPr>
          <p:cNvSpPr/>
          <p:nvPr/>
        </p:nvSpPr>
        <p:spPr>
          <a:xfrm>
            <a:off x="0" y="6742943"/>
            <a:ext cx="12192000" cy="128912"/>
          </a:xfrm>
          <a:prstGeom prst="rect">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3" name="Imagen 13">
            <a:extLst>
              <a:ext uri="{FF2B5EF4-FFF2-40B4-BE49-F238E27FC236}">
                <a16:creationId xmlns:a16="http://schemas.microsoft.com/office/drawing/2014/main" id="{2CC9631B-FC85-D658-5464-8BD7C0AD45F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193582" y="5012741"/>
            <a:ext cx="2998418" cy="1845259"/>
          </a:xfrm>
          <a:prstGeom prst="rect">
            <a:avLst/>
          </a:prstGeom>
        </p:spPr>
      </p:pic>
      <p:sp>
        <p:nvSpPr>
          <p:cNvPr id="4" name="Trapecio 1">
            <a:extLst>
              <a:ext uri="{FF2B5EF4-FFF2-40B4-BE49-F238E27FC236}">
                <a16:creationId xmlns:a16="http://schemas.microsoft.com/office/drawing/2014/main" id="{B5BD3739-2C25-A52A-23EA-C6438C69BD22}"/>
              </a:ext>
            </a:extLst>
          </p:cNvPr>
          <p:cNvSpPr/>
          <p:nvPr/>
        </p:nvSpPr>
        <p:spPr>
          <a:xfrm>
            <a:off x="3484418" y="6576688"/>
            <a:ext cx="5223163" cy="277091"/>
          </a:xfrm>
          <a:prstGeom prst="trapezoid">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9" name="Gráfico 10">
            <a:extLst>
              <a:ext uri="{FF2B5EF4-FFF2-40B4-BE49-F238E27FC236}">
                <a16:creationId xmlns:a16="http://schemas.microsoft.com/office/drawing/2014/main" id="{61BBDF23-DFCF-CC8A-233C-E5B06BF1CC25}"/>
              </a:ext>
            </a:extLst>
          </p:cNvPr>
          <p:cNvSpPr/>
          <p:nvPr/>
        </p:nvSpPr>
        <p:spPr>
          <a:xfrm>
            <a:off x="5276853" y="2644488"/>
            <a:ext cx="1687106" cy="1709026"/>
          </a:xfrm>
          <a:custGeom>
            <a:avLst/>
            <a:gdLst>
              <a:gd name="connsiteX0" fmla="*/ 173697 w 1687106"/>
              <a:gd name="connsiteY0" fmla="*/ 610385 h 1709026"/>
              <a:gd name="connsiteX1" fmla="*/ 205320 w 1687106"/>
              <a:gd name="connsiteY1" fmla="*/ 508753 h 1709026"/>
              <a:gd name="connsiteX2" fmla="*/ 227513 w 1687106"/>
              <a:gd name="connsiteY2" fmla="*/ 479702 h 1709026"/>
              <a:gd name="connsiteX3" fmla="*/ 272376 w 1687106"/>
              <a:gd name="connsiteY3" fmla="*/ 433030 h 1709026"/>
              <a:gd name="connsiteX4" fmla="*/ 443254 w 1687106"/>
              <a:gd name="connsiteY4" fmla="*/ 401597 h 1709026"/>
              <a:gd name="connsiteX5" fmla="*/ 470496 w 1687106"/>
              <a:gd name="connsiteY5" fmla="*/ 377404 h 1709026"/>
              <a:gd name="connsiteX6" fmla="*/ 514120 w 1687106"/>
              <a:gd name="connsiteY6" fmla="*/ 272343 h 1709026"/>
              <a:gd name="connsiteX7" fmla="*/ 583939 w 1687106"/>
              <a:gd name="connsiteY7" fmla="*/ 216336 h 1709026"/>
              <a:gd name="connsiteX8" fmla="*/ 586415 w 1687106"/>
              <a:gd name="connsiteY8" fmla="*/ 176426 h 1709026"/>
              <a:gd name="connsiteX9" fmla="*/ 602989 w 1687106"/>
              <a:gd name="connsiteY9" fmla="*/ 108513 h 1709026"/>
              <a:gd name="connsiteX10" fmla="*/ 667283 w 1687106"/>
              <a:gd name="connsiteY10" fmla="*/ 116800 h 1709026"/>
              <a:gd name="connsiteX11" fmla="*/ 697286 w 1687106"/>
              <a:gd name="connsiteY11" fmla="*/ 121848 h 1709026"/>
              <a:gd name="connsiteX12" fmla="*/ 809014 w 1687106"/>
              <a:gd name="connsiteY12" fmla="*/ 64984 h 1709026"/>
              <a:gd name="connsiteX13" fmla="*/ 907789 w 1687106"/>
              <a:gd name="connsiteY13" fmla="*/ 43362 h 1709026"/>
              <a:gd name="connsiteX14" fmla="*/ 943222 w 1687106"/>
              <a:gd name="connsiteY14" fmla="*/ 23931 h 1709026"/>
              <a:gd name="connsiteX15" fmla="*/ 1034471 w 1687106"/>
              <a:gd name="connsiteY15" fmla="*/ 46219 h 1709026"/>
              <a:gd name="connsiteX16" fmla="*/ 1071809 w 1687106"/>
              <a:gd name="connsiteY16" fmla="*/ 70889 h 1709026"/>
              <a:gd name="connsiteX17" fmla="*/ 1117053 w 1687106"/>
              <a:gd name="connsiteY17" fmla="*/ 78414 h 1709026"/>
              <a:gd name="connsiteX18" fmla="*/ 1203921 w 1687106"/>
              <a:gd name="connsiteY18" fmla="*/ 107846 h 1709026"/>
              <a:gd name="connsiteX19" fmla="*/ 1275644 w 1687106"/>
              <a:gd name="connsiteY19" fmla="*/ 176331 h 1709026"/>
              <a:gd name="connsiteX20" fmla="*/ 1324317 w 1687106"/>
              <a:gd name="connsiteY20" fmla="*/ 209573 h 1709026"/>
              <a:gd name="connsiteX21" fmla="*/ 1492052 w 1687106"/>
              <a:gd name="connsiteY21" fmla="*/ 290631 h 1709026"/>
              <a:gd name="connsiteX22" fmla="*/ 1506054 w 1687106"/>
              <a:gd name="connsiteY22" fmla="*/ 347590 h 1709026"/>
              <a:gd name="connsiteX23" fmla="*/ 1540439 w 1687106"/>
              <a:gd name="connsiteY23" fmla="*/ 389310 h 1709026"/>
              <a:gd name="connsiteX24" fmla="*/ 1621402 w 1687106"/>
              <a:gd name="connsiteY24" fmla="*/ 429410 h 1709026"/>
              <a:gd name="connsiteX25" fmla="*/ 1570443 w 1687106"/>
              <a:gd name="connsiteY25" fmla="*/ 531423 h 1709026"/>
              <a:gd name="connsiteX26" fmla="*/ 1667312 w 1687106"/>
              <a:gd name="connsiteY26" fmla="*/ 573238 h 1709026"/>
              <a:gd name="connsiteX27" fmla="*/ 1651310 w 1687106"/>
              <a:gd name="connsiteY27" fmla="*/ 660391 h 1709026"/>
              <a:gd name="connsiteX28" fmla="*/ 1622545 w 1687106"/>
              <a:gd name="connsiteY28" fmla="*/ 709921 h 1709026"/>
              <a:gd name="connsiteX29" fmla="*/ 1622259 w 1687106"/>
              <a:gd name="connsiteY29" fmla="*/ 719161 h 1709026"/>
              <a:gd name="connsiteX30" fmla="*/ 1529295 w 1687106"/>
              <a:gd name="connsiteY30" fmla="*/ 853463 h 1709026"/>
              <a:gd name="connsiteX31" fmla="*/ 1505578 w 1687106"/>
              <a:gd name="connsiteY31" fmla="*/ 899183 h 1709026"/>
              <a:gd name="connsiteX32" fmla="*/ 1469383 w 1687106"/>
              <a:gd name="connsiteY32" fmla="*/ 971859 h 1709026"/>
              <a:gd name="connsiteX33" fmla="*/ 1447285 w 1687106"/>
              <a:gd name="connsiteY33" fmla="*/ 988909 h 1709026"/>
              <a:gd name="connsiteX34" fmla="*/ 1359655 w 1687106"/>
              <a:gd name="connsiteY34" fmla="*/ 1017388 h 1709026"/>
              <a:gd name="connsiteX35" fmla="*/ 1243545 w 1687106"/>
              <a:gd name="connsiteY35" fmla="*/ 931282 h 1709026"/>
              <a:gd name="connsiteX36" fmla="*/ 1197730 w 1687106"/>
              <a:gd name="connsiteY36" fmla="*/ 911185 h 1709026"/>
              <a:gd name="connsiteX37" fmla="*/ 1145723 w 1687106"/>
              <a:gd name="connsiteY37" fmla="*/ 890896 h 1709026"/>
              <a:gd name="connsiteX38" fmla="*/ 1018850 w 1687106"/>
              <a:gd name="connsiteY38" fmla="*/ 976050 h 1709026"/>
              <a:gd name="connsiteX39" fmla="*/ 992561 w 1687106"/>
              <a:gd name="connsiteY39" fmla="*/ 1023770 h 1709026"/>
              <a:gd name="connsiteX40" fmla="*/ 943508 w 1687106"/>
              <a:gd name="connsiteY40" fmla="*/ 1122544 h 1709026"/>
              <a:gd name="connsiteX41" fmla="*/ 937793 w 1687106"/>
              <a:gd name="connsiteY41" fmla="*/ 1555360 h 1709026"/>
              <a:gd name="connsiteX42" fmla="*/ 943984 w 1687106"/>
              <a:gd name="connsiteY42" fmla="*/ 1669279 h 1709026"/>
              <a:gd name="connsiteX43" fmla="*/ 870641 w 1687106"/>
              <a:gd name="connsiteY43" fmla="*/ 1707094 h 1709026"/>
              <a:gd name="connsiteX44" fmla="*/ 833970 w 1687106"/>
              <a:gd name="connsiteY44" fmla="*/ 1663850 h 1709026"/>
              <a:gd name="connsiteX45" fmla="*/ 862164 w 1687106"/>
              <a:gd name="connsiteY45" fmla="*/ 1418296 h 1709026"/>
              <a:gd name="connsiteX46" fmla="*/ 828636 w 1687106"/>
              <a:gd name="connsiteY46" fmla="*/ 1360669 h 1709026"/>
              <a:gd name="connsiteX47" fmla="*/ 744054 w 1687106"/>
              <a:gd name="connsiteY47" fmla="*/ 1328951 h 1709026"/>
              <a:gd name="connsiteX48" fmla="*/ 667092 w 1687106"/>
              <a:gd name="connsiteY48" fmla="*/ 1223224 h 1709026"/>
              <a:gd name="connsiteX49" fmla="*/ 594702 w 1687106"/>
              <a:gd name="connsiteY49" fmla="*/ 1137308 h 1709026"/>
              <a:gd name="connsiteX50" fmla="*/ 530027 w 1687106"/>
              <a:gd name="connsiteY50" fmla="*/ 1083397 h 1709026"/>
              <a:gd name="connsiteX51" fmla="*/ 509548 w 1687106"/>
              <a:gd name="connsiteY51" fmla="*/ 1030152 h 1709026"/>
              <a:gd name="connsiteX52" fmla="*/ 476687 w 1687106"/>
              <a:gd name="connsiteY52" fmla="*/ 999958 h 1709026"/>
              <a:gd name="connsiteX53" fmla="*/ 343718 w 1687106"/>
              <a:gd name="connsiteY53" fmla="*/ 1023675 h 1709026"/>
              <a:gd name="connsiteX54" fmla="*/ 336098 w 1687106"/>
              <a:gd name="connsiteY54" fmla="*/ 1029295 h 1709026"/>
              <a:gd name="connsiteX55" fmla="*/ 291997 w 1687106"/>
              <a:gd name="connsiteY55" fmla="*/ 1031962 h 1709026"/>
              <a:gd name="connsiteX56" fmla="*/ 167315 w 1687106"/>
              <a:gd name="connsiteY56" fmla="*/ 959857 h 1709026"/>
              <a:gd name="connsiteX57" fmla="*/ 124548 w 1687106"/>
              <a:gd name="connsiteY57" fmla="*/ 932997 h 1709026"/>
              <a:gd name="connsiteX58" fmla="*/ 54253 w 1687106"/>
              <a:gd name="connsiteY58" fmla="*/ 887182 h 1709026"/>
              <a:gd name="connsiteX59" fmla="*/ 34441 w 1687106"/>
              <a:gd name="connsiteY59" fmla="*/ 850606 h 1709026"/>
              <a:gd name="connsiteX60" fmla="*/ 49015 w 1687106"/>
              <a:gd name="connsiteY60" fmla="*/ 723733 h 1709026"/>
              <a:gd name="connsiteX61" fmla="*/ 82733 w 1687106"/>
              <a:gd name="connsiteY61" fmla="*/ 677441 h 1709026"/>
              <a:gd name="connsiteX62" fmla="*/ 173887 w 1687106"/>
              <a:gd name="connsiteY62" fmla="*/ 610766 h 1709026"/>
              <a:gd name="connsiteX63" fmla="*/ 885977 w 1687106"/>
              <a:gd name="connsiteY63" fmla="*/ 1148071 h 1709026"/>
              <a:gd name="connsiteX64" fmla="*/ 885977 w 1687106"/>
              <a:gd name="connsiteY64" fmla="*/ 1124068 h 1709026"/>
              <a:gd name="connsiteX65" fmla="*/ 803585 w 1687106"/>
              <a:gd name="connsiteY65" fmla="*/ 1065680 h 1709026"/>
              <a:gd name="connsiteX66" fmla="*/ 705002 w 1687106"/>
              <a:gd name="connsiteY66" fmla="*/ 979479 h 1709026"/>
              <a:gd name="connsiteX67" fmla="*/ 698810 w 1687106"/>
              <a:gd name="connsiteY67" fmla="*/ 941474 h 1709026"/>
              <a:gd name="connsiteX68" fmla="*/ 681760 w 1687106"/>
              <a:gd name="connsiteY68" fmla="*/ 943189 h 1709026"/>
              <a:gd name="connsiteX69" fmla="*/ 683951 w 1687106"/>
              <a:gd name="connsiteY69" fmla="*/ 983956 h 1709026"/>
              <a:gd name="connsiteX70" fmla="*/ 732910 w 1687106"/>
              <a:gd name="connsiteY70" fmla="*/ 1182457 h 1709026"/>
              <a:gd name="connsiteX71" fmla="*/ 835685 w 1687106"/>
              <a:gd name="connsiteY71" fmla="*/ 1282374 h 1709026"/>
              <a:gd name="connsiteX72" fmla="*/ 876261 w 1687106"/>
              <a:gd name="connsiteY72" fmla="*/ 1252084 h 1709026"/>
              <a:gd name="connsiteX73" fmla="*/ 885881 w 1687106"/>
              <a:gd name="connsiteY73" fmla="*/ 1148071 h 1709026"/>
              <a:gd name="connsiteX74" fmla="*/ 557174 w 1687106"/>
              <a:gd name="connsiteY74" fmla="*/ 981384 h 1709026"/>
              <a:gd name="connsiteX75" fmla="*/ 590130 w 1687106"/>
              <a:gd name="connsiteY75" fmla="*/ 1069300 h 1709026"/>
              <a:gd name="connsiteX76" fmla="*/ 641470 w 1687106"/>
              <a:gd name="connsiteY76" fmla="*/ 1086826 h 1709026"/>
              <a:gd name="connsiteX77" fmla="*/ 654043 w 1687106"/>
              <a:gd name="connsiteY77" fmla="*/ 1070347 h 1709026"/>
              <a:gd name="connsiteX78" fmla="*/ 620324 w 1687106"/>
              <a:gd name="connsiteY78" fmla="*/ 907660 h 1709026"/>
              <a:gd name="connsiteX79" fmla="*/ 589368 w 1687106"/>
              <a:gd name="connsiteY79" fmla="*/ 901945 h 1709026"/>
              <a:gd name="connsiteX80" fmla="*/ 557174 w 1687106"/>
              <a:gd name="connsiteY80" fmla="*/ 981384 h 170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687105" h="1709026">
                <a:moveTo>
                  <a:pt x="173697" y="610385"/>
                </a:moveTo>
                <a:cubicBezTo>
                  <a:pt x="143503" y="548187"/>
                  <a:pt x="146170" y="539043"/>
                  <a:pt x="205320" y="508753"/>
                </a:cubicBezTo>
                <a:cubicBezTo>
                  <a:pt x="218560" y="501895"/>
                  <a:pt x="222274" y="490846"/>
                  <a:pt x="227513" y="479702"/>
                </a:cubicBezTo>
                <a:cubicBezTo>
                  <a:pt x="237324" y="458938"/>
                  <a:pt x="251230" y="436554"/>
                  <a:pt x="272376" y="433030"/>
                </a:cubicBezTo>
                <a:cubicBezTo>
                  <a:pt x="329526" y="423600"/>
                  <a:pt x="381913" y="387214"/>
                  <a:pt x="443254" y="401597"/>
                </a:cubicBezTo>
                <a:cubicBezTo>
                  <a:pt x="464019" y="406455"/>
                  <a:pt x="478306" y="396835"/>
                  <a:pt x="470496" y="377404"/>
                </a:cubicBezTo>
                <a:cubicBezTo>
                  <a:pt x="449827" y="326159"/>
                  <a:pt x="450589" y="293488"/>
                  <a:pt x="514120" y="272343"/>
                </a:cubicBezTo>
                <a:cubicBezTo>
                  <a:pt x="535742" y="265199"/>
                  <a:pt x="552411" y="228052"/>
                  <a:pt x="583939" y="216336"/>
                </a:cubicBezTo>
                <a:cubicBezTo>
                  <a:pt x="595274" y="212145"/>
                  <a:pt x="591178" y="190142"/>
                  <a:pt x="586415" y="176426"/>
                </a:cubicBezTo>
                <a:cubicBezTo>
                  <a:pt x="577081" y="149851"/>
                  <a:pt x="578414" y="126039"/>
                  <a:pt x="602989" y="108513"/>
                </a:cubicBezTo>
                <a:cubicBezTo>
                  <a:pt x="626420" y="91749"/>
                  <a:pt x="648137" y="98416"/>
                  <a:pt x="667283" y="116800"/>
                </a:cubicBezTo>
                <a:cubicBezTo>
                  <a:pt x="676617" y="125753"/>
                  <a:pt x="687761" y="129277"/>
                  <a:pt x="697286" y="121848"/>
                </a:cubicBezTo>
                <a:cubicBezTo>
                  <a:pt x="730910" y="95749"/>
                  <a:pt x="779106" y="100798"/>
                  <a:pt x="809014" y="64984"/>
                </a:cubicBezTo>
                <a:cubicBezTo>
                  <a:pt x="834256" y="34694"/>
                  <a:pt x="875880" y="59173"/>
                  <a:pt x="907789" y="43362"/>
                </a:cubicBezTo>
                <a:cubicBezTo>
                  <a:pt x="919981" y="37266"/>
                  <a:pt x="932363" y="35075"/>
                  <a:pt x="943222" y="23931"/>
                </a:cubicBezTo>
                <a:cubicBezTo>
                  <a:pt x="981036" y="-15026"/>
                  <a:pt x="1021231" y="-5597"/>
                  <a:pt x="1034471" y="46219"/>
                </a:cubicBezTo>
                <a:cubicBezTo>
                  <a:pt x="1040567" y="69937"/>
                  <a:pt x="1046758" y="80509"/>
                  <a:pt x="1071809" y="70889"/>
                </a:cubicBezTo>
                <a:cubicBezTo>
                  <a:pt x="1087811" y="64698"/>
                  <a:pt x="1103623" y="68889"/>
                  <a:pt x="1117053" y="78414"/>
                </a:cubicBezTo>
                <a:cubicBezTo>
                  <a:pt x="1143247" y="96892"/>
                  <a:pt x="1169536" y="106703"/>
                  <a:pt x="1203921" y="107846"/>
                </a:cubicBezTo>
                <a:cubicBezTo>
                  <a:pt x="1240497" y="108989"/>
                  <a:pt x="1261928" y="143851"/>
                  <a:pt x="1275644" y="176331"/>
                </a:cubicBezTo>
                <a:cubicBezTo>
                  <a:pt x="1285550" y="199762"/>
                  <a:pt x="1296028" y="213764"/>
                  <a:pt x="1324317" y="209573"/>
                </a:cubicBezTo>
                <a:cubicBezTo>
                  <a:pt x="1342510" y="206906"/>
                  <a:pt x="1479289" y="276915"/>
                  <a:pt x="1492052" y="290631"/>
                </a:cubicBezTo>
                <a:cubicBezTo>
                  <a:pt x="1507578" y="307300"/>
                  <a:pt x="1514722" y="327874"/>
                  <a:pt x="1506054" y="347590"/>
                </a:cubicBezTo>
                <a:cubicBezTo>
                  <a:pt x="1488528" y="387691"/>
                  <a:pt x="1510817" y="391786"/>
                  <a:pt x="1540439" y="389310"/>
                </a:cubicBezTo>
                <a:cubicBezTo>
                  <a:pt x="1576253" y="386262"/>
                  <a:pt x="1600637" y="402740"/>
                  <a:pt x="1621402" y="429410"/>
                </a:cubicBezTo>
                <a:cubicBezTo>
                  <a:pt x="1654072" y="471415"/>
                  <a:pt x="1642357" y="499705"/>
                  <a:pt x="1570443" y="531423"/>
                </a:cubicBezTo>
                <a:cubicBezTo>
                  <a:pt x="1615211" y="531137"/>
                  <a:pt x="1643690" y="547044"/>
                  <a:pt x="1667312" y="573238"/>
                </a:cubicBezTo>
                <a:cubicBezTo>
                  <a:pt x="1697888" y="607147"/>
                  <a:pt x="1693411" y="643342"/>
                  <a:pt x="1651310" y="660391"/>
                </a:cubicBezTo>
                <a:cubicBezTo>
                  <a:pt x="1625307" y="670869"/>
                  <a:pt x="1616163" y="683918"/>
                  <a:pt x="1622545" y="709921"/>
                </a:cubicBezTo>
                <a:cubicBezTo>
                  <a:pt x="1623307" y="712874"/>
                  <a:pt x="1623783" y="718208"/>
                  <a:pt x="1622259" y="719161"/>
                </a:cubicBezTo>
                <a:cubicBezTo>
                  <a:pt x="1572824" y="751069"/>
                  <a:pt x="1595399" y="832318"/>
                  <a:pt x="1529295" y="853463"/>
                </a:cubicBezTo>
                <a:cubicBezTo>
                  <a:pt x="1509674" y="859750"/>
                  <a:pt x="1499387" y="877180"/>
                  <a:pt x="1505578" y="899183"/>
                </a:cubicBezTo>
                <a:cubicBezTo>
                  <a:pt x="1515484" y="934711"/>
                  <a:pt x="1500720" y="956905"/>
                  <a:pt x="1469383" y="971859"/>
                </a:cubicBezTo>
                <a:cubicBezTo>
                  <a:pt x="1461096" y="975764"/>
                  <a:pt x="1451666" y="981384"/>
                  <a:pt x="1447285" y="988909"/>
                </a:cubicBezTo>
                <a:cubicBezTo>
                  <a:pt x="1425949" y="1025961"/>
                  <a:pt x="1399850" y="1022913"/>
                  <a:pt x="1359655" y="1017388"/>
                </a:cubicBezTo>
                <a:cubicBezTo>
                  <a:pt x="1300028" y="1009102"/>
                  <a:pt x="1264595" y="985670"/>
                  <a:pt x="1243545" y="931282"/>
                </a:cubicBezTo>
                <a:cubicBezTo>
                  <a:pt x="1236782" y="913756"/>
                  <a:pt x="1214303" y="913375"/>
                  <a:pt x="1197730" y="911185"/>
                </a:cubicBezTo>
                <a:cubicBezTo>
                  <a:pt x="1178299" y="908708"/>
                  <a:pt x="1160773" y="904136"/>
                  <a:pt x="1145723" y="890896"/>
                </a:cubicBezTo>
                <a:cubicBezTo>
                  <a:pt x="1105623" y="1030914"/>
                  <a:pt x="1074286" y="1020722"/>
                  <a:pt x="1018850" y="976050"/>
                </a:cubicBezTo>
                <a:cubicBezTo>
                  <a:pt x="1012850" y="993766"/>
                  <a:pt x="1011897" y="1015102"/>
                  <a:pt x="992561" y="1023770"/>
                </a:cubicBezTo>
                <a:cubicBezTo>
                  <a:pt x="948556" y="1043582"/>
                  <a:pt x="945412" y="1080634"/>
                  <a:pt x="943508" y="1122544"/>
                </a:cubicBezTo>
                <a:cubicBezTo>
                  <a:pt x="937126" y="1266753"/>
                  <a:pt x="936554" y="1411057"/>
                  <a:pt x="937793" y="1555360"/>
                </a:cubicBezTo>
                <a:cubicBezTo>
                  <a:pt x="938078" y="1593365"/>
                  <a:pt x="943698" y="1631275"/>
                  <a:pt x="943984" y="1669279"/>
                </a:cubicBezTo>
                <a:cubicBezTo>
                  <a:pt x="944460" y="1727382"/>
                  <a:pt x="899121" y="1703569"/>
                  <a:pt x="870641" y="1707094"/>
                </a:cubicBezTo>
                <a:cubicBezTo>
                  <a:pt x="839399" y="1710904"/>
                  <a:pt x="829779" y="1695568"/>
                  <a:pt x="833970" y="1663850"/>
                </a:cubicBezTo>
                <a:cubicBezTo>
                  <a:pt x="844829" y="1582221"/>
                  <a:pt x="850829" y="1499830"/>
                  <a:pt x="862164" y="1418296"/>
                </a:cubicBezTo>
                <a:cubicBezTo>
                  <a:pt x="866545" y="1386863"/>
                  <a:pt x="857402" y="1370480"/>
                  <a:pt x="828636" y="1360669"/>
                </a:cubicBezTo>
                <a:cubicBezTo>
                  <a:pt x="800156" y="1350954"/>
                  <a:pt x="772724" y="1338000"/>
                  <a:pt x="744054" y="1328951"/>
                </a:cubicBezTo>
                <a:cubicBezTo>
                  <a:pt x="691762" y="1312378"/>
                  <a:pt x="663473" y="1277992"/>
                  <a:pt x="667092" y="1223224"/>
                </a:cubicBezTo>
                <a:cubicBezTo>
                  <a:pt x="670712" y="1169217"/>
                  <a:pt x="651376" y="1139499"/>
                  <a:pt x="594702" y="1137308"/>
                </a:cubicBezTo>
                <a:cubicBezTo>
                  <a:pt x="560603" y="1135975"/>
                  <a:pt x="540219" y="1115496"/>
                  <a:pt x="530027" y="1083397"/>
                </a:cubicBezTo>
                <a:cubicBezTo>
                  <a:pt x="524312" y="1065299"/>
                  <a:pt x="516597" y="1047773"/>
                  <a:pt x="509548" y="1030152"/>
                </a:cubicBezTo>
                <a:cubicBezTo>
                  <a:pt x="503357" y="1014531"/>
                  <a:pt x="490308" y="995957"/>
                  <a:pt x="476687" y="999958"/>
                </a:cubicBezTo>
                <a:cubicBezTo>
                  <a:pt x="432967" y="1012721"/>
                  <a:pt x="383628" y="992719"/>
                  <a:pt x="343718" y="1023675"/>
                </a:cubicBezTo>
                <a:cubicBezTo>
                  <a:pt x="341242" y="1025580"/>
                  <a:pt x="338765" y="1027675"/>
                  <a:pt x="336098" y="1029295"/>
                </a:cubicBezTo>
                <a:cubicBezTo>
                  <a:pt x="321525" y="1037581"/>
                  <a:pt x="299046" y="1044344"/>
                  <a:pt x="291997" y="1031962"/>
                </a:cubicBezTo>
                <a:cubicBezTo>
                  <a:pt x="263708" y="982336"/>
                  <a:pt x="176173" y="1038724"/>
                  <a:pt x="167315" y="959857"/>
                </a:cubicBezTo>
                <a:cubicBezTo>
                  <a:pt x="164267" y="932806"/>
                  <a:pt x="150456" y="924996"/>
                  <a:pt x="124548" y="932997"/>
                </a:cubicBezTo>
                <a:cubicBezTo>
                  <a:pt x="83686" y="945665"/>
                  <a:pt x="60635" y="929187"/>
                  <a:pt x="54253" y="887182"/>
                </a:cubicBezTo>
                <a:cubicBezTo>
                  <a:pt x="52063" y="872989"/>
                  <a:pt x="46062" y="860893"/>
                  <a:pt x="34441" y="850606"/>
                </a:cubicBezTo>
                <a:cubicBezTo>
                  <a:pt x="-16041" y="805933"/>
                  <a:pt x="-10898" y="756213"/>
                  <a:pt x="49015" y="723733"/>
                </a:cubicBezTo>
                <a:cubicBezTo>
                  <a:pt x="69303" y="712779"/>
                  <a:pt x="82257" y="701158"/>
                  <a:pt x="82733" y="677441"/>
                </a:cubicBezTo>
                <a:cubicBezTo>
                  <a:pt x="84162" y="602765"/>
                  <a:pt x="98068" y="592002"/>
                  <a:pt x="173887" y="610766"/>
                </a:cubicBezTo>
                <a:close/>
                <a:moveTo>
                  <a:pt x="885977" y="1148071"/>
                </a:moveTo>
                <a:cubicBezTo>
                  <a:pt x="885977" y="1133593"/>
                  <a:pt x="885786" y="1128831"/>
                  <a:pt x="885977" y="1124068"/>
                </a:cubicBezTo>
                <a:cubicBezTo>
                  <a:pt x="889120" y="1043582"/>
                  <a:pt x="883024" y="1039296"/>
                  <a:pt x="803585" y="1065680"/>
                </a:cubicBezTo>
                <a:cubicBezTo>
                  <a:pt x="758341" y="1080730"/>
                  <a:pt x="702239" y="1031962"/>
                  <a:pt x="705002" y="979479"/>
                </a:cubicBezTo>
                <a:cubicBezTo>
                  <a:pt x="705668" y="966049"/>
                  <a:pt x="716622" y="950904"/>
                  <a:pt x="698810" y="941474"/>
                </a:cubicBezTo>
                <a:cubicBezTo>
                  <a:pt x="694429" y="939188"/>
                  <a:pt x="684142" y="939950"/>
                  <a:pt x="681760" y="943189"/>
                </a:cubicBezTo>
                <a:cubicBezTo>
                  <a:pt x="672045" y="956619"/>
                  <a:pt x="680713" y="970621"/>
                  <a:pt x="683951" y="983956"/>
                </a:cubicBezTo>
                <a:cubicBezTo>
                  <a:pt x="700429" y="1050154"/>
                  <a:pt x="723194" y="1115305"/>
                  <a:pt x="732910" y="1182457"/>
                </a:cubicBezTo>
                <a:cubicBezTo>
                  <a:pt x="742435" y="1248751"/>
                  <a:pt x="771581" y="1265610"/>
                  <a:pt x="835685" y="1282374"/>
                </a:cubicBezTo>
                <a:cubicBezTo>
                  <a:pt x="861021" y="1289041"/>
                  <a:pt x="874546" y="1279802"/>
                  <a:pt x="876261" y="1252084"/>
                </a:cubicBezTo>
                <a:cubicBezTo>
                  <a:pt x="878642" y="1214175"/>
                  <a:pt x="883119" y="1176361"/>
                  <a:pt x="885881" y="1148071"/>
                </a:cubicBezTo>
                <a:close/>
                <a:moveTo>
                  <a:pt x="557174" y="981384"/>
                </a:moveTo>
                <a:cubicBezTo>
                  <a:pt x="564317" y="1011673"/>
                  <a:pt x="573271" y="1042058"/>
                  <a:pt x="590130" y="1069300"/>
                </a:cubicBezTo>
                <a:cubicBezTo>
                  <a:pt x="601941" y="1088445"/>
                  <a:pt x="622610" y="1086826"/>
                  <a:pt x="641470" y="1086826"/>
                </a:cubicBezTo>
                <a:cubicBezTo>
                  <a:pt x="650709" y="1086826"/>
                  <a:pt x="655471" y="1079396"/>
                  <a:pt x="654043" y="1070347"/>
                </a:cubicBezTo>
                <a:cubicBezTo>
                  <a:pt x="645280" y="1015579"/>
                  <a:pt x="638993" y="960334"/>
                  <a:pt x="620324" y="907660"/>
                </a:cubicBezTo>
                <a:cubicBezTo>
                  <a:pt x="614133" y="890230"/>
                  <a:pt x="598798" y="883753"/>
                  <a:pt x="589368" y="901945"/>
                </a:cubicBezTo>
                <a:cubicBezTo>
                  <a:pt x="576509" y="926806"/>
                  <a:pt x="559459" y="950904"/>
                  <a:pt x="557174" y="981384"/>
                </a:cubicBezTo>
                <a:close/>
              </a:path>
            </a:pathLst>
          </a:custGeom>
          <a:solidFill>
            <a:srgbClr val="5EA848"/>
          </a:solidFill>
          <a:ln w="9525" cap="flat">
            <a:noFill/>
            <a:prstDash val="solid"/>
            <a:miter/>
          </a:ln>
        </p:spPr>
        <p:txBody>
          <a:bodyPr rtlCol="0" anchor="ctr"/>
          <a:lstStyle/>
          <a:p>
            <a:endParaRPr lang="LID4096"/>
          </a:p>
        </p:txBody>
      </p:sp>
      <p:sp>
        <p:nvSpPr>
          <p:cNvPr id="10" name="Gráfico 10">
            <a:extLst>
              <a:ext uri="{FF2B5EF4-FFF2-40B4-BE49-F238E27FC236}">
                <a16:creationId xmlns:a16="http://schemas.microsoft.com/office/drawing/2014/main" id="{75797649-7975-3180-6DB6-9638539BF720}"/>
              </a:ext>
            </a:extLst>
          </p:cNvPr>
          <p:cNvSpPr/>
          <p:nvPr/>
        </p:nvSpPr>
        <p:spPr>
          <a:xfrm>
            <a:off x="8755041" y="1789975"/>
            <a:ext cx="1687106" cy="1709026"/>
          </a:xfrm>
          <a:custGeom>
            <a:avLst/>
            <a:gdLst>
              <a:gd name="connsiteX0" fmla="*/ 173697 w 1687106"/>
              <a:gd name="connsiteY0" fmla="*/ 610385 h 1709026"/>
              <a:gd name="connsiteX1" fmla="*/ 205320 w 1687106"/>
              <a:gd name="connsiteY1" fmla="*/ 508753 h 1709026"/>
              <a:gd name="connsiteX2" fmla="*/ 227513 w 1687106"/>
              <a:gd name="connsiteY2" fmla="*/ 479702 h 1709026"/>
              <a:gd name="connsiteX3" fmla="*/ 272376 w 1687106"/>
              <a:gd name="connsiteY3" fmla="*/ 433030 h 1709026"/>
              <a:gd name="connsiteX4" fmla="*/ 443254 w 1687106"/>
              <a:gd name="connsiteY4" fmla="*/ 401597 h 1709026"/>
              <a:gd name="connsiteX5" fmla="*/ 470496 w 1687106"/>
              <a:gd name="connsiteY5" fmla="*/ 377404 h 1709026"/>
              <a:gd name="connsiteX6" fmla="*/ 514120 w 1687106"/>
              <a:gd name="connsiteY6" fmla="*/ 272343 h 1709026"/>
              <a:gd name="connsiteX7" fmla="*/ 583939 w 1687106"/>
              <a:gd name="connsiteY7" fmla="*/ 216336 h 1709026"/>
              <a:gd name="connsiteX8" fmla="*/ 586415 w 1687106"/>
              <a:gd name="connsiteY8" fmla="*/ 176426 h 1709026"/>
              <a:gd name="connsiteX9" fmla="*/ 602989 w 1687106"/>
              <a:gd name="connsiteY9" fmla="*/ 108513 h 1709026"/>
              <a:gd name="connsiteX10" fmla="*/ 667283 w 1687106"/>
              <a:gd name="connsiteY10" fmla="*/ 116800 h 1709026"/>
              <a:gd name="connsiteX11" fmla="*/ 697286 w 1687106"/>
              <a:gd name="connsiteY11" fmla="*/ 121848 h 1709026"/>
              <a:gd name="connsiteX12" fmla="*/ 809014 w 1687106"/>
              <a:gd name="connsiteY12" fmla="*/ 64984 h 1709026"/>
              <a:gd name="connsiteX13" fmla="*/ 907789 w 1687106"/>
              <a:gd name="connsiteY13" fmla="*/ 43362 h 1709026"/>
              <a:gd name="connsiteX14" fmla="*/ 943222 w 1687106"/>
              <a:gd name="connsiteY14" fmla="*/ 23931 h 1709026"/>
              <a:gd name="connsiteX15" fmla="*/ 1034471 w 1687106"/>
              <a:gd name="connsiteY15" fmla="*/ 46219 h 1709026"/>
              <a:gd name="connsiteX16" fmla="*/ 1071809 w 1687106"/>
              <a:gd name="connsiteY16" fmla="*/ 70889 h 1709026"/>
              <a:gd name="connsiteX17" fmla="*/ 1117053 w 1687106"/>
              <a:gd name="connsiteY17" fmla="*/ 78414 h 1709026"/>
              <a:gd name="connsiteX18" fmla="*/ 1203921 w 1687106"/>
              <a:gd name="connsiteY18" fmla="*/ 107846 h 1709026"/>
              <a:gd name="connsiteX19" fmla="*/ 1275644 w 1687106"/>
              <a:gd name="connsiteY19" fmla="*/ 176331 h 1709026"/>
              <a:gd name="connsiteX20" fmla="*/ 1324317 w 1687106"/>
              <a:gd name="connsiteY20" fmla="*/ 209573 h 1709026"/>
              <a:gd name="connsiteX21" fmla="*/ 1492052 w 1687106"/>
              <a:gd name="connsiteY21" fmla="*/ 290631 h 1709026"/>
              <a:gd name="connsiteX22" fmla="*/ 1506054 w 1687106"/>
              <a:gd name="connsiteY22" fmla="*/ 347590 h 1709026"/>
              <a:gd name="connsiteX23" fmla="*/ 1540439 w 1687106"/>
              <a:gd name="connsiteY23" fmla="*/ 389310 h 1709026"/>
              <a:gd name="connsiteX24" fmla="*/ 1621402 w 1687106"/>
              <a:gd name="connsiteY24" fmla="*/ 429410 h 1709026"/>
              <a:gd name="connsiteX25" fmla="*/ 1570443 w 1687106"/>
              <a:gd name="connsiteY25" fmla="*/ 531423 h 1709026"/>
              <a:gd name="connsiteX26" fmla="*/ 1667312 w 1687106"/>
              <a:gd name="connsiteY26" fmla="*/ 573238 h 1709026"/>
              <a:gd name="connsiteX27" fmla="*/ 1651310 w 1687106"/>
              <a:gd name="connsiteY27" fmla="*/ 660391 h 1709026"/>
              <a:gd name="connsiteX28" fmla="*/ 1622545 w 1687106"/>
              <a:gd name="connsiteY28" fmla="*/ 709921 h 1709026"/>
              <a:gd name="connsiteX29" fmla="*/ 1622259 w 1687106"/>
              <a:gd name="connsiteY29" fmla="*/ 719161 h 1709026"/>
              <a:gd name="connsiteX30" fmla="*/ 1529295 w 1687106"/>
              <a:gd name="connsiteY30" fmla="*/ 853463 h 1709026"/>
              <a:gd name="connsiteX31" fmla="*/ 1505578 w 1687106"/>
              <a:gd name="connsiteY31" fmla="*/ 899183 h 1709026"/>
              <a:gd name="connsiteX32" fmla="*/ 1469383 w 1687106"/>
              <a:gd name="connsiteY32" fmla="*/ 971859 h 1709026"/>
              <a:gd name="connsiteX33" fmla="*/ 1447285 w 1687106"/>
              <a:gd name="connsiteY33" fmla="*/ 988909 h 1709026"/>
              <a:gd name="connsiteX34" fmla="*/ 1359655 w 1687106"/>
              <a:gd name="connsiteY34" fmla="*/ 1017388 h 1709026"/>
              <a:gd name="connsiteX35" fmla="*/ 1243545 w 1687106"/>
              <a:gd name="connsiteY35" fmla="*/ 931282 h 1709026"/>
              <a:gd name="connsiteX36" fmla="*/ 1197730 w 1687106"/>
              <a:gd name="connsiteY36" fmla="*/ 911185 h 1709026"/>
              <a:gd name="connsiteX37" fmla="*/ 1145723 w 1687106"/>
              <a:gd name="connsiteY37" fmla="*/ 890896 h 1709026"/>
              <a:gd name="connsiteX38" fmla="*/ 1018850 w 1687106"/>
              <a:gd name="connsiteY38" fmla="*/ 976050 h 1709026"/>
              <a:gd name="connsiteX39" fmla="*/ 992561 w 1687106"/>
              <a:gd name="connsiteY39" fmla="*/ 1023770 h 1709026"/>
              <a:gd name="connsiteX40" fmla="*/ 943508 w 1687106"/>
              <a:gd name="connsiteY40" fmla="*/ 1122544 h 1709026"/>
              <a:gd name="connsiteX41" fmla="*/ 937793 w 1687106"/>
              <a:gd name="connsiteY41" fmla="*/ 1555360 h 1709026"/>
              <a:gd name="connsiteX42" fmla="*/ 943984 w 1687106"/>
              <a:gd name="connsiteY42" fmla="*/ 1669279 h 1709026"/>
              <a:gd name="connsiteX43" fmla="*/ 870641 w 1687106"/>
              <a:gd name="connsiteY43" fmla="*/ 1707094 h 1709026"/>
              <a:gd name="connsiteX44" fmla="*/ 833970 w 1687106"/>
              <a:gd name="connsiteY44" fmla="*/ 1663850 h 1709026"/>
              <a:gd name="connsiteX45" fmla="*/ 862164 w 1687106"/>
              <a:gd name="connsiteY45" fmla="*/ 1418296 h 1709026"/>
              <a:gd name="connsiteX46" fmla="*/ 828636 w 1687106"/>
              <a:gd name="connsiteY46" fmla="*/ 1360669 h 1709026"/>
              <a:gd name="connsiteX47" fmla="*/ 744054 w 1687106"/>
              <a:gd name="connsiteY47" fmla="*/ 1328951 h 1709026"/>
              <a:gd name="connsiteX48" fmla="*/ 667092 w 1687106"/>
              <a:gd name="connsiteY48" fmla="*/ 1223224 h 1709026"/>
              <a:gd name="connsiteX49" fmla="*/ 594702 w 1687106"/>
              <a:gd name="connsiteY49" fmla="*/ 1137308 h 1709026"/>
              <a:gd name="connsiteX50" fmla="*/ 530027 w 1687106"/>
              <a:gd name="connsiteY50" fmla="*/ 1083397 h 1709026"/>
              <a:gd name="connsiteX51" fmla="*/ 509548 w 1687106"/>
              <a:gd name="connsiteY51" fmla="*/ 1030152 h 1709026"/>
              <a:gd name="connsiteX52" fmla="*/ 476687 w 1687106"/>
              <a:gd name="connsiteY52" fmla="*/ 999958 h 1709026"/>
              <a:gd name="connsiteX53" fmla="*/ 343718 w 1687106"/>
              <a:gd name="connsiteY53" fmla="*/ 1023675 h 1709026"/>
              <a:gd name="connsiteX54" fmla="*/ 336098 w 1687106"/>
              <a:gd name="connsiteY54" fmla="*/ 1029295 h 1709026"/>
              <a:gd name="connsiteX55" fmla="*/ 291997 w 1687106"/>
              <a:gd name="connsiteY55" fmla="*/ 1031962 h 1709026"/>
              <a:gd name="connsiteX56" fmla="*/ 167315 w 1687106"/>
              <a:gd name="connsiteY56" fmla="*/ 959857 h 1709026"/>
              <a:gd name="connsiteX57" fmla="*/ 124548 w 1687106"/>
              <a:gd name="connsiteY57" fmla="*/ 932997 h 1709026"/>
              <a:gd name="connsiteX58" fmla="*/ 54253 w 1687106"/>
              <a:gd name="connsiteY58" fmla="*/ 887182 h 1709026"/>
              <a:gd name="connsiteX59" fmla="*/ 34441 w 1687106"/>
              <a:gd name="connsiteY59" fmla="*/ 850606 h 1709026"/>
              <a:gd name="connsiteX60" fmla="*/ 49015 w 1687106"/>
              <a:gd name="connsiteY60" fmla="*/ 723733 h 1709026"/>
              <a:gd name="connsiteX61" fmla="*/ 82733 w 1687106"/>
              <a:gd name="connsiteY61" fmla="*/ 677441 h 1709026"/>
              <a:gd name="connsiteX62" fmla="*/ 173887 w 1687106"/>
              <a:gd name="connsiteY62" fmla="*/ 610766 h 1709026"/>
              <a:gd name="connsiteX63" fmla="*/ 885977 w 1687106"/>
              <a:gd name="connsiteY63" fmla="*/ 1148071 h 1709026"/>
              <a:gd name="connsiteX64" fmla="*/ 885977 w 1687106"/>
              <a:gd name="connsiteY64" fmla="*/ 1124068 h 1709026"/>
              <a:gd name="connsiteX65" fmla="*/ 803585 w 1687106"/>
              <a:gd name="connsiteY65" fmla="*/ 1065680 h 1709026"/>
              <a:gd name="connsiteX66" fmla="*/ 705002 w 1687106"/>
              <a:gd name="connsiteY66" fmla="*/ 979479 h 1709026"/>
              <a:gd name="connsiteX67" fmla="*/ 698810 w 1687106"/>
              <a:gd name="connsiteY67" fmla="*/ 941474 h 1709026"/>
              <a:gd name="connsiteX68" fmla="*/ 681760 w 1687106"/>
              <a:gd name="connsiteY68" fmla="*/ 943189 h 1709026"/>
              <a:gd name="connsiteX69" fmla="*/ 683951 w 1687106"/>
              <a:gd name="connsiteY69" fmla="*/ 983956 h 1709026"/>
              <a:gd name="connsiteX70" fmla="*/ 732910 w 1687106"/>
              <a:gd name="connsiteY70" fmla="*/ 1182457 h 1709026"/>
              <a:gd name="connsiteX71" fmla="*/ 835685 w 1687106"/>
              <a:gd name="connsiteY71" fmla="*/ 1282374 h 1709026"/>
              <a:gd name="connsiteX72" fmla="*/ 876261 w 1687106"/>
              <a:gd name="connsiteY72" fmla="*/ 1252084 h 1709026"/>
              <a:gd name="connsiteX73" fmla="*/ 885881 w 1687106"/>
              <a:gd name="connsiteY73" fmla="*/ 1148071 h 1709026"/>
              <a:gd name="connsiteX74" fmla="*/ 557174 w 1687106"/>
              <a:gd name="connsiteY74" fmla="*/ 981384 h 1709026"/>
              <a:gd name="connsiteX75" fmla="*/ 590130 w 1687106"/>
              <a:gd name="connsiteY75" fmla="*/ 1069300 h 1709026"/>
              <a:gd name="connsiteX76" fmla="*/ 641470 w 1687106"/>
              <a:gd name="connsiteY76" fmla="*/ 1086826 h 1709026"/>
              <a:gd name="connsiteX77" fmla="*/ 654043 w 1687106"/>
              <a:gd name="connsiteY77" fmla="*/ 1070347 h 1709026"/>
              <a:gd name="connsiteX78" fmla="*/ 620324 w 1687106"/>
              <a:gd name="connsiteY78" fmla="*/ 907660 h 1709026"/>
              <a:gd name="connsiteX79" fmla="*/ 589368 w 1687106"/>
              <a:gd name="connsiteY79" fmla="*/ 901945 h 1709026"/>
              <a:gd name="connsiteX80" fmla="*/ 557174 w 1687106"/>
              <a:gd name="connsiteY80" fmla="*/ 981384 h 170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687105" h="1709026">
                <a:moveTo>
                  <a:pt x="173697" y="610385"/>
                </a:moveTo>
                <a:cubicBezTo>
                  <a:pt x="143503" y="548187"/>
                  <a:pt x="146170" y="539043"/>
                  <a:pt x="205320" y="508753"/>
                </a:cubicBezTo>
                <a:cubicBezTo>
                  <a:pt x="218560" y="501895"/>
                  <a:pt x="222274" y="490846"/>
                  <a:pt x="227513" y="479702"/>
                </a:cubicBezTo>
                <a:cubicBezTo>
                  <a:pt x="237324" y="458938"/>
                  <a:pt x="251230" y="436554"/>
                  <a:pt x="272376" y="433030"/>
                </a:cubicBezTo>
                <a:cubicBezTo>
                  <a:pt x="329526" y="423600"/>
                  <a:pt x="381913" y="387214"/>
                  <a:pt x="443254" y="401597"/>
                </a:cubicBezTo>
                <a:cubicBezTo>
                  <a:pt x="464019" y="406455"/>
                  <a:pt x="478306" y="396835"/>
                  <a:pt x="470496" y="377404"/>
                </a:cubicBezTo>
                <a:cubicBezTo>
                  <a:pt x="449827" y="326159"/>
                  <a:pt x="450589" y="293488"/>
                  <a:pt x="514120" y="272343"/>
                </a:cubicBezTo>
                <a:cubicBezTo>
                  <a:pt x="535742" y="265199"/>
                  <a:pt x="552411" y="228052"/>
                  <a:pt x="583939" y="216336"/>
                </a:cubicBezTo>
                <a:cubicBezTo>
                  <a:pt x="595274" y="212145"/>
                  <a:pt x="591178" y="190142"/>
                  <a:pt x="586415" y="176426"/>
                </a:cubicBezTo>
                <a:cubicBezTo>
                  <a:pt x="577081" y="149851"/>
                  <a:pt x="578414" y="126039"/>
                  <a:pt x="602989" y="108513"/>
                </a:cubicBezTo>
                <a:cubicBezTo>
                  <a:pt x="626420" y="91749"/>
                  <a:pt x="648137" y="98416"/>
                  <a:pt x="667283" y="116800"/>
                </a:cubicBezTo>
                <a:cubicBezTo>
                  <a:pt x="676617" y="125753"/>
                  <a:pt x="687761" y="129277"/>
                  <a:pt x="697286" y="121848"/>
                </a:cubicBezTo>
                <a:cubicBezTo>
                  <a:pt x="730910" y="95749"/>
                  <a:pt x="779106" y="100798"/>
                  <a:pt x="809014" y="64984"/>
                </a:cubicBezTo>
                <a:cubicBezTo>
                  <a:pt x="834256" y="34694"/>
                  <a:pt x="875880" y="59173"/>
                  <a:pt x="907789" y="43362"/>
                </a:cubicBezTo>
                <a:cubicBezTo>
                  <a:pt x="919981" y="37266"/>
                  <a:pt x="932363" y="35075"/>
                  <a:pt x="943222" y="23931"/>
                </a:cubicBezTo>
                <a:cubicBezTo>
                  <a:pt x="981036" y="-15026"/>
                  <a:pt x="1021231" y="-5597"/>
                  <a:pt x="1034471" y="46219"/>
                </a:cubicBezTo>
                <a:cubicBezTo>
                  <a:pt x="1040567" y="69937"/>
                  <a:pt x="1046758" y="80509"/>
                  <a:pt x="1071809" y="70889"/>
                </a:cubicBezTo>
                <a:cubicBezTo>
                  <a:pt x="1087811" y="64698"/>
                  <a:pt x="1103623" y="68889"/>
                  <a:pt x="1117053" y="78414"/>
                </a:cubicBezTo>
                <a:cubicBezTo>
                  <a:pt x="1143247" y="96892"/>
                  <a:pt x="1169536" y="106703"/>
                  <a:pt x="1203921" y="107846"/>
                </a:cubicBezTo>
                <a:cubicBezTo>
                  <a:pt x="1240497" y="108989"/>
                  <a:pt x="1261928" y="143851"/>
                  <a:pt x="1275644" y="176331"/>
                </a:cubicBezTo>
                <a:cubicBezTo>
                  <a:pt x="1285550" y="199762"/>
                  <a:pt x="1296028" y="213764"/>
                  <a:pt x="1324317" y="209573"/>
                </a:cubicBezTo>
                <a:cubicBezTo>
                  <a:pt x="1342510" y="206906"/>
                  <a:pt x="1479289" y="276915"/>
                  <a:pt x="1492052" y="290631"/>
                </a:cubicBezTo>
                <a:cubicBezTo>
                  <a:pt x="1507578" y="307300"/>
                  <a:pt x="1514722" y="327874"/>
                  <a:pt x="1506054" y="347590"/>
                </a:cubicBezTo>
                <a:cubicBezTo>
                  <a:pt x="1488528" y="387691"/>
                  <a:pt x="1510817" y="391786"/>
                  <a:pt x="1540439" y="389310"/>
                </a:cubicBezTo>
                <a:cubicBezTo>
                  <a:pt x="1576253" y="386262"/>
                  <a:pt x="1600637" y="402740"/>
                  <a:pt x="1621402" y="429410"/>
                </a:cubicBezTo>
                <a:cubicBezTo>
                  <a:pt x="1654072" y="471415"/>
                  <a:pt x="1642357" y="499705"/>
                  <a:pt x="1570443" y="531423"/>
                </a:cubicBezTo>
                <a:cubicBezTo>
                  <a:pt x="1615211" y="531137"/>
                  <a:pt x="1643690" y="547044"/>
                  <a:pt x="1667312" y="573238"/>
                </a:cubicBezTo>
                <a:cubicBezTo>
                  <a:pt x="1697888" y="607147"/>
                  <a:pt x="1693411" y="643342"/>
                  <a:pt x="1651310" y="660391"/>
                </a:cubicBezTo>
                <a:cubicBezTo>
                  <a:pt x="1625307" y="670869"/>
                  <a:pt x="1616163" y="683918"/>
                  <a:pt x="1622545" y="709921"/>
                </a:cubicBezTo>
                <a:cubicBezTo>
                  <a:pt x="1623307" y="712874"/>
                  <a:pt x="1623783" y="718208"/>
                  <a:pt x="1622259" y="719161"/>
                </a:cubicBezTo>
                <a:cubicBezTo>
                  <a:pt x="1572824" y="751069"/>
                  <a:pt x="1595399" y="832318"/>
                  <a:pt x="1529295" y="853463"/>
                </a:cubicBezTo>
                <a:cubicBezTo>
                  <a:pt x="1509674" y="859750"/>
                  <a:pt x="1499387" y="877180"/>
                  <a:pt x="1505578" y="899183"/>
                </a:cubicBezTo>
                <a:cubicBezTo>
                  <a:pt x="1515484" y="934711"/>
                  <a:pt x="1500720" y="956905"/>
                  <a:pt x="1469383" y="971859"/>
                </a:cubicBezTo>
                <a:cubicBezTo>
                  <a:pt x="1461096" y="975764"/>
                  <a:pt x="1451666" y="981384"/>
                  <a:pt x="1447285" y="988909"/>
                </a:cubicBezTo>
                <a:cubicBezTo>
                  <a:pt x="1425949" y="1025961"/>
                  <a:pt x="1399850" y="1022913"/>
                  <a:pt x="1359655" y="1017388"/>
                </a:cubicBezTo>
                <a:cubicBezTo>
                  <a:pt x="1300028" y="1009102"/>
                  <a:pt x="1264595" y="985670"/>
                  <a:pt x="1243545" y="931282"/>
                </a:cubicBezTo>
                <a:cubicBezTo>
                  <a:pt x="1236782" y="913756"/>
                  <a:pt x="1214303" y="913375"/>
                  <a:pt x="1197730" y="911185"/>
                </a:cubicBezTo>
                <a:cubicBezTo>
                  <a:pt x="1178299" y="908708"/>
                  <a:pt x="1160773" y="904136"/>
                  <a:pt x="1145723" y="890896"/>
                </a:cubicBezTo>
                <a:cubicBezTo>
                  <a:pt x="1105623" y="1030914"/>
                  <a:pt x="1074286" y="1020722"/>
                  <a:pt x="1018850" y="976050"/>
                </a:cubicBezTo>
                <a:cubicBezTo>
                  <a:pt x="1012850" y="993766"/>
                  <a:pt x="1011897" y="1015102"/>
                  <a:pt x="992561" y="1023770"/>
                </a:cubicBezTo>
                <a:cubicBezTo>
                  <a:pt x="948556" y="1043582"/>
                  <a:pt x="945412" y="1080634"/>
                  <a:pt x="943508" y="1122544"/>
                </a:cubicBezTo>
                <a:cubicBezTo>
                  <a:pt x="937126" y="1266753"/>
                  <a:pt x="936554" y="1411057"/>
                  <a:pt x="937793" y="1555360"/>
                </a:cubicBezTo>
                <a:cubicBezTo>
                  <a:pt x="938078" y="1593365"/>
                  <a:pt x="943698" y="1631275"/>
                  <a:pt x="943984" y="1669279"/>
                </a:cubicBezTo>
                <a:cubicBezTo>
                  <a:pt x="944460" y="1727382"/>
                  <a:pt x="899121" y="1703569"/>
                  <a:pt x="870641" y="1707094"/>
                </a:cubicBezTo>
                <a:cubicBezTo>
                  <a:pt x="839399" y="1710904"/>
                  <a:pt x="829779" y="1695568"/>
                  <a:pt x="833970" y="1663850"/>
                </a:cubicBezTo>
                <a:cubicBezTo>
                  <a:pt x="844829" y="1582221"/>
                  <a:pt x="850829" y="1499830"/>
                  <a:pt x="862164" y="1418296"/>
                </a:cubicBezTo>
                <a:cubicBezTo>
                  <a:pt x="866545" y="1386863"/>
                  <a:pt x="857402" y="1370480"/>
                  <a:pt x="828636" y="1360669"/>
                </a:cubicBezTo>
                <a:cubicBezTo>
                  <a:pt x="800156" y="1350954"/>
                  <a:pt x="772724" y="1338000"/>
                  <a:pt x="744054" y="1328951"/>
                </a:cubicBezTo>
                <a:cubicBezTo>
                  <a:pt x="691762" y="1312378"/>
                  <a:pt x="663473" y="1277992"/>
                  <a:pt x="667092" y="1223224"/>
                </a:cubicBezTo>
                <a:cubicBezTo>
                  <a:pt x="670712" y="1169217"/>
                  <a:pt x="651376" y="1139499"/>
                  <a:pt x="594702" y="1137308"/>
                </a:cubicBezTo>
                <a:cubicBezTo>
                  <a:pt x="560603" y="1135975"/>
                  <a:pt x="540219" y="1115496"/>
                  <a:pt x="530027" y="1083397"/>
                </a:cubicBezTo>
                <a:cubicBezTo>
                  <a:pt x="524312" y="1065299"/>
                  <a:pt x="516597" y="1047773"/>
                  <a:pt x="509548" y="1030152"/>
                </a:cubicBezTo>
                <a:cubicBezTo>
                  <a:pt x="503357" y="1014531"/>
                  <a:pt x="490308" y="995957"/>
                  <a:pt x="476687" y="999958"/>
                </a:cubicBezTo>
                <a:cubicBezTo>
                  <a:pt x="432967" y="1012721"/>
                  <a:pt x="383628" y="992719"/>
                  <a:pt x="343718" y="1023675"/>
                </a:cubicBezTo>
                <a:cubicBezTo>
                  <a:pt x="341242" y="1025580"/>
                  <a:pt x="338765" y="1027675"/>
                  <a:pt x="336098" y="1029295"/>
                </a:cubicBezTo>
                <a:cubicBezTo>
                  <a:pt x="321525" y="1037581"/>
                  <a:pt x="299046" y="1044344"/>
                  <a:pt x="291997" y="1031962"/>
                </a:cubicBezTo>
                <a:cubicBezTo>
                  <a:pt x="263708" y="982336"/>
                  <a:pt x="176173" y="1038724"/>
                  <a:pt x="167315" y="959857"/>
                </a:cubicBezTo>
                <a:cubicBezTo>
                  <a:pt x="164267" y="932806"/>
                  <a:pt x="150456" y="924996"/>
                  <a:pt x="124548" y="932997"/>
                </a:cubicBezTo>
                <a:cubicBezTo>
                  <a:pt x="83686" y="945665"/>
                  <a:pt x="60635" y="929187"/>
                  <a:pt x="54253" y="887182"/>
                </a:cubicBezTo>
                <a:cubicBezTo>
                  <a:pt x="52063" y="872989"/>
                  <a:pt x="46062" y="860893"/>
                  <a:pt x="34441" y="850606"/>
                </a:cubicBezTo>
                <a:cubicBezTo>
                  <a:pt x="-16041" y="805933"/>
                  <a:pt x="-10898" y="756213"/>
                  <a:pt x="49015" y="723733"/>
                </a:cubicBezTo>
                <a:cubicBezTo>
                  <a:pt x="69303" y="712779"/>
                  <a:pt x="82257" y="701158"/>
                  <a:pt x="82733" y="677441"/>
                </a:cubicBezTo>
                <a:cubicBezTo>
                  <a:pt x="84162" y="602765"/>
                  <a:pt x="98068" y="592002"/>
                  <a:pt x="173887" y="610766"/>
                </a:cubicBezTo>
                <a:close/>
                <a:moveTo>
                  <a:pt x="885977" y="1148071"/>
                </a:moveTo>
                <a:cubicBezTo>
                  <a:pt x="885977" y="1133593"/>
                  <a:pt x="885786" y="1128831"/>
                  <a:pt x="885977" y="1124068"/>
                </a:cubicBezTo>
                <a:cubicBezTo>
                  <a:pt x="889120" y="1043582"/>
                  <a:pt x="883024" y="1039296"/>
                  <a:pt x="803585" y="1065680"/>
                </a:cubicBezTo>
                <a:cubicBezTo>
                  <a:pt x="758341" y="1080730"/>
                  <a:pt x="702239" y="1031962"/>
                  <a:pt x="705002" y="979479"/>
                </a:cubicBezTo>
                <a:cubicBezTo>
                  <a:pt x="705668" y="966049"/>
                  <a:pt x="716622" y="950904"/>
                  <a:pt x="698810" y="941474"/>
                </a:cubicBezTo>
                <a:cubicBezTo>
                  <a:pt x="694429" y="939188"/>
                  <a:pt x="684142" y="939950"/>
                  <a:pt x="681760" y="943189"/>
                </a:cubicBezTo>
                <a:cubicBezTo>
                  <a:pt x="672045" y="956619"/>
                  <a:pt x="680713" y="970621"/>
                  <a:pt x="683951" y="983956"/>
                </a:cubicBezTo>
                <a:cubicBezTo>
                  <a:pt x="700429" y="1050154"/>
                  <a:pt x="723194" y="1115305"/>
                  <a:pt x="732910" y="1182457"/>
                </a:cubicBezTo>
                <a:cubicBezTo>
                  <a:pt x="742435" y="1248751"/>
                  <a:pt x="771581" y="1265610"/>
                  <a:pt x="835685" y="1282374"/>
                </a:cubicBezTo>
                <a:cubicBezTo>
                  <a:pt x="861021" y="1289041"/>
                  <a:pt x="874546" y="1279802"/>
                  <a:pt x="876261" y="1252084"/>
                </a:cubicBezTo>
                <a:cubicBezTo>
                  <a:pt x="878642" y="1214175"/>
                  <a:pt x="883119" y="1176361"/>
                  <a:pt x="885881" y="1148071"/>
                </a:cubicBezTo>
                <a:close/>
                <a:moveTo>
                  <a:pt x="557174" y="981384"/>
                </a:moveTo>
                <a:cubicBezTo>
                  <a:pt x="564317" y="1011673"/>
                  <a:pt x="573271" y="1042058"/>
                  <a:pt x="590130" y="1069300"/>
                </a:cubicBezTo>
                <a:cubicBezTo>
                  <a:pt x="601941" y="1088445"/>
                  <a:pt x="622610" y="1086826"/>
                  <a:pt x="641470" y="1086826"/>
                </a:cubicBezTo>
                <a:cubicBezTo>
                  <a:pt x="650709" y="1086826"/>
                  <a:pt x="655471" y="1079396"/>
                  <a:pt x="654043" y="1070347"/>
                </a:cubicBezTo>
                <a:cubicBezTo>
                  <a:pt x="645280" y="1015579"/>
                  <a:pt x="638993" y="960334"/>
                  <a:pt x="620324" y="907660"/>
                </a:cubicBezTo>
                <a:cubicBezTo>
                  <a:pt x="614133" y="890230"/>
                  <a:pt x="598798" y="883753"/>
                  <a:pt x="589368" y="901945"/>
                </a:cubicBezTo>
                <a:cubicBezTo>
                  <a:pt x="576509" y="926806"/>
                  <a:pt x="559459" y="950904"/>
                  <a:pt x="557174" y="981384"/>
                </a:cubicBezTo>
                <a:close/>
              </a:path>
            </a:pathLst>
          </a:custGeom>
          <a:solidFill>
            <a:srgbClr val="5EA848"/>
          </a:solidFill>
          <a:ln w="9525" cap="flat">
            <a:noFill/>
            <a:prstDash val="solid"/>
            <a:miter/>
          </a:ln>
        </p:spPr>
        <p:txBody>
          <a:bodyPr rtlCol="0" anchor="ctr"/>
          <a:lstStyle/>
          <a:p>
            <a:endParaRPr lang="LID4096"/>
          </a:p>
        </p:txBody>
      </p:sp>
      <p:sp>
        <p:nvSpPr>
          <p:cNvPr id="11" name="Gráfico 10">
            <a:extLst>
              <a:ext uri="{FF2B5EF4-FFF2-40B4-BE49-F238E27FC236}">
                <a16:creationId xmlns:a16="http://schemas.microsoft.com/office/drawing/2014/main" id="{ADF73DF1-7BF6-2A19-13C6-9D5D2291FBF4}"/>
              </a:ext>
            </a:extLst>
          </p:cNvPr>
          <p:cNvSpPr/>
          <p:nvPr/>
        </p:nvSpPr>
        <p:spPr>
          <a:xfrm>
            <a:off x="1568485" y="1795189"/>
            <a:ext cx="1687106" cy="1709026"/>
          </a:xfrm>
          <a:custGeom>
            <a:avLst/>
            <a:gdLst>
              <a:gd name="connsiteX0" fmla="*/ 173697 w 1687106"/>
              <a:gd name="connsiteY0" fmla="*/ 610385 h 1709026"/>
              <a:gd name="connsiteX1" fmla="*/ 205320 w 1687106"/>
              <a:gd name="connsiteY1" fmla="*/ 508753 h 1709026"/>
              <a:gd name="connsiteX2" fmla="*/ 227513 w 1687106"/>
              <a:gd name="connsiteY2" fmla="*/ 479702 h 1709026"/>
              <a:gd name="connsiteX3" fmla="*/ 272376 w 1687106"/>
              <a:gd name="connsiteY3" fmla="*/ 433030 h 1709026"/>
              <a:gd name="connsiteX4" fmla="*/ 443254 w 1687106"/>
              <a:gd name="connsiteY4" fmla="*/ 401597 h 1709026"/>
              <a:gd name="connsiteX5" fmla="*/ 470496 w 1687106"/>
              <a:gd name="connsiteY5" fmla="*/ 377404 h 1709026"/>
              <a:gd name="connsiteX6" fmla="*/ 514120 w 1687106"/>
              <a:gd name="connsiteY6" fmla="*/ 272343 h 1709026"/>
              <a:gd name="connsiteX7" fmla="*/ 583939 w 1687106"/>
              <a:gd name="connsiteY7" fmla="*/ 216336 h 1709026"/>
              <a:gd name="connsiteX8" fmla="*/ 586415 w 1687106"/>
              <a:gd name="connsiteY8" fmla="*/ 176426 h 1709026"/>
              <a:gd name="connsiteX9" fmla="*/ 602989 w 1687106"/>
              <a:gd name="connsiteY9" fmla="*/ 108513 h 1709026"/>
              <a:gd name="connsiteX10" fmla="*/ 667283 w 1687106"/>
              <a:gd name="connsiteY10" fmla="*/ 116800 h 1709026"/>
              <a:gd name="connsiteX11" fmla="*/ 697286 w 1687106"/>
              <a:gd name="connsiteY11" fmla="*/ 121848 h 1709026"/>
              <a:gd name="connsiteX12" fmla="*/ 809014 w 1687106"/>
              <a:gd name="connsiteY12" fmla="*/ 64984 h 1709026"/>
              <a:gd name="connsiteX13" fmla="*/ 907789 w 1687106"/>
              <a:gd name="connsiteY13" fmla="*/ 43362 h 1709026"/>
              <a:gd name="connsiteX14" fmla="*/ 943222 w 1687106"/>
              <a:gd name="connsiteY14" fmla="*/ 23931 h 1709026"/>
              <a:gd name="connsiteX15" fmla="*/ 1034471 w 1687106"/>
              <a:gd name="connsiteY15" fmla="*/ 46219 h 1709026"/>
              <a:gd name="connsiteX16" fmla="*/ 1071809 w 1687106"/>
              <a:gd name="connsiteY16" fmla="*/ 70889 h 1709026"/>
              <a:gd name="connsiteX17" fmla="*/ 1117053 w 1687106"/>
              <a:gd name="connsiteY17" fmla="*/ 78414 h 1709026"/>
              <a:gd name="connsiteX18" fmla="*/ 1203921 w 1687106"/>
              <a:gd name="connsiteY18" fmla="*/ 107846 h 1709026"/>
              <a:gd name="connsiteX19" fmla="*/ 1275644 w 1687106"/>
              <a:gd name="connsiteY19" fmla="*/ 176331 h 1709026"/>
              <a:gd name="connsiteX20" fmla="*/ 1324317 w 1687106"/>
              <a:gd name="connsiteY20" fmla="*/ 209573 h 1709026"/>
              <a:gd name="connsiteX21" fmla="*/ 1492052 w 1687106"/>
              <a:gd name="connsiteY21" fmla="*/ 290631 h 1709026"/>
              <a:gd name="connsiteX22" fmla="*/ 1506054 w 1687106"/>
              <a:gd name="connsiteY22" fmla="*/ 347590 h 1709026"/>
              <a:gd name="connsiteX23" fmla="*/ 1540439 w 1687106"/>
              <a:gd name="connsiteY23" fmla="*/ 389310 h 1709026"/>
              <a:gd name="connsiteX24" fmla="*/ 1621402 w 1687106"/>
              <a:gd name="connsiteY24" fmla="*/ 429410 h 1709026"/>
              <a:gd name="connsiteX25" fmla="*/ 1570443 w 1687106"/>
              <a:gd name="connsiteY25" fmla="*/ 531423 h 1709026"/>
              <a:gd name="connsiteX26" fmla="*/ 1667312 w 1687106"/>
              <a:gd name="connsiteY26" fmla="*/ 573238 h 1709026"/>
              <a:gd name="connsiteX27" fmla="*/ 1651310 w 1687106"/>
              <a:gd name="connsiteY27" fmla="*/ 660391 h 1709026"/>
              <a:gd name="connsiteX28" fmla="*/ 1622545 w 1687106"/>
              <a:gd name="connsiteY28" fmla="*/ 709921 h 1709026"/>
              <a:gd name="connsiteX29" fmla="*/ 1622259 w 1687106"/>
              <a:gd name="connsiteY29" fmla="*/ 719161 h 1709026"/>
              <a:gd name="connsiteX30" fmla="*/ 1529295 w 1687106"/>
              <a:gd name="connsiteY30" fmla="*/ 853463 h 1709026"/>
              <a:gd name="connsiteX31" fmla="*/ 1505578 w 1687106"/>
              <a:gd name="connsiteY31" fmla="*/ 899183 h 1709026"/>
              <a:gd name="connsiteX32" fmla="*/ 1469383 w 1687106"/>
              <a:gd name="connsiteY32" fmla="*/ 971859 h 1709026"/>
              <a:gd name="connsiteX33" fmla="*/ 1447285 w 1687106"/>
              <a:gd name="connsiteY33" fmla="*/ 988909 h 1709026"/>
              <a:gd name="connsiteX34" fmla="*/ 1359655 w 1687106"/>
              <a:gd name="connsiteY34" fmla="*/ 1017388 h 1709026"/>
              <a:gd name="connsiteX35" fmla="*/ 1243545 w 1687106"/>
              <a:gd name="connsiteY35" fmla="*/ 931282 h 1709026"/>
              <a:gd name="connsiteX36" fmla="*/ 1197730 w 1687106"/>
              <a:gd name="connsiteY36" fmla="*/ 911185 h 1709026"/>
              <a:gd name="connsiteX37" fmla="*/ 1145723 w 1687106"/>
              <a:gd name="connsiteY37" fmla="*/ 890896 h 1709026"/>
              <a:gd name="connsiteX38" fmla="*/ 1018850 w 1687106"/>
              <a:gd name="connsiteY38" fmla="*/ 976050 h 1709026"/>
              <a:gd name="connsiteX39" fmla="*/ 992561 w 1687106"/>
              <a:gd name="connsiteY39" fmla="*/ 1023770 h 1709026"/>
              <a:gd name="connsiteX40" fmla="*/ 943508 w 1687106"/>
              <a:gd name="connsiteY40" fmla="*/ 1122544 h 1709026"/>
              <a:gd name="connsiteX41" fmla="*/ 937793 w 1687106"/>
              <a:gd name="connsiteY41" fmla="*/ 1555360 h 1709026"/>
              <a:gd name="connsiteX42" fmla="*/ 943984 w 1687106"/>
              <a:gd name="connsiteY42" fmla="*/ 1669279 h 1709026"/>
              <a:gd name="connsiteX43" fmla="*/ 870641 w 1687106"/>
              <a:gd name="connsiteY43" fmla="*/ 1707094 h 1709026"/>
              <a:gd name="connsiteX44" fmla="*/ 833970 w 1687106"/>
              <a:gd name="connsiteY44" fmla="*/ 1663850 h 1709026"/>
              <a:gd name="connsiteX45" fmla="*/ 862164 w 1687106"/>
              <a:gd name="connsiteY45" fmla="*/ 1418296 h 1709026"/>
              <a:gd name="connsiteX46" fmla="*/ 828636 w 1687106"/>
              <a:gd name="connsiteY46" fmla="*/ 1360669 h 1709026"/>
              <a:gd name="connsiteX47" fmla="*/ 744054 w 1687106"/>
              <a:gd name="connsiteY47" fmla="*/ 1328951 h 1709026"/>
              <a:gd name="connsiteX48" fmla="*/ 667092 w 1687106"/>
              <a:gd name="connsiteY48" fmla="*/ 1223224 h 1709026"/>
              <a:gd name="connsiteX49" fmla="*/ 594702 w 1687106"/>
              <a:gd name="connsiteY49" fmla="*/ 1137308 h 1709026"/>
              <a:gd name="connsiteX50" fmla="*/ 530027 w 1687106"/>
              <a:gd name="connsiteY50" fmla="*/ 1083397 h 1709026"/>
              <a:gd name="connsiteX51" fmla="*/ 509548 w 1687106"/>
              <a:gd name="connsiteY51" fmla="*/ 1030152 h 1709026"/>
              <a:gd name="connsiteX52" fmla="*/ 476687 w 1687106"/>
              <a:gd name="connsiteY52" fmla="*/ 999958 h 1709026"/>
              <a:gd name="connsiteX53" fmla="*/ 343718 w 1687106"/>
              <a:gd name="connsiteY53" fmla="*/ 1023675 h 1709026"/>
              <a:gd name="connsiteX54" fmla="*/ 336098 w 1687106"/>
              <a:gd name="connsiteY54" fmla="*/ 1029295 h 1709026"/>
              <a:gd name="connsiteX55" fmla="*/ 291997 w 1687106"/>
              <a:gd name="connsiteY55" fmla="*/ 1031962 h 1709026"/>
              <a:gd name="connsiteX56" fmla="*/ 167315 w 1687106"/>
              <a:gd name="connsiteY56" fmla="*/ 959857 h 1709026"/>
              <a:gd name="connsiteX57" fmla="*/ 124548 w 1687106"/>
              <a:gd name="connsiteY57" fmla="*/ 932997 h 1709026"/>
              <a:gd name="connsiteX58" fmla="*/ 54253 w 1687106"/>
              <a:gd name="connsiteY58" fmla="*/ 887182 h 1709026"/>
              <a:gd name="connsiteX59" fmla="*/ 34441 w 1687106"/>
              <a:gd name="connsiteY59" fmla="*/ 850606 h 1709026"/>
              <a:gd name="connsiteX60" fmla="*/ 49015 w 1687106"/>
              <a:gd name="connsiteY60" fmla="*/ 723733 h 1709026"/>
              <a:gd name="connsiteX61" fmla="*/ 82733 w 1687106"/>
              <a:gd name="connsiteY61" fmla="*/ 677441 h 1709026"/>
              <a:gd name="connsiteX62" fmla="*/ 173887 w 1687106"/>
              <a:gd name="connsiteY62" fmla="*/ 610766 h 1709026"/>
              <a:gd name="connsiteX63" fmla="*/ 885977 w 1687106"/>
              <a:gd name="connsiteY63" fmla="*/ 1148071 h 1709026"/>
              <a:gd name="connsiteX64" fmla="*/ 885977 w 1687106"/>
              <a:gd name="connsiteY64" fmla="*/ 1124068 h 1709026"/>
              <a:gd name="connsiteX65" fmla="*/ 803585 w 1687106"/>
              <a:gd name="connsiteY65" fmla="*/ 1065680 h 1709026"/>
              <a:gd name="connsiteX66" fmla="*/ 705002 w 1687106"/>
              <a:gd name="connsiteY66" fmla="*/ 979479 h 1709026"/>
              <a:gd name="connsiteX67" fmla="*/ 698810 w 1687106"/>
              <a:gd name="connsiteY67" fmla="*/ 941474 h 1709026"/>
              <a:gd name="connsiteX68" fmla="*/ 681760 w 1687106"/>
              <a:gd name="connsiteY68" fmla="*/ 943189 h 1709026"/>
              <a:gd name="connsiteX69" fmla="*/ 683951 w 1687106"/>
              <a:gd name="connsiteY69" fmla="*/ 983956 h 1709026"/>
              <a:gd name="connsiteX70" fmla="*/ 732910 w 1687106"/>
              <a:gd name="connsiteY70" fmla="*/ 1182457 h 1709026"/>
              <a:gd name="connsiteX71" fmla="*/ 835685 w 1687106"/>
              <a:gd name="connsiteY71" fmla="*/ 1282374 h 1709026"/>
              <a:gd name="connsiteX72" fmla="*/ 876261 w 1687106"/>
              <a:gd name="connsiteY72" fmla="*/ 1252084 h 1709026"/>
              <a:gd name="connsiteX73" fmla="*/ 885881 w 1687106"/>
              <a:gd name="connsiteY73" fmla="*/ 1148071 h 1709026"/>
              <a:gd name="connsiteX74" fmla="*/ 557174 w 1687106"/>
              <a:gd name="connsiteY74" fmla="*/ 981384 h 1709026"/>
              <a:gd name="connsiteX75" fmla="*/ 590130 w 1687106"/>
              <a:gd name="connsiteY75" fmla="*/ 1069300 h 1709026"/>
              <a:gd name="connsiteX76" fmla="*/ 641470 w 1687106"/>
              <a:gd name="connsiteY76" fmla="*/ 1086826 h 1709026"/>
              <a:gd name="connsiteX77" fmla="*/ 654043 w 1687106"/>
              <a:gd name="connsiteY77" fmla="*/ 1070347 h 1709026"/>
              <a:gd name="connsiteX78" fmla="*/ 620324 w 1687106"/>
              <a:gd name="connsiteY78" fmla="*/ 907660 h 1709026"/>
              <a:gd name="connsiteX79" fmla="*/ 589368 w 1687106"/>
              <a:gd name="connsiteY79" fmla="*/ 901945 h 1709026"/>
              <a:gd name="connsiteX80" fmla="*/ 557174 w 1687106"/>
              <a:gd name="connsiteY80" fmla="*/ 981384 h 1709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1687105" h="1709026">
                <a:moveTo>
                  <a:pt x="173697" y="610385"/>
                </a:moveTo>
                <a:cubicBezTo>
                  <a:pt x="143503" y="548187"/>
                  <a:pt x="146170" y="539043"/>
                  <a:pt x="205320" y="508753"/>
                </a:cubicBezTo>
                <a:cubicBezTo>
                  <a:pt x="218560" y="501895"/>
                  <a:pt x="222274" y="490846"/>
                  <a:pt x="227513" y="479702"/>
                </a:cubicBezTo>
                <a:cubicBezTo>
                  <a:pt x="237324" y="458938"/>
                  <a:pt x="251230" y="436554"/>
                  <a:pt x="272376" y="433030"/>
                </a:cubicBezTo>
                <a:cubicBezTo>
                  <a:pt x="329526" y="423600"/>
                  <a:pt x="381913" y="387214"/>
                  <a:pt x="443254" y="401597"/>
                </a:cubicBezTo>
                <a:cubicBezTo>
                  <a:pt x="464019" y="406455"/>
                  <a:pt x="478306" y="396835"/>
                  <a:pt x="470496" y="377404"/>
                </a:cubicBezTo>
                <a:cubicBezTo>
                  <a:pt x="449827" y="326159"/>
                  <a:pt x="450589" y="293488"/>
                  <a:pt x="514120" y="272343"/>
                </a:cubicBezTo>
                <a:cubicBezTo>
                  <a:pt x="535742" y="265199"/>
                  <a:pt x="552411" y="228052"/>
                  <a:pt x="583939" y="216336"/>
                </a:cubicBezTo>
                <a:cubicBezTo>
                  <a:pt x="595274" y="212145"/>
                  <a:pt x="591178" y="190142"/>
                  <a:pt x="586415" y="176426"/>
                </a:cubicBezTo>
                <a:cubicBezTo>
                  <a:pt x="577081" y="149851"/>
                  <a:pt x="578414" y="126039"/>
                  <a:pt x="602989" y="108513"/>
                </a:cubicBezTo>
                <a:cubicBezTo>
                  <a:pt x="626420" y="91749"/>
                  <a:pt x="648137" y="98416"/>
                  <a:pt x="667283" y="116800"/>
                </a:cubicBezTo>
                <a:cubicBezTo>
                  <a:pt x="676617" y="125753"/>
                  <a:pt x="687761" y="129277"/>
                  <a:pt x="697286" y="121848"/>
                </a:cubicBezTo>
                <a:cubicBezTo>
                  <a:pt x="730910" y="95749"/>
                  <a:pt x="779106" y="100798"/>
                  <a:pt x="809014" y="64984"/>
                </a:cubicBezTo>
                <a:cubicBezTo>
                  <a:pt x="834256" y="34694"/>
                  <a:pt x="875880" y="59173"/>
                  <a:pt x="907789" y="43362"/>
                </a:cubicBezTo>
                <a:cubicBezTo>
                  <a:pt x="919981" y="37266"/>
                  <a:pt x="932363" y="35075"/>
                  <a:pt x="943222" y="23931"/>
                </a:cubicBezTo>
                <a:cubicBezTo>
                  <a:pt x="981036" y="-15026"/>
                  <a:pt x="1021231" y="-5597"/>
                  <a:pt x="1034471" y="46219"/>
                </a:cubicBezTo>
                <a:cubicBezTo>
                  <a:pt x="1040567" y="69937"/>
                  <a:pt x="1046758" y="80509"/>
                  <a:pt x="1071809" y="70889"/>
                </a:cubicBezTo>
                <a:cubicBezTo>
                  <a:pt x="1087811" y="64698"/>
                  <a:pt x="1103623" y="68889"/>
                  <a:pt x="1117053" y="78414"/>
                </a:cubicBezTo>
                <a:cubicBezTo>
                  <a:pt x="1143247" y="96892"/>
                  <a:pt x="1169536" y="106703"/>
                  <a:pt x="1203921" y="107846"/>
                </a:cubicBezTo>
                <a:cubicBezTo>
                  <a:pt x="1240497" y="108989"/>
                  <a:pt x="1261928" y="143851"/>
                  <a:pt x="1275644" y="176331"/>
                </a:cubicBezTo>
                <a:cubicBezTo>
                  <a:pt x="1285550" y="199762"/>
                  <a:pt x="1296028" y="213764"/>
                  <a:pt x="1324317" y="209573"/>
                </a:cubicBezTo>
                <a:cubicBezTo>
                  <a:pt x="1342510" y="206906"/>
                  <a:pt x="1479289" y="276915"/>
                  <a:pt x="1492052" y="290631"/>
                </a:cubicBezTo>
                <a:cubicBezTo>
                  <a:pt x="1507578" y="307300"/>
                  <a:pt x="1514722" y="327874"/>
                  <a:pt x="1506054" y="347590"/>
                </a:cubicBezTo>
                <a:cubicBezTo>
                  <a:pt x="1488528" y="387691"/>
                  <a:pt x="1510817" y="391786"/>
                  <a:pt x="1540439" y="389310"/>
                </a:cubicBezTo>
                <a:cubicBezTo>
                  <a:pt x="1576253" y="386262"/>
                  <a:pt x="1600637" y="402740"/>
                  <a:pt x="1621402" y="429410"/>
                </a:cubicBezTo>
                <a:cubicBezTo>
                  <a:pt x="1654072" y="471415"/>
                  <a:pt x="1642357" y="499705"/>
                  <a:pt x="1570443" y="531423"/>
                </a:cubicBezTo>
                <a:cubicBezTo>
                  <a:pt x="1615211" y="531137"/>
                  <a:pt x="1643690" y="547044"/>
                  <a:pt x="1667312" y="573238"/>
                </a:cubicBezTo>
                <a:cubicBezTo>
                  <a:pt x="1697888" y="607147"/>
                  <a:pt x="1693411" y="643342"/>
                  <a:pt x="1651310" y="660391"/>
                </a:cubicBezTo>
                <a:cubicBezTo>
                  <a:pt x="1625307" y="670869"/>
                  <a:pt x="1616163" y="683918"/>
                  <a:pt x="1622545" y="709921"/>
                </a:cubicBezTo>
                <a:cubicBezTo>
                  <a:pt x="1623307" y="712874"/>
                  <a:pt x="1623783" y="718208"/>
                  <a:pt x="1622259" y="719161"/>
                </a:cubicBezTo>
                <a:cubicBezTo>
                  <a:pt x="1572824" y="751069"/>
                  <a:pt x="1595399" y="832318"/>
                  <a:pt x="1529295" y="853463"/>
                </a:cubicBezTo>
                <a:cubicBezTo>
                  <a:pt x="1509674" y="859750"/>
                  <a:pt x="1499387" y="877180"/>
                  <a:pt x="1505578" y="899183"/>
                </a:cubicBezTo>
                <a:cubicBezTo>
                  <a:pt x="1515484" y="934711"/>
                  <a:pt x="1500720" y="956905"/>
                  <a:pt x="1469383" y="971859"/>
                </a:cubicBezTo>
                <a:cubicBezTo>
                  <a:pt x="1461096" y="975764"/>
                  <a:pt x="1451666" y="981384"/>
                  <a:pt x="1447285" y="988909"/>
                </a:cubicBezTo>
                <a:cubicBezTo>
                  <a:pt x="1425949" y="1025961"/>
                  <a:pt x="1399850" y="1022913"/>
                  <a:pt x="1359655" y="1017388"/>
                </a:cubicBezTo>
                <a:cubicBezTo>
                  <a:pt x="1300028" y="1009102"/>
                  <a:pt x="1264595" y="985670"/>
                  <a:pt x="1243545" y="931282"/>
                </a:cubicBezTo>
                <a:cubicBezTo>
                  <a:pt x="1236782" y="913756"/>
                  <a:pt x="1214303" y="913375"/>
                  <a:pt x="1197730" y="911185"/>
                </a:cubicBezTo>
                <a:cubicBezTo>
                  <a:pt x="1178299" y="908708"/>
                  <a:pt x="1160773" y="904136"/>
                  <a:pt x="1145723" y="890896"/>
                </a:cubicBezTo>
                <a:cubicBezTo>
                  <a:pt x="1105623" y="1030914"/>
                  <a:pt x="1074286" y="1020722"/>
                  <a:pt x="1018850" y="976050"/>
                </a:cubicBezTo>
                <a:cubicBezTo>
                  <a:pt x="1012850" y="993766"/>
                  <a:pt x="1011897" y="1015102"/>
                  <a:pt x="992561" y="1023770"/>
                </a:cubicBezTo>
                <a:cubicBezTo>
                  <a:pt x="948556" y="1043582"/>
                  <a:pt x="945412" y="1080634"/>
                  <a:pt x="943508" y="1122544"/>
                </a:cubicBezTo>
                <a:cubicBezTo>
                  <a:pt x="937126" y="1266753"/>
                  <a:pt x="936554" y="1411057"/>
                  <a:pt x="937793" y="1555360"/>
                </a:cubicBezTo>
                <a:cubicBezTo>
                  <a:pt x="938078" y="1593365"/>
                  <a:pt x="943698" y="1631275"/>
                  <a:pt x="943984" y="1669279"/>
                </a:cubicBezTo>
                <a:cubicBezTo>
                  <a:pt x="944460" y="1727382"/>
                  <a:pt x="899121" y="1703569"/>
                  <a:pt x="870641" y="1707094"/>
                </a:cubicBezTo>
                <a:cubicBezTo>
                  <a:pt x="839399" y="1710904"/>
                  <a:pt x="829779" y="1695568"/>
                  <a:pt x="833970" y="1663850"/>
                </a:cubicBezTo>
                <a:cubicBezTo>
                  <a:pt x="844829" y="1582221"/>
                  <a:pt x="850829" y="1499830"/>
                  <a:pt x="862164" y="1418296"/>
                </a:cubicBezTo>
                <a:cubicBezTo>
                  <a:pt x="866545" y="1386863"/>
                  <a:pt x="857402" y="1370480"/>
                  <a:pt x="828636" y="1360669"/>
                </a:cubicBezTo>
                <a:cubicBezTo>
                  <a:pt x="800156" y="1350954"/>
                  <a:pt x="772724" y="1338000"/>
                  <a:pt x="744054" y="1328951"/>
                </a:cubicBezTo>
                <a:cubicBezTo>
                  <a:pt x="691762" y="1312378"/>
                  <a:pt x="663473" y="1277992"/>
                  <a:pt x="667092" y="1223224"/>
                </a:cubicBezTo>
                <a:cubicBezTo>
                  <a:pt x="670712" y="1169217"/>
                  <a:pt x="651376" y="1139499"/>
                  <a:pt x="594702" y="1137308"/>
                </a:cubicBezTo>
                <a:cubicBezTo>
                  <a:pt x="560603" y="1135975"/>
                  <a:pt x="540219" y="1115496"/>
                  <a:pt x="530027" y="1083397"/>
                </a:cubicBezTo>
                <a:cubicBezTo>
                  <a:pt x="524312" y="1065299"/>
                  <a:pt x="516597" y="1047773"/>
                  <a:pt x="509548" y="1030152"/>
                </a:cubicBezTo>
                <a:cubicBezTo>
                  <a:pt x="503357" y="1014531"/>
                  <a:pt x="490308" y="995957"/>
                  <a:pt x="476687" y="999958"/>
                </a:cubicBezTo>
                <a:cubicBezTo>
                  <a:pt x="432967" y="1012721"/>
                  <a:pt x="383628" y="992719"/>
                  <a:pt x="343718" y="1023675"/>
                </a:cubicBezTo>
                <a:cubicBezTo>
                  <a:pt x="341242" y="1025580"/>
                  <a:pt x="338765" y="1027675"/>
                  <a:pt x="336098" y="1029295"/>
                </a:cubicBezTo>
                <a:cubicBezTo>
                  <a:pt x="321525" y="1037581"/>
                  <a:pt x="299046" y="1044344"/>
                  <a:pt x="291997" y="1031962"/>
                </a:cubicBezTo>
                <a:cubicBezTo>
                  <a:pt x="263708" y="982336"/>
                  <a:pt x="176173" y="1038724"/>
                  <a:pt x="167315" y="959857"/>
                </a:cubicBezTo>
                <a:cubicBezTo>
                  <a:pt x="164267" y="932806"/>
                  <a:pt x="150456" y="924996"/>
                  <a:pt x="124548" y="932997"/>
                </a:cubicBezTo>
                <a:cubicBezTo>
                  <a:pt x="83686" y="945665"/>
                  <a:pt x="60635" y="929187"/>
                  <a:pt x="54253" y="887182"/>
                </a:cubicBezTo>
                <a:cubicBezTo>
                  <a:pt x="52063" y="872989"/>
                  <a:pt x="46062" y="860893"/>
                  <a:pt x="34441" y="850606"/>
                </a:cubicBezTo>
                <a:cubicBezTo>
                  <a:pt x="-16041" y="805933"/>
                  <a:pt x="-10898" y="756213"/>
                  <a:pt x="49015" y="723733"/>
                </a:cubicBezTo>
                <a:cubicBezTo>
                  <a:pt x="69303" y="712779"/>
                  <a:pt x="82257" y="701158"/>
                  <a:pt x="82733" y="677441"/>
                </a:cubicBezTo>
                <a:cubicBezTo>
                  <a:pt x="84162" y="602765"/>
                  <a:pt x="98068" y="592002"/>
                  <a:pt x="173887" y="610766"/>
                </a:cubicBezTo>
                <a:close/>
                <a:moveTo>
                  <a:pt x="885977" y="1148071"/>
                </a:moveTo>
                <a:cubicBezTo>
                  <a:pt x="885977" y="1133593"/>
                  <a:pt x="885786" y="1128831"/>
                  <a:pt x="885977" y="1124068"/>
                </a:cubicBezTo>
                <a:cubicBezTo>
                  <a:pt x="889120" y="1043582"/>
                  <a:pt x="883024" y="1039296"/>
                  <a:pt x="803585" y="1065680"/>
                </a:cubicBezTo>
                <a:cubicBezTo>
                  <a:pt x="758341" y="1080730"/>
                  <a:pt x="702239" y="1031962"/>
                  <a:pt x="705002" y="979479"/>
                </a:cubicBezTo>
                <a:cubicBezTo>
                  <a:pt x="705668" y="966049"/>
                  <a:pt x="716622" y="950904"/>
                  <a:pt x="698810" y="941474"/>
                </a:cubicBezTo>
                <a:cubicBezTo>
                  <a:pt x="694429" y="939188"/>
                  <a:pt x="684142" y="939950"/>
                  <a:pt x="681760" y="943189"/>
                </a:cubicBezTo>
                <a:cubicBezTo>
                  <a:pt x="672045" y="956619"/>
                  <a:pt x="680713" y="970621"/>
                  <a:pt x="683951" y="983956"/>
                </a:cubicBezTo>
                <a:cubicBezTo>
                  <a:pt x="700429" y="1050154"/>
                  <a:pt x="723194" y="1115305"/>
                  <a:pt x="732910" y="1182457"/>
                </a:cubicBezTo>
                <a:cubicBezTo>
                  <a:pt x="742435" y="1248751"/>
                  <a:pt x="771581" y="1265610"/>
                  <a:pt x="835685" y="1282374"/>
                </a:cubicBezTo>
                <a:cubicBezTo>
                  <a:pt x="861021" y="1289041"/>
                  <a:pt x="874546" y="1279802"/>
                  <a:pt x="876261" y="1252084"/>
                </a:cubicBezTo>
                <a:cubicBezTo>
                  <a:pt x="878642" y="1214175"/>
                  <a:pt x="883119" y="1176361"/>
                  <a:pt x="885881" y="1148071"/>
                </a:cubicBezTo>
                <a:close/>
                <a:moveTo>
                  <a:pt x="557174" y="981384"/>
                </a:moveTo>
                <a:cubicBezTo>
                  <a:pt x="564317" y="1011673"/>
                  <a:pt x="573271" y="1042058"/>
                  <a:pt x="590130" y="1069300"/>
                </a:cubicBezTo>
                <a:cubicBezTo>
                  <a:pt x="601941" y="1088445"/>
                  <a:pt x="622610" y="1086826"/>
                  <a:pt x="641470" y="1086826"/>
                </a:cubicBezTo>
                <a:cubicBezTo>
                  <a:pt x="650709" y="1086826"/>
                  <a:pt x="655471" y="1079396"/>
                  <a:pt x="654043" y="1070347"/>
                </a:cubicBezTo>
                <a:cubicBezTo>
                  <a:pt x="645280" y="1015579"/>
                  <a:pt x="638993" y="960334"/>
                  <a:pt x="620324" y="907660"/>
                </a:cubicBezTo>
                <a:cubicBezTo>
                  <a:pt x="614133" y="890230"/>
                  <a:pt x="598798" y="883753"/>
                  <a:pt x="589368" y="901945"/>
                </a:cubicBezTo>
                <a:cubicBezTo>
                  <a:pt x="576509" y="926806"/>
                  <a:pt x="559459" y="950904"/>
                  <a:pt x="557174" y="981384"/>
                </a:cubicBezTo>
                <a:close/>
              </a:path>
            </a:pathLst>
          </a:custGeom>
          <a:solidFill>
            <a:srgbClr val="5EA848"/>
          </a:solidFill>
          <a:ln w="9525" cap="flat">
            <a:noFill/>
            <a:prstDash val="solid"/>
            <a:miter/>
          </a:ln>
        </p:spPr>
        <p:txBody>
          <a:bodyPr rtlCol="0" anchor="ctr"/>
          <a:lstStyle/>
          <a:p>
            <a:endParaRPr lang="LID4096"/>
          </a:p>
        </p:txBody>
      </p:sp>
      <p:grpSp>
        <p:nvGrpSpPr>
          <p:cNvPr id="5" name="Group 4">
            <a:extLst>
              <a:ext uri="{FF2B5EF4-FFF2-40B4-BE49-F238E27FC236}">
                <a16:creationId xmlns:a16="http://schemas.microsoft.com/office/drawing/2014/main" id="{FE7265B5-ABE1-B3CE-254C-91AC681F4DEC}"/>
              </a:ext>
            </a:extLst>
          </p:cNvPr>
          <p:cNvGrpSpPr/>
          <p:nvPr/>
        </p:nvGrpSpPr>
        <p:grpSpPr>
          <a:xfrm>
            <a:off x="2959095" y="95153"/>
            <a:ext cx="6175781" cy="1084696"/>
            <a:chOff x="2959095" y="95153"/>
            <a:chExt cx="6175781" cy="1084696"/>
          </a:xfrm>
        </p:grpSpPr>
        <p:grpSp>
          <p:nvGrpSpPr>
            <p:cNvPr id="13" name="Group 12">
              <a:extLst>
                <a:ext uri="{FF2B5EF4-FFF2-40B4-BE49-F238E27FC236}">
                  <a16:creationId xmlns:a16="http://schemas.microsoft.com/office/drawing/2014/main" id="{8F98A9F7-64D0-9A53-1211-0A2643F25220}"/>
                </a:ext>
              </a:extLst>
            </p:cNvPr>
            <p:cNvGrpSpPr/>
            <p:nvPr/>
          </p:nvGrpSpPr>
          <p:grpSpPr>
            <a:xfrm rot="1888331">
              <a:off x="8522104" y="95153"/>
              <a:ext cx="612772" cy="525096"/>
              <a:chOff x="8426854" y="66578"/>
              <a:chExt cx="612772" cy="525096"/>
            </a:xfrm>
            <a:solidFill>
              <a:srgbClr val="12664A"/>
            </a:solidFill>
          </p:grpSpPr>
          <p:sp>
            <p:nvSpPr>
              <p:cNvPr id="14" name="Freeform: Shape 13">
                <a:extLst>
                  <a:ext uri="{FF2B5EF4-FFF2-40B4-BE49-F238E27FC236}">
                    <a16:creationId xmlns:a16="http://schemas.microsoft.com/office/drawing/2014/main" id="{4824FF89-AF60-59FD-597F-C52CAD603283}"/>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6215A0B4-CA9F-7650-501D-EF422C5F3734}"/>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452E4B40-C316-218F-1C57-225877787CD8}"/>
                </a:ext>
              </a:extLst>
            </p:cNvPr>
            <p:cNvGrpSpPr/>
            <p:nvPr/>
          </p:nvGrpSpPr>
          <p:grpSpPr>
            <a:xfrm rot="16200000">
              <a:off x="2915257" y="383347"/>
              <a:ext cx="612772" cy="525096"/>
              <a:chOff x="8426854" y="66578"/>
              <a:chExt cx="612772" cy="525096"/>
            </a:xfrm>
            <a:solidFill>
              <a:srgbClr val="12664A"/>
            </a:solidFill>
          </p:grpSpPr>
          <p:sp>
            <p:nvSpPr>
              <p:cNvPr id="17" name="Freeform: Shape 16">
                <a:extLst>
                  <a:ext uri="{FF2B5EF4-FFF2-40B4-BE49-F238E27FC236}">
                    <a16:creationId xmlns:a16="http://schemas.microsoft.com/office/drawing/2014/main" id="{3BA78381-C43A-B14E-48E2-3AEB7769E32F}"/>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087F2039-0346-4672-9DDB-2715FFE4BB17}"/>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9" name="Rectangle 18">
              <a:extLst>
                <a:ext uri="{FF2B5EF4-FFF2-40B4-BE49-F238E27FC236}">
                  <a16:creationId xmlns:a16="http://schemas.microsoft.com/office/drawing/2014/main" id="{81BA0D18-FC39-7181-5753-17A87F5143B3}"/>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9252F7D5-1781-1167-A2A2-3E72A3C50DDC}"/>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sp>
        <p:nvSpPr>
          <p:cNvPr id="21" name="TextBox 20">
            <a:extLst>
              <a:ext uri="{FF2B5EF4-FFF2-40B4-BE49-F238E27FC236}">
                <a16:creationId xmlns:a16="http://schemas.microsoft.com/office/drawing/2014/main" id="{957CE9D6-2E9A-DACD-5926-C9E60398B927}"/>
              </a:ext>
            </a:extLst>
          </p:cNvPr>
          <p:cNvSpPr txBox="1"/>
          <p:nvPr/>
        </p:nvSpPr>
        <p:spPr>
          <a:xfrm>
            <a:off x="8420647" y="3373831"/>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2" name="TextBox 21">
            <a:extLst>
              <a:ext uri="{FF2B5EF4-FFF2-40B4-BE49-F238E27FC236}">
                <a16:creationId xmlns:a16="http://schemas.microsoft.com/office/drawing/2014/main" id="{1B315A43-90E5-E593-A0C8-9405BB6EFE8B}"/>
              </a:ext>
            </a:extLst>
          </p:cNvPr>
          <p:cNvSpPr txBox="1"/>
          <p:nvPr/>
        </p:nvSpPr>
        <p:spPr>
          <a:xfrm>
            <a:off x="4882131" y="4155791"/>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3" name="TextBox 22">
            <a:extLst>
              <a:ext uri="{FF2B5EF4-FFF2-40B4-BE49-F238E27FC236}">
                <a16:creationId xmlns:a16="http://schemas.microsoft.com/office/drawing/2014/main" id="{26E0D8DB-5C7C-7357-CD46-45023F84EB71}"/>
              </a:ext>
            </a:extLst>
          </p:cNvPr>
          <p:cNvSpPr txBox="1"/>
          <p:nvPr/>
        </p:nvSpPr>
        <p:spPr>
          <a:xfrm>
            <a:off x="1225527" y="3373831"/>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31915101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900" decel="100000" fill="hold"/>
                                        <p:tgtEl>
                                          <p:spTgt spid="10"/>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900" decel="100000" fill="hold"/>
                                        <p:tgtEl>
                                          <p:spTgt spid="21"/>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900" decel="100000" fill="hold"/>
                                        <p:tgtEl>
                                          <p:spTgt spid="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900" decel="100000" fill="hold"/>
                                        <p:tgtEl>
                                          <p:spTgt spid="22"/>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900" decel="100000" fill="hold"/>
                                        <p:tgtEl>
                                          <p:spTgt spid="11"/>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grpId="0" nodeType="click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900" decel="100000" fill="hold"/>
                                        <p:tgtEl>
                                          <p:spTgt spid="23"/>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1" grpId="0"/>
      <p:bldP spid="22"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EAD61A8-03B9-450E-87C2-47734C1E8E5B}"/>
              </a:ext>
            </a:extLst>
          </p:cNvPr>
          <p:cNvSpPr/>
          <p:nvPr/>
        </p:nvSpPr>
        <p:spPr>
          <a:xfrm>
            <a:off x="0" y="0"/>
            <a:ext cx="45339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D4006DD7-4A1C-47C6-B1D8-488ED7F20533}"/>
              </a:ext>
            </a:extLst>
          </p:cNvPr>
          <p:cNvSpPr txBox="1"/>
          <p:nvPr/>
        </p:nvSpPr>
        <p:spPr>
          <a:xfrm>
            <a:off x="1220158" y="4045395"/>
            <a:ext cx="3243196" cy="1869743"/>
          </a:xfrm>
          <a:prstGeom prst="rect">
            <a:avLst/>
          </a:prstGeom>
          <a:noFill/>
        </p:spPr>
        <p:txBody>
          <a:bodyPr wrap="none" rtlCol="0">
            <a:spAutoFit/>
          </a:bodyPr>
          <a:lstStyle/>
          <a:p>
            <a:pPr algn="r" rtl="1">
              <a:lnSpc>
                <a:spcPct val="150000"/>
              </a:lnSpc>
            </a:pPr>
            <a:r>
              <a:rPr lang="fa-IR" sz="4400" b="1" dirty="0">
                <a:solidFill>
                  <a:schemeClr val="bg1"/>
                </a:solidFill>
                <a:latin typeface="Shabnam" panose="020B0603030804020204" pitchFamily="34" charset="-78"/>
                <a:ea typeface="Roboto Black" panose="02000000000000000000" pitchFamily="2" charset="0"/>
                <a:cs typeface="Shabnam" panose="020B0603030804020204" pitchFamily="34" charset="-78"/>
              </a:rPr>
              <a:t>عوامل تخریب</a:t>
            </a:r>
            <a:endParaRPr lang="en-US" sz="4400" b="1" dirty="0">
              <a:solidFill>
                <a:schemeClr val="bg1"/>
              </a:solidFill>
              <a:latin typeface="Shabnam" panose="020B0603030804020204" pitchFamily="34" charset="-78"/>
              <a:ea typeface="Roboto Black" panose="02000000000000000000" pitchFamily="2" charset="0"/>
              <a:cs typeface="Shabnam" panose="020B0603030804020204" pitchFamily="34" charset="-78"/>
            </a:endParaRPr>
          </a:p>
          <a:p>
            <a:pPr algn="r" rtl="1">
              <a:lnSpc>
                <a:spcPct val="150000"/>
              </a:lnSpc>
            </a:pPr>
            <a:r>
              <a:rPr lang="fa-IR" sz="3600" b="1" dirty="0">
                <a:solidFill>
                  <a:schemeClr val="bg1"/>
                </a:solidFill>
                <a:latin typeface="Shabnam" panose="020B0603030804020204" pitchFamily="34" charset="-78"/>
                <a:ea typeface="Roboto Black" panose="02000000000000000000" pitchFamily="2" charset="0"/>
                <a:cs typeface="Shabnam" panose="020B0603030804020204" pitchFamily="34" charset="-78"/>
              </a:rPr>
              <a:t> زیست‌بوم‌ها</a:t>
            </a:r>
            <a:endParaRPr lang="en-US" sz="3600" b="1" dirty="0">
              <a:solidFill>
                <a:schemeClr val="bg1"/>
              </a:solidFill>
              <a:latin typeface="Shabnam" panose="020B0603030804020204" pitchFamily="34" charset="-78"/>
              <a:ea typeface="Roboto Black" panose="02000000000000000000" pitchFamily="2" charset="0"/>
              <a:cs typeface="Shabnam" panose="020B0603030804020204" pitchFamily="34" charset="-78"/>
            </a:endParaRPr>
          </a:p>
        </p:txBody>
      </p:sp>
      <p:sp>
        <p:nvSpPr>
          <p:cNvPr id="10" name="TextBox 9">
            <a:extLst>
              <a:ext uri="{FF2B5EF4-FFF2-40B4-BE49-F238E27FC236}">
                <a16:creationId xmlns:a16="http://schemas.microsoft.com/office/drawing/2014/main" id="{8D1C4348-D132-4068-A955-D54AF9893D62}"/>
              </a:ext>
            </a:extLst>
          </p:cNvPr>
          <p:cNvSpPr txBox="1"/>
          <p:nvPr userDrawn="1"/>
        </p:nvSpPr>
        <p:spPr>
          <a:xfrm>
            <a:off x="10792609" y="876783"/>
            <a:ext cx="915635" cy="923330"/>
          </a:xfrm>
          <a:prstGeom prst="rect">
            <a:avLst/>
          </a:prstGeom>
          <a:noFill/>
        </p:spPr>
        <p:txBody>
          <a:bodyPr wrap="none" rtlCol="0">
            <a:spAutoFit/>
          </a:bodyPr>
          <a:lstStyle/>
          <a:p>
            <a:pPr algn="l" rtl="1"/>
            <a:r>
              <a:rPr lang="en-US" sz="5400" b="0" i="1" dirty="0">
                <a:solidFill>
                  <a:schemeClr val="accent4"/>
                </a:solidFill>
                <a:latin typeface="Barlow Condensed ExtraBold" panose="00000906000000000000" pitchFamily="2" charset="0"/>
                <a:ea typeface="Roboto Black" panose="02000000000000000000" pitchFamily="2" charset="0"/>
              </a:rPr>
              <a:t>.1</a:t>
            </a:r>
            <a:endParaRPr lang="en-US" sz="4800" b="0" i="1" dirty="0">
              <a:solidFill>
                <a:schemeClr val="accent4"/>
              </a:solidFill>
              <a:latin typeface="Barlow Condensed ExtraBold" panose="00000906000000000000" pitchFamily="2" charset="0"/>
              <a:ea typeface="Roboto Black" panose="02000000000000000000" pitchFamily="2" charset="0"/>
            </a:endParaRPr>
          </a:p>
        </p:txBody>
      </p:sp>
      <p:sp>
        <p:nvSpPr>
          <p:cNvPr id="13" name="TextBox 12">
            <a:extLst>
              <a:ext uri="{FF2B5EF4-FFF2-40B4-BE49-F238E27FC236}">
                <a16:creationId xmlns:a16="http://schemas.microsoft.com/office/drawing/2014/main" id="{E1EC604E-D9E7-42F0-8672-CE19469FADB6}"/>
              </a:ext>
            </a:extLst>
          </p:cNvPr>
          <p:cNvSpPr txBox="1"/>
          <p:nvPr userDrawn="1"/>
        </p:nvSpPr>
        <p:spPr>
          <a:xfrm>
            <a:off x="10792609" y="2753525"/>
            <a:ext cx="915635" cy="923330"/>
          </a:xfrm>
          <a:prstGeom prst="rect">
            <a:avLst/>
          </a:prstGeom>
          <a:noFill/>
        </p:spPr>
        <p:txBody>
          <a:bodyPr wrap="none" rtlCol="0">
            <a:spAutoFit/>
          </a:bodyPr>
          <a:lstStyle/>
          <a:p>
            <a:pPr algn="l" rtl="1"/>
            <a:r>
              <a:rPr lang="en-US" sz="5400" b="0" i="1" dirty="0">
                <a:solidFill>
                  <a:schemeClr val="accent4"/>
                </a:solidFill>
                <a:latin typeface="Barlow Condensed ExtraBold" panose="00000906000000000000" pitchFamily="2" charset="0"/>
                <a:ea typeface="Roboto Black" panose="02000000000000000000" pitchFamily="2" charset="0"/>
              </a:rPr>
              <a:t>.2</a:t>
            </a:r>
            <a:endParaRPr lang="en-US" sz="4800" b="0" i="1" dirty="0">
              <a:solidFill>
                <a:schemeClr val="accent4"/>
              </a:solidFill>
              <a:latin typeface="Barlow Condensed ExtraBold" panose="00000906000000000000" pitchFamily="2" charset="0"/>
              <a:ea typeface="Roboto Black" panose="02000000000000000000" pitchFamily="2" charset="0"/>
            </a:endParaRPr>
          </a:p>
        </p:txBody>
      </p:sp>
      <p:sp>
        <p:nvSpPr>
          <p:cNvPr id="16" name="TextBox 15">
            <a:extLst>
              <a:ext uri="{FF2B5EF4-FFF2-40B4-BE49-F238E27FC236}">
                <a16:creationId xmlns:a16="http://schemas.microsoft.com/office/drawing/2014/main" id="{4752A681-5CD5-4778-AF38-853CE2CD1EB0}"/>
              </a:ext>
            </a:extLst>
          </p:cNvPr>
          <p:cNvSpPr txBox="1"/>
          <p:nvPr userDrawn="1"/>
        </p:nvSpPr>
        <p:spPr>
          <a:xfrm>
            <a:off x="10792609" y="4630270"/>
            <a:ext cx="915635" cy="923330"/>
          </a:xfrm>
          <a:prstGeom prst="rect">
            <a:avLst/>
          </a:prstGeom>
          <a:noFill/>
        </p:spPr>
        <p:txBody>
          <a:bodyPr wrap="none" rtlCol="0">
            <a:spAutoFit/>
          </a:bodyPr>
          <a:lstStyle/>
          <a:p>
            <a:pPr algn="l" rtl="1"/>
            <a:r>
              <a:rPr lang="en-US" sz="5400" b="0" i="1" dirty="0">
                <a:solidFill>
                  <a:schemeClr val="accent4"/>
                </a:solidFill>
                <a:latin typeface="Barlow Condensed ExtraBold" panose="00000906000000000000" pitchFamily="2" charset="0"/>
                <a:ea typeface="Roboto Black" panose="02000000000000000000" pitchFamily="2" charset="0"/>
              </a:rPr>
              <a:t>.3</a:t>
            </a:r>
            <a:endParaRPr lang="en-US" sz="4800" b="0" i="1" dirty="0">
              <a:solidFill>
                <a:schemeClr val="accent4"/>
              </a:solidFill>
              <a:latin typeface="Barlow Condensed ExtraBold" panose="00000906000000000000" pitchFamily="2" charset="0"/>
              <a:ea typeface="Roboto Black" panose="02000000000000000000" pitchFamily="2" charset="0"/>
            </a:endParaRPr>
          </a:p>
        </p:txBody>
      </p:sp>
      <p:sp>
        <p:nvSpPr>
          <p:cNvPr id="17" name="Freeform: Shape 16">
            <a:extLst>
              <a:ext uri="{FF2B5EF4-FFF2-40B4-BE49-F238E27FC236}">
                <a16:creationId xmlns:a16="http://schemas.microsoft.com/office/drawing/2014/main" id="{755F9F42-4FE8-41B0-94E3-E2802267A53A}"/>
              </a:ext>
            </a:extLst>
          </p:cNvPr>
          <p:cNvSpPr/>
          <p:nvPr/>
        </p:nvSpPr>
        <p:spPr>
          <a:xfrm rot="10800000">
            <a:off x="85109" y="5748076"/>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bg1"/>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3"/>
          </p:nvPr>
        </p:nvPicPr>
        <p:blipFill>
          <a:blip r:embed="rId2" cstate="hqprint">
            <a:extLst>
              <a:ext uri="{28A0092B-C50C-407E-A947-70E740481C1C}">
                <a14:useLocalDpi xmlns:a14="http://schemas.microsoft.com/office/drawing/2010/main" val="0"/>
              </a:ext>
            </a:extLst>
          </a:blip>
          <a:srcRect t="10846" b="10846"/>
          <a:stretch>
            <a:fillRect/>
          </a:stretch>
        </p:blipFill>
        <p:spPr/>
      </p:pic>
      <p:sp>
        <p:nvSpPr>
          <p:cNvPr id="20" name="TextBox 19">
            <a:extLst>
              <a:ext uri="{FF2B5EF4-FFF2-40B4-BE49-F238E27FC236}">
                <a16:creationId xmlns:a16="http://schemas.microsoft.com/office/drawing/2014/main" id="{A94957D6-0532-49D2-BE6D-8860C4827268}"/>
              </a:ext>
            </a:extLst>
          </p:cNvPr>
          <p:cNvSpPr txBox="1"/>
          <p:nvPr/>
        </p:nvSpPr>
        <p:spPr>
          <a:xfrm>
            <a:off x="7052929" y="909207"/>
            <a:ext cx="3762401" cy="1358064"/>
          </a:xfrm>
          <a:prstGeom prst="rect">
            <a:avLst/>
          </a:prstGeom>
          <a:noFill/>
        </p:spPr>
        <p:txBody>
          <a:bodyPr wrap="square" rtlCol="0">
            <a:spAutoFit/>
          </a:bodyPr>
          <a:lstStyle/>
          <a:p>
            <a:pPr algn="justLow" rtl="1">
              <a:lnSpc>
                <a:spcPct val="150000"/>
              </a:lnSpc>
            </a:pPr>
            <a:r>
              <a:rPr lang="fa-IR" sz="1400" dirty="0">
                <a:latin typeface="Vazir" panose="020B0603030804020204" pitchFamily="34" charset="-78"/>
                <a:cs typeface="Vazir" panose="020B0603030804020204" pitchFamily="34" charset="-78"/>
              </a:rPr>
              <a:t>از اصلی‌ترین عوامل از بین رفتن و تخریب زیست‌بوم‌ها می‌توان به: سوزاندن و قطع درختان به منظور تهیه زغال و هیزم، قطع درختان برای تولید و تخریب محیط زیست بوده است. </a:t>
            </a:r>
            <a:endParaRPr lang="en-ID" sz="1400" dirty="0">
              <a:latin typeface="Vazir" panose="020B0603030804020204" pitchFamily="34" charset="-78"/>
              <a:ea typeface="Source Sans Pro" panose="020B0503030403020204" pitchFamily="34" charset="0"/>
              <a:cs typeface="Vazir" panose="020B0603030804020204" pitchFamily="34" charset="-78"/>
            </a:endParaRPr>
          </a:p>
        </p:txBody>
      </p:sp>
      <p:sp>
        <p:nvSpPr>
          <p:cNvPr id="4" name="TextBox 3">
            <a:extLst>
              <a:ext uri="{FF2B5EF4-FFF2-40B4-BE49-F238E27FC236}">
                <a16:creationId xmlns:a16="http://schemas.microsoft.com/office/drawing/2014/main" id="{395DE511-72A6-CD50-2706-C31230457A7C}"/>
              </a:ext>
            </a:extLst>
          </p:cNvPr>
          <p:cNvSpPr txBox="1"/>
          <p:nvPr/>
        </p:nvSpPr>
        <p:spPr>
          <a:xfrm>
            <a:off x="7052929" y="2687331"/>
            <a:ext cx="3762401" cy="1358064"/>
          </a:xfrm>
          <a:prstGeom prst="rect">
            <a:avLst/>
          </a:prstGeom>
          <a:noFill/>
        </p:spPr>
        <p:txBody>
          <a:bodyPr wrap="square" rtlCol="0">
            <a:spAutoFit/>
          </a:bodyPr>
          <a:lstStyle/>
          <a:p>
            <a:pPr algn="justLow" rtl="1">
              <a:lnSpc>
                <a:spcPct val="150000"/>
              </a:lnSpc>
            </a:pPr>
            <a:r>
              <a:rPr lang="fa-IR" sz="1400" dirty="0">
                <a:latin typeface="Vazir" panose="020B0603030804020204" pitchFamily="34" charset="-78"/>
                <a:cs typeface="Vazir" panose="020B0603030804020204" pitchFamily="34" charset="-78"/>
              </a:rPr>
              <a:t>از اصلی‌ترین عوامل از بین رفتن و تخریب زیست‌بوم‌ها می‌توان به: سوزاندن و قطع درختان به منظور تهیه زغال و هیزم، قطع درختان برای تولید و تخریب محیط زیست بوده است. </a:t>
            </a:r>
            <a:endParaRPr lang="en-ID" sz="1400" dirty="0">
              <a:latin typeface="Vazir" panose="020B0603030804020204" pitchFamily="34" charset="-78"/>
              <a:ea typeface="Source Sans Pro" panose="020B0503030403020204" pitchFamily="34" charset="0"/>
              <a:cs typeface="Vazir" panose="020B0603030804020204" pitchFamily="34" charset="-78"/>
            </a:endParaRPr>
          </a:p>
        </p:txBody>
      </p:sp>
      <p:sp>
        <p:nvSpPr>
          <p:cNvPr id="6" name="TextBox 5">
            <a:extLst>
              <a:ext uri="{FF2B5EF4-FFF2-40B4-BE49-F238E27FC236}">
                <a16:creationId xmlns:a16="http://schemas.microsoft.com/office/drawing/2014/main" id="{908E2209-3DF1-1A03-4ACE-519A0D4EE9CB}"/>
              </a:ext>
            </a:extLst>
          </p:cNvPr>
          <p:cNvSpPr txBox="1"/>
          <p:nvPr/>
        </p:nvSpPr>
        <p:spPr>
          <a:xfrm>
            <a:off x="7052929" y="4590729"/>
            <a:ext cx="3762401" cy="1358064"/>
          </a:xfrm>
          <a:prstGeom prst="rect">
            <a:avLst/>
          </a:prstGeom>
          <a:noFill/>
        </p:spPr>
        <p:txBody>
          <a:bodyPr wrap="square" rtlCol="0">
            <a:spAutoFit/>
          </a:bodyPr>
          <a:lstStyle/>
          <a:p>
            <a:pPr algn="justLow" rtl="1">
              <a:lnSpc>
                <a:spcPct val="150000"/>
              </a:lnSpc>
            </a:pPr>
            <a:r>
              <a:rPr lang="fa-IR" sz="1400" dirty="0">
                <a:latin typeface="Vazir" panose="020B0603030804020204" pitchFamily="34" charset="-78"/>
                <a:cs typeface="Vazir" panose="020B0603030804020204" pitchFamily="34" charset="-78"/>
              </a:rPr>
              <a:t>از اصلی‌ترین عوامل از بین رفتن و تخریب زیست‌بوم‌ها می‌توان به: سوزاندن و قطع درختان به منظور تهیه زغال و هیزم، قطع درختان برای تولید و تخریب محیط زیست بوده است. </a:t>
            </a:r>
            <a:endParaRPr lang="en-ID" sz="1400" dirty="0">
              <a:latin typeface="Vazir" panose="020B0603030804020204" pitchFamily="34" charset="-78"/>
              <a:ea typeface="Source Sans Pro" panose="020B0503030403020204" pitchFamily="34" charset="0"/>
              <a:cs typeface="Vazir" panose="020B0603030804020204" pitchFamily="34" charset="-78"/>
            </a:endParaRPr>
          </a:p>
        </p:txBody>
      </p:sp>
    </p:spTree>
    <p:extLst>
      <p:ext uri="{BB962C8B-B14F-4D97-AF65-F5344CB8AC3E}">
        <p14:creationId xmlns:p14="http://schemas.microsoft.com/office/powerpoint/2010/main" val="394919716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80">
                                          <p:stCondLst>
                                            <p:cond delay="0"/>
                                          </p:stCondLst>
                                        </p:cTn>
                                        <p:tgtEl>
                                          <p:spTgt spid="10"/>
                                        </p:tgtEl>
                                      </p:cBhvr>
                                    </p:animEffect>
                                    <p:anim calcmode="lin" valueType="num">
                                      <p:cBhvr>
                                        <p:cTn id="1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8" dur="26">
                                          <p:stCondLst>
                                            <p:cond delay="650"/>
                                          </p:stCondLst>
                                        </p:cTn>
                                        <p:tgtEl>
                                          <p:spTgt spid="10"/>
                                        </p:tgtEl>
                                      </p:cBhvr>
                                      <p:to x="100000" y="60000"/>
                                    </p:animScale>
                                    <p:animScale>
                                      <p:cBhvr>
                                        <p:cTn id="19" dur="166" decel="50000">
                                          <p:stCondLst>
                                            <p:cond delay="676"/>
                                          </p:stCondLst>
                                        </p:cTn>
                                        <p:tgtEl>
                                          <p:spTgt spid="10"/>
                                        </p:tgtEl>
                                      </p:cBhvr>
                                      <p:to x="100000" y="100000"/>
                                    </p:animScale>
                                    <p:animScale>
                                      <p:cBhvr>
                                        <p:cTn id="20" dur="26">
                                          <p:stCondLst>
                                            <p:cond delay="1312"/>
                                          </p:stCondLst>
                                        </p:cTn>
                                        <p:tgtEl>
                                          <p:spTgt spid="10"/>
                                        </p:tgtEl>
                                      </p:cBhvr>
                                      <p:to x="100000" y="80000"/>
                                    </p:animScale>
                                    <p:animScale>
                                      <p:cBhvr>
                                        <p:cTn id="21" dur="166" decel="50000">
                                          <p:stCondLst>
                                            <p:cond delay="1338"/>
                                          </p:stCondLst>
                                        </p:cTn>
                                        <p:tgtEl>
                                          <p:spTgt spid="10"/>
                                        </p:tgtEl>
                                      </p:cBhvr>
                                      <p:to x="100000" y="100000"/>
                                    </p:animScale>
                                    <p:animScale>
                                      <p:cBhvr>
                                        <p:cTn id="22" dur="26">
                                          <p:stCondLst>
                                            <p:cond delay="1642"/>
                                          </p:stCondLst>
                                        </p:cTn>
                                        <p:tgtEl>
                                          <p:spTgt spid="10"/>
                                        </p:tgtEl>
                                      </p:cBhvr>
                                      <p:to x="100000" y="90000"/>
                                    </p:animScale>
                                    <p:animScale>
                                      <p:cBhvr>
                                        <p:cTn id="23" dur="166" decel="50000">
                                          <p:stCondLst>
                                            <p:cond delay="1668"/>
                                          </p:stCondLst>
                                        </p:cTn>
                                        <p:tgtEl>
                                          <p:spTgt spid="10"/>
                                        </p:tgtEl>
                                      </p:cBhvr>
                                      <p:to x="100000" y="100000"/>
                                    </p:animScale>
                                    <p:animScale>
                                      <p:cBhvr>
                                        <p:cTn id="24" dur="26">
                                          <p:stCondLst>
                                            <p:cond delay="1808"/>
                                          </p:stCondLst>
                                        </p:cTn>
                                        <p:tgtEl>
                                          <p:spTgt spid="10"/>
                                        </p:tgtEl>
                                      </p:cBhvr>
                                      <p:to x="100000" y="95000"/>
                                    </p:animScale>
                                    <p:animScale>
                                      <p:cBhvr>
                                        <p:cTn id="25" dur="166" decel="50000">
                                          <p:stCondLst>
                                            <p:cond delay="1834"/>
                                          </p:stCondLst>
                                        </p:cTn>
                                        <p:tgtEl>
                                          <p:spTgt spid="10"/>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80">
                                          <p:stCondLst>
                                            <p:cond delay="0"/>
                                          </p:stCondLst>
                                        </p:cTn>
                                        <p:tgtEl>
                                          <p:spTgt spid="13"/>
                                        </p:tgtEl>
                                      </p:cBhvr>
                                    </p:animEffect>
                                    <p:anim calcmode="lin" valueType="num">
                                      <p:cBhvr>
                                        <p:cTn id="31"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36" dur="26">
                                          <p:stCondLst>
                                            <p:cond delay="650"/>
                                          </p:stCondLst>
                                        </p:cTn>
                                        <p:tgtEl>
                                          <p:spTgt spid="13"/>
                                        </p:tgtEl>
                                      </p:cBhvr>
                                      <p:to x="100000" y="60000"/>
                                    </p:animScale>
                                    <p:animScale>
                                      <p:cBhvr>
                                        <p:cTn id="37" dur="166" decel="50000">
                                          <p:stCondLst>
                                            <p:cond delay="676"/>
                                          </p:stCondLst>
                                        </p:cTn>
                                        <p:tgtEl>
                                          <p:spTgt spid="13"/>
                                        </p:tgtEl>
                                      </p:cBhvr>
                                      <p:to x="100000" y="100000"/>
                                    </p:animScale>
                                    <p:animScale>
                                      <p:cBhvr>
                                        <p:cTn id="38" dur="26">
                                          <p:stCondLst>
                                            <p:cond delay="1312"/>
                                          </p:stCondLst>
                                        </p:cTn>
                                        <p:tgtEl>
                                          <p:spTgt spid="13"/>
                                        </p:tgtEl>
                                      </p:cBhvr>
                                      <p:to x="100000" y="80000"/>
                                    </p:animScale>
                                    <p:animScale>
                                      <p:cBhvr>
                                        <p:cTn id="39" dur="166" decel="50000">
                                          <p:stCondLst>
                                            <p:cond delay="1338"/>
                                          </p:stCondLst>
                                        </p:cTn>
                                        <p:tgtEl>
                                          <p:spTgt spid="13"/>
                                        </p:tgtEl>
                                      </p:cBhvr>
                                      <p:to x="100000" y="100000"/>
                                    </p:animScale>
                                    <p:animScale>
                                      <p:cBhvr>
                                        <p:cTn id="40" dur="26">
                                          <p:stCondLst>
                                            <p:cond delay="1642"/>
                                          </p:stCondLst>
                                        </p:cTn>
                                        <p:tgtEl>
                                          <p:spTgt spid="13"/>
                                        </p:tgtEl>
                                      </p:cBhvr>
                                      <p:to x="100000" y="90000"/>
                                    </p:animScale>
                                    <p:animScale>
                                      <p:cBhvr>
                                        <p:cTn id="41" dur="166" decel="50000">
                                          <p:stCondLst>
                                            <p:cond delay="1668"/>
                                          </p:stCondLst>
                                        </p:cTn>
                                        <p:tgtEl>
                                          <p:spTgt spid="13"/>
                                        </p:tgtEl>
                                      </p:cBhvr>
                                      <p:to x="100000" y="100000"/>
                                    </p:animScale>
                                    <p:animScale>
                                      <p:cBhvr>
                                        <p:cTn id="42" dur="26">
                                          <p:stCondLst>
                                            <p:cond delay="1808"/>
                                          </p:stCondLst>
                                        </p:cTn>
                                        <p:tgtEl>
                                          <p:spTgt spid="13"/>
                                        </p:tgtEl>
                                      </p:cBhvr>
                                      <p:to x="100000" y="95000"/>
                                    </p:animScale>
                                    <p:animScale>
                                      <p:cBhvr>
                                        <p:cTn id="43" dur="166" decel="50000">
                                          <p:stCondLst>
                                            <p:cond delay="1834"/>
                                          </p:stCondLst>
                                        </p:cTn>
                                        <p:tgtEl>
                                          <p:spTgt spid="13"/>
                                        </p:tgtEl>
                                      </p:cBhvr>
                                      <p:to x="100000" y="100000"/>
                                    </p:animScale>
                                  </p:childTnLst>
                                </p:cTn>
                              </p:par>
                            </p:childTnLst>
                          </p:cTn>
                        </p:par>
                      </p:childTnLst>
                    </p:cTn>
                  </p:par>
                  <p:par>
                    <p:cTn id="44" fill="hold">
                      <p:stCondLst>
                        <p:cond delay="indefinite"/>
                      </p:stCondLst>
                      <p:childTnLst>
                        <p:par>
                          <p:cTn id="45" fill="hold">
                            <p:stCondLst>
                              <p:cond delay="0"/>
                            </p:stCondLst>
                            <p:childTnLst>
                              <p:par>
                                <p:cTn id="46" presetID="26"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80">
                                          <p:stCondLst>
                                            <p:cond delay="0"/>
                                          </p:stCondLst>
                                        </p:cTn>
                                        <p:tgtEl>
                                          <p:spTgt spid="16"/>
                                        </p:tgtEl>
                                      </p:cBhvr>
                                    </p:animEffect>
                                    <p:anim calcmode="lin" valueType="num">
                                      <p:cBhvr>
                                        <p:cTn id="4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54" dur="26">
                                          <p:stCondLst>
                                            <p:cond delay="650"/>
                                          </p:stCondLst>
                                        </p:cTn>
                                        <p:tgtEl>
                                          <p:spTgt spid="16"/>
                                        </p:tgtEl>
                                      </p:cBhvr>
                                      <p:to x="100000" y="60000"/>
                                    </p:animScale>
                                    <p:animScale>
                                      <p:cBhvr>
                                        <p:cTn id="55" dur="166" decel="50000">
                                          <p:stCondLst>
                                            <p:cond delay="676"/>
                                          </p:stCondLst>
                                        </p:cTn>
                                        <p:tgtEl>
                                          <p:spTgt spid="16"/>
                                        </p:tgtEl>
                                      </p:cBhvr>
                                      <p:to x="100000" y="100000"/>
                                    </p:animScale>
                                    <p:animScale>
                                      <p:cBhvr>
                                        <p:cTn id="56" dur="26">
                                          <p:stCondLst>
                                            <p:cond delay="1312"/>
                                          </p:stCondLst>
                                        </p:cTn>
                                        <p:tgtEl>
                                          <p:spTgt spid="16"/>
                                        </p:tgtEl>
                                      </p:cBhvr>
                                      <p:to x="100000" y="80000"/>
                                    </p:animScale>
                                    <p:animScale>
                                      <p:cBhvr>
                                        <p:cTn id="57" dur="166" decel="50000">
                                          <p:stCondLst>
                                            <p:cond delay="1338"/>
                                          </p:stCondLst>
                                        </p:cTn>
                                        <p:tgtEl>
                                          <p:spTgt spid="16"/>
                                        </p:tgtEl>
                                      </p:cBhvr>
                                      <p:to x="100000" y="100000"/>
                                    </p:animScale>
                                    <p:animScale>
                                      <p:cBhvr>
                                        <p:cTn id="58" dur="26">
                                          <p:stCondLst>
                                            <p:cond delay="1642"/>
                                          </p:stCondLst>
                                        </p:cTn>
                                        <p:tgtEl>
                                          <p:spTgt spid="16"/>
                                        </p:tgtEl>
                                      </p:cBhvr>
                                      <p:to x="100000" y="90000"/>
                                    </p:animScale>
                                    <p:animScale>
                                      <p:cBhvr>
                                        <p:cTn id="59" dur="166" decel="50000">
                                          <p:stCondLst>
                                            <p:cond delay="1668"/>
                                          </p:stCondLst>
                                        </p:cTn>
                                        <p:tgtEl>
                                          <p:spTgt spid="16"/>
                                        </p:tgtEl>
                                      </p:cBhvr>
                                      <p:to x="100000" y="100000"/>
                                    </p:animScale>
                                    <p:animScale>
                                      <p:cBhvr>
                                        <p:cTn id="60" dur="26">
                                          <p:stCondLst>
                                            <p:cond delay="1808"/>
                                          </p:stCondLst>
                                        </p:cTn>
                                        <p:tgtEl>
                                          <p:spTgt spid="16"/>
                                        </p:tgtEl>
                                      </p:cBhvr>
                                      <p:to x="100000" y="95000"/>
                                    </p:animScale>
                                    <p:animScale>
                                      <p:cBhvr>
                                        <p:cTn id="61" dur="166" decel="50000">
                                          <p:stCondLst>
                                            <p:cond delay="1834"/>
                                          </p:stCondLst>
                                        </p:cTn>
                                        <p:tgtEl>
                                          <p:spTgt spid="16"/>
                                        </p:tgtEl>
                                      </p:cBhvr>
                                      <p:to x="100000" y="100000"/>
                                    </p:animScale>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right)">
                                      <p:cBhvr>
                                        <p:cTn id="66" dur="500"/>
                                        <p:tgtEl>
                                          <p:spTgt spid="20"/>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wipe(down)">
                                      <p:cBhvr>
                                        <p:cTn id="71" dur="500"/>
                                        <p:tgtEl>
                                          <p:spTgt spid="5"/>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2" fill="hold" grpId="0"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wipe(right)">
                                      <p:cBhvr>
                                        <p:cTn id="76" dur="500"/>
                                        <p:tgtEl>
                                          <p:spTgt spid="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2" fill="hold" grpId="0" nodeType="click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right)">
                                      <p:cBhvr>
                                        <p:cTn id="8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3" grpId="0"/>
      <p:bldP spid="16" grpId="0"/>
      <p:bldP spid="20" grpId="0"/>
      <p:bldP spid="4"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rma libre: forma 22">
            <a:extLst>
              <a:ext uri="{FF2B5EF4-FFF2-40B4-BE49-F238E27FC236}">
                <a16:creationId xmlns:a16="http://schemas.microsoft.com/office/drawing/2014/main" id="{8F29556C-5F60-E1F1-D588-542A26A902BF}"/>
              </a:ext>
            </a:extLst>
          </p:cNvPr>
          <p:cNvSpPr/>
          <p:nvPr/>
        </p:nvSpPr>
        <p:spPr>
          <a:xfrm>
            <a:off x="-26700" y="6594798"/>
            <a:ext cx="4123804" cy="284266"/>
          </a:xfrm>
          <a:custGeom>
            <a:avLst/>
            <a:gdLst>
              <a:gd name="connsiteX0" fmla="*/ 0 w 4123804"/>
              <a:gd name="connsiteY0" fmla="*/ 0 h 482251"/>
              <a:gd name="connsiteX1" fmla="*/ 4123804 w 4123804"/>
              <a:gd name="connsiteY1" fmla="*/ 0 h 482251"/>
              <a:gd name="connsiteX2" fmla="*/ 4123804 w 4123804"/>
              <a:gd name="connsiteY2" fmla="*/ 482251 h 482251"/>
              <a:gd name="connsiteX3" fmla="*/ 0 w 4123804"/>
              <a:gd name="connsiteY3" fmla="*/ 482251 h 482251"/>
            </a:gdLst>
            <a:ahLst/>
            <a:cxnLst>
              <a:cxn ang="0">
                <a:pos x="connsiteX0" y="connsiteY0"/>
              </a:cxn>
              <a:cxn ang="0">
                <a:pos x="connsiteX1" y="connsiteY1"/>
              </a:cxn>
              <a:cxn ang="0">
                <a:pos x="connsiteX2" y="connsiteY2"/>
              </a:cxn>
              <a:cxn ang="0">
                <a:pos x="connsiteX3" y="connsiteY3"/>
              </a:cxn>
            </a:cxnLst>
            <a:rect l="l" t="t" r="r" b="b"/>
            <a:pathLst>
              <a:path w="4123804" h="482251">
                <a:moveTo>
                  <a:pt x="0" y="0"/>
                </a:moveTo>
                <a:lnTo>
                  <a:pt x="4123804" y="0"/>
                </a:lnTo>
                <a:lnTo>
                  <a:pt x="4123804" y="482251"/>
                </a:lnTo>
                <a:lnTo>
                  <a:pt x="0" y="482251"/>
                </a:lnTo>
                <a:close/>
              </a:path>
            </a:pathLst>
          </a:custGeom>
          <a:solidFill>
            <a:srgbClr val="12664A"/>
          </a:solidFill>
          <a:ln w="14774" cap="flat">
            <a:noFill/>
            <a:prstDash val="solid"/>
            <a:miter/>
          </a:ln>
        </p:spPr>
        <p:txBody>
          <a:bodyPr rtlCol="0" anchor="ctr"/>
          <a:lstStyle/>
          <a:p>
            <a:endParaRPr lang="LID4096"/>
          </a:p>
        </p:txBody>
      </p:sp>
      <p:pic>
        <p:nvPicPr>
          <p:cNvPr id="16" name="Imagen 2">
            <a:extLst>
              <a:ext uri="{FF2B5EF4-FFF2-40B4-BE49-F238E27FC236}">
                <a16:creationId xmlns:a16="http://schemas.microsoft.com/office/drawing/2014/main" id="{D9A796AD-4835-A382-2D37-8AEEEC16D41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7569" y="1179849"/>
            <a:ext cx="6223569" cy="5392625"/>
          </a:xfrm>
          <a:prstGeom prst="rect">
            <a:avLst/>
          </a:prstGeom>
        </p:spPr>
      </p:pic>
      <p:grpSp>
        <p:nvGrpSpPr>
          <p:cNvPr id="2" name="Group 1">
            <a:extLst>
              <a:ext uri="{FF2B5EF4-FFF2-40B4-BE49-F238E27FC236}">
                <a16:creationId xmlns:a16="http://schemas.microsoft.com/office/drawing/2014/main" id="{E6C58960-D2F9-39AE-3736-FB19CEA83CA4}"/>
              </a:ext>
            </a:extLst>
          </p:cNvPr>
          <p:cNvGrpSpPr/>
          <p:nvPr/>
        </p:nvGrpSpPr>
        <p:grpSpPr>
          <a:xfrm>
            <a:off x="2959095" y="95153"/>
            <a:ext cx="6175781" cy="1084696"/>
            <a:chOff x="2959095" y="95153"/>
            <a:chExt cx="6175781" cy="1084696"/>
          </a:xfrm>
        </p:grpSpPr>
        <p:grpSp>
          <p:nvGrpSpPr>
            <p:cNvPr id="17" name="Group 16">
              <a:extLst>
                <a:ext uri="{FF2B5EF4-FFF2-40B4-BE49-F238E27FC236}">
                  <a16:creationId xmlns:a16="http://schemas.microsoft.com/office/drawing/2014/main" id="{C6BC4797-D9E3-3EF1-C124-D06248BB822C}"/>
                </a:ext>
              </a:extLst>
            </p:cNvPr>
            <p:cNvGrpSpPr/>
            <p:nvPr/>
          </p:nvGrpSpPr>
          <p:grpSpPr>
            <a:xfrm rot="1888331">
              <a:off x="8522104" y="95153"/>
              <a:ext cx="612772" cy="525096"/>
              <a:chOff x="8426854" y="66578"/>
              <a:chExt cx="612772" cy="525096"/>
            </a:xfrm>
            <a:solidFill>
              <a:srgbClr val="12664A"/>
            </a:solidFill>
          </p:grpSpPr>
          <p:sp>
            <p:nvSpPr>
              <p:cNvPr id="18" name="Freeform: Shape 17">
                <a:extLst>
                  <a:ext uri="{FF2B5EF4-FFF2-40B4-BE49-F238E27FC236}">
                    <a16:creationId xmlns:a16="http://schemas.microsoft.com/office/drawing/2014/main" id="{E39727A6-221D-1000-C4DE-5B1BB73F88CC}"/>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A01D9070-6E03-D989-C4A5-71406648F533}"/>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20" name="Group 19">
              <a:extLst>
                <a:ext uri="{FF2B5EF4-FFF2-40B4-BE49-F238E27FC236}">
                  <a16:creationId xmlns:a16="http://schemas.microsoft.com/office/drawing/2014/main" id="{FB470E95-4AA8-B8CB-EE86-C1957D4788C8}"/>
                </a:ext>
              </a:extLst>
            </p:cNvPr>
            <p:cNvGrpSpPr/>
            <p:nvPr/>
          </p:nvGrpSpPr>
          <p:grpSpPr>
            <a:xfrm rot="16200000">
              <a:off x="2915257" y="383347"/>
              <a:ext cx="612772" cy="525096"/>
              <a:chOff x="8426854" y="66578"/>
              <a:chExt cx="612772" cy="525096"/>
            </a:xfrm>
            <a:solidFill>
              <a:srgbClr val="12664A"/>
            </a:solidFill>
          </p:grpSpPr>
          <p:sp>
            <p:nvSpPr>
              <p:cNvPr id="21" name="Freeform: Shape 20">
                <a:extLst>
                  <a:ext uri="{FF2B5EF4-FFF2-40B4-BE49-F238E27FC236}">
                    <a16:creationId xmlns:a16="http://schemas.microsoft.com/office/drawing/2014/main" id="{46B53A40-CA51-2832-6847-E55773527624}"/>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5E369843-6B31-333D-B5E4-26B440913135}"/>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23" name="Rectangle 22">
              <a:extLst>
                <a:ext uri="{FF2B5EF4-FFF2-40B4-BE49-F238E27FC236}">
                  <a16:creationId xmlns:a16="http://schemas.microsoft.com/office/drawing/2014/main" id="{F3E76666-3CBE-47D3-900E-F337E7937CC4}"/>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A9598EC8-74CC-2EE3-EB34-997F555808B1}"/>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grpSp>
        <p:nvGrpSpPr>
          <p:cNvPr id="25" name="Group 24">
            <a:extLst>
              <a:ext uri="{FF2B5EF4-FFF2-40B4-BE49-F238E27FC236}">
                <a16:creationId xmlns:a16="http://schemas.microsoft.com/office/drawing/2014/main" id="{5362FA26-49D6-F4E3-B54F-CD4DE796C363}"/>
              </a:ext>
            </a:extLst>
          </p:cNvPr>
          <p:cNvGrpSpPr/>
          <p:nvPr/>
        </p:nvGrpSpPr>
        <p:grpSpPr>
          <a:xfrm>
            <a:off x="6663996" y="3774478"/>
            <a:ext cx="1131551" cy="1131551"/>
            <a:chOff x="6739966" y="1983374"/>
            <a:chExt cx="1131551" cy="1131551"/>
          </a:xfrm>
        </p:grpSpPr>
        <p:sp>
          <p:nvSpPr>
            <p:cNvPr id="26" name="타원 25">
              <a:extLst>
                <a:ext uri="{FF2B5EF4-FFF2-40B4-BE49-F238E27FC236}">
                  <a16:creationId xmlns:a16="http://schemas.microsoft.com/office/drawing/2014/main" id="{33AE3573-9170-7A08-36A7-7EBA8880CCB9}"/>
                </a:ext>
              </a:extLst>
            </p:cNvPr>
            <p:cNvSpPr/>
            <p:nvPr/>
          </p:nvSpPr>
          <p:spPr>
            <a:xfrm>
              <a:off x="6739966"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27" name="그림 30">
              <a:extLst>
                <a:ext uri="{FF2B5EF4-FFF2-40B4-BE49-F238E27FC236}">
                  <a16:creationId xmlns:a16="http://schemas.microsoft.com/office/drawing/2014/main" id="{8C189129-CBE2-D676-9B3C-F56A0257ED9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69598" y="2188341"/>
              <a:ext cx="571754" cy="721618"/>
            </a:xfrm>
            <a:prstGeom prst="rect">
              <a:avLst/>
            </a:prstGeom>
          </p:spPr>
        </p:pic>
      </p:grpSp>
      <p:grpSp>
        <p:nvGrpSpPr>
          <p:cNvPr id="28" name="Group 27">
            <a:extLst>
              <a:ext uri="{FF2B5EF4-FFF2-40B4-BE49-F238E27FC236}">
                <a16:creationId xmlns:a16="http://schemas.microsoft.com/office/drawing/2014/main" id="{9657B407-C272-4FE5-7C11-87D2BD139F61}"/>
              </a:ext>
            </a:extLst>
          </p:cNvPr>
          <p:cNvGrpSpPr/>
          <p:nvPr/>
        </p:nvGrpSpPr>
        <p:grpSpPr>
          <a:xfrm>
            <a:off x="10002650" y="3738719"/>
            <a:ext cx="1131551" cy="1131551"/>
            <a:chOff x="9457917" y="2364373"/>
            <a:chExt cx="1131551" cy="1131551"/>
          </a:xfrm>
        </p:grpSpPr>
        <p:sp>
          <p:nvSpPr>
            <p:cNvPr id="29" name="타원 19">
              <a:extLst>
                <a:ext uri="{FF2B5EF4-FFF2-40B4-BE49-F238E27FC236}">
                  <a16:creationId xmlns:a16="http://schemas.microsoft.com/office/drawing/2014/main" id="{B34BDCD3-3A85-870F-D903-900A1BE5B3FE}"/>
                </a:ext>
              </a:extLst>
            </p:cNvPr>
            <p:cNvSpPr/>
            <p:nvPr/>
          </p:nvSpPr>
          <p:spPr>
            <a:xfrm>
              <a:off x="9457917" y="2364373"/>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30" name="그림 31">
              <a:extLst>
                <a:ext uri="{FF2B5EF4-FFF2-40B4-BE49-F238E27FC236}">
                  <a16:creationId xmlns:a16="http://schemas.microsoft.com/office/drawing/2014/main" id="{960E16FF-0847-0B33-2749-123EB3FD350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57335" y="2554858"/>
              <a:ext cx="596940" cy="750582"/>
            </a:xfrm>
            <a:prstGeom prst="rect">
              <a:avLst/>
            </a:prstGeom>
          </p:spPr>
        </p:pic>
      </p:grpSp>
      <p:sp>
        <p:nvSpPr>
          <p:cNvPr id="31" name="TextBox 30">
            <a:extLst>
              <a:ext uri="{FF2B5EF4-FFF2-40B4-BE49-F238E27FC236}">
                <a16:creationId xmlns:a16="http://schemas.microsoft.com/office/drawing/2014/main" id="{3964A40D-12BA-9F75-56DA-C4F0D17676A8}"/>
              </a:ext>
            </a:extLst>
          </p:cNvPr>
          <p:cNvSpPr txBox="1"/>
          <p:nvPr/>
        </p:nvSpPr>
        <p:spPr>
          <a:xfrm>
            <a:off x="9330150" y="4860532"/>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32" name="TextBox 31">
            <a:extLst>
              <a:ext uri="{FF2B5EF4-FFF2-40B4-BE49-F238E27FC236}">
                <a16:creationId xmlns:a16="http://schemas.microsoft.com/office/drawing/2014/main" id="{8D1703AD-A24E-11C6-2AF4-B9968833347C}"/>
              </a:ext>
            </a:extLst>
          </p:cNvPr>
          <p:cNvSpPr txBox="1"/>
          <p:nvPr/>
        </p:nvSpPr>
        <p:spPr>
          <a:xfrm>
            <a:off x="5991496" y="4896291"/>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33" name="TextBox 32">
            <a:extLst>
              <a:ext uri="{FF2B5EF4-FFF2-40B4-BE49-F238E27FC236}">
                <a16:creationId xmlns:a16="http://schemas.microsoft.com/office/drawing/2014/main" id="{E4DF2E76-BBA0-968E-9B08-9ADACCEB6A9B}"/>
              </a:ext>
            </a:extLst>
          </p:cNvPr>
          <p:cNvSpPr txBox="1"/>
          <p:nvPr/>
        </p:nvSpPr>
        <p:spPr>
          <a:xfrm>
            <a:off x="5818909" y="1517232"/>
            <a:ext cx="6066274" cy="1846659"/>
          </a:xfrm>
          <a:prstGeom prst="rect">
            <a:avLst/>
          </a:prstGeom>
          <a:noFill/>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که شما به راحتی میتوانید بعد از خرید فایل آن را به راحتی تغییر دهید.</a:t>
            </a:r>
            <a:endParaRPr lang="en-US" sz="1600" dirty="0"/>
          </a:p>
        </p:txBody>
      </p:sp>
    </p:spTree>
    <p:extLst>
      <p:ext uri="{BB962C8B-B14F-4D97-AF65-F5344CB8AC3E}">
        <p14:creationId xmlns:p14="http://schemas.microsoft.com/office/powerpoint/2010/main" val="4116859351"/>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6">
            <a:extLst>
              <a:ext uri="{FF2B5EF4-FFF2-40B4-BE49-F238E27FC236}">
                <a16:creationId xmlns:a16="http://schemas.microsoft.com/office/drawing/2014/main" id="{061FE35E-B8C4-82DE-4157-E1BBD3CCB2CA}"/>
              </a:ext>
            </a:extLst>
          </p:cNvPr>
          <p:cNvSpPr/>
          <p:nvPr/>
        </p:nvSpPr>
        <p:spPr>
          <a:xfrm>
            <a:off x="0" y="6742943"/>
            <a:ext cx="12192000" cy="128912"/>
          </a:xfrm>
          <a:prstGeom prst="rect">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 name="Trapecio 7">
            <a:extLst>
              <a:ext uri="{FF2B5EF4-FFF2-40B4-BE49-F238E27FC236}">
                <a16:creationId xmlns:a16="http://schemas.microsoft.com/office/drawing/2014/main" id="{E45F9F16-7267-A464-0A30-90F5F606F099}"/>
              </a:ext>
            </a:extLst>
          </p:cNvPr>
          <p:cNvSpPr/>
          <p:nvPr/>
        </p:nvSpPr>
        <p:spPr>
          <a:xfrm>
            <a:off x="6096000" y="6568931"/>
            <a:ext cx="5223163" cy="277091"/>
          </a:xfrm>
          <a:prstGeom prst="trapezoid">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5" name="Imagen 8">
            <a:extLst>
              <a:ext uri="{FF2B5EF4-FFF2-40B4-BE49-F238E27FC236}">
                <a16:creationId xmlns:a16="http://schemas.microsoft.com/office/drawing/2014/main" id="{037D46C7-350A-B07C-2D04-D9A891DE18F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flipH="1">
            <a:off x="9601199" y="5418530"/>
            <a:ext cx="2590799" cy="1439470"/>
          </a:xfrm>
          <a:prstGeom prst="rect">
            <a:avLst/>
          </a:prstGeom>
        </p:spPr>
      </p:pic>
      <p:pic>
        <p:nvPicPr>
          <p:cNvPr id="6" name="Imagen 2">
            <a:extLst>
              <a:ext uri="{FF2B5EF4-FFF2-40B4-BE49-F238E27FC236}">
                <a16:creationId xmlns:a16="http://schemas.microsoft.com/office/drawing/2014/main" id="{6C63DB19-C3A3-3FEB-BF9A-16CEFEA76A3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25909" y="651164"/>
            <a:ext cx="6066089" cy="6237624"/>
          </a:xfrm>
          <a:prstGeom prst="rect">
            <a:avLst/>
          </a:prstGeom>
        </p:spPr>
      </p:pic>
      <p:grpSp>
        <p:nvGrpSpPr>
          <p:cNvPr id="15" name="Group 14">
            <a:extLst>
              <a:ext uri="{FF2B5EF4-FFF2-40B4-BE49-F238E27FC236}">
                <a16:creationId xmlns:a16="http://schemas.microsoft.com/office/drawing/2014/main" id="{30089424-251F-0F53-A0BE-6C323453DECF}"/>
              </a:ext>
            </a:extLst>
          </p:cNvPr>
          <p:cNvGrpSpPr/>
          <p:nvPr/>
        </p:nvGrpSpPr>
        <p:grpSpPr>
          <a:xfrm>
            <a:off x="373837" y="332509"/>
            <a:ext cx="5148754" cy="904312"/>
            <a:chOff x="193040" y="152125"/>
            <a:chExt cx="6175781" cy="1084696"/>
          </a:xfrm>
        </p:grpSpPr>
        <p:grpSp>
          <p:nvGrpSpPr>
            <p:cNvPr id="7" name="Group 6">
              <a:extLst>
                <a:ext uri="{FF2B5EF4-FFF2-40B4-BE49-F238E27FC236}">
                  <a16:creationId xmlns:a16="http://schemas.microsoft.com/office/drawing/2014/main" id="{B8E290EC-881C-6BC2-4264-E947067386C7}"/>
                </a:ext>
              </a:extLst>
            </p:cNvPr>
            <p:cNvGrpSpPr/>
            <p:nvPr/>
          </p:nvGrpSpPr>
          <p:grpSpPr>
            <a:xfrm rot="1888331">
              <a:off x="5756049" y="152125"/>
              <a:ext cx="612772" cy="525096"/>
              <a:chOff x="8426854" y="66578"/>
              <a:chExt cx="612772" cy="525096"/>
            </a:xfrm>
            <a:solidFill>
              <a:srgbClr val="12664A"/>
            </a:solidFill>
          </p:grpSpPr>
          <p:sp>
            <p:nvSpPr>
              <p:cNvPr id="8" name="Freeform: Shape 7">
                <a:extLst>
                  <a:ext uri="{FF2B5EF4-FFF2-40B4-BE49-F238E27FC236}">
                    <a16:creationId xmlns:a16="http://schemas.microsoft.com/office/drawing/2014/main" id="{8B590632-17FF-0893-7C98-EE35C1B78BC4}"/>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6E27207D-5CC9-9292-051D-963FA5CA5898}"/>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0" name="Group 9">
              <a:extLst>
                <a:ext uri="{FF2B5EF4-FFF2-40B4-BE49-F238E27FC236}">
                  <a16:creationId xmlns:a16="http://schemas.microsoft.com/office/drawing/2014/main" id="{552CD228-0A17-1E73-1E89-EE52F1C2E7CF}"/>
                </a:ext>
              </a:extLst>
            </p:cNvPr>
            <p:cNvGrpSpPr/>
            <p:nvPr/>
          </p:nvGrpSpPr>
          <p:grpSpPr>
            <a:xfrm rot="16200000">
              <a:off x="149202" y="440319"/>
              <a:ext cx="612772" cy="525096"/>
              <a:chOff x="8426854" y="66578"/>
              <a:chExt cx="612772" cy="525096"/>
            </a:xfrm>
            <a:solidFill>
              <a:srgbClr val="12664A"/>
            </a:solidFill>
          </p:grpSpPr>
          <p:sp>
            <p:nvSpPr>
              <p:cNvPr id="11" name="Freeform: Shape 10">
                <a:extLst>
                  <a:ext uri="{FF2B5EF4-FFF2-40B4-BE49-F238E27FC236}">
                    <a16:creationId xmlns:a16="http://schemas.microsoft.com/office/drawing/2014/main" id="{88A619F3-0E0C-193A-23BD-4339069A216D}"/>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C40F9384-15E6-A3A2-2639-5BD0A2074C57}"/>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3" name="Rectangle 12">
              <a:extLst>
                <a:ext uri="{FF2B5EF4-FFF2-40B4-BE49-F238E27FC236}">
                  <a16:creationId xmlns:a16="http://schemas.microsoft.com/office/drawing/2014/main" id="{5E21DB0B-2170-3820-B2E1-053E40B315A0}"/>
                </a:ext>
              </a:extLst>
            </p:cNvPr>
            <p:cNvSpPr/>
            <p:nvPr/>
          </p:nvSpPr>
          <p:spPr>
            <a:xfrm>
              <a:off x="1958345" y="1145381"/>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5424B6F5-EFDD-D2BE-9FA6-F53AD934A87A}"/>
                </a:ext>
              </a:extLst>
            </p:cNvPr>
            <p:cNvSpPr txBox="1"/>
            <p:nvPr/>
          </p:nvSpPr>
          <p:spPr>
            <a:xfrm>
              <a:off x="603184" y="399797"/>
              <a:ext cx="5492815" cy="627587"/>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sp>
        <p:nvSpPr>
          <p:cNvPr id="16" name="TextBox 15">
            <a:extLst>
              <a:ext uri="{FF2B5EF4-FFF2-40B4-BE49-F238E27FC236}">
                <a16:creationId xmlns:a16="http://schemas.microsoft.com/office/drawing/2014/main" id="{DD7D430F-74BF-BFF7-D1EA-34B1F4888B74}"/>
              </a:ext>
            </a:extLst>
          </p:cNvPr>
          <p:cNvSpPr txBox="1"/>
          <p:nvPr/>
        </p:nvSpPr>
        <p:spPr>
          <a:xfrm>
            <a:off x="329964" y="1541297"/>
            <a:ext cx="5318225" cy="4316566"/>
          </a:xfrm>
          <a:prstGeom prst="rect">
            <a:avLst/>
          </a:prstGeom>
          <a:noFill/>
        </p:spPr>
        <p:txBody>
          <a:bodyPr wrap="square" rtlCol="0">
            <a:spAutoFit/>
          </a:bodyPr>
          <a:lstStyle/>
          <a:p>
            <a:pPr algn="justLow" rtl="1">
              <a:lnSpc>
                <a:spcPct val="4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916225353"/>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randombar(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0">
            <a:extLst>
              <a:ext uri="{FF2B5EF4-FFF2-40B4-BE49-F238E27FC236}">
                <a16:creationId xmlns:a16="http://schemas.microsoft.com/office/drawing/2014/main" id="{6E89038D-A2AD-9DB9-C545-9738C671B0BC}"/>
              </a:ext>
            </a:extLst>
          </p:cNvPr>
          <p:cNvSpPr/>
          <p:nvPr/>
        </p:nvSpPr>
        <p:spPr>
          <a:xfrm>
            <a:off x="0" y="6742943"/>
            <a:ext cx="12192000" cy="128912"/>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5" name="Trapecio 11">
            <a:extLst>
              <a:ext uri="{FF2B5EF4-FFF2-40B4-BE49-F238E27FC236}">
                <a16:creationId xmlns:a16="http://schemas.microsoft.com/office/drawing/2014/main" id="{E98C4E1D-7C51-9E7E-E1D6-C3087FD996C6}"/>
              </a:ext>
            </a:extLst>
          </p:cNvPr>
          <p:cNvSpPr/>
          <p:nvPr/>
        </p:nvSpPr>
        <p:spPr>
          <a:xfrm>
            <a:off x="-9652" y="6667309"/>
            <a:ext cx="5223163" cy="194485"/>
          </a:xfrm>
          <a:prstGeom prst="trapezoid">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6" name="Forma libre: forma 12">
            <a:extLst>
              <a:ext uri="{FF2B5EF4-FFF2-40B4-BE49-F238E27FC236}">
                <a16:creationId xmlns:a16="http://schemas.microsoft.com/office/drawing/2014/main" id="{BF9D001D-9497-2F45-490F-AD748995F7A2}"/>
              </a:ext>
            </a:extLst>
          </p:cNvPr>
          <p:cNvSpPr/>
          <p:nvPr/>
        </p:nvSpPr>
        <p:spPr>
          <a:xfrm>
            <a:off x="8861644" y="6841317"/>
            <a:ext cx="26373" cy="30539"/>
          </a:xfrm>
          <a:custGeom>
            <a:avLst/>
            <a:gdLst>
              <a:gd name="connsiteX0" fmla="*/ 0 w 26373"/>
              <a:gd name="connsiteY0" fmla="*/ 0 h 30539"/>
              <a:gd name="connsiteX1" fmla="*/ 26373 w 26373"/>
              <a:gd name="connsiteY1" fmla="*/ 30539 h 30539"/>
              <a:gd name="connsiteX2" fmla="*/ 675 w 26373"/>
              <a:gd name="connsiteY2" fmla="*/ 30539 h 30539"/>
              <a:gd name="connsiteX3" fmla="*/ 0 w 26373"/>
              <a:gd name="connsiteY3" fmla="*/ 0 h 30539"/>
            </a:gdLst>
            <a:ahLst/>
            <a:cxnLst>
              <a:cxn ang="0">
                <a:pos x="connsiteX0" y="connsiteY0"/>
              </a:cxn>
              <a:cxn ang="0">
                <a:pos x="connsiteX1" y="connsiteY1"/>
              </a:cxn>
              <a:cxn ang="0">
                <a:pos x="connsiteX2" y="connsiteY2"/>
              </a:cxn>
              <a:cxn ang="0">
                <a:pos x="connsiteX3" y="connsiteY3"/>
              </a:cxn>
            </a:cxnLst>
            <a:rect l="l" t="t" r="r" b="b"/>
            <a:pathLst>
              <a:path w="26373" h="30539">
                <a:moveTo>
                  <a:pt x="0" y="0"/>
                </a:moveTo>
                <a:lnTo>
                  <a:pt x="26373" y="30539"/>
                </a:lnTo>
                <a:lnTo>
                  <a:pt x="675" y="30539"/>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LID4096"/>
          </a:p>
        </p:txBody>
      </p:sp>
      <p:sp>
        <p:nvSpPr>
          <p:cNvPr id="7" name="Forma libre: forma 13">
            <a:extLst>
              <a:ext uri="{FF2B5EF4-FFF2-40B4-BE49-F238E27FC236}">
                <a16:creationId xmlns:a16="http://schemas.microsoft.com/office/drawing/2014/main" id="{B96C1A08-B45A-0495-069D-A2B623B8D0AA}"/>
              </a:ext>
            </a:extLst>
          </p:cNvPr>
          <p:cNvSpPr/>
          <p:nvPr/>
        </p:nvSpPr>
        <p:spPr>
          <a:xfrm>
            <a:off x="9971504" y="6871479"/>
            <a:ext cx="394" cy="376"/>
          </a:xfrm>
          <a:custGeom>
            <a:avLst/>
            <a:gdLst>
              <a:gd name="connsiteX0" fmla="*/ 0 w 394"/>
              <a:gd name="connsiteY0" fmla="*/ 0 h 376"/>
              <a:gd name="connsiteX1" fmla="*/ 394 w 394"/>
              <a:gd name="connsiteY1" fmla="*/ 376 h 376"/>
              <a:gd name="connsiteX2" fmla="*/ 96 w 394"/>
              <a:gd name="connsiteY2" fmla="*/ 376 h 376"/>
              <a:gd name="connsiteX3" fmla="*/ 0 w 394"/>
              <a:gd name="connsiteY3" fmla="*/ 0 h 376"/>
            </a:gdLst>
            <a:ahLst/>
            <a:cxnLst>
              <a:cxn ang="0">
                <a:pos x="connsiteX0" y="connsiteY0"/>
              </a:cxn>
              <a:cxn ang="0">
                <a:pos x="connsiteX1" y="connsiteY1"/>
              </a:cxn>
              <a:cxn ang="0">
                <a:pos x="connsiteX2" y="connsiteY2"/>
              </a:cxn>
              <a:cxn ang="0">
                <a:pos x="connsiteX3" y="connsiteY3"/>
              </a:cxn>
            </a:cxnLst>
            <a:rect l="l" t="t" r="r" b="b"/>
            <a:pathLst>
              <a:path w="394" h="376">
                <a:moveTo>
                  <a:pt x="0" y="0"/>
                </a:moveTo>
                <a:lnTo>
                  <a:pt x="394" y="376"/>
                </a:lnTo>
                <a:lnTo>
                  <a:pt x="96" y="376"/>
                </a:ln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LID4096"/>
          </a:p>
        </p:txBody>
      </p:sp>
      <p:pic>
        <p:nvPicPr>
          <p:cNvPr id="8" name="Imagen 14">
            <a:extLst>
              <a:ext uri="{FF2B5EF4-FFF2-40B4-BE49-F238E27FC236}">
                <a16:creationId xmlns:a16="http://schemas.microsoft.com/office/drawing/2014/main" id="{757A0B89-B82C-D928-B07D-F235FC8AACA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52" y="5531644"/>
            <a:ext cx="2680424" cy="1340212"/>
          </a:xfrm>
          <a:prstGeom prst="rect">
            <a:avLst/>
          </a:prstGeom>
        </p:spPr>
      </p:pic>
      <p:sp>
        <p:nvSpPr>
          <p:cNvPr id="9" name="Gráfico 2">
            <a:extLst>
              <a:ext uri="{FF2B5EF4-FFF2-40B4-BE49-F238E27FC236}">
                <a16:creationId xmlns:a16="http://schemas.microsoft.com/office/drawing/2014/main" id="{7B8EC522-A672-276D-7257-FE64A7424F2B}"/>
              </a:ext>
            </a:extLst>
          </p:cNvPr>
          <p:cNvSpPr/>
          <p:nvPr/>
        </p:nvSpPr>
        <p:spPr>
          <a:xfrm>
            <a:off x="8444507" y="2186071"/>
            <a:ext cx="2074225" cy="1762739"/>
          </a:xfrm>
          <a:custGeom>
            <a:avLst/>
            <a:gdLst>
              <a:gd name="connsiteX0" fmla="*/ 1989167 w 2074225"/>
              <a:gd name="connsiteY0" fmla="*/ 1686510 h 1762739"/>
              <a:gd name="connsiteX1" fmla="*/ 2038221 w 2074225"/>
              <a:gd name="connsiteY1" fmla="*/ 1596879 h 1762739"/>
              <a:gd name="connsiteX2" fmla="*/ 2050984 w 2074225"/>
              <a:gd name="connsiteY2" fmla="*/ 1581163 h 1762739"/>
              <a:gd name="connsiteX3" fmla="*/ 2055747 w 2074225"/>
              <a:gd name="connsiteY3" fmla="*/ 1603356 h 1762739"/>
              <a:gd name="connsiteX4" fmla="*/ 2029267 w 2074225"/>
              <a:gd name="connsiteY4" fmla="*/ 1706036 h 1762739"/>
              <a:gd name="connsiteX5" fmla="*/ 2074225 w 2074225"/>
              <a:gd name="connsiteY5" fmla="*/ 1659078 h 1762739"/>
              <a:gd name="connsiteX6" fmla="*/ 2036220 w 2074225"/>
              <a:gd name="connsiteY6" fmla="*/ 1753566 h 1762739"/>
              <a:gd name="connsiteX7" fmla="*/ 1999073 w 2074225"/>
              <a:gd name="connsiteY7" fmla="*/ 1762233 h 1762739"/>
              <a:gd name="connsiteX8" fmla="*/ 1549874 w 2074225"/>
              <a:gd name="connsiteY8" fmla="*/ 1762424 h 1762739"/>
              <a:gd name="connsiteX9" fmla="*/ 563179 w 2074225"/>
              <a:gd name="connsiteY9" fmla="*/ 1761471 h 1762739"/>
              <a:gd name="connsiteX10" fmla="*/ 28827 w 2074225"/>
              <a:gd name="connsiteY10" fmla="*/ 1761948 h 1762739"/>
              <a:gd name="connsiteX11" fmla="*/ 1966 w 2074225"/>
              <a:gd name="connsiteY11" fmla="*/ 1756995 h 1762739"/>
              <a:gd name="connsiteX12" fmla="*/ 13396 w 2074225"/>
              <a:gd name="connsiteY12" fmla="*/ 1734039 h 1762739"/>
              <a:gd name="connsiteX13" fmla="*/ 104646 w 2074225"/>
              <a:gd name="connsiteY13" fmla="*/ 1583925 h 1762739"/>
              <a:gd name="connsiteX14" fmla="*/ 115885 w 2074225"/>
              <a:gd name="connsiteY14" fmla="*/ 1569733 h 1762739"/>
              <a:gd name="connsiteX15" fmla="*/ 121600 w 2074225"/>
              <a:gd name="connsiteY15" fmla="*/ 1588593 h 1762739"/>
              <a:gd name="connsiteX16" fmla="*/ 94930 w 2074225"/>
              <a:gd name="connsiteY16" fmla="*/ 1704226 h 1762739"/>
              <a:gd name="connsiteX17" fmla="*/ 118457 w 2074225"/>
              <a:gd name="connsiteY17" fmla="*/ 1666031 h 1762739"/>
              <a:gd name="connsiteX18" fmla="*/ 129220 w 2074225"/>
              <a:gd name="connsiteY18" fmla="*/ 1659173 h 1762739"/>
              <a:gd name="connsiteX19" fmla="*/ 133697 w 2074225"/>
              <a:gd name="connsiteY19" fmla="*/ 1671270 h 1762739"/>
              <a:gd name="connsiteX20" fmla="*/ 125791 w 2074225"/>
              <a:gd name="connsiteY20" fmla="*/ 1716704 h 1762739"/>
              <a:gd name="connsiteX21" fmla="*/ 218946 w 2074225"/>
              <a:gd name="connsiteY21" fmla="*/ 1561732 h 1762739"/>
              <a:gd name="connsiteX22" fmla="*/ 217612 w 2074225"/>
              <a:gd name="connsiteY22" fmla="*/ 1647648 h 1762739"/>
              <a:gd name="connsiteX23" fmla="*/ 240948 w 2074225"/>
              <a:gd name="connsiteY23" fmla="*/ 1595641 h 1762739"/>
              <a:gd name="connsiteX24" fmla="*/ 254474 w 2074225"/>
              <a:gd name="connsiteY24" fmla="*/ 1581354 h 1762739"/>
              <a:gd name="connsiteX25" fmla="*/ 258093 w 2074225"/>
              <a:gd name="connsiteY25" fmla="*/ 1601737 h 1762739"/>
              <a:gd name="connsiteX26" fmla="*/ 239043 w 2074225"/>
              <a:gd name="connsiteY26" fmla="*/ 1689843 h 1762739"/>
              <a:gd name="connsiteX27" fmla="*/ 295717 w 2074225"/>
              <a:gd name="connsiteY27" fmla="*/ 1589640 h 1762739"/>
              <a:gd name="connsiteX28" fmla="*/ 311243 w 2074225"/>
              <a:gd name="connsiteY28" fmla="*/ 1570686 h 1762739"/>
              <a:gd name="connsiteX29" fmla="*/ 313243 w 2074225"/>
              <a:gd name="connsiteY29" fmla="*/ 1596498 h 1762739"/>
              <a:gd name="connsiteX30" fmla="*/ 297051 w 2074225"/>
              <a:gd name="connsiteY30" fmla="*/ 1683271 h 1762739"/>
              <a:gd name="connsiteX31" fmla="*/ 342294 w 2074225"/>
              <a:gd name="connsiteY31" fmla="*/ 1575829 h 1762739"/>
              <a:gd name="connsiteX32" fmla="*/ 368012 w 2074225"/>
              <a:gd name="connsiteY32" fmla="*/ 1215594 h 1762739"/>
              <a:gd name="connsiteX33" fmla="*/ 356487 w 2074225"/>
              <a:gd name="connsiteY33" fmla="*/ 1224833 h 1762739"/>
              <a:gd name="connsiteX34" fmla="*/ 130839 w 2074225"/>
              <a:gd name="connsiteY34" fmla="*/ 1347705 h 1762739"/>
              <a:gd name="connsiteX35" fmla="*/ 112361 w 2074225"/>
              <a:gd name="connsiteY35" fmla="*/ 1344562 h 1762739"/>
              <a:gd name="connsiteX36" fmla="*/ 123600 w 2074225"/>
              <a:gd name="connsiteY36" fmla="*/ 1327703 h 1762739"/>
              <a:gd name="connsiteX37" fmla="*/ 156271 w 2074225"/>
              <a:gd name="connsiteY37" fmla="*/ 1294365 h 1762739"/>
              <a:gd name="connsiteX38" fmla="*/ 131601 w 2074225"/>
              <a:gd name="connsiteY38" fmla="*/ 1284269 h 1762739"/>
              <a:gd name="connsiteX39" fmla="*/ 150080 w 2074225"/>
              <a:gd name="connsiteY39" fmla="*/ 1264743 h 1762739"/>
              <a:gd name="connsiteX40" fmla="*/ 171035 w 2074225"/>
              <a:gd name="connsiteY40" fmla="*/ 1246740 h 1762739"/>
              <a:gd name="connsiteX41" fmla="*/ 148937 w 2074225"/>
              <a:gd name="connsiteY41" fmla="*/ 1234644 h 1762739"/>
              <a:gd name="connsiteX42" fmla="*/ 187418 w 2074225"/>
              <a:gd name="connsiteY42" fmla="*/ 1194829 h 1762739"/>
              <a:gd name="connsiteX43" fmla="*/ 166082 w 2074225"/>
              <a:gd name="connsiteY43" fmla="*/ 1180827 h 1762739"/>
              <a:gd name="connsiteX44" fmla="*/ 185037 w 2074225"/>
              <a:gd name="connsiteY44" fmla="*/ 1159491 h 1762739"/>
              <a:gd name="connsiteX45" fmla="*/ 187227 w 2074225"/>
              <a:gd name="connsiteY45" fmla="*/ 1125106 h 1762739"/>
              <a:gd name="connsiteX46" fmla="*/ 208468 w 2074225"/>
              <a:gd name="connsiteY46" fmla="*/ 1087673 h 1762739"/>
              <a:gd name="connsiteX47" fmla="*/ 208849 w 2074225"/>
              <a:gd name="connsiteY47" fmla="*/ 1062241 h 1762739"/>
              <a:gd name="connsiteX48" fmla="*/ 184751 w 2074225"/>
              <a:gd name="connsiteY48" fmla="*/ 1056907 h 1762739"/>
              <a:gd name="connsiteX49" fmla="*/ 186561 w 2074225"/>
              <a:gd name="connsiteY49" fmla="*/ 1050335 h 1762739"/>
              <a:gd name="connsiteX50" fmla="*/ 221327 w 2074225"/>
              <a:gd name="connsiteY50" fmla="*/ 1021093 h 1762739"/>
              <a:gd name="connsiteX51" fmla="*/ 231233 w 2074225"/>
              <a:gd name="connsiteY51" fmla="*/ 989470 h 1762739"/>
              <a:gd name="connsiteX52" fmla="*/ 236186 w 2074225"/>
              <a:gd name="connsiteY52" fmla="*/ 961086 h 1762739"/>
              <a:gd name="connsiteX53" fmla="*/ 258855 w 2074225"/>
              <a:gd name="connsiteY53" fmla="*/ 904793 h 1762739"/>
              <a:gd name="connsiteX54" fmla="*/ 286097 w 2074225"/>
              <a:gd name="connsiteY54" fmla="*/ 843261 h 1762739"/>
              <a:gd name="connsiteX55" fmla="*/ 302004 w 2074225"/>
              <a:gd name="connsiteY55" fmla="*/ 820306 h 1762739"/>
              <a:gd name="connsiteX56" fmla="*/ 281715 w 2074225"/>
              <a:gd name="connsiteY56" fmla="*/ 813924 h 1762739"/>
              <a:gd name="connsiteX57" fmla="*/ 292288 w 2074225"/>
              <a:gd name="connsiteY57" fmla="*/ 795446 h 1762739"/>
              <a:gd name="connsiteX58" fmla="*/ 319815 w 2074225"/>
              <a:gd name="connsiteY58" fmla="*/ 737439 h 1762739"/>
              <a:gd name="connsiteX59" fmla="*/ 325530 w 2074225"/>
              <a:gd name="connsiteY59" fmla="*/ 728295 h 1762739"/>
              <a:gd name="connsiteX60" fmla="*/ 374203 w 2074225"/>
              <a:gd name="connsiteY60" fmla="*/ 618281 h 1762739"/>
              <a:gd name="connsiteX61" fmla="*/ 384490 w 2074225"/>
              <a:gd name="connsiteY61" fmla="*/ 600183 h 1762739"/>
              <a:gd name="connsiteX62" fmla="*/ 397635 w 2074225"/>
              <a:gd name="connsiteY62" fmla="*/ 618376 h 1762739"/>
              <a:gd name="connsiteX63" fmla="*/ 417351 w 2074225"/>
              <a:gd name="connsiteY63" fmla="*/ 692100 h 1762739"/>
              <a:gd name="connsiteX64" fmla="*/ 450975 w 2074225"/>
              <a:gd name="connsiteY64" fmla="*/ 703815 h 1762739"/>
              <a:gd name="connsiteX65" fmla="*/ 546225 w 2074225"/>
              <a:gd name="connsiteY65" fmla="*/ 639903 h 1762739"/>
              <a:gd name="connsiteX66" fmla="*/ 461833 w 2074225"/>
              <a:gd name="connsiteY66" fmla="*/ 654666 h 1762739"/>
              <a:gd name="connsiteX67" fmla="*/ 600803 w 2074225"/>
              <a:gd name="connsiteY67" fmla="*/ 535890 h 1762739"/>
              <a:gd name="connsiteX68" fmla="*/ 502505 w 2074225"/>
              <a:gd name="connsiteY68" fmla="*/ 555797 h 1762739"/>
              <a:gd name="connsiteX69" fmla="*/ 582896 w 2074225"/>
              <a:gd name="connsiteY69" fmla="*/ 490932 h 1762739"/>
              <a:gd name="connsiteX70" fmla="*/ 469072 w 2074225"/>
              <a:gd name="connsiteY70" fmla="*/ 525984 h 1762739"/>
              <a:gd name="connsiteX71" fmla="*/ 581181 w 2074225"/>
              <a:gd name="connsiteY71" fmla="*/ 454927 h 1762739"/>
              <a:gd name="connsiteX72" fmla="*/ 675765 w 2074225"/>
              <a:gd name="connsiteY72" fmla="*/ 353200 h 1762739"/>
              <a:gd name="connsiteX73" fmla="*/ 513363 w 2074225"/>
              <a:gd name="connsiteY73" fmla="*/ 421018 h 1762739"/>
              <a:gd name="connsiteX74" fmla="*/ 578133 w 2074225"/>
              <a:gd name="connsiteY74" fmla="*/ 379203 h 1762739"/>
              <a:gd name="connsiteX75" fmla="*/ 557178 w 2074225"/>
              <a:gd name="connsiteY75" fmla="*/ 371107 h 1762739"/>
              <a:gd name="connsiteX76" fmla="*/ 666240 w 2074225"/>
              <a:gd name="connsiteY76" fmla="*/ 275952 h 1762739"/>
              <a:gd name="connsiteX77" fmla="*/ 588325 w 2074225"/>
              <a:gd name="connsiteY77" fmla="*/ 293764 h 1762739"/>
              <a:gd name="connsiteX78" fmla="*/ 592897 w 2074225"/>
              <a:gd name="connsiteY78" fmla="*/ 284715 h 1762739"/>
              <a:gd name="connsiteX79" fmla="*/ 791970 w 2074225"/>
              <a:gd name="connsiteY79" fmla="*/ 27921 h 1762739"/>
              <a:gd name="connsiteX80" fmla="*/ 808067 w 2074225"/>
              <a:gd name="connsiteY80" fmla="*/ 13 h 1762739"/>
              <a:gd name="connsiteX81" fmla="*/ 826545 w 2074225"/>
              <a:gd name="connsiteY81" fmla="*/ 28302 h 1762739"/>
              <a:gd name="connsiteX82" fmla="*/ 1026189 w 2074225"/>
              <a:gd name="connsiteY82" fmla="*/ 284620 h 1762739"/>
              <a:gd name="connsiteX83" fmla="*/ 1030571 w 2074225"/>
              <a:gd name="connsiteY83" fmla="*/ 292907 h 1762739"/>
              <a:gd name="connsiteX84" fmla="*/ 979898 w 2074225"/>
              <a:gd name="connsiteY84" fmla="*/ 287478 h 1762739"/>
              <a:gd name="connsiteX85" fmla="*/ 1079148 w 2074225"/>
              <a:gd name="connsiteY85" fmla="*/ 371869 h 1762739"/>
              <a:gd name="connsiteX86" fmla="*/ 1032666 w 2074225"/>
              <a:gd name="connsiteY86" fmla="*/ 372155 h 1762739"/>
              <a:gd name="connsiteX87" fmla="*/ 1105628 w 2074225"/>
              <a:gd name="connsiteY87" fmla="*/ 421018 h 1762739"/>
              <a:gd name="connsiteX88" fmla="*/ 981993 w 2074225"/>
              <a:gd name="connsiteY88" fmla="*/ 380346 h 1762739"/>
              <a:gd name="connsiteX89" fmla="*/ 1167540 w 2074225"/>
              <a:gd name="connsiteY89" fmla="*/ 524841 h 1762739"/>
              <a:gd name="connsiteX90" fmla="*/ 1050954 w 2074225"/>
              <a:gd name="connsiteY90" fmla="*/ 489598 h 1762739"/>
              <a:gd name="connsiteX91" fmla="*/ 1133917 w 2074225"/>
              <a:gd name="connsiteY91" fmla="*/ 556749 h 1762739"/>
              <a:gd name="connsiteX92" fmla="*/ 1028475 w 2074225"/>
              <a:gd name="connsiteY92" fmla="*/ 530079 h 1762739"/>
              <a:gd name="connsiteX93" fmla="*/ 1159539 w 2074225"/>
              <a:gd name="connsiteY93" fmla="*/ 642760 h 1762739"/>
              <a:gd name="connsiteX94" fmla="*/ 1189734 w 2074225"/>
              <a:gd name="connsiteY94" fmla="*/ 634759 h 1762739"/>
              <a:gd name="connsiteX95" fmla="*/ 1237359 w 2074225"/>
              <a:gd name="connsiteY95" fmla="*/ 544367 h 1762739"/>
              <a:gd name="connsiteX96" fmla="*/ 1249646 w 2074225"/>
              <a:gd name="connsiteY96" fmla="*/ 530175 h 1762739"/>
              <a:gd name="connsiteX97" fmla="*/ 1263076 w 2074225"/>
              <a:gd name="connsiteY97" fmla="*/ 542748 h 1762739"/>
              <a:gd name="connsiteX98" fmla="*/ 1409856 w 2074225"/>
              <a:gd name="connsiteY98" fmla="*/ 737915 h 1762739"/>
              <a:gd name="connsiteX99" fmla="*/ 1415381 w 2074225"/>
              <a:gd name="connsiteY99" fmla="*/ 746964 h 1762739"/>
              <a:gd name="connsiteX100" fmla="*/ 1391473 w 2074225"/>
              <a:gd name="connsiteY100" fmla="*/ 744773 h 1762739"/>
              <a:gd name="connsiteX101" fmla="*/ 1400808 w 2074225"/>
              <a:gd name="connsiteY101" fmla="*/ 775824 h 1762739"/>
              <a:gd name="connsiteX102" fmla="*/ 1376328 w 2074225"/>
              <a:gd name="connsiteY102" fmla="*/ 770586 h 1762739"/>
              <a:gd name="connsiteX103" fmla="*/ 1401474 w 2074225"/>
              <a:gd name="connsiteY103" fmla="*/ 802685 h 1762739"/>
              <a:gd name="connsiteX104" fmla="*/ 1425287 w 2074225"/>
              <a:gd name="connsiteY104" fmla="*/ 786969 h 1762739"/>
              <a:gd name="connsiteX105" fmla="*/ 1445004 w 2074225"/>
              <a:gd name="connsiteY105" fmla="*/ 729914 h 1762739"/>
              <a:gd name="connsiteX106" fmla="*/ 1462149 w 2074225"/>
              <a:gd name="connsiteY106" fmla="*/ 705339 h 1762739"/>
              <a:gd name="connsiteX107" fmla="*/ 1438527 w 2074225"/>
              <a:gd name="connsiteY107" fmla="*/ 700958 h 1762739"/>
              <a:gd name="connsiteX108" fmla="*/ 1449195 w 2074225"/>
              <a:gd name="connsiteY108" fmla="*/ 679336 h 1762739"/>
              <a:gd name="connsiteX109" fmla="*/ 1489200 w 2074225"/>
              <a:gd name="connsiteY109" fmla="*/ 617328 h 1762739"/>
              <a:gd name="connsiteX110" fmla="*/ 1489485 w 2074225"/>
              <a:gd name="connsiteY110" fmla="*/ 603898 h 1762739"/>
              <a:gd name="connsiteX111" fmla="*/ 1484913 w 2074225"/>
              <a:gd name="connsiteY111" fmla="*/ 577228 h 1762739"/>
              <a:gd name="connsiteX112" fmla="*/ 1513393 w 2074225"/>
              <a:gd name="connsiteY112" fmla="*/ 528746 h 1762739"/>
              <a:gd name="connsiteX113" fmla="*/ 1565685 w 2074225"/>
              <a:gd name="connsiteY113" fmla="*/ 353010 h 1762739"/>
              <a:gd name="connsiteX114" fmla="*/ 1576449 w 2074225"/>
              <a:gd name="connsiteY114" fmla="*/ 332436 h 1762739"/>
              <a:gd name="connsiteX115" fmla="*/ 1590069 w 2074225"/>
              <a:gd name="connsiteY115" fmla="*/ 353200 h 1762739"/>
              <a:gd name="connsiteX116" fmla="*/ 1637028 w 2074225"/>
              <a:gd name="connsiteY116" fmla="*/ 493789 h 1762739"/>
              <a:gd name="connsiteX117" fmla="*/ 1638171 w 2074225"/>
              <a:gd name="connsiteY117" fmla="*/ 532365 h 1762739"/>
              <a:gd name="connsiteX118" fmla="*/ 1670460 w 2074225"/>
              <a:gd name="connsiteY118" fmla="*/ 582276 h 1762739"/>
              <a:gd name="connsiteX119" fmla="*/ 1670365 w 2074225"/>
              <a:gd name="connsiteY119" fmla="*/ 605232 h 1762739"/>
              <a:gd name="connsiteX120" fmla="*/ 1671984 w 2074225"/>
              <a:gd name="connsiteY120" fmla="*/ 625139 h 1762739"/>
              <a:gd name="connsiteX121" fmla="*/ 1710180 w 2074225"/>
              <a:gd name="connsiteY121" fmla="*/ 681622 h 1762739"/>
              <a:gd name="connsiteX122" fmla="*/ 1719609 w 2074225"/>
              <a:gd name="connsiteY122" fmla="*/ 700863 h 1762739"/>
              <a:gd name="connsiteX123" fmla="*/ 1696559 w 2074225"/>
              <a:gd name="connsiteY123" fmla="*/ 702577 h 1762739"/>
              <a:gd name="connsiteX124" fmla="*/ 1685034 w 2074225"/>
              <a:gd name="connsiteY124" fmla="*/ 702577 h 1762739"/>
              <a:gd name="connsiteX125" fmla="*/ 1736469 w 2074225"/>
              <a:gd name="connsiteY125" fmla="*/ 794303 h 1762739"/>
              <a:gd name="connsiteX126" fmla="*/ 1737516 w 2074225"/>
              <a:gd name="connsiteY126" fmla="*/ 813829 h 1762739"/>
              <a:gd name="connsiteX127" fmla="*/ 1728277 w 2074225"/>
              <a:gd name="connsiteY127" fmla="*/ 852405 h 1762739"/>
              <a:gd name="connsiteX128" fmla="*/ 1757995 w 2074225"/>
              <a:gd name="connsiteY128" fmla="*/ 886791 h 1762739"/>
              <a:gd name="connsiteX129" fmla="*/ 1768949 w 2074225"/>
              <a:gd name="connsiteY129" fmla="*/ 906793 h 1762739"/>
              <a:gd name="connsiteX130" fmla="*/ 1747708 w 2074225"/>
              <a:gd name="connsiteY130" fmla="*/ 908222 h 1762739"/>
              <a:gd name="connsiteX131" fmla="*/ 1733230 w 2074225"/>
              <a:gd name="connsiteY131" fmla="*/ 906222 h 1762739"/>
              <a:gd name="connsiteX132" fmla="*/ 1792952 w 2074225"/>
              <a:gd name="connsiteY132" fmla="*/ 1014235 h 1762739"/>
              <a:gd name="connsiteX133" fmla="*/ 1785618 w 2074225"/>
              <a:gd name="connsiteY133" fmla="*/ 1028618 h 1762739"/>
              <a:gd name="connsiteX134" fmla="*/ 1754376 w 2074225"/>
              <a:gd name="connsiteY134" fmla="*/ 1025189 h 1762739"/>
              <a:gd name="connsiteX135" fmla="*/ 1801048 w 2074225"/>
              <a:gd name="connsiteY135" fmla="*/ 1058431 h 1762739"/>
              <a:gd name="connsiteX136" fmla="*/ 1772664 w 2074225"/>
              <a:gd name="connsiteY136" fmla="*/ 1075386 h 1762739"/>
              <a:gd name="connsiteX137" fmla="*/ 1794762 w 2074225"/>
              <a:gd name="connsiteY137" fmla="*/ 1103389 h 1762739"/>
              <a:gd name="connsiteX138" fmla="*/ 1814859 w 2074225"/>
              <a:gd name="connsiteY138" fmla="*/ 1134060 h 1762739"/>
              <a:gd name="connsiteX139" fmla="*/ 1775616 w 2074225"/>
              <a:gd name="connsiteY139" fmla="*/ 1136631 h 1762739"/>
              <a:gd name="connsiteX140" fmla="*/ 1815431 w 2074225"/>
              <a:gd name="connsiteY140" fmla="*/ 1177684 h 1762739"/>
              <a:gd name="connsiteX141" fmla="*/ 1826956 w 2074225"/>
              <a:gd name="connsiteY141" fmla="*/ 1195305 h 1762739"/>
              <a:gd name="connsiteX142" fmla="*/ 1802667 w 2074225"/>
              <a:gd name="connsiteY142" fmla="*/ 1201973 h 1762739"/>
              <a:gd name="connsiteX143" fmla="*/ 1836957 w 2074225"/>
              <a:gd name="connsiteY143" fmla="*/ 1242264 h 1762739"/>
              <a:gd name="connsiteX144" fmla="*/ 1850864 w 2074225"/>
              <a:gd name="connsiteY144" fmla="*/ 1266933 h 1762739"/>
              <a:gd name="connsiteX145" fmla="*/ 1824003 w 2074225"/>
              <a:gd name="connsiteY145" fmla="*/ 1268553 h 1762739"/>
              <a:gd name="connsiteX146" fmla="*/ 1637409 w 2074225"/>
              <a:gd name="connsiteY146" fmla="*/ 1158444 h 1762739"/>
              <a:gd name="connsiteX147" fmla="*/ 1597023 w 2074225"/>
              <a:gd name="connsiteY147" fmla="*/ 1099293 h 1762739"/>
              <a:gd name="connsiteX148" fmla="*/ 1602928 w 2074225"/>
              <a:gd name="connsiteY148" fmla="*/ 1220928 h 1762739"/>
              <a:gd name="connsiteX149" fmla="*/ 1613310 w 2074225"/>
              <a:gd name="connsiteY149" fmla="*/ 1373994 h 1762739"/>
              <a:gd name="connsiteX150" fmla="*/ 1617978 w 2074225"/>
              <a:gd name="connsiteY150" fmla="*/ 1392187 h 1762739"/>
              <a:gd name="connsiteX151" fmla="*/ 1639028 w 2074225"/>
              <a:gd name="connsiteY151" fmla="*/ 1383996 h 1762739"/>
              <a:gd name="connsiteX152" fmla="*/ 1626169 w 2074225"/>
              <a:gd name="connsiteY152" fmla="*/ 1373328 h 1762739"/>
              <a:gd name="connsiteX153" fmla="*/ 1693320 w 2074225"/>
              <a:gd name="connsiteY153" fmla="*/ 1275125 h 1762739"/>
              <a:gd name="connsiteX154" fmla="*/ 1707989 w 2074225"/>
              <a:gd name="connsiteY154" fmla="*/ 1278649 h 1762739"/>
              <a:gd name="connsiteX155" fmla="*/ 1762567 w 2074225"/>
              <a:gd name="connsiteY155" fmla="*/ 1357135 h 1762739"/>
              <a:gd name="connsiteX156" fmla="*/ 1763139 w 2074225"/>
              <a:gd name="connsiteY156" fmla="*/ 1380281 h 1762739"/>
              <a:gd name="connsiteX157" fmla="*/ 1764282 w 2074225"/>
              <a:gd name="connsiteY157" fmla="*/ 1384758 h 1762739"/>
              <a:gd name="connsiteX158" fmla="*/ 1810573 w 2074225"/>
              <a:gd name="connsiteY158" fmla="*/ 1459815 h 1762739"/>
              <a:gd name="connsiteX159" fmla="*/ 1825242 w 2074225"/>
              <a:gd name="connsiteY159" fmla="*/ 1492200 h 1762739"/>
              <a:gd name="connsiteX160" fmla="*/ 1802572 w 2074225"/>
              <a:gd name="connsiteY160" fmla="*/ 1495438 h 1762739"/>
              <a:gd name="connsiteX161" fmla="*/ 1850007 w 2074225"/>
              <a:gd name="connsiteY161" fmla="*/ 1535919 h 1762739"/>
              <a:gd name="connsiteX162" fmla="*/ 1785522 w 2074225"/>
              <a:gd name="connsiteY162" fmla="*/ 1517536 h 1762739"/>
              <a:gd name="connsiteX163" fmla="*/ 1830385 w 2074225"/>
              <a:gd name="connsiteY163" fmla="*/ 1558113 h 1762739"/>
              <a:gd name="connsiteX164" fmla="*/ 1838672 w 2074225"/>
              <a:gd name="connsiteY164" fmla="*/ 1582592 h 1762739"/>
              <a:gd name="connsiteX165" fmla="*/ 1807620 w 2074225"/>
              <a:gd name="connsiteY165" fmla="*/ 1704131 h 1762739"/>
              <a:gd name="connsiteX166" fmla="*/ 1838386 w 2074225"/>
              <a:gd name="connsiteY166" fmla="*/ 1658030 h 1762739"/>
              <a:gd name="connsiteX167" fmla="*/ 1851626 w 2074225"/>
              <a:gd name="connsiteY167" fmla="*/ 1679366 h 1762739"/>
              <a:gd name="connsiteX168" fmla="*/ 1903823 w 2074225"/>
              <a:gd name="connsiteY168" fmla="*/ 1582020 h 1762739"/>
              <a:gd name="connsiteX169" fmla="*/ 1916586 w 2074225"/>
              <a:gd name="connsiteY169" fmla="*/ 1570781 h 1762739"/>
              <a:gd name="connsiteX170" fmla="*/ 1920111 w 2074225"/>
              <a:gd name="connsiteY170" fmla="*/ 1586211 h 1762739"/>
              <a:gd name="connsiteX171" fmla="*/ 1909347 w 2074225"/>
              <a:gd name="connsiteY171" fmla="*/ 1669460 h 1762739"/>
              <a:gd name="connsiteX172" fmla="*/ 1969450 w 2074225"/>
              <a:gd name="connsiteY172" fmla="*/ 1568971 h 1762739"/>
              <a:gd name="connsiteX173" fmla="*/ 1959639 w 2074225"/>
              <a:gd name="connsiteY173" fmla="*/ 1673841 h 1762739"/>
              <a:gd name="connsiteX174" fmla="*/ 1978880 w 2074225"/>
              <a:gd name="connsiteY174" fmla="*/ 1642504 h 1762739"/>
              <a:gd name="connsiteX175" fmla="*/ 1992310 w 2074225"/>
              <a:gd name="connsiteY175" fmla="*/ 1630407 h 1762739"/>
              <a:gd name="connsiteX176" fmla="*/ 1996120 w 2074225"/>
              <a:gd name="connsiteY176" fmla="*/ 1650029 h 1762739"/>
              <a:gd name="connsiteX177" fmla="*/ 1989453 w 2074225"/>
              <a:gd name="connsiteY177" fmla="*/ 1686700 h 1762739"/>
              <a:gd name="connsiteX178" fmla="*/ 644713 w 2074225"/>
              <a:gd name="connsiteY178" fmla="*/ 1068623 h 1762739"/>
              <a:gd name="connsiteX179" fmla="*/ 708150 w 2074225"/>
              <a:gd name="connsiteY179" fmla="*/ 1161587 h 1762739"/>
              <a:gd name="connsiteX180" fmla="*/ 721675 w 2074225"/>
              <a:gd name="connsiteY180" fmla="*/ 1202544 h 1762739"/>
              <a:gd name="connsiteX181" fmla="*/ 729486 w 2074225"/>
              <a:gd name="connsiteY181" fmla="*/ 1239406 h 1762739"/>
              <a:gd name="connsiteX182" fmla="*/ 762347 w 2074225"/>
              <a:gd name="connsiteY182" fmla="*/ 1232358 h 1762739"/>
              <a:gd name="connsiteX183" fmla="*/ 752155 w 2074225"/>
              <a:gd name="connsiteY183" fmla="*/ 1220356 h 1762739"/>
              <a:gd name="connsiteX184" fmla="*/ 767014 w 2074225"/>
              <a:gd name="connsiteY184" fmla="*/ 1201497 h 1762739"/>
              <a:gd name="connsiteX185" fmla="*/ 769014 w 2074225"/>
              <a:gd name="connsiteY185" fmla="*/ 1141965 h 1762739"/>
              <a:gd name="connsiteX186" fmla="*/ 778063 w 2074225"/>
              <a:gd name="connsiteY186" fmla="*/ 1007282 h 1762739"/>
              <a:gd name="connsiteX187" fmla="*/ 778349 w 2074225"/>
              <a:gd name="connsiteY187" fmla="*/ 868979 h 1762739"/>
              <a:gd name="connsiteX188" fmla="*/ 721961 w 2074225"/>
              <a:gd name="connsiteY188" fmla="*/ 978231 h 1762739"/>
              <a:gd name="connsiteX189" fmla="*/ 644808 w 2074225"/>
              <a:gd name="connsiteY189" fmla="*/ 1068813 h 1762739"/>
              <a:gd name="connsiteX190" fmla="*/ 594707 w 2074225"/>
              <a:gd name="connsiteY190" fmla="*/ 1092912 h 1762739"/>
              <a:gd name="connsiteX191" fmla="*/ 659001 w 2074225"/>
              <a:gd name="connsiteY191" fmla="*/ 1008425 h 1762739"/>
              <a:gd name="connsiteX192" fmla="*/ 570513 w 2074225"/>
              <a:gd name="connsiteY192" fmla="*/ 1084149 h 1762739"/>
              <a:gd name="connsiteX193" fmla="*/ 584039 w 2074225"/>
              <a:gd name="connsiteY193" fmla="*/ 1125963 h 1762739"/>
              <a:gd name="connsiteX194" fmla="*/ 598231 w 2074225"/>
              <a:gd name="connsiteY194" fmla="*/ 1137584 h 1762739"/>
              <a:gd name="connsiteX195" fmla="*/ 612328 w 2074225"/>
              <a:gd name="connsiteY195" fmla="*/ 1125201 h 1762739"/>
              <a:gd name="connsiteX196" fmla="*/ 644523 w 2074225"/>
              <a:gd name="connsiteY196" fmla="*/ 1068623 h 1762739"/>
              <a:gd name="connsiteX197" fmla="*/ 408207 w 2074225"/>
              <a:gd name="connsiteY197" fmla="*/ 1213879 h 1762739"/>
              <a:gd name="connsiteX198" fmla="*/ 413160 w 2074225"/>
              <a:gd name="connsiteY198" fmla="*/ 1323321 h 1762739"/>
              <a:gd name="connsiteX199" fmla="*/ 431448 w 2074225"/>
              <a:gd name="connsiteY199" fmla="*/ 1566780 h 1762739"/>
              <a:gd name="connsiteX200" fmla="*/ 436592 w 2074225"/>
              <a:gd name="connsiteY200" fmla="*/ 1584211 h 1762739"/>
              <a:gd name="connsiteX201" fmla="*/ 450975 w 2074225"/>
              <a:gd name="connsiteY201" fmla="*/ 1607262 h 1762739"/>
              <a:gd name="connsiteX202" fmla="*/ 445736 w 2074225"/>
              <a:gd name="connsiteY202" fmla="*/ 1681080 h 1762739"/>
              <a:gd name="connsiteX203" fmla="*/ 480597 w 2074225"/>
              <a:gd name="connsiteY203" fmla="*/ 1659459 h 1762739"/>
              <a:gd name="connsiteX204" fmla="*/ 503838 w 2074225"/>
              <a:gd name="connsiteY204" fmla="*/ 1632312 h 1762739"/>
              <a:gd name="connsiteX205" fmla="*/ 504696 w 2074225"/>
              <a:gd name="connsiteY205" fmla="*/ 1670984 h 1762739"/>
              <a:gd name="connsiteX206" fmla="*/ 507172 w 2074225"/>
              <a:gd name="connsiteY206" fmla="*/ 1675556 h 1762739"/>
              <a:gd name="connsiteX207" fmla="*/ 553368 w 2074225"/>
              <a:gd name="connsiteY207" fmla="*/ 1588116 h 1762739"/>
              <a:gd name="connsiteX208" fmla="*/ 570704 w 2074225"/>
              <a:gd name="connsiteY208" fmla="*/ 1569447 h 1762739"/>
              <a:gd name="connsiteX209" fmla="*/ 574704 w 2074225"/>
              <a:gd name="connsiteY209" fmla="*/ 1594117 h 1762739"/>
              <a:gd name="connsiteX210" fmla="*/ 564417 w 2074225"/>
              <a:gd name="connsiteY210" fmla="*/ 1644123 h 1762739"/>
              <a:gd name="connsiteX211" fmla="*/ 550320 w 2074225"/>
              <a:gd name="connsiteY211" fmla="*/ 1691367 h 1762739"/>
              <a:gd name="connsiteX212" fmla="*/ 629092 w 2074225"/>
              <a:gd name="connsiteY212" fmla="*/ 1441336 h 1762739"/>
              <a:gd name="connsiteX213" fmla="*/ 589182 w 2074225"/>
              <a:gd name="connsiteY213" fmla="*/ 1512774 h 1762739"/>
              <a:gd name="connsiteX214" fmla="*/ 556893 w 2074225"/>
              <a:gd name="connsiteY214" fmla="*/ 1546587 h 1762739"/>
              <a:gd name="connsiteX215" fmla="*/ 529937 w 2074225"/>
              <a:gd name="connsiteY215" fmla="*/ 1565733 h 1762739"/>
              <a:gd name="connsiteX216" fmla="*/ 502410 w 2074225"/>
              <a:gd name="connsiteY216" fmla="*/ 1595736 h 1762739"/>
              <a:gd name="connsiteX217" fmla="*/ 487455 w 2074225"/>
              <a:gd name="connsiteY217" fmla="*/ 1534586 h 1762739"/>
              <a:gd name="connsiteX218" fmla="*/ 492789 w 2074225"/>
              <a:gd name="connsiteY218" fmla="*/ 1494009 h 1762739"/>
              <a:gd name="connsiteX219" fmla="*/ 503457 w 2074225"/>
              <a:gd name="connsiteY219" fmla="*/ 1459624 h 1762739"/>
              <a:gd name="connsiteX220" fmla="*/ 513078 w 2074225"/>
              <a:gd name="connsiteY220" fmla="*/ 1417238 h 1762739"/>
              <a:gd name="connsiteX221" fmla="*/ 528318 w 2074225"/>
              <a:gd name="connsiteY221" fmla="*/ 1382472 h 1762739"/>
              <a:gd name="connsiteX222" fmla="*/ 531366 w 2074225"/>
              <a:gd name="connsiteY222" fmla="*/ 1326560 h 1762739"/>
              <a:gd name="connsiteX223" fmla="*/ 521174 w 2074225"/>
              <a:gd name="connsiteY223" fmla="*/ 1312558 h 1762739"/>
              <a:gd name="connsiteX224" fmla="*/ 408207 w 2074225"/>
              <a:gd name="connsiteY224" fmla="*/ 1213974 h 1762739"/>
              <a:gd name="connsiteX225" fmla="*/ 1162492 w 2074225"/>
              <a:gd name="connsiteY225" fmla="*/ 1320750 h 1762739"/>
              <a:gd name="connsiteX226" fmla="*/ 1140394 w 2074225"/>
              <a:gd name="connsiteY226" fmla="*/ 1393902 h 1762739"/>
              <a:gd name="connsiteX227" fmla="*/ 1164873 w 2074225"/>
              <a:gd name="connsiteY227" fmla="*/ 1510392 h 1762739"/>
              <a:gd name="connsiteX228" fmla="*/ 1166969 w 2074225"/>
              <a:gd name="connsiteY228" fmla="*/ 1528109 h 1762739"/>
              <a:gd name="connsiteX229" fmla="*/ 1148014 w 2074225"/>
              <a:gd name="connsiteY229" fmla="*/ 1526966 h 1762739"/>
              <a:gd name="connsiteX230" fmla="*/ 1085244 w 2074225"/>
              <a:gd name="connsiteY230" fmla="*/ 1480960 h 1762739"/>
              <a:gd name="connsiteX231" fmla="*/ 1094579 w 2074225"/>
              <a:gd name="connsiteY231" fmla="*/ 1627264 h 1762739"/>
              <a:gd name="connsiteX232" fmla="*/ 1115343 w 2074225"/>
              <a:gd name="connsiteY232" fmla="*/ 1593831 h 1762739"/>
              <a:gd name="connsiteX233" fmla="*/ 1151062 w 2074225"/>
              <a:gd name="connsiteY233" fmla="*/ 1567447 h 1762739"/>
              <a:gd name="connsiteX234" fmla="*/ 1160301 w 2074225"/>
              <a:gd name="connsiteY234" fmla="*/ 1598975 h 1762739"/>
              <a:gd name="connsiteX235" fmla="*/ 1180780 w 2074225"/>
              <a:gd name="connsiteY235" fmla="*/ 1579544 h 1762739"/>
              <a:gd name="connsiteX236" fmla="*/ 1176208 w 2074225"/>
              <a:gd name="connsiteY236" fmla="*/ 1661554 h 1762739"/>
              <a:gd name="connsiteX237" fmla="*/ 1218594 w 2074225"/>
              <a:gd name="connsiteY237" fmla="*/ 1529919 h 1762739"/>
              <a:gd name="connsiteX238" fmla="*/ 1199830 w 2074225"/>
              <a:gd name="connsiteY238" fmla="*/ 1501629 h 1762739"/>
              <a:gd name="connsiteX239" fmla="*/ 1199544 w 2074225"/>
              <a:gd name="connsiteY239" fmla="*/ 1446003 h 1762739"/>
              <a:gd name="connsiteX240" fmla="*/ 1223643 w 2074225"/>
              <a:gd name="connsiteY240" fmla="*/ 1395711 h 1762739"/>
              <a:gd name="connsiteX241" fmla="*/ 1224595 w 2074225"/>
              <a:gd name="connsiteY241" fmla="*/ 1262076 h 1762739"/>
              <a:gd name="connsiteX242" fmla="*/ 1219738 w 2074225"/>
              <a:gd name="connsiteY242" fmla="*/ 1242549 h 1762739"/>
              <a:gd name="connsiteX243" fmla="*/ 1166778 w 2074225"/>
              <a:gd name="connsiteY243" fmla="*/ 1352468 h 1762739"/>
              <a:gd name="connsiteX244" fmla="*/ 1162397 w 2074225"/>
              <a:gd name="connsiteY244" fmla="*/ 1320845 h 1762739"/>
              <a:gd name="connsiteX245" fmla="*/ 905127 w 2074225"/>
              <a:gd name="connsiteY245" fmla="*/ 1335894 h 1762739"/>
              <a:gd name="connsiteX246" fmla="*/ 921891 w 2074225"/>
              <a:gd name="connsiteY246" fmla="*/ 1616882 h 1762739"/>
              <a:gd name="connsiteX247" fmla="*/ 906555 w 2074225"/>
              <a:gd name="connsiteY247" fmla="*/ 1651553 h 1762739"/>
              <a:gd name="connsiteX248" fmla="*/ 899221 w 2074225"/>
              <a:gd name="connsiteY248" fmla="*/ 1673365 h 1762739"/>
              <a:gd name="connsiteX249" fmla="*/ 920843 w 2074225"/>
              <a:gd name="connsiteY249" fmla="*/ 1659840 h 1762739"/>
              <a:gd name="connsiteX250" fmla="*/ 935130 w 2074225"/>
              <a:gd name="connsiteY250" fmla="*/ 1658887 h 1762739"/>
              <a:gd name="connsiteX251" fmla="*/ 977802 w 2074225"/>
              <a:gd name="connsiteY251" fmla="*/ 1585640 h 1762739"/>
              <a:gd name="connsiteX252" fmla="*/ 990471 w 2074225"/>
              <a:gd name="connsiteY252" fmla="*/ 1569638 h 1762739"/>
              <a:gd name="connsiteX253" fmla="*/ 994281 w 2074225"/>
              <a:gd name="connsiteY253" fmla="*/ 1591355 h 1762739"/>
              <a:gd name="connsiteX254" fmla="*/ 996852 w 2074225"/>
              <a:gd name="connsiteY254" fmla="*/ 1612310 h 1762739"/>
              <a:gd name="connsiteX255" fmla="*/ 1009044 w 2074225"/>
              <a:gd name="connsiteY255" fmla="*/ 1586307 h 1762739"/>
              <a:gd name="connsiteX256" fmla="*/ 1042953 w 2074225"/>
              <a:gd name="connsiteY256" fmla="*/ 1571638 h 1762739"/>
              <a:gd name="connsiteX257" fmla="*/ 1047335 w 2074225"/>
              <a:gd name="connsiteY257" fmla="*/ 1599356 h 1762739"/>
              <a:gd name="connsiteX258" fmla="*/ 1040477 w 2074225"/>
              <a:gd name="connsiteY258" fmla="*/ 1643933 h 1762739"/>
              <a:gd name="connsiteX259" fmla="*/ 1064385 w 2074225"/>
              <a:gd name="connsiteY259" fmla="*/ 1481151 h 1762739"/>
              <a:gd name="connsiteX260" fmla="*/ 976374 w 2074225"/>
              <a:gd name="connsiteY260" fmla="*/ 1536586 h 1762739"/>
              <a:gd name="connsiteX261" fmla="*/ 1003901 w 2074225"/>
              <a:gd name="connsiteY261" fmla="*/ 1439622 h 1762739"/>
              <a:gd name="connsiteX262" fmla="*/ 960372 w 2074225"/>
              <a:gd name="connsiteY262" fmla="*/ 1463625 h 1762739"/>
              <a:gd name="connsiteX263" fmla="*/ 934464 w 2074225"/>
              <a:gd name="connsiteY263" fmla="*/ 1411428 h 1762739"/>
              <a:gd name="connsiteX264" fmla="*/ 905031 w 2074225"/>
              <a:gd name="connsiteY264" fmla="*/ 1335990 h 1762739"/>
              <a:gd name="connsiteX265" fmla="*/ 1397569 w 2074225"/>
              <a:gd name="connsiteY265" fmla="*/ 1420381 h 1762739"/>
              <a:gd name="connsiteX266" fmla="*/ 1359755 w 2074225"/>
              <a:gd name="connsiteY266" fmla="*/ 1466101 h 1762739"/>
              <a:gd name="connsiteX267" fmla="*/ 1338609 w 2074225"/>
              <a:gd name="connsiteY267" fmla="*/ 1479531 h 1762739"/>
              <a:gd name="connsiteX268" fmla="*/ 1290222 w 2074225"/>
              <a:gd name="connsiteY268" fmla="*/ 1543539 h 1762739"/>
              <a:gd name="connsiteX269" fmla="*/ 1297461 w 2074225"/>
              <a:gd name="connsiteY269" fmla="*/ 1585354 h 1762739"/>
              <a:gd name="connsiteX270" fmla="*/ 1305081 w 2074225"/>
              <a:gd name="connsiteY270" fmla="*/ 1626693 h 1762739"/>
              <a:gd name="connsiteX271" fmla="*/ 1335276 w 2074225"/>
              <a:gd name="connsiteY271" fmla="*/ 1590498 h 1762739"/>
              <a:gd name="connsiteX272" fmla="*/ 1338609 w 2074225"/>
              <a:gd name="connsiteY272" fmla="*/ 1582687 h 1762739"/>
              <a:gd name="connsiteX273" fmla="*/ 1360993 w 2074225"/>
              <a:gd name="connsiteY273" fmla="*/ 1567161 h 1762739"/>
              <a:gd name="connsiteX274" fmla="*/ 1375757 w 2074225"/>
              <a:gd name="connsiteY274" fmla="*/ 1593927 h 1762739"/>
              <a:gd name="connsiteX275" fmla="*/ 1368994 w 2074225"/>
              <a:gd name="connsiteY275" fmla="*/ 1638694 h 1762739"/>
              <a:gd name="connsiteX276" fmla="*/ 1379376 w 2074225"/>
              <a:gd name="connsiteY276" fmla="*/ 1656315 h 1762739"/>
              <a:gd name="connsiteX277" fmla="*/ 1387854 w 2074225"/>
              <a:gd name="connsiteY277" fmla="*/ 1642028 h 1762739"/>
              <a:gd name="connsiteX278" fmla="*/ 1397474 w 2074225"/>
              <a:gd name="connsiteY278" fmla="*/ 1420381 h 1762739"/>
              <a:gd name="connsiteX279" fmla="*/ 1489009 w 2074225"/>
              <a:gd name="connsiteY279" fmla="*/ 1666126 h 1762739"/>
              <a:gd name="connsiteX280" fmla="*/ 1492438 w 2074225"/>
              <a:gd name="connsiteY280" fmla="*/ 1668126 h 1762739"/>
              <a:gd name="connsiteX281" fmla="*/ 1523013 w 2074225"/>
              <a:gd name="connsiteY281" fmla="*/ 1621549 h 1762739"/>
              <a:gd name="connsiteX282" fmla="*/ 1535015 w 2074225"/>
              <a:gd name="connsiteY282" fmla="*/ 1507440 h 1762739"/>
              <a:gd name="connsiteX283" fmla="*/ 1522347 w 2074225"/>
              <a:gd name="connsiteY283" fmla="*/ 1500105 h 1762739"/>
              <a:gd name="connsiteX284" fmla="*/ 1519203 w 2074225"/>
              <a:gd name="connsiteY284" fmla="*/ 1514583 h 1762739"/>
              <a:gd name="connsiteX285" fmla="*/ 1524823 w 2074225"/>
              <a:gd name="connsiteY285" fmla="*/ 1538967 h 1762739"/>
              <a:gd name="connsiteX286" fmla="*/ 1433574 w 2074225"/>
              <a:gd name="connsiteY286" fmla="*/ 1419905 h 1762739"/>
              <a:gd name="connsiteX287" fmla="*/ 1448052 w 2074225"/>
              <a:gd name="connsiteY287" fmla="*/ 1646505 h 1762739"/>
              <a:gd name="connsiteX288" fmla="*/ 1476627 w 2074225"/>
              <a:gd name="connsiteY288" fmla="*/ 1589831 h 1762739"/>
              <a:gd name="connsiteX289" fmla="*/ 1495677 w 2074225"/>
              <a:gd name="connsiteY289" fmla="*/ 1577925 h 1762739"/>
              <a:gd name="connsiteX290" fmla="*/ 1502344 w 2074225"/>
              <a:gd name="connsiteY290" fmla="*/ 1597070 h 1762739"/>
              <a:gd name="connsiteX291" fmla="*/ 1488914 w 2074225"/>
              <a:gd name="connsiteY291" fmla="*/ 1666221 h 1762739"/>
              <a:gd name="connsiteX292" fmla="*/ 1716752 w 2074225"/>
              <a:gd name="connsiteY292" fmla="*/ 1648219 h 1762739"/>
              <a:gd name="connsiteX293" fmla="*/ 1721895 w 2074225"/>
              <a:gd name="connsiteY293" fmla="*/ 1650696 h 1762739"/>
              <a:gd name="connsiteX294" fmla="*/ 1747327 w 2074225"/>
              <a:gd name="connsiteY294" fmla="*/ 1597832 h 1762739"/>
              <a:gd name="connsiteX295" fmla="*/ 1761900 w 2074225"/>
              <a:gd name="connsiteY295" fmla="*/ 1581354 h 1762739"/>
              <a:gd name="connsiteX296" fmla="*/ 1765044 w 2074225"/>
              <a:gd name="connsiteY296" fmla="*/ 1604499 h 1762739"/>
              <a:gd name="connsiteX297" fmla="*/ 1741422 w 2074225"/>
              <a:gd name="connsiteY297" fmla="*/ 1703083 h 1762739"/>
              <a:gd name="connsiteX298" fmla="*/ 1787904 w 2074225"/>
              <a:gd name="connsiteY298" fmla="*/ 1643076 h 1762739"/>
              <a:gd name="connsiteX299" fmla="*/ 1816288 w 2074225"/>
              <a:gd name="connsiteY299" fmla="*/ 1584497 h 1762739"/>
              <a:gd name="connsiteX300" fmla="*/ 1813335 w 2074225"/>
              <a:gd name="connsiteY300" fmla="*/ 1566780 h 1762739"/>
              <a:gd name="connsiteX301" fmla="*/ 1793333 w 2074225"/>
              <a:gd name="connsiteY301" fmla="*/ 1560303 h 1762739"/>
              <a:gd name="connsiteX302" fmla="*/ 1763901 w 2074225"/>
              <a:gd name="connsiteY302" fmla="*/ 1560303 h 1762739"/>
              <a:gd name="connsiteX303" fmla="*/ 1708846 w 2074225"/>
              <a:gd name="connsiteY303" fmla="*/ 1518774 h 1762739"/>
              <a:gd name="connsiteX304" fmla="*/ 1716752 w 2074225"/>
              <a:gd name="connsiteY304" fmla="*/ 1648219 h 1762739"/>
              <a:gd name="connsiteX305" fmla="*/ 716436 w 2074225"/>
              <a:gd name="connsiteY305" fmla="*/ 1645171 h 1762739"/>
              <a:gd name="connsiteX306" fmla="*/ 724914 w 2074225"/>
              <a:gd name="connsiteY306" fmla="*/ 1639075 h 1762739"/>
              <a:gd name="connsiteX307" fmla="*/ 700911 w 2074225"/>
              <a:gd name="connsiteY307" fmla="*/ 1516203 h 1762739"/>
              <a:gd name="connsiteX308" fmla="*/ 665859 w 2074225"/>
              <a:gd name="connsiteY308" fmla="*/ 1458957 h 1762739"/>
              <a:gd name="connsiteX309" fmla="*/ 662334 w 2074225"/>
              <a:gd name="connsiteY309" fmla="*/ 1530395 h 1762739"/>
              <a:gd name="connsiteX310" fmla="*/ 681384 w 2074225"/>
              <a:gd name="connsiteY310" fmla="*/ 1592974 h 1762739"/>
              <a:gd name="connsiteX311" fmla="*/ 701768 w 2074225"/>
              <a:gd name="connsiteY311" fmla="*/ 1569828 h 1762739"/>
              <a:gd name="connsiteX312" fmla="*/ 712245 w 2074225"/>
              <a:gd name="connsiteY312" fmla="*/ 1601070 h 1762739"/>
              <a:gd name="connsiteX313" fmla="*/ 716341 w 2074225"/>
              <a:gd name="connsiteY313" fmla="*/ 1645076 h 1762739"/>
              <a:gd name="connsiteX314" fmla="*/ 1641505 w 2074225"/>
              <a:gd name="connsiteY314" fmla="*/ 1666888 h 1762739"/>
              <a:gd name="connsiteX315" fmla="*/ 1686653 w 2074225"/>
              <a:gd name="connsiteY315" fmla="*/ 1516488 h 1762739"/>
              <a:gd name="connsiteX316" fmla="*/ 1636266 w 2074225"/>
              <a:gd name="connsiteY316" fmla="*/ 1558875 h 1762739"/>
              <a:gd name="connsiteX317" fmla="*/ 1629217 w 2074225"/>
              <a:gd name="connsiteY317" fmla="*/ 1575353 h 1762739"/>
              <a:gd name="connsiteX318" fmla="*/ 1641505 w 2074225"/>
              <a:gd name="connsiteY318" fmla="*/ 1666983 h 1762739"/>
              <a:gd name="connsiteX319" fmla="*/ 1490914 w 2074225"/>
              <a:gd name="connsiteY319" fmla="*/ 1212831 h 1762739"/>
              <a:gd name="connsiteX320" fmla="*/ 1533967 w 2074225"/>
              <a:gd name="connsiteY320" fmla="*/ 1247217 h 1762739"/>
              <a:gd name="connsiteX321" fmla="*/ 1552446 w 2074225"/>
              <a:gd name="connsiteY321" fmla="*/ 1240168 h 1762739"/>
              <a:gd name="connsiteX322" fmla="*/ 1559589 w 2074225"/>
              <a:gd name="connsiteY322" fmla="*/ 1102818 h 1762739"/>
              <a:gd name="connsiteX323" fmla="*/ 1510059 w 2074225"/>
              <a:gd name="connsiteY323" fmla="*/ 1169397 h 1762739"/>
              <a:gd name="connsiteX324" fmla="*/ 1511393 w 2074225"/>
              <a:gd name="connsiteY324" fmla="*/ 1195686 h 1762739"/>
              <a:gd name="connsiteX325" fmla="*/ 1540730 w 2074225"/>
              <a:gd name="connsiteY325" fmla="*/ 1233786 h 1762739"/>
              <a:gd name="connsiteX326" fmla="*/ 1490914 w 2074225"/>
              <a:gd name="connsiteY326" fmla="*/ 1212736 h 1762739"/>
              <a:gd name="connsiteX327" fmla="*/ 840928 w 2074225"/>
              <a:gd name="connsiteY327" fmla="*/ 1030999 h 1762739"/>
              <a:gd name="connsiteX328" fmla="*/ 840928 w 2074225"/>
              <a:gd name="connsiteY328" fmla="*/ 878313 h 1762739"/>
              <a:gd name="connsiteX329" fmla="*/ 840928 w 2074225"/>
              <a:gd name="connsiteY329" fmla="*/ 1030999 h 1762739"/>
              <a:gd name="connsiteX330" fmla="*/ 1048002 w 2074225"/>
              <a:gd name="connsiteY330" fmla="*/ 1096150 h 1762739"/>
              <a:gd name="connsiteX331" fmla="*/ 1011711 w 2074225"/>
              <a:gd name="connsiteY331" fmla="*/ 1090149 h 1762739"/>
              <a:gd name="connsiteX332" fmla="*/ 969611 w 2074225"/>
              <a:gd name="connsiteY332" fmla="*/ 1087578 h 1762739"/>
              <a:gd name="connsiteX333" fmla="*/ 1004663 w 2074225"/>
              <a:gd name="connsiteY333" fmla="*/ 1132059 h 1762739"/>
              <a:gd name="connsiteX334" fmla="*/ 971897 w 2074225"/>
              <a:gd name="connsiteY334" fmla="*/ 1125487 h 1762739"/>
              <a:gd name="connsiteX335" fmla="*/ 1048764 w 2074225"/>
              <a:gd name="connsiteY335" fmla="*/ 1150347 h 1762739"/>
              <a:gd name="connsiteX336" fmla="*/ 1021522 w 2074225"/>
              <a:gd name="connsiteY336" fmla="*/ 1139775 h 1762739"/>
              <a:gd name="connsiteX337" fmla="*/ 1048002 w 2074225"/>
              <a:gd name="connsiteY337" fmla="*/ 1096150 h 17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Lst>
            <a:rect l="l" t="t" r="r" b="b"/>
            <a:pathLst>
              <a:path w="2074225" h="1762739">
                <a:moveTo>
                  <a:pt x="1989167" y="1686510"/>
                </a:moveTo>
                <a:cubicBezTo>
                  <a:pt x="2012217" y="1655077"/>
                  <a:pt x="2025076" y="1625931"/>
                  <a:pt x="2038221" y="1596879"/>
                </a:cubicBezTo>
                <a:cubicBezTo>
                  <a:pt x="2040983" y="1590688"/>
                  <a:pt x="2041364" y="1578496"/>
                  <a:pt x="2050984" y="1581163"/>
                </a:cubicBezTo>
                <a:cubicBezTo>
                  <a:pt x="2061747" y="1584116"/>
                  <a:pt x="2056794" y="1595832"/>
                  <a:pt x="2055747" y="1603356"/>
                </a:cubicBezTo>
                <a:cubicBezTo>
                  <a:pt x="2050984" y="1637075"/>
                  <a:pt x="2041078" y="1669555"/>
                  <a:pt x="2029267" y="1706036"/>
                </a:cubicBezTo>
                <a:cubicBezTo>
                  <a:pt x="2047365" y="1693082"/>
                  <a:pt x="2050794" y="1671841"/>
                  <a:pt x="2074225" y="1659078"/>
                </a:cubicBezTo>
                <a:cubicBezTo>
                  <a:pt x="2065748" y="1697749"/>
                  <a:pt x="2053746" y="1726991"/>
                  <a:pt x="2036220" y="1753566"/>
                </a:cubicBezTo>
                <a:cubicBezTo>
                  <a:pt x="2027934" y="1766043"/>
                  <a:pt x="2012027" y="1762138"/>
                  <a:pt x="1999073" y="1762233"/>
                </a:cubicBezTo>
                <a:cubicBezTo>
                  <a:pt x="1849340" y="1762424"/>
                  <a:pt x="1699607" y="1762519"/>
                  <a:pt x="1549874" y="1762424"/>
                </a:cubicBezTo>
                <a:cubicBezTo>
                  <a:pt x="1220976" y="1762138"/>
                  <a:pt x="892077" y="1761662"/>
                  <a:pt x="563179" y="1761471"/>
                </a:cubicBezTo>
                <a:cubicBezTo>
                  <a:pt x="385062" y="1761471"/>
                  <a:pt x="206944" y="1761757"/>
                  <a:pt x="28827" y="1761948"/>
                </a:cubicBezTo>
                <a:cubicBezTo>
                  <a:pt x="19492" y="1761948"/>
                  <a:pt x="7205" y="1764710"/>
                  <a:pt x="1966" y="1756995"/>
                </a:cubicBezTo>
                <a:cubicBezTo>
                  <a:pt x="-4892" y="1746803"/>
                  <a:pt x="7967" y="1740516"/>
                  <a:pt x="13396" y="1734039"/>
                </a:cubicBezTo>
                <a:cubicBezTo>
                  <a:pt x="51782" y="1688796"/>
                  <a:pt x="80833" y="1638027"/>
                  <a:pt x="104646" y="1583925"/>
                </a:cubicBezTo>
                <a:cubicBezTo>
                  <a:pt x="107122" y="1578306"/>
                  <a:pt x="107884" y="1568400"/>
                  <a:pt x="115885" y="1569733"/>
                </a:cubicBezTo>
                <a:cubicBezTo>
                  <a:pt x="126553" y="1571543"/>
                  <a:pt x="122553" y="1581925"/>
                  <a:pt x="121600" y="1588593"/>
                </a:cubicBezTo>
                <a:cubicBezTo>
                  <a:pt x="116457" y="1627836"/>
                  <a:pt x="105312" y="1665555"/>
                  <a:pt x="94930" y="1704226"/>
                </a:cubicBezTo>
                <a:cubicBezTo>
                  <a:pt x="102741" y="1691463"/>
                  <a:pt x="110551" y="1678699"/>
                  <a:pt x="118457" y="1666031"/>
                </a:cubicBezTo>
                <a:cubicBezTo>
                  <a:pt x="120933" y="1662126"/>
                  <a:pt x="123410" y="1657077"/>
                  <a:pt x="129220" y="1659173"/>
                </a:cubicBezTo>
                <a:cubicBezTo>
                  <a:pt x="134840" y="1661173"/>
                  <a:pt x="134364" y="1666888"/>
                  <a:pt x="133697" y="1671270"/>
                </a:cubicBezTo>
                <a:cubicBezTo>
                  <a:pt x="131697" y="1685176"/>
                  <a:pt x="128934" y="1699083"/>
                  <a:pt x="125791" y="1716704"/>
                </a:cubicBezTo>
                <a:cubicBezTo>
                  <a:pt x="169035" y="1672889"/>
                  <a:pt x="192657" y="1620216"/>
                  <a:pt x="218946" y="1561732"/>
                </a:cubicBezTo>
                <a:cubicBezTo>
                  <a:pt x="231709" y="1593927"/>
                  <a:pt x="215898" y="1616691"/>
                  <a:pt x="217612" y="1647648"/>
                </a:cubicBezTo>
                <a:cubicBezTo>
                  <a:pt x="227232" y="1626121"/>
                  <a:pt x="233614" y="1610691"/>
                  <a:pt x="240948" y="1595641"/>
                </a:cubicBezTo>
                <a:cubicBezTo>
                  <a:pt x="243901" y="1589640"/>
                  <a:pt x="244092" y="1577544"/>
                  <a:pt x="254474" y="1581354"/>
                </a:cubicBezTo>
                <a:cubicBezTo>
                  <a:pt x="262856" y="1584402"/>
                  <a:pt x="259427" y="1594879"/>
                  <a:pt x="258093" y="1601737"/>
                </a:cubicBezTo>
                <a:cubicBezTo>
                  <a:pt x="252569" y="1629455"/>
                  <a:pt x="246282" y="1657077"/>
                  <a:pt x="239043" y="1689843"/>
                </a:cubicBezTo>
                <a:cubicBezTo>
                  <a:pt x="264856" y="1656792"/>
                  <a:pt x="278858" y="1622406"/>
                  <a:pt x="295717" y="1589640"/>
                </a:cubicBezTo>
                <a:cubicBezTo>
                  <a:pt x="299527" y="1582211"/>
                  <a:pt x="298860" y="1566304"/>
                  <a:pt x="311243" y="1570686"/>
                </a:cubicBezTo>
                <a:cubicBezTo>
                  <a:pt x="320958" y="1574210"/>
                  <a:pt x="314958" y="1587545"/>
                  <a:pt x="313243" y="1596498"/>
                </a:cubicBezTo>
                <a:cubicBezTo>
                  <a:pt x="307623" y="1625264"/>
                  <a:pt x="301527" y="1653934"/>
                  <a:pt x="297051" y="1683271"/>
                </a:cubicBezTo>
                <a:cubicBezTo>
                  <a:pt x="317815" y="1650029"/>
                  <a:pt x="339818" y="1618596"/>
                  <a:pt x="342294" y="1575829"/>
                </a:cubicBezTo>
                <a:cubicBezTo>
                  <a:pt x="349152" y="1455814"/>
                  <a:pt x="359154" y="1335990"/>
                  <a:pt x="368012" y="1215594"/>
                </a:cubicBezTo>
                <a:cubicBezTo>
                  <a:pt x="359725" y="1213784"/>
                  <a:pt x="359154" y="1221213"/>
                  <a:pt x="356487" y="1224833"/>
                </a:cubicBezTo>
                <a:cubicBezTo>
                  <a:pt x="300384" y="1301033"/>
                  <a:pt x="221422" y="1334942"/>
                  <a:pt x="130839" y="1347705"/>
                </a:cubicBezTo>
                <a:cubicBezTo>
                  <a:pt x="124458" y="1348563"/>
                  <a:pt x="115504" y="1350944"/>
                  <a:pt x="112361" y="1344562"/>
                </a:cubicBezTo>
                <a:cubicBezTo>
                  <a:pt x="107598" y="1335228"/>
                  <a:pt x="118647" y="1332561"/>
                  <a:pt x="123600" y="1327703"/>
                </a:cubicBezTo>
                <a:cubicBezTo>
                  <a:pt x="134840" y="1316749"/>
                  <a:pt x="148556" y="1308081"/>
                  <a:pt x="156271" y="1294365"/>
                </a:cubicBezTo>
                <a:cubicBezTo>
                  <a:pt x="148937" y="1284459"/>
                  <a:pt x="133221" y="1297318"/>
                  <a:pt x="131601" y="1284269"/>
                </a:cubicBezTo>
                <a:cubicBezTo>
                  <a:pt x="130363" y="1274268"/>
                  <a:pt x="143508" y="1271029"/>
                  <a:pt x="150080" y="1264743"/>
                </a:cubicBezTo>
                <a:cubicBezTo>
                  <a:pt x="156843" y="1258361"/>
                  <a:pt x="164177" y="1252646"/>
                  <a:pt x="171035" y="1246740"/>
                </a:cubicBezTo>
                <a:cubicBezTo>
                  <a:pt x="165796" y="1236453"/>
                  <a:pt x="152937" y="1246169"/>
                  <a:pt x="148937" y="1234644"/>
                </a:cubicBezTo>
                <a:cubicBezTo>
                  <a:pt x="157224" y="1217784"/>
                  <a:pt x="178083" y="1211688"/>
                  <a:pt x="187418" y="1194829"/>
                </a:cubicBezTo>
                <a:cubicBezTo>
                  <a:pt x="184941" y="1182351"/>
                  <a:pt x="162939" y="1196734"/>
                  <a:pt x="166082" y="1180827"/>
                </a:cubicBezTo>
                <a:cubicBezTo>
                  <a:pt x="167606" y="1173017"/>
                  <a:pt x="178083" y="1167016"/>
                  <a:pt x="185037" y="1159491"/>
                </a:cubicBezTo>
                <a:cubicBezTo>
                  <a:pt x="147984" y="1146061"/>
                  <a:pt x="192657" y="1134822"/>
                  <a:pt x="187227" y="1125106"/>
                </a:cubicBezTo>
                <a:cubicBezTo>
                  <a:pt x="171702" y="1096912"/>
                  <a:pt x="207325" y="1103580"/>
                  <a:pt x="208468" y="1087673"/>
                </a:cubicBezTo>
                <a:cubicBezTo>
                  <a:pt x="199007" y="1080939"/>
                  <a:pt x="199134" y="1072461"/>
                  <a:pt x="208849" y="1062241"/>
                </a:cubicBezTo>
                <a:cubicBezTo>
                  <a:pt x="202182" y="1055097"/>
                  <a:pt x="192371" y="1063479"/>
                  <a:pt x="184751" y="1056907"/>
                </a:cubicBezTo>
                <a:cubicBezTo>
                  <a:pt x="185227" y="1055002"/>
                  <a:pt x="185037" y="1051764"/>
                  <a:pt x="186561" y="1050335"/>
                </a:cubicBezTo>
                <a:cubicBezTo>
                  <a:pt x="197895" y="1040238"/>
                  <a:pt x="208659" y="1029189"/>
                  <a:pt x="221327" y="1021093"/>
                </a:cubicBezTo>
                <a:cubicBezTo>
                  <a:pt x="235043" y="1012330"/>
                  <a:pt x="232947" y="990613"/>
                  <a:pt x="231233" y="989470"/>
                </a:cubicBezTo>
                <a:cubicBezTo>
                  <a:pt x="210373" y="975087"/>
                  <a:pt x="227994" y="965181"/>
                  <a:pt x="236186" y="961086"/>
                </a:cubicBezTo>
                <a:cubicBezTo>
                  <a:pt x="261237" y="948703"/>
                  <a:pt x="253712" y="922986"/>
                  <a:pt x="258855" y="904793"/>
                </a:cubicBezTo>
                <a:cubicBezTo>
                  <a:pt x="267047" y="875837"/>
                  <a:pt x="262475" y="874599"/>
                  <a:pt x="286097" y="843261"/>
                </a:cubicBezTo>
                <a:cubicBezTo>
                  <a:pt x="291717" y="835832"/>
                  <a:pt x="296765" y="827926"/>
                  <a:pt x="302004" y="820306"/>
                </a:cubicBezTo>
                <a:cubicBezTo>
                  <a:pt x="296098" y="811924"/>
                  <a:pt x="284859" y="823354"/>
                  <a:pt x="281715" y="813924"/>
                </a:cubicBezTo>
                <a:cubicBezTo>
                  <a:pt x="278763" y="805257"/>
                  <a:pt x="288288" y="801447"/>
                  <a:pt x="292288" y="795446"/>
                </a:cubicBezTo>
                <a:cubicBezTo>
                  <a:pt x="304385" y="777634"/>
                  <a:pt x="332007" y="767157"/>
                  <a:pt x="319815" y="737439"/>
                </a:cubicBezTo>
                <a:cubicBezTo>
                  <a:pt x="319053" y="735438"/>
                  <a:pt x="322959" y="730962"/>
                  <a:pt x="325530" y="728295"/>
                </a:cubicBezTo>
                <a:cubicBezTo>
                  <a:pt x="354963" y="697434"/>
                  <a:pt x="367536" y="659238"/>
                  <a:pt x="374203" y="618281"/>
                </a:cubicBezTo>
                <a:cubicBezTo>
                  <a:pt x="375346" y="611328"/>
                  <a:pt x="374679" y="601041"/>
                  <a:pt x="384490" y="600183"/>
                </a:cubicBezTo>
                <a:cubicBezTo>
                  <a:pt x="396777" y="599040"/>
                  <a:pt x="395825" y="610661"/>
                  <a:pt x="397635" y="618376"/>
                </a:cubicBezTo>
                <a:cubicBezTo>
                  <a:pt x="403635" y="643046"/>
                  <a:pt x="404683" y="668954"/>
                  <a:pt x="417351" y="692100"/>
                </a:cubicBezTo>
                <a:cubicBezTo>
                  <a:pt x="425448" y="706863"/>
                  <a:pt x="433830" y="713340"/>
                  <a:pt x="450975" y="703815"/>
                </a:cubicBezTo>
                <a:cubicBezTo>
                  <a:pt x="482788" y="686194"/>
                  <a:pt x="515554" y="670192"/>
                  <a:pt x="546225" y="639903"/>
                </a:cubicBezTo>
                <a:cubicBezTo>
                  <a:pt x="514316" y="645808"/>
                  <a:pt x="490884" y="660096"/>
                  <a:pt x="461833" y="654666"/>
                </a:cubicBezTo>
                <a:cubicBezTo>
                  <a:pt x="510315" y="620948"/>
                  <a:pt x="555750" y="584467"/>
                  <a:pt x="600803" y="535890"/>
                </a:cubicBezTo>
                <a:cubicBezTo>
                  <a:pt x="564227" y="540271"/>
                  <a:pt x="539462" y="560750"/>
                  <a:pt x="502505" y="555797"/>
                </a:cubicBezTo>
                <a:cubicBezTo>
                  <a:pt x="530127" y="531889"/>
                  <a:pt x="558988" y="517697"/>
                  <a:pt x="582896" y="490932"/>
                </a:cubicBezTo>
                <a:cubicBezTo>
                  <a:pt x="542605" y="504838"/>
                  <a:pt x="508791" y="523983"/>
                  <a:pt x="469072" y="525984"/>
                </a:cubicBezTo>
                <a:cubicBezTo>
                  <a:pt x="503172" y="496742"/>
                  <a:pt x="546987" y="483407"/>
                  <a:pt x="581181" y="454927"/>
                </a:cubicBezTo>
                <a:cubicBezTo>
                  <a:pt x="615186" y="426543"/>
                  <a:pt x="647571" y="396634"/>
                  <a:pt x="675765" y="353200"/>
                </a:cubicBezTo>
                <a:cubicBezTo>
                  <a:pt x="620520" y="384728"/>
                  <a:pt x="571656" y="414541"/>
                  <a:pt x="513363" y="421018"/>
                </a:cubicBezTo>
                <a:cubicBezTo>
                  <a:pt x="529842" y="398730"/>
                  <a:pt x="558893" y="396729"/>
                  <a:pt x="578133" y="379203"/>
                </a:cubicBezTo>
                <a:cubicBezTo>
                  <a:pt x="572704" y="372250"/>
                  <a:pt x="562703" y="382632"/>
                  <a:pt x="557178" y="371107"/>
                </a:cubicBezTo>
                <a:cubicBezTo>
                  <a:pt x="594897" y="344532"/>
                  <a:pt x="632616" y="316910"/>
                  <a:pt x="666240" y="275952"/>
                </a:cubicBezTo>
                <a:cubicBezTo>
                  <a:pt x="636045" y="278048"/>
                  <a:pt x="615567" y="298527"/>
                  <a:pt x="588325" y="293764"/>
                </a:cubicBezTo>
                <a:cubicBezTo>
                  <a:pt x="590421" y="289383"/>
                  <a:pt x="590992" y="285954"/>
                  <a:pt x="592897" y="284715"/>
                </a:cubicBezTo>
                <a:cubicBezTo>
                  <a:pt x="689481" y="222517"/>
                  <a:pt x="746631" y="129839"/>
                  <a:pt x="791970" y="27921"/>
                </a:cubicBezTo>
                <a:cubicBezTo>
                  <a:pt x="796446" y="17825"/>
                  <a:pt x="798161" y="394"/>
                  <a:pt x="808067" y="13"/>
                </a:cubicBezTo>
                <a:cubicBezTo>
                  <a:pt x="822069" y="-558"/>
                  <a:pt x="821878" y="17825"/>
                  <a:pt x="826545" y="28302"/>
                </a:cubicBezTo>
                <a:cubicBezTo>
                  <a:pt x="871980" y="130315"/>
                  <a:pt x="929606" y="222517"/>
                  <a:pt x="1026189" y="284620"/>
                </a:cubicBezTo>
                <a:cubicBezTo>
                  <a:pt x="1028094" y="285858"/>
                  <a:pt x="1028666" y="289192"/>
                  <a:pt x="1030571" y="292907"/>
                </a:cubicBezTo>
                <a:cubicBezTo>
                  <a:pt x="1013235" y="298146"/>
                  <a:pt x="998948" y="285573"/>
                  <a:pt x="979898" y="287478"/>
                </a:cubicBezTo>
                <a:cubicBezTo>
                  <a:pt x="1007044" y="323673"/>
                  <a:pt x="1042477" y="346533"/>
                  <a:pt x="1079148" y="371869"/>
                </a:cubicBezTo>
                <a:cubicBezTo>
                  <a:pt x="1062956" y="383109"/>
                  <a:pt x="1048859" y="368535"/>
                  <a:pt x="1032666" y="372155"/>
                </a:cubicBezTo>
                <a:cubicBezTo>
                  <a:pt x="1054383" y="395015"/>
                  <a:pt x="1086387" y="397968"/>
                  <a:pt x="1105628" y="421018"/>
                </a:cubicBezTo>
                <a:cubicBezTo>
                  <a:pt x="1060765" y="418732"/>
                  <a:pt x="1023237" y="395015"/>
                  <a:pt x="981993" y="380346"/>
                </a:cubicBezTo>
                <a:cubicBezTo>
                  <a:pt x="1027999" y="448260"/>
                  <a:pt x="1097246" y="486360"/>
                  <a:pt x="1167540" y="524841"/>
                </a:cubicBezTo>
                <a:cubicBezTo>
                  <a:pt x="1127440" y="524460"/>
                  <a:pt x="1093531" y="506743"/>
                  <a:pt x="1050954" y="489598"/>
                </a:cubicBezTo>
                <a:cubicBezTo>
                  <a:pt x="1075243" y="519888"/>
                  <a:pt x="1105437" y="531603"/>
                  <a:pt x="1133917" y="556749"/>
                </a:cubicBezTo>
                <a:cubicBezTo>
                  <a:pt x="1093245" y="558464"/>
                  <a:pt x="1064480" y="541986"/>
                  <a:pt x="1028475" y="530079"/>
                </a:cubicBezTo>
                <a:cubicBezTo>
                  <a:pt x="1069623" y="577228"/>
                  <a:pt x="1112486" y="612375"/>
                  <a:pt x="1159539" y="642760"/>
                </a:cubicBezTo>
                <a:cubicBezTo>
                  <a:pt x="1172874" y="651428"/>
                  <a:pt x="1181256" y="647618"/>
                  <a:pt x="1189734" y="634759"/>
                </a:cubicBezTo>
                <a:cubicBezTo>
                  <a:pt x="1208593" y="606089"/>
                  <a:pt x="1224786" y="576276"/>
                  <a:pt x="1237359" y="544367"/>
                </a:cubicBezTo>
                <a:cubicBezTo>
                  <a:pt x="1239740" y="538366"/>
                  <a:pt x="1241550" y="530746"/>
                  <a:pt x="1249646" y="530175"/>
                </a:cubicBezTo>
                <a:cubicBezTo>
                  <a:pt x="1257742" y="529603"/>
                  <a:pt x="1260600" y="536556"/>
                  <a:pt x="1263076" y="542748"/>
                </a:cubicBezTo>
                <a:cubicBezTo>
                  <a:pt x="1293937" y="621424"/>
                  <a:pt x="1342610" y="686670"/>
                  <a:pt x="1409856" y="737915"/>
                </a:cubicBezTo>
                <a:cubicBezTo>
                  <a:pt x="1412428" y="739915"/>
                  <a:pt x="1413571" y="743820"/>
                  <a:pt x="1415381" y="746964"/>
                </a:cubicBezTo>
                <a:cubicBezTo>
                  <a:pt x="1405665" y="753917"/>
                  <a:pt x="1399760" y="739534"/>
                  <a:pt x="1391473" y="744773"/>
                </a:cubicBezTo>
                <a:cubicBezTo>
                  <a:pt x="1388997" y="756870"/>
                  <a:pt x="1403951" y="763823"/>
                  <a:pt x="1400808" y="775824"/>
                </a:cubicBezTo>
                <a:cubicBezTo>
                  <a:pt x="1390806" y="780968"/>
                  <a:pt x="1388139" y="763632"/>
                  <a:pt x="1376328" y="770586"/>
                </a:cubicBezTo>
                <a:cubicBezTo>
                  <a:pt x="1376995" y="786778"/>
                  <a:pt x="1386711" y="797446"/>
                  <a:pt x="1401474" y="802685"/>
                </a:cubicBezTo>
                <a:cubicBezTo>
                  <a:pt x="1414428" y="807352"/>
                  <a:pt x="1420048" y="795255"/>
                  <a:pt x="1425287" y="786969"/>
                </a:cubicBezTo>
                <a:cubicBezTo>
                  <a:pt x="1436145" y="769919"/>
                  <a:pt x="1461387" y="757917"/>
                  <a:pt x="1445004" y="729914"/>
                </a:cubicBezTo>
                <a:cubicBezTo>
                  <a:pt x="1442908" y="726390"/>
                  <a:pt x="1455957" y="714007"/>
                  <a:pt x="1462149" y="705339"/>
                </a:cubicBezTo>
                <a:cubicBezTo>
                  <a:pt x="1454052" y="701148"/>
                  <a:pt x="1442813" y="710769"/>
                  <a:pt x="1438527" y="700958"/>
                </a:cubicBezTo>
                <a:cubicBezTo>
                  <a:pt x="1434621" y="692004"/>
                  <a:pt x="1444813" y="686194"/>
                  <a:pt x="1449195" y="679336"/>
                </a:cubicBezTo>
                <a:cubicBezTo>
                  <a:pt x="1462530" y="658667"/>
                  <a:pt x="1476246" y="638188"/>
                  <a:pt x="1489200" y="617328"/>
                </a:cubicBezTo>
                <a:cubicBezTo>
                  <a:pt x="1491486" y="613614"/>
                  <a:pt x="1497963" y="604851"/>
                  <a:pt x="1489485" y="603898"/>
                </a:cubicBezTo>
                <a:cubicBezTo>
                  <a:pt x="1454529" y="600088"/>
                  <a:pt x="1480437" y="585705"/>
                  <a:pt x="1484913" y="577228"/>
                </a:cubicBezTo>
                <a:cubicBezTo>
                  <a:pt x="1493676" y="560559"/>
                  <a:pt x="1511298" y="545796"/>
                  <a:pt x="1513393" y="528746"/>
                </a:cubicBezTo>
                <a:cubicBezTo>
                  <a:pt x="1521013" y="466929"/>
                  <a:pt x="1569876" y="417875"/>
                  <a:pt x="1565685" y="353010"/>
                </a:cubicBezTo>
                <a:cubicBezTo>
                  <a:pt x="1565209" y="345009"/>
                  <a:pt x="1566352" y="333198"/>
                  <a:pt x="1576449" y="332436"/>
                </a:cubicBezTo>
                <a:cubicBezTo>
                  <a:pt x="1589403" y="331483"/>
                  <a:pt x="1589307" y="344151"/>
                  <a:pt x="1590069" y="353200"/>
                </a:cubicBezTo>
                <a:cubicBezTo>
                  <a:pt x="1594737" y="403778"/>
                  <a:pt x="1603500" y="453213"/>
                  <a:pt x="1637028" y="493789"/>
                </a:cubicBezTo>
                <a:cubicBezTo>
                  <a:pt x="1648267" y="507410"/>
                  <a:pt x="1625693" y="518268"/>
                  <a:pt x="1638171" y="532365"/>
                </a:cubicBezTo>
                <a:cubicBezTo>
                  <a:pt x="1651125" y="547034"/>
                  <a:pt x="1659697" y="565608"/>
                  <a:pt x="1670460" y="582276"/>
                </a:cubicBezTo>
                <a:cubicBezTo>
                  <a:pt x="1675509" y="590087"/>
                  <a:pt x="1683700" y="596659"/>
                  <a:pt x="1670365" y="605232"/>
                </a:cubicBezTo>
                <a:cubicBezTo>
                  <a:pt x="1661412" y="610947"/>
                  <a:pt x="1668079" y="619138"/>
                  <a:pt x="1671984" y="625139"/>
                </a:cubicBezTo>
                <a:cubicBezTo>
                  <a:pt x="1684367" y="644189"/>
                  <a:pt x="1697511" y="662763"/>
                  <a:pt x="1710180" y="681622"/>
                </a:cubicBezTo>
                <a:cubicBezTo>
                  <a:pt x="1714275" y="687718"/>
                  <a:pt x="1723610" y="693433"/>
                  <a:pt x="1719609" y="700863"/>
                </a:cubicBezTo>
                <a:cubicBezTo>
                  <a:pt x="1714371" y="710578"/>
                  <a:pt x="1704560" y="703530"/>
                  <a:pt x="1696559" y="702577"/>
                </a:cubicBezTo>
                <a:cubicBezTo>
                  <a:pt x="1693892" y="702291"/>
                  <a:pt x="1691130" y="702577"/>
                  <a:pt x="1685034" y="702577"/>
                </a:cubicBezTo>
                <a:cubicBezTo>
                  <a:pt x="1705893" y="732771"/>
                  <a:pt x="1709894" y="769347"/>
                  <a:pt x="1736469" y="794303"/>
                </a:cubicBezTo>
                <a:cubicBezTo>
                  <a:pt x="1740755" y="798303"/>
                  <a:pt x="1752471" y="806400"/>
                  <a:pt x="1737516" y="813829"/>
                </a:cubicBezTo>
                <a:cubicBezTo>
                  <a:pt x="1724658" y="820211"/>
                  <a:pt x="1719324" y="840785"/>
                  <a:pt x="1728277" y="852405"/>
                </a:cubicBezTo>
                <a:cubicBezTo>
                  <a:pt x="1737516" y="864407"/>
                  <a:pt x="1748470" y="875075"/>
                  <a:pt x="1757995" y="886791"/>
                </a:cubicBezTo>
                <a:cubicBezTo>
                  <a:pt x="1762948" y="892791"/>
                  <a:pt x="1775045" y="896887"/>
                  <a:pt x="1768949" y="906793"/>
                </a:cubicBezTo>
                <a:cubicBezTo>
                  <a:pt x="1764567" y="913937"/>
                  <a:pt x="1755042" y="909270"/>
                  <a:pt x="1747708" y="908222"/>
                </a:cubicBezTo>
                <a:cubicBezTo>
                  <a:pt x="1743231" y="907555"/>
                  <a:pt x="1738850" y="906984"/>
                  <a:pt x="1733230" y="906222"/>
                </a:cubicBezTo>
                <a:cubicBezTo>
                  <a:pt x="1751042" y="944988"/>
                  <a:pt x="1768187" y="981755"/>
                  <a:pt x="1792952" y="1014235"/>
                </a:cubicBezTo>
                <a:cubicBezTo>
                  <a:pt x="1799810" y="1023189"/>
                  <a:pt x="1796190" y="1028523"/>
                  <a:pt x="1785618" y="1028618"/>
                </a:cubicBezTo>
                <a:cubicBezTo>
                  <a:pt x="1778284" y="1028618"/>
                  <a:pt x="1770949" y="1027094"/>
                  <a:pt x="1754376" y="1025189"/>
                </a:cubicBezTo>
                <a:cubicBezTo>
                  <a:pt x="1774283" y="1039381"/>
                  <a:pt x="1787618" y="1048906"/>
                  <a:pt x="1801048" y="1058431"/>
                </a:cubicBezTo>
                <a:cubicBezTo>
                  <a:pt x="1791618" y="1077481"/>
                  <a:pt x="1778474" y="1065861"/>
                  <a:pt x="1772664" y="1075386"/>
                </a:cubicBezTo>
                <a:cubicBezTo>
                  <a:pt x="1779807" y="1084339"/>
                  <a:pt x="1787618" y="1093578"/>
                  <a:pt x="1794762" y="1103389"/>
                </a:cubicBezTo>
                <a:cubicBezTo>
                  <a:pt x="1802191" y="1113581"/>
                  <a:pt x="1821527" y="1120344"/>
                  <a:pt x="1814859" y="1134060"/>
                </a:cubicBezTo>
                <a:cubicBezTo>
                  <a:pt x="1809335" y="1145299"/>
                  <a:pt x="1792285" y="1133964"/>
                  <a:pt x="1775616" y="1136631"/>
                </a:cubicBezTo>
                <a:cubicBezTo>
                  <a:pt x="1790190" y="1151586"/>
                  <a:pt x="1802953" y="1164444"/>
                  <a:pt x="1815431" y="1177684"/>
                </a:cubicBezTo>
                <a:cubicBezTo>
                  <a:pt x="1820289" y="1182923"/>
                  <a:pt x="1830480" y="1186638"/>
                  <a:pt x="1826956" y="1195305"/>
                </a:cubicBezTo>
                <a:cubicBezTo>
                  <a:pt x="1823527" y="1203973"/>
                  <a:pt x="1812955" y="1196639"/>
                  <a:pt x="1802667" y="1201973"/>
                </a:cubicBezTo>
                <a:cubicBezTo>
                  <a:pt x="1814574" y="1215784"/>
                  <a:pt x="1826480" y="1228452"/>
                  <a:pt x="1836957" y="1242264"/>
                </a:cubicBezTo>
                <a:cubicBezTo>
                  <a:pt x="1842768" y="1249884"/>
                  <a:pt x="1857627" y="1255694"/>
                  <a:pt x="1850864" y="1266933"/>
                </a:cubicBezTo>
                <a:cubicBezTo>
                  <a:pt x="1846197" y="1274649"/>
                  <a:pt x="1832957" y="1270267"/>
                  <a:pt x="1824003" y="1268553"/>
                </a:cubicBezTo>
                <a:cubicBezTo>
                  <a:pt x="1748375" y="1254741"/>
                  <a:pt x="1685224" y="1219118"/>
                  <a:pt x="1637409" y="1158444"/>
                </a:cubicBezTo>
                <a:cubicBezTo>
                  <a:pt x="1623502" y="1140822"/>
                  <a:pt x="1611977" y="1121391"/>
                  <a:pt x="1597023" y="1099293"/>
                </a:cubicBezTo>
                <a:cubicBezTo>
                  <a:pt x="1599023" y="1142442"/>
                  <a:pt x="1600547" y="1181685"/>
                  <a:pt x="1602928" y="1220928"/>
                </a:cubicBezTo>
                <a:cubicBezTo>
                  <a:pt x="1605976" y="1271982"/>
                  <a:pt x="1609691" y="1322940"/>
                  <a:pt x="1613310" y="1373994"/>
                </a:cubicBezTo>
                <a:cubicBezTo>
                  <a:pt x="1613787" y="1380376"/>
                  <a:pt x="1611215" y="1388949"/>
                  <a:pt x="1617978" y="1392187"/>
                </a:cubicBezTo>
                <a:cubicBezTo>
                  <a:pt x="1627598" y="1396854"/>
                  <a:pt x="1632837" y="1387901"/>
                  <a:pt x="1639028" y="1383996"/>
                </a:cubicBezTo>
                <a:cubicBezTo>
                  <a:pt x="1637313" y="1374852"/>
                  <a:pt x="1617787" y="1387234"/>
                  <a:pt x="1626169" y="1373328"/>
                </a:cubicBezTo>
                <a:cubicBezTo>
                  <a:pt x="1646457" y="1339323"/>
                  <a:pt x="1674175" y="1310272"/>
                  <a:pt x="1693320" y="1275125"/>
                </a:cubicBezTo>
                <a:cubicBezTo>
                  <a:pt x="1698369" y="1265790"/>
                  <a:pt x="1705703" y="1272363"/>
                  <a:pt x="1707989" y="1278649"/>
                </a:cubicBezTo>
                <a:cubicBezTo>
                  <a:pt x="1719324" y="1309701"/>
                  <a:pt x="1749518" y="1327512"/>
                  <a:pt x="1762567" y="1357135"/>
                </a:cubicBezTo>
                <a:cubicBezTo>
                  <a:pt x="1765710" y="1364279"/>
                  <a:pt x="1784665" y="1372089"/>
                  <a:pt x="1763139" y="1380281"/>
                </a:cubicBezTo>
                <a:cubicBezTo>
                  <a:pt x="1762948" y="1380281"/>
                  <a:pt x="1763520" y="1384567"/>
                  <a:pt x="1764282" y="1384758"/>
                </a:cubicBezTo>
                <a:cubicBezTo>
                  <a:pt x="1803525" y="1395140"/>
                  <a:pt x="1777236" y="1445908"/>
                  <a:pt x="1810573" y="1459815"/>
                </a:cubicBezTo>
                <a:cubicBezTo>
                  <a:pt x="1800858" y="1476769"/>
                  <a:pt x="1812192" y="1485437"/>
                  <a:pt x="1825242" y="1492200"/>
                </a:cubicBezTo>
                <a:cubicBezTo>
                  <a:pt x="1817622" y="1504011"/>
                  <a:pt x="1808763" y="1490676"/>
                  <a:pt x="1802572" y="1495438"/>
                </a:cubicBezTo>
                <a:cubicBezTo>
                  <a:pt x="1810573" y="1515631"/>
                  <a:pt x="1832957" y="1519251"/>
                  <a:pt x="1850007" y="1535919"/>
                </a:cubicBezTo>
                <a:cubicBezTo>
                  <a:pt x="1822480" y="1539158"/>
                  <a:pt x="1806001" y="1521156"/>
                  <a:pt x="1785522" y="1517536"/>
                </a:cubicBezTo>
                <a:cubicBezTo>
                  <a:pt x="1793047" y="1537062"/>
                  <a:pt x="1792857" y="1537348"/>
                  <a:pt x="1830385" y="1558113"/>
                </a:cubicBezTo>
                <a:cubicBezTo>
                  <a:pt x="1841720" y="1564399"/>
                  <a:pt x="1843911" y="1567161"/>
                  <a:pt x="1838672" y="1582592"/>
                </a:cubicBezTo>
                <a:cubicBezTo>
                  <a:pt x="1825337" y="1621644"/>
                  <a:pt x="1820955" y="1663650"/>
                  <a:pt x="1807620" y="1704131"/>
                </a:cubicBezTo>
                <a:cubicBezTo>
                  <a:pt x="1818098" y="1688415"/>
                  <a:pt x="1828575" y="1672794"/>
                  <a:pt x="1838386" y="1658030"/>
                </a:cubicBezTo>
                <a:cubicBezTo>
                  <a:pt x="1852293" y="1661173"/>
                  <a:pt x="1842672" y="1674222"/>
                  <a:pt x="1851626" y="1679366"/>
                </a:cubicBezTo>
                <a:cubicBezTo>
                  <a:pt x="1873343" y="1649076"/>
                  <a:pt x="1888202" y="1615358"/>
                  <a:pt x="1903823" y="1582020"/>
                </a:cubicBezTo>
                <a:cubicBezTo>
                  <a:pt x="1906395" y="1576591"/>
                  <a:pt x="1907347" y="1566971"/>
                  <a:pt x="1916586" y="1570781"/>
                </a:cubicBezTo>
                <a:cubicBezTo>
                  <a:pt x="1922397" y="1573162"/>
                  <a:pt x="1920777" y="1580687"/>
                  <a:pt x="1920111" y="1586211"/>
                </a:cubicBezTo>
                <a:cubicBezTo>
                  <a:pt x="1916777" y="1613262"/>
                  <a:pt x="1913157" y="1640313"/>
                  <a:pt x="1909347" y="1669460"/>
                </a:cubicBezTo>
                <a:cubicBezTo>
                  <a:pt x="1940018" y="1643266"/>
                  <a:pt x="1945828" y="1604690"/>
                  <a:pt x="1969450" y="1568971"/>
                </a:cubicBezTo>
                <a:cubicBezTo>
                  <a:pt x="1976594" y="1609548"/>
                  <a:pt x="1961354" y="1640028"/>
                  <a:pt x="1959639" y="1673841"/>
                </a:cubicBezTo>
                <a:cubicBezTo>
                  <a:pt x="1966021" y="1663364"/>
                  <a:pt x="1972308" y="1652886"/>
                  <a:pt x="1978880" y="1642504"/>
                </a:cubicBezTo>
                <a:cubicBezTo>
                  <a:pt x="1982309" y="1637170"/>
                  <a:pt x="1984690" y="1628026"/>
                  <a:pt x="1992310" y="1630407"/>
                </a:cubicBezTo>
                <a:cubicBezTo>
                  <a:pt x="2002407" y="1633646"/>
                  <a:pt x="1997168" y="1642980"/>
                  <a:pt x="1996120" y="1650029"/>
                </a:cubicBezTo>
                <a:cubicBezTo>
                  <a:pt x="1994596" y="1660030"/>
                  <a:pt x="1992501" y="1670031"/>
                  <a:pt x="1989453" y="1686700"/>
                </a:cubicBezTo>
                <a:close/>
                <a:moveTo>
                  <a:pt x="644713" y="1068623"/>
                </a:moveTo>
                <a:cubicBezTo>
                  <a:pt x="663954" y="1101008"/>
                  <a:pt x="678813" y="1136441"/>
                  <a:pt x="708150" y="1161587"/>
                </a:cubicBezTo>
                <a:cubicBezTo>
                  <a:pt x="721389" y="1172922"/>
                  <a:pt x="729390" y="1182828"/>
                  <a:pt x="721675" y="1202544"/>
                </a:cubicBezTo>
                <a:cubicBezTo>
                  <a:pt x="717484" y="1213212"/>
                  <a:pt x="716913" y="1230072"/>
                  <a:pt x="729486" y="1239406"/>
                </a:cubicBezTo>
                <a:cubicBezTo>
                  <a:pt x="741773" y="1248550"/>
                  <a:pt x="751203" y="1239787"/>
                  <a:pt x="762347" y="1232358"/>
                </a:cubicBezTo>
                <a:cubicBezTo>
                  <a:pt x="755013" y="1228929"/>
                  <a:pt x="738820" y="1234548"/>
                  <a:pt x="752155" y="1220356"/>
                </a:cubicBezTo>
                <a:cubicBezTo>
                  <a:pt x="757870" y="1214260"/>
                  <a:pt x="770348" y="1209498"/>
                  <a:pt x="767014" y="1201497"/>
                </a:cubicBezTo>
                <a:cubicBezTo>
                  <a:pt x="758442" y="1180446"/>
                  <a:pt x="765395" y="1162730"/>
                  <a:pt x="769014" y="1141965"/>
                </a:cubicBezTo>
                <a:cubicBezTo>
                  <a:pt x="776825" y="1097865"/>
                  <a:pt x="776730" y="1052240"/>
                  <a:pt x="778063" y="1007282"/>
                </a:cubicBezTo>
                <a:cubicBezTo>
                  <a:pt x="779301" y="963562"/>
                  <a:pt x="778349" y="919842"/>
                  <a:pt x="778349" y="868979"/>
                </a:cubicBezTo>
                <a:cubicBezTo>
                  <a:pt x="761013" y="911460"/>
                  <a:pt x="743011" y="945655"/>
                  <a:pt x="721961" y="978231"/>
                </a:cubicBezTo>
                <a:cubicBezTo>
                  <a:pt x="700244" y="1011854"/>
                  <a:pt x="672145" y="1039953"/>
                  <a:pt x="644808" y="1068813"/>
                </a:cubicBezTo>
                <a:cubicBezTo>
                  <a:pt x="628330" y="1072909"/>
                  <a:pt x="617853" y="1089959"/>
                  <a:pt x="594707" y="1092912"/>
                </a:cubicBezTo>
                <a:cubicBezTo>
                  <a:pt x="616995" y="1063384"/>
                  <a:pt x="641284" y="1041667"/>
                  <a:pt x="659001" y="1008425"/>
                </a:cubicBezTo>
                <a:cubicBezTo>
                  <a:pt x="616900" y="1026046"/>
                  <a:pt x="596612" y="1058526"/>
                  <a:pt x="570513" y="1084149"/>
                </a:cubicBezTo>
                <a:cubicBezTo>
                  <a:pt x="550606" y="1103580"/>
                  <a:pt x="592992" y="1106723"/>
                  <a:pt x="584039" y="1125963"/>
                </a:cubicBezTo>
                <a:cubicBezTo>
                  <a:pt x="582420" y="1129392"/>
                  <a:pt x="591373" y="1137012"/>
                  <a:pt x="598231" y="1137584"/>
                </a:cubicBezTo>
                <a:cubicBezTo>
                  <a:pt x="606042" y="1138251"/>
                  <a:pt x="609090" y="1130726"/>
                  <a:pt x="612328" y="1125201"/>
                </a:cubicBezTo>
                <a:cubicBezTo>
                  <a:pt x="623282" y="1106437"/>
                  <a:pt x="633759" y="1087482"/>
                  <a:pt x="644523" y="1068623"/>
                </a:cubicBezTo>
                <a:close/>
                <a:moveTo>
                  <a:pt x="408207" y="1213879"/>
                </a:moveTo>
                <a:cubicBezTo>
                  <a:pt x="404112" y="1255789"/>
                  <a:pt x="410970" y="1289508"/>
                  <a:pt x="413160" y="1323321"/>
                </a:cubicBezTo>
                <a:cubicBezTo>
                  <a:pt x="418399" y="1404570"/>
                  <a:pt x="424971" y="1485627"/>
                  <a:pt x="431448" y="1566780"/>
                </a:cubicBezTo>
                <a:cubicBezTo>
                  <a:pt x="431925" y="1572495"/>
                  <a:pt x="428591" y="1580687"/>
                  <a:pt x="436592" y="1584211"/>
                </a:cubicBezTo>
                <a:cubicBezTo>
                  <a:pt x="453546" y="1591736"/>
                  <a:pt x="454308" y="1591736"/>
                  <a:pt x="450975" y="1607262"/>
                </a:cubicBezTo>
                <a:cubicBezTo>
                  <a:pt x="445926" y="1630979"/>
                  <a:pt x="441831" y="1654696"/>
                  <a:pt x="445736" y="1681080"/>
                </a:cubicBezTo>
                <a:cubicBezTo>
                  <a:pt x="448022" y="1657173"/>
                  <a:pt x="471549" y="1672984"/>
                  <a:pt x="480597" y="1659459"/>
                </a:cubicBezTo>
                <a:cubicBezTo>
                  <a:pt x="487455" y="1649267"/>
                  <a:pt x="491265" y="1626978"/>
                  <a:pt x="503838" y="1632312"/>
                </a:cubicBezTo>
                <a:cubicBezTo>
                  <a:pt x="518126" y="1638408"/>
                  <a:pt x="502886" y="1657554"/>
                  <a:pt x="504696" y="1670984"/>
                </a:cubicBezTo>
                <a:cubicBezTo>
                  <a:pt x="504791" y="1671841"/>
                  <a:pt x="505553" y="1672603"/>
                  <a:pt x="507172" y="1675556"/>
                </a:cubicBezTo>
                <a:cubicBezTo>
                  <a:pt x="528222" y="1648600"/>
                  <a:pt x="539938" y="1617930"/>
                  <a:pt x="553368" y="1588116"/>
                </a:cubicBezTo>
                <a:cubicBezTo>
                  <a:pt x="556988" y="1580115"/>
                  <a:pt x="559369" y="1566114"/>
                  <a:pt x="570704" y="1569447"/>
                </a:cubicBezTo>
                <a:cubicBezTo>
                  <a:pt x="582324" y="1572781"/>
                  <a:pt x="576228" y="1585449"/>
                  <a:pt x="574704" y="1594117"/>
                </a:cubicBezTo>
                <a:cubicBezTo>
                  <a:pt x="571752" y="1610881"/>
                  <a:pt x="568513" y="1627645"/>
                  <a:pt x="564417" y="1644123"/>
                </a:cubicBezTo>
                <a:cubicBezTo>
                  <a:pt x="560607" y="1659459"/>
                  <a:pt x="555464" y="1674413"/>
                  <a:pt x="550320" y="1691367"/>
                </a:cubicBezTo>
                <a:cubicBezTo>
                  <a:pt x="622615" y="1623168"/>
                  <a:pt x="635855" y="1539348"/>
                  <a:pt x="629092" y="1441336"/>
                </a:cubicBezTo>
                <a:cubicBezTo>
                  <a:pt x="613471" y="1469340"/>
                  <a:pt x="608232" y="1495057"/>
                  <a:pt x="589182" y="1512774"/>
                </a:cubicBezTo>
                <a:cubicBezTo>
                  <a:pt x="577752" y="1523442"/>
                  <a:pt x="569942" y="1539825"/>
                  <a:pt x="556893" y="1546587"/>
                </a:cubicBezTo>
                <a:cubicBezTo>
                  <a:pt x="539652" y="1555541"/>
                  <a:pt x="538605" y="1552874"/>
                  <a:pt x="529937" y="1565733"/>
                </a:cubicBezTo>
                <a:cubicBezTo>
                  <a:pt x="522793" y="1576401"/>
                  <a:pt x="518031" y="1589450"/>
                  <a:pt x="502410" y="1595736"/>
                </a:cubicBezTo>
                <a:cubicBezTo>
                  <a:pt x="500505" y="1573829"/>
                  <a:pt x="497076" y="1552969"/>
                  <a:pt x="487455" y="1534586"/>
                </a:cubicBezTo>
                <a:cubicBezTo>
                  <a:pt x="479169" y="1518584"/>
                  <a:pt x="476311" y="1505154"/>
                  <a:pt x="492789" y="1494009"/>
                </a:cubicBezTo>
                <a:cubicBezTo>
                  <a:pt x="506315" y="1484865"/>
                  <a:pt x="508410" y="1465244"/>
                  <a:pt x="503457" y="1459624"/>
                </a:cubicBezTo>
                <a:cubicBezTo>
                  <a:pt x="484979" y="1438383"/>
                  <a:pt x="496599" y="1427906"/>
                  <a:pt x="513078" y="1417238"/>
                </a:cubicBezTo>
                <a:cubicBezTo>
                  <a:pt x="526222" y="1408761"/>
                  <a:pt x="529080" y="1399045"/>
                  <a:pt x="528318" y="1382472"/>
                </a:cubicBezTo>
                <a:cubicBezTo>
                  <a:pt x="527460" y="1364469"/>
                  <a:pt x="516888" y="1344943"/>
                  <a:pt x="531366" y="1326560"/>
                </a:cubicBezTo>
                <a:cubicBezTo>
                  <a:pt x="536414" y="1320083"/>
                  <a:pt x="526889" y="1315416"/>
                  <a:pt x="521174" y="1312558"/>
                </a:cubicBezTo>
                <a:cubicBezTo>
                  <a:pt x="477454" y="1290270"/>
                  <a:pt x="440497" y="1259980"/>
                  <a:pt x="408207" y="1213974"/>
                </a:cubicBezTo>
                <a:close/>
                <a:moveTo>
                  <a:pt x="1162492" y="1320750"/>
                </a:moveTo>
                <a:cubicBezTo>
                  <a:pt x="1160016" y="1348658"/>
                  <a:pt x="1136965" y="1365708"/>
                  <a:pt x="1140394" y="1393902"/>
                </a:cubicBezTo>
                <a:cubicBezTo>
                  <a:pt x="1145347" y="1433526"/>
                  <a:pt x="1155920" y="1471721"/>
                  <a:pt x="1164873" y="1510392"/>
                </a:cubicBezTo>
                <a:cubicBezTo>
                  <a:pt x="1166207" y="1516203"/>
                  <a:pt x="1174494" y="1522108"/>
                  <a:pt x="1166969" y="1528109"/>
                </a:cubicBezTo>
                <a:cubicBezTo>
                  <a:pt x="1161159" y="1532681"/>
                  <a:pt x="1154301" y="1528680"/>
                  <a:pt x="1148014" y="1526966"/>
                </a:cubicBezTo>
                <a:cubicBezTo>
                  <a:pt x="1123725" y="1520203"/>
                  <a:pt x="1104390" y="1505820"/>
                  <a:pt x="1085244" y="1480960"/>
                </a:cubicBezTo>
                <a:cubicBezTo>
                  <a:pt x="1088673" y="1534110"/>
                  <a:pt x="1091626" y="1580687"/>
                  <a:pt x="1094579" y="1627264"/>
                </a:cubicBezTo>
                <a:cubicBezTo>
                  <a:pt x="1105723" y="1616310"/>
                  <a:pt x="1110581" y="1605071"/>
                  <a:pt x="1115343" y="1593831"/>
                </a:cubicBezTo>
                <a:cubicBezTo>
                  <a:pt x="1122106" y="1577829"/>
                  <a:pt x="1135536" y="1565542"/>
                  <a:pt x="1151062" y="1567447"/>
                </a:cubicBezTo>
                <a:cubicBezTo>
                  <a:pt x="1167921" y="1569543"/>
                  <a:pt x="1153158" y="1589069"/>
                  <a:pt x="1160301" y="1598975"/>
                </a:cubicBezTo>
                <a:cubicBezTo>
                  <a:pt x="1170017" y="1596022"/>
                  <a:pt x="1164016" y="1576877"/>
                  <a:pt x="1180780" y="1579544"/>
                </a:cubicBezTo>
                <a:cubicBezTo>
                  <a:pt x="1187257" y="1605261"/>
                  <a:pt x="1171541" y="1630217"/>
                  <a:pt x="1176208" y="1661554"/>
                </a:cubicBezTo>
                <a:cubicBezTo>
                  <a:pt x="1204116" y="1618025"/>
                  <a:pt x="1222119" y="1577829"/>
                  <a:pt x="1218594" y="1529919"/>
                </a:cubicBezTo>
                <a:cubicBezTo>
                  <a:pt x="1217547" y="1515726"/>
                  <a:pt x="1216594" y="1504773"/>
                  <a:pt x="1199830" y="1501629"/>
                </a:cubicBezTo>
                <a:cubicBezTo>
                  <a:pt x="1229263" y="1471435"/>
                  <a:pt x="1229358" y="1456481"/>
                  <a:pt x="1199544" y="1446003"/>
                </a:cubicBezTo>
                <a:cubicBezTo>
                  <a:pt x="1222785" y="1435526"/>
                  <a:pt x="1223738" y="1416381"/>
                  <a:pt x="1223643" y="1395711"/>
                </a:cubicBezTo>
                <a:cubicBezTo>
                  <a:pt x="1223262" y="1351230"/>
                  <a:pt x="1224500" y="1306653"/>
                  <a:pt x="1224595" y="1262076"/>
                </a:cubicBezTo>
                <a:cubicBezTo>
                  <a:pt x="1224595" y="1255408"/>
                  <a:pt x="1228405" y="1246836"/>
                  <a:pt x="1219738" y="1242549"/>
                </a:cubicBezTo>
                <a:cubicBezTo>
                  <a:pt x="1179447" y="1267981"/>
                  <a:pt x="1192782" y="1319321"/>
                  <a:pt x="1166778" y="1352468"/>
                </a:cubicBezTo>
                <a:cubicBezTo>
                  <a:pt x="1157253" y="1342467"/>
                  <a:pt x="1169922" y="1333132"/>
                  <a:pt x="1162397" y="1320845"/>
                </a:cubicBezTo>
                <a:close/>
                <a:moveTo>
                  <a:pt x="905127" y="1335894"/>
                </a:moveTo>
                <a:cubicBezTo>
                  <a:pt x="904555" y="1430478"/>
                  <a:pt x="909222" y="1523918"/>
                  <a:pt x="921891" y="1616882"/>
                </a:cubicBezTo>
                <a:cubicBezTo>
                  <a:pt x="923891" y="1631455"/>
                  <a:pt x="930654" y="1647076"/>
                  <a:pt x="906555" y="1651553"/>
                </a:cubicBezTo>
                <a:cubicBezTo>
                  <a:pt x="895316" y="1653648"/>
                  <a:pt x="899507" y="1665174"/>
                  <a:pt x="899221" y="1673365"/>
                </a:cubicBezTo>
                <a:cubicBezTo>
                  <a:pt x="909603" y="1670984"/>
                  <a:pt x="909127" y="1650791"/>
                  <a:pt x="920843" y="1659840"/>
                </a:cubicBezTo>
                <a:cubicBezTo>
                  <a:pt x="928939" y="1666126"/>
                  <a:pt x="930273" y="1668603"/>
                  <a:pt x="935130" y="1658887"/>
                </a:cubicBezTo>
                <a:cubicBezTo>
                  <a:pt x="947894" y="1633646"/>
                  <a:pt x="969230" y="1613453"/>
                  <a:pt x="977802" y="1585640"/>
                </a:cubicBezTo>
                <a:cubicBezTo>
                  <a:pt x="979898" y="1578972"/>
                  <a:pt x="982089" y="1567447"/>
                  <a:pt x="990471" y="1569638"/>
                </a:cubicBezTo>
                <a:cubicBezTo>
                  <a:pt x="1001996" y="1572591"/>
                  <a:pt x="994090" y="1583735"/>
                  <a:pt x="994281" y="1591355"/>
                </a:cubicBezTo>
                <a:cubicBezTo>
                  <a:pt x="994281" y="1597546"/>
                  <a:pt x="990947" y="1604023"/>
                  <a:pt x="996852" y="1612310"/>
                </a:cubicBezTo>
                <a:cubicBezTo>
                  <a:pt x="1001234" y="1602785"/>
                  <a:pt x="1004377" y="1594117"/>
                  <a:pt x="1009044" y="1586307"/>
                </a:cubicBezTo>
                <a:cubicBezTo>
                  <a:pt x="1016569" y="1573638"/>
                  <a:pt x="1032571" y="1571162"/>
                  <a:pt x="1042953" y="1571638"/>
                </a:cubicBezTo>
                <a:cubicBezTo>
                  <a:pt x="1051526" y="1572019"/>
                  <a:pt x="1049145" y="1588974"/>
                  <a:pt x="1047335" y="1599356"/>
                </a:cubicBezTo>
                <a:cubicBezTo>
                  <a:pt x="1044858" y="1614215"/>
                  <a:pt x="1042763" y="1629074"/>
                  <a:pt x="1040477" y="1643933"/>
                </a:cubicBezTo>
                <a:cubicBezTo>
                  <a:pt x="1066480" y="1594117"/>
                  <a:pt x="1061337" y="1540777"/>
                  <a:pt x="1064385" y="1481151"/>
                </a:cubicBezTo>
                <a:cubicBezTo>
                  <a:pt x="1039143" y="1516393"/>
                  <a:pt x="1007997" y="1528109"/>
                  <a:pt x="976374" y="1536586"/>
                </a:cubicBezTo>
                <a:cubicBezTo>
                  <a:pt x="975135" y="1503630"/>
                  <a:pt x="970278" y="1470292"/>
                  <a:pt x="1003901" y="1439622"/>
                </a:cubicBezTo>
                <a:cubicBezTo>
                  <a:pt x="980469" y="1445622"/>
                  <a:pt x="977040" y="1465149"/>
                  <a:pt x="960372" y="1463625"/>
                </a:cubicBezTo>
                <a:cubicBezTo>
                  <a:pt x="968277" y="1423810"/>
                  <a:pt x="961229" y="1409427"/>
                  <a:pt x="934464" y="1411428"/>
                </a:cubicBezTo>
                <a:cubicBezTo>
                  <a:pt x="951990" y="1375899"/>
                  <a:pt x="911985" y="1362564"/>
                  <a:pt x="905031" y="1335990"/>
                </a:cubicBezTo>
                <a:close/>
                <a:moveTo>
                  <a:pt x="1397569" y="1420381"/>
                </a:moveTo>
                <a:cubicBezTo>
                  <a:pt x="1385187" y="1436193"/>
                  <a:pt x="1374423" y="1452766"/>
                  <a:pt x="1359755" y="1466101"/>
                </a:cubicBezTo>
                <a:cubicBezTo>
                  <a:pt x="1353468" y="1471721"/>
                  <a:pt x="1347658" y="1477626"/>
                  <a:pt x="1338609" y="1479531"/>
                </a:cubicBezTo>
                <a:cubicBezTo>
                  <a:pt x="1298128" y="1488104"/>
                  <a:pt x="1286031" y="1504011"/>
                  <a:pt x="1290222" y="1543539"/>
                </a:cubicBezTo>
                <a:cubicBezTo>
                  <a:pt x="1291746" y="1557541"/>
                  <a:pt x="1295842" y="1571352"/>
                  <a:pt x="1297461" y="1585354"/>
                </a:cubicBezTo>
                <a:cubicBezTo>
                  <a:pt x="1299081" y="1599927"/>
                  <a:pt x="1286317" y="1622978"/>
                  <a:pt x="1305081" y="1626693"/>
                </a:cubicBezTo>
                <a:cubicBezTo>
                  <a:pt x="1323465" y="1630312"/>
                  <a:pt x="1327560" y="1605071"/>
                  <a:pt x="1335276" y="1590498"/>
                </a:cubicBezTo>
                <a:cubicBezTo>
                  <a:pt x="1336609" y="1588021"/>
                  <a:pt x="1337562" y="1585259"/>
                  <a:pt x="1338609" y="1582687"/>
                </a:cubicBezTo>
                <a:cubicBezTo>
                  <a:pt x="1342800" y="1572781"/>
                  <a:pt x="1347277" y="1562494"/>
                  <a:pt x="1360993" y="1567161"/>
                </a:cubicBezTo>
                <a:cubicBezTo>
                  <a:pt x="1373471" y="1571448"/>
                  <a:pt x="1378234" y="1580592"/>
                  <a:pt x="1375757" y="1593927"/>
                </a:cubicBezTo>
                <a:cubicBezTo>
                  <a:pt x="1372995" y="1608786"/>
                  <a:pt x="1371090" y="1623740"/>
                  <a:pt x="1368994" y="1638694"/>
                </a:cubicBezTo>
                <a:cubicBezTo>
                  <a:pt x="1367851" y="1647171"/>
                  <a:pt x="1370899" y="1655077"/>
                  <a:pt x="1379376" y="1656315"/>
                </a:cubicBezTo>
                <a:cubicBezTo>
                  <a:pt x="1389663" y="1657839"/>
                  <a:pt x="1387282" y="1647743"/>
                  <a:pt x="1387854" y="1642028"/>
                </a:cubicBezTo>
                <a:cubicBezTo>
                  <a:pt x="1395093" y="1568781"/>
                  <a:pt x="1402046" y="1495533"/>
                  <a:pt x="1397474" y="1420381"/>
                </a:cubicBezTo>
                <a:close/>
                <a:moveTo>
                  <a:pt x="1489009" y="1666126"/>
                </a:moveTo>
                <a:cubicBezTo>
                  <a:pt x="1490152" y="1666793"/>
                  <a:pt x="1491295" y="1667460"/>
                  <a:pt x="1492438" y="1668126"/>
                </a:cubicBezTo>
                <a:cubicBezTo>
                  <a:pt x="1502820" y="1652696"/>
                  <a:pt x="1516632" y="1638504"/>
                  <a:pt x="1523013" y="1621549"/>
                </a:cubicBezTo>
                <a:cubicBezTo>
                  <a:pt x="1536730" y="1585068"/>
                  <a:pt x="1535777" y="1545921"/>
                  <a:pt x="1535015" y="1507440"/>
                </a:cubicBezTo>
                <a:cubicBezTo>
                  <a:pt x="1534920" y="1501058"/>
                  <a:pt x="1528538" y="1497819"/>
                  <a:pt x="1522347" y="1500105"/>
                </a:cubicBezTo>
                <a:cubicBezTo>
                  <a:pt x="1514822" y="1502868"/>
                  <a:pt x="1518441" y="1509345"/>
                  <a:pt x="1519203" y="1514583"/>
                </a:cubicBezTo>
                <a:cubicBezTo>
                  <a:pt x="1520442" y="1522203"/>
                  <a:pt x="1532634" y="1526490"/>
                  <a:pt x="1524823" y="1538967"/>
                </a:cubicBezTo>
                <a:cubicBezTo>
                  <a:pt x="1485199" y="1505725"/>
                  <a:pt x="1467864" y="1455909"/>
                  <a:pt x="1433574" y="1419905"/>
                </a:cubicBezTo>
                <a:cubicBezTo>
                  <a:pt x="1417762" y="1497248"/>
                  <a:pt x="1454338" y="1569924"/>
                  <a:pt x="1448052" y="1646505"/>
                </a:cubicBezTo>
                <a:cubicBezTo>
                  <a:pt x="1458624" y="1628217"/>
                  <a:pt x="1467768" y="1609071"/>
                  <a:pt x="1476627" y="1589831"/>
                </a:cubicBezTo>
                <a:cubicBezTo>
                  <a:pt x="1480437" y="1581544"/>
                  <a:pt x="1485199" y="1574305"/>
                  <a:pt x="1495677" y="1577925"/>
                </a:cubicBezTo>
                <a:cubicBezTo>
                  <a:pt x="1505202" y="1581163"/>
                  <a:pt x="1503773" y="1589640"/>
                  <a:pt x="1502344" y="1597070"/>
                </a:cubicBezTo>
                <a:cubicBezTo>
                  <a:pt x="1498058" y="1620120"/>
                  <a:pt x="1493391" y="1643171"/>
                  <a:pt x="1488914" y="1666221"/>
                </a:cubicBezTo>
                <a:close/>
                <a:moveTo>
                  <a:pt x="1716752" y="1648219"/>
                </a:moveTo>
                <a:cubicBezTo>
                  <a:pt x="1718466" y="1649076"/>
                  <a:pt x="1720181" y="1649838"/>
                  <a:pt x="1721895" y="1650696"/>
                </a:cubicBezTo>
                <a:cubicBezTo>
                  <a:pt x="1730277" y="1633074"/>
                  <a:pt x="1738278" y="1615167"/>
                  <a:pt x="1747327" y="1597832"/>
                </a:cubicBezTo>
                <a:cubicBezTo>
                  <a:pt x="1750756" y="1591164"/>
                  <a:pt x="1750375" y="1577163"/>
                  <a:pt x="1761900" y="1581354"/>
                </a:cubicBezTo>
                <a:cubicBezTo>
                  <a:pt x="1770759" y="1584592"/>
                  <a:pt x="1766187" y="1596498"/>
                  <a:pt x="1765044" y="1604499"/>
                </a:cubicBezTo>
                <a:cubicBezTo>
                  <a:pt x="1759995" y="1637932"/>
                  <a:pt x="1750566" y="1670317"/>
                  <a:pt x="1741422" y="1703083"/>
                </a:cubicBezTo>
                <a:cubicBezTo>
                  <a:pt x="1758186" y="1683652"/>
                  <a:pt x="1774664" y="1664412"/>
                  <a:pt x="1787904" y="1643076"/>
                </a:cubicBezTo>
                <a:cubicBezTo>
                  <a:pt x="1799334" y="1624788"/>
                  <a:pt x="1807049" y="1604214"/>
                  <a:pt x="1816288" y="1584497"/>
                </a:cubicBezTo>
                <a:cubicBezTo>
                  <a:pt x="1819336" y="1578020"/>
                  <a:pt x="1820003" y="1571448"/>
                  <a:pt x="1813335" y="1566780"/>
                </a:cubicBezTo>
                <a:cubicBezTo>
                  <a:pt x="1807144" y="1562399"/>
                  <a:pt x="1795809" y="1555731"/>
                  <a:pt x="1793333" y="1560303"/>
                </a:cubicBezTo>
                <a:cubicBezTo>
                  <a:pt x="1781808" y="1581354"/>
                  <a:pt x="1773902" y="1561827"/>
                  <a:pt x="1763901" y="1560303"/>
                </a:cubicBezTo>
                <a:cubicBezTo>
                  <a:pt x="1739993" y="1556398"/>
                  <a:pt x="1728849" y="1535729"/>
                  <a:pt x="1708846" y="1518774"/>
                </a:cubicBezTo>
                <a:cubicBezTo>
                  <a:pt x="1711704" y="1565447"/>
                  <a:pt x="1714180" y="1606785"/>
                  <a:pt x="1716752" y="1648219"/>
                </a:cubicBezTo>
                <a:close/>
                <a:moveTo>
                  <a:pt x="716436" y="1645171"/>
                </a:moveTo>
                <a:cubicBezTo>
                  <a:pt x="722056" y="1646409"/>
                  <a:pt x="724437" y="1642314"/>
                  <a:pt x="724914" y="1639075"/>
                </a:cubicBezTo>
                <a:cubicBezTo>
                  <a:pt x="730914" y="1595546"/>
                  <a:pt x="754251" y="1549635"/>
                  <a:pt x="700911" y="1516203"/>
                </a:cubicBezTo>
                <a:cubicBezTo>
                  <a:pt x="681956" y="1504392"/>
                  <a:pt x="671955" y="1482008"/>
                  <a:pt x="665859" y="1458957"/>
                </a:cubicBezTo>
                <a:cubicBezTo>
                  <a:pt x="663477" y="1483627"/>
                  <a:pt x="667668" y="1508106"/>
                  <a:pt x="662334" y="1530395"/>
                </a:cubicBezTo>
                <a:cubicBezTo>
                  <a:pt x="655762" y="1557636"/>
                  <a:pt x="683480" y="1568781"/>
                  <a:pt x="681384" y="1592974"/>
                </a:cubicBezTo>
                <a:cubicBezTo>
                  <a:pt x="690719" y="1584497"/>
                  <a:pt x="688528" y="1566495"/>
                  <a:pt x="701768" y="1569828"/>
                </a:cubicBezTo>
                <a:cubicBezTo>
                  <a:pt x="716341" y="1573543"/>
                  <a:pt x="715770" y="1588974"/>
                  <a:pt x="712245" y="1601070"/>
                </a:cubicBezTo>
                <a:cubicBezTo>
                  <a:pt x="707673" y="1616787"/>
                  <a:pt x="713769" y="1630693"/>
                  <a:pt x="716341" y="1645076"/>
                </a:cubicBezTo>
                <a:close/>
                <a:moveTo>
                  <a:pt x="1641505" y="1666888"/>
                </a:moveTo>
                <a:cubicBezTo>
                  <a:pt x="1679509" y="1612977"/>
                  <a:pt x="1692559" y="1567828"/>
                  <a:pt x="1686653" y="1516488"/>
                </a:cubicBezTo>
                <a:cubicBezTo>
                  <a:pt x="1672461" y="1534491"/>
                  <a:pt x="1661888" y="1555350"/>
                  <a:pt x="1636266" y="1558875"/>
                </a:cubicBezTo>
                <a:cubicBezTo>
                  <a:pt x="1628646" y="1559922"/>
                  <a:pt x="1631217" y="1569447"/>
                  <a:pt x="1629217" y="1575353"/>
                </a:cubicBezTo>
                <a:cubicBezTo>
                  <a:pt x="1618740" y="1606595"/>
                  <a:pt x="1640647" y="1632217"/>
                  <a:pt x="1641505" y="1666983"/>
                </a:cubicBezTo>
                <a:close/>
                <a:moveTo>
                  <a:pt x="1490914" y="1212831"/>
                </a:moveTo>
                <a:cubicBezTo>
                  <a:pt x="1504249" y="1231500"/>
                  <a:pt x="1519108" y="1239501"/>
                  <a:pt x="1533967" y="1247217"/>
                </a:cubicBezTo>
                <a:cubicBezTo>
                  <a:pt x="1542063" y="1251408"/>
                  <a:pt x="1551588" y="1253884"/>
                  <a:pt x="1552446" y="1240168"/>
                </a:cubicBezTo>
                <a:cubicBezTo>
                  <a:pt x="1555113" y="1196163"/>
                  <a:pt x="1557113" y="1152062"/>
                  <a:pt x="1559589" y="1102818"/>
                </a:cubicBezTo>
                <a:cubicBezTo>
                  <a:pt x="1540349" y="1128821"/>
                  <a:pt x="1525776" y="1149490"/>
                  <a:pt x="1510059" y="1169397"/>
                </a:cubicBezTo>
                <a:cubicBezTo>
                  <a:pt x="1502154" y="1179399"/>
                  <a:pt x="1502059" y="1185876"/>
                  <a:pt x="1511393" y="1195686"/>
                </a:cubicBezTo>
                <a:cubicBezTo>
                  <a:pt x="1521013" y="1205878"/>
                  <a:pt x="1535301" y="1213212"/>
                  <a:pt x="1540730" y="1233786"/>
                </a:cubicBezTo>
                <a:cubicBezTo>
                  <a:pt x="1523013" y="1226262"/>
                  <a:pt x="1509202" y="1220451"/>
                  <a:pt x="1490914" y="1212736"/>
                </a:cubicBezTo>
                <a:close/>
                <a:moveTo>
                  <a:pt x="840928" y="1030999"/>
                </a:moveTo>
                <a:cubicBezTo>
                  <a:pt x="890077" y="975659"/>
                  <a:pt x="888934" y="944893"/>
                  <a:pt x="840928" y="878313"/>
                </a:cubicBezTo>
                <a:lnTo>
                  <a:pt x="840928" y="1030999"/>
                </a:lnTo>
                <a:close/>
                <a:moveTo>
                  <a:pt x="1048002" y="1096150"/>
                </a:moveTo>
                <a:cubicBezTo>
                  <a:pt x="1026856" y="1119010"/>
                  <a:pt x="1023332" y="1093007"/>
                  <a:pt x="1011711" y="1090149"/>
                </a:cubicBezTo>
                <a:cubicBezTo>
                  <a:pt x="998091" y="1086720"/>
                  <a:pt x="985994" y="1068337"/>
                  <a:pt x="969611" y="1087578"/>
                </a:cubicBezTo>
                <a:cubicBezTo>
                  <a:pt x="984375" y="1100246"/>
                  <a:pt x="999519" y="1112152"/>
                  <a:pt x="1004663" y="1132059"/>
                </a:cubicBezTo>
                <a:cubicBezTo>
                  <a:pt x="991804" y="1136917"/>
                  <a:pt x="983327" y="1124630"/>
                  <a:pt x="971897" y="1125487"/>
                </a:cubicBezTo>
                <a:cubicBezTo>
                  <a:pt x="1001805" y="1164921"/>
                  <a:pt x="1030571" y="1174065"/>
                  <a:pt x="1048764" y="1150347"/>
                </a:cubicBezTo>
                <a:cubicBezTo>
                  <a:pt x="1037905" y="1151300"/>
                  <a:pt x="1031714" y="1142061"/>
                  <a:pt x="1021522" y="1139775"/>
                </a:cubicBezTo>
                <a:cubicBezTo>
                  <a:pt x="1029047" y="1125392"/>
                  <a:pt x="1044096" y="1119105"/>
                  <a:pt x="1048002" y="1096150"/>
                </a:cubicBezTo>
                <a:close/>
              </a:path>
            </a:pathLst>
          </a:custGeom>
          <a:solidFill>
            <a:srgbClr val="5EA848"/>
          </a:solidFill>
          <a:ln w="9525" cap="flat">
            <a:noFill/>
            <a:prstDash val="solid"/>
            <a:miter/>
          </a:ln>
        </p:spPr>
        <p:txBody>
          <a:bodyPr rtlCol="0" anchor="ctr"/>
          <a:lstStyle/>
          <a:p>
            <a:endParaRPr lang="LID4096"/>
          </a:p>
        </p:txBody>
      </p:sp>
      <p:sp>
        <p:nvSpPr>
          <p:cNvPr id="10" name="Gráfico 2">
            <a:extLst>
              <a:ext uri="{FF2B5EF4-FFF2-40B4-BE49-F238E27FC236}">
                <a16:creationId xmlns:a16="http://schemas.microsoft.com/office/drawing/2014/main" id="{F982BBC3-2D29-B834-4309-E9AD8CBD4F1A}"/>
              </a:ext>
            </a:extLst>
          </p:cNvPr>
          <p:cNvSpPr/>
          <p:nvPr/>
        </p:nvSpPr>
        <p:spPr>
          <a:xfrm>
            <a:off x="4986499" y="2199849"/>
            <a:ext cx="2074225" cy="1762739"/>
          </a:xfrm>
          <a:custGeom>
            <a:avLst/>
            <a:gdLst>
              <a:gd name="connsiteX0" fmla="*/ 1989167 w 2074225"/>
              <a:gd name="connsiteY0" fmla="*/ 1686510 h 1762739"/>
              <a:gd name="connsiteX1" fmla="*/ 2038221 w 2074225"/>
              <a:gd name="connsiteY1" fmla="*/ 1596879 h 1762739"/>
              <a:gd name="connsiteX2" fmla="*/ 2050984 w 2074225"/>
              <a:gd name="connsiteY2" fmla="*/ 1581163 h 1762739"/>
              <a:gd name="connsiteX3" fmla="*/ 2055747 w 2074225"/>
              <a:gd name="connsiteY3" fmla="*/ 1603356 h 1762739"/>
              <a:gd name="connsiteX4" fmla="*/ 2029267 w 2074225"/>
              <a:gd name="connsiteY4" fmla="*/ 1706036 h 1762739"/>
              <a:gd name="connsiteX5" fmla="*/ 2074225 w 2074225"/>
              <a:gd name="connsiteY5" fmla="*/ 1659078 h 1762739"/>
              <a:gd name="connsiteX6" fmla="*/ 2036220 w 2074225"/>
              <a:gd name="connsiteY6" fmla="*/ 1753566 h 1762739"/>
              <a:gd name="connsiteX7" fmla="*/ 1999073 w 2074225"/>
              <a:gd name="connsiteY7" fmla="*/ 1762233 h 1762739"/>
              <a:gd name="connsiteX8" fmla="*/ 1549874 w 2074225"/>
              <a:gd name="connsiteY8" fmla="*/ 1762424 h 1762739"/>
              <a:gd name="connsiteX9" fmla="*/ 563179 w 2074225"/>
              <a:gd name="connsiteY9" fmla="*/ 1761471 h 1762739"/>
              <a:gd name="connsiteX10" fmla="*/ 28827 w 2074225"/>
              <a:gd name="connsiteY10" fmla="*/ 1761948 h 1762739"/>
              <a:gd name="connsiteX11" fmla="*/ 1966 w 2074225"/>
              <a:gd name="connsiteY11" fmla="*/ 1756995 h 1762739"/>
              <a:gd name="connsiteX12" fmla="*/ 13396 w 2074225"/>
              <a:gd name="connsiteY12" fmla="*/ 1734039 h 1762739"/>
              <a:gd name="connsiteX13" fmla="*/ 104646 w 2074225"/>
              <a:gd name="connsiteY13" fmla="*/ 1583925 h 1762739"/>
              <a:gd name="connsiteX14" fmla="*/ 115885 w 2074225"/>
              <a:gd name="connsiteY14" fmla="*/ 1569733 h 1762739"/>
              <a:gd name="connsiteX15" fmla="*/ 121600 w 2074225"/>
              <a:gd name="connsiteY15" fmla="*/ 1588593 h 1762739"/>
              <a:gd name="connsiteX16" fmla="*/ 94930 w 2074225"/>
              <a:gd name="connsiteY16" fmla="*/ 1704226 h 1762739"/>
              <a:gd name="connsiteX17" fmla="*/ 118457 w 2074225"/>
              <a:gd name="connsiteY17" fmla="*/ 1666031 h 1762739"/>
              <a:gd name="connsiteX18" fmla="*/ 129220 w 2074225"/>
              <a:gd name="connsiteY18" fmla="*/ 1659173 h 1762739"/>
              <a:gd name="connsiteX19" fmla="*/ 133697 w 2074225"/>
              <a:gd name="connsiteY19" fmla="*/ 1671270 h 1762739"/>
              <a:gd name="connsiteX20" fmla="*/ 125791 w 2074225"/>
              <a:gd name="connsiteY20" fmla="*/ 1716704 h 1762739"/>
              <a:gd name="connsiteX21" fmla="*/ 218946 w 2074225"/>
              <a:gd name="connsiteY21" fmla="*/ 1561732 h 1762739"/>
              <a:gd name="connsiteX22" fmla="*/ 217612 w 2074225"/>
              <a:gd name="connsiteY22" fmla="*/ 1647648 h 1762739"/>
              <a:gd name="connsiteX23" fmla="*/ 240948 w 2074225"/>
              <a:gd name="connsiteY23" fmla="*/ 1595641 h 1762739"/>
              <a:gd name="connsiteX24" fmla="*/ 254474 w 2074225"/>
              <a:gd name="connsiteY24" fmla="*/ 1581354 h 1762739"/>
              <a:gd name="connsiteX25" fmla="*/ 258093 w 2074225"/>
              <a:gd name="connsiteY25" fmla="*/ 1601737 h 1762739"/>
              <a:gd name="connsiteX26" fmla="*/ 239043 w 2074225"/>
              <a:gd name="connsiteY26" fmla="*/ 1689843 h 1762739"/>
              <a:gd name="connsiteX27" fmla="*/ 295717 w 2074225"/>
              <a:gd name="connsiteY27" fmla="*/ 1589640 h 1762739"/>
              <a:gd name="connsiteX28" fmla="*/ 311243 w 2074225"/>
              <a:gd name="connsiteY28" fmla="*/ 1570686 h 1762739"/>
              <a:gd name="connsiteX29" fmla="*/ 313243 w 2074225"/>
              <a:gd name="connsiteY29" fmla="*/ 1596498 h 1762739"/>
              <a:gd name="connsiteX30" fmla="*/ 297051 w 2074225"/>
              <a:gd name="connsiteY30" fmla="*/ 1683271 h 1762739"/>
              <a:gd name="connsiteX31" fmla="*/ 342294 w 2074225"/>
              <a:gd name="connsiteY31" fmla="*/ 1575829 h 1762739"/>
              <a:gd name="connsiteX32" fmla="*/ 368012 w 2074225"/>
              <a:gd name="connsiteY32" fmla="*/ 1215594 h 1762739"/>
              <a:gd name="connsiteX33" fmla="*/ 356487 w 2074225"/>
              <a:gd name="connsiteY33" fmla="*/ 1224833 h 1762739"/>
              <a:gd name="connsiteX34" fmla="*/ 130839 w 2074225"/>
              <a:gd name="connsiteY34" fmla="*/ 1347705 h 1762739"/>
              <a:gd name="connsiteX35" fmla="*/ 112361 w 2074225"/>
              <a:gd name="connsiteY35" fmla="*/ 1344562 h 1762739"/>
              <a:gd name="connsiteX36" fmla="*/ 123600 w 2074225"/>
              <a:gd name="connsiteY36" fmla="*/ 1327703 h 1762739"/>
              <a:gd name="connsiteX37" fmla="*/ 156271 w 2074225"/>
              <a:gd name="connsiteY37" fmla="*/ 1294365 h 1762739"/>
              <a:gd name="connsiteX38" fmla="*/ 131601 w 2074225"/>
              <a:gd name="connsiteY38" fmla="*/ 1284269 h 1762739"/>
              <a:gd name="connsiteX39" fmla="*/ 150080 w 2074225"/>
              <a:gd name="connsiteY39" fmla="*/ 1264743 h 1762739"/>
              <a:gd name="connsiteX40" fmla="*/ 171035 w 2074225"/>
              <a:gd name="connsiteY40" fmla="*/ 1246740 h 1762739"/>
              <a:gd name="connsiteX41" fmla="*/ 148937 w 2074225"/>
              <a:gd name="connsiteY41" fmla="*/ 1234644 h 1762739"/>
              <a:gd name="connsiteX42" fmla="*/ 187418 w 2074225"/>
              <a:gd name="connsiteY42" fmla="*/ 1194829 h 1762739"/>
              <a:gd name="connsiteX43" fmla="*/ 166082 w 2074225"/>
              <a:gd name="connsiteY43" fmla="*/ 1180827 h 1762739"/>
              <a:gd name="connsiteX44" fmla="*/ 185037 w 2074225"/>
              <a:gd name="connsiteY44" fmla="*/ 1159491 h 1762739"/>
              <a:gd name="connsiteX45" fmla="*/ 187227 w 2074225"/>
              <a:gd name="connsiteY45" fmla="*/ 1125106 h 1762739"/>
              <a:gd name="connsiteX46" fmla="*/ 208468 w 2074225"/>
              <a:gd name="connsiteY46" fmla="*/ 1087673 h 1762739"/>
              <a:gd name="connsiteX47" fmla="*/ 208849 w 2074225"/>
              <a:gd name="connsiteY47" fmla="*/ 1062241 h 1762739"/>
              <a:gd name="connsiteX48" fmla="*/ 184751 w 2074225"/>
              <a:gd name="connsiteY48" fmla="*/ 1056907 h 1762739"/>
              <a:gd name="connsiteX49" fmla="*/ 186561 w 2074225"/>
              <a:gd name="connsiteY49" fmla="*/ 1050335 h 1762739"/>
              <a:gd name="connsiteX50" fmla="*/ 221327 w 2074225"/>
              <a:gd name="connsiteY50" fmla="*/ 1021093 h 1762739"/>
              <a:gd name="connsiteX51" fmla="*/ 231233 w 2074225"/>
              <a:gd name="connsiteY51" fmla="*/ 989470 h 1762739"/>
              <a:gd name="connsiteX52" fmla="*/ 236186 w 2074225"/>
              <a:gd name="connsiteY52" fmla="*/ 961086 h 1762739"/>
              <a:gd name="connsiteX53" fmla="*/ 258855 w 2074225"/>
              <a:gd name="connsiteY53" fmla="*/ 904793 h 1762739"/>
              <a:gd name="connsiteX54" fmla="*/ 286097 w 2074225"/>
              <a:gd name="connsiteY54" fmla="*/ 843261 h 1762739"/>
              <a:gd name="connsiteX55" fmla="*/ 302004 w 2074225"/>
              <a:gd name="connsiteY55" fmla="*/ 820306 h 1762739"/>
              <a:gd name="connsiteX56" fmla="*/ 281715 w 2074225"/>
              <a:gd name="connsiteY56" fmla="*/ 813924 h 1762739"/>
              <a:gd name="connsiteX57" fmla="*/ 292288 w 2074225"/>
              <a:gd name="connsiteY57" fmla="*/ 795446 h 1762739"/>
              <a:gd name="connsiteX58" fmla="*/ 319815 w 2074225"/>
              <a:gd name="connsiteY58" fmla="*/ 737439 h 1762739"/>
              <a:gd name="connsiteX59" fmla="*/ 325530 w 2074225"/>
              <a:gd name="connsiteY59" fmla="*/ 728295 h 1762739"/>
              <a:gd name="connsiteX60" fmla="*/ 374203 w 2074225"/>
              <a:gd name="connsiteY60" fmla="*/ 618281 h 1762739"/>
              <a:gd name="connsiteX61" fmla="*/ 384490 w 2074225"/>
              <a:gd name="connsiteY61" fmla="*/ 600183 h 1762739"/>
              <a:gd name="connsiteX62" fmla="*/ 397635 w 2074225"/>
              <a:gd name="connsiteY62" fmla="*/ 618376 h 1762739"/>
              <a:gd name="connsiteX63" fmla="*/ 417351 w 2074225"/>
              <a:gd name="connsiteY63" fmla="*/ 692100 h 1762739"/>
              <a:gd name="connsiteX64" fmla="*/ 450975 w 2074225"/>
              <a:gd name="connsiteY64" fmla="*/ 703815 h 1762739"/>
              <a:gd name="connsiteX65" fmla="*/ 546225 w 2074225"/>
              <a:gd name="connsiteY65" fmla="*/ 639903 h 1762739"/>
              <a:gd name="connsiteX66" fmla="*/ 461833 w 2074225"/>
              <a:gd name="connsiteY66" fmla="*/ 654666 h 1762739"/>
              <a:gd name="connsiteX67" fmla="*/ 600803 w 2074225"/>
              <a:gd name="connsiteY67" fmla="*/ 535890 h 1762739"/>
              <a:gd name="connsiteX68" fmla="*/ 502505 w 2074225"/>
              <a:gd name="connsiteY68" fmla="*/ 555797 h 1762739"/>
              <a:gd name="connsiteX69" fmla="*/ 582896 w 2074225"/>
              <a:gd name="connsiteY69" fmla="*/ 490932 h 1762739"/>
              <a:gd name="connsiteX70" fmla="*/ 469072 w 2074225"/>
              <a:gd name="connsiteY70" fmla="*/ 525984 h 1762739"/>
              <a:gd name="connsiteX71" fmla="*/ 581181 w 2074225"/>
              <a:gd name="connsiteY71" fmla="*/ 454927 h 1762739"/>
              <a:gd name="connsiteX72" fmla="*/ 675765 w 2074225"/>
              <a:gd name="connsiteY72" fmla="*/ 353200 h 1762739"/>
              <a:gd name="connsiteX73" fmla="*/ 513363 w 2074225"/>
              <a:gd name="connsiteY73" fmla="*/ 421018 h 1762739"/>
              <a:gd name="connsiteX74" fmla="*/ 578133 w 2074225"/>
              <a:gd name="connsiteY74" fmla="*/ 379203 h 1762739"/>
              <a:gd name="connsiteX75" fmla="*/ 557178 w 2074225"/>
              <a:gd name="connsiteY75" fmla="*/ 371107 h 1762739"/>
              <a:gd name="connsiteX76" fmla="*/ 666240 w 2074225"/>
              <a:gd name="connsiteY76" fmla="*/ 275952 h 1762739"/>
              <a:gd name="connsiteX77" fmla="*/ 588325 w 2074225"/>
              <a:gd name="connsiteY77" fmla="*/ 293764 h 1762739"/>
              <a:gd name="connsiteX78" fmla="*/ 592897 w 2074225"/>
              <a:gd name="connsiteY78" fmla="*/ 284715 h 1762739"/>
              <a:gd name="connsiteX79" fmla="*/ 791970 w 2074225"/>
              <a:gd name="connsiteY79" fmla="*/ 27921 h 1762739"/>
              <a:gd name="connsiteX80" fmla="*/ 808067 w 2074225"/>
              <a:gd name="connsiteY80" fmla="*/ 13 h 1762739"/>
              <a:gd name="connsiteX81" fmla="*/ 826545 w 2074225"/>
              <a:gd name="connsiteY81" fmla="*/ 28302 h 1762739"/>
              <a:gd name="connsiteX82" fmla="*/ 1026189 w 2074225"/>
              <a:gd name="connsiteY82" fmla="*/ 284620 h 1762739"/>
              <a:gd name="connsiteX83" fmla="*/ 1030571 w 2074225"/>
              <a:gd name="connsiteY83" fmla="*/ 292907 h 1762739"/>
              <a:gd name="connsiteX84" fmla="*/ 979898 w 2074225"/>
              <a:gd name="connsiteY84" fmla="*/ 287478 h 1762739"/>
              <a:gd name="connsiteX85" fmla="*/ 1079148 w 2074225"/>
              <a:gd name="connsiteY85" fmla="*/ 371869 h 1762739"/>
              <a:gd name="connsiteX86" fmla="*/ 1032666 w 2074225"/>
              <a:gd name="connsiteY86" fmla="*/ 372155 h 1762739"/>
              <a:gd name="connsiteX87" fmla="*/ 1105628 w 2074225"/>
              <a:gd name="connsiteY87" fmla="*/ 421018 h 1762739"/>
              <a:gd name="connsiteX88" fmla="*/ 981993 w 2074225"/>
              <a:gd name="connsiteY88" fmla="*/ 380346 h 1762739"/>
              <a:gd name="connsiteX89" fmla="*/ 1167540 w 2074225"/>
              <a:gd name="connsiteY89" fmla="*/ 524841 h 1762739"/>
              <a:gd name="connsiteX90" fmla="*/ 1050954 w 2074225"/>
              <a:gd name="connsiteY90" fmla="*/ 489598 h 1762739"/>
              <a:gd name="connsiteX91" fmla="*/ 1133917 w 2074225"/>
              <a:gd name="connsiteY91" fmla="*/ 556749 h 1762739"/>
              <a:gd name="connsiteX92" fmla="*/ 1028475 w 2074225"/>
              <a:gd name="connsiteY92" fmla="*/ 530079 h 1762739"/>
              <a:gd name="connsiteX93" fmla="*/ 1159539 w 2074225"/>
              <a:gd name="connsiteY93" fmla="*/ 642760 h 1762739"/>
              <a:gd name="connsiteX94" fmla="*/ 1189734 w 2074225"/>
              <a:gd name="connsiteY94" fmla="*/ 634759 h 1762739"/>
              <a:gd name="connsiteX95" fmla="*/ 1237359 w 2074225"/>
              <a:gd name="connsiteY95" fmla="*/ 544367 h 1762739"/>
              <a:gd name="connsiteX96" fmla="*/ 1249646 w 2074225"/>
              <a:gd name="connsiteY96" fmla="*/ 530175 h 1762739"/>
              <a:gd name="connsiteX97" fmla="*/ 1263076 w 2074225"/>
              <a:gd name="connsiteY97" fmla="*/ 542748 h 1762739"/>
              <a:gd name="connsiteX98" fmla="*/ 1409856 w 2074225"/>
              <a:gd name="connsiteY98" fmla="*/ 737915 h 1762739"/>
              <a:gd name="connsiteX99" fmla="*/ 1415381 w 2074225"/>
              <a:gd name="connsiteY99" fmla="*/ 746964 h 1762739"/>
              <a:gd name="connsiteX100" fmla="*/ 1391473 w 2074225"/>
              <a:gd name="connsiteY100" fmla="*/ 744773 h 1762739"/>
              <a:gd name="connsiteX101" fmla="*/ 1400808 w 2074225"/>
              <a:gd name="connsiteY101" fmla="*/ 775824 h 1762739"/>
              <a:gd name="connsiteX102" fmla="*/ 1376328 w 2074225"/>
              <a:gd name="connsiteY102" fmla="*/ 770586 h 1762739"/>
              <a:gd name="connsiteX103" fmla="*/ 1401474 w 2074225"/>
              <a:gd name="connsiteY103" fmla="*/ 802685 h 1762739"/>
              <a:gd name="connsiteX104" fmla="*/ 1425287 w 2074225"/>
              <a:gd name="connsiteY104" fmla="*/ 786969 h 1762739"/>
              <a:gd name="connsiteX105" fmla="*/ 1445004 w 2074225"/>
              <a:gd name="connsiteY105" fmla="*/ 729914 h 1762739"/>
              <a:gd name="connsiteX106" fmla="*/ 1462149 w 2074225"/>
              <a:gd name="connsiteY106" fmla="*/ 705339 h 1762739"/>
              <a:gd name="connsiteX107" fmla="*/ 1438527 w 2074225"/>
              <a:gd name="connsiteY107" fmla="*/ 700958 h 1762739"/>
              <a:gd name="connsiteX108" fmla="*/ 1449195 w 2074225"/>
              <a:gd name="connsiteY108" fmla="*/ 679336 h 1762739"/>
              <a:gd name="connsiteX109" fmla="*/ 1489200 w 2074225"/>
              <a:gd name="connsiteY109" fmla="*/ 617328 h 1762739"/>
              <a:gd name="connsiteX110" fmla="*/ 1489485 w 2074225"/>
              <a:gd name="connsiteY110" fmla="*/ 603898 h 1762739"/>
              <a:gd name="connsiteX111" fmla="*/ 1484913 w 2074225"/>
              <a:gd name="connsiteY111" fmla="*/ 577228 h 1762739"/>
              <a:gd name="connsiteX112" fmla="*/ 1513393 w 2074225"/>
              <a:gd name="connsiteY112" fmla="*/ 528746 h 1762739"/>
              <a:gd name="connsiteX113" fmla="*/ 1565685 w 2074225"/>
              <a:gd name="connsiteY113" fmla="*/ 353010 h 1762739"/>
              <a:gd name="connsiteX114" fmla="*/ 1576449 w 2074225"/>
              <a:gd name="connsiteY114" fmla="*/ 332436 h 1762739"/>
              <a:gd name="connsiteX115" fmla="*/ 1590069 w 2074225"/>
              <a:gd name="connsiteY115" fmla="*/ 353200 h 1762739"/>
              <a:gd name="connsiteX116" fmla="*/ 1637028 w 2074225"/>
              <a:gd name="connsiteY116" fmla="*/ 493789 h 1762739"/>
              <a:gd name="connsiteX117" fmla="*/ 1638171 w 2074225"/>
              <a:gd name="connsiteY117" fmla="*/ 532365 h 1762739"/>
              <a:gd name="connsiteX118" fmla="*/ 1670460 w 2074225"/>
              <a:gd name="connsiteY118" fmla="*/ 582276 h 1762739"/>
              <a:gd name="connsiteX119" fmla="*/ 1670365 w 2074225"/>
              <a:gd name="connsiteY119" fmla="*/ 605232 h 1762739"/>
              <a:gd name="connsiteX120" fmla="*/ 1671984 w 2074225"/>
              <a:gd name="connsiteY120" fmla="*/ 625139 h 1762739"/>
              <a:gd name="connsiteX121" fmla="*/ 1710180 w 2074225"/>
              <a:gd name="connsiteY121" fmla="*/ 681622 h 1762739"/>
              <a:gd name="connsiteX122" fmla="*/ 1719609 w 2074225"/>
              <a:gd name="connsiteY122" fmla="*/ 700863 h 1762739"/>
              <a:gd name="connsiteX123" fmla="*/ 1696559 w 2074225"/>
              <a:gd name="connsiteY123" fmla="*/ 702577 h 1762739"/>
              <a:gd name="connsiteX124" fmla="*/ 1685034 w 2074225"/>
              <a:gd name="connsiteY124" fmla="*/ 702577 h 1762739"/>
              <a:gd name="connsiteX125" fmla="*/ 1736469 w 2074225"/>
              <a:gd name="connsiteY125" fmla="*/ 794303 h 1762739"/>
              <a:gd name="connsiteX126" fmla="*/ 1737516 w 2074225"/>
              <a:gd name="connsiteY126" fmla="*/ 813829 h 1762739"/>
              <a:gd name="connsiteX127" fmla="*/ 1728277 w 2074225"/>
              <a:gd name="connsiteY127" fmla="*/ 852405 h 1762739"/>
              <a:gd name="connsiteX128" fmla="*/ 1757995 w 2074225"/>
              <a:gd name="connsiteY128" fmla="*/ 886791 h 1762739"/>
              <a:gd name="connsiteX129" fmla="*/ 1768949 w 2074225"/>
              <a:gd name="connsiteY129" fmla="*/ 906793 h 1762739"/>
              <a:gd name="connsiteX130" fmla="*/ 1747708 w 2074225"/>
              <a:gd name="connsiteY130" fmla="*/ 908222 h 1762739"/>
              <a:gd name="connsiteX131" fmla="*/ 1733230 w 2074225"/>
              <a:gd name="connsiteY131" fmla="*/ 906222 h 1762739"/>
              <a:gd name="connsiteX132" fmla="*/ 1792952 w 2074225"/>
              <a:gd name="connsiteY132" fmla="*/ 1014235 h 1762739"/>
              <a:gd name="connsiteX133" fmla="*/ 1785618 w 2074225"/>
              <a:gd name="connsiteY133" fmla="*/ 1028618 h 1762739"/>
              <a:gd name="connsiteX134" fmla="*/ 1754376 w 2074225"/>
              <a:gd name="connsiteY134" fmla="*/ 1025189 h 1762739"/>
              <a:gd name="connsiteX135" fmla="*/ 1801048 w 2074225"/>
              <a:gd name="connsiteY135" fmla="*/ 1058431 h 1762739"/>
              <a:gd name="connsiteX136" fmla="*/ 1772664 w 2074225"/>
              <a:gd name="connsiteY136" fmla="*/ 1075386 h 1762739"/>
              <a:gd name="connsiteX137" fmla="*/ 1794762 w 2074225"/>
              <a:gd name="connsiteY137" fmla="*/ 1103389 h 1762739"/>
              <a:gd name="connsiteX138" fmla="*/ 1814859 w 2074225"/>
              <a:gd name="connsiteY138" fmla="*/ 1134060 h 1762739"/>
              <a:gd name="connsiteX139" fmla="*/ 1775616 w 2074225"/>
              <a:gd name="connsiteY139" fmla="*/ 1136631 h 1762739"/>
              <a:gd name="connsiteX140" fmla="*/ 1815431 w 2074225"/>
              <a:gd name="connsiteY140" fmla="*/ 1177684 h 1762739"/>
              <a:gd name="connsiteX141" fmla="*/ 1826956 w 2074225"/>
              <a:gd name="connsiteY141" fmla="*/ 1195305 h 1762739"/>
              <a:gd name="connsiteX142" fmla="*/ 1802667 w 2074225"/>
              <a:gd name="connsiteY142" fmla="*/ 1201973 h 1762739"/>
              <a:gd name="connsiteX143" fmla="*/ 1836957 w 2074225"/>
              <a:gd name="connsiteY143" fmla="*/ 1242264 h 1762739"/>
              <a:gd name="connsiteX144" fmla="*/ 1850864 w 2074225"/>
              <a:gd name="connsiteY144" fmla="*/ 1266933 h 1762739"/>
              <a:gd name="connsiteX145" fmla="*/ 1824003 w 2074225"/>
              <a:gd name="connsiteY145" fmla="*/ 1268553 h 1762739"/>
              <a:gd name="connsiteX146" fmla="*/ 1637409 w 2074225"/>
              <a:gd name="connsiteY146" fmla="*/ 1158444 h 1762739"/>
              <a:gd name="connsiteX147" fmla="*/ 1597023 w 2074225"/>
              <a:gd name="connsiteY147" fmla="*/ 1099293 h 1762739"/>
              <a:gd name="connsiteX148" fmla="*/ 1602928 w 2074225"/>
              <a:gd name="connsiteY148" fmla="*/ 1220928 h 1762739"/>
              <a:gd name="connsiteX149" fmla="*/ 1613310 w 2074225"/>
              <a:gd name="connsiteY149" fmla="*/ 1373994 h 1762739"/>
              <a:gd name="connsiteX150" fmla="*/ 1617978 w 2074225"/>
              <a:gd name="connsiteY150" fmla="*/ 1392187 h 1762739"/>
              <a:gd name="connsiteX151" fmla="*/ 1639028 w 2074225"/>
              <a:gd name="connsiteY151" fmla="*/ 1383996 h 1762739"/>
              <a:gd name="connsiteX152" fmla="*/ 1626169 w 2074225"/>
              <a:gd name="connsiteY152" fmla="*/ 1373328 h 1762739"/>
              <a:gd name="connsiteX153" fmla="*/ 1693320 w 2074225"/>
              <a:gd name="connsiteY153" fmla="*/ 1275125 h 1762739"/>
              <a:gd name="connsiteX154" fmla="*/ 1707989 w 2074225"/>
              <a:gd name="connsiteY154" fmla="*/ 1278649 h 1762739"/>
              <a:gd name="connsiteX155" fmla="*/ 1762567 w 2074225"/>
              <a:gd name="connsiteY155" fmla="*/ 1357135 h 1762739"/>
              <a:gd name="connsiteX156" fmla="*/ 1763139 w 2074225"/>
              <a:gd name="connsiteY156" fmla="*/ 1380281 h 1762739"/>
              <a:gd name="connsiteX157" fmla="*/ 1764282 w 2074225"/>
              <a:gd name="connsiteY157" fmla="*/ 1384758 h 1762739"/>
              <a:gd name="connsiteX158" fmla="*/ 1810573 w 2074225"/>
              <a:gd name="connsiteY158" fmla="*/ 1459815 h 1762739"/>
              <a:gd name="connsiteX159" fmla="*/ 1825242 w 2074225"/>
              <a:gd name="connsiteY159" fmla="*/ 1492200 h 1762739"/>
              <a:gd name="connsiteX160" fmla="*/ 1802572 w 2074225"/>
              <a:gd name="connsiteY160" fmla="*/ 1495438 h 1762739"/>
              <a:gd name="connsiteX161" fmla="*/ 1850007 w 2074225"/>
              <a:gd name="connsiteY161" fmla="*/ 1535919 h 1762739"/>
              <a:gd name="connsiteX162" fmla="*/ 1785522 w 2074225"/>
              <a:gd name="connsiteY162" fmla="*/ 1517536 h 1762739"/>
              <a:gd name="connsiteX163" fmla="*/ 1830385 w 2074225"/>
              <a:gd name="connsiteY163" fmla="*/ 1558113 h 1762739"/>
              <a:gd name="connsiteX164" fmla="*/ 1838672 w 2074225"/>
              <a:gd name="connsiteY164" fmla="*/ 1582592 h 1762739"/>
              <a:gd name="connsiteX165" fmla="*/ 1807620 w 2074225"/>
              <a:gd name="connsiteY165" fmla="*/ 1704131 h 1762739"/>
              <a:gd name="connsiteX166" fmla="*/ 1838386 w 2074225"/>
              <a:gd name="connsiteY166" fmla="*/ 1658030 h 1762739"/>
              <a:gd name="connsiteX167" fmla="*/ 1851626 w 2074225"/>
              <a:gd name="connsiteY167" fmla="*/ 1679366 h 1762739"/>
              <a:gd name="connsiteX168" fmla="*/ 1903823 w 2074225"/>
              <a:gd name="connsiteY168" fmla="*/ 1582020 h 1762739"/>
              <a:gd name="connsiteX169" fmla="*/ 1916586 w 2074225"/>
              <a:gd name="connsiteY169" fmla="*/ 1570781 h 1762739"/>
              <a:gd name="connsiteX170" fmla="*/ 1920111 w 2074225"/>
              <a:gd name="connsiteY170" fmla="*/ 1586211 h 1762739"/>
              <a:gd name="connsiteX171" fmla="*/ 1909347 w 2074225"/>
              <a:gd name="connsiteY171" fmla="*/ 1669460 h 1762739"/>
              <a:gd name="connsiteX172" fmla="*/ 1969450 w 2074225"/>
              <a:gd name="connsiteY172" fmla="*/ 1568971 h 1762739"/>
              <a:gd name="connsiteX173" fmla="*/ 1959639 w 2074225"/>
              <a:gd name="connsiteY173" fmla="*/ 1673841 h 1762739"/>
              <a:gd name="connsiteX174" fmla="*/ 1978880 w 2074225"/>
              <a:gd name="connsiteY174" fmla="*/ 1642504 h 1762739"/>
              <a:gd name="connsiteX175" fmla="*/ 1992310 w 2074225"/>
              <a:gd name="connsiteY175" fmla="*/ 1630407 h 1762739"/>
              <a:gd name="connsiteX176" fmla="*/ 1996120 w 2074225"/>
              <a:gd name="connsiteY176" fmla="*/ 1650029 h 1762739"/>
              <a:gd name="connsiteX177" fmla="*/ 1989453 w 2074225"/>
              <a:gd name="connsiteY177" fmla="*/ 1686700 h 1762739"/>
              <a:gd name="connsiteX178" fmla="*/ 644713 w 2074225"/>
              <a:gd name="connsiteY178" fmla="*/ 1068623 h 1762739"/>
              <a:gd name="connsiteX179" fmla="*/ 708150 w 2074225"/>
              <a:gd name="connsiteY179" fmla="*/ 1161587 h 1762739"/>
              <a:gd name="connsiteX180" fmla="*/ 721675 w 2074225"/>
              <a:gd name="connsiteY180" fmla="*/ 1202544 h 1762739"/>
              <a:gd name="connsiteX181" fmla="*/ 729486 w 2074225"/>
              <a:gd name="connsiteY181" fmla="*/ 1239406 h 1762739"/>
              <a:gd name="connsiteX182" fmla="*/ 762347 w 2074225"/>
              <a:gd name="connsiteY182" fmla="*/ 1232358 h 1762739"/>
              <a:gd name="connsiteX183" fmla="*/ 752155 w 2074225"/>
              <a:gd name="connsiteY183" fmla="*/ 1220356 h 1762739"/>
              <a:gd name="connsiteX184" fmla="*/ 767014 w 2074225"/>
              <a:gd name="connsiteY184" fmla="*/ 1201497 h 1762739"/>
              <a:gd name="connsiteX185" fmla="*/ 769014 w 2074225"/>
              <a:gd name="connsiteY185" fmla="*/ 1141965 h 1762739"/>
              <a:gd name="connsiteX186" fmla="*/ 778063 w 2074225"/>
              <a:gd name="connsiteY186" fmla="*/ 1007282 h 1762739"/>
              <a:gd name="connsiteX187" fmla="*/ 778349 w 2074225"/>
              <a:gd name="connsiteY187" fmla="*/ 868979 h 1762739"/>
              <a:gd name="connsiteX188" fmla="*/ 721961 w 2074225"/>
              <a:gd name="connsiteY188" fmla="*/ 978231 h 1762739"/>
              <a:gd name="connsiteX189" fmla="*/ 644808 w 2074225"/>
              <a:gd name="connsiteY189" fmla="*/ 1068813 h 1762739"/>
              <a:gd name="connsiteX190" fmla="*/ 594707 w 2074225"/>
              <a:gd name="connsiteY190" fmla="*/ 1092912 h 1762739"/>
              <a:gd name="connsiteX191" fmla="*/ 659001 w 2074225"/>
              <a:gd name="connsiteY191" fmla="*/ 1008425 h 1762739"/>
              <a:gd name="connsiteX192" fmla="*/ 570513 w 2074225"/>
              <a:gd name="connsiteY192" fmla="*/ 1084149 h 1762739"/>
              <a:gd name="connsiteX193" fmla="*/ 584039 w 2074225"/>
              <a:gd name="connsiteY193" fmla="*/ 1125963 h 1762739"/>
              <a:gd name="connsiteX194" fmla="*/ 598231 w 2074225"/>
              <a:gd name="connsiteY194" fmla="*/ 1137584 h 1762739"/>
              <a:gd name="connsiteX195" fmla="*/ 612328 w 2074225"/>
              <a:gd name="connsiteY195" fmla="*/ 1125201 h 1762739"/>
              <a:gd name="connsiteX196" fmla="*/ 644523 w 2074225"/>
              <a:gd name="connsiteY196" fmla="*/ 1068623 h 1762739"/>
              <a:gd name="connsiteX197" fmla="*/ 408207 w 2074225"/>
              <a:gd name="connsiteY197" fmla="*/ 1213879 h 1762739"/>
              <a:gd name="connsiteX198" fmla="*/ 413160 w 2074225"/>
              <a:gd name="connsiteY198" fmla="*/ 1323321 h 1762739"/>
              <a:gd name="connsiteX199" fmla="*/ 431448 w 2074225"/>
              <a:gd name="connsiteY199" fmla="*/ 1566780 h 1762739"/>
              <a:gd name="connsiteX200" fmla="*/ 436592 w 2074225"/>
              <a:gd name="connsiteY200" fmla="*/ 1584211 h 1762739"/>
              <a:gd name="connsiteX201" fmla="*/ 450975 w 2074225"/>
              <a:gd name="connsiteY201" fmla="*/ 1607262 h 1762739"/>
              <a:gd name="connsiteX202" fmla="*/ 445736 w 2074225"/>
              <a:gd name="connsiteY202" fmla="*/ 1681080 h 1762739"/>
              <a:gd name="connsiteX203" fmla="*/ 480597 w 2074225"/>
              <a:gd name="connsiteY203" fmla="*/ 1659459 h 1762739"/>
              <a:gd name="connsiteX204" fmla="*/ 503838 w 2074225"/>
              <a:gd name="connsiteY204" fmla="*/ 1632312 h 1762739"/>
              <a:gd name="connsiteX205" fmla="*/ 504696 w 2074225"/>
              <a:gd name="connsiteY205" fmla="*/ 1670984 h 1762739"/>
              <a:gd name="connsiteX206" fmla="*/ 507172 w 2074225"/>
              <a:gd name="connsiteY206" fmla="*/ 1675556 h 1762739"/>
              <a:gd name="connsiteX207" fmla="*/ 553368 w 2074225"/>
              <a:gd name="connsiteY207" fmla="*/ 1588116 h 1762739"/>
              <a:gd name="connsiteX208" fmla="*/ 570704 w 2074225"/>
              <a:gd name="connsiteY208" fmla="*/ 1569447 h 1762739"/>
              <a:gd name="connsiteX209" fmla="*/ 574704 w 2074225"/>
              <a:gd name="connsiteY209" fmla="*/ 1594117 h 1762739"/>
              <a:gd name="connsiteX210" fmla="*/ 564417 w 2074225"/>
              <a:gd name="connsiteY210" fmla="*/ 1644123 h 1762739"/>
              <a:gd name="connsiteX211" fmla="*/ 550320 w 2074225"/>
              <a:gd name="connsiteY211" fmla="*/ 1691367 h 1762739"/>
              <a:gd name="connsiteX212" fmla="*/ 629092 w 2074225"/>
              <a:gd name="connsiteY212" fmla="*/ 1441336 h 1762739"/>
              <a:gd name="connsiteX213" fmla="*/ 589182 w 2074225"/>
              <a:gd name="connsiteY213" fmla="*/ 1512774 h 1762739"/>
              <a:gd name="connsiteX214" fmla="*/ 556893 w 2074225"/>
              <a:gd name="connsiteY214" fmla="*/ 1546587 h 1762739"/>
              <a:gd name="connsiteX215" fmla="*/ 529937 w 2074225"/>
              <a:gd name="connsiteY215" fmla="*/ 1565733 h 1762739"/>
              <a:gd name="connsiteX216" fmla="*/ 502410 w 2074225"/>
              <a:gd name="connsiteY216" fmla="*/ 1595736 h 1762739"/>
              <a:gd name="connsiteX217" fmla="*/ 487455 w 2074225"/>
              <a:gd name="connsiteY217" fmla="*/ 1534586 h 1762739"/>
              <a:gd name="connsiteX218" fmla="*/ 492789 w 2074225"/>
              <a:gd name="connsiteY218" fmla="*/ 1494009 h 1762739"/>
              <a:gd name="connsiteX219" fmla="*/ 503457 w 2074225"/>
              <a:gd name="connsiteY219" fmla="*/ 1459624 h 1762739"/>
              <a:gd name="connsiteX220" fmla="*/ 513078 w 2074225"/>
              <a:gd name="connsiteY220" fmla="*/ 1417238 h 1762739"/>
              <a:gd name="connsiteX221" fmla="*/ 528318 w 2074225"/>
              <a:gd name="connsiteY221" fmla="*/ 1382472 h 1762739"/>
              <a:gd name="connsiteX222" fmla="*/ 531366 w 2074225"/>
              <a:gd name="connsiteY222" fmla="*/ 1326560 h 1762739"/>
              <a:gd name="connsiteX223" fmla="*/ 521174 w 2074225"/>
              <a:gd name="connsiteY223" fmla="*/ 1312558 h 1762739"/>
              <a:gd name="connsiteX224" fmla="*/ 408207 w 2074225"/>
              <a:gd name="connsiteY224" fmla="*/ 1213974 h 1762739"/>
              <a:gd name="connsiteX225" fmla="*/ 1162492 w 2074225"/>
              <a:gd name="connsiteY225" fmla="*/ 1320750 h 1762739"/>
              <a:gd name="connsiteX226" fmla="*/ 1140394 w 2074225"/>
              <a:gd name="connsiteY226" fmla="*/ 1393902 h 1762739"/>
              <a:gd name="connsiteX227" fmla="*/ 1164873 w 2074225"/>
              <a:gd name="connsiteY227" fmla="*/ 1510392 h 1762739"/>
              <a:gd name="connsiteX228" fmla="*/ 1166969 w 2074225"/>
              <a:gd name="connsiteY228" fmla="*/ 1528109 h 1762739"/>
              <a:gd name="connsiteX229" fmla="*/ 1148014 w 2074225"/>
              <a:gd name="connsiteY229" fmla="*/ 1526966 h 1762739"/>
              <a:gd name="connsiteX230" fmla="*/ 1085244 w 2074225"/>
              <a:gd name="connsiteY230" fmla="*/ 1480960 h 1762739"/>
              <a:gd name="connsiteX231" fmla="*/ 1094579 w 2074225"/>
              <a:gd name="connsiteY231" fmla="*/ 1627264 h 1762739"/>
              <a:gd name="connsiteX232" fmla="*/ 1115343 w 2074225"/>
              <a:gd name="connsiteY232" fmla="*/ 1593831 h 1762739"/>
              <a:gd name="connsiteX233" fmla="*/ 1151062 w 2074225"/>
              <a:gd name="connsiteY233" fmla="*/ 1567447 h 1762739"/>
              <a:gd name="connsiteX234" fmla="*/ 1160301 w 2074225"/>
              <a:gd name="connsiteY234" fmla="*/ 1598975 h 1762739"/>
              <a:gd name="connsiteX235" fmla="*/ 1180780 w 2074225"/>
              <a:gd name="connsiteY235" fmla="*/ 1579544 h 1762739"/>
              <a:gd name="connsiteX236" fmla="*/ 1176208 w 2074225"/>
              <a:gd name="connsiteY236" fmla="*/ 1661554 h 1762739"/>
              <a:gd name="connsiteX237" fmla="*/ 1218594 w 2074225"/>
              <a:gd name="connsiteY237" fmla="*/ 1529919 h 1762739"/>
              <a:gd name="connsiteX238" fmla="*/ 1199830 w 2074225"/>
              <a:gd name="connsiteY238" fmla="*/ 1501629 h 1762739"/>
              <a:gd name="connsiteX239" fmla="*/ 1199544 w 2074225"/>
              <a:gd name="connsiteY239" fmla="*/ 1446003 h 1762739"/>
              <a:gd name="connsiteX240" fmla="*/ 1223643 w 2074225"/>
              <a:gd name="connsiteY240" fmla="*/ 1395711 h 1762739"/>
              <a:gd name="connsiteX241" fmla="*/ 1224595 w 2074225"/>
              <a:gd name="connsiteY241" fmla="*/ 1262076 h 1762739"/>
              <a:gd name="connsiteX242" fmla="*/ 1219738 w 2074225"/>
              <a:gd name="connsiteY242" fmla="*/ 1242549 h 1762739"/>
              <a:gd name="connsiteX243" fmla="*/ 1166778 w 2074225"/>
              <a:gd name="connsiteY243" fmla="*/ 1352468 h 1762739"/>
              <a:gd name="connsiteX244" fmla="*/ 1162397 w 2074225"/>
              <a:gd name="connsiteY244" fmla="*/ 1320845 h 1762739"/>
              <a:gd name="connsiteX245" fmla="*/ 905127 w 2074225"/>
              <a:gd name="connsiteY245" fmla="*/ 1335894 h 1762739"/>
              <a:gd name="connsiteX246" fmla="*/ 921891 w 2074225"/>
              <a:gd name="connsiteY246" fmla="*/ 1616882 h 1762739"/>
              <a:gd name="connsiteX247" fmla="*/ 906555 w 2074225"/>
              <a:gd name="connsiteY247" fmla="*/ 1651553 h 1762739"/>
              <a:gd name="connsiteX248" fmla="*/ 899221 w 2074225"/>
              <a:gd name="connsiteY248" fmla="*/ 1673365 h 1762739"/>
              <a:gd name="connsiteX249" fmla="*/ 920843 w 2074225"/>
              <a:gd name="connsiteY249" fmla="*/ 1659840 h 1762739"/>
              <a:gd name="connsiteX250" fmla="*/ 935130 w 2074225"/>
              <a:gd name="connsiteY250" fmla="*/ 1658887 h 1762739"/>
              <a:gd name="connsiteX251" fmla="*/ 977802 w 2074225"/>
              <a:gd name="connsiteY251" fmla="*/ 1585640 h 1762739"/>
              <a:gd name="connsiteX252" fmla="*/ 990471 w 2074225"/>
              <a:gd name="connsiteY252" fmla="*/ 1569638 h 1762739"/>
              <a:gd name="connsiteX253" fmla="*/ 994281 w 2074225"/>
              <a:gd name="connsiteY253" fmla="*/ 1591355 h 1762739"/>
              <a:gd name="connsiteX254" fmla="*/ 996852 w 2074225"/>
              <a:gd name="connsiteY254" fmla="*/ 1612310 h 1762739"/>
              <a:gd name="connsiteX255" fmla="*/ 1009044 w 2074225"/>
              <a:gd name="connsiteY255" fmla="*/ 1586307 h 1762739"/>
              <a:gd name="connsiteX256" fmla="*/ 1042953 w 2074225"/>
              <a:gd name="connsiteY256" fmla="*/ 1571638 h 1762739"/>
              <a:gd name="connsiteX257" fmla="*/ 1047335 w 2074225"/>
              <a:gd name="connsiteY257" fmla="*/ 1599356 h 1762739"/>
              <a:gd name="connsiteX258" fmla="*/ 1040477 w 2074225"/>
              <a:gd name="connsiteY258" fmla="*/ 1643933 h 1762739"/>
              <a:gd name="connsiteX259" fmla="*/ 1064385 w 2074225"/>
              <a:gd name="connsiteY259" fmla="*/ 1481151 h 1762739"/>
              <a:gd name="connsiteX260" fmla="*/ 976374 w 2074225"/>
              <a:gd name="connsiteY260" fmla="*/ 1536586 h 1762739"/>
              <a:gd name="connsiteX261" fmla="*/ 1003901 w 2074225"/>
              <a:gd name="connsiteY261" fmla="*/ 1439622 h 1762739"/>
              <a:gd name="connsiteX262" fmla="*/ 960372 w 2074225"/>
              <a:gd name="connsiteY262" fmla="*/ 1463625 h 1762739"/>
              <a:gd name="connsiteX263" fmla="*/ 934464 w 2074225"/>
              <a:gd name="connsiteY263" fmla="*/ 1411428 h 1762739"/>
              <a:gd name="connsiteX264" fmla="*/ 905031 w 2074225"/>
              <a:gd name="connsiteY264" fmla="*/ 1335990 h 1762739"/>
              <a:gd name="connsiteX265" fmla="*/ 1397569 w 2074225"/>
              <a:gd name="connsiteY265" fmla="*/ 1420381 h 1762739"/>
              <a:gd name="connsiteX266" fmla="*/ 1359755 w 2074225"/>
              <a:gd name="connsiteY266" fmla="*/ 1466101 h 1762739"/>
              <a:gd name="connsiteX267" fmla="*/ 1338609 w 2074225"/>
              <a:gd name="connsiteY267" fmla="*/ 1479531 h 1762739"/>
              <a:gd name="connsiteX268" fmla="*/ 1290222 w 2074225"/>
              <a:gd name="connsiteY268" fmla="*/ 1543539 h 1762739"/>
              <a:gd name="connsiteX269" fmla="*/ 1297461 w 2074225"/>
              <a:gd name="connsiteY269" fmla="*/ 1585354 h 1762739"/>
              <a:gd name="connsiteX270" fmla="*/ 1305081 w 2074225"/>
              <a:gd name="connsiteY270" fmla="*/ 1626693 h 1762739"/>
              <a:gd name="connsiteX271" fmla="*/ 1335276 w 2074225"/>
              <a:gd name="connsiteY271" fmla="*/ 1590498 h 1762739"/>
              <a:gd name="connsiteX272" fmla="*/ 1338609 w 2074225"/>
              <a:gd name="connsiteY272" fmla="*/ 1582687 h 1762739"/>
              <a:gd name="connsiteX273" fmla="*/ 1360993 w 2074225"/>
              <a:gd name="connsiteY273" fmla="*/ 1567161 h 1762739"/>
              <a:gd name="connsiteX274" fmla="*/ 1375757 w 2074225"/>
              <a:gd name="connsiteY274" fmla="*/ 1593927 h 1762739"/>
              <a:gd name="connsiteX275" fmla="*/ 1368994 w 2074225"/>
              <a:gd name="connsiteY275" fmla="*/ 1638694 h 1762739"/>
              <a:gd name="connsiteX276" fmla="*/ 1379376 w 2074225"/>
              <a:gd name="connsiteY276" fmla="*/ 1656315 h 1762739"/>
              <a:gd name="connsiteX277" fmla="*/ 1387854 w 2074225"/>
              <a:gd name="connsiteY277" fmla="*/ 1642028 h 1762739"/>
              <a:gd name="connsiteX278" fmla="*/ 1397474 w 2074225"/>
              <a:gd name="connsiteY278" fmla="*/ 1420381 h 1762739"/>
              <a:gd name="connsiteX279" fmla="*/ 1489009 w 2074225"/>
              <a:gd name="connsiteY279" fmla="*/ 1666126 h 1762739"/>
              <a:gd name="connsiteX280" fmla="*/ 1492438 w 2074225"/>
              <a:gd name="connsiteY280" fmla="*/ 1668126 h 1762739"/>
              <a:gd name="connsiteX281" fmla="*/ 1523013 w 2074225"/>
              <a:gd name="connsiteY281" fmla="*/ 1621549 h 1762739"/>
              <a:gd name="connsiteX282" fmla="*/ 1535015 w 2074225"/>
              <a:gd name="connsiteY282" fmla="*/ 1507440 h 1762739"/>
              <a:gd name="connsiteX283" fmla="*/ 1522347 w 2074225"/>
              <a:gd name="connsiteY283" fmla="*/ 1500105 h 1762739"/>
              <a:gd name="connsiteX284" fmla="*/ 1519203 w 2074225"/>
              <a:gd name="connsiteY284" fmla="*/ 1514583 h 1762739"/>
              <a:gd name="connsiteX285" fmla="*/ 1524823 w 2074225"/>
              <a:gd name="connsiteY285" fmla="*/ 1538967 h 1762739"/>
              <a:gd name="connsiteX286" fmla="*/ 1433574 w 2074225"/>
              <a:gd name="connsiteY286" fmla="*/ 1419905 h 1762739"/>
              <a:gd name="connsiteX287" fmla="*/ 1448052 w 2074225"/>
              <a:gd name="connsiteY287" fmla="*/ 1646505 h 1762739"/>
              <a:gd name="connsiteX288" fmla="*/ 1476627 w 2074225"/>
              <a:gd name="connsiteY288" fmla="*/ 1589831 h 1762739"/>
              <a:gd name="connsiteX289" fmla="*/ 1495677 w 2074225"/>
              <a:gd name="connsiteY289" fmla="*/ 1577925 h 1762739"/>
              <a:gd name="connsiteX290" fmla="*/ 1502344 w 2074225"/>
              <a:gd name="connsiteY290" fmla="*/ 1597070 h 1762739"/>
              <a:gd name="connsiteX291" fmla="*/ 1488914 w 2074225"/>
              <a:gd name="connsiteY291" fmla="*/ 1666221 h 1762739"/>
              <a:gd name="connsiteX292" fmla="*/ 1716752 w 2074225"/>
              <a:gd name="connsiteY292" fmla="*/ 1648219 h 1762739"/>
              <a:gd name="connsiteX293" fmla="*/ 1721895 w 2074225"/>
              <a:gd name="connsiteY293" fmla="*/ 1650696 h 1762739"/>
              <a:gd name="connsiteX294" fmla="*/ 1747327 w 2074225"/>
              <a:gd name="connsiteY294" fmla="*/ 1597832 h 1762739"/>
              <a:gd name="connsiteX295" fmla="*/ 1761900 w 2074225"/>
              <a:gd name="connsiteY295" fmla="*/ 1581354 h 1762739"/>
              <a:gd name="connsiteX296" fmla="*/ 1765044 w 2074225"/>
              <a:gd name="connsiteY296" fmla="*/ 1604499 h 1762739"/>
              <a:gd name="connsiteX297" fmla="*/ 1741422 w 2074225"/>
              <a:gd name="connsiteY297" fmla="*/ 1703083 h 1762739"/>
              <a:gd name="connsiteX298" fmla="*/ 1787904 w 2074225"/>
              <a:gd name="connsiteY298" fmla="*/ 1643076 h 1762739"/>
              <a:gd name="connsiteX299" fmla="*/ 1816288 w 2074225"/>
              <a:gd name="connsiteY299" fmla="*/ 1584497 h 1762739"/>
              <a:gd name="connsiteX300" fmla="*/ 1813335 w 2074225"/>
              <a:gd name="connsiteY300" fmla="*/ 1566780 h 1762739"/>
              <a:gd name="connsiteX301" fmla="*/ 1793333 w 2074225"/>
              <a:gd name="connsiteY301" fmla="*/ 1560303 h 1762739"/>
              <a:gd name="connsiteX302" fmla="*/ 1763901 w 2074225"/>
              <a:gd name="connsiteY302" fmla="*/ 1560303 h 1762739"/>
              <a:gd name="connsiteX303" fmla="*/ 1708846 w 2074225"/>
              <a:gd name="connsiteY303" fmla="*/ 1518774 h 1762739"/>
              <a:gd name="connsiteX304" fmla="*/ 1716752 w 2074225"/>
              <a:gd name="connsiteY304" fmla="*/ 1648219 h 1762739"/>
              <a:gd name="connsiteX305" fmla="*/ 716436 w 2074225"/>
              <a:gd name="connsiteY305" fmla="*/ 1645171 h 1762739"/>
              <a:gd name="connsiteX306" fmla="*/ 724914 w 2074225"/>
              <a:gd name="connsiteY306" fmla="*/ 1639075 h 1762739"/>
              <a:gd name="connsiteX307" fmla="*/ 700911 w 2074225"/>
              <a:gd name="connsiteY307" fmla="*/ 1516203 h 1762739"/>
              <a:gd name="connsiteX308" fmla="*/ 665859 w 2074225"/>
              <a:gd name="connsiteY308" fmla="*/ 1458957 h 1762739"/>
              <a:gd name="connsiteX309" fmla="*/ 662334 w 2074225"/>
              <a:gd name="connsiteY309" fmla="*/ 1530395 h 1762739"/>
              <a:gd name="connsiteX310" fmla="*/ 681384 w 2074225"/>
              <a:gd name="connsiteY310" fmla="*/ 1592974 h 1762739"/>
              <a:gd name="connsiteX311" fmla="*/ 701768 w 2074225"/>
              <a:gd name="connsiteY311" fmla="*/ 1569828 h 1762739"/>
              <a:gd name="connsiteX312" fmla="*/ 712245 w 2074225"/>
              <a:gd name="connsiteY312" fmla="*/ 1601070 h 1762739"/>
              <a:gd name="connsiteX313" fmla="*/ 716341 w 2074225"/>
              <a:gd name="connsiteY313" fmla="*/ 1645076 h 1762739"/>
              <a:gd name="connsiteX314" fmla="*/ 1641505 w 2074225"/>
              <a:gd name="connsiteY314" fmla="*/ 1666888 h 1762739"/>
              <a:gd name="connsiteX315" fmla="*/ 1686653 w 2074225"/>
              <a:gd name="connsiteY315" fmla="*/ 1516488 h 1762739"/>
              <a:gd name="connsiteX316" fmla="*/ 1636266 w 2074225"/>
              <a:gd name="connsiteY316" fmla="*/ 1558875 h 1762739"/>
              <a:gd name="connsiteX317" fmla="*/ 1629217 w 2074225"/>
              <a:gd name="connsiteY317" fmla="*/ 1575353 h 1762739"/>
              <a:gd name="connsiteX318" fmla="*/ 1641505 w 2074225"/>
              <a:gd name="connsiteY318" fmla="*/ 1666983 h 1762739"/>
              <a:gd name="connsiteX319" fmla="*/ 1490914 w 2074225"/>
              <a:gd name="connsiteY319" fmla="*/ 1212831 h 1762739"/>
              <a:gd name="connsiteX320" fmla="*/ 1533967 w 2074225"/>
              <a:gd name="connsiteY320" fmla="*/ 1247217 h 1762739"/>
              <a:gd name="connsiteX321" fmla="*/ 1552446 w 2074225"/>
              <a:gd name="connsiteY321" fmla="*/ 1240168 h 1762739"/>
              <a:gd name="connsiteX322" fmla="*/ 1559589 w 2074225"/>
              <a:gd name="connsiteY322" fmla="*/ 1102818 h 1762739"/>
              <a:gd name="connsiteX323" fmla="*/ 1510059 w 2074225"/>
              <a:gd name="connsiteY323" fmla="*/ 1169397 h 1762739"/>
              <a:gd name="connsiteX324" fmla="*/ 1511393 w 2074225"/>
              <a:gd name="connsiteY324" fmla="*/ 1195686 h 1762739"/>
              <a:gd name="connsiteX325" fmla="*/ 1540730 w 2074225"/>
              <a:gd name="connsiteY325" fmla="*/ 1233786 h 1762739"/>
              <a:gd name="connsiteX326" fmla="*/ 1490914 w 2074225"/>
              <a:gd name="connsiteY326" fmla="*/ 1212736 h 1762739"/>
              <a:gd name="connsiteX327" fmla="*/ 840928 w 2074225"/>
              <a:gd name="connsiteY327" fmla="*/ 1030999 h 1762739"/>
              <a:gd name="connsiteX328" fmla="*/ 840928 w 2074225"/>
              <a:gd name="connsiteY328" fmla="*/ 878313 h 1762739"/>
              <a:gd name="connsiteX329" fmla="*/ 840928 w 2074225"/>
              <a:gd name="connsiteY329" fmla="*/ 1030999 h 1762739"/>
              <a:gd name="connsiteX330" fmla="*/ 1048002 w 2074225"/>
              <a:gd name="connsiteY330" fmla="*/ 1096150 h 1762739"/>
              <a:gd name="connsiteX331" fmla="*/ 1011711 w 2074225"/>
              <a:gd name="connsiteY331" fmla="*/ 1090149 h 1762739"/>
              <a:gd name="connsiteX332" fmla="*/ 969611 w 2074225"/>
              <a:gd name="connsiteY332" fmla="*/ 1087578 h 1762739"/>
              <a:gd name="connsiteX333" fmla="*/ 1004663 w 2074225"/>
              <a:gd name="connsiteY333" fmla="*/ 1132059 h 1762739"/>
              <a:gd name="connsiteX334" fmla="*/ 971897 w 2074225"/>
              <a:gd name="connsiteY334" fmla="*/ 1125487 h 1762739"/>
              <a:gd name="connsiteX335" fmla="*/ 1048764 w 2074225"/>
              <a:gd name="connsiteY335" fmla="*/ 1150347 h 1762739"/>
              <a:gd name="connsiteX336" fmla="*/ 1021522 w 2074225"/>
              <a:gd name="connsiteY336" fmla="*/ 1139775 h 1762739"/>
              <a:gd name="connsiteX337" fmla="*/ 1048002 w 2074225"/>
              <a:gd name="connsiteY337" fmla="*/ 1096150 h 17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Lst>
            <a:rect l="l" t="t" r="r" b="b"/>
            <a:pathLst>
              <a:path w="2074225" h="1762739">
                <a:moveTo>
                  <a:pt x="1989167" y="1686510"/>
                </a:moveTo>
                <a:cubicBezTo>
                  <a:pt x="2012217" y="1655077"/>
                  <a:pt x="2025076" y="1625931"/>
                  <a:pt x="2038221" y="1596879"/>
                </a:cubicBezTo>
                <a:cubicBezTo>
                  <a:pt x="2040983" y="1590688"/>
                  <a:pt x="2041364" y="1578496"/>
                  <a:pt x="2050984" y="1581163"/>
                </a:cubicBezTo>
                <a:cubicBezTo>
                  <a:pt x="2061747" y="1584116"/>
                  <a:pt x="2056794" y="1595832"/>
                  <a:pt x="2055747" y="1603356"/>
                </a:cubicBezTo>
                <a:cubicBezTo>
                  <a:pt x="2050984" y="1637075"/>
                  <a:pt x="2041078" y="1669555"/>
                  <a:pt x="2029267" y="1706036"/>
                </a:cubicBezTo>
                <a:cubicBezTo>
                  <a:pt x="2047365" y="1693082"/>
                  <a:pt x="2050794" y="1671841"/>
                  <a:pt x="2074225" y="1659078"/>
                </a:cubicBezTo>
                <a:cubicBezTo>
                  <a:pt x="2065748" y="1697749"/>
                  <a:pt x="2053746" y="1726991"/>
                  <a:pt x="2036220" y="1753566"/>
                </a:cubicBezTo>
                <a:cubicBezTo>
                  <a:pt x="2027934" y="1766043"/>
                  <a:pt x="2012027" y="1762138"/>
                  <a:pt x="1999073" y="1762233"/>
                </a:cubicBezTo>
                <a:cubicBezTo>
                  <a:pt x="1849340" y="1762424"/>
                  <a:pt x="1699607" y="1762519"/>
                  <a:pt x="1549874" y="1762424"/>
                </a:cubicBezTo>
                <a:cubicBezTo>
                  <a:pt x="1220976" y="1762138"/>
                  <a:pt x="892077" y="1761662"/>
                  <a:pt x="563179" y="1761471"/>
                </a:cubicBezTo>
                <a:cubicBezTo>
                  <a:pt x="385062" y="1761471"/>
                  <a:pt x="206944" y="1761757"/>
                  <a:pt x="28827" y="1761948"/>
                </a:cubicBezTo>
                <a:cubicBezTo>
                  <a:pt x="19492" y="1761948"/>
                  <a:pt x="7205" y="1764710"/>
                  <a:pt x="1966" y="1756995"/>
                </a:cubicBezTo>
                <a:cubicBezTo>
                  <a:pt x="-4892" y="1746803"/>
                  <a:pt x="7967" y="1740516"/>
                  <a:pt x="13396" y="1734039"/>
                </a:cubicBezTo>
                <a:cubicBezTo>
                  <a:pt x="51782" y="1688796"/>
                  <a:pt x="80833" y="1638027"/>
                  <a:pt x="104646" y="1583925"/>
                </a:cubicBezTo>
                <a:cubicBezTo>
                  <a:pt x="107122" y="1578306"/>
                  <a:pt x="107884" y="1568400"/>
                  <a:pt x="115885" y="1569733"/>
                </a:cubicBezTo>
                <a:cubicBezTo>
                  <a:pt x="126553" y="1571543"/>
                  <a:pt x="122553" y="1581925"/>
                  <a:pt x="121600" y="1588593"/>
                </a:cubicBezTo>
                <a:cubicBezTo>
                  <a:pt x="116457" y="1627836"/>
                  <a:pt x="105312" y="1665555"/>
                  <a:pt x="94930" y="1704226"/>
                </a:cubicBezTo>
                <a:cubicBezTo>
                  <a:pt x="102741" y="1691463"/>
                  <a:pt x="110551" y="1678699"/>
                  <a:pt x="118457" y="1666031"/>
                </a:cubicBezTo>
                <a:cubicBezTo>
                  <a:pt x="120933" y="1662126"/>
                  <a:pt x="123410" y="1657077"/>
                  <a:pt x="129220" y="1659173"/>
                </a:cubicBezTo>
                <a:cubicBezTo>
                  <a:pt x="134840" y="1661173"/>
                  <a:pt x="134364" y="1666888"/>
                  <a:pt x="133697" y="1671270"/>
                </a:cubicBezTo>
                <a:cubicBezTo>
                  <a:pt x="131697" y="1685176"/>
                  <a:pt x="128934" y="1699083"/>
                  <a:pt x="125791" y="1716704"/>
                </a:cubicBezTo>
                <a:cubicBezTo>
                  <a:pt x="169035" y="1672889"/>
                  <a:pt x="192657" y="1620216"/>
                  <a:pt x="218946" y="1561732"/>
                </a:cubicBezTo>
                <a:cubicBezTo>
                  <a:pt x="231709" y="1593927"/>
                  <a:pt x="215898" y="1616691"/>
                  <a:pt x="217612" y="1647648"/>
                </a:cubicBezTo>
                <a:cubicBezTo>
                  <a:pt x="227232" y="1626121"/>
                  <a:pt x="233614" y="1610691"/>
                  <a:pt x="240948" y="1595641"/>
                </a:cubicBezTo>
                <a:cubicBezTo>
                  <a:pt x="243901" y="1589640"/>
                  <a:pt x="244092" y="1577544"/>
                  <a:pt x="254474" y="1581354"/>
                </a:cubicBezTo>
                <a:cubicBezTo>
                  <a:pt x="262856" y="1584402"/>
                  <a:pt x="259427" y="1594879"/>
                  <a:pt x="258093" y="1601737"/>
                </a:cubicBezTo>
                <a:cubicBezTo>
                  <a:pt x="252569" y="1629455"/>
                  <a:pt x="246282" y="1657077"/>
                  <a:pt x="239043" y="1689843"/>
                </a:cubicBezTo>
                <a:cubicBezTo>
                  <a:pt x="264856" y="1656792"/>
                  <a:pt x="278858" y="1622406"/>
                  <a:pt x="295717" y="1589640"/>
                </a:cubicBezTo>
                <a:cubicBezTo>
                  <a:pt x="299527" y="1582211"/>
                  <a:pt x="298860" y="1566304"/>
                  <a:pt x="311243" y="1570686"/>
                </a:cubicBezTo>
                <a:cubicBezTo>
                  <a:pt x="320958" y="1574210"/>
                  <a:pt x="314958" y="1587545"/>
                  <a:pt x="313243" y="1596498"/>
                </a:cubicBezTo>
                <a:cubicBezTo>
                  <a:pt x="307623" y="1625264"/>
                  <a:pt x="301527" y="1653934"/>
                  <a:pt x="297051" y="1683271"/>
                </a:cubicBezTo>
                <a:cubicBezTo>
                  <a:pt x="317815" y="1650029"/>
                  <a:pt x="339818" y="1618596"/>
                  <a:pt x="342294" y="1575829"/>
                </a:cubicBezTo>
                <a:cubicBezTo>
                  <a:pt x="349152" y="1455814"/>
                  <a:pt x="359154" y="1335990"/>
                  <a:pt x="368012" y="1215594"/>
                </a:cubicBezTo>
                <a:cubicBezTo>
                  <a:pt x="359725" y="1213784"/>
                  <a:pt x="359154" y="1221213"/>
                  <a:pt x="356487" y="1224833"/>
                </a:cubicBezTo>
                <a:cubicBezTo>
                  <a:pt x="300384" y="1301033"/>
                  <a:pt x="221422" y="1334942"/>
                  <a:pt x="130839" y="1347705"/>
                </a:cubicBezTo>
                <a:cubicBezTo>
                  <a:pt x="124458" y="1348563"/>
                  <a:pt x="115504" y="1350944"/>
                  <a:pt x="112361" y="1344562"/>
                </a:cubicBezTo>
                <a:cubicBezTo>
                  <a:pt x="107598" y="1335228"/>
                  <a:pt x="118647" y="1332561"/>
                  <a:pt x="123600" y="1327703"/>
                </a:cubicBezTo>
                <a:cubicBezTo>
                  <a:pt x="134840" y="1316749"/>
                  <a:pt x="148556" y="1308081"/>
                  <a:pt x="156271" y="1294365"/>
                </a:cubicBezTo>
                <a:cubicBezTo>
                  <a:pt x="148937" y="1284459"/>
                  <a:pt x="133221" y="1297318"/>
                  <a:pt x="131601" y="1284269"/>
                </a:cubicBezTo>
                <a:cubicBezTo>
                  <a:pt x="130363" y="1274268"/>
                  <a:pt x="143508" y="1271029"/>
                  <a:pt x="150080" y="1264743"/>
                </a:cubicBezTo>
                <a:cubicBezTo>
                  <a:pt x="156843" y="1258361"/>
                  <a:pt x="164177" y="1252646"/>
                  <a:pt x="171035" y="1246740"/>
                </a:cubicBezTo>
                <a:cubicBezTo>
                  <a:pt x="165796" y="1236453"/>
                  <a:pt x="152937" y="1246169"/>
                  <a:pt x="148937" y="1234644"/>
                </a:cubicBezTo>
                <a:cubicBezTo>
                  <a:pt x="157224" y="1217784"/>
                  <a:pt x="178083" y="1211688"/>
                  <a:pt x="187418" y="1194829"/>
                </a:cubicBezTo>
                <a:cubicBezTo>
                  <a:pt x="184941" y="1182351"/>
                  <a:pt x="162939" y="1196734"/>
                  <a:pt x="166082" y="1180827"/>
                </a:cubicBezTo>
                <a:cubicBezTo>
                  <a:pt x="167606" y="1173017"/>
                  <a:pt x="178083" y="1167016"/>
                  <a:pt x="185037" y="1159491"/>
                </a:cubicBezTo>
                <a:cubicBezTo>
                  <a:pt x="147984" y="1146061"/>
                  <a:pt x="192657" y="1134822"/>
                  <a:pt x="187227" y="1125106"/>
                </a:cubicBezTo>
                <a:cubicBezTo>
                  <a:pt x="171702" y="1096912"/>
                  <a:pt x="207325" y="1103580"/>
                  <a:pt x="208468" y="1087673"/>
                </a:cubicBezTo>
                <a:cubicBezTo>
                  <a:pt x="199007" y="1080939"/>
                  <a:pt x="199134" y="1072461"/>
                  <a:pt x="208849" y="1062241"/>
                </a:cubicBezTo>
                <a:cubicBezTo>
                  <a:pt x="202182" y="1055097"/>
                  <a:pt x="192371" y="1063479"/>
                  <a:pt x="184751" y="1056907"/>
                </a:cubicBezTo>
                <a:cubicBezTo>
                  <a:pt x="185227" y="1055002"/>
                  <a:pt x="185037" y="1051764"/>
                  <a:pt x="186561" y="1050335"/>
                </a:cubicBezTo>
                <a:cubicBezTo>
                  <a:pt x="197895" y="1040238"/>
                  <a:pt x="208659" y="1029189"/>
                  <a:pt x="221327" y="1021093"/>
                </a:cubicBezTo>
                <a:cubicBezTo>
                  <a:pt x="235043" y="1012330"/>
                  <a:pt x="232947" y="990613"/>
                  <a:pt x="231233" y="989470"/>
                </a:cubicBezTo>
                <a:cubicBezTo>
                  <a:pt x="210373" y="975087"/>
                  <a:pt x="227994" y="965181"/>
                  <a:pt x="236186" y="961086"/>
                </a:cubicBezTo>
                <a:cubicBezTo>
                  <a:pt x="261237" y="948703"/>
                  <a:pt x="253712" y="922986"/>
                  <a:pt x="258855" y="904793"/>
                </a:cubicBezTo>
                <a:cubicBezTo>
                  <a:pt x="267047" y="875837"/>
                  <a:pt x="262475" y="874599"/>
                  <a:pt x="286097" y="843261"/>
                </a:cubicBezTo>
                <a:cubicBezTo>
                  <a:pt x="291717" y="835832"/>
                  <a:pt x="296765" y="827926"/>
                  <a:pt x="302004" y="820306"/>
                </a:cubicBezTo>
                <a:cubicBezTo>
                  <a:pt x="296098" y="811924"/>
                  <a:pt x="284859" y="823354"/>
                  <a:pt x="281715" y="813924"/>
                </a:cubicBezTo>
                <a:cubicBezTo>
                  <a:pt x="278763" y="805257"/>
                  <a:pt x="288288" y="801447"/>
                  <a:pt x="292288" y="795446"/>
                </a:cubicBezTo>
                <a:cubicBezTo>
                  <a:pt x="304385" y="777634"/>
                  <a:pt x="332007" y="767157"/>
                  <a:pt x="319815" y="737439"/>
                </a:cubicBezTo>
                <a:cubicBezTo>
                  <a:pt x="319053" y="735438"/>
                  <a:pt x="322959" y="730962"/>
                  <a:pt x="325530" y="728295"/>
                </a:cubicBezTo>
                <a:cubicBezTo>
                  <a:pt x="354963" y="697434"/>
                  <a:pt x="367536" y="659238"/>
                  <a:pt x="374203" y="618281"/>
                </a:cubicBezTo>
                <a:cubicBezTo>
                  <a:pt x="375346" y="611328"/>
                  <a:pt x="374679" y="601041"/>
                  <a:pt x="384490" y="600183"/>
                </a:cubicBezTo>
                <a:cubicBezTo>
                  <a:pt x="396777" y="599040"/>
                  <a:pt x="395825" y="610661"/>
                  <a:pt x="397635" y="618376"/>
                </a:cubicBezTo>
                <a:cubicBezTo>
                  <a:pt x="403635" y="643046"/>
                  <a:pt x="404683" y="668954"/>
                  <a:pt x="417351" y="692100"/>
                </a:cubicBezTo>
                <a:cubicBezTo>
                  <a:pt x="425448" y="706863"/>
                  <a:pt x="433830" y="713340"/>
                  <a:pt x="450975" y="703815"/>
                </a:cubicBezTo>
                <a:cubicBezTo>
                  <a:pt x="482788" y="686194"/>
                  <a:pt x="515554" y="670192"/>
                  <a:pt x="546225" y="639903"/>
                </a:cubicBezTo>
                <a:cubicBezTo>
                  <a:pt x="514316" y="645808"/>
                  <a:pt x="490884" y="660096"/>
                  <a:pt x="461833" y="654666"/>
                </a:cubicBezTo>
                <a:cubicBezTo>
                  <a:pt x="510315" y="620948"/>
                  <a:pt x="555750" y="584467"/>
                  <a:pt x="600803" y="535890"/>
                </a:cubicBezTo>
                <a:cubicBezTo>
                  <a:pt x="564227" y="540271"/>
                  <a:pt x="539462" y="560750"/>
                  <a:pt x="502505" y="555797"/>
                </a:cubicBezTo>
                <a:cubicBezTo>
                  <a:pt x="530127" y="531889"/>
                  <a:pt x="558988" y="517697"/>
                  <a:pt x="582896" y="490932"/>
                </a:cubicBezTo>
                <a:cubicBezTo>
                  <a:pt x="542605" y="504838"/>
                  <a:pt x="508791" y="523983"/>
                  <a:pt x="469072" y="525984"/>
                </a:cubicBezTo>
                <a:cubicBezTo>
                  <a:pt x="503172" y="496742"/>
                  <a:pt x="546987" y="483407"/>
                  <a:pt x="581181" y="454927"/>
                </a:cubicBezTo>
                <a:cubicBezTo>
                  <a:pt x="615186" y="426543"/>
                  <a:pt x="647571" y="396634"/>
                  <a:pt x="675765" y="353200"/>
                </a:cubicBezTo>
                <a:cubicBezTo>
                  <a:pt x="620520" y="384728"/>
                  <a:pt x="571656" y="414541"/>
                  <a:pt x="513363" y="421018"/>
                </a:cubicBezTo>
                <a:cubicBezTo>
                  <a:pt x="529842" y="398730"/>
                  <a:pt x="558893" y="396729"/>
                  <a:pt x="578133" y="379203"/>
                </a:cubicBezTo>
                <a:cubicBezTo>
                  <a:pt x="572704" y="372250"/>
                  <a:pt x="562703" y="382632"/>
                  <a:pt x="557178" y="371107"/>
                </a:cubicBezTo>
                <a:cubicBezTo>
                  <a:pt x="594897" y="344532"/>
                  <a:pt x="632616" y="316910"/>
                  <a:pt x="666240" y="275952"/>
                </a:cubicBezTo>
                <a:cubicBezTo>
                  <a:pt x="636045" y="278048"/>
                  <a:pt x="615567" y="298527"/>
                  <a:pt x="588325" y="293764"/>
                </a:cubicBezTo>
                <a:cubicBezTo>
                  <a:pt x="590421" y="289383"/>
                  <a:pt x="590992" y="285954"/>
                  <a:pt x="592897" y="284715"/>
                </a:cubicBezTo>
                <a:cubicBezTo>
                  <a:pt x="689481" y="222517"/>
                  <a:pt x="746631" y="129839"/>
                  <a:pt x="791970" y="27921"/>
                </a:cubicBezTo>
                <a:cubicBezTo>
                  <a:pt x="796446" y="17825"/>
                  <a:pt x="798161" y="394"/>
                  <a:pt x="808067" y="13"/>
                </a:cubicBezTo>
                <a:cubicBezTo>
                  <a:pt x="822069" y="-558"/>
                  <a:pt x="821878" y="17825"/>
                  <a:pt x="826545" y="28302"/>
                </a:cubicBezTo>
                <a:cubicBezTo>
                  <a:pt x="871980" y="130315"/>
                  <a:pt x="929606" y="222517"/>
                  <a:pt x="1026189" y="284620"/>
                </a:cubicBezTo>
                <a:cubicBezTo>
                  <a:pt x="1028094" y="285858"/>
                  <a:pt x="1028666" y="289192"/>
                  <a:pt x="1030571" y="292907"/>
                </a:cubicBezTo>
                <a:cubicBezTo>
                  <a:pt x="1013235" y="298146"/>
                  <a:pt x="998948" y="285573"/>
                  <a:pt x="979898" y="287478"/>
                </a:cubicBezTo>
                <a:cubicBezTo>
                  <a:pt x="1007044" y="323673"/>
                  <a:pt x="1042477" y="346533"/>
                  <a:pt x="1079148" y="371869"/>
                </a:cubicBezTo>
                <a:cubicBezTo>
                  <a:pt x="1062956" y="383109"/>
                  <a:pt x="1048859" y="368535"/>
                  <a:pt x="1032666" y="372155"/>
                </a:cubicBezTo>
                <a:cubicBezTo>
                  <a:pt x="1054383" y="395015"/>
                  <a:pt x="1086387" y="397968"/>
                  <a:pt x="1105628" y="421018"/>
                </a:cubicBezTo>
                <a:cubicBezTo>
                  <a:pt x="1060765" y="418732"/>
                  <a:pt x="1023237" y="395015"/>
                  <a:pt x="981993" y="380346"/>
                </a:cubicBezTo>
                <a:cubicBezTo>
                  <a:pt x="1027999" y="448260"/>
                  <a:pt x="1097246" y="486360"/>
                  <a:pt x="1167540" y="524841"/>
                </a:cubicBezTo>
                <a:cubicBezTo>
                  <a:pt x="1127440" y="524460"/>
                  <a:pt x="1093531" y="506743"/>
                  <a:pt x="1050954" y="489598"/>
                </a:cubicBezTo>
                <a:cubicBezTo>
                  <a:pt x="1075243" y="519888"/>
                  <a:pt x="1105437" y="531603"/>
                  <a:pt x="1133917" y="556749"/>
                </a:cubicBezTo>
                <a:cubicBezTo>
                  <a:pt x="1093245" y="558464"/>
                  <a:pt x="1064480" y="541986"/>
                  <a:pt x="1028475" y="530079"/>
                </a:cubicBezTo>
                <a:cubicBezTo>
                  <a:pt x="1069623" y="577228"/>
                  <a:pt x="1112486" y="612375"/>
                  <a:pt x="1159539" y="642760"/>
                </a:cubicBezTo>
                <a:cubicBezTo>
                  <a:pt x="1172874" y="651428"/>
                  <a:pt x="1181256" y="647618"/>
                  <a:pt x="1189734" y="634759"/>
                </a:cubicBezTo>
                <a:cubicBezTo>
                  <a:pt x="1208593" y="606089"/>
                  <a:pt x="1224786" y="576276"/>
                  <a:pt x="1237359" y="544367"/>
                </a:cubicBezTo>
                <a:cubicBezTo>
                  <a:pt x="1239740" y="538366"/>
                  <a:pt x="1241550" y="530746"/>
                  <a:pt x="1249646" y="530175"/>
                </a:cubicBezTo>
                <a:cubicBezTo>
                  <a:pt x="1257742" y="529603"/>
                  <a:pt x="1260600" y="536556"/>
                  <a:pt x="1263076" y="542748"/>
                </a:cubicBezTo>
                <a:cubicBezTo>
                  <a:pt x="1293937" y="621424"/>
                  <a:pt x="1342610" y="686670"/>
                  <a:pt x="1409856" y="737915"/>
                </a:cubicBezTo>
                <a:cubicBezTo>
                  <a:pt x="1412428" y="739915"/>
                  <a:pt x="1413571" y="743820"/>
                  <a:pt x="1415381" y="746964"/>
                </a:cubicBezTo>
                <a:cubicBezTo>
                  <a:pt x="1405665" y="753917"/>
                  <a:pt x="1399760" y="739534"/>
                  <a:pt x="1391473" y="744773"/>
                </a:cubicBezTo>
                <a:cubicBezTo>
                  <a:pt x="1388997" y="756870"/>
                  <a:pt x="1403951" y="763823"/>
                  <a:pt x="1400808" y="775824"/>
                </a:cubicBezTo>
                <a:cubicBezTo>
                  <a:pt x="1390806" y="780968"/>
                  <a:pt x="1388139" y="763632"/>
                  <a:pt x="1376328" y="770586"/>
                </a:cubicBezTo>
                <a:cubicBezTo>
                  <a:pt x="1376995" y="786778"/>
                  <a:pt x="1386711" y="797446"/>
                  <a:pt x="1401474" y="802685"/>
                </a:cubicBezTo>
                <a:cubicBezTo>
                  <a:pt x="1414428" y="807352"/>
                  <a:pt x="1420048" y="795255"/>
                  <a:pt x="1425287" y="786969"/>
                </a:cubicBezTo>
                <a:cubicBezTo>
                  <a:pt x="1436145" y="769919"/>
                  <a:pt x="1461387" y="757917"/>
                  <a:pt x="1445004" y="729914"/>
                </a:cubicBezTo>
                <a:cubicBezTo>
                  <a:pt x="1442908" y="726390"/>
                  <a:pt x="1455957" y="714007"/>
                  <a:pt x="1462149" y="705339"/>
                </a:cubicBezTo>
                <a:cubicBezTo>
                  <a:pt x="1454052" y="701148"/>
                  <a:pt x="1442813" y="710769"/>
                  <a:pt x="1438527" y="700958"/>
                </a:cubicBezTo>
                <a:cubicBezTo>
                  <a:pt x="1434621" y="692004"/>
                  <a:pt x="1444813" y="686194"/>
                  <a:pt x="1449195" y="679336"/>
                </a:cubicBezTo>
                <a:cubicBezTo>
                  <a:pt x="1462530" y="658667"/>
                  <a:pt x="1476246" y="638188"/>
                  <a:pt x="1489200" y="617328"/>
                </a:cubicBezTo>
                <a:cubicBezTo>
                  <a:pt x="1491486" y="613614"/>
                  <a:pt x="1497963" y="604851"/>
                  <a:pt x="1489485" y="603898"/>
                </a:cubicBezTo>
                <a:cubicBezTo>
                  <a:pt x="1454529" y="600088"/>
                  <a:pt x="1480437" y="585705"/>
                  <a:pt x="1484913" y="577228"/>
                </a:cubicBezTo>
                <a:cubicBezTo>
                  <a:pt x="1493676" y="560559"/>
                  <a:pt x="1511298" y="545796"/>
                  <a:pt x="1513393" y="528746"/>
                </a:cubicBezTo>
                <a:cubicBezTo>
                  <a:pt x="1521013" y="466929"/>
                  <a:pt x="1569876" y="417875"/>
                  <a:pt x="1565685" y="353010"/>
                </a:cubicBezTo>
                <a:cubicBezTo>
                  <a:pt x="1565209" y="345009"/>
                  <a:pt x="1566352" y="333198"/>
                  <a:pt x="1576449" y="332436"/>
                </a:cubicBezTo>
                <a:cubicBezTo>
                  <a:pt x="1589403" y="331483"/>
                  <a:pt x="1589307" y="344151"/>
                  <a:pt x="1590069" y="353200"/>
                </a:cubicBezTo>
                <a:cubicBezTo>
                  <a:pt x="1594737" y="403778"/>
                  <a:pt x="1603500" y="453213"/>
                  <a:pt x="1637028" y="493789"/>
                </a:cubicBezTo>
                <a:cubicBezTo>
                  <a:pt x="1648267" y="507410"/>
                  <a:pt x="1625693" y="518268"/>
                  <a:pt x="1638171" y="532365"/>
                </a:cubicBezTo>
                <a:cubicBezTo>
                  <a:pt x="1651125" y="547034"/>
                  <a:pt x="1659697" y="565608"/>
                  <a:pt x="1670460" y="582276"/>
                </a:cubicBezTo>
                <a:cubicBezTo>
                  <a:pt x="1675509" y="590087"/>
                  <a:pt x="1683700" y="596659"/>
                  <a:pt x="1670365" y="605232"/>
                </a:cubicBezTo>
                <a:cubicBezTo>
                  <a:pt x="1661412" y="610947"/>
                  <a:pt x="1668079" y="619138"/>
                  <a:pt x="1671984" y="625139"/>
                </a:cubicBezTo>
                <a:cubicBezTo>
                  <a:pt x="1684367" y="644189"/>
                  <a:pt x="1697511" y="662763"/>
                  <a:pt x="1710180" y="681622"/>
                </a:cubicBezTo>
                <a:cubicBezTo>
                  <a:pt x="1714275" y="687718"/>
                  <a:pt x="1723610" y="693433"/>
                  <a:pt x="1719609" y="700863"/>
                </a:cubicBezTo>
                <a:cubicBezTo>
                  <a:pt x="1714371" y="710578"/>
                  <a:pt x="1704560" y="703530"/>
                  <a:pt x="1696559" y="702577"/>
                </a:cubicBezTo>
                <a:cubicBezTo>
                  <a:pt x="1693892" y="702291"/>
                  <a:pt x="1691130" y="702577"/>
                  <a:pt x="1685034" y="702577"/>
                </a:cubicBezTo>
                <a:cubicBezTo>
                  <a:pt x="1705893" y="732771"/>
                  <a:pt x="1709894" y="769347"/>
                  <a:pt x="1736469" y="794303"/>
                </a:cubicBezTo>
                <a:cubicBezTo>
                  <a:pt x="1740755" y="798303"/>
                  <a:pt x="1752471" y="806400"/>
                  <a:pt x="1737516" y="813829"/>
                </a:cubicBezTo>
                <a:cubicBezTo>
                  <a:pt x="1724658" y="820211"/>
                  <a:pt x="1719324" y="840785"/>
                  <a:pt x="1728277" y="852405"/>
                </a:cubicBezTo>
                <a:cubicBezTo>
                  <a:pt x="1737516" y="864407"/>
                  <a:pt x="1748470" y="875075"/>
                  <a:pt x="1757995" y="886791"/>
                </a:cubicBezTo>
                <a:cubicBezTo>
                  <a:pt x="1762948" y="892791"/>
                  <a:pt x="1775045" y="896887"/>
                  <a:pt x="1768949" y="906793"/>
                </a:cubicBezTo>
                <a:cubicBezTo>
                  <a:pt x="1764567" y="913937"/>
                  <a:pt x="1755042" y="909270"/>
                  <a:pt x="1747708" y="908222"/>
                </a:cubicBezTo>
                <a:cubicBezTo>
                  <a:pt x="1743231" y="907555"/>
                  <a:pt x="1738850" y="906984"/>
                  <a:pt x="1733230" y="906222"/>
                </a:cubicBezTo>
                <a:cubicBezTo>
                  <a:pt x="1751042" y="944988"/>
                  <a:pt x="1768187" y="981755"/>
                  <a:pt x="1792952" y="1014235"/>
                </a:cubicBezTo>
                <a:cubicBezTo>
                  <a:pt x="1799810" y="1023189"/>
                  <a:pt x="1796190" y="1028523"/>
                  <a:pt x="1785618" y="1028618"/>
                </a:cubicBezTo>
                <a:cubicBezTo>
                  <a:pt x="1778284" y="1028618"/>
                  <a:pt x="1770949" y="1027094"/>
                  <a:pt x="1754376" y="1025189"/>
                </a:cubicBezTo>
                <a:cubicBezTo>
                  <a:pt x="1774283" y="1039381"/>
                  <a:pt x="1787618" y="1048906"/>
                  <a:pt x="1801048" y="1058431"/>
                </a:cubicBezTo>
                <a:cubicBezTo>
                  <a:pt x="1791618" y="1077481"/>
                  <a:pt x="1778474" y="1065861"/>
                  <a:pt x="1772664" y="1075386"/>
                </a:cubicBezTo>
                <a:cubicBezTo>
                  <a:pt x="1779807" y="1084339"/>
                  <a:pt x="1787618" y="1093578"/>
                  <a:pt x="1794762" y="1103389"/>
                </a:cubicBezTo>
                <a:cubicBezTo>
                  <a:pt x="1802191" y="1113581"/>
                  <a:pt x="1821527" y="1120344"/>
                  <a:pt x="1814859" y="1134060"/>
                </a:cubicBezTo>
                <a:cubicBezTo>
                  <a:pt x="1809335" y="1145299"/>
                  <a:pt x="1792285" y="1133964"/>
                  <a:pt x="1775616" y="1136631"/>
                </a:cubicBezTo>
                <a:cubicBezTo>
                  <a:pt x="1790190" y="1151586"/>
                  <a:pt x="1802953" y="1164444"/>
                  <a:pt x="1815431" y="1177684"/>
                </a:cubicBezTo>
                <a:cubicBezTo>
                  <a:pt x="1820289" y="1182923"/>
                  <a:pt x="1830480" y="1186638"/>
                  <a:pt x="1826956" y="1195305"/>
                </a:cubicBezTo>
                <a:cubicBezTo>
                  <a:pt x="1823527" y="1203973"/>
                  <a:pt x="1812955" y="1196639"/>
                  <a:pt x="1802667" y="1201973"/>
                </a:cubicBezTo>
                <a:cubicBezTo>
                  <a:pt x="1814574" y="1215784"/>
                  <a:pt x="1826480" y="1228452"/>
                  <a:pt x="1836957" y="1242264"/>
                </a:cubicBezTo>
                <a:cubicBezTo>
                  <a:pt x="1842768" y="1249884"/>
                  <a:pt x="1857627" y="1255694"/>
                  <a:pt x="1850864" y="1266933"/>
                </a:cubicBezTo>
                <a:cubicBezTo>
                  <a:pt x="1846197" y="1274649"/>
                  <a:pt x="1832957" y="1270267"/>
                  <a:pt x="1824003" y="1268553"/>
                </a:cubicBezTo>
                <a:cubicBezTo>
                  <a:pt x="1748375" y="1254741"/>
                  <a:pt x="1685224" y="1219118"/>
                  <a:pt x="1637409" y="1158444"/>
                </a:cubicBezTo>
                <a:cubicBezTo>
                  <a:pt x="1623502" y="1140822"/>
                  <a:pt x="1611977" y="1121391"/>
                  <a:pt x="1597023" y="1099293"/>
                </a:cubicBezTo>
                <a:cubicBezTo>
                  <a:pt x="1599023" y="1142442"/>
                  <a:pt x="1600547" y="1181685"/>
                  <a:pt x="1602928" y="1220928"/>
                </a:cubicBezTo>
                <a:cubicBezTo>
                  <a:pt x="1605976" y="1271982"/>
                  <a:pt x="1609691" y="1322940"/>
                  <a:pt x="1613310" y="1373994"/>
                </a:cubicBezTo>
                <a:cubicBezTo>
                  <a:pt x="1613787" y="1380376"/>
                  <a:pt x="1611215" y="1388949"/>
                  <a:pt x="1617978" y="1392187"/>
                </a:cubicBezTo>
                <a:cubicBezTo>
                  <a:pt x="1627598" y="1396854"/>
                  <a:pt x="1632837" y="1387901"/>
                  <a:pt x="1639028" y="1383996"/>
                </a:cubicBezTo>
                <a:cubicBezTo>
                  <a:pt x="1637313" y="1374852"/>
                  <a:pt x="1617787" y="1387234"/>
                  <a:pt x="1626169" y="1373328"/>
                </a:cubicBezTo>
                <a:cubicBezTo>
                  <a:pt x="1646457" y="1339323"/>
                  <a:pt x="1674175" y="1310272"/>
                  <a:pt x="1693320" y="1275125"/>
                </a:cubicBezTo>
                <a:cubicBezTo>
                  <a:pt x="1698369" y="1265790"/>
                  <a:pt x="1705703" y="1272363"/>
                  <a:pt x="1707989" y="1278649"/>
                </a:cubicBezTo>
                <a:cubicBezTo>
                  <a:pt x="1719324" y="1309701"/>
                  <a:pt x="1749518" y="1327512"/>
                  <a:pt x="1762567" y="1357135"/>
                </a:cubicBezTo>
                <a:cubicBezTo>
                  <a:pt x="1765710" y="1364279"/>
                  <a:pt x="1784665" y="1372089"/>
                  <a:pt x="1763139" y="1380281"/>
                </a:cubicBezTo>
                <a:cubicBezTo>
                  <a:pt x="1762948" y="1380281"/>
                  <a:pt x="1763520" y="1384567"/>
                  <a:pt x="1764282" y="1384758"/>
                </a:cubicBezTo>
                <a:cubicBezTo>
                  <a:pt x="1803525" y="1395140"/>
                  <a:pt x="1777236" y="1445908"/>
                  <a:pt x="1810573" y="1459815"/>
                </a:cubicBezTo>
                <a:cubicBezTo>
                  <a:pt x="1800858" y="1476769"/>
                  <a:pt x="1812192" y="1485437"/>
                  <a:pt x="1825242" y="1492200"/>
                </a:cubicBezTo>
                <a:cubicBezTo>
                  <a:pt x="1817622" y="1504011"/>
                  <a:pt x="1808763" y="1490676"/>
                  <a:pt x="1802572" y="1495438"/>
                </a:cubicBezTo>
                <a:cubicBezTo>
                  <a:pt x="1810573" y="1515631"/>
                  <a:pt x="1832957" y="1519251"/>
                  <a:pt x="1850007" y="1535919"/>
                </a:cubicBezTo>
                <a:cubicBezTo>
                  <a:pt x="1822480" y="1539158"/>
                  <a:pt x="1806001" y="1521156"/>
                  <a:pt x="1785522" y="1517536"/>
                </a:cubicBezTo>
                <a:cubicBezTo>
                  <a:pt x="1793047" y="1537062"/>
                  <a:pt x="1792857" y="1537348"/>
                  <a:pt x="1830385" y="1558113"/>
                </a:cubicBezTo>
                <a:cubicBezTo>
                  <a:pt x="1841720" y="1564399"/>
                  <a:pt x="1843911" y="1567161"/>
                  <a:pt x="1838672" y="1582592"/>
                </a:cubicBezTo>
                <a:cubicBezTo>
                  <a:pt x="1825337" y="1621644"/>
                  <a:pt x="1820955" y="1663650"/>
                  <a:pt x="1807620" y="1704131"/>
                </a:cubicBezTo>
                <a:cubicBezTo>
                  <a:pt x="1818098" y="1688415"/>
                  <a:pt x="1828575" y="1672794"/>
                  <a:pt x="1838386" y="1658030"/>
                </a:cubicBezTo>
                <a:cubicBezTo>
                  <a:pt x="1852293" y="1661173"/>
                  <a:pt x="1842672" y="1674222"/>
                  <a:pt x="1851626" y="1679366"/>
                </a:cubicBezTo>
                <a:cubicBezTo>
                  <a:pt x="1873343" y="1649076"/>
                  <a:pt x="1888202" y="1615358"/>
                  <a:pt x="1903823" y="1582020"/>
                </a:cubicBezTo>
                <a:cubicBezTo>
                  <a:pt x="1906395" y="1576591"/>
                  <a:pt x="1907347" y="1566971"/>
                  <a:pt x="1916586" y="1570781"/>
                </a:cubicBezTo>
                <a:cubicBezTo>
                  <a:pt x="1922397" y="1573162"/>
                  <a:pt x="1920777" y="1580687"/>
                  <a:pt x="1920111" y="1586211"/>
                </a:cubicBezTo>
                <a:cubicBezTo>
                  <a:pt x="1916777" y="1613262"/>
                  <a:pt x="1913157" y="1640313"/>
                  <a:pt x="1909347" y="1669460"/>
                </a:cubicBezTo>
                <a:cubicBezTo>
                  <a:pt x="1940018" y="1643266"/>
                  <a:pt x="1945828" y="1604690"/>
                  <a:pt x="1969450" y="1568971"/>
                </a:cubicBezTo>
                <a:cubicBezTo>
                  <a:pt x="1976594" y="1609548"/>
                  <a:pt x="1961354" y="1640028"/>
                  <a:pt x="1959639" y="1673841"/>
                </a:cubicBezTo>
                <a:cubicBezTo>
                  <a:pt x="1966021" y="1663364"/>
                  <a:pt x="1972308" y="1652886"/>
                  <a:pt x="1978880" y="1642504"/>
                </a:cubicBezTo>
                <a:cubicBezTo>
                  <a:pt x="1982309" y="1637170"/>
                  <a:pt x="1984690" y="1628026"/>
                  <a:pt x="1992310" y="1630407"/>
                </a:cubicBezTo>
                <a:cubicBezTo>
                  <a:pt x="2002407" y="1633646"/>
                  <a:pt x="1997168" y="1642980"/>
                  <a:pt x="1996120" y="1650029"/>
                </a:cubicBezTo>
                <a:cubicBezTo>
                  <a:pt x="1994596" y="1660030"/>
                  <a:pt x="1992501" y="1670031"/>
                  <a:pt x="1989453" y="1686700"/>
                </a:cubicBezTo>
                <a:close/>
                <a:moveTo>
                  <a:pt x="644713" y="1068623"/>
                </a:moveTo>
                <a:cubicBezTo>
                  <a:pt x="663954" y="1101008"/>
                  <a:pt x="678813" y="1136441"/>
                  <a:pt x="708150" y="1161587"/>
                </a:cubicBezTo>
                <a:cubicBezTo>
                  <a:pt x="721389" y="1172922"/>
                  <a:pt x="729390" y="1182828"/>
                  <a:pt x="721675" y="1202544"/>
                </a:cubicBezTo>
                <a:cubicBezTo>
                  <a:pt x="717484" y="1213212"/>
                  <a:pt x="716913" y="1230072"/>
                  <a:pt x="729486" y="1239406"/>
                </a:cubicBezTo>
                <a:cubicBezTo>
                  <a:pt x="741773" y="1248550"/>
                  <a:pt x="751203" y="1239787"/>
                  <a:pt x="762347" y="1232358"/>
                </a:cubicBezTo>
                <a:cubicBezTo>
                  <a:pt x="755013" y="1228929"/>
                  <a:pt x="738820" y="1234548"/>
                  <a:pt x="752155" y="1220356"/>
                </a:cubicBezTo>
                <a:cubicBezTo>
                  <a:pt x="757870" y="1214260"/>
                  <a:pt x="770348" y="1209498"/>
                  <a:pt x="767014" y="1201497"/>
                </a:cubicBezTo>
                <a:cubicBezTo>
                  <a:pt x="758442" y="1180446"/>
                  <a:pt x="765395" y="1162730"/>
                  <a:pt x="769014" y="1141965"/>
                </a:cubicBezTo>
                <a:cubicBezTo>
                  <a:pt x="776825" y="1097865"/>
                  <a:pt x="776730" y="1052240"/>
                  <a:pt x="778063" y="1007282"/>
                </a:cubicBezTo>
                <a:cubicBezTo>
                  <a:pt x="779301" y="963562"/>
                  <a:pt x="778349" y="919842"/>
                  <a:pt x="778349" y="868979"/>
                </a:cubicBezTo>
                <a:cubicBezTo>
                  <a:pt x="761013" y="911460"/>
                  <a:pt x="743011" y="945655"/>
                  <a:pt x="721961" y="978231"/>
                </a:cubicBezTo>
                <a:cubicBezTo>
                  <a:pt x="700244" y="1011854"/>
                  <a:pt x="672145" y="1039953"/>
                  <a:pt x="644808" y="1068813"/>
                </a:cubicBezTo>
                <a:cubicBezTo>
                  <a:pt x="628330" y="1072909"/>
                  <a:pt x="617853" y="1089959"/>
                  <a:pt x="594707" y="1092912"/>
                </a:cubicBezTo>
                <a:cubicBezTo>
                  <a:pt x="616995" y="1063384"/>
                  <a:pt x="641284" y="1041667"/>
                  <a:pt x="659001" y="1008425"/>
                </a:cubicBezTo>
                <a:cubicBezTo>
                  <a:pt x="616900" y="1026046"/>
                  <a:pt x="596612" y="1058526"/>
                  <a:pt x="570513" y="1084149"/>
                </a:cubicBezTo>
                <a:cubicBezTo>
                  <a:pt x="550606" y="1103580"/>
                  <a:pt x="592992" y="1106723"/>
                  <a:pt x="584039" y="1125963"/>
                </a:cubicBezTo>
                <a:cubicBezTo>
                  <a:pt x="582420" y="1129392"/>
                  <a:pt x="591373" y="1137012"/>
                  <a:pt x="598231" y="1137584"/>
                </a:cubicBezTo>
                <a:cubicBezTo>
                  <a:pt x="606042" y="1138251"/>
                  <a:pt x="609090" y="1130726"/>
                  <a:pt x="612328" y="1125201"/>
                </a:cubicBezTo>
                <a:cubicBezTo>
                  <a:pt x="623282" y="1106437"/>
                  <a:pt x="633759" y="1087482"/>
                  <a:pt x="644523" y="1068623"/>
                </a:cubicBezTo>
                <a:close/>
                <a:moveTo>
                  <a:pt x="408207" y="1213879"/>
                </a:moveTo>
                <a:cubicBezTo>
                  <a:pt x="404112" y="1255789"/>
                  <a:pt x="410970" y="1289508"/>
                  <a:pt x="413160" y="1323321"/>
                </a:cubicBezTo>
                <a:cubicBezTo>
                  <a:pt x="418399" y="1404570"/>
                  <a:pt x="424971" y="1485627"/>
                  <a:pt x="431448" y="1566780"/>
                </a:cubicBezTo>
                <a:cubicBezTo>
                  <a:pt x="431925" y="1572495"/>
                  <a:pt x="428591" y="1580687"/>
                  <a:pt x="436592" y="1584211"/>
                </a:cubicBezTo>
                <a:cubicBezTo>
                  <a:pt x="453546" y="1591736"/>
                  <a:pt x="454308" y="1591736"/>
                  <a:pt x="450975" y="1607262"/>
                </a:cubicBezTo>
                <a:cubicBezTo>
                  <a:pt x="445926" y="1630979"/>
                  <a:pt x="441831" y="1654696"/>
                  <a:pt x="445736" y="1681080"/>
                </a:cubicBezTo>
                <a:cubicBezTo>
                  <a:pt x="448022" y="1657173"/>
                  <a:pt x="471549" y="1672984"/>
                  <a:pt x="480597" y="1659459"/>
                </a:cubicBezTo>
                <a:cubicBezTo>
                  <a:pt x="487455" y="1649267"/>
                  <a:pt x="491265" y="1626978"/>
                  <a:pt x="503838" y="1632312"/>
                </a:cubicBezTo>
                <a:cubicBezTo>
                  <a:pt x="518126" y="1638408"/>
                  <a:pt x="502886" y="1657554"/>
                  <a:pt x="504696" y="1670984"/>
                </a:cubicBezTo>
                <a:cubicBezTo>
                  <a:pt x="504791" y="1671841"/>
                  <a:pt x="505553" y="1672603"/>
                  <a:pt x="507172" y="1675556"/>
                </a:cubicBezTo>
                <a:cubicBezTo>
                  <a:pt x="528222" y="1648600"/>
                  <a:pt x="539938" y="1617930"/>
                  <a:pt x="553368" y="1588116"/>
                </a:cubicBezTo>
                <a:cubicBezTo>
                  <a:pt x="556988" y="1580115"/>
                  <a:pt x="559369" y="1566114"/>
                  <a:pt x="570704" y="1569447"/>
                </a:cubicBezTo>
                <a:cubicBezTo>
                  <a:pt x="582324" y="1572781"/>
                  <a:pt x="576228" y="1585449"/>
                  <a:pt x="574704" y="1594117"/>
                </a:cubicBezTo>
                <a:cubicBezTo>
                  <a:pt x="571752" y="1610881"/>
                  <a:pt x="568513" y="1627645"/>
                  <a:pt x="564417" y="1644123"/>
                </a:cubicBezTo>
                <a:cubicBezTo>
                  <a:pt x="560607" y="1659459"/>
                  <a:pt x="555464" y="1674413"/>
                  <a:pt x="550320" y="1691367"/>
                </a:cubicBezTo>
                <a:cubicBezTo>
                  <a:pt x="622615" y="1623168"/>
                  <a:pt x="635855" y="1539348"/>
                  <a:pt x="629092" y="1441336"/>
                </a:cubicBezTo>
                <a:cubicBezTo>
                  <a:pt x="613471" y="1469340"/>
                  <a:pt x="608232" y="1495057"/>
                  <a:pt x="589182" y="1512774"/>
                </a:cubicBezTo>
                <a:cubicBezTo>
                  <a:pt x="577752" y="1523442"/>
                  <a:pt x="569942" y="1539825"/>
                  <a:pt x="556893" y="1546587"/>
                </a:cubicBezTo>
                <a:cubicBezTo>
                  <a:pt x="539652" y="1555541"/>
                  <a:pt x="538605" y="1552874"/>
                  <a:pt x="529937" y="1565733"/>
                </a:cubicBezTo>
                <a:cubicBezTo>
                  <a:pt x="522793" y="1576401"/>
                  <a:pt x="518031" y="1589450"/>
                  <a:pt x="502410" y="1595736"/>
                </a:cubicBezTo>
                <a:cubicBezTo>
                  <a:pt x="500505" y="1573829"/>
                  <a:pt x="497076" y="1552969"/>
                  <a:pt x="487455" y="1534586"/>
                </a:cubicBezTo>
                <a:cubicBezTo>
                  <a:pt x="479169" y="1518584"/>
                  <a:pt x="476311" y="1505154"/>
                  <a:pt x="492789" y="1494009"/>
                </a:cubicBezTo>
                <a:cubicBezTo>
                  <a:pt x="506315" y="1484865"/>
                  <a:pt x="508410" y="1465244"/>
                  <a:pt x="503457" y="1459624"/>
                </a:cubicBezTo>
                <a:cubicBezTo>
                  <a:pt x="484979" y="1438383"/>
                  <a:pt x="496599" y="1427906"/>
                  <a:pt x="513078" y="1417238"/>
                </a:cubicBezTo>
                <a:cubicBezTo>
                  <a:pt x="526222" y="1408761"/>
                  <a:pt x="529080" y="1399045"/>
                  <a:pt x="528318" y="1382472"/>
                </a:cubicBezTo>
                <a:cubicBezTo>
                  <a:pt x="527460" y="1364469"/>
                  <a:pt x="516888" y="1344943"/>
                  <a:pt x="531366" y="1326560"/>
                </a:cubicBezTo>
                <a:cubicBezTo>
                  <a:pt x="536414" y="1320083"/>
                  <a:pt x="526889" y="1315416"/>
                  <a:pt x="521174" y="1312558"/>
                </a:cubicBezTo>
                <a:cubicBezTo>
                  <a:pt x="477454" y="1290270"/>
                  <a:pt x="440497" y="1259980"/>
                  <a:pt x="408207" y="1213974"/>
                </a:cubicBezTo>
                <a:close/>
                <a:moveTo>
                  <a:pt x="1162492" y="1320750"/>
                </a:moveTo>
                <a:cubicBezTo>
                  <a:pt x="1160016" y="1348658"/>
                  <a:pt x="1136965" y="1365708"/>
                  <a:pt x="1140394" y="1393902"/>
                </a:cubicBezTo>
                <a:cubicBezTo>
                  <a:pt x="1145347" y="1433526"/>
                  <a:pt x="1155920" y="1471721"/>
                  <a:pt x="1164873" y="1510392"/>
                </a:cubicBezTo>
                <a:cubicBezTo>
                  <a:pt x="1166207" y="1516203"/>
                  <a:pt x="1174494" y="1522108"/>
                  <a:pt x="1166969" y="1528109"/>
                </a:cubicBezTo>
                <a:cubicBezTo>
                  <a:pt x="1161159" y="1532681"/>
                  <a:pt x="1154301" y="1528680"/>
                  <a:pt x="1148014" y="1526966"/>
                </a:cubicBezTo>
                <a:cubicBezTo>
                  <a:pt x="1123725" y="1520203"/>
                  <a:pt x="1104390" y="1505820"/>
                  <a:pt x="1085244" y="1480960"/>
                </a:cubicBezTo>
                <a:cubicBezTo>
                  <a:pt x="1088673" y="1534110"/>
                  <a:pt x="1091626" y="1580687"/>
                  <a:pt x="1094579" y="1627264"/>
                </a:cubicBezTo>
                <a:cubicBezTo>
                  <a:pt x="1105723" y="1616310"/>
                  <a:pt x="1110581" y="1605071"/>
                  <a:pt x="1115343" y="1593831"/>
                </a:cubicBezTo>
                <a:cubicBezTo>
                  <a:pt x="1122106" y="1577829"/>
                  <a:pt x="1135536" y="1565542"/>
                  <a:pt x="1151062" y="1567447"/>
                </a:cubicBezTo>
                <a:cubicBezTo>
                  <a:pt x="1167921" y="1569543"/>
                  <a:pt x="1153158" y="1589069"/>
                  <a:pt x="1160301" y="1598975"/>
                </a:cubicBezTo>
                <a:cubicBezTo>
                  <a:pt x="1170017" y="1596022"/>
                  <a:pt x="1164016" y="1576877"/>
                  <a:pt x="1180780" y="1579544"/>
                </a:cubicBezTo>
                <a:cubicBezTo>
                  <a:pt x="1187257" y="1605261"/>
                  <a:pt x="1171541" y="1630217"/>
                  <a:pt x="1176208" y="1661554"/>
                </a:cubicBezTo>
                <a:cubicBezTo>
                  <a:pt x="1204116" y="1618025"/>
                  <a:pt x="1222119" y="1577829"/>
                  <a:pt x="1218594" y="1529919"/>
                </a:cubicBezTo>
                <a:cubicBezTo>
                  <a:pt x="1217547" y="1515726"/>
                  <a:pt x="1216594" y="1504773"/>
                  <a:pt x="1199830" y="1501629"/>
                </a:cubicBezTo>
                <a:cubicBezTo>
                  <a:pt x="1229263" y="1471435"/>
                  <a:pt x="1229358" y="1456481"/>
                  <a:pt x="1199544" y="1446003"/>
                </a:cubicBezTo>
                <a:cubicBezTo>
                  <a:pt x="1222785" y="1435526"/>
                  <a:pt x="1223738" y="1416381"/>
                  <a:pt x="1223643" y="1395711"/>
                </a:cubicBezTo>
                <a:cubicBezTo>
                  <a:pt x="1223262" y="1351230"/>
                  <a:pt x="1224500" y="1306653"/>
                  <a:pt x="1224595" y="1262076"/>
                </a:cubicBezTo>
                <a:cubicBezTo>
                  <a:pt x="1224595" y="1255408"/>
                  <a:pt x="1228405" y="1246836"/>
                  <a:pt x="1219738" y="1242549"/>
                </a:cubicBezTo>
                <a:cubicBezTo>
                  <a:pt x="1179447" y="1267981"/>
                  <a:pt x="1192782" y="1319321"/>
                  <a:pt x="1166778" y="1352468"/>
                </a:cubicBezTo>
                <a:cubicBezTo>
                  <a:pt x="1157253" y="1342467"/>
                  <a:pt x="1169922" y="1333132"/>
                  <a:pt x="1162397" y="1320845"/>
                </a:cubicBezTo>
                <a:close/>
                <a:moveTo>
                  <a:pt x="905127" y="1335894"/>
                </a:moveTo>
                <a:cubicBezTo>
                  <a:pt x="904555" y="1430478"/>
                  <a:pt x="909222" y="1523918"/>
                  <a:pt x="921891" y="1616882"/>
                </a:cubicBezTo>
                <a:cubicBezTo>
                  <a:pt x="923891" y="1631455"/>
                  <a:pt x="930654" y="1647076"/>
                  <a:pt x="906555" y="1651553"/>
                </a:cubicBezTo>
                <a:cubicBezTo>
                  <a:pt x="895316" y="1653648"/>
                  <a:pt x="899507" y="1665174"/>
                  <a:pt x="899221" y="1673365"/>
                </a:cubicBezTo>
                <a:cubicBezTo>
                  <a:pt x="909603" y="1670984"/>
                  <a:pt x="909127" y="1650791"/>
                  <a:pt x="920843" y="1659840"/>
                </a:cubicBezTo>
                <a:cubicBezTo>
                  <a:pt x="928939" y="1666126"/>
                  <a:pt x="930273" y="1668603"/>
                  <a:pt x="935130" y="1658887"/>
                </a:cubicBezTo>
                <a:cubicBezTo>
                  <a:pt x="947894" y="1633646"/>
                  <a:pt x="969230" y="1613453"/>
                  <a:pt x="977802" y="1585640"/>
                </a:cubicBezTo>
                <a:cubicBezTo>
                  <a:pt x="979898" y="1578972"/>
                  <a:pt x="982089" y="1567447"/>
                  <a:pt x="990471" y="1569638"/>
                </a:cubicBezTo>
                <a:cubicBezTo>
                  <a:pt x="1001996" y="1572591"/>
                  <a:pt x="994090" y="1583735"/>
                  <a:pt x="994281" y="1591355"/>
                </a:cubicBezTo>
                <a:cubicBezTo>
                  <a:pt x="994281" y="1597546"/>
                  <a:pt x="990947" y="1604023"/>
                  <a:pt x="996852" y="1612310"/>
                </a:cubicBezTo>
                <a:cubicBezTo>
                  <a:pt x="1001234" y="1602785"/>
                  <a:pt x="1004377" y="1594117"/>
                  <a:pt x="1009044" y="1586307"/>
                </a:cubicBezTo>
                <a:cubicBezTo>
                  <a:pt x="1016569" y="1573638"/>
                  <a:pt x="1032571" y="1571162"/>
                  <a:pt x="1042953" y="1571638"/>
                </a:cubicBezTo>
                <a:cubicBezTo>
                  <a:pt x="1051526" y="1572019"/>
                  <a:pt x="1049145" y="1588974"/>
                  <a:pt x="1047335" y="1599356"/>
                </a:cubicBezTo>
                <a:cubicBezTo>
                  <a:pt x="1044858" y="1614215"/>
                  <a:pt x="1042763" y="1629074"/>
                  <a:pt x="1040477" y="1643933"/>
                </a:cubicBezTo>
                <a:cubicBezTo>
                  <a:pt x="1066480" y="1594117"/>
                  <a:pt x="1061337" y="1540777"/>
                  <a:pt x="1064385" y="1481151"/>
                </a:cubicBezTo>
                <a:cubicBezTo>
                  <a:pt x="1039143" y="1516393"/>
                  <a:pt x="1007997" y="1528109"/>
                  <a:pt x="976374" y="1536586"/>
                </a:cubicBezTo>
                <a:cubicBezTo>
                  <a:pt x="975135" y="1503630"/>
                  <a:pt x="970278" y="1470292"/>
                  <a:pt x="1003901" y="1439622"/>
                </a:cubicBezTo>
                <a:cubicBezTo>
                  <a:pt x="980469" y="1445622"/>
                  <a:pt x="977040" y="1465149"/>
                  <a:pt x="960372" y="1463625"/>
                </a:cubicBezTo>
                <a:cubicBezTo>
                  <a:pt x="968277" y="1423810"/>
                  <a:pt x="961229" y="1409427"/>
                  <a:pt x="934464" y="1411428"/>
                </a:cubicBezTo>
                <a:cubicBezTo>
                  <a:pt x="951990" y="1375899"/>
                  <a:pt x="911985" y="1362564"/>
                  <a:pt x="905031" y="1335990"/>
                </a:cubicBezTo>
                <a:close/>
                <a:moveTo>
                  <a:pt x="1397569" y="1420381"/>
                </a:moveTo>
                <a:cubicBezTo>
                  <a:pt x="1385187" y="1436193"/>
                  <a:pt x="1374423" y="1452766"/>
                  <a:pt x="1359755" y="1466101"/>
                </a:cubicBezTo>
                <a:cubicBezTo>
                  <a:pt x="1353468" y="1471721"/>
                  <a:pt x="1347658" y="1477626"/>
                  <a:pt x="1338609" y="1479531"/>
                </a:cubicBezTo>
                <a:cubicBezTo>
                  <a:pt x="1298128" y="1488104"/>
                  <a:pt x="1286031" y="1504011"/>
                  <a:pt x="1290222" y="1543539"/>
                </a:cubicBezTo>
                <a:cubicBezTo>
                  <a:pt x="1291746" y="1557541"/>
                  <a:pt x="1295842" y="1571352"/>
                  <a:pt x="1297461" y="1585354"/>
                </a:cubicBezTo>
                <a:cubicBezTo>
                  <a:pt x="1299081" y="1599927"/>
                  <a:pt x="1286317" y="1622978"/>
                  <a:pt x="1305081" y="1626693"/>
                </a:cubicBezTo>
                <a:cubicBezTo>
                  <a:pt x="1323465" y="1630312"/>
                  <a:pt x="1327560" y="1605071"/>
                  <a:pt x="1335276" y="1590498"/>
                </a:cubicBezTo>
                <a:cubicBezTo>
                  <a:pt x="1336609" y="1588021"/>
                  <a:pt x="1337562" y="1585259"/>
                  <a:pt x="1338609" y="1582687"/>
                </a:cubicBezTo>
                <a:cubicBezTo>
                  <a:pt x="1342800" y="1572781"/>
                  <a:pt x="1347277" y="1562494"/>
                  <a:pt x="1360993" y="1567161"/>
                </a:cubicBezTo>
                <a:cubicBezTo>
                  <a:pt x="1373471" y="1571448"/>
                  <a:pt x="1378234" y="1580592"/>
                  <a:pt x="1375757" y="1593927"/>
                </a:cubicBezTo>
                <a:cubicBezTo>
                  <a:pt x="1372995" y="1608786"/>
                  <a:pt x="1371090" y="1623740"/>
                  <a:pt x="1368994" y="1638694"/>
                </a:cubicBezTo>
                <a:cubicBezTo>
                  <a:pt x="1367851" y="1647171"/>
                  <a:pt x="1370899" y="1655077"/>
                  <a:pt x="1379376" y="1656315"/>
                </a:cubicBezTo>
                <a:cubicBezTo>
                  <a:pt x="1389663" y="1657839"/>
                  <a:pt x="1387282" y="1647743"/>
                  <a:pt x="1387854" y="1642028"/>
                </a:cubicBezTo>
                <a:cubicBezTo>
                  <a:pt x="1395093" y="1568781"/>
                  <a:pt x="1402046" y="1495533"/>
                  <a:pt x="1397474" y="1420381"/>
                </a:cubicBezTo>
                <a:close/>
                <a:moveTo>
                  <a:pt x="1489009" y="1666126"/>
                </a:moveTo>
                <a:cubicBezTo>
                  <a:pt x="1490152" y="1666793"/>
                  <a:pt x="1491295" y="1667460"/>
                  <a:pt x="1492438" y="1668126"/>
                </a:cubicBezTo>
                <a:cubicBezTo>
                  <a:pt x="1502820" y="1652696"/>
                  <a:pt x="1516632" y="1638504"/>
                  <a:pt x="1523013" y="1621549"/>
                </a:cubicBezTo>
                <a:cubicBezTo>
                  <a:pt x="1536730" y="1585068"/>
                  <a:pt x="1535777" y="1545921"/>
                  <a:pt x="1535015" y="1507440"/>
                </a:cubicBezTo>
                <a:cubicBezTo>
                  <a:pt x="1534920" y="1501058"/>
                  <a:pt x="1528538" y="1497819"/>
                  <a:pt x="1522347" y="1500105"/>
                </a:cubicBezTo>
                <a:cubicBezTo>
                  <a:pt x="1514822" y="1502868"/>
                  <a:pt x="1518441" y="1509345"/>
                  <a:pt x="1519203" y="1514583"/>
                </a:cubicBezTo>
                <a:cubicBezTo>
                  <a:pt x="1520442" y="1522203"/>
                  <a:pt x="1532634" y="1526490"/>
                  <a:pt x="1524823" y="1538967"/>
                </a:cubicBezTo>
                <a:cubicBezTo>
                  <a:pt x="1485199" y="1505725"/>
                  <a:pt x="1467864" y="1455909"/>
                  <a:pt x="1433574" y="1419905"/>
                </a:cubicBezTo>
                <a:cubicBezTo>
                  <a:pt x="1417762" y="1497248"/>
                  <a:pt x="1454338" y="1569924"/>
                  <a:pt x="1448052" y="1646505"/>
                </a:cubicBezTo>
                <a:cubicBezTo>
                  <a:pt x="1458624" y="1628217"/>
                  <a:pt x="1467768" y="1609071"/>
                  <a:pt x="1476627" y="1589831"/>
                </a:cubicBezTo>
                <a:cubicBezTo>
                  <a:pt x="1480437" y="1581544"/>
                  <a:pt x="1485199" y="1574305"/>
                  <a:pt x="1495677" y="1577925"/>
                </a:cubicBezTo>
                <a:cubicBezTo>
                  <a:pt x="1505202" y="1581163"/>
                  <a:pt x="1503773" y="1589640"/>
                  <a:pt x="1502344" y="1597070"/>
                </a:cubicBezTo>
                <a:cubicBezTo>
                  <a:pt x="1498058" y="1620120"/>
                  <a:pt x="1493391" y="1643171"/>
                  <a:pt x="1488914" y="1666221"/>
                </a:cubicBezTo>
                <a:close/>
                <a:moveTo>
                  <a:pt x="1716752" y="1648219"/>
                </a:moveTo>
                <a:cubicBezTo>
                  <a:pt x="1718466" y="1649076"/>
                  <a:pt x="1720181" y="1649838"/>
                  <a:pt x="1721895" y="1650696"/>
                </a:cubicBezTo>
                <a:cubicBezTo>
                  <a:pt x="1730277" y="1633074"/>
                  <a:pt x="1738278" y="1615167"/>
                  <a:pt x="1747327" y="1597832"/>
                </a:cubicBezTo>
                <a:cubicBezTo>
                  <a:pt x="1750756" y="1591164"/>
                  <a:pt x="1750375" y="1577163"/>
                  <a:pt x="1761900" y="1581354"/>
                </a:cubicBezTo>
                <a:cubicBezTo>
                  <a:pt x="1770759" y="1584592"/>
                  <a:pt x="1766187" y="1596498"/>
                  <a:pt x="1765044" y="1604499"/>
                </a:cubicBezTo>
                <a:cubicBezTo>
                  <a:pt x="1759995" y="1637932"/>
                  <a:pt x="1750566" y="1670317"/>
                  <a:pt x="1741422" y="1703083"/>
                </a:cubicBezTo>
                <a:cubicBezTo>
                  <a:pt x="1758186" y="1683652"/>
                  <a:pt x="1774664" y="1664412"/>
                  <a:pt x="1787904" y="1643076"/>
                </a:cubicBezTo>
                <a:cubicBezTo>
                  <a:pt x="1799334" y="1624788"/>
                  <a:pt x="1807049" y="1604214"/>
                  <a:pt x="1816288" y="1584497"/>
                </a:cubicBezTo>
                <a:cubicBezTo>
                  <a:pt x="1819336" y="1578020"/>
                  <a:pt x="1820003" y="1571448"/>
                  <a:pt x="1813335" y="1566780"/>
                </a:cubicBezTo>
                <a:cubicBezTo>
                  <a:pt x="1807144" y="1562399"/>
                  <a:pt x="1795809" y="1555731"/>
                  <a:pt x="1793333" y="1560303"/>
                </a:cubicBezTo>
                <a:cubicBezTo>
                  <a:pt x="1781808" y="1581354"/>
                  <a:pt x="1773902" y="1561827"/>
                  <a:pt x="1763901" y="1560303"/>
                </a:cubicBezTo>
                <a:cubicBezTo>
                  <a:pt x="1739993" y="1556398"/>
                  <a:pt x="1728849" y="1535729"/>
                  <a:pt x="1708846" y="1518774"/>
                </a:cubicBezTo>
                <a:cubicBezTo>
                  <a:pt x="1711704" y="1565447"/>
                  <a:pt x="1714180" y="1606785"/>
                  <a:pt x="1716752" y="1648219"/>
                </a:cubicBezTo>
                <a:close/>
                <a:moveTo>
                  <a:pt x="716436" y="1645171"/>
                </a:moveTo>
                <a:cubicBezTo>
                  <a:pt x="722056" y="1646409"/>
                  <a:pt x="724437" y="1642314"/>
                  <a:pt x="724914" y="1639075"/>
                </a:cubicBezTo>
                <a:cubicBezTo>
                  <a:pt x="730914" y="1595546"/>
                  <a:pt x="754251" y="1549635"/>
                  <a:pt x="700911" y="1516203"/>
                </a:cubicBezTo>
                <a:cubicBezTo>
                  <a:pt x="681956" y="1504392"/>
                  <a:pt x="671955" y="1482008"/>
                  <a:pt x="665859" y="1458957"/>
                </a:cubicBezTo>
                <a:cubicBezTo>
                  <a:pt x="663477" y="1483627"/>
                  <a:pt x="667668" y="1508106"/>
                  <a:pt x="662334" y="1530395"/>
                </a:cubicBezTo>
                <a:cubicBezTo>
                  <a:pt x="655762" y="1557636"/>
                  <a:pt x="683480" y="1568781"/>
                  <a:pt x="681384" y="1592974"/>
                </a:cubicBezTo>
                <a:cubicBezTo>
                  <a:pt x="690719" y="1584497"/>
                  <a:pt x="688528" y="1566495"/>
                  <a:pt x="701768" y="1569828"/>
                </a:cubicBezTo>
                <a:cubicBezTo>
                  <a:pt x="716341" y="1573543"/>
                  <a:pt x="715770" y="1588974"/>
                  <a:pt x="712245" y="1601070"/>
                </a:cubicBezTo>
                <a:cubicBezTo>
                  <a:pt x="707673" y="1616787"/>
                  <a:pt x="713769" y="1630693"/>
                  <a:pt x="716341" y="1645076"/>
                </a:cubicBezTo>
                <a:close/>
                <a:moveTo>
                  <a:pt x="1641505" y="1666888"/>
                </a:moveTo>
                <a:cubicBezTo>
                  <a:pt x="1679509" y="1612977"/>
                  <a:pt x="1692559" y="1567828"/>
                  <a:pt x="1686653" y="1516488"/>
                </a:cubicBezTo>
                <a:cubicBezTo>
                  <a:pt x="1672461" y="1534491"/>
                  <a:pt x="1661888" y="1555350"/>
                  <a:pt x="1636266" y="1558875"/>
                </a:cubicBezTo>
                <a:cubicBezTo>
                  <a:pt x="1628646" y="1559922"/>
                  <a:pt x="1631217" y="1569447"/>
                  <a:pt x="1629217" y="1575353"/>
                </a:cubicBezTo>
                <a:cubicBezTo>
                  <a:pt x="1618740" y="1606595"/>
                  <a:pt x="1640647" y="1632217"/>
                  <a:pt x="1641505" y="1666983"/>
                </a:cubicBezTo>
                <a:close/>
                <a:moveTo>
                  <a:pt x="1490914" y="1212831"/>
                </a:moveTo>
                <a:cubicBezTo>
                  <a:pt x="1504249" y="1231500"/>
                  <a:pt x="1519108" y="1239501"/>
                  <a:pt x="1533967" y="1247217"/>
                </a:cubicBezTo>
                <a:cubicBezTo>
                  <a:pt x="1542063" y="1251408"/>
                  <a:pt x="1551588" y="1253884"/>
                  <a:pt x="1552446" y="1240168"/>
                </a:cubicBezTo>
                <a:cubicBezTo>
                  <a:pt x="1555113" y="1196163"/>
                  <a:pt x="1557113" y="1152062"/>
                  <a:pt x="1559589" y="1102818"/>
                </a:cubicBezTo>
                <a:cubicBezTo>
                  <a:pt x="1540349" y="1128821"/>
                  <a:pt x="1525776" y="1149490"/>
                  <a:pt x="1510059" y="1169397"/>
                </a:cubicBezTo>
                <a:cubicBezTo>
                  <a:pt x="1502154" y="1179399"/>
                  <a:pt x="1502059" y="1185876"/>
                  <a:pt x="1511393" y="1195686"/>
                </a:cubicBezTo>
                <a:cubicBezTo>
                  <a:pt x="1521013" y="1205878"/>
                  <a:pt x="1535301" y="1213212"/>
                  <a:pt x="1540730" y="1233786"/>
                </a:cubicBezTo>
                <a:cubicBezTo>
                  <a:pt x="1523013" y="1226262"/>
                  <a:pt x="1509202" y="1220451"/>
                  <a:pt x="1490914" y="1212736"/>
                </a:cubicBezTo>
                <a:close/>
                <a:moveTo>
                  <a:pt x="840928" y="1030999"/>
                </a:moveTo>
                <a:cubicBezTo>
                  <a:pt x="890077" y="975659"/>
                  <a:pt x="888934" y="944893"/>
                  <a:pt x="840928" y="878313"/>
                </a:cubicBezTo>
                <a:lnTo>
                  <a:pt x="840928" y="1030999"/>
                </a:lnTo>
                <a:close/>
                <a:moveTo>
                  <a:pt x="1048002" y="1096150"/>
                </a:moveTo>
                <a:cubicBezTo>
                  <a:pt x="1026856" y="1119010"/>
                  <a:pt x="1023332" y="1093007"/>
                  <a:pt x="1011711" y="1090149"/>
                </a:cubicBezTo>
                <a:cubicBezTo>
                  <a:pt x="998091" y="1086720"/>
                  <a:pt x="985994" y="1068337"/>
                  <a:pt x="969611" y="1087578"/>
                </a:cubicBezTo>
                <a:cubicBezTo>
                  <a:pt x="984375" y="1100246"/>
                  <a:pt x="999519" y="1112152"/>
                  <a:pt x="1004663" y="1132059"/>
                </a:cubicBezTo>
                <a:cubicBezTo>
                  <a:pt x="991804" y="1136917"/>
                  <a:pt x="983327" y="1124630"/>
                  <a:pt x="971897" y="1125487"/>
                </a:cubicBezTo>
                <a:cubicBezTo>
                  <a:pt x="1001805" y="1164921"/>
                  <a:pt x="1030571" y="1174065"/>
                  <a:pt x="1048764" y="1150347"/>
                </a:cubicBezTo>
                <a:cubicBezTo>
                  <a:pt x="1037905" y="1151300"/>
                  <a:pt x="1031714" y="1142061"/>
                  <a:pt x="1021522" y="1139775"/>
                </a:cubicBezTo>
                <a:cubicBezTo>
                  <a:pt x="1029047" y="1125392"/>
                  <a:pt x="1044096" y="1119105"/>
                  <a:pt x="1048002" y="1096150"/>
                </a:cubicBezTo>
                <a:close/>
              </a:path>
            </a:pathLst>
          </a:custGeom>
          <a:solidFill>
            <a:srgbClr val="5EA848"/>
          </a:solidFill>
          <a:ln w="9525" cap="flat">
            <a:noFill/>
            <a:prstDash val="solid"/>
            <a:miter/>
          </a:ln>
        </p:spPr>
        <p:txBody>
          <a:bodyPr rtlCol="0" anchor="ctr"/>
          <a:lstStyle/>
          <a:p>
            <a:endParaRPr lang="LID4096"/>
          </a:p>
        </p:txBody>
      </p:sp>
      <p:sp>
        <p:nvSpPr>
          <p:cNvPr id="11" name="Gráfico 2">
            <a:extLst>
              <a:ext uri="{FF2B5EF4-FFF2-40B4-BE49-F238E27FC236}">
                <a16:creationId xmlns:a16="http://schemas.microsoft.com/office/drawing/2014/main" id="{9DF22223-60C3-DD24-230F-23553A8A3179}"/>
              </a:ext>
            </a:extLst>
          </p:cNvPr>
          <p:cNvSpPr/>
          <p:nvPr/>
        </p:nvSpPr>
        <p:spPr>
          <a:xfrm>
            <a:off x="1456379" y="2199849"/>
            <a:ext cx="2074225" cy="1762739"/>
          </a:xfrm>
          <a:custGeom>
            <a:avLst/>
            <a:gdLst>
              <a:gd name="connsiteX0" fmla="*/ 1989167 w 2074225"/>
              <a:gd name="connsiteY0" fmla="*/ 1686510 h 1762739"/>
              <a:gd name="connsiteX1" fmla="*/ 2038221 w 2074225"/>
              <a:gd name="connsiteY1" fmla="*/ 1596879 h 1762739"/>
              <a:gd name="connsiteX2" fmla="*/ 2050984 w 2074225"/>
              <a:gd name="connsiteY2" fmla="*/ 1581163 h 1762739"/>
              <a:gd name="connsiteX3" fmla="*/ 2055747 w 2074225"/>
              <a:gd name="connsiteY3" fmla="*/ 1603356 h 1762739"/>
              <a:gd name="connsiteX4" fmla="*/ 2029267 w 2074225"/>
              <a:gd name="connsiteY4" fmla="*/ 1706036 h 1762739"/>
              <a:gd name="connsiteX5" fmla="*/ 2074225 w 2074225"/>
              <a:gd name="connsiteY5" fmla="*/ 1659078 h 1762739"/>
              <a:gd name="connsiteX6" fmla="*/ 2036220 w 2074225"/>
              <a:gd name="connsiteY6" fmla="*/ 1753566 h 1762739"/>
              <a:gd name="connsiteX7" fmla="*/ 1999073 w 2074225"/>
              <a:gd name="connsiteY7" fmla="*/ 1762233 h 1762739"/>
              <a:gd name="connsiteX8" fmla="*/ 1549874 w 2074225"/>
              <a:gd name="connsiteY8" fmla="*/ 1762424 h 1762739"/>
              <a:gd name="connsiteX9" fmla="*/ 563179 w 2074225"/>
              <a:gd name="connsiteY9" fmla="*/ 1761471 h 1762739"/>
              <a:gd name="connsiteX10" fmla="*/ 28827 w 2074225"/>
              <a:gd name="connsiteY10" fmla="*/ 1761948 h 1762739"/>
              <a:gd name="connsiteX11" fmla="*/ 1966 w 2074225"/>
              <a:gd name="connsiteY11" fmla="*/ 1756995 h 1762739"/>
              <a:gd name="connsiteX12" fmla="*/ 13396 w 2074225"/>
              <a:gd name="connsiteY12" fmla="*/ 1734039 h 1762739"/>
              <a:gd name="connsiteX13" fmla="*/ 104646 w 2074225"/>
              <a:gd name="connsiteY13" fmla="*/ 1583925 h 1762739"/>
              <a:gd name="connsiteX14" fmla="*/ 115885 w 2074225"/>
              <a:gd name="connsiteY14" fmla="*/ 1569733 h 1762739"/>
              <a:gd name="connsiteX15" fmla="*/ 121600 w 2074225"/>
              <a:gd name="connsiteY15" fmla="*/ 1588593 h 1762739"/>
              <a:gd name="connsiteX16" fmla="*/ 94930 w 2074225"/>
              <a:gd name="connsiteY16" fmla="*/ 1704226 h 1762739"/>
              <a:gd name="connsiteX17" fmla="*/ 118457 w 2074225"/>
              <a:gd name="connsiteY17" fmla="*/ 1666031 h 1762739"/>
              <a:gd name="connsiteX18" fmla="*/ 129220 w 2074225"/>
              <a:gd name="connsiteY18" fmla="*/ 1659173 h 1762739"/>
              <a:gd name="connsiteX19" fmla="*/ 133697 w 2074225"/>
              <a:gd name="connsiteY19" fmla="*/ 1671270 h 1762739"/>
              <a:gd name="connsiteX20" fmla="*/ 125791 w 2074225"/>
              <a:gd name="connsiteY20" fmla="*/ 1716704 h 1762739"/>
              <a:gd name="connsiteX21" fmla="*/ 218946 w 2074225"/>
              <a:gd name="connsiteY21" fmla="*/ 1561732 h 1762739"/>
              <a:gd name="connsiteX22" fmla="*/ 217612 w 2074225"/>
              <a:gd name="connsiteY22" fmla="*/ 1647648 h 1762739"/>
              <a:gd name="connsiteX23" fmla="*/ 240948 w 2074225"/>
              <a:gd name="connsiteY23" fmla="*/ 1595641 h 1762739"/>
              <a:gd name="connsiteX24" fmla="*/ 254474 w 2074225"/>
              <a:gd name="connsiteY24" fmla="*/ 1581354 h 1762739"/>
              <a:gd name="connsiteX25" fmla="*/ 258093 w 2074225"/>
              <a:gd name="connsiteY25" fmla="*/ 1601737 h 1762739"/>
              <a:gd name="connsiteX26" fmla="*/ 239043 w 2074225"/>
              <a:gd name="connsiteY26" fmla="*/ 1689843 h 1762739"/>
              <a:gd name="connsiteX27" fmla="*/ 295717 w 2074225"/>
              <a:gd name="connsiteY27" fmla="*/ 1589640 h 1762739"/>
              <a:gd name="connsiteX28" fmla="*/ 311243 w 2074225"/>
              <a:gd name="connsiteY28" fmla="*/ 1570686 h 1762739"/>
              <a:gd name="connsiteX29" fmla="*/ 313243 w 2074225"/>
              <a:gd name="connsiteY29" fmla="*/ 1596498 h 1762739"/>
              <a:gd name="connsiteX30" fmla="*/ 297051 w 2074225"/>
              <a:gd name="connsiteY30" fmla="*/ 1683271 h 1762739"/>
              <a:gd name="connsiteX31" fmla="*/ 342294 w 2074225"/>
              <a:gd name="connsiteY31" fmla="*/ 1575829 h 1762739"/>
              <a:gd name="connsiteX32" fmla="*/ 368012 w 2074225"/>
              <a:gd name="connsiteY32" fmla="*/ 1215594 h 1762739"/>
              <a:gd name="connsiteX33" fmla="*/ 356487 w 2074225"/>
              <a:gd name="connsiteY33" fmla="*/ 1224833 h 1762739"/>
              <a:gd name="connsiteX34" fmla="*/ 130839 w 2074225"/>
              <a:gd name="connsiteY34" fmla="*/ 1347705 h 1762739"/>
              <a:gd name="connsiteX35" fmla="*/ 112361 w 2074225"/>
              <a:gd name="connsiteY35" fmla="*/ 1344562 h 1762739"/>
              <a:gd name="connsiteX36" fmla="*/ 123600 w 2074225"/>
              <a:gd name="connsiteY36" fmla="*/ 1327703 h 1762739"/>
              <a:gd name="connsiteX37" fmla="*/ 156271 w 2074225"/>
              <a:gd name="connsiteY37" fmla="*/ 1294365 h 1762739"/>
              <a:gd name="connsiteX38" fmla="*/ 131601 w 2074225"/>
              <a:gd name="connsiteY38" fmla="*/ 1284269 h 1762739"/>
              <a:gd name="connsiteX39" fmla="*/ 150080 w 2074225"/>
              <a:gd name="connsiteY39" fmla="*/ 1264743 h 1762739"/>
              <a:gd name="connsiteX40" fmla="*/ 171035 w 2074225"/>
              <a:gd name="connsiteY40" fmla="*/ 1246740 h 1762739"/>
              <a:gd name="connsiteX41" fmla="*/ 148937 w 2074225"/>
              <a:gd name="connsiteY41" fmla="*/ 1234644 h 1762739"/>
              <a:gd name="connsiteX42" fmla="*/ 187418 w 2074225"/>
              <a:gd name="connsiteY42" fmla="*/ 1194829 h 1762739"/>
              <a:gd name="connsiteX43" fmla="*/ 166082 w 2074225"/>
              <a:gd name="connsiteY43" fmla="*/ 1180827 h 1762739"/>
              <a:gd name="connsiteX44" fmla="*/ 185037 w 2074225"/>
              <a:gd name="connsiteY44" fmla="*/ 1159491 h 1762739"/>
              <a:gd name="connsiteX45" fmla="*/ 187227 w 2074225"/>
              <a:gd name="connsiteY45" fmla="*/ 1125106 h 1762739"/>
              <a:gd name="connsiteX46" fmla="*/ 208468 w 2074225"/>
              <a:gd name="connsiteY46" fmla="*/ 1087673 h 1762739"/>
              <a:gd name="connsiteX47" fmla="*/ 208849 w 2074225"/>
              <a:gd name="connsiteY47" fmla="*/ 1062241 h 1762739"/>
              <a:gd name="connsiteX48" fmla="*/ 184751 w 2074225"/>
              <a:gd name="connsiteY48" fmla="*/ 1056907 h 1762739"/>
              <a:gd name="connsiteX49" fmla="*/ 186561 w 2074225"/>
              <a:gd name="connsiteY49" fmla="*/ 1050335 h 1762739"/>
              <a:gd name="connsiteX50" fmla="*/ 221327 w 2074225"/>
              <a:gd name="connsiteY50" fmla="*/ 1021093 h 1762739"/>
              <a:gd name="connsiteX51" fmla="*/ 231233 w 2074225"/>
              <a:gd name="connsiteY51" fmla="*/ 989470 h 1762739"/>
              <a:gd name="connsiteX52" fmla="*/ 236186 w 2074225"/>
              <a:gd name="connsiteY52" fmla="*/ 961086 h 1762739"/>
              <a:gd name="connsiteX53" fmla="*/ 258855 w 2074225"/>
              <a:gd name="connsiteY53" fmla="*/ 904793 h 1762739"/>
              <a:gd name="connsiteX54" fmla="*/ 286097 w 2074225"/>
              <a:gd name="connsiteY54" fmla="*/ 843261 h 1762739"/>
              <a:gd name="connsiteX55" fmla="*/ 302004 w 2074225"/>
              <a:gd name="connsiteY55" fmla="*/ 820306 h 1762739"/>
              <a:gd name="connsiteX56" fmla="*/ 281715 w 2074225"/>
              <a:gd name="connsiteY56" fmla="*/ 813924 h 1762739"/>
              <a:gd name="connsiteX57" fmla="*/ 292288 w 2074225"/>
              <a:gd name="connsiteY57" fmla="*/ 795446 h 1762739"/>
              <a:gd name="connsiteX58" fmla="*/ 319815 w 2074225"/>
              <a:gd name="connsiteY58" fmla="*/ 737439 h 1762739"/>
              <a:gd name="connsiteX59" fmla="*/ 325530 w 2074225"/>
              <a:gd name="connsiteY59" fmla="*/ 728295 h 1762739"/>
              <a:gd name="connsiteX60" fmla="*/ 374203 w 2074225"/>
              <a:gd name="connsiteY60" fmla="*/ 618281 h 1762739"/>
              <a:gd name="connsiteX61" fmla="*/ 384490 w 2074225"/>
              <a:gd name="connsiteY61" fmla="*/ 600183 h 1762739"/>
              <a:gd name="connsiteX62" fmla="*/ 397635 w 2074225"/>
              <a:gd name="connsiteY62" fmla="*/ 618376 h 1762739"/>
              <a:gd name="connsiteX63" fmla="*/ 417351 w 2074225"/>
              <a:gd name="connsiteY63" fmla="*/ 692100 h 1762739"/>
              <a:gd name="connsiteX64" fmla="*/ 450975 w 2074225"/>
              <a:gd name="connsiteY64" fmla="*/ 703815 h 1762739"/>
              <a:gd name="connsiteX65" fmla="*/ 546225 w 2074225"/>
              <a:gd name="connsiteY65" fmla="*/ 639903 h 1762739"/>
              <a:gd name="connsiteX66" fmla="*/ 461833 w 2074225"/>
              <a:gd name="connsiteY66" fmla="*/ 654666 h 1762739"/>
              <a:gd name="connsiteX67" fmla="*/ 600803 w 2074225"/>
              <a:gd name="connsiteY67" fmla="*/ 535890 h 1762739"/>
              <a:gd name="connsiteX68" fmla="*/ 502505 w 2074225"/>
              <a:gd name="connsiteY68" fmla="*/ 555797 h 1762739"/>
              <a:gd name="connsiteX69" fmla="*/ 582896 w 2074225"/>
              <a:gd name="connsiteY69" fmla="*/ 490932 h 1762739"/>
              <a:gd name="connsiteX70" fmla="*/ 469072 w 2074225"/>
              <a:gd name="connsiteY70" fmla="*/ 525984 h 1762739"/>
              <a:gd name="connsiteX71" fmla="*/ 581181 w 2074225"/>
              <a:gd name="connsiteY71" fmla="*/ 454927 h 1762739"/>
              <a:gd name="connsiteX72" fmla="*/ 675765 w 2074225"/>
              <a:gd name="connsiteY72" fmla="*/ 353200 h 1762739"/>
              <a:gd name="connsiteX73" fmla="*/ 513363 w 2074225"/>
              <a:gd name="connsiteY73" fmla="*/ 421018 h 1762739"/>
              <a:gd name="connsiteX74" fmla="*/ 578133 w 2074225"/>
              <a:gd name="connsiteY74" fmla="*/ 379203 h 1762739"/>
              <a:gd name="connsiteX75" fmla="*/ 557178 w 2074225"/>
              <a:gd name="connsiteY75" fmla="*/ 371107 h 1762739"/>
              <a:gd name="connsiteX76" fmla="*/ 666240 w 2074225"/>
              <a:gd name="connsiteY76" fmla="*/ 275952 h 1762739"/>
              <a:gd name="connsiteX77" fmla="*/ 588325 w 2074225"/>
              <a:gd name="connsiteY77" fmla="*/ 293764 h 1762739"/>
              <a:gd name="connsiteX78" fmla="*/ 592897 w 2074225"/>
              <a:gd name="connsiteY78" fmla="*/ 284715 h 1762739"/>
              <a:gd name="connsiteX79" fmla="*/ 791970 w 2074225"/>
              <a:gd name="connsiteY79" fmla="*/ 27921 h 1762739"/>
              <a:gd name="connsiteX80" fmla="*/ 808067 w 2074225"/>
              <a:gd name="connsiteY80" fmla="*/ 13 h 1762739"/>
              <a:gd name="connsiteX81" fmla="*/ 826545 w 2074225"/>
              <a:gd name="connsiteY81" fmla="*/ 28302 h 1762739"/>
              <a:gd name="connsiteX82" fmla="*/ 1026189 w 2074225"/>
              <a:gd name="connsiteY82" fmla="*/ 284620 h 1762739"/>
              <a:gd name="connsiteX83" fmla="*/ 1030571 w 2074225"/>
              <a:gd name="connsiteY83" fmla="*/ 292907 h 1762739"/>
              <a:gd name="connsiteX84" fmla="*/ 979898 w 2074225"/>
              <a:gd name="connsiteY84" fmla="*/ 287478 h 1762739"/>
              <a:gd name="connsiteX85" fmla="*/ 1079148 w 2074225"/>
              <a:gd name="connsiteY85" fmla="*/ 371869 h 1762739"/>
              <a:gd name="connsiteX86" fmla="*/ 1032666 w 2074225"/>
              <a:gd name="connsiteY86" fmla="*/ 372155 h 1762739"/>
              <a:gd name="connsiteX87" fmla="*/ 1105628 w 2074225"/>
              <a:gd name="connsiteY87" fmla="*/ 421018 h 1762739"/>
              <a:gd name="connsiteX88" fmla="*/ 981993 w 2074225"/>
              <a:gd name="connsiteY88" fmla="*/ 380346 h 1762739"/>
              <a:gd name="connsiteX89" fmla="*/ 1167540 w 2074225"/>
              <a:gd name="connsiteY89" fmla="*/ 524841 h 1762739"/>
              <a:gd name="connsiteX90" fmla="*/ 1050954 w 2074225"/>
              <a:gd name="connsiteY90" fmla="*/ 489598 h 1762739"/>
              <a:gd name="connsiteX91" fmla="*/ 1133917 w 2074225"/>
              <a:gd name="connsiteY91" fmla="*/ 556749 h 1762739"/>
              <a:gd name="connsiteX92" fmla="*/ 1028475 w 2074225"/>
              <a:gd name="connsiteY92" fmla="*/ 530079 h 1762739"/>
              <a:gd name="connsiteX93" fmla="*/ 1159539 w 2074225"/>
              <a:gd name="connsiteY93" fmla="*/ 642760 h 1762739"/>
              <a:gd name="connsiteX94" fmla="*/ 1189734 w 2074225"/>
              <a:gd name="connsiteY94" fmla="*/ 634759 h 1762739"/>
              <a:gd name="connsiteX95" fmla="*/ 1237359 w 2074225"/>
              <a:gd name="connsiteY95" fmla="*/ 544367 h 1762739"/>
              <a:gd name="connsiteX96" fmla="*/ 1249646 w 2074225"/>
              <a:gd name="connsiteY96" fmla="*/ 530175 h 1762739"/>
              <a:gd name="connsiteX97" fmla="*/ 1263076 w 2074225"/>
              <a:gd name="connsiteY97" fmla="*/ 542748 h 1762739"/>
              <a:gd name="connsiteX98" fmla="*/ 1409856 w 2074225"/>
              <a:gd name="connsiteY98" fmla="*/ 737915 h 1762739"/>
              <a:gd name="connsiteX99" fmla="*/ 1415381 w 2074225"/>
              <a:gd name="connsiteY99" fmla="*/ 746964 h 1762739"/>
              <a:gd name="connsiteX100" fmla="*/ 1391473 w 2074225"/>
              <a:gd name="connsiteY100" fmla="*/ 744773 h 1762739"/>
              <a:gd name="connsiteX101" fmla="*/ 1400808 w 2074225"/>
              <a:gd name="connsiteY101" fmla="*/ 775824 h 1762739"/>
              <a:gd name="connsiteX102" fmla="*/ 1376328 w 2074225"/>
              <a:gd name="connsiteY102" fmla="*/ 770586 h 1762739"/>
              <a:gd name="connsiteX103" fmla="*/ 1401474 w 2074225"/>
              <a:gd name="connsiteY103" fmla="*/ 802685 h 1762739"/>
              <a:gd name="connsiteX104" fmla="*/ 1425287 w 2074225"/>
              <a:gd name="connsiteY104" fmla="*/ 786969 h 1762739"/>
              <a:gd name="connsiteX105" fmla="*/ 1445004 w 2074225"/>
              <a:gd name="connsiteY105" fmla="*/ 729914 h 1762739"/>
              <a:gd name="connsiteX106" fmla="*/ 1462149 w 2074225"/>
              <a:gd name="connsiteY106" fmla="*/ 705339 h 1762739"/>
              <a:gd name="connsiteX107" fmla="*/ 1438527 w 2074225"/>
              <a:gd name="connsiteY107" fmla="*/ 700958 h 1762739"/>
              <a:gd name="connsiteX108" fmla="*/ 1449195 w 2074225"/>
              <a:gd name="connsiteY108" fmla="*/ 679336 h 1762739"/>
              <a:gd name="connsiteX109" fmla="*/ 1489200 w 2074225"/>
              <a:gd name="connsiteY109" fmla="*/ 617328 h 1762739"/>
              <a:gd name="connsiteX110" fmla="*/ 1489485 w 2074225"/>
              <a:gd name="connsiteY110" fmla="*/ 603898 h 1762739"/>
              <a:gd name="connsiteX111" fmla="*/ 1484913 w 2074225"/>
              <a:gd name="connsiteY111" fmla="*/ 577228 h 1762739"/>
              <a:gd name="connsiteX112" fmla="*/ 1513393 w 2074225"/>
              <a:gd name="connsiteY112" fmla="*/ 528746 h 1762739"/>
              <a:gd name="connsiteX113" fmla="*/ 1565685 w 2074225"/>
              <a:gd name="connsiteY113" fmla="*/ 353010 h 1762739"/>
              <a:gd name="connsiteX114" fmla="*/ 1576449 w 2074225"/>
              <a:gd name="connsiteY114" fmla="*/ 332436 h 1762739"/>
              <a:gd name="connsiteX115" fmla="*/ 1590069 w 2074225"/>
              <a:gd name="connsiteY115" fmla="*/ 353200 h 1762739"/>
              <a:gd name="connsiteX116" fmla="*/ 1637028 w 2074225"/>
              <a:gd name="connsiteY116" fmla="*/ 493789 h 1762739"/>
              <a:gd name="connsiteX117" fmla="*/ 1638171 w 2074225"/>
              <a:gd name="connsiteY117" fmla="*/ 532365 h 1762739"/>
              <a:gd name="connsiteX118" fmla="*/ 1670460 w 2074225"/>
              <a:gd name="connsiteY118" fmla="*/ 582276 h 1762739"/>
              <a:gd name="connsiteX119" fmla="*/ 1670365 w 2074225"/>
              <a:gd name="connsiteY119" fmla="*/ 605232 h 1762739"/>
              <a:gd name="connsiteX120" fmla="*/ 1671984 w 2074225"/>
              <a:gd name="connsiteY120" fmla="*/ 625139 h 1762739"/>
              <a:gd name="connsiteX121" fmla="*/ 1710180 w 2074225"/>
              <a:gd name="connsiteY121" fmla="*/ 681622 h 1762739"/>
              <a:gd name="connsiteX122" fmla="*/ 1719609 w 2074225"/>
              <a:gd name="connsiteY122" fmla="*/ 700863 h 1762739"/>
              <a:gd name="connsiteX123" fmla="*/ 1696559 w 2074225"/>
              <a:gd name="connsiteY123" fmla="*/ 702577 h 1762739"/>
              <a:gd name="connsiteX124" fmla="*/ 1685034 w 2074225"/>
              <a:gd name="connsiteY124" fmla="*/ 702577 h 1762739"/>
              <a:gd name="connsiteX125" fmla="*/ 1736469 w 2074225"/>
              <a:gd name="connsiteY125" fmla="*/ 794303 h 1762739"/>
              <a:gd name="connsiteX126" fmla="*/ 1737516 w 2074225"/>
              <a:gd name="connsiteY126" fmla="*/ 813829 h 1762739"/>
              <a:gd name="connsiteX127" fmla="*/ 1728277 w 2074225"/>
              <a:gd name="connsiteY127" fmla="*/ 852405 h 1762739"/>
              <a:gd name="connsiteX128" fmla="*/ 1757995 w 2074225"/>
              <a:gd name="connsiteY128" fmla="*/ 886791 h 1762739"/>
              <a:gd name="connsiteX129" fmla="*/ 1768949 w 2074225"/>
              <a:gd name="connsiteY129" fmla="*/ 906793 h 1762739"/>
              <a:gd name="connsiteX130" fmla="*/ 1747708 w 2074225"/>
              <a:gd name="connsiteY130" fmla="*/ 908222 h 1762739"/>
              <a:gd name="connsiteX131" fmla="*/ 1733230 w 2074225"/>
              <a:gd name="connsiteY131" fmla="*/ 906222 h 1762739"/>
              <a:gd name="connsiteX132" fmla="*/ 1792952 w 2074225"/>
              <a:gd name="connsiteY132" fmla="*/ 1014235 h 1762739"/>
              <a:gd name="connsiteX133" fmla="*/ 1785618 w 2074225"/>
              <a:gd name="connsiteY133" fmla="*/ 1028618 h 1762739"/>
              <a:gd name="connsiteX134" fmla="*/ 1754376 w 2074225"/>
              <a:gd name="connsiteY134" fmla="*/ 1025189 h 1762739"/>
              <a:gd name="connsiteX135" fmla="*/ 1801048 w 2074225"/>
              <a:gd name="connsiteY135" fmla="*/ 1058431 h 1762739"/>
              <a:gd name="connsiteX136" fmla="*/ 1772664 w 2074225"/>
              <a:gd name="connsiteY136" fmla="*/ 1075386 h 1762739"/>
              <a:gd name="connsiteX137" fmla="*/ 1794762 w 2074225"/>
              <a:gd name="connsiteY137" fmla="*/ 1103389 h 1762739"/>
              <a:gd name="connsiteX138" fmla="*/ 1814859 w 2074225"/>
              <a:gd name="connsiteY138" fmla="*/ 1134060 h 1762739"/>
              <a:gd name="connsiteX139" fmla="*/ 1775616 w 2074225"/>
              <a:gd name="connsiteY139" fmla="*/ 1136631 h 1762739"/>
              <a:gd name="connsiteX140" fmla="*/ 1815431 w 2074225"/>
              <a:gd name="connsiteY140" fmla="*/ 1177684 h 1762739"/>
              <a:gd name="connsiteX141" fmla="*/ 1826956 w 2074225"/>
              <a:gd name="connsiteY141" fmla="*/ 1195305 h 1762739"/>
              <a:gd name="connsiteX142" fmla="*/ 1802667 w 2074225"/>
              <a:gd name="connsiteY142" fmla="*/ 1201973 h 1762739"/>
              <a:gd name="connsiteX143" fmla="*/ 1836957 w 2074225"/>
              <a:gd name="connsiteY143" fmla="*/ 1242264 h 1762739"/>
              <a:gd name="connsiteX144" fmla="*/ 1850864 w 2074225"/>
              <a:gd name="connsiteY144" fmla="*/ 1266933 h 1762739"/>
              <a:gd name="connsiteX145" fmla="*/ 1824003 w 2074225"/>
              <a:gd name="connsiteY145" fmla="*/ 1268553 h 1762739"/>
              <a:gd name="connsiteX146" fmla="*/ 1637409 w 2074225"/>
              <a:gd name="connsiteY146" fmla="*/ 1158444 h 1762739"/>
              <a:gd name="connsiteX147" fmla="*/ 1597023 w 2074225"/>
              <a:gd name="connsiteY147" fmla="*/ 1099293 h 1762739"/>
              <a:gd name="connsiteX148" fmla="*/ 1602928 w 2074225"/>
              <a:gd name="connsiteY148" fmla="*/ 1220928 h 1762739"/>
              <a:gd name="connsiteX149" fmla="*/ 1613310 w 2074225"/>
              <a:gd name="connsiteY149" fmla="*/ 1373994 h 1762739"/>
              <a:gd name="connsiteX150" fmla="*/ 1617978 w 2074225"/>
              <a:gd name="connsiteY150" fmla="*/ 1392187 h 1762739"/>
              <a:gd name="connsiteX151" fmla="*/ 1639028 w 2074225"/>
              <a:gd name="connsiteY151" fmla="*/ 1383996 h 1762739"/>
              <a:gd name="connsiteX152" fmla="*/ 1626169 w 2074225"/>
              <a:gd name="connsiteY152" fmla="*/ 1373328 h 1762739"/>
              <a:gd name="connsiteX153" fmla="*/ 1693320 w 2074225"/>
              <a:gd name="connsiteY153" fmla="*/ 1275125 h 1762739"/>
              <a:gd name="connsiteX154" fmla="*/ 1707989 w 2074225"/>
              <a:gd name="connsiteY154" fmla="*/ 1278649 h 1762739"/>
              <a:gd name="connsiteX155" fmla="*/ 1762567 w 2074225"/>
              <a:gd name="connsiteY155" fmla="*/ 1357135 h 1762739"/>
              <a:gd name="connsiteX156" fmla="*/ 1763139 w 2074225"/>
              <a:gd name="connsiteY156" fmla="*/ 1380281 h 1762739"/>
              <a:gd name="connsiteX157" fmla="*/ 1764282 w 2074225"/>
              <a:gd name="connsiteY157" fmla="*/ 1384758 h 1762739"/>
              <a:gd name="connsiteX158" fmla="*/ 1810573 w 2074225"/>
              <a:gd name="connsiteY158" fmla="*/ 1459815 h 1762739"/>
              <a:gd name="connsiteX159" fmla="*/ 1825242 w 2074225"/>
              <a:gd name="connsiteY159" fmla="*/ 1492200 h 1762739"/>
              <a:gd name="connsiteX160" fmla="*/ 1802572 w 2074225"/>
              <a:gd name="connsiteY160" fmla="*/ 1495438 h 1762739"/>
              <a:gd name="connsiteX161" fmla="*/ 1850007 w 2074225"/>
              <a:gd name="connsiteY161" fmla="*/ 1535919 h 1762739"/>
              <a:gd name="connsiteX162" fmla="*/ 1785522 w 2074225"/>
              <a:gd name="connsiteY162" fmla="*/ 1517536 h 1762739"/>
              <a:gd name="connsiteX163" fmla="*/ 1830385 w 2074225"/>
              <a:gd name="connsiteY163" fmla="*/ 1558113 h 1762739"/>
              <a:gd name="connsiteX164" fmla="*/ 1838672 w 2074225"/>
              <a:gd name="connsiteY164" fmla="*/ 1582592 h 1762739"/>
              <a:gd name="connsiteX165" fmla="*/ 1807620 w 2074225"/>
              <a:gd name="connsiteY165" fmla="*/ 1704131 h 1762739"/>
              <a:gd name="connsiteX166" fmla="*/ 1838386 w 2074225"/>
              <a:gd name="connsiteY166" fmla="*/ 1658030 h 1762739"/>
              <a:gd name="connsiteX167" fmla="*/ 1851626 w 2074225"/>
              <a:gd name="connsiteY167" fmla="*/ 1679366 h 1762739"/>
              <a:gd name="connsiteX168" fmla="*/ 1903823 w 2074225"/>
              <a:gd name="connsiteY168" fmla="*/ 1582020 h 1762739"/>
              <a:gd name="connsiteX169" fmla="*/ 1916586 w 2074225"/>
              <a:gd name="connsiteY169" fmla="*/ 1570781 h 1762739"/>
              <a:gd name="connsiteX170" fmla="*/ 1920111 w 2074225"/>
              <a:gd name="connsiteY170" fmla="*/ 1586211 h 1762739"/>
              <a:gd name="connsiteX171" fmla="*/ 1909347 w 2074225"/>
              <a:gd name="connsiteY171" fmla="*/ 1669460 h 1762739"/>
              <a:gd name="connsiteX172" fmla="*/ 1969450 w 2074225"/>
              <a:gd name="connsiteY172" fmla="*/ 1568971 h 1762739"/>
              <a:gd name="connsiteX173" fmla="*/ 1959639 w 2074225"/>
              <a:gd name="connsiteY173" fmla="*/ 1673841 h 1762739"/>
              <a:gd name="connsiteX174" fmla="*/ 1978880 w 2074225"/>
              <a:gd name="connsiteY174" fmla="*/ 1642504 h 1762739"/>
              <a:gd name="connsiteX175" fmla="*/ 1992310 w 2074225"/>
              <a:gd name="connsiteY175" fmla="*/ 1630407 h 1762739"/>
              <a:gd name="connsiteX176" fmla="*/ 1996120 w 2074225"/>
              <a:gd name="connsiteY176" fmla="*/ 1650029 h 1762739"/>
              <a:gd name="connsiteX177" fmla="*/ 1989453 w 2074225"/>
              <a:gd name="connsiteY177" fmla="*/ 1686700 h 1762739"/>
              <a:gd name="connsiteX178" fmla="*/ 644713 w 2074225"/>
              <a:gd name="connsiteY178" fmla="*/ 1068623 h 1762739"/>
              <a:gd name="connsiteX179" fmla="*/ 708150 w 2074225"/>
              <a:gd name="connsiteY179" fmla="*/ 1161587 h 1762739"/>
              <a:gd name="connsiteX180" fmla="*/ 721675 w 2074225"/>
              <a:gd name="connsiteY180" fmla="*/ 1202544 h 1762739"/>
              <a:gd name="connsiteX181" fmla="*/ 729486 w 2074225"/>
              <a:gd name="connsiteY181" fmla="*/ 1239406 h 1762739"/>
              <a:gd name="connsiteX182" fmla="*/ 762347 w 2074225"/>
              <a:gd name="connsiteY182" fmla="*/ 1232358 h 1762739"/>
              <a:gd name="connsiteX183" fmla="*/ 752155 w 2074225"/>
              <a:gd name="connsiteY183" fmla="*/ 1220356 h 1762739"/>
              <a:gd name="connsiteX184" fmla="*/ 767014 w 2074225"/>
              <a:gd name="connsiteY184" fmla="*/ 1201497 h 1762739"/>
              <a:gd name="connsiteX185" fmla="*/ 769014 w 2074225"/>
              <a:gd name="connsiteY185" fmla="*/ 1141965 h 1762739"/>
              <a:gd name="connsiteX186" fmla="*/ 778063 w 2074225"/>
              <a:gd name="connsiteY186" fmla="*/ 1007282 h 1762739"/>
              <a:gd name="connsiteX187" fmla="*/ 778349 w 2074225"/>
              <a:gd name="connsiteY187" fmla="*/ 868979 h 1762739"/>
              <a:gd name="connsiteX188" fmla="*/ 721961 w 2074225"/>
              <a:gd name="connsiteY188" fmla="*/ 978231 h 1762739"/>
              <a:gd name="connsiteX189" fmla="*/ 644808 w 2074225"/>
              <a:gd name="connsiteY189" fmla="*/ 1068813 h 1762739"/>
              <a:gd name="connsiteX190" fmla="*/ 594707 w 2074225"/>
              <a:gd name="connsiteY190" fmla="*/ 1092912 h 1762739"/>
              <a:gd name="connsiteX191" fmla="*/ 659001 w 2074225"/>
              <a:gd name="connsiteY191" fmla="*/ 1008425 h 1762739"/>
              <a:gd name="connsiteX192" fmla="*/ 570513 w 2074225"/>
              <a:gd name="connsiteY192" fmla="*/ 1084149 h 1762739"/>
              <a:gd name="connsiteX193" fmla="*/ 584039 w 2074225"/>
              <a:gd name="connsiteY193" fmla="*/ 1125963 h 1762739"/>
              <a:gd name="connsiteX194" fmla="*/ 598231 w 2074225"/>
              <a:gd name="connsiteY194" fmla="*/ 1137584 h 1762739"/>
              <a:gd name="connsiteX195" fmla="*/ 612328 w 2074225"/>
              <a:gd name="connsiteY195" fmla="*/ 1125201 h 1762739"/>
              <a:gd name="connsiteX196" fmla="*/ 644523 w 2074225"/>
              <a:gd name="connsiteY196" fmla="*/ 1068623 h 1762739"/>
              <a:gd name="connsiteX197" fmla="*/ 408207 w 2074225"/>
              <a:gd name="connsiteY197" fmla="*/ 1213879 h 1762739"/>
              <a:gd name="connsiteX198" fmla="*/ 413160 w 2074225"/>
              <a:gd name="connsiteY198" fmla="*/ 1323321 h 1762739"/>
              <a:gd name="connsiteX199" fmla="*/ 431448 w 2074225"/>
              <a:gd name="connsiteY199" fmla="*/ 1566780 h 1762739"/>
              <a:gd name="connsiteX200" fmla="*/ 436592 w 2074225"/>
              <a:gd name="connsiteY200" fmla="*/ 1584211 h 1762739"/>
              <a:gd name="connsiteX201" fmla="*/ 450975 w 2074225"/>
              <a:gd name="connsiteY201" fmla="*/ 1607262 h 1762739"/>
              <a:gd name="connsiteX202" fmla="*/ 445736 w 2074225"/>
              <a:gd name="connsiteY202" fmla="*/ 1681080 h 1762739"/>
              <a:gd name="connsiteX203" fmla="*/ 480597 w 2074225"/>
              <a:gd name="connsiteY203" fmla="*/ 1659459 h 1762739"/>
              <a:gd name="connsiteX204" fmla="*/ 503838 w 2074225"/>
              <a:gd name="connsiteY204" fmla="*/ 1632312 h 1762739"/>
              <a:gd name="connsiteX205" fmla="*/ 504696 w 2074225"/>
              <a:gd name="connsiteY205" fmla="*/ 1670984 h 1762739"/>
              <a:gd name="connsiteX206" fmla="*/ 507172 w 2074225"/>
              <a:gd name="connsiteY206" fmla="*/ 1675556 h 1762739"/>
              <a:gd name="connsiteX207" fmla="*/ 553368 w 2074225"/>
              <a:gd name="connsiteY207" fmla="*/ 1588116 h 1762739"/>
              <a:gd name="connsiteX208" fmla="*/ 570704 w 2074225"/>
              <a:gd name="connsiteY208" fmla="*/ 1569447 h 1762739"/>
              <a:gd name="connsiteX209" fmla="*/ 574704 w 2074225"/>
              <a:gd name="connsiteY209" fmla="*/ 1594117 h 1762739"/>
              <a:gd name="connsiteX210" fmla="*/ 564417 w 2074225"/>
              <a:gd name="connsiteY210" fmla="*/ 1644123 h 1762739"/>
              <a:gd name="connsiteX211" fmla="*/ 550320 w 2074225"/>
              <a:gd name="connsiteY211" fmla="*/ 1691367 h 1762739"/>
              <a:gd name="connsiteX212" fmla="*/ 629092 w 2074225"/>
              <a:gd name="connsiteY212" fmla="*/ 1441336 h 1762739"/>
              <a:gd name="connsiteX213" fmla="*/ 589182 w 2074225"/>
              <a:gd name="connsiteY213" fmla="*/ 1512774 h 1762739"/>
              <a:gd name="connsiteX214" fmla="*/ 556893 w 2074225"/>
              <a:gd name="connsiteY214" fmla="*/ 1546587 h 1762739"/>
              <a:gd name="connsiteX215" fmla="*/ 529937 w 2074225"/>
              <a:gd name="connsiteY215" fmla="*/ 1565733 h 1762739"/>
              <a:gd name="connsiteX216" fmla="*/ 502410 w 2074225"/>
              <a:gd name="connsiteY216" fmla="*/ 1595736 h 1762739"/>
              <a:gd name="connsiteX217" fmla="*/ 487455 w 2074225"/>
              <a:gd name="connsiteY217" fmla="*/ 1534586 h 1762739"/>
              <a:gd name="connsiteX218" fmla="*/ 492789 w 2074225"/>
              <a:gd name="connsiteY218" fmla="*/ 1494009 h 1762739"/>
              <a:gd name="connsiteX219" fmla="*/ 503457 w 2074225"/>
              <a:gd name="connsiteY219" fmla="*/ 1459624 h 1762739"/>
              <a:gd name="connsiteX220" fmla="*/ 513078 w 2074225"/>
              <a:gd name="connsiteY220" fmla="*/ 1417238 h 1762739"/>
              <a:gd name="connsiteX221" fmla="*/ 528318 w 2074225"/>
              <a:gd name="connsiteY221" fmla="*/ 1382472 h 1762739"/>
              <a:gd name="connsiteX222" fmla="*/ 531366 w 2074225"/>
              <a:gd name="connsiteY222" fmla="*/ 1326560 h 1762739"/>
              <a:gd name="connsiteX223" fmla="*/ 521174 w 2074225"/>
              <a:gd name="connsiteY223" fmla="*/ 1312558 h 1762739"/>
              <a:gd name="connsiteX224" fmla="*/ 408207 w 2074225"/>
              <a:gd name="connsiteY224" fmla="*/ 1213974 h 1762739"/>
              <a:gd name="connsiteX225" fmla="*/ 1162492 w 2074225"/>
              <a:gd name="connsiteY225" fmla="*/ 1320750 h 1762739"/>
              <a:gd name="connsiteX226" fmla="*/ 1140394 w 2074225"/>
              <a:gd name="connsiteY226" fmla="*/ 1393902 h 1762739"/>
              <a:gd name="connsiteX227" fmla="*/ 1164873 w 2074225"/>
              <a:gd name="connsiteY227" fmla="*/ 1510392 h 1762739"/>
              <a:gd name="connsiteX228" fmla="*/ 1166969 w 2074225"/>
              <a:gd name="connsiteY228" fmla="*/ 1528109 h 1762739"/>
              <a:gd name="connsiteX229" fmla="*/ 1148014 w 2074225"/>
              <a:gd name="connsiteY229" fmla="*/ 1526966 h 1762739"/>
              <a:gd name="connsiteX230" fmla="*/ 1085244 w 2074225"/>
              <a:gd name="connsiteY230" fmla="*/ 1480960 h 1762739"/>
              <a:gd name="connsiteX231" fmla="*/ 1094579 w 2074225"/>
              <a:gd name="connsiteY231" fmla="*/ 1627264 h 1762739"/>
              <a:gd name="connsiteX232" fmla="*/ 1115343 w 2074225"/>
              <a:gd name="connsiteY232" fmla="*/ 1593831 h 1762739"/>
              <a:gd name="connsiteX233" fmla="*/ 1151062 w 2074225"/>
              <a:gd name="connsiteY233" fmla="*/ 1567447 h 1762739"/>
              <a:gd name="connsiteX234" fmla="*/ 1160301 w 2074225"/>
              <a:gd name="connsiteY234" fmla="*/ 1598975 h 1762739"/>
              <a:gd name="connsiteX235" fmla="*/ 1180780 w 2074225"/>
              <a:gd name="connsiteY235" fmla="*/ 1579544 h 1762739"/>
              <a:gd name="connsiteX236" fmla="*/ 1176208 w 2074225"/>
              <a:gd name="connsiteY236" fmla="*/ 1661554 h 1762739"/>
              <a:gd name="connsiteX237" fmla="*/ 1218594 w 2074225"/>
              <a:gd name="connsiteY237" fmla="*/ 1529919 h 1762739"/>
              <a:gd name="connsiteX238" fmla="*/ 1199830 w 2074225"/>
              <a:gd name="connsiteY238" fmla="*/ 1501629 h 1762739"/>
              <a:gd name="connsiteX239" fmla="*/ 1199544 w 2074225"/>
              <a:gd name="connsiteY239" fmla="*/ 1446003 h 1762739"/>
              <a:gd name="connsiteX240" fmla="*/ 1223643 w 2074225"/>
              <a:gd name="connsiteY240" fmla="*/ 1395711 h 1762739"/>
              <a:gd name="connsiteX241" fmla="*/ 1224595 w 2074225"/>
              <a:gd name="connsiteY241" fmla="*/ 1262076 h 1762739"/>
              <a:gd name="connsiteX242" fmla="*/ 1219738 w 2074225"/>
              <a:gd name="connsiteY242" fmla="*/ 1242549 h 1762739"/>
              <a:gd name="connsiteX243" fmla="*/ 1166778 w 2074225"/>
              <a:gd name="connsiteY243" fmla="*/ 1352468 h 1762739"/>
              <a:gd name="connsiteX244" fmla="*/ 1162397 w 2074225"/>
              <a:gd name="connsiteY244" fmla="*/ 1320845 h 1762739"/>
              <a:gd name="connsiteX245" fmla="*/ 905127 w 2074225"/>
              <a:gd name="connsiteY245" fmla="*/ 1335894 h 1762739"/>
              <a:gd name="connsiteX246" fmla="*/ 921891 w 2074225"/>
              <a:gd name="connsiteY246" fmla="*/ 1616882 h 1762739"/>
              <a:gd name="connsiteX247" fmla="*/ 906555 w 2074225"/>
              <a:gd name="connsiteY247" fmla="*/ 1651553 h 1762739"/>
              <a:gd name="connsiteX248" fmla="*/ 899221 w 2074225"/>
              <a:gd name="connsiteY248" fmla="*/ 1673365 h 1762739"/>
              <a:gd name="connsiteX249" fmla="*/ 920843 w 2074225"/>
              <a:gd name="connsiteY249" fmla="*/ 1659840 h 1762739"/>
              <a:gd name="connsiteX250" fmla="*/ 935130 w 2074225"/>
              <a:gd name="connsiteY250" fmla="*/ 1658887 h 1762739"/>
              <a:gd name="connsiteX251" fmla="*/ 977802 w 2074225"/>
              <a:gd name="connsiteY251" fmla="*/ 1585640 h 1762739"/>
              <a:gd name="connsiteX252" fmla="*/ 990471 w 2074225"/>
              <a:gd name="connsiteY252" fmla="*/ 1569638 h 1762739"/>
              <a:gd name="connsiteX253" fmla="*/ 994281 w 2074225"/>
              <a:gd name="connsiteY253" fmla="*/ 1591355 h 1762739"/>
              <a:gd name="connsiteX254" fmla="*/ 996852 w 2074225"/>
              <a:gd name="connsiteY254" fmla="*/ 1612310 h 1762739"/>
              <a:gd name="connsiteX255" fmla="*/ 1009044 w 2074225"/>
              <a:gd name="connsiteY255" fmla="*/ 1586307 h 1762739"/>
              <a:gd name="connsiteX256" fmla="*/ 1042953 w 2074225"/>
              <a:gd name="connsiteY256" fmla="*/ 1571638 h 1762739"/>
              <a:gd name="connsiteX257" fmla="*/ 1047335 w 2074225"/>
              <a:gd name="connsiteY257" fmla="*/ 1599356 h 1762739"/>
              <a:gd name="connsiteX258" fmla="*/ 1040477 w 2074225"/>
              <a:gd name="connsiteY258" fmla="*/ 1643933 h 1762739"/>
              <a:gd name="connsiteX259" fmla="*/ 1064385 w 2074225"/>
              <a:gd name="connsiteY259" fmla="*/ 1481151 h 1762739"/>
              <a:gd name="connsiteX260" fmla="*/ 976374 w 2074225"/>
              <a:gd name="connsiteY260" fmla="*/ 1536586 h 1762739"/>
              <a:gd name="connsiteX261" fmla="*/ 1003901 w 2074225"/>
              <a:gd name="connsiteY261" fmla="*/ 1439622 h 1762739"/>
              <a:gd name="connsiteX262" fmla="*/ 960372 w 2074225"/>
              <a:gd name="connsiteY262" fmla="*/ 1463625 h 1762739"/>
              <a:gd name="connsiteX263" fmla="*/ 934464 w 2074225"/>
              <a:gd name="connsiteY263" fmla="*/ 1411428 h 1762739"/>
              <a:gd name="connsiteX264" fmla="*/ 905031 w 2074225"/>
              <a:gd name="connsiteY264" fmla="*/ 1335990 h 1762739"/>
              <a:gd name="connsiteX265" fmla="*/ 1397569 w 2074225"/>
              <a:gd name="connsiteY265" fmla="*/ 1420381 h 1762739"/>
              <a:gd name="connsiteX266" fmla="*/ 1359755 w 2074225"/>
              <a:gd name="connsiteY266" fmla="*/ 1466101 h 1762739"/>
              <a:gd name="connsiteX267" fmla="*/ 1338609 w 2074225"/>
              <a:gd name="connsiteY267" fmla="*/ 1479531 h 1762739"/>
              <a:gd name="connsiteX268" fmla="*/ 1290222 w 2074225"/>
              <a:gd name="connsiteY268" fmla="*/ 1543539 h 1762739"/>
              <a:gd name="connsiteX269" fmla="*/ 1297461 w 2074225"/>
              <a:gd name="connsiteY269" fmla="*/ 1585354 h 1762739"/>
              <a:gd name="connsiteX270" fmla="*/ 1305081 w 2074225"/>
              <a:gd name="connsiteY270" fmla="*/ 1626693 h 1762739"/>
              <a:gd name="connsiteX271" fmla="*/ 1335276 w 2074225"/>
              <a:gd name="connsiteY271" fmla="*/ 1590498 h 1762739"/>
              <a:gd name="connsiteX272" fmla="*/ 1338609 w 2074225"/>
              <a:gd name="connsiteY272" fmla="*/ 1582687 h 1762739"/>
              <a:gd name="connsiteX273" fmla="*/ 1360993 w 2074225"/>
              <a:gd name="connsiteY273" fmla="*/ 1567161 h 1762739"/>
              <a:gd name="connsiteX274" fmla="*/ 1375757 w 2074225"/>
              <a:gd name="connsiteY274" fmla="*/ 1593927 h 1762739"/>
              <a:gd name="connsiteX275" fmla="*/ 1368994 w 2074225"/>
              <a:gd name="connsiteY275" fmla="*/ 1638694 h 1762739"/>
              <a:gd name="connsiteX276" fmla="*/ 1379376 w 2074225"/>
              <a:gd name="connsiteY276" fmla="*/ 1656315 h 1762739"/>
              <a:gd name="connsiteX277" fmla="*/ 1387854 w 2074225"/>
              <a:gd name="connsiteY277" fmla="*/ 1642028 h 1762739"/>
              <a:gd name="connsiteX278" fmla="*/ 1397474 w 2074225"/>
              <a:gd name="connsiteY278" fmla="*/ 1420381 h 1762739"/>
              <a:gd name="connsiteX279" fmla="*/ 1489009 w 2074225"/>
              <a:gd name="connsiteY279" fmla="*/ 1666126 h 1762739"/>
              <a:gd name="connsiteX280" fmla="*/ 1492438 w 2074225"/>
              <a:gd name="connsiteY280" fmla="*/ 1668126 h 1762739"/>
              <a:gd name="connsiteX281" fmla="*/ 1523013 w 2074225"/>
              <a:gd name="connsiteY281" fmla="*/ 1621549 h 1762739"/>
              <a:gd name="connsiteX282" fmla="*/ 1535015 w 2074225"/>
              <a:gd name="connsiteY282" fmla="*/ 1507440 h 1762739"/>
              <a:gd name="connsiteX283" fmla="*/ 1522347 w 2074225"/>
              <a:gd name="connsiteY283" fmla="*/ 1500105 h 1762739"/>
              <a:gd name="connsiteX284" fmla="*/ 1519203 w 2074225"/>
              <a:gd name="connsiteY284" fmla="*/ 1514583 h 1762739"/>
              <a:gd name="connsiteX285" fmla="*/ 1524823 w 2074225"/>
              <a:gd name="connsiteY285" fmla="*/ 1538967 h 1762739"/>
              <a:gd name="connsiteX286" fmla="*/ 1433574 w 2074225"/>
              <a:gd name="connsiteY286" fmla="*/ 1419905 h 1762739"/>
              <a:gd name="connsiteX287" fmla="*/ 1448052 w 2074225"/>
              <a:gd name="connsiteY287" fmla="*/ 1646505 h 1762739"/>
              <a:gd name="connsiteX288" fmla="*/ 1476627 w 2074225"/>
              <a:gd name="connsiteY288" fmla="*/ 1589831 h 1762739"/>
              <a:gd name="connsiteX289" fmla="*/ 1495677 w 2074225"/>
              <a:gd name="connsiteY289" fmla="*/ 1577925 h 1762739"/>
              <a:gd name="connsiteX290" fmla="*/ 1502344 w 2074225"/>
              <a:gd name="connsiteY290" fmla="*/ 1597070 h 1762739"/>
              <a:gd name="connsiteX291" fmla="*/ 1488914 w 2074225"/>
              <a:gd name="connsiteY291" fmla="*/ 1666221 h 1762739"/>
              <a:gd name="connsiteX292" fmla="*/ 1716752 w 2074225"/>
              <a:gd name="connsiteY292" fmla="*/ 1648219 h 1762739"/>
              <a:gd name="connsiteX293" fmla="*/ 1721895 w 2074225"/>
              <a:gd name="connsiteY293" fmla="*/ 1650696 h 1762739"/>
              <a:gd name="connsiteX294" fmla="*/ 1747327 w 2074225"/>
              <a:gd name="connsiteY294" fmla="*/ 1597832 h 1762739"/>
              <a:gd name="connsiteX295" fmla="*/ 1761900 w 2074225"/>
              <a:gd name="connsiteY295" fmla="*/ 1581354 h 1762739"/>
              <a:gd name="connsiteX296" fmla="*/ 1765044 w 2074225"/>
              <a:gd name="connsiteY296" fmla="*/ 1604499 h 1762739"/>
              <a:gd name="connsiteX297" fmla="*/ 1741422 w 2074225"/>
              <a:gd name="connsiteY297" fmla="*/ 1703083 h 1762739"/>
              <a:gd name="connsiteX298" fmla="*/ 1787904 w 2074225"/>
              <a:gd name="connsiteY298" fmla="*/ 1643076 h 1762739"/>
              <a:gd name="connsiteX299" fmla="*/ 1816288 w 2074225"/>
              <a:gd name="connsiteY299" fmla="*/ 1584497 h 1762739"/>
              <a:gd name="connsiteX300" fmla="*/ 1813335 w 2074225"/>
              <a:gd name="connsiteY300" fmla="*/ 1566780 h 1762739"/>
              <a:gd name="connsiteX301" fmla="*/ 1793333 w 2074225"/>
              <a:gd name="connsiteY301" fmla="*/ 1560303 h 1762739"/>
              <a:gd name="connsiteX302" fmla="*/ 1763901 w 2074225"/>
              <a:gd name="connsiteY302" fmla="*/ 1560303 h 1762739"/>
              <a:gd name="connsiteX303" fmla="*/ 1708846 w 2074225"/>
              <a:gd name="connsiteY303" fmla="*/ 1518774 h 1762739"/>
              <a:gd name="connsiteX304" fmla="*/ 1716752 w 2074225"/>
              <a:gd name="connsiteY304" fmla="*/ 1648219 h 1762739"/>
              <a:gd name="connsiteX305" fmla="*/ 716436 w 2074225"/>
              <a:gd name="connsiteY305" fmla="*/ 1645171 h 1762739"/>
              <a:gd name="connsiteX306" fmla="*/ 724914 w 2074225"/>
              <a:gd name="connsiteY306" fmla="*/ 1639075 h 1762739"/>
              <a:gd name="connsiteX307" fmla="*/ 700911 w 2074225"/>
              <a:gd name="connsiteY307" fmla="*/ 1516203 h 1762739"/>
              <a:gd name="connsiteX308" fmla="*/ 665859 w 2074225"/>
              <a:gd name="connsiteY308" fmla="*/ 1458957 h 1762739"/>
              <a:gd name="connsiteX309" fmla="*/ 662334 w 2074225"/>
              <a:gd name="connsiteY309" fmla="*/ 1530395 h 1762739"/>
              <a:gd name="connsiteX310" fmla="*/ 681384 w 2074225"/>
              <a:gd name="connsiteY310" fmla="*/ 1592974 h 1762739"/>
              <a:gd name="connsiteX311" fmla="*/ 701768 w 2074225"/>
              <a:gd name="connsiteY311" fmla="*/ 1569828 h 1762739"/>
              <a:gd name="connsiteX312" fmla="*/ 712245 w 2074225"/>
              <a:gd name="connsiteY312" fmla="*/ 1601070 h 1762739"/>
              <a:gd name="connsiteX313" fmla="*/ 716341 w 2074225"/>
              <a:gd name="connsiteY313" fmla="*/ 1645076 h 1762739"/>
              <a:gd name="connsiteX314" fmla="*/ 1641505 w 2074225"/>
              <a:gd name="connsiteY314" fmla="*/ 1666888 h 1762739"/>
              <a:gd name="connsiteX315" fmla="*/ 1686653 w 2074225"/>
              <a:gd name="connsiteY315" fmla="*/ 1516488 h 1762739"/>
              <a:gd name="connsiteX316" fmla="*/ 1636266 w 2074225"/>
              <a:gd name="connsiteY316" fmla="*/ 1558875 h 1762739"/>
              <a:gd name="connsiteX317" fmla="*/ 1629217 w 2074225"/>
              <a:gd name="connsiteY317" fmla="*/ 1575353 h 1762739"/>
              <a:gd name="connsiteX318" fmla="*/ 1641505 w 2074225"/>
              <a:gd name="connsiteY318" fmla="*/ 1666983 h 1762739"/>
              <a:gd name="connsiteX319" fmla="*/ 1490914 w 2074225"/>
              <a:gd name="connsiteY319" fmla="*/ 1212831 h 1762739"/>
              <a:gd name="connsiteX320" fmla="*/ 1533967 w 2074225"/>
              <a:gd name="connsiteY320" fmla="*/ 1247217 h 1762739"/>
              <a:gd name="connsiteX321" fmla="*/ 1552446 w 2074225"/>
              <a:gd name="connsiteY321" fmla="*/ 1240168 h 1762739"/>
              <a:gd name="connsiteX322" fmla="*/ 1559589 w 2074225"/>
              <a:gd name="connsiteY322" fmla="*/ 1102818 h 1762739"/>
              <a:gd name="connsiteX323" fmla="*/ 1510059 w 2074225"/>
              <a:gd name="connsiteY323" fmla="*/ 1169397 h 1762739"/>
              <a:gd name="connsiteX324" fmla="*/ 1511393 w 2074225"/>
              <a:gd name="connsiteY324" fmla="*/ 1195686 h 1762739"/>
              <a:gd name="connsiteX325" fmla="*/ 1540730 w 2074225"/>
              <a:gd name="connsiteY325" fmla="*/ 1233786 h 1762739"/>
              <a:gd name="connsiteX326" fmla="*/ 1490914 w 2074225"/>
              <a:gd name="connsiteY326" fmla="*/ 1212736 h 1762739"/>
              <a:gd name="connsiteX327" fmla="*/ 840928 w 2074225"/>
              <a:gd name="connsiteY327" fmla="*/ 1030999 h 1762739"/>
              <a:gd name="connsiteX328" fmla="*/ 840928 w 2074225"/>
              <a:gd name="connsiteY328" fmla="*/ 878313 h 1762739"/>
              <a:gd name="connsiteX329" fmla="*/ 840928 w 2074225"/>
              <a:gd name="connsiteY329" fmla="*/ 1030999 h 1762739"/>
              <a:gd name="connsiteX330" fmla="*/ 1048002 w 2074225"/>
              <a:gd name="connsiteY330" fmla="*/ 1096150 h 1762739"/>
              <a:gd name="connsiteX331" fmla="*/ 1011711 w 2074225"/>
              <a:gd name="connsiteY331" fmla="*/ 1090149 h 1762739"/>
              <a:gd name="connsiteX332" fmla="*/ 969611 w 2074225"/>
              <a:gd name="connsiteY332" fmla="*/ 1087578 h 1762739"/>
              <a:gd name="connsiteX333" fmla="*/ 1004663 w 2074225"/>
              <a:gd name="connsiteY333" fmla="*/ 1132059 h 1762739"/>
              <a:gd name="connsiteX334" fmla="*/ 971897 w 2074225"/>
              <a:gd name="connsiteY334" fmla="*/ 1125487 h 1762739"/>
              <a:gd name="connsiteX335" fmla="*/ 1048764 w 2074225"/>
              <a:gd name="connsiteY335" fmla="*/ 1150347 h 1762739"/>
              <a:gd name="connsiteX336" fmla="*/ 1021522 w 2074225"/>
              <a:gd name="connsiteY336" fmla="*/ 1139775 h 1762739"/>
              <a:gd name="connsiteX337" fmla="*/ 1048002 w 2074225"/>
              <a:gd name="connsiteY337" fmla="*/ 1096150 h 176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Lst>
            <a:rect l="l" t="t" r="r" b="b"/>
            <a:pathLst>
              <a:path w="2074225" h="1762739">
                <a:moveTo>
                  <a:pt x="1989167" y="1686510"/>
                </a:moveTo>
                <a:cubicBezTo>
                  <a:pt x="2012217" y="1655077"/>
                  <a:pt x="2025076" y="1625931"/>
                  <a:pt x="2038221" y="1596879"/>
                </a:cubicBezTo>
                <a:cubicBezTo>
                  <a:pt x="2040983" y="1590688"/>
                  <a:pt x="2041364" y="1578496"/>
                  <a:pt x="2050984" y="1581163"/>
                </a:cubicBezTo>
                <a:cubicBezTo>
                  <a:pt x="2061747" y="1584116"/>
                  <a:pt x="2056794" y="1595832"/>
                  <a:pt x="2055747" y="1603356"/>
                </a:cubicBezTo>
                <a:cubicBezTo>
                  <a:pt x="2050984" y="1637075"/>
                  <a:pt x="2041078" y="1669555"/>
                  <a:pt x="2029267" y="1706036"/>
                </a:cubicBezTo>
                <a:cubicBezTo>
                  <a:pt x="2047365" y="1693082"/>
                  <a:pt x="2050794" y="1671841"/>
                  <a:pt x="2074225" y="1659078"/>
                </a:cubicBezTo>
                <a:cubicBezTo>
                  <a:pt x="2065748" y="1697749"/>
                  <a:pt x="2053746" y="1726991"/>
                  <a:pt x="2036220" y="1753566"/>
                </a:cubicBezTo>
                <a:cubicBezTo>
                  <a:pt x="2027934" y="1766043"/>
                  <a:pt x="2012027" y="1762138"/>
                  <a:pt x="1999073" y="1762233"/>
                </a:cubicBezTo>
                <a:cubicBezTo>
                  <a:pt x="1849340" y="1762424"/>
                  <a:pt x="1699607" y="1762519"/>
                  <a:pt x="1549874" y="1762424"/>
                </a:cubicBezTo>
                <a:cubicBezTo>
                  <a:pt x="1220976" y="1762138"/>
                  <a:pt x="892077" y="1761662"/>
                  <a:pt x="563179" y="1761471"/>
                </a:cubicBezTo>
                <a:cubicBezTo>
                  <a:pt x="385062" y="1761471"/>
                  <a:pt x="206944" y="1761757"/>
                  <a:pt x="28827" y="1761948"/>
                </a:cubicBezTo>
                <a:cubicBezTo>
                  <a:pt x="19492" y="1761948"/>
                  <a:pt x="7205" y="1764710"/>
                  <a:pt x="1966" y="1756995"/>
                </a:cubicBezTo>
                <a:cubicBezTo>
                  <a:pt x="-4892" y="1746803"/>
                  <a:pt x="7967" y="1740516"/>
                  <a:pt x="13396" y="1734039"/>
                </a:cubicBezTo>
                <a:cubicBezTo>
                  <a:pt x="51782" y="1688796"/>
                  <a:pt x="80833" y="1638027"/>
                  <a:pt x="104646" y="1583925"/>
                </a:cubicBezTo>
                <a:cubicBezTo>
                  <a:pt x="107122" y="1578306"/>
                  <a:pt x="107884" y="1568400"/>
                  <a:pt x="115885" y="1569733"/>
                </a:cubicBezTo>
                <a:cubicBezTo>
                  <a:pt x="126553" y="1571543"/>
                  <a:pt x="122553" y="1581925"/>
                  <a:pt x="121600" y="1588593"/>
                </a:cubicBezTo>
                <a:cubicBezTo>
                  <a:pt x="116457" y="1627836"/>
                  <a:pt x="105312" y="1665555"/>
                  <a:pt x="94930" y="1704226"/>
                </a:cubicBezTo>
                <a:cubicBezTo>
                  <a:pt x="102741" y="1691463"/>
                  <a:pt x="110551" y="1678699"/>
                  <a:pt x="118457" y="1666031"/>
                </a:cubicBezTo>
                <a:cubicBezTo>
                  <a:pt x="120933" y="1662126"/>
                  <a:pt x="123410" y="1657077"/>
                  <a:pt x="129220" y="1659173"/>
                </a:cubicBezTo>
                <a:cubicBezTo>
                  <a:pt x="134840" y="1661173"/>
                  <a:pt x="134364" y="1666888"/>
                  <a:pt x="133697" y="1671270"/>
                </a:cubicBezTo>
                <a:cubicBezTo>
                  <a:pt x="131697" y="1685176"/>
                  <a:pt x="128934" y="1699083"/>
                  <a:pt x="125791" y="1716704"/>
                </a:cubicBezTo>
                <a:cubicBezTo>
                  <a:pt x="169035" y="1672889"/>
                  <a:pt x="192657" y="1620216"/>
                  <a:pt x="218946" y="1561732"/>
                </a:cubicBezTo>
                <a:cubicBezTo>
                  <a:pt x="231709" y="1593927"/>
                  <a:pt x="215898" y="1616691"/>
                  <a:pt x="217612" y="1647648"/>
                </a:cubicBezTo>
                <a:cubicBezTo>
                  <a:pt x="227232" y="1626121"/>
                  <a:pt x="233614" y="1610691"/>
                  <a:pt x="240948" y="1595641"/>
                </a:cubicBezTo>
                <a:cubicBezTo>
                  <a:pt x="243901" y="1589640"/>
                  <a:pt x="244092" y="1577544"/>
                  <a:pt x="254474" y="1581354"/>
                </a:cubicBezTo>
                <a:cubicBezTo>
                  <a:pt x="262856" y="1584402"/>
                  <a:pt x="259427" y="1594879"/>
                  <a:pt x="258093" y="1601737"/>
                </a:cubicBezTo>
                <a:cubicBezTo>
                  <a:pt x="252569" y="1629455"/>
                  <a:pt x="246282" y="1657077"/>
                  <a:pt x="239043" y="1689843"/>
                </a:cubicBezTo>
                <a:cubicBezTo>
                  <a:pt x="264856" y="1656792"/>
                  <a:pt x="278858" y="1622406"/>
                  <a:pt x="295717" y="1589640"/>
                </a:cubicBezTo>
                <a:cubicBezTo>
                  <a:pt x="299527" y="1582211"/>
                  <a:pt x="298860" y="1566304"/>
                  <a:pt x="311243" y="1570686"/>
                </a:cubicBezTo>
                <a:cubicBezTo>
                  <a:pt x="320958" y="1574210"/>
                  <a:pt x="314958" y="1587545"/>
                  <a:pt x="313243" y="1596498"/>
                </a:cubicBezTo>
                <a:cubicBezTo>
                  <a:pt x="307623" y="1625264"/>
                  <a:pt x="301527" y="1653934"/>
                  <a:pt x="297051" y="1683271"/>
                </a:cubicBezTo>
                <a:cubicBezTo>
                  <a:pt x="317815" y="1650029"/>
                  <a:pt x="339818" y="1618596"/>
                  <a:pt x="342294" y="1575829"/>
                </a:cubicBezTo>
                <a:cubicBezTo>
                  <a:pt x="349152" y="1455814"/>
                  <a:pt x="359154" y="1335990"/>
                  <a:pt x="368012" y="1215594"/>
                </a:cubicBezTo>
                <a:cubicBezTo>
                  <a:pt x="359725" y="1213784"/>
                  <a:pt x="359154" y="1221213"/>
                  <a:pt x="356487" y="1224833"/>
                </a:cubicBezTo>
                <a:cubicBezTo>
                  <a:pt x="300384" y="1301033"/>
                  <a:pt x="221422" y="1334942"/>
                  <a:pt x="130839" y="1347705"/>
                </a:cubicBezTo>
                <a:cubicBezTo>
                  <a:pt x="124458" y="1348563"/>
                  <a:pt x="115504" y="1350944"/>
                  <a:pt x="112361" y="1344562"/>
                </a:cubicBezTo>
                <a:cubicBezTo>
                  <a:pt x="107598" y="1335228"/>
                  <a:pt x="118647" y="1332561"/>
                  <a:pt x="123600" y="1327703"/>
                </a:cubicBezTo>
                <a:cubicBezTo>
                  <a:pt x="134840" y="1316749"/>
                  <a:pt x="148556" y="1308081"/>
                  <a:pt x="156271" y="1294365"/>
                </a:cubicBezTo>
                <a:cubicBezTo>
                  <a:pt x="148937" y="1284459"/>
                  <a:pt x="133221" y="1297318"/>
                  <a:pt x="131601" y="1284269"/>
                </a:cubicBezTo>
                <a:cubicBezTo>
                  <a:pt x="130363" y="1274268"/>
                  <a:pt x="143508" y="1271029"/>
                  <a:pt x="150080" y="1264743"/>
                </a:cubicBezTo>
                <a:cubicBezTo>
                  <a:pt x="156843" y="1258361"/>
                  <a:pt x="164177" y="1252646"/>
                  <a:pt x="171035" y="1246740"/>
                </a:cubicBezTo>
                <a:cubicBezTo>
                  <a:pt x="165796" y="1236453"/>
                  <a:pt x="152937" y="1246169"/>
                  <a:pt x="148937" y="1234644"/>
                </a:cubicBezTo>
                <a:cubicBezTo>
                  <a:pt x="157224" y="1217784"/>
                  <a:pt x="178083" y="1211688"/>
                  <a:pt x="187418" y="1194829"/>
                </a:cubicBezTo>
                <a:cubicBezTo>
                  <a:pt x="184941" y="1182351"/>
                  <a:pt x="162939" y="1196734"/>
                  <a:pt x="166082" y="1180827"/>
                </a:cubicBezTo>
                <a:cubicBezTo>
                  <a:pt x="167606" y="1173017"/>
                  <a:pt x="178083" y="1167016"/>
                  <a:pt x="185037" y="1159491"/>
                </a:cubicBezTo>
                <a:cubicBezTo>
                  <a:pt x="147984" y="1146061"/>
                  <a:pt x="192657" y="1134822"/>
                  <a:pt x="187227" y="1125106"/>
                </a:cubicBezTo>
                <a:cubicBezTo>
                  <a:pt x="171702" y="1096912"/>
                  <a:pt x="207325" y="1103580"/>
                  <a:pt x="208468" y="1087673"/>
                </a:cubicBezTo>
                <a:cubicBezTo>
                  <a:pt x="199007" y="1080939"/>
                  <a:pt x="199134" y="1072461"/>
                  <a:pt x="208849" y="1062241"/>
                </a:cubicBezTo>
                <a:cubicBezTo>
                  <a:pt x="202182" y="1055097"/>
                  <a:pt x="192371" y="1063479"/>
                  <a:pt x="184751" y="1056907"/>
                </a:cubicBezTo>
                <a:cubicBezTo>
                  <a:pt x="185227" y="1055002"/>
                  <a:pt x="185037" y="1051764"/>
                  <a:pt x="186561" y="1050335"/>
                </a:cubicBezTo>
                <a:cubicBezTo>
                  <a:pt x="197895" y="1040238"/>
                  <a:pt x="208659" y="1029189"/>
                  <a:pt x="221327" y="1021093"/>
                </a:cubicBezTo>
                <a:cubicBezTo>
                  <a:pt x="235043" y="1012330"/>
                  <a:pt x="232947" y="990613"/>
                  <a:pt x="231233" y="989470"/>
                </a:cubicBezTo>
                <a:cubicBezTo>
                  <a:pt x="210373" y="975087"/>
                  <a:pt x="227994" y="965181"/>
                  <a:pt x="236186" y="961086"/>
                </a:cubicBezTo>
                <a:cubicBezTo>
                  <a:pt x="261237" y="948703"/>
                  <a:pt x="253712" y="922986"/>
                  <a:pt x="258855" y="904793"/>
                </a:cubicBezTo>
                <a:cubicBezTo>
                  <a:pt x="267047" y="875837"/>
                  <a:pt x="262475" y="874599"/>
                  <a:pt x="286097" y="843261"/>
                </a:cubicBezTo>
                <a:cubicBezTo>
                  <a:pt x="291717" y="835832"/>
                  <a:pt x="296765" y="827926"/>
                  <a:pt x="302004" y="820306"/>
                </a:cubicBezTo>
                <a:cubicBezTo>
                  <a:pt x="296098" y="811924"/>
                  <a:pt x="284859" y="823354"/>
                  <a:pt x="281715" y="813924"/>
                </a:cubicBezTo>
                <a:cubicBezTo>
                  <a:pt x="278763" y="805257"/>
                  <a:pt x="288288" y="801447"/>
                  <a:pt x="292288" y="795446"/>
                </a:cubicBezTo>
                <a:cubicBezTo>
                  <a:pt x="304385" y="777634"/>
                  <a:pt x="332007" y="767157"/>
                  <a:pt x="319815" y="737439"/>
                </a:cubicBezTo>
                <a:cubicBezTo>
                  <a:pt x="319053" y="735438"/>
                  <a:pt x="322959" y="730962"/>
                  <a:pt x="325530" y="728295"/>
                </a:cubicBezTo>
                <a:cubicBezTo>
                  <a:pt x="354963" y="697434"/>
                  <a:pt x="367536" y="659238"/>
                  <a:pt x="374203" y="618281"/>
                </a:cubicBezTo>
                <a:cubicBezTo>
                  <a:pt x="375346" y="611328"/>
                  <a:pt x="374679" y="601041"/>
                  <a:pt x="384490" y="600183"/>
                </a:cubicBezTo>
                <a:cubicBezTo>
                  <a:pt x="396777" y="599040"/>
                  <a:pt x="395825" y="610661"/>
                  <a:pt x="397635" y="618376"/>
                </a:cubicBezTo>
                <a:cubicBezTo>
                  <a:pt x="403635" y="643046"/>
                  <a:pt x="404683" y="668954"/>
                  <a:pt x="417351" y="692100"/>
                </a:cubicBezTo>
                <a:cubicBezTo>
                  <a:pt x="425448" y="706863"/>
                  <a:pt x="433830" y="713340"/>
                  <a:pt x="450975" y="703815"/>
                </a:cubicBezTo>
                <a:cubicBezTo>
                  <a:pt x="482788" y="686194"/>
                  <a:pt x="515554" y="670192"/>
                  <a:pt x="546225" y="639903"/>
                </a:cubicBezTo>
                <a:cubicBezTo>
                  <a:pt x="514316" y="645808"/>
                  <a:pt x="490884" y="660096"/>
                  <a:pt x="461833" y="654666"/>
                </a:cubicBezTo>
                <a:cubicBezTo>
                  <a:pt x="510315" y="620948"/>
                  <a:pt x="555750" y="584467"/>
                  <a:pt x="600803" y="535890"/>
                </a:cubicBezTo>
                <a:cubicBezTo>
                  <a:pt x="564227" y="540271"/>
                  <a:pt x="539462" y="560750"/>
                  <a:pt x="502505" y="555797"/>
                </a:cubicBezTo>
                <a:cubicBezTo>
                  <a:pt x="530127" y="531889"/>
                  <a:pt x="558988" y="517697"/>
                  <a:pt x="582896" y="490932"/>
                </a:cubicBezTo>
                <a:cubicBezTo>
                  <a:pt x="542605" y="504838"/>
                  <a:pt x="508791" y="523983"/>
                  <a:pt x="469072" y="525984"/>
                </a:cubicBezTo>
                <a:cubicBezTo>
                  <a:pt x="503172" y="496742"/>
                  <a:pt x="546987" y="483407"/>
                  <a:pt x="581181" y="454927"/>
                </a:cubicBezTo>
                <a:cubicBezTo>
                  <a:pt x="615186" y="426543"/>
                  <a:pt x="647571" y="396634"/>
                  <a:pt x="675765" y="353200"/>
                </a:cubicBezTo>
                <a:cubicBezTo>
                  <a:pt x="620520" y="384728"/>
                  <a:pt x="571656" y="414541"/>
                  <a:pt x="513363" y="421018"/>
                </a:cubicBezTo>
                <a:cubicBezTo>
                  <a:pt x="529842" y="398730"/>
                  <a:pt x="558893" y="396729"/>
                  <a:pt x="578133" y="379203"/>
                </a:cubicBezTo>
                <a:cubicBezTo>
                  <a:pt x="572704" y="372250"/>
                  <a:pt x="562703" y="382632"/>
                  <a:pt x="557178" y="371107"/>
                </a:cubicBezTo>
                <a:cubicBezTo>
                  <a:pt x="594897" y="344532"/>
                  <a:pt x="632616" y="316910"/>
                  <a:pt x="666240" y="275952"/>
                </a:cubicBezTo>
                <a:cubicBezTo>
                  <a:pt x="636045" y="278048"/>
                  <a:pt x="615567" y="298527"/>
                  <a:pt x="588325" y="293764"/>
                </a:cubicBezTo>
                <a:cubicBezTo>
                  <a:pt x="590421" y="289383"/>
                  <a:pt x="590992" y="285954"/>
                  <a:pt x="592897" y="284715"/>
                </a:cubicBezTo>
                <a:cubicBezTo>
                  <a:pt x="689481" y="222517"/>
                  <a:pt x="746631" y="129839"/>
                  <a:pt x="791970" y="27921"/>
                </a:cubicBezTo>
                <a:cubicBezTo>
                  <a:pt x="796446" y="17825"/>
                  <a:pt x="798161" y="394"/>
                  <a:pt x="808067" y="13"/>
                </a:cubicBezTo>
                <a:cubicBezTo>
                  <a:pt x="822069" y="-558"/>
                  <a:pt x="821878" y="17825"/>
                  <a:pt x="826545" y="28302"/>
                </a:cubicBezTo>
                <a:cubicBezTo>
                  <a:pt x="871980" y="130315"/>
                  <a:pt x="929606" y="222517"/>
                  <a:pt x="1026189" y="284620"/>
                </a:cubicBezTo>
                <a:cubicBezTo>
                  <a:pt x="1028094" y="285858"/>
                  <a:pt x="1028666" y="289192"/>
                  <a:pt x="1030571" y="292907"/>
                </a:cubicBezTo>
                <a:cubicBezTo>
                  <a:pt x="1013235" y="298146"/>
                  <a:pt x="998948" y="285573"/>
                  <a:pt x="979898" y="287478"/>
                </a:cubicBezTo>
                <a:cubicBezTo>
                  <a:pt x="1007044" y="323673"/>
                  <a:pt x="1042477" y="346533"/>
                  <a:pt x="1079148" y="371869"/>
                </a:cubicBezTo>
                <a:cubicBezTo>
                  <a:pt x="1062956" y="383109"/>
                  <a:pt x="1048859" y="368535"/>
                  <a:pt x="1032666" y="372155"/>
                </a:cubicBezTo>
                <a:cubicBezTo>
                  <a:pt x="1054383" y="395015"/>
                  <a:pt x="1086387" y="397968"/>
                  <a:pt x="1105628" y="421018"/>
                </a:cubicBezTo>
                <a:cubicBezTo>
                  <a:pt x="1060765" y="418732"/>
                  <a:pt x="1023237" y="395015"/>
                  <a:pt x="981993" y="380346"/>
                </a:cubicBezTo>
                <a:cubicBezTo>
                  <a:pt x="1027999" y="448260"/>
                  <a:pt x="1097246" y="486360"/>
                  <a:pt x="1167540" y="524841"/>
                </a:cubicBezTo>
                <a:cubicBezTo>
                  <a:pt x="1127440" y="524460"/>
                  <a:pt x="1093531" y="506743"/>
                  <a:pt x="1050954" y="489598"/>
                </a:cubicBezTo>
                <a:cubicBezTo>
                  <a:pt x="1075243" y="519888"/>
                  <a:pt x="1105437" y="531603"/>
                  <a:pt x="1133917" y="556749"/>
                </a:cubicBezTo>
                <a:cubicBezTo>
                  <a:pt x="1093245" y="558464"/>
                  <a:pt x="1064480" y="541986"/>
                  <a:pt x="1028475" y="530079"/>
                </a:cubicBezTo>
                <a:cubicBezTo>
                  <a:pt x="1069623" y="577228"/>
                  <a:pt x="1112486" y="612375"/>
                  <a:pt x="1159539" y="642760"/>
                </a:cubicBezTo>
                <a:cubicBezTo>
                  <a:pt x="1172874" y="651428"/>
                  <a:pt x="1181256" y="647618"/>
                  <a:pt x="1189734" y="634759"/>
                </a:cubicBezTo>
                <a:cubicBezTo>
                  <a:pt x="1208593" y="606089"/>
                  <a:pt x="1224786" y="576276"/>
                  <a:pt x="1237359" y="544367"/>
                </a:cubicBezTo>
                <a:cubicBezTo>
                  <a:pt x="1239740" y="538366"/>
                  <a:pt x="1241550" y="530746"/>
                  <a:pt x="1249646" y="530175"/>
                </a:cubicBezTo>
                <a:cubicBezTo>
                  <a:pt x="1257742" y="529603"/>
                  <a:pt x="1260600" y="536556"/>
                  <a:pt x="1263076" y="542748"/>
                </a:cubicBezTo>
                <a:cubicBezTo>
                  <a:pt x="1293937" y="621424"/>
                  <a:pt x="1342610" y="686670"/>
                  <a:pt x="1409856" y="737915"/>
                </a:cubicBezTo>
                <a:cubicBezTo>
                  <a:pt x="1412428" y="739915"/>
                  <a:pt x="1413571" y="743820"/>
                  <a:pt x="1415381" y="746964"/>
                </a:cubicBezTo>
                <a:cubicBezTo>
                  <a:pt x="1405665" y="753917"/>
                  <a:pt x="1399760" y="739534"/>
                  <a:pt x="1391473" y="744773"/>
                </a:cubicBezTo>
                <a:cubicBezTo>
                  <a:pt x="1388997" y="756870"/>
                  <a:pt x="1403951" y="763823"/>
                  <a:pt x="1400808" y="775824"/>
                </a:cubicBezTo>
                <a:cubicBezTo>
                  <a:pt x="1390806" y="780968"/>
                  <a:pt x="1388139" y="763632"/>
                  <a:pt x="1376328" y="770586"/>
                </a:cubicBezTo>
                <a:cubicBezTo>
                  <a:pt x="1376995" y="786778"/>
                  <a:pt x="1386711" y="797446"/>
                  <a:pt x="1401474" y="802685"/>
                </a:cubicBezTo>
                <a:cubicBezTo>
                  <a:pt x="1414428" y="807352"/>
                  <a:pt x="1420048" y="795255"/>
                  <a:pt x="1425287" y="786969"/>
                </a:cubicBezTo>
                <a:cubicBezTo>
                  <a:pt x="1436145" y="769919"/>
                  <a:pt x="1461387" y="757917"/>
                  <a:pt x="1445004" y="729914"/>
                </a:cubicBezTo>
                <a:cubicBezTo>
                  <a:pt x="1442908" y="726390"/>
                  <a:pt x="1455957" y="714007"/>
                  <a:pt x="1462149" y="705339"/>
                </a:cubicBezTo>
                <a:cubicBezTo>
                  <a:pt x="1454052" y="701148"/>
                  <a:pt x="1442813" y="710769"/>
                  <a:pt x="1438527" y="700958"/>
                </a:cubicBezTo>
                <a:cubicBezTo>
                  <a:pt x="1434621" y="692004"/>
                  <a:pt x="1444813" y="686194"/>
                  <a:pt x="1449195" y="679336"/>
                </a:cubicBezTo>
                <a:cubicBezTo>
                  <a:pt x="1462530" y="658667"/>
                  <a:pt x="1476246" y="638188"/>
                  <a:pt x="1489200" y="617328"/>
                </a:cubicBezTo>
                <a:cubicBezTo>
                  <a:pt x="1491486" y="613614"/>
                  <a:pt x="1497963" y="604851"/>
                  <a:pt x="1489485" y="603898"/>
                </a:cubicBezTo>
                <a:cubicBezTo>
                  <a:pt x="1454529" y="600088"/>
                  <a:pt x="1480437" y="585705"/>
                  <a:pt x="1484913" y="577228"/>
                </a:cubicBezTo>
                <a:cubicBezTo>
                  <a:pt x="1493676" y="560559"/>
                  <a:pt x="1511298" y="545796"/>
                  <a:pt x="1513393" y="528746"/>
                </a:cubicBezTo>
                <a:cubicBezTo>
                  <a:pt x="1521013" y="466929"/>
                  <a:pt x="1569876" y="417875"/>
                  <a:pt x="1565685" y="353010"/>
                </a:cubicBezTo>
                <a:cubicBezTo>
                  <a:pt x="1565209" y="345009"/>
                  <a:pt x="1566352" y="333198"/>
                  <a:pt x="1576449" y="332436"/>
                </a:cubicBezTo>
                <a:cubicBezTo>
                  <a:pt x="1589403" y="331483"/>
                  <a:pt x="1589307" y="344151"/>
                  <a:pt x="1590069" y="353200"/>
                </a:cubicBezTo>
                <a:cubicBezTo>
                  <a:pt x="1594737" y="403778"/>
                  <a:pt x="1603500" y="453213"/>
                  <a:pt x="1637028" y="493789"/>
                </a:cubicBezTo>
                <a:cubicBezTo>
                  <a:pt x="1648267" y="507410"/>
                  <a:pt x="1625693" y="518268"/>
                  <a:pt x="1638171" y="532365"/>
                </a:cubicBezTo>
                <a:cubicBezTo>
                  <a:pt x="1651125" y="547034"/>
                  <a:pt x="1659697" y="565608"/>
                  <a:pt x="1670460" y="582276"/>
                </a:cubicBezTo>
                <a:cubicBezTo>
                  <a:pt x="1675509" y="590087"/>
                  <a:pt x="1683700" y="596659"/>
                  <a:pt x="1670365" y="605232"/>
                </a:cubicBezTo>
                <a:cubicBezTo>
                  <a:pt x="1661412" y="610947"/>
                  <a:pt x="1668079" y="619138"/>
                  <a:pt x="1671984" y="625139"/>
                </a:cubicBezTo>
                <a:cubicBezTo>
                  <a:pt x="1684367" y="644189"/>
                  <a:pt x="1697511" y="662763"/>
                  <a:pt x="1710180" y="681622"/>
                </a:cubicBezTo>
                <a:cubicBezTo>
                  <a:pt x="1714275" y="687718"/>
                  <a:pt x="1723610" y="693433"/>
                  <a:pt x="1719609" y="700863"/>
                </a:cubicBezTo>
                <a:cubicBezTo>
                  <a:pt x="1714371" y="710578"/>
                  <a:pt x="1704560" y="703530"/>
                  <a:pt x="1696559" y="702577"/>
                </a:cubicBezTo>
                <a:cubicBezTo>
                  <a:pt x="1693892" y="702291"/>
                  <a:pt x="1691130" y="702577"/>
                  <a:pt x="1685034" y="702577"/>
                </a:cubicBezTo>
                <a:cubicBezTo>
                  <a:pt x="1705893" y="732771"/>
                  <a:pt x="1709894" y="769347"/>
                  <a:pt x="1736469" y="794303"/>
                </a:cubicBezTo>
                <a:cubicBezTo>
                  <a:pt x="1740755" y="798303"/>
                  <a:pt x="1752471" y="806400"/>
                  <a:pt x="1737516" y="813829"/>
                </a:cubicBezTo>
                <a:cubicBezTo>
                  <a:pt x="1724658" y="820211"/>
                  <a:pt x="1719324" y="840785"/>
                  <a:pt x="1728277" y="852405"/>
                </a:cubicBezTo>
                <a:cubicBezTo>
                  <a:pt x="1737516" y="864407"/>
                  <a:pt x="1748470" y="875075"/>
                  <a:pt x="1757995" y="886791"/>
                </a:cubicBezTo>
                <a:cubicBezTo>
                  <a:pt x="1762948" y="892791"/>
                  <a:pt x="1775045" y="896887"/>
                  <a:pt x="1768949" y="906793"/>
                </a:cubicBezTo>
                <a:cubicBezTo>
                  <a:pt x="1764567" y="913937"/>
                  <a:pt x="1755042" y="909270"/>
                  <a:pt x="1747708" y="908222"/>
                </a:cubicBezTo>
                <a:cubicBezTo>
                  <a:pt x="1743231" y="907555"/>
                  <a:pt x="1738850" y="906984"/>
                  <a:pt x="1733230" y="906222"/>
                </a:cubicBezTo>
                <a:cubicBezTo>
                  <a:pt x="1751042" y="944988"/>
                  <a:pt x="1768187" y="981755"/>
                  <a:pt x="1792952" y="1014235"/>
                </a:cubicBezTo>
                <a:cubicBezTo>
                  <a:pt x="1799810" y="1023189"/>
                  <a:pt x="1796190" y="1028523"/>
                  <a:pt x="1785618" y="1028618"/>
                </a:cubicBezTo>
                <a:cubicBezTo>
                  <a:pt x="1778284" y="1028618"/>
                  <a:pt x="1770949" y="1027094"/>
                  <a:pt x="1754376" y="1025189"/>
                </a:cubicBezTo>
                <a:cubicBezTo>
                  <a:pt x="1774283" y="1039381"/>
                  <a:pt x="1787618" y="1048906"/>
                  <a:pt x="1801048" y="1058431"/>
                </a:cubicBezTo>
                <a:cubicBezTo>
                  <a:pt x="1791618" y="1077481"/>
                  <a:pt x="1778474" y="1065861"/>
                  <a:pt x="1772664" y="1075386"/>
                </a:cubicBezTo>
                <a:cubicBezTo>
                  <a:pt x="1779807" y="1084339"/>
                  <a:pt x="1787618" y="1093578"/>
                  <a:pt x="1794762" y="1103389"/>
                </a:cubicBezTo>
                <a:cubicBezTo>
                  <a:pt x="1802191" y="1113581"/>
                  <a:pt x="1821527" y="1120344"/>
                  <a:pt x="1814859" y="1134060"/>
                </a:cubicBezTo>
                <a:cubicBezTo>
                  <a:pt x="1809335" y="1145299"/>
                  <a:pt x="1792285" y="1133964"/>
                  <a:pt x="1775616" y="1136631"/>
                </a:cubicBezTo>
                <a:cubicBezTo>
                  <a:pt x="1790190" y="1151586"/>
                  <a:pt x="1802953" y="1164444"/>
                  <a:pt x="1815431" y="1177684"/>
                </a:cubicBezTo>
                <a:cubicBezTo>
                  <a:pt x="1820289" y="1182923"/>
                  <a:pt x="1830480" y="1186638"/>
                  <a:pt x="1826956" y="1195305"/>
                </a:cubicBezTo>
                <a:cubicBezTo>
                  <a:pt x="1823527" y="1203973"/>
                  <a:pt x="1812955" y="1196639"/>
                  <a:pt x="1802667" y="1201973"/>
                </a:cubicBezTo>
                <a:cubicBezTo>
                  <a:pt x="1814574" y="1215784"/>
                  <a:pt x="1826480" y="1228452"/>
                  <a:pt x="1836957" y="1242264"/>
                </a:cubicBezTo>
                <a:cubicBezTo>
                  <a:pt x="1842768" y="1249884"/>
                  <a:pt x="1857627" y="1255694"/>
                  <a:pt x="1850864" y="1266933"/>
                </a:cubicBezTo>
                <a:cubicBezTo>
                  <a:pt x="1846197" y="1274649"/>
                  <a:pt x="1832957" y="1270267"/>
                  <a:pt x="1824003" y="1268553"/>
                </a:cubicBezTo>
                <a:cubicBezTo>
                  <a:pt x="1748375" y="1254741"/>
                  <a:pt x="1685224" y="1219118"/>
                  <a:pt x="1637409" y="1158444"/>
                </a:cubicBezTo>
                <a:cubicBezTo>
                  <a:pt x="1623502" y="1140822"/>
                  <a:pt x="1611977" y="1121391"/>
                  <a:pt x="1597023" y="1099293"/>
                </a:cubicBezTo>
                <a:cubicBezTo>
                  <a:pt x="1599023" y="1142442"/>
                  <a:pt x="1600547" y="1181685"/>
                  <a:pt x="1602928" y="1220928"/>
                </a:cubicBezTo>
                <a:cubicBezTo>
                  <a:pt x="1605976" y="1271982"/>
                  <a:pt x="1609691" y="1322940"/>
                  <a:pt x="1613310" y="1373994"/>
                </a:cubicBezTo>
                <a:cubicBezTo>
                  <a:pt x="1613787" y="1380376"/>
                  <a:pt x="1611215" y="1388949"/>
                  <a:pt x="1617978" y="1392187"/>
                </a:cubicBezTo>
                <a:cubicBezTo>
                  <a:pt x="1627598" y="1396854"/>
                  <a:pt x="1632837" y="1387901"/>
                  <a:pt x="1639028" y="1383996"/>
                </a:cubicBezTo>
                <a:cubicBezTo>
                  <a:pt x="1637313" y="1374852"/>
                  <a:pt x="1617787" y="1387234"/>
                  <a:pt x="1626169" y="1373328"/>
                </a:cubicBezTo>
                <a:cubicBezTo>
                  <a:pt x="1646457" y="1339323"/>
                  <a:pt x="1674175" y="1310272"/>
                  <a:pt x="1693320" y="1275125"/>
                </a:cubicBezTo>
                <a:cubicBezTo>
                  <a:pt x="1698369" y="1265790"/>
                  <a:pt x="1705703" y="1272363"/>
                  <a:pt x="1707989" y="1278649"/>
                </a:cubicBezTo>
                <a:cubicBezTo>
                  <a:pt x="1719324" y="1309701"/>
                  <a:pt x="1749518" y="1327512"/>
                  <a:pt x="1762567" y="1357135"/>
                </a:cubicBezTo>
                <a:cubicBezTo>
                  <a:pt x="1765710" y="1364279"/>
                  <a:pt x="1784665" y="1372089"/>
                  <a:pt x="1763139" y="1380281"/>
                </a:cubicBezTo>
                <a:cubicBezTo>
                  <a:pt x="1762948" y="1380281"/>
                  <a:pt x="1763520" y="1384567"/>
                  <a:pt x="1764282" y="1384758"/>
                </a:cubicBezTo>
                <a:cubicBezTo>
                  <a:pt x="1803525" y="1395140"/>
                  <a:pt x="1777236" y="1445908"/>
                  <a:pt x="1810573" y="1459815"/>
                </a:cubicBezTo>
                <a:cubicBezTo>
                  <a:pt x="1800858" y="1476769"/>
                  <a:pt x="1812192" y="1485437"/>
                  <a:pt x="1825242" y="1492200"/>
                </a:cubicBezTo>
                <a:cubicBezTo>
                  <a:pt x="1817622" y="1504011"/>
                  <a:pt x="1808763" y="1490676"/>
                  <a:pt x="1802572" y="1495438"/>
                </a:cubicBezTo>
                <a:cubicBezTo>
                  <a:pt x="1810573" y="1515631"/>
                  <a:pt x="1832957" y="1519251"/>
                  <a:pt x="1850007" y="1535919"/>
                </a:cubicBezTo>
                <a:cubicBezTo>
                  <a:pt x="1822480" y="1539158"/>
                  <a:pt x="1806001" y="1521156"/>
                  <a:pt x="1785522" y="1517536"/>
                </a:cubicBezTo>
                <a:cubicBezTo>
                  <a:pt x="1793047" y="1537062"/>
                  <a:pt x="1792857" y="1537348"/>
                  <a:pt x="1830385" y="1558113"/>
                </a:cubicBezTo>
                <a:cubicBezTo>
                  <a:pt x="1841720" y="1564399"/>
                  <a:pt x="1843911" y="1567161"/>
                  <a:pt x="1838672" y="1582592"/>
                </a:cubicBezTo>
                <a:cubicBezTo>
                  <a:pt x="1825337" y="1621644"/>
                  <a:pt x="1820955" y="1663650"/>
                  <a:pt x="1807620" y="1704131"/>
                </a:cubicBezTo>
                <a:cubicBezTo>
                  <a:pt x="1818098" y="1688415"/>
                  <a:pt x="1828575" y="1672794"/>
                  <a:pt x="1838386" y="1658030"/>
                </a:cubicBezTo>
                <a:cubicBezTo>
                  <a:pt x="1852293" y="1661173"/>
                  <a:pt x="1842672" y="1674222"/>
                  <a:pt x="1851626" y="1679366"/>
                </a:cubicBezTo>
                <a:cubicBezTo>
                  <a:pt x="1873343" y="1649076"/>
                  <a:pt x="1888202" y="1615358"/>
                  <a:pt x="1903823" y="1582020"/>
                </a:cubicBezTo>
                <a:cubicBezTo>
                  <a:pt x="1906395" y="1576591"/>
                  <a:pt x="1907347" y="1566971"/>
                  <a:pt x="1916586" y="1570781"/>
                </a:cubicBezTo>
                <a:cubicBezTo>
                  <a:pt x="1922397" y="1573162"/>
                  <a:pt x="1920777" y="1580687"/>
                  <a:pt x="1920111" y="1586211"/>
                </a:cubicBezTo>
                <a:cubicBezTo>
                  <a:pt x="1916777" y="1613262"/>
                  <a:pt x="1913157" y="1640313"/>
                  <a:pt x="1909347" y="1669460"/>
                </a:cubicBezTo>
                <a:cubicBezTo>
                  <a:pt x="1940018" y="1643266"/>
                  <a:pt x="1945828" y="1604690"/>
                  <a:pt x="1969450" y="1568971"/>
                </a:cubicBezTo>
                <a:cubicBezTo>
                  <a:pt x="1976594" y="1609548"/>
                  <a:pt x="1961354" y="1640028"/>
                  <a:pt x="1959639" y="1673841"/>
                </a:cubicBezTo>
                <a:cubicBezTo>
                  <a:pt x="1966021" y="1663364"/>
                  <a:pt x="1972308" y="1652886"/>
                  <a:pt x="1978880" y="1642504"/>
                </a:cubicBezTo>
                <a:cubicBezTo>
                  <a:pt x="1982309" y="1637170"/>
                  <a:pt x="1984690" y="1628026"/>
                  <a:pt x="1992310" y="1630407"/>
                </a:cubicBezTo>
                <a:cubicBezTo>
                  <a:pt x="2002407" y="1633646"/>
                  <a:pt x="1997168" y="1642980"/>
                  <a:pt x="1996120" y="1650029"/>
                </a:cubicBezTo>
                <a:cubicBezTo>
                  <a:pt x="1994596" y="1660030"/>
                  <a:pt x="1992501" y="1670031"/>
                  <a:pt x="1989453" y="1686700"/>
                </a:cubicBezTo>
                <a:close/>
                <a:moveTo>
                  <a:pt x="644713" y="1068623"/>
                </a:moveTo>
                <a:cubicBezTo>
                  <a:pt x="663954" y="1101008"/>
                  <a:pt x="678813" y="1136441"/>
                  <a:pt x="708150" y="1161587"/>
                </a:cubicBezTo>
                <a:cubicBezTo>
                  <a:pt x="721389" y="1172922"/>
                  <a:pt x="729390" y="1182828"/>
                  <a:pt x="721675" y="1202544"/>
                </a:cubicBezTo>
                <a:cubicBezTo>
                  <a:pt x="717484" y="1213212"/>
                  <a:pt x="716913" y="1230072"/>
                  <a:pt x="729486" y="1239406"/>
                </a:cubicBezTo>
                <a:cubicBezTo>
                  <a:pt x="741773" y="1248550"/>
                  <a:pt x="751203" y="1239787"/>
                  <a:pt x="762347" y="1232358"/>
                </a:cubicBezTo>
                <a:cubicBezTo>
                  <a:pt x="755013" y="1228929"/>
                  <a:pt x="738820" y="1234548"/>
                  <a:pt x="752155" y="1220356"/>
                </a:cubicBezTo>
                <a:cubicBezTo>
                  <a:pt x="757870" y="1214260"/>
                  <a:pt x="770348" y="1209498"/>
                  <a:pt x="767014" y="1201497"/>
                </a:cubicBezTo>
                <a:cubicBezTo>
                  <a:pt x="758442" y="1180446"/>
                  <a:pt x="765395" y="1162730"/>
                  <a:pt x="769014" y="1141965"/>
                </a:cubicBezTo>
                <a:cubicBezTo>
                  <a:pt x="776825" y="1097865"/>
                  <a:pt x="776730" y="1052240"/>
                  <a:pt x="778063" y="1007282"/>
                </a:cubicBezTo>
                <a:cubicBezTo>
                  <a:pt x="779301" y="963562"/>
                  <a:pt x="778349" y="919842"/>
                  <a:pt x="778349" y="868979"/>
                </a:cubicBezTo>
                <a:cubicBezTo>
                  <a:pt x="761013" y="911460"/>
                  <a:pt x="743011" y="945655"/>
                  <a:pt x="721961" y="978231"/>
                </a:cubicBezTo>
                <a:cubicBezTo>
                  <a:pt x="700244" y="1011854"/>
                  <a:pt x="672145" y="1039953"/>
                  <a:pt x="644808" y="1068813"/>
                </a:cubicBezTo>
                <a:cubicBezTo>
                  <a:pt x="628330" y="1072909"/>
                  <a:pt x="617853" y="1089959"/>
                  <a:pt x="594707" y="1092912"/>
                </a:cubicBezTo>
                <a:cubicBezTo>
                  <a:pt x="616995" y="1063384"/>
                  <a:pt x="641284" y="1041667"/>
                  <a:pt x="659001" y="1008425"/>
                </a:cubicBezTo>
                <a:cubicBezTo>
                  <a:pt x="616900" y="1026046"/>
                  <a:pt x="596612" y="1058526"/>
                  <a:pt x="570513" y="1084149"/>
                </a:cubicBezTo>
                <a:cubicBezTo>
                  <a:pt x="550606" y="1103580"/>
                  <a:pt x="592992" y="1106723"/>
                  <a:pt x="584039" y="1125963"/>
                </a:cubicBezTo>
                <a:cubicBezTo>
                  <a:pt x="582420" y="1129392"/>
                  <a:pt x="591373" y="1137012"/>
                  <a:pt x="598231" y="1137584"/>
                </a:cubicBezTo>
                <a:cubicBezTo>
                  <a:pt x="606042" y="1138251"/>
                  <a:pt x="609090" y="1130726"/>
                  <a:pt x="612328" y="1125201"/>
                </a:cubicBezTo>
                <a:cubicBezTo>
                  <a:pt x="623282" y="1106437"/>
                  <a:pt x="633759" y="1087482"/>
                  <a:pt x="644523" y="1068623"/>
                </a:cubicBezTo>
                <a:close/>
                <a:moveTo>
                  <a:pt x="408207" y="1213879"/>
                </a:moveTo>
                <a:cubicBezTo>
                  <a:pt x="404112" y="1255789"/>
                  <a:pt x="410970" y="1289508"/>
                  <a:pt x="413160" y="1323321"/>
                </a:cubicBezTo>
                <a:cubicBezTo>
                  <a:pt x="418399" y="1404570"/>
                  <a:pt x="424971" y="1485627"/>
                  <a:pt x="431448" y="1566780"/>
                </a:cubicBezTo>
                <a:cubicBezTo>
                  <a:pt x="431925" y="1572495"/>
                  <a:pt x="428591" y="1580687"/>
                  <a:pt x="436592" y="1584211"/>
                </a:cubicBezTo>
                <a:cubicBezTo>
                  <a:pt x="453546" y="1591736"/>
                  <a:pt x="454308" y="1591736"/>
                  <a:pt x="450975" y="1607262"/>
                </a:cubicBezTo>
                <a:cubicBezTo>
                  <a:pt x="445926" y="1630979"/>
                  <a:pt x="441831" y="1654696"/>
                  <a:pt x="445736" y="1681080"/>
                </a:cubicBezTo>
                <a:cubicBezTo>
                  <a:pt x="448022" y="1657173"/>
                  <a:pt x="471549" y="1672984"/>
                  <a:pt x="480597" y="1659459"/>
                </a:cubicBezTo>
                <a:cubicBezTo>
                  <a:pt x="487455" y="1649267"/>
                  <a:pt x="491265" y="1626978"/>
                  <a:pt x="503838" y="1632312"/>
                </a:cubicBezTo>
                <a:cubicBezTo>
                  <a:pt x="518126" y="1638408"/>
                  <a:pt x="502886" y="1657554"/>
                  <a:pt x="504696" y="1670984"/>
                </a:cubicBezTo>
                <a:cubicBezTo>
                  <a:pt x="504791" y="1671841"/>
                  <a:pt x="505553" y="1672603"/>
                  <a:pt x="507172" y="1675556"/>
                </a:cubicBezTo>
                <a:cubicBezTo>
                  <a:pt x="528222" y="1648600"/>
                  <a:pt x="539938" y="1617930"/>
                  <a:pt x="553368" y="1588116"/>
                </a:cubicBezTo>
                <a:cubicBezTo>
                  <a:pt x="556988" y="1580115"/>
                  <a:pt x="559369" y="1566114"/>
                  <a:pt x="570704" y="1569447"/>
                </a:cubicBezTo>
                <a:cubicBezTo>
                  <a:pt x="582324" y="1572781"/>
                  <a:pt x="576228" y="1585449"/>
                  <a:pt x="574704" y="1594117"/>
                </a:cubicBezTo>
                <a:cubicBezTo>
                  <a:pt x="571752" y="1610881"/>
                  <a:pt x="568513" y="1627645"/>
                  <a:pt x="564417" y="1644123"/>
                </a:cubicBezTo>
                <a:cubicBezTo>
                  <a:pt x="560607" y="1659459"/>
                  <a:pt x="555464" y="1674413"/>
                  <a:pt x="550320" y="1691367"/>
                </a:cubicBezTo>
                <a:cubicBezTo>
                  <a:pt x="622615" y="1623168"/>
                  <a:pt x="635855" y="1539348"/>
                  <a:pt x="629092" y="1441336"/>
                </a:cubicBezTo>
                <a:cubicBezTo>
                  <a:pt x="613471" y="1469340"/>
                  <a:pt x="608232" y="1495057"/>
                  <a:pt x="589182" y="1512774"/>
                </a:cubicBezTo>
                <a:cubicBezTo>
                  <a:pt x="577752" y="1523442"/>
                  <a:pt x="569942" y="1539825"/>
                  <a:pt x="556893" y="1546587"/>
                </a:cubicBezTo>
                <a:cubicBezTo>
                  <a:pt x="539652" y="1555541"/>
                  <a:pt x="538605" y="1552874"/>
                  <a:pt x="529937" y="1565733"/>
                </a:cubicBezTo>
                <a:cubicBezTo>
                  <a:pt x="522793" y="1576401"/>
                  <a:pt x="518031" y="1589450"/>
                  <a:pt x="502410" y="1595736"/>
                </a:cubicBezTo>
                <a:cubicBezTo>
                  <a:pt x="500505" y="1573829"/>
                  <a:pt x="497076" y="1552969"/>
                  <a:pt x="487455" y="1534586"/>
                </a:cubicBezTo>
                <a:cubicBezTo>
                  <a:pt x="479169" y="1518584"/>
                  <a:pt x="476311" y="1505154"/>
                  <a:pt x="492789" y="1494009"/>
                </a:cubicBezTo>
                <a:cubicBezTo>
                  <a:pt x="506315" y="1484865"/>
                  <a:pt x="508410" y="1465244"/>
                  <a:pt x="503457" y="1459624"/>
                </a:cubicBezTo>
                <a:cubicBezTo>
                  <a:pt x="484979" y="1438383"/>
                  <a:pt x="496599" y="1427906"/>
                  <a:pt x="513078" y="1417238"/>
                </a:cubicBezTo>
                <a:cubicBezTo>
                  <a:pt x="526222" y="1408761"/>
                  <a:pt x="529080" y="1399045"/>
                  <a:pt x="528318" y="1382472"/>
                </a:cubicBezTo>
                <a:cubicBezTo>
                  <a:pt x="527460" y="1364469"/>
                  <a:pt x="516888" y="1344943"/>
                  <a:pt x="531366" y="1326560"/>
                </a:cubicBezTo>
                <a:cubicBezTo>
                  <a:pt x="536414" y="1320083"/>
                  <a:pt x="526889" y="1315416"/>
                  <a:pt x="521174" y="1312558"/>
                </a:cubicBezTo>
                <a:cubicBezTo>
                  <a:pt x="477454" y="1290270"/>
                  <a:pt x="440497" y="1259980"/>
                  <a:pt x="408207" y="1213974"/>
                </a:cubicBezTo>
                <a:close/>
                <a:moveTo>
                  <a:pt x="1162492" y="1320750"/>
                </a:moveTo>
                <a:cubicBezTo>
                  <a:pt x="1160016" y="1348658"/>
                  <a:pt x="1136965" y="1365708"/>
                  <a:pt x="1140394" y="1393902"/>
                </a:cubicBezTo>
                <a:cubicBezTo>
                  <a:pt x="1145347" y="1433526"/>
                  <a:pt x="1155920" y="1471721"/>
                  <a:pt x="1164873" y="1510392"/>
                </a:cubicBezTo>
                <a:cubicBezTo>
                  <a:pt x="1166207" y="1516203"/>
                  <a:pt x="1174494" y="1522108"/>
                  <a:pt x="1166969" y="1528109"/>
                </a:cubicBezTo>
                <a:cubicBezTo>
                  <a:pt x="1161159" y="1532681"/>
                  <a:pt x="1154301" y="1528680"/>
                  <a:pt x="1148014" y="1526966"/>
                </a:cubicBezTo>
                <a:cubicBezTo>
                  <a:pt x="1123725" y="1520203"/>
                  <a:pt x="1104390" y="1505820"/>
                  <a:pt x="1085244" y="1480960"/>
                </a:cubicBezTo>
                <a:cubicBezTo>
                  <a:pt x="1088673" y="1534110"/>
                  <a:pt x="1091626" y="1580687"/>
                  <a:pt x="1094579" y="1627264"/>
                </a:cubicBezTo>
                <a:cubicBezTo>
                  <a:pt x="1105723" y="1616310"/>
                  <a:pt x="1110581" y="1605071"/>
                  <a:pt x="1115343" y="1593831"/>
                </a:cubicBezTo>
                <a:cubicBezTo>
                  <a:pt x="1122106" y="1577829"/>
                  <a:pt x="1135536" y="1565542"/>
                  <a:pt x="1151062" y="1567447"/>
                </a:cubicBezTo>
                <a:cubicBezTo>
                  <a:pt x="1167921" y="1569543"/>
                  <a:pt x="1153158" y="1589069"/>
                  <a:pt x="1160301" y="1598975"/>
                </a:cubicBezTo>
                <a:cubicBezTo>
                  <a:pt x="1170017" y="1596022"/>
                  <a:pt x="1164016" y="1576877"/>
                  <a:pt x="1180780" y="1579544"/>
                </a:cubicBezTo>
                <a:cubicBezTo>
                  <a:pt x="1187257" y="1605261"/>
                  <a:pt x="1171541" y="1630217"/>
                  <a:pt x="1176208" y="1661554"/>
                </a:cubicBezTo>
                <a:cubicBezTo>
                  <a:pt x="1204116" y="1618025"/>
                  <a:pt x="1222119" y="1577829"/>
                  <a:pt x="1218594" y="1529919"/>
                </a:cubicBezTo>
                <a:cubicBezTo>
                  <a:pt x="1217547" y="1515726"/>
                  <a:pt x="1216594" y="1504773"/>
                  <a:pt x="1199830" y="1501629"/>
                </a:cubicBezTo>
                <a:cubicBezTo>
                  <a:pt x="1229263" y="1471435"/>
                  <a:pt x="1229358" y="1456481"/>
                  <a:pt x="1199544" y="1446003"/>
                </a:cubicBezTo>
                <a:cubicBezTo>
                  <a:pt x="1222785" y="1435526"/>
                  <a:pt x="1223738" y="1416381"/>
                  <a:pt x="1223643" y="1395711"/>
                </a:cubicBezTo>
                <a:cubicBezTo>
                  <a:pt x="1223262" y="1351230"/>
                  <a:pt x="1224500" y="1306653"/>
                  <a:pt x="1224595" y="1262076"/>
                </a:cubicBezTo>
                <a:cubicBezTo>
                  <a:pt x="1224595" y="1255408"/>
                  <a:pt x="1228405" y="1246836"/>
                  <a:pt x="1219738" y="1242549"/>
                </a:cubicBezTo>
                <a:cubicBezTo>
                  <a:pt x="1179447" y="1267981"/>
                  <a:pt x="1192782" y="1319321"/>
                  <a:pt x="1166778" y="1352468"/>
                </a:cubicBezTo>
                <a:cubicBezTo>
                  <a:pt x="1157253" y="1342467"/>
                  <a:pt x="1169922" y="1333132"/>
                  <a:pt x="1162397" y="1320845"/>
                </a:cubicBezTo>
                <a:close/>
                <a:moveTo>
                  <a:pt x="905127" y="1335894"/>
                </a:moveTo>
                <a:cubicBezTo>
                  <a:pt x="904555" y="1430478"/>
                  <a:pt x="909222" y="1523918"/>
                  <a:pt x="921891" y="1616882"/>
                </a:cubicBezTo>
                <a:cubicBezTo>
                  <a:pt x="923891" y="1631455"/>
                  <a:pt x="930654" y="1647076"/>
                  <a:pt x="906555" y="1651553"/>
                </a:cubicBezTo>
                <a:cubicBezTo>
                  <a:pt x="895316" y="1653648"/>
                  <a:pt x="899507" y="1665174"/>
                  <a:pt x="899221" y="1673365"/>
                </a:cubicBezTo>
                <a:cubicBezTo>
                  <a:pt x="909603" y="1670984"/>
                  <a:pt x="909127" y="1650791"/>
                  <a:pt x="920843" y="1659840"/>
                </a:cubicBezTo>
                <a:cubicBezTo>
                  <a:pt x="928939" y="1666126"/>
                  <a:pt x="930273" y="1668603"/>
                  <a:pt x="935130" y="1658887"/>
                </a:cubicBezTo>
                <a:cubicBezTo>
                  <a:pt x="947894" y="1633646"/>
                  <a:pt x="969230" y="1613453"/>
                  <a:pt x="977802" y="1585640"/>
                </a:cubicBezTo>
                <a:cubicBezTo>
                  <a:pt x="979898" y="1578972"/>
                  <a:pt x="982089" y="1567447"/>
                  <a:pt x="990471" y="1569638"/>
                </a:cubicBezTo>
                <a:cubicBezTo>
                  <a:pt x="1001996" y="1572591"/>
                  <a:pt x="994090" y="1583735"/>
                  <a:pt x="994281" y="1591355"/>
                </a:cubicBezTo>
                <a:cubicBezTo>
                  <a:pt x="994281" y="1597546"/>
                  <a:pt x="990947" y="1604023"/>
                  <a:pt x="996852" y="1612310"/>
                </a:cubicBezTo>
                <a:cubicBezTo>
                  <a:pt x="1001234" y="1602785"/>
                  <a:pt x="1004377" y="1594117"/>
                  <a:pt x="1009044" y="1586307"/>
                </a:cubicBezTo>
                <a:cubicBezTo>
                  <a:pt x="1016569" y="1573638"/>
                  <a:pt x="1032571" y="1571162"/>
                  <a:pt x="1042953" y="1571638"/>
                </a:cubicBezTo>
                <a:cubicBezTo>
                  <a:pt x="1051526" y="1572019"/>
                  <a:pt x="1049145" y="1588974"/>
                  <a:pt x="1047335" y="1599356"/>
                </a:cubicBezTo>
                <a:cubicBezTo>
                  <a:pt x="1044858" y="1614215"/>
                  <a:pt x="1042763" y="1629074"/>
                  <a:pt x="1040477" y="1643933"/>
                </a:cubicBezTo>
                <a:cubicBezTo>
                  <a:pt x="1066480" y="1594117"/>
                  <a:pt x="1061337" y="1540777"/>
                  <a:pt x="1064385" y="1481151"/>
                </a:cubicBezTo>
                <a:cubicBezTo>
                  <a:pt x="1039143" y="1516393"/>
                  <a:pt x="1007997" y="1528109"/>
                  <a:pt x="976374" y="1536586"/>
                </a:cubicBezTo>
                <a:cubicBezTo>
                  <a:pt x="975135" y="1503630"/>
                  <a:pt x="970278" y="1470292"/>
                  <a:pt x="1003901" y="1439622"/>
                </a:cubicBezTo>
                <a:cubicBezTo>
                  <a:pt x="980469" y="1445622"/>
                  <a:pt x="977040" y="1465149"/>
                  <a:pt x="960372" y="1463625"/>
                </a:cubicBezTo>
                <a:cubicBezTo>
                  <a:pt x="968277" y="1423810"/>
                  <a:pt x="961229" y="1409427"/>
                  <a:pt x="934464" y="1411428"/>
                </a:cubicBezTo>
                <a:cubicBezTo>
                  <a:pt x="951990" y="1375899"/>
                  <a:pt x="911985" y="1362564"/>
                  <a:pt x="905031" y="1335990"/>
                </a:cubicBezTo>
                <a:close/>
                <a:moveTo>
                  <a:pt x="1397569" y="1420381"/>
                </a:moveTo>
                <a:cubicBezTo>
                  <a:pt x="1385187" y="1436193"/>
                  <a:pt x="1374423" y="1452766"/>
                  <a:pt x="1359755" y="1466101"/>
                </a:cubicBezTo>
                <a:cubicBezTo>
                  <a:pt x="1353468" y="1471721"/>
                  <a:pt x="1347658" y="1477626"/>
                  <a:pt x="1338609" y="1479531"/>
                </a:cubicBezTo>
                <a:cubicBezTo>
                  <a:pt x="1298128" y="1488104"/>
                  <a:pt x="1286031" y="1504011"/>
                  <a:pt x="1290222" y="1543539"/>
                </a:cubicBezTo>
                <a:cubicBezTo>
                  <a:pt x="1291746" y="1557541"/>
                  <a:pt x="1295842" y="1571352"/>
                  <a:pt x="1297461" y="1585354"/>
                </a:cubicBezTo>
                <a:cubicBezTo>
                  <a:pt x="1299081" y="1599927"/>
                  <a:pt x="1286317" y="1622978"/>
                  <a:pt x="1305081" y="1626693"/>
                </a:cubicBezTo>
                <a:cubicBezTo>
                  <a:pt x="1323465" y="1630312"/>
                  <a:pt x="1327560" y="1605071"/>
                  <a:pt x="1335276" y="1590498"/>
                </a:cubicBezTo>
                <a:cubicBezTo>
                  <a:pt x="1336609" y="1588021"/>
                  <a:pt x="1337562" y="1585259"/>
                  <a:pt x="1338609" y="1582687"/>
                </a:cubicBezTo>
                <a:cubicBezTo>
                  <a:pt x="1342800" y="1572781"/>
                  <a:pt x="1347277" y="1562494"/>
                  <a:pt x="1360993" y="1567161"/>
                </a:cubicBezTo>
                <a:cubicBezTo>
                  <a:pt x="1373471" y="1571448"/>
                  <a:pt x="1378234" y="1580592"/>
                  <a:pt x="1375757" y="1593927"/>
                </a:cubicBezTo>
                <a:cubicBezTo>
                  <a:pt x="1372995" y="1608786"/>
                  <a:pt x="1371090" y="1623740"/>
                  <a:pt x="1368994" y="1638694"/>
                </a:cubicBezTo>
                <a:cubicBezTo>
                  <a:pt x="1367851" y="1647171"/>
                  <a:pt x="1370899" y="1655077"/>
                  <a:pt x="1379376" y="1656315"/>
                </a:cubicBezTo>
                <a:cubicBezTo>
                  <a:pt x="1389663" y="1657839"/>
                  <a:pt x="1387282" y="1647743"/>
                  <a:pt x="1387854" y="1642028"/>
                </a:cubicBezTo>
                <a:cubicBezTo>
                  <a:pt x="1395093" y="1568781"/>
                  <a:pt x="1402046" y="1495533"/>
                  <a:pt x="1397474" y="1420381"/>
                </a:cubicBezTo>
                <a:close/>
                <a:moveTo>
                  <a:pt x="1489009" y="1666126"/>
                </a:moveTo>
                <a:cubicBezTo>
                  <a:pt x="1490152" y="1666793"/>
                  <a:pt x="1491295" y="1667460"/>
                  <a:pt x="1492438" y="1668126"/>
                </a:cubicBezTo>
                <a:cubicBezTo>
                  <a:pt x="1502820" y="1652696"/>
                  <a:pt x="1516632" y="1638504"/>
                  <a:pt x="1523013" y="1621549"/>
                </a:cubicBezTo>
                <a:cubicBezTo>
                  <a:pt x="1536730" y="1585068"/>
                  <a:pt x="1535777" y="1545921"/>
                  <a:pt x="1535015" y="1507440"/>
                </a:cubicBezTo>
                <a:cubicBezTo>
                  <a:pt x="1534920" y="1501058"/>
                  <a:pt x="1528538" y="1497819"/>
                  <a:pt x="1522347" y="1500105"/>
                </a:cubicBezTo>
                <a:cubicBezTo>
                  <a:pt x="1514822" y="1502868"/>
                  <a:pt x="1518441" y="1509345"/>
                  <a:pt x="1519203" y="1514583"/>
                </a:cubicBezTo>
                <a:cubicBezTo>
                  <a:pt x="1520442" y="1522203"/>
                  <a:pt x="1532634" y="1526490"/>
                  <a:pt x="1524823" y="1538967"/>
                </a:cubicBezTo>
                <a:cubicBezTo>
                  <a:pt x="1485199" y="1505725"/>
                  <a:pt x="1467864" y="1455909"/>
                  <a:pt x="1433574" y="1419905"/>
                </a:cubicBezTo>
                <a:cubicBezTo>
                  <a:pt x="1417762" y="1497248"/>
                  <a:pt x="1454338" y="1569924"/>
                  <a:pt x="1448052" y="1646505"/>
                </a:cubicBezTo>
                <a:cubicBezTo>
                  <a:pt x="1458624" y="1628217"/>
                  <a:pt x="1467768" y="1609071"/>
                  <a:pt x="1476627" y="1589831"/>
                </a:cubicBezTo>
                <a:cubicBezTo>
                  <a:pt x="1480437" y="1581544"/>
                  <a:pt x="1485199" y="1574305"/>
                  <a:pt x="1495677" y="1577925"/>
                </a:cubicBezTo>
                <a:cubicBezTo>
                  <a:pt x="1505202" y="1581163"/>
                  <a:pt x="1503773" y="1589640"/>
                  <a:pt x="1502344" y="1597070"/>
                </a:cubicBezTo>
                <a:cubicBezTo>
                  <a:pt x="1498058" y="1620120"/>
                  <a:pt x="1493391" y="1643171"/>
                  <a:pt x="1488914" y="1666221"/>
                </a:cubicBezTo>
                <a:close/>
                <a:moveTo>
                  <a:pt x="1716752" y="1648219"/>
                </a:moveTo>
                <a:cubicBezTo>
                  <a:pt x="1718466" y="1649076"/>
                  <a:pt x="1720181" y="1649838"/>
                  <a:pt x="1721895" y="1650696"/>
                </a:cubicBezTo>
                <a:cubicBezTo>
                  <a:pt x="1730277" y="1633074"/>
                  <a:pt x="1738278" y="1615167"/>
                  <a:pt x="1747327" y="1597832"/>
                </a:cubicBezTo>
                <a:cubicBezTo>
                  <a:pt x="1750756" y="1591164"/>
                  <a:pt x="1750375" y="1577163"/>
                  <a:pt x="1761900" y="1581354"/>
                </a:cubicBezTo>
                <a:cubicBezTo>
                  <a:pt x="1770759" y="1584592"/>
                  <a:pt x="1766187" y="1596498"/>
                  <a:pt x="1765044" y="1604499"/>
                </a:cubicBezTo>
                <a:cubicBezTo>
                  <a:pt x="1759995" y="1637932"/>
                  <a:pt x="1750566" y="1670317"/>
                  <a:pt x="1741422" y="1703083"/>
                </a:cubicBezTo>
                <a:cubicBezTo>
                  <a:pt x="1758186" y="1683652"/>
                  <a:pt x="1774664" y="1664412"/>
                  <a:pt x="1787904" y="1643076"/>
                </a:cubicBezTo>
                <a:cubicBezTo>
                  <a:pt x="1799334" y="1624788"/>
                  <a:pt x="1807049" y="1604214"/>
                  <a:pt x="1816288" y="1584497"/>
                </a:cubicBezTo>
                <a:cubicBezTo>
                  <a:pt x="1819336" y="1578020"/>
                  <a:pt x="1820003" y="1571448"/>
                  <a:pt x="1813335" y="1566780"/>
                </a:cubicBezTo>
                <a:cubicBezTo>
                  <a:pt x="1807144" y="1562399"/>
                  <a:pt x="1795809" y="1555731"/>
                  <a:pt x="1793333" y="1560303"/>
                </a:cubicBezTo>
                <a:cubicBezTo>
                  <a:pt x="1781808" y="1581354"/>
                  <a:pt x="1773902" y="1561827"/>
                  <a:pt x="1763901" y="1560303"/>
                </a:cubicBezTo>
                <a:cubicBezTo>
                  <a:pt x="1739993" y="1556398"/>
                  <a:pt x="1728849" y="1535729"/>
                  <a:pt x="1708846" y="1518774"/>
                </a:cubicBezTo>
                <a:cubicBezTo>
                  <a:pt x="1711704" y="1565447"/>
                  <a:pt x="1714180" y="1606785"/>
                  <a:pt x="1716752" y="1648219"/>
                </a:cubicBezTo>
                <a:close/>
                <a:moveTo>
                  <a:pt x="716436" y="1645171"/>
                </a:moveTo>
                <a:cubicBezTo>
                  <a:pt x="722056" y="1646409"/>
                  <a:pt x="724437" y="1642314"/>
                  <a:pt x="724914" y="1639075"/>
                </a:cubicBezTo>
                <a:cubicBezTo>
                  <a:pt x="730914" y="1595546"/>
                  <a:pt x="754251" y="1549635"/>
                  <a:pt x="700911" y="1516203"/>
                </a:cubicBezTo>
                <a:cubicBezTo>
                  <a:pt x="681956" y="1504392"/>
                  <a:pt x="671955" y="1482008"/>
                  <a:pt x="665859" y="1458957"/>
                </a:cubicBezTo>
                <a:cubicBezTo>
                  <a:pt x="663477" y="1483627"/>
                  <a:pt x="667668" y="1508106"/>
                  <a:pt x="662334" y="1530395"/>
                </a:cubicBezTo>
                <a:cubicBezTo>
                  <a:pt x="655762" y="1557636"/>
                  <a:pt x="683480" y="1568781"/>
                  <a:pt x="681384" y="1592974"/>
                </a:cubicBezTo>
                <a:cubicBezTo>
                  <a:pt x="690719" y="1584497"/>
                  <a:pt x="688528" y="1566495"/>
                  <a:pt x="701768" y="1569828"/>
                </a:cubicBezTo>
                <a:cubicBezTo>
                  <a:pt x="716341" y="1573543"/>
                  <a:pt x="715770" y="1588974"/>
                  <a:pt x="712245" y="1601070"/>
                </a:cubicBezTo>
                <a:cubicBezTo>
                  <a:pt x="707673" y="1616787"/>
                  <a:pt x="713769" y="1630693"/>
                  <a:pt x="716341" y="1645076"/>
                </a:cubicBezTo>
                <a:close/>
                <a:moveTo>
                  <a:pt x="1641505" y="1666888"/>
                </a:moveTo>
                <a:cubicBezTo>
                  <a:pt x="1679509" y="1612977"/>
                  <a:pt x="1692559" y="1567828"/>
                  <a:pt x="1686653" y="1516488"/>
                </a:cubicBezTo>
                <a:cubicBezTo>
                  <a:pt x="1672461" y="1534491"/>
                  <a:pt x="1661888" y="1555350"/>
                  <a:pt x="1636266" y="1558875"/>
                </a:cubicBezTo>
                <a:cubicBezTo>
                  <a:pt x="1628646" y="1559922"/>
                  <a:pt x="1631217" y="1569447"/>
                  <a:pt x="1629217" y="1575353"/>
                </a:cubicBezTo>
                <a:cubicBezTo>
                  <a:pt x="1618740" y="1606595"/>
                  <a:pt x="1640647" y="1632217"/>
                  <a:pt x="1641505" y="1666983"/>
                </a:cubicBezTo>
                <a:close/>
                <a:moveTo>
                  <a:pt x="1490914" y="1212831"/>
                </a:moveTo>
                <a:cubicBezTo>
                  <a:pt x="1504249" y="1231500"/>
                  <a:pt x="1519108" y="1239501"/>
                  <a:pt x="1533967" y="1247217"/>
                </a:cubicBezTo>
                <a:cubicBezTo>
                  <a:pt x="1542063" y="1251408"/>
                  <a:pt x="1551588" y="1253884"/>
                  <a:pt x="1552446" y="1240168"/>
                </a:cubicBezTo>
                <a:cubicBezTo>
                  <a:pt x="1555113" y="1196163"/>
                  <a:pt x="1557113" y="1152062"/>
                  <a:pt x="1559589" y="1102818"/>
                </a:cubicBezTo>
                <a:cubicBezTo>
                  <a:pt x="1540349" y="1128821"/>
                  <a:pt x="1525776" y="1149490"/>
                  <a:pt x="1510059" y="1169397"/>
                </a:cubicBezTo>
                <a:cubicBezTo>
                  <a:pt x="1502154" y="1179399"/>
                  <a:pt x="1502059" y="1185876"/>
                  <a:pt x="1511393" y="1195686"/>
                </a:cubicBezTo>
                <a:cubicBezTo>
                  <a:pt x="1521013" y="1205878"/>
                  <a:pt x="1535301" y="1213212"/>
                  <a:pt x="1540730" y="1233786"/>
                </a:cubicBezTo>
                <a:cubicBezTo>
                  <a:pt x="1523013" y="1226262"/>
                  <a:pt x="1509202" y="1220451"/>
                  <a:pt x="1490914" y="1212736"/>
                </a:cubicBezTo>
                <a:close/>
                <a:moveTo>
                  <a:pt x="840928" y="1030999"/>
                </a:moveTo>
                <a:cubicBezTo>
                  <a:pt x="890077" y="975659"/>
                  <a:pt x="888934" y="944893"/>
                  <a:pt x="840928" y="878313"/>
                </a:cubicBezTo>
                <a:lnTo>
                  <a:pt x="840928" y="1030999"/>
                </a:lnTo>
                <a:close/>
                <a:moveTo>
                  <a:pt x="1048002" y="1096150"/>
                </a:moveTo>
                <a:cubicBezTo>
                  <a:pt x="1026856" y="1119010"/>
                  <a:pt x="1023332" y="1093007"/>
                  <a:pt x="1011711" y="1090149"/>
                </a:cubicBezTo>
                <a:cubicBezTo>
                  <a:pt x="998091" y="1086720"/>
                  <a:pt x="985994" y="1068337"/>
                  <a:pt x="969611" y="1087578"/>
                </a:cubicBezTo>
                <a:cubicBezTo>
                  <a:pt x="984375" y="1100246"/>
                  <a:pt x="999519" y="1112152"/>
                  <a:pt x="1004663" y="1132059"/>
                </a:cubicBezTo>
                <a:cubicBezTo>
                  <a:pt x="991804" y="1136917"/>
                  <a:pt x="983327" y="1124630"/>
                  <a:pt x="971897" y="1125487"/>
                </a:cubicBezTo>
                <a:cubicBezTo>
                  <a:pt x="1001805" y="1164921"/>
                  <a:pt x="1030571" y="1174065"/>
                  <a:pt x="1048764" y="1150347"/>
                </a:cubicBezTo>
                <a:cubicBezTo>
                  <a:pt x="1037905" y="1151300"/>
                  <a:pt x="1031714" y="1142061"/>
                  <a:pt x="1021522" y="1139775"/>
                </a:cubicBezTo>
                <a:cubicBezTo>
                  <a:pt x="1029047" y="1125392"/>
                  <a:pt x="1044096" y="1119105"/>
                  <a:pt x="1048002" y="1096150"/>
                </a:cubicBezTo>
                <a:close/>
              </a:path>
            </a:pathLst>
          </a:custGeom>
          <a:solidFill>
            <a:srgbClr val="5EA848"/>
          </a:solidFill>
          <a:ln w="9525" cap="flat">
            <a:noFill/>
            <a:prstDash val="solid"/>
            <a:miter/>
          </a:ln>
        </p:spPr>
        <p:txBody>
          <a:bodyPr rtlCol="0" anchor="ctr"/>
          <a:lstStyle/>
          <a:p>
            <a:endParaRPr lang="LID4096"/>
          </a:p>
        </p:txBody>
      </p:sp>
      <p:grpSp>
        <p:nvGrpSpPr>
          <p:cNvPr id="2" name="Group 1">
            <a:extLst>
              <a:ext uri="{FF2B5EF4-FFF2-40B4-BE49-F238E27FC236}">
                <a16:creationId xmlns:a16="http://schemas.microsoft.com/office/drawing/2014/main" id="{58378CDD-A06A-1D96-2D07-B30BFCC44008}"/>
              </a:ext>
            </a:extLst>
          </p:cNvPr>
          <p:cNvGrpSpPr/>
          <p:nvPr/>
        </p:nvGrpSpPr>
        <p:grpSpPr>
          <a:xfrm>
            <a:off x="2959095" y="95153"/>
            <a:ext cx="6175781" cy="1084696"/>
            <a:chOff x="2959095" y="95153"/>
            <a:chExt cx="6175781" cy="1084696"/>
          </a:xfrm>
        </p:grpSpPr>
        <p:grpSp>
          <p:nvGrpSpPr>
            <p:cNvPr id="15" name="Group 14">
              <a:extLst>
                <a:ext uri="{FF2B5EF4-FFF2-40B4-BE49-F238E27FC236}">
                  <a16:creationId xmlns:a16="http://schemas.microsoft.com/office/drawing/2014/main" id="{34110739-9B3E-DDFB-BA39-F215D8059BB9}"/>
                </a:ext>
              </a:extLst>
            </p:cNvPr>
            <p:cNvGrpSpPr/>
            <p:nvPr/>
          </p:nvGrpSpPr>
          <p:grpSpPr>
            <a:xfrm rot="1888331">
              <a:off x="8522104" y="95153"/>
              <a:ext cx="612772" cy="525096"/>
              <a:chOff x="8426854" y="66578"/>
              <a:chExt cx="612772" cy="525096"/>
            </a:xfrm>
            <a:solidFill>
              <a:srgbClr val="12664A"/>
            </a:solidFill>
          </p:grpSpPr>
          <p:sp>
            <p:nvSpPr>
              <p:cNvPr id="16" name="Freeform: Shape 15">
                <a:extLst>
                  <a:ext uri="{FF2B5EF4-FFF2-40B4-BE49-F238E27FC236}">
                    <a16:creationId xmlns:a16="http://schemas.microsoft.com/office/drawing/2014/main" id="{75D94617-A12E-28A5-C42F-DF2FE28CECB7}"/>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014DC27C-C755-E40A-2EE5-889928E4AFCA}"/>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8" name="Group 17">
              <a:extLst>
                <a:ext uri="{FF2B5EF4-FFF2-40B4-BE49-F238E27FC236}">
                  <a16:creationId xmlns:a16="http://schemas.microsoft.com/office/drawing/2014/main" id="{BC1EF1AD-0F15-BF8B-1F42-121FAC451791}"/>
                </a:ext>
              </a:extLst>
            </p:cNvPr>
            <p:cNvGrpSpPr/>
            <p:nvPr/>
          </p:nvGrpSpPr>
          <p:grpSpPr>
            <a:xfrm rot="16200000">
              <a:off x="2915257" y="383347"/>
              <a:ext cx="612772" cy="525096"/>
              <a:chOff x="8426854" y="66578"/>
              <a:chExt cx="612772" cy="525096"/>
            </a:xfrm>
            <a:solidFill>
              <a:srgbClr val="12664A"/>
            </a:solidFill>
          </p:grpSpPr>
          <p:sp>
            <p:nvSpPr>
              <p:cNvPr id="19" name="Freeform: Shape 18">
                <a:extLst>
                  <a:ext uri="{FF2B5EF4-FFF2-40B4-BE49-F238E27FC236}">
                    <a16:creationId xmlns:a16="http://schemas.microsoft.com/office/drawing/2014/main" id="{7087048C-DFEB-BF5E-7802-A6496A7C3CEF}"/>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C5A67E2F-3014-D179-C8F4-0D41161EC637}"/>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324B44D4-C0AA-9DDA-1A24-3512902BF883}"/>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80C98193-BE4E-448C-B087-1AFC7D7912FE}"/>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sp>
        <p:nvSpPr>
          <p:cNvPr id="23" name="TextBox 22">
            <a:extLst>
              <a:ext uri="{FF2B5EF4-FFF2-40B4-BE49-F238E27FC236}">
                <a16:creationId xmlns:a16="http://schemas.microsoft.com/office/drawing/2014/main" id="{811A0423-4F7F-CB38-8F56-51FD41FC88E0}"/>
              </a:ext>
            </a:extLst>
          </p:cNvPr>
          <p:cNvSpPr txBox="1"/>
          <p:nvPr/>
        </p:nvSpPr>
        <p:spPr>
          <a:xfrm>
            <a:off x="8243343" y="3948810"/>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4" name="TextBox 23">
            <a:extLst>
              <a:ext uri="{FF2B5EF4-FFF2-40B4-BE49-F238E27FC236}">
                <a16:creationId xmlns:a16="http://schemas.microsoft.com/office/drawing/2014/main" id="{CE614E13-4DFC-CF63-614F-B62A41F0B71D}"/>
              </a:ext>
            </a:extLst>
          </p:cNvPr>
          <p:cNvSpPr txBox="1"/>
          <p:nvPr/>
        </p:nvSpPr>
        <p:spPr>
          <a:xfrm>
            <a:off x="4799482" y="3960204"/>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25" name="TextBox 24">
            <a:extLst>
              <a:ext uri="{FF2B5EF4-FFF2-40B4-BE49-F238E27FC236}">
                <a16:creationId xmlns:a16="http://schemas.microsoft.com/office/drawing/2014/main" id="{DFB441AC-68D1-AB49-5A3B-D70164280AC6}"/>
              </a:ext>
            </a:extLst>
          </p:cNvPr>
          <p:cNvSpPr txBox="1"/>
          <p:nvPr/>
        </p:nvSpPr>
        <p:spPr>
          <a:xfrm>
            <a:off x="1255215" y="3892734"/>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601956210"/>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900" decel="100000" fill="hold"/>
                                        <p:tgtEl>
                                          <p:spTgt spid="9"/>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1000"/>
                                        <p:tgtEl>
                                          <p:spTgt spid="23"/>
                                        </p:tgtEl>
                                      </p:cBhvr>
                                    </p:animEffect>
                                    <p:anim calcmode="lin" valueType="num">
                                      <p:cBhvr>
                                        <p:cTn id="21" dur="1000" fill="hold"/>
                                        <p:tgtEl>
                                          <p:spTgt spid="23"/>
                                        </p:tgtEl>
                                        <p:attrNameLst>
                                          <p:attrName>ppt_x</p:attrName>
                                        </p:attrNameLst>
                                      </p:cBhvr>
                                      <p:tavLst>
                                        <p:tav tm="0">
                                          <p:val>
                                            <p:strVal val="#ppt_x"/>
                                          </p:val>
                                        </p:tav>
                                        <p:tav tm="100000">
                                          <p:val>
                                            <p:strVal val="#ppt_x"/>
                                          </p:val>
                                        </p:tav>
                                      </p:tavLst>
                                    </p:anim>
                                    <p:anim calcmode="lin" valueType="num">
                                      <p:cBhvr>
                                        <p:cTn id="22" dur="900" decel="100000" fill="hold"/>
                                        <p:tgtEl>
                                          <p:spTgt spid="2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900" decel="100000" fill="hold"/>
                                        <p:tgtEl>
                                          <p:spTgt spid="10"/>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37" presetClass="entr" presetSubtype="0"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900" decel="100000" fill="hold"/>
                                        <p:tgtEl>
                                          <p:spTgt spid="24"/>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37"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900" decel="100000" fill="hold"/>
                                        <p:tgtEl>
                                          <p:spTgt spid="11"/>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7" presetClass="entr" presetSubtype="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900" decel="100000" fill="hold"/>
                                        <p:tgtEl>
                                          <p:spTgt spid="25"/>
                                        </p:tgtEl>
                                        <p:attrNameLst>
                                          <p:attrName>ppt_y</p:attrName>
                                        </p:attrNameLst>
                                      </p:cBhvr>
                                      <p:tavLst>
                                        <p:tav tm="0">
                                          <p:val>
                                            <p:strVal val="#ppt_y+1"/>
                                          </p:val>
                                        </p:tav>
                                        <p:tav tm="100000">
                                          <p:val>
                                            <p:strVal val="#ppt_y-.03"/>
                                          </p:val>
                                        </p:tav>
                                      </p:tavLst>
                                    </p:anim>
                                    <p:anim calcmode="lin" valueType="num">
                                      <p:cBhvr>
                                        <p:cTn id="55"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3" grpId="0"/>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4">
            <a:extLst>
              <a:ext uri="{FF2B5EF4-FFF2-40B4-BE49-F238E27FC236}">
                <a16:creationId xmlns:a16="http://schemas.microsoft.com/office/drawing/2014/main" id="{D344E62F-8CCE-9A9F-90A3-20C338BE914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74313" y="598724"/>
            <a:ext cx="4826141" cy="5103904"/>
          </a:xfrm>
          <a:prstGeom prst="rect">
            <a:avLst/>
          </a:prstGeom>
        </p:spPr>
      </p:pic>
      <p:sp>
        <p:nvSpPr>
          <p:cNvPr id="3" name="Rectángulo 6">
            <a:extLst>
              <a:ext uri="{FF2B5EF4-FFF2-40B4-BE49-F238E27FC236}">
                <a16:creationId xmlns:a16="http://schemas.microsoft.com/office/drawing/2014/main" id="{E082ACF4-0839-77F4-7376-DF76E91251D1}"/>
              </a:ext>
            </a:extLst>
          </p:cNvPr>
          <p:cNvSpPr/>
          <p:nvPr/>
        </p:nvSpPr>
        <p:spPr>
          <a:xfrm>
            <a:off x="0" y="6742943"/>
            <a:ext cx="12192000" cy="128912"/>
          </a:xfrm>
          <a:prstGeom prst="rect">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sp>
        <p:nvSpPr>
          <p:cNvPr id="4" name="Trapecio 7">
            <a:extLst>
              <a:ext uri="{FF2B5EF4-FFF2-40B4-BE49-F238E27FC236}">
                <a16:creationId xmlns:a16="http://schemas.microsoft.com/office/drawing/2014/main" id="{50A54D31-C1A9-CE79-D319-DB8D82D8214D}"/>
              </a:ext>
            </a:extLst>
          </p:cNvPr>
          <p:cNvSpPr/>
          <p:nvPr/>
        </p:nvSpPr>
        <p:spPr>
          <a:xfrm>
            <a:off x="6096000" y="6568931"/>
            <a:ext cx="5223163" cy="277091"/>
          </a:xfrm>
          <a:prstGeom prst="trapezoid">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ID4096"/>
          </a:p>
        </p:txBody>
      </p:sp>
      <p:pic>
        <p:nvPicPr>
          <p:cNvPr id="5" name="Imagen 8">
            <a:extLst>
              <a:ext uri="{FF2B5EF4-FFF2-40B4-BE49-F238E27FC236}">
                <a16:creationId xmlns:a16="http://schemas.microsoft.com/office/drawing/2014/main" id="{863D37EC-292B-D35B-AC5D-AD4675A9843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flipH="1">
            <a:off x="9601199" y="5418530"/>
            <a:ext cx="2590799" cy="1439470"/>
          </a:xfrm>
          <a:prstGeom prst="rect">
            <a:avLst/>
          </a:prstGeom>
        </p:spPr>
      </p:pic>
      <p:grpSp>
        <p:nvGrpSpPr>
          <p:cNvPr id="7" name="Group 6">
            <a:extLst>
              <a:ext uri="{FF2B5EF4-FFF2-40B4-BE49-F238E27FC236}">
                <a16:creationId xmlns:a16="http://schemas.microsoft.com/office/drawing/2014/main" id="{2E8EC621-58CC-7A89-8239-3BF071CC2BAE}"/>
              </a:ext>
            </a:extLst>
          </p:cNvPr>
          <p:cNvGrpSpPr/>
          <p:nvPr/>
        </p:nvGrpSpPr>
        <p:grpSpPr>
          <a:xfrm>
            <a:off x="373837" y="332509"/>
            <a:ext cx="5148754" cy="904312"/>
            <a:chOff x="193040" y="152125"/>
            <a:chExt cx="6175781" cy="1084696"/>
          </a:xfrm>
        </p:grpSpPr>
        <p:grpSp>
          <p:nvGrpSpPr>
            <p:cNvPr id="8" name="Group 7">
              <a:extLst>
                <a:ext uri="{FF2B5EF4-FFF2-40B4-BE49-F238E27FC236}">
                  <a16:creationId xmlns:a16="http://schemas.microsoft.com/office/drawing/2014/main" id="{BF8AFF51-2CA0-BC29-C90D-AB84A6A9E0B6}"/>
                </a:ext>
              </a:extLst>
            </p:cNvPr>
            <p:cNvGrpSpPr/>
            <p:nvPr/>
          </p:nvGrpSpPr>
          <p:grpSpPr>
            <a:xfrm rot="1888331">
              <a:off x="5756049" y="152125"/>
              <a:ext cx="612772" cy="525096"/>
              <a:chOff x="8426854" y="66578"/>
              <a:chExt cx="612772" cy="525096"/>
            </a:xfrm>
            <a:solidFill>
              <a:srgbClr val="12664A"/>
            </a:solidFill>
          </p:grpSpPr>
          <p:sp>
            <p:nvSpPr>
              <p:cNvPr id="14" name="Freeform: Shape 13">
                <a:extLst>
                  <a:ext uri="{FF2B5EF4-FFF2-40B4-BE49-F238E27FC236}">
                    <a16:creationId xmlns:a16="http://schemas.microsoft.com/office/drawing/2014/main" id="{D99E5A0A-9EB8-5297-F988-3374933BA1A4}"/>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AB1FE52F-FCE9-3B4D-2680-8CBB2B86CEAE}"/>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9" name="Group 8">
              <a:extLst>
                <a:ext uri="{FF2B5EF4-FFF2-40B4-BE49-F238E27FC236}">
                  <a16:creationId xmlns:a16="http://schemas.microsoft.com/office/drawing/2014/main" id="{97C600AF-A3E0-B269-D542-C10D699302E1}"/>
                </a:ext>
              </a:extLst>
            </p:cNvPr>
            <p:cNvGrpSpPr/>
            <p:nvPr/>
          </p:nvGrpSpPr>
          <p:grpSpPr>
            <a:xfrm rot="16200000">
              <a:off x="149202" y="440319"/>
              <a:ext cx="612772" cy="525096"/>
              <a:chOff x="8426854" y="66578"/>
              <a:chExt cx="612772" cy="525096"/>
            </a:xfrm>
            <a:solidFill>
              <a:srgbClr val="12664A"/>
            </a:solidFill>
          </p:grpSpPr>
          <p:sp>
            <p:nvSpPr>
              <p:cNvPr id="12" name="Freeform: Shape 11">
                <a:extLst>
                  <a:ext uri="{FF2B5EF4-FFF2-40B4-BE49-F238E27FC236}">
                    <a16:creationId xmlns:a16="http://schemas.microsoft.com/office/drawing/2014/main" id="{4F38A112-8058-4414-883A-3D78950F19A1}"/>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DE02D25A-1687-90D0-A35A-AC79BF44DD71}"/>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0" name="Rectangle 9">
              <a:extLst>
                <a:ext uri="{FF2B5EF4-FFF2-40B4-BE49-F238E27FC236}">
                  <a16:creationId xmlns:a16="http://schemas.microsoft.com/office/drawing/2014/main" id="{ECC36D87-FCBA-A1B3-BAD1-11C099AE27B8}"/>
                </a:ext>
              </a:extLst>
            </p:cNvPr>
            <p:cNvSpPr/>
            <p:nvPr/>
          </p:nvSpPr>
          <p:spPr>
            <a:xfrm>
              <a:off x="1958345" y="1145381"/>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A405867-7FC9-7EBA-BB64-3F76C62D1160}"/>
                </a:ext>
              </a:extLst>
            </p:cNvPr>
            <p:cNvSpPr txBox="1"/>
            <p:nvPr/>
          </p:nvSpPr>
          <p:spPr>
            <a:xfrm>
              <a:off x="603184" y="399797"/>
              <a:ext cx="5492815" cy="627587"/>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sp>
        <p:nvSpPr>
          <p:cNvPr id="16" name="TextBox 15">
            <a:extLst>
              <a:ext uri="{FF2B5EF4-FFF2-40B4-BE49-F238E27FC236}">
                <a16:creationId xmlns:a16="http://schemas.microsoft.com/office/drawing/2014/main" id="{CC68F6A9-9A3E-0761-F5EF-CA6246E2FCA4}"/>
              </a:ext>
            </a:extLst>
          </p:cNvPr>
          <p:cNvSpPr txBox="1"/>
          <p:nvPr/>
        </p:nvSpPr>
        <p:spPr>
          <a:xfrm>
            <a:off x="329964" y="1541297"/>
            <a:ext cx="5318225" cy="4316566"/>
          </a:xfrm>
          <a:prstGeom prst="rect">
            <a:avLst/>
          </a:prstGeom>
          <a:noFill/>
        </p:spPr>
        <p:txBody>
          <a:bodyPr wrap="square" rtlCol="0">
            <a:spAutoFit/>
          </a:bodyPr>
          <a:lstStyle/>
          <a:p>
            <a:pPr algn="justLow" rtl="1">
              <a:lnSpc>
                <a:spcPct val="4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554806033"/>
      </p:ext>
    </p:extLst>
  </p:cSld>
  <p:clrMapOvr>
    <a:masterClrMapping/>
  </p:clrMapOvr>
  <mc:AlternateContent xmlns:mc="http://schemas.openxmlformats.org/markup-compatibility/2006">
    <mc:Choice xmlns:p14="http://schemas.microsoft.com/office/powerpoint/2010/main" Requires="p14">
      <p:transition spd="slow" p14:dur="1200">
        <p14:prism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Diagonal Corners Rounded 3">
            <a:extLst>
              <a:ext uri="{FF2B5EF4-FFF2-40B4-BE49-F238E27FC236}">
                <a16:creationId xmlns:a16="http://schemas.microsoft.com/office/drawing/2014/main" id="{C9001DE9-C55F-47C4-A62F-52BB9ACDBE3E}"/>
              </a:ext>
            </a:extLst>
          </p:cNvPr>
          <p:cNvSpPr/>
          <p:nvPr/>
        </p:nvSpPr>
        <p:spPr>
          <a:xfrm>
            <a:off x="6978112" y="1450349"/>
            <a:ext cx="4571999" cy="1081322"/>
          </a:xfrm>
          <a:prstGeom prst="round2DiagRect">
            <a:avLst>
              <a:gd name="adj1" fmla="val 8991"/>
              <a:gd name="adj2" fmla="val 3289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6" name="Rectangle 5">
            <a:extLst>
              <a:ext uri="{FF2B5EF4-FFF2-40B4-BE49-F238E27FC236}">
                <a16:creationId xmlns:a16="http://schemas.microsoft.com/office/drawing/2014/main" id="{1C4BEF37-A8DF-4764-90FB-1785366538C2}"/>
              </a:ext>
            </a:extLst>
          </p:cNvPr>
          <p:cNvSpPr/>
          <p:nvPr/>
        </p:nvSpPr>
        <p:spPr>
          <a:xfrm>
            <a:off x="0" y="0"/>
            <a:ext cx="47752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Freeform: Shape 7">
            <a:extLst>
              <a:ext uri="{FF2B5EF4-FFF2-40B4-BE49-F238E27FC236}">
                <a16:creationId xmlns:a16="http://schemas.microsoft.com/office/drawing/2014/main" id="{FC0589D4-7949-4302-AEE0-0AF4E3770E91}"/>
              </a:ext>
            </a:extLst>
          </p:cNvPr>
          <p:cNvSpPr/>
          <p:nvPr/>
        </p:nvSpPr>
        <p:spPr>
          <a:xfrm>
            <a:off x="-838200" y="2349499"/>
            <a:ext cx="2159000" cy="2159002"/>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accent4"/>
          </a:solidFill>
          <a:ln w="9525" cap="flat">
            <a:noFill/>
            <a:prstDash val="solid"/>
            <a:miter/>
          </a:ln>
        </p:spPr>
        <p:txBody>
          <a:bodyPr rtlCol="0" anchor="ctr"/>
          <a:lstStyle/>
          <a:p>
            <a:endParaRPr lang="en-ID"/>
          </a:p>
        </p:txBody>
      </p:sp>
      <p:sp>
        <p:nvSpPr>
          <p:cNvPr id="9" name="TextBox 8">
            <a:extLst>
              <a:ext uri="{FF2B5EF4-FFF2-40B4-BE49-F238E27FC236}">
                <a16:creationId xmlns:a16="http://schemas.microsoft.com/office/drawing/2014/main" id="{CB7E9DE8-FEF3-4D2B-A3D8-D2DFA221565A}"/>
              </a:ext>
            </a:extLst>
          </p:cNvPr>
          <p:cNvSpPr txBox="1"/>
          <p:nvPr/>
        </p:nvSpPr>
        <p:spPr>
          <a:xfrm>
            <a:off x="7186646" y="1652094"/>
            <a:ext cx="4060727" cy="646331"/>
          </a:xfrm>
          <a:prstGeom prst="rect">
            <a:avLst/>
          </a:prstGeom>
          <a:noFill/>
        </p:spPr>
        <p:txBody>
          <a:bodyPr wrap="none" rtlCol="0">
            <a:spAutoFit/>
          </a:bodyPr>
          <a:lstStyle/>
          <a:p>
            <a:pPr algn="r" rtl="1"/>
            <a:r>
              <a:rPr lang="fa-IR" sz="3600" b="1" dirty="0">
                <a:solidFill>
                  <a:schemeClr val="bg1"/>
                </a:solidFill>
                <a:latin typeface="Shabnam" panose="020B0603030804020204" pitchFamily="34" charset="-78"/>
                <a:ea typeface="Roboto Black" panose="02000000000000000000" pitchFamily="2" charset="0"/>
                <a:cs typeface="Shabnam" panose="020B0603030804020204" pitchFamily="34" charset="-78"/>
              </a:rPr>
              <a:t>حفاظت محیط زیست</a:t>
            </a:r>
            <a:endParaRPr lang="en-US" sz="3600" b="1" dirty="0">
              <a:solidFill>
                <a:schemeClr val="bg1"/>
              </a:solidFill>
              <a:latin typeface="Shabnam" panose="020B0603030804020204" pitchFamily="34" charset="-78"/>
              <a:ea typeface="Roboto Black" panose="02000000000000000000" pitchFamily="2" charset="0"/>
              <a:cs typeface="Shabnam" panose="020B0603030804020204" pitchFamily="34" charset="-78"/>
            </a:endParaRPr>
          </a:p>
        </p:txBody>
      </p:sp>
      <p:sp>
        <p:nvSpPr>
          <p:cNvPr id="13" name="Freeform: Shape 12">
            <a:extLst>
              <a:ext uri="{FF2B5EF4-FFF2-40B4-BE49-F238E27FC236}">
                <a16:creationId xmlns:a16="http://schemas.microsoft.com/office/drawing/2014/main" id="{B240A828-DD4C-4494-B425-479F17BE56CD}"/>
              </a:ext>
            </a:extLst>
          </p:cNvPr>
          <p:cNvSpPr/>
          <p:nvPr/>
        </p:nvSpPr>
        <p:spPr>
          <a:xfrm>
            <a:off x="11108710" y="84037"/>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accent2"/>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3"/>
          </p:nvPr>
        </p:nvPicPr>
        <p:blipFill rotWithShape="1">
          <a:blip r:embed="rId2" cstate="hqprint">
            <a:extLst>
              <a:ext uri="{28A0092B-C50C-407E-A947-70E740481C1C}">
                <a14:useLocalDpi xmlns:a14="http://schemas.microsoft.com/office/drawing/2010/main" val="0"/>
              </a:ext>
            </a:extLst>
          </a:blip>
          <a:srcRect l="353" r="9949"/>
          <a:stretch/>
        </p:blipFill>
        <p:spPr/>
      </p:pic>
      <p:pic>
        <p:nvPicPr>
          <p:cNvPr id="5" name="Picture Placeholder 4"/>
          <p:cNvPicPr>
            <a:picLocks noGrp="1" noChangeAspect="1"/>
          </p:cNvPicPr>
          <p:nvPr>
            <p:ph type="pic" sz="quarter" idx="14"/>
          </p:nvPr>
        </p:nvPicPr>
        <p:blipFill>
          <a:blip r:embed="rId3" cstate="hqprint">
            <a:extLst>
              <a:ext uri="{28A0092B-C50C-407E-A947-70E740481C1C}">
                <a14:useLocalDpi xmlns:a14="http://schemas.microsoft.com/office/drawing/2010/main" val="0"/>
              </a:ext>
            </a:extLst>
          </a:blip>
          <a:srcRect t="4357" b="4357"/>
          <a:stretch>
            <a:fillRect/>
          </a:stretch>
        </p:blipFill>
        <p:spPr/>
      </p:pic>
      <p:sp>
        <p:nvSpPr>
          <p:cNvPr id="3" name="TextBox 2">
            <a:extLst>
              <a:ext uri="{FF2B5EF4-FFF2-40B4-BE49-F238E27FC236}">
                <a16:creationId xmlns:a16="http://schemas.microsoft.com/office/drawing/2014/main" id="{376F6AA8-3A87-24B7-64B7-02BC088E4FFE}"/>
              </a:ext>
            </a:extLst>
          </p:cNvPr>
          <p:cNvSpPr txBox="1"/>
          <p:nvPr/>
        </p:nvSpPr>
        <p:spPr>
          <a:xfrm>
            <a:off x="6650182" y="2798738"/>
            <a:ext cx="5027552" cy="3277820"/>
          </a:xfrm>
          <a:prstGeom prst="rect">
            <a:avLst/>
          </a:prstGeom>
          <a:noFill/>
        </p:spPr>
        <p:txBody>
          <a:bodyPr wrap="square" rtlCol="0">
            <a:spAutoFit/>
          </a:bodyPr>
          <a:lstStyle/>
          <a:p>
            <a:pPr algn="justLow" rtl="1">
              <a:lnSpc>
                <a:spcPct val="3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دهید.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022186611"/>
      </p:ext>
    </p:extLst>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1000"/>
                                        <p:tgtEl>
                                          <p:spTgt spid="3"/>
                                        </p:tgtEl>
                                      </p:cBhvr>
                                    </p:animEffect>
                                    <p:anim calcmode="lin" valueType="num">
                                      <p:cBhvr>
                                        <p:cTn id="30" dur="1000" fill="hold"/>
                                        <p:tgtEl>
                                          <p:spTgt spid="3"/>
                                        </p:tgtEl>
                                        <p:attrNameLst>
                                          <p:attrName>ppt_x</p:attrName>
                                        </p:attrNameLst>
                                      </p:cBhvr>
                                      <p:tavLst>
                                        <p:tav tm="0">
                                          <p:val>
                                            <p:strVal val="#ppt_x"/>
                                          </p:val>
                                        </p:tav>
                                        <p:tav tm="100000">
                                          <p:val>
                                            <p:strVal val="#ppt_x"/>
                                          </p:val>
                                        </p:tav>
                                      </p:tavLst>
                                    </p:anim>
                                    <p:anim calcmode="lin" valueType="num">
                                      <p:cBhvr>
                                        <p:cTn id="3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8F535C-5FCB-4292-994B-214862EC1027}"/>
              </a:ext>
            </a:extLst>
          </p:cNvPr>
          <p:cNvSpPr/>
          <p:nvPr/>
        </p:nvSpPr>
        <p:spPr>
          <a:xfrm>
            <a:off x="6007155" y="14244"/>
            <a:ext cx="6180118" cy="6858000"/>
          </a:xfrm>
          <a:prstGeom prst="rect">
            <a:avLst/>
          </a:prstGeom>
          <a:solidFill>
            <a:srgbClr val="1266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 name="Rectangle: Diagonal Corners Rounded 3">
            <a:extLst>
              <a:ext uri="{FF2B5EF4-FFF2-40B4-BE49-F238E27FC236}">
                <a16:creationId xmlns:a16="http://schemas.microsoft.com/office/drawing/2014/main" id="{F0CB9272-6A98-48AA-AD2E-8B784DA4C2DF}"/>
              </a:ext>
            </a:extLst>
          </p:cNvPr>
          <p:cNvSpPr/>
          <p:nvPr/>
        </p:nvSpPr>
        <p:spPr>
          <a:xfrm>
            <a:off x="771983" y="3276778"/>
            <a:ext cx="3309086" cy="1081322"/>
          </a:xfrm>
          <a:prstGeom prst="round2DiagRect">
            <a:avLst>
              <a:gd name="adj1" fmla="val 8991"/>
              <a:gd name="adj2" fmla="val 3289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TextBox 8">
            <a:extLst>
              <a:ext uri="{FF2B5EF4-FFF2-40B4-BE49-F238E27FC236}">
                <a16:creationId xmlns:a16="http://schemas.microsoft.com/office/drawing/2014/main" id="{2B71667B-06A0-4FB0-8D24-7C937018AB22}"/>
              </a:ext>
            </a:extLst>
          </p:cNvPr>
          <p:cNvSpPr txBox="1"/>
          <p:nvPr/>
        </p:nvSpPr>
        <p:spPr>
          <a:xfrm>
            <a:off x="1014921" y="3460538"/>
            <a:ext cx="2823210" cy="707886"/>
          </a:xfrm>
          <a:prstGeom prst="rect">
            <a:avLst/>
          </a:prstGeom>
          <a:noFill/>
        </p:spPr>
        <p:txBody>
          <a:bodyPr wrap="none" rtlCol="0">
            <a:spAutoFit/>
          </a:bodyPr>
          <a:lstStyle/>
          <a:p>
            <a:pPr algn="justLow" rtl="1"/>
            <a:r>
              <a:rPr lang="fa-IR" sz="4000" b="1" dirty="0">
                <a:solidFill>
                  <a:schemeClr val="bg1"/>
                </a:solidFill>
                <a:latin typeface="Shabnam" panose="020B0603030804020204" pitchFamily="34" charset="-78"/>
                <a:cs typeface="Shabnam" panose="020B0603030804020204" pitchFamily="34" charset="-78"/>
              </a:rPr>
              <a:t>محیط زیست</a:t>
            </a:r>
            <a:endParaRPr lang="en-US" sz="4000" b="1" dirty="0">
              <a:solidFill>
                <a:schemeClr val="bg1"/>
              </a:solidFill>
              <a:latin typeface="Shabnam" panose="020B0603030804020204" pitchFamily="34" charset="-78"/>
              <a:cs typeface="Shabnam" panose="020B0603030804020204" pitchFamily="34" charset="-78"/>
            </a:endParaRPr>
          </a:p>
        </p:txBody>
      </p:sp>
      <p:sp>
        <p:nvSpPr>
          <p:cNvPr id="11" name="Freeform: Shape 10">
            <a:extLst>
              <a:ext uri="{FF2B5EF4-FFF2-40B4-BE49-F238E27FC236}">
                <a16:creationId xmlns:a16="http://schemas.microsoft.com/office/drawing/2014/main" id="{DEEB796A-FB23-45E3-B099-B89A558B8DD9}"/>
              </a:ext>
            </a:extLst>
          </p:cNvPr>
          <p:cNvSpPr/>
          <p:nvPr/>
        </p:nvSpPr>
        <p:spPr>
          <a:xfrm>
            <a:off x="11312781" y="-368601"/>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bg1"/>
          </a:solidFill>
          <a:ln w="9525" cap="flat">
            <a:noFill/>
            <a:prstDash val="solid"/>
            <a:miter/>
          </a:ln>
        </p:spPr>
        <p:txBody>
          <a:bodyPr rtlCol="0" anchor="ctr"/>
          <a:lstStyle/>
          <a:p>
            <a:endParaRPr lang="en-ID"/>
          </a:p>
        </p:txBody>
      </p:sp>
      <p:pic>
        <p:nvPicPr>
          <p:cNvPr id="2" name="Picture Placeholder 1"/>
          <p:cNvPicPr>
            <a:picLocks noGrp="1" noChangeAspect="1"/>
          </p:cNvPicPr>
          <p:nvPr>
            <p:ph type="pic" sz="quarter" idx="12"/>
          </p:nvPr>
        </p:nvPicPr>
        <p:blipFill>
          <a:blip r:embed="rId2" cstate="hqprint">
            <a:extLst>
              <a:ext uri="{28A0092B-C50C-407E-A947-70E740481C1C}">
                <a14:useLocalDpi xmlns:a14="http://schemas.microsoft.com/office/drawing/2010/main" val="0"/>
              </a:ext>
            </a:extLst>
          </a:blip>
          <a:srcRect l="13620" r="13620"/>
          <a:stretch>
            <a:fillRect/>
          </a:stretch>
        </p:blipFill>
        <p:spPr/>
      </p:pic>
      <p:sp>
        <p:nvSpPr>
          <p:cNvPr id="13" name="TextBox 12"/>
          <p:cNvSpPr txBox="1"/>
          <p:nvPr/>
        </p:nvSpPr>
        <p:spPr>
          <a:xfrm>
            <a:off x="8703226" y="2559396"/>
            <a:ext cx="3312322" cy="3693319"/>
          </a:xfrm>
          <a:prstGeom prst="rect">
            <a:avLst/>
          </a:prstGeom>
          <a:noFill/>
        </p:spPr>
        <p:txBody>
          <a:bodyPr wrap="square" rtlCol="0">
            <a:spAutoFit/>
          </a:bodyPr>
          <a:lstStyle/>
          <a:p>
            <a:pPr algn="justLow" rtl="1">
              <a:lnSpc>
                <a:spcPct val="250000"/>
              </a:lnSpc>
            </a:pPr>
            <a:r>
              <a:rPr lang="fa-IR" sz="1600" dirty="0">
                <a:solidFill>
                  <a:schemeClr val="bg1"/>
                </a:solidFill>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solidFill>
                  <a:schemeClr val="bg1"/>
                </a:solidFill>
                <a:latin typeface="Vazir" panose="020B0603030804020204" pitchFamily="34" charset="-78"/>
                <a:cs typeface="Vazir" panose="020B0603030804020204" pitchFamily="34" charset="-78"/>
              </a:rPr>
              <a:t> </a:t>
            </a:r>
            <a:r>
              <a:rPr lang="fa-IR" sz="1600" dirty="0">
                <a:solidFill>
                  <a:schemeClr val="bg1"/>
                </a:solidFill>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a:t>
            </a:r>
            <a:endParaRPr lang="en-US" sz="1600" dirty="0">
              <a:solidFill>
                <a:schemeClr val="bg1"/>
              </a:solidFill>
              <a:latin typeface="Vazir" panose="020B0603030804020204" pitchFamily="34" charset="-78"/>
              <a:cs typeface="Vazir" panose="020B0603030804020204" pitchFamily="34" charset="-78"/>
            </a:endParaRPr>
          </a:p>
        </p:txBody>
      </p:sp>
      <p:sp>
        <p:nvSpPr>
          <p:cNvPr id="14" name="TextBox 13"/>
          <p:cNvSpPr txBox="1"/>
          <p:nvPr/>
        </p:nvSpPr>
        <p:spPr>
          <a:xfrm>
            <a:off x="8938500" y="1612996"/>
            <a:ext cx="3077048" cy="707886"/>
          </a:xfrm>
          <a:prstGeom prst="rect">
            <a:avLst/>
          </a:prstGeom>
          <a:noFill/>
        </p:spPr>
        <p:txBody>
          <a:bodyPr wrap="square" rtlCol="0">
            <a:spAutoFit/>
          </a:bodyPr>
          <a:lstStyle/>
          <a:p>
            <a:pPr algn="justLow" rtl="1"/>
            <a:r>
              <a:rPr lang="fa-IR" sz="4000" b="1" dirty="0">
                <a:solidFill>
                  <a:schemeClr val="bg1"/>
                </a:solidFill>
                <a:latin typeface="Shabnam" panose="020B0603030804020204" pitchFamily="34" charset="-78"/>
                <a:cs typeface="Shabnam" panose="020B0603030804020204" pitchFamily="34" charset="-78"/>
              </a:rPr>
              <a:t>محیط زیست</a:t>
            </a:r>
            <a:endParaRPr lang="en-US" sz="4000" b="1" dirty="0">
              <a:solidFill>
                <a:schemeClr val="bg1"/>
              </a:solidFill>
              <a:latin typeface="Shabnam" panose="020B0603030804020204" pitchFamily="34" charset="-78"/>
              <a:cs typeface="Shabnam" panose="020B0603030804020204" pitchFamily="34" charset="-78"/>
            </a:endParaRPr>
          </a:p>
        </p:txBody>
      </p:sp>
      <p:sp>
        <p:nvSpPr>
          <p:cNvPr id="15" name="TextBox 14"/>
          <p:cNvSpPr txBox="1"/>
          <p:nvPr/>
        </p:nvSpPr>
        <p:spPr>
          <a:xfrm>
            <a:off x="176452" y="381889"/>
            <a:ext cx="4153912" cy="2462213"/>
          </a:xfrm>
          <a:prstGeom prst="rect">
            <a:avLst/>
          </a:prstGeom>
          <a:noFill/>
        </p:spPr>
        <p:txBody>
          <a:bodyPr wrap="square" rtlCol="0">
            <a:spAutoFit/>
          </a:bodyPr>
          <a:lstStyle/>
          <a:p>
            <a:pPr algn="justLow" rtl="1">
              <a:lnSpc>
                <a:spcPct val="250000"/>
              </a:lnSpc>
            </a:pPr>
            <a:r>
              <a:rPr lang="fa-IR" sz="16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که شما به راحتی میتوانید بعد از خرید فایل آن را به راحتی تغییر دهید.</a:t>
            </a:r>
            <a:endParaRPr lang="en-US" sz="1600" dirty="0">
              <a:latin typeface="Vazir" panose="020B0603030804020204" pitchFamily="34" charset="-78"/>
              <a:cs typeface="Vazir" panose="020B0603030804020204" pitchFamily="34" charset="-78"/>
            </a:endParaRPr>
          </a:p>
        </p:txBody>
      </p:sp>
      <p:sp>
        <p:nvSpPr>
          <p:cNvPr id="16" name="TextBox 15"/>
          <p:cNvSpPr txBox="1"/>
          <p:nvPr/>
        </p:nvSpPr>
        <p:spPr>
          <a:xfrm>
            <a:off x="548069" y="4890294"/>
            <a:ext cx="3564633" cy="1231106"/>
          </a:xfrm>
          <a:prstGeom prst="rect">
            <a:avLst/>
          </a:prstGeom>
          <a:noFill/>
        </p:spPr>
        <p:txBody>
          <a:bodyPr wrap="square" rtlCol="0">
            <a:spAutoFit/>
          </a:bodyPr>
          <a:lstStyle/>
          <a:p>
            <a:pPr algn="justLow" rtl="1">
              <a:lnSpc>
                <a:spcPct val="250000"/>
              </a:lnSpc>
            </a:pPr>
            <a:r>
              <a:rPr lang="fa-IR" sz="16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418064434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3" grpId="0"/>
      <p:bldP spid="14" grpId="0"/>
      <p:bldP spid="15" grpId="0"/>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2">
            <a:extLst>
              <a:ext uri="{FF2B5EF4-FFF2-40B4-BE49-F238E27FC236}">
                <a16:creationId xmlns:a16="http://schemas.microsoft.com/office/drawing/2014/main" id="{F9BA97CA-EBD3-3D82-5499-FB538AD6F07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738620" y="1088409"/>
            <a:ext cx="7106375" cy="6947470"/>
          </a:xfrm>
          <a:prstGeom prst="rect">
            <a:avLst/>
          </a:prstGeom>
        </p:spPr>
      </p:pic>
      <p:grpSp>
        <p:nvGrpSpPr>
          <p:cNvPr id="3" name="Group 2">
            <a:extLst>
              <a:ext uri="{FF2B5EF4-FFF2-40B4-BE49-F238E27FC236}">
                <a16:creationId xmlns:a16="http://schemas.microsoft.com/office/drawing/2014/main" id="{642E54D1-0F16-30F4-33D1-2ED480421A23}"/>
              </a:ext>
            </a:extLst>
          </p:cNvPr>
          <p:cNvGrpSpPr/>
          <p:nvPr/>
        </p:nvGrpSpPr>
        <p:grpSpPr>
          <a:xfrm>
            <a:off x="2959095" y="95153"/>
            <a:ext cx="6175781" cy="1084696"/>
            <a:chOff x="2959095" y="95153"/>
            <a:chExt cx="6175781" cy="1084696"/>
          </a:xfrm>
        </p:grpSpPr>
        <p:grpSp>
          <p:nvGrpSpPr>
            <p:cNvPr id="15" name="Group 14">
              <a:extLst>
                <a:ext uri="{FF2B5EF4-FFF2-40B4-BE49-F238E27FC236}">
                  <a16:creationId xmlns:a16="http://schemas.microsoft.com/office/drawing/2014/main" id="{C51BB747-E808-D505-7A12-C29B648B4BD7}"/>
                </a:ext>
              </a:extLst>
            </p:cNvPr>
            <p:cNvGrpSpPr/>
            <p:nvPr/>
          </p:nvGrpSpPr>
          <p:grpSpPr>
            <a:xfrm rot="1888331">
              <a:off x="8522104" y="95153"/>
              <a:ext cx="612772" cy="525096"/>
              <a:chOff x="8426854" y="66578"/>
              <a:chExt cx="612772" cy="525096"/>
            </a:xfrm>
            <a:solidFill>
              <a:srgbClr val="12664A"/>
            </a:solidFill>
          </p:grpSpPr>
          <p:sp>
            <p:nvSpPr>
              <p:cNvPr id="16" name="Freeform: Shape 15">
                <a:extLst>
                  <a:ext uri="{FF2B5EF4-FFF2-40B4-BE49-F238E27FC236}">
                    <a16:creationId xmlns:a16="http://schemas.microsoft.com/office/drawing/2014/main" id="{8FEC109F-9B67-0AE9-3DF4-BE4609BA6B47}"/>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5F3F252-FDE4-1949-B4D5-85651A1AA579}"/>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8" name="Group 17">
              <a:extLst>
                <a:ext uri="{FF2B5EF4-FFF2-40B4-BE49-F238E27FC236}">
                  <a16:creationId xmlns:a16="http://schemas.microsoft.com/office/drawing/2014/main" id="{394B7907-EEDB-9303-56EB-4B3E53C56158}"/>
                </a:ext>
              </a:extLst>
            </p:cNvPr>
            <p:cNvGrpSpPr/>
            <p:nvPr/>
          </p:nvGrpSpPr>
          <p:grpSpPr>
            <a:xfrm rot="16200000">
              <a:off x="2915257" y="383347"/>
              <a:ext cx="612772" cy="525096"/>
              <a:chOff x="8426854" y="66578"/>
              <a:chExt cx="612772" cy="525096"/>
            </a:xfrm>
            <a:solidFill>
              <a:srgbClr val="12664A"/>
            </a:solidFill>
          </p:grpSpPr>
          <p:sp>
            <p:nvSpPr>
              <p:cNvPr id="19" name="Freeform: Shape 18">
                <a:extLst>
                  <a:ext uri="{FF2B5EF4-FFF2-40B4-BE49-F238E27FC236}">
                    <a16:creationId xmlns:a16="http://schemas.microsoft.com/office/drawing/2014/main" id="{3D675ACE-827A-8547-8870-AB659D4E7B1B}"/>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8CA9A5BD-214A-1582-4973-C321BC8F5A96}"/>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21" name="Rectangle 20">
              <a:extLst>
                <a:ext uri="{FF2B5EF4-FFF2-40B4-BE49-F238E27FC236}">
                  <a16:creationId xmlns:a16="http://schemas.microsoft.com/office/drawing/2014/main" id="{C2A9EA61-79A8-8F0D-0AC6-CD6D4C856951}"/>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3B29BF64-1267-6435-ACC5-49F123D6AE8A}"/>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grpSp>
        <p:nvGrpSpPr>
          <p:cNvPr id="31" name="Group 30">
            <a:extLst>
              <a:ext uri="{FF2B5EF4-FFF2-40B4-BE49-F238E27FC236}">
                <a16:creationId xmlns:a16="http://schemas.microsoft.com/office/drawing/2014/main" id="{C15279DA-9576-4956-33AB-9B65BFC37857}"/>
              </a:ext>
            </a:extLst>
          </p:cNvPr>
          <p:cNvGrpSpPr/>
          <p:nvPr/>
        </p:nvGrpSpPr>
        <p:grpSpPr>
          <a:xfrm>
            <a:off x="1316142" y="3843756"/>
            <a:ext cx="1131551" cy="1131551"/>
            <a:chOff x="6739966" y="1983374"/>
            <a:chExt cx="1131551" cy="1131551"/>
          </a:xfrm>
        </p:grpSpPr>
        <p:sp>
          <p:nvSpPr>
            <p:cNvPr id="32" name="타원 25">
              <a:extLst>
                <a:ext uri="{FF2B5EF4-FFF2-40B4-BE49-F238E27FC236}">
                  <a16:creationId xmlns:a16="http://schemas.microsoft.com/office/drawing/2014/main" id="{1C7C3122-3523-AC40-41C5-32EFEEC21D49}"/>
                </a:ext>
              </a:extLst>
            </p:cNvPr>
            <p:cNvSpPr/>
            <p:nvPr/>
          </p:nvSpPr>
          <p:spPr>
            <a:xfrm>
              <a:off x="6739966" y="1983374"/>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33" name="그림 30">
              <a:extLst>
                <a:ext uri="{FF2B5EF4-FFF2-40B4-BE49-F238E27FC236}">
                  <a16:creationId xmlns:a16="http://schemas.microsoft.com/office/drawing/2014/main" id="{2A8F6B7A-4E14-1E10-9E83-9CA7D301A17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69598" y="2188341"/>
              <a:ext cx="571754" cy="721618"/>
            </a:xfrm>
            <a:prstGeom prst="rect">
              <a:avLst/>
            </a:prstGeom>
          </p:spPr>
        </p:pic>
      </p:grpSp>
      <p:grpSp>
        <p:nvGrpSpPr>
          <p:cNvPr id="34" name="Group 33">
            <a:extLst>
              <a:ext uri="{FF2B5EF4-FFF2-40B4-BE49-F238E27FC236}">
                <a16:creationId xmlns:a16="http://schemas.microsoft.com/office/drawing/2014/main" id="{24F74375-4B6E-DE15-5714-EB47C4477715}"/>
              </a:ext>
            </a:extLst>
          </p:cNvPr>
          <p:cNvGrpSpPr/>
          <p:nvPr/>
        </p:nvGrpSpPr>
        <p:grpSpPr>
          <a:xfrm>
            <a:off x="4654796" y="3807997"/>
            <a:ext cx="1131551" cy="1131551"/>
            <a:chOff x="9457917" y="2364373"/>
            <a:chExt cx="1131551" cy="1131551"/>
          </a:xfrm>
        </p:grpSpPr>
        <p:sp>
          <p:nvSpPr>
            <p:cNvPr id="35" name="타원 19">
              <a:extLst>
                <a:ext uri="{FF2B5EF4-FFF2-40B4-BE49-F238E27FC236}">
                  <a16:creationId xmlns:a16="http://schemas.microsoft.com/office/drawing/2014/main" id="{DB0627D6-F581-F0A7-001E-7D1C0190FAEF}"/>
                </a:ext>
              </a:extLst>
            </p:cNvPr>
            <p:cNvSpPr/>
            <p:nvPr/>
          </p:nvSpPr>
          <p:spPr>
            <a:xfrm>
              <a:off x="9457917" y="2364373"/>
              <a:ext cx="1131551" cy="1131551"/>
            </a:xfrm>
            <a:prstGeom prst="ellipse">
              <a:avLst/>
            </a:prstGeom>
            <a:solidFill>
              <a:schemeClr val="bg1"/>
            </a:solidFill>
            <a:ln w="9525" cap="flat">
              <a:noFill/>
              <a:prstDash val="solid"/>
              <a:miter/>
            </a:ln>
            <a:effectLst>
              <a:outerShdw blurRad="190500" sx="101000" sy="101000" algn="ctr" rotWithShape="0">
                <a:prstClr val="black">
                  <a:alpha val="7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sz="2000" dirty="0">
                <a:latin typeface="+mj-lt"/>
              </a:endParaRPr>
            </a:p>
          </p:txBody>
        </p:sp>
        <p:pic>
          <p:nvPicPr>
            <p:cNvPr id="36" name="그림 31">
              <a:extLst>
                <a:ext uri="{FF2B5EF4-FFF2-40B4-BE49-F238E27FC236}">
                  <a16:creationId xmlns:a16="http://schemas.microsoft.com/office/drawing/2014/main" id="{50CD620B-6B75-CB16-14DF-EE4BB5BEF78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757335" y="2554858"/>
              <a:ext cx="596940" cy="750582"/>
            </a:xfrm>
            <a:prstGeom prst="rect">
              <a:avLst/>
            </a:prstGeom>
          </p:spPr>
        </p:pic>
      </p:grpSp>
      <p:sp>
        <p:nvSpPr>
          <p:cNvPr id="37" name="TextBox 36">
            <a:extLst>
              <a:ext uri="{FF2B5EF4-FFF2-40B4-BE49-F238E27FC236}">
                <a16:creationId xmlns:a16="http://schemas.microsoft.com/office/drawing/2014/main" id="{37B7FB40-7209-2847-FC2A-FDF1E0BF33EE}"/>
              </a:ext>
            </a:extLst>
          </p:cNvPr>
          <p:cNvSpPr txBox="1"/>
          <p:nvPr/>
        </p:nvSpPr>
        <p:spPr>
          <a:xfrm>
            <a:off x="3982296" y="4929810"/>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38" name="TextBox 37">
            <a:extLst>
              <a:ext uri="{FF2B5EF4-FFF2-40B4-BE49-F238E27FC236}">
                <a16:creationId xmlns:a16="http://schemas.microsoft.com/office/drawing/2014/main" id="{11D6E361-1E40-3EFD-E2BD-F5F85ACD4A92}"/>
              </a:ext>
            </a:extLst>
          </p:cNvPr>
          <p:cNvSpPr txBox="1"/>
          <p:nvPr/>
        </p:nvSpPr>
        <p:spPr>
          <a:xfrm>
            <a:off x="643642" y="4965569"/>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39" name="TextBox 38">
            <a:extLst>
              <a:ext uri="{FF2B5EF4-FFF2-40B4-BE49-F238E27FC236}">
                <a16:creationId xmlns:a16="http://schemas.microsoft.com/office/drawing/2014/main" id="{FCF76CCB-34EE-E671-51F6-81ACD0962D02}"/>
              </a:ext>
            </a:extLst>
          </p:cNvPr>
          <p:cNvSpPr txBox="1"/>
          <p:nvPr/>
        </p:nvSpPr>
        <p:spPr>
          <a:xfrm>
            <a:off x="532460" y="1582341"/>
            <a:ext cx="6066274" cy="1846659"/>
          </a:xfrm>
          <a:prstGeom prst="rect">
            <a:avLst/>
          </a:prstGeom>
          <a:noFill/>
        </p:spPr>
        <p:txBody>
          <a:bodyPr wrap="square">
            <a:spAutoFit/>
          </a:bodyPr>
          <a:lstStyle/>
          <a:p>
            <a:pPr algn="ctr" rtl="1">
              <a:lnSpc>
                <a:spcPct val="250000"/>
              </a:lnSpc>
            </a:pPr>
            <a:r>
              <a:rPr lang="fa-IR" sz="16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که شما به راحتی میتوانید بعد از خرید فایل آن را به راحتی تغییر دهید.</a:t>
            </a:r>
            <a:endParaRPr lang="en-US" sz="1600" dirty="0"/>
          </a:p>
        </p:txBody>
      </p:sp>
    </p:spTree>
    <p:extLst>
      <p:ext uri="{BB962C8B-B14F-4D97-AF65-F5344CB8AC3E}">
        <p14:creationId xmlns:p14="http://schemas.microsoft.com/office/powerpoint/2010/main" val="2642464562"/>
      </p:ext>
    </p:extLst>
  </p:cSld>
  <p:clrMapOvr>
    <a:masterClrMapping/>
  </p:clrMapOvr>
  <mc:AlternateContent xmlns:mc="http://schemas.openxmlformats.org/markup-compatibility/2006">
    <mc:Choice xmlns:p14="http://schemas.microsoft.com/office/powerpoint/2010/main" Requires="p14">
      <p:transition spd="slow" p14:dur="1400">
        <p14:door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down)">
                                      <p:cBhvr>
                                        <p:cTn id="19" dur="500"/>
                                        <p:tgtEl>
                                          <p:spTgt spid="3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1000"/>
                                        <p:tgtEl>
                                          <p:spTgt spid="34"/>
                                        </p:tgtEl>
                                      </p:cBhvr>
                                    </p:animEffect>
                                    <p:anim calcmode="lin" valueType="num">
                                      <p:cBhvr>
                                        <p:cTn id="25" dur="1000" fill="hold"/>
                                        <p:tgtEl>
                                          <p:spTgt spid="34"/>
                                        </p:tgtEl>
                                        <p:attrNameLst>
                                          <p:attrName>ppt_x</p:attrName>
                                        </p:attrNameLst>
                                      </p:cBhvr>
                                      <p:tavLst>
                                        <p:tav tm="0">
                                          <p:val>
                                            <p:strVal val="#ppt_x"/>
                                          </p:val>
                                        </p:tav>
                                        <p:tav tm="100000">
                                          <p:val>
                                            <p:strVal val="#ppt_x"/>
                                          </p:val>
                                        </p:tav>
                                      </p:tavLst>
                                    </p:anim>
                                    <p:anim calcmode="lin" valueType="num">
                                      <p:cBhvr>
                                        <p:cTn id="26"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1000"/>
                                        <p:tgtEl>
                                          <p:spTgt spid="37"/>
                                        </p:tgtEl>
                                      </p:cBhvr>
                                    </p:animEffect>
                                    <p:anim calcmode="lin" valueType="num">
                                      <p:cBhvr>
                                        <p:cTn id="32" dur="1000" fill="hold"/>
                                        <p:tgtEl>
                                          <p:spTgt spid="37"/>
                                        </p:tgtEl>
                                        <p:attrNameLst>
                                          <p:attrName>ppt_x</p:attrName>
                                        </p:attrNameLst>
                                      </p:cBhvr>
                                      <p:tavLst>
                                        <p:tav tm="0">
                                          <p:val>
                                            <p:strVal val="#ppt_x"/>
                                          </p:val>
                                        </p:tav>
                                        <p:tav tm="100000">
                                          <p:val>
                                            <p:strVal val="#ppt_x"/>
                                          </p:val>
                                        </p:tav>
                                      </p:tavLst>
                                    </p:anim>
                                    <p:anim calcmode="lin" valueType="num">
                                      <p:cBhvr>
                                        <p:cTn id="33"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fade">
                                      <p:cBhvr>
                                        <p:cTn id="45" dur="1000"/>
                                        <p:tgtEl>
                                          <p:spTgt spid="38"/>
                                        </p:tgtEl>
                                      </p:cBhvr>
                                    </p:animEffect>
                                    <p:anim calcmode="lin" valueType="num">
                                      <p:cBhvr>
                                        <p:cTn id="46" dur="1000" fill="hold"/>
                                        <p:tgtEl>
                                          <p:spTgt spid="38"/>
                                        </p:tgtEl>
                                        <p:attrNameLst>
                                          <p:attrName>ppt_x</p:attrName>
                                        </p:attrNameLst>
                                      </p:cBhvr>
                                      <p:tavLst>
                                        <p:tav tm="0">
                                          <p:val>
                                            <p:strVal val="#ppt_x"/>
                                          </p:val>
                                        </p:tav>
                                        <p:tav tm="100000">
                                          <p:val>
                                            <p:strVal val="#ppt_x"/>
                                          </p:val>
                                        </p:tav>
                                      </p:tavLst>
                                    </p:anim>
                                    <p:anim calcmode="lin" valueType="num">
                                      <p:cBhvr>
                                        <p:cTn id="4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Marcador de posición de imagen 3">
            <a:extLst>
              <a:ext uri="{FF2B5EF4-FFF2-40B4-BE49-F238E27FC236}">
                <a16:creationId xmlns:a16="http://schemas.microsoft.com/office/drawing/2014/main" id="{CE3F220D-27F6-975D-5B0F-4FBA6138D7D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48005" y="465421"/>
            <a:ext cx="6430549" cy="5860473"/>
          </a:xfrm>
          <a:custGeom>
            <a:avLst/>
            <a:gdLst>
              <a:gd name="connsiteX0" fmla="*/ 1125512 w 7371202"/>
              <a:gd name="connsiteY0" fmla="*/ 3560105 h 6717736"/>
              <a:gd name="connsiteX1" fmla="*/ 1121304 w 7371202"/>
              <a:gd name="connsiteY1" fmla="*/ 3562279 h 6717736"/>
              <a:gd name="connsiteX2" fmla="*/ 1131678 w 7371202"/>
              <a:gd name="connsiteY2" fmla="*/ 3584476 h 6717736"/>
              <a:gd name="connsiteX3" fmla="*/ 1154088 w 7371202"/>
              <a:gd name="connsiteY3" fmla="*/ 3581360 h 6717736"/>
              <a:gd name="connsiteX4" fmla="*/ 1159070 w 7371202"/>
              <a:gd name="connsiteY4" fmla="*/ 3569282 h 6717736"/>
              <a:gd name="connsiteX5" fmla="*/ 1150723 w 7371202"/>
              <a:gd name="connsiteY5" fmla="*/ 3560257 h 6717736"/>
              <a:gd name="connsiteX6" fmla="*/ 1125512 w 7371202"/>
              <a:gd name="connsiteY6" fmla="*/ 3560105 h 6717736"/>
              <a:gd name="connsiteX7" fmla="*/ 4374006 w 7371202"/>
              <a:gd name="connsiteY7" fmla="*/ 1465792 h 6717736"/>
              <a:gd name="connsiteX8" fmla="*/ 4350528 w 7371202"/>
              <a:gd name="connsiteY8" fmla="*/ 1480262 h 6717736"/>
              <a:gd name="connsiteX9" fmla="*/ 4348108 w 7371202"/>
              <a:gd name="connsiteY9" fmla="*/ 1493693 h 6717736"/>
              <a:gd name="connsiteX10" fmla="*/ 4387226 w 7371202"/>
              <a:gd name="connsiteY10" fmla="*/ 1512042 h 6717736"/>
              <a:gd name="connsiteX11" fmla="*/ 4453979 w 7371202"/>
              <a:gd name="connsiteY11" fmla="*/ 1545171 h 6717736"/>
              <a:gd name="connsiteX12" fmla="*/ 4704388 w 7371202"/>
              <a:gd name="connsiteY12" fmla="*/ 1676695 h 6717736"/>
              <a:gd name="connsiteX13" fmla="*/ 4711365 w 7371202"/>
              <a:gd name="connsiteY13" fmla="*/ 1680519 h 6717736"/>
              <a:gd name="connsiteX14" fmla="*/ 4711717 w 7371202"/>
              <a:gd name="connsiteY14" fmla="*/ 1680621 h 6717736"/>
              <a:gd name="connsiteX15" fmla="*/ 4729545 w 7371202"/>
              <a:gd name="connsiteY15" fmla="*/ 1676667 h 6717736"/>
              <a:gd name="connsiteX16" fmla="*/ 4716395 w 7371202"/>
              <a:gd name="connsiteY16" fmla="*/ 1661601 h 6717736"/>
              <a:gd name="connsiteX17" fmla="*/ 4702437 w 7371202"/>
              <a:gd name="connsiteY17" fmla="*/ 1647937 h 6717736"/>
              <a:gd name="connsiteX18" fmla="*/ 4705035 w 7371202"/>
              <a:gd name="connsiteY18" fmla="*/ 1628884 h 6717736"/>
              <a:gd name="connsiteX19" fmla="*/ 4719615 w 7371202"/>
              <a:gd name="connsiteY19" fmla="*/ 1629829 h 6717736"/>
              <a:gd name="connsiteX20" fmla="*/ 4735098 w 7371202"/>
              <a:gd name="connsiteY20" fmla="*/ 1635031 h 6717736"/>
              <a:gd name="connsiteX21" fmla="*/ 4740931 w 7371202"/>
              <a:gd name="connsiteY21" fmla="*/ 1610372 h 6717736"/>
              <a:gd name="connsiteX22" fmla="*/ 4723548 w 7371202"/>
              <a:gd name="connsiteY22" fmla="*/ 1590995 h 6717736"/>
              <a:gd name="connsiteX23" fmla="*/ 4631494 w 7371202"/>
              <a:gd name="connsiteY23" fmla="*/ 1610716 h 6717736"/>
              <a:gd name="connsiteX24" fmla="*/ 4638682 w 7371202"/>
              <a:gd name="connsiteY24" fmla="*/ 1592444 h 6717736"/>
              <a:gd name="connsiteX25" fmla="*/ 4630013 w 7371202"/>
              <a:gd name="connsiteY25" fmla="*/ 1546333 h 6717736"/>
              <a:gd name="connsiteX26" fmla="*/ 4612272 w 7371202"/>
              <a:gd name="connsiteY26" fmla="*/ 1530487 h 6717736"/>
              <a:gd name="connsiteX27" fmla="*/ 4593552 w 7371202"/>
              <a:gd name="connsiteY27" fmla="*/ 1530889 h 6717736"/>
              <a:gd name="connsiteX28" fmla="*/ 4569076 w 7371202"/>
              <a:gd name="connsiteY28" fmla="*/ 1535442 h 6717736"/>
              <a:gd name="connsiteX29" fmla="*/ 4536398 w 7371202"/>
              <a:gd name="connsiteY29" fmla="*/ 1522181 h 6717736"/>
              <a:gd name="connsiteX30" fmla="*/ 4524511 w 7371202"/>
              <a:gd name="connsiteY30" fmla="*/ 1507842 h 6717736"/>
              <a:gd name="connsiteX31" fmla="*/ 4484175 w 7371202"/>
              <a:gd name="connsiteY31" fmla="*/ 1484555 h 6717736"/>
              <a:gd name="connsiteX32" fmla="*/ 4420906 w 7371202"/>
              <a:gd name="connsiteY32" fmla="*/ 1483527 h 6717736"/>
              <a:gd name="connsiteX33" fmla="*/ 4407776 w 7371202"/>
              <a:gd name="connsiteY33" fmla="*/ 1494630 h 6717736"/>
              <a:gd name="connsiteX34" fmla="*/ 4381774 w 7371202"/>
              <a:gd name="connsiteY34" fmla="*/ 1507644 h 6717736"/>
              <a:gd name="connsiteX35" fmla="*/ 4384014 w 7371202"/>
              <a:gd name="connsiteY35" fmla="*/ 1492122 h 6717736"/>
              <a:gd name="connsiteX36" fmla="*/ 4374006 w 7371202"/>
              <a:gd name="connsiteY36" fmla="*/ 1465792 h 6717736"/>
              <a:gd name="connsiteX37" fmla="*/ 4108485 w 7371202"/>
              <a:gd name="connsiteY37" fmla="*/ 1319499 h 6717736"/>
              <a:gd name="connsiteX38" fmla="*/ 4051461 w 7371202"/>
              <a:gd name="connsiteY38" fmla="*/ 1337490 h 6717736"/>
              <a:gd name="connsiteX39" fmla="*/ 4036748 w 7371202"/>
              <a:gd name="connsiteY39" fmla="*/ 1348645 h 6717736"/>
              <a:gd name="connsiteX40" fmla="*/ 4319647 w 7371202"/>
              <a:gd name="connsiteY40" fmla="*/ 1480345 h 6717736"/>
              <a:gd name="connsiteX41" fmla="*/ 4339901 w 7371202"/>
              <a:gd name="connsiteY41" fmla="*/ 1489845 h 6717736"/>
              <a:gd name="connsiteX42" fmla="*/ 4317913 w 7371202"/>
              <a:gd name="connsiteY42" fmla="*/ 1445784 h 6717736"/>
              <a:gd name="connsiteX43" fmla="*/ 4272813 w 7371202"/>
              <a:gd name="connsiteY43" fmla="*/ 1411105 h 6717736"/>
              <a:gd name="connsiteX44" fmla="*/ 4213837 w 7371202"/>
              <a:gd name="connsiteY44" fmla="*/ 1367711 h 6717736"/>
              <a:gd name="connsiteX45" fmla="*/ 4190168 w 7371202"/>
              <a:gd name="connsiteY45" fmla="*/ 1370863 h 6717736"/>
              <a:gd name="connsiteX46" fmla="*/ 4176491 w 7371202"/>
              <a:gd name="connsiteY46" fmla="*/ 1374177 h 6717736"/>
              <a:gd name="connsiteX47" fmla="*/ 4153258 w 7371202"/>
              <a:gd name="connsiteY47" fmla="*/ 1353289 h 6717736"/>
              <a:gd name="connsiteX48" fmla="*/ 4108485 w 7371202"/>
              <a:gd name="connsiteY48" fmla="*/ 1319499 h 6717736"/>
              <a:gd name="connsiteX49" fmla="*/ 3695984 w 7371202"/>
              <a:gd name="connsiteY49" fmla="*/ 0 h 6717736"/>
              <a:gd name="connsiteX50" fmla="*/ 3711032 w 7371202"/>
              <a:gd name="connsiteY50" fmla="*/ 29241 h 6717736"/>
              <a:gd name="connsiteX51" fmla="*/ 3733984 w 7371202"/>
              <a:gd name="connsiteY51" fmla="*/ 33150 h 6717736"/>
              <a:gd name="connsiteX52" fmla="*/ 3751801 w 7371202"/>
              <a:gd name="connsiteY52" fmla="*/ 28489 h 6717736"/>
              <a:gd name="connsiteX53" fmla="*/ 3771422 w 7371202"/>
              <a:gd name="connsiteY53" fmla="*/ 32344 h 6717736"/>
              <a:gd name="connsiteX54" fmla="*/ 3790423 w 7371202"/>
              <a:gd name="connsiteY54" fmla="*/ 48920 h 6717736"/>
              <a:gd name="connsiteX55" fmla="*/ 3806809 w 7371202"/>
              <a:gd name="connsiteY55" fmla="*/ 58379 h 6717736"/>
              <a:gd name="connsiteX56" fmla="*/ 3834087 w 7371202"/>
              <a:gd name="connsiteY56" fmla="*/ 72260 h 6717736"/>
              <a:gd name="connsiteX57" fmla="*/ 3865223 w 7371202"/>
              <a:gd name="connsiteY57" fmla="*/ 67816 h 6717736"/>
              <a:gd name="connsiteX58" fmla="*/ 3888703 w 7371202"/>
              <a:gd name="connsiteY58" fmla="*/ 53345 h 6717736"/>
              <a:gd name="connsiteX59" fmla="*/ 3934342 w 7371202"/>
              <a:gd name="connsiteY59" fmla="*/ 70354 h 6717736"/>
              <a:gd name="connsiteX60" fmla="*/ 4064773 w 7371202"/>
              <a:gd name="connsiteY60" fmla="*/ 106421 h 6717736"/>
              <a:gd name="connsiteX61" fmla="*/ 4093201 w 7371202"/>
              <a:gd name="connsiteY61" fmla="*/ 89202 h 6717736"/>
              <a:gd name="connsiteX62" fmla="*/ 4100746 w 7371202"/>
              <a:gd name="connsiteY62" fmla="*/ 67401 h 6717736"/>
              <a:gd name="connsiteX63" fmla="*/ 4108139 w 7371202"/>
              <a:gd name="connsiteY63" fmla="*/ 86617 h 6717736"/>
              <a:gd name="connsiteX64" fmla="*/ 4190894 w 7371202"/>
              <a:gd name="connsiteY64" fmla="*/ 158684 h 6717736"/>
              <a:gd name="connsiteX65" fmla="*/ 4222405 w 7371202"/>
              <a:gd name="connsiteY65" fmla="*/ 176877 h 6717736"/>
              <a:gd name="connsiteX66" fmla="*/ 4233298 w 7371202"/>
              <a:gd name="connsiteY66" fmla="*/ 181298 h 6717736"/>
              <a:gd name="connsiteX67" fmla="*/ 4237701 w 7371202"/>
              <a:gd name="connsiteY67" fmla="*/ 170761 h 6717736"/>
              <a:gd name="connsiteX68" fmla="*/ 4250025 w 7371202"/>
              <a:gd name="connsiteY68" fmla="*/ 161061 h 6717736"/>
              <a:gd name="connsiteX69" fmla="*/ 4263795 w 7371202"/>
              <a:gd name="connsiteY69" fmla="*/ 163406 h 6717736"/>
              <a:gd name="connsiteX70" fmla="*/ 4281876 w 7371202"/>
              <a:gd name="connsiteY70" fmla="*/ 149555 h 6717736"/>
              <a:gd name="connsiteX71" fmla="*/ 4288705 w 7371202"/>
              <a:gd name="connsiteY71" fmla="*/ 134814 h 6717736"/>
              <a:gd name="connsiteX72" fmla="*/ 4303380 w 7371202"/>
              <a:gd name="connsiteY72" fmla="*/ 141418 h 6717736"/>
              <a:gd name="connsiteX73" fmla="*/ 4332745 w 7371202"/>
              <a:gd name="connsiteY73" fmla="*/ 180793 h 6717736"/>
              <a:gd name="connsiteX74" fmla="*/ 4348942 w 7371202"/>
              <a:gd name="connsiteY74" fmla="*/ 178935 h 6717736"/>
              <a:gd name="connsiteX75" fmla="*/ 4354605 w 7371202"/>
              <a:gd name="connsiteY75" fmla="*/ 169125 h 6717736"/>
              <a:gd name="connsiteX76" fmla="*/ 4367474 w 7371202"/>
              <a:gd name="connsiteY76" fmla="*/ 167213 h 6717736"/>
              <a:gd name="connsiteX77" fmla="*/ 4406360 w 7371202"/>
              <a:gd name="connsiteY77" fmla="*/ 178453 h 6717736"/>
              <a:gd name="connsiteX78" fmla="*/ 4469741 w 7371202"/>
              <a:gd name="connsiteY78" fmla="*/ 211309 h 6717736"/>
              <a:gd name="connsiteX79" fmla="*/ 4517450 w 7371202"/>
              <a:gd name="connsiteY79" fmla="*/ 227643 h 6717736"/>
              <a:gd name="connsiteX80" fmla="*/ 4603049 w 7371202"/>
              <a:gd name="connsiteY80" fmla="*/ 245301 h 6717736"/>
              <a:gd name="connsiteX81" fmla="*/ 4657775 w 7371202"/>
              <a:gd name="connsiteY81" fmla="*/ 258214 h 6717736"/>
              <a:gd name="connsiteX82" fmla="*/ 4690548 w 7371202"/>
              <a:gd name="connsiteY82" fmla="*/ 277134 h 6717736"/>
              <a:gd name="connsiteX83" fmla="*/ 4705221 w 7371202"/>
              <a:gd name="connsiteY83" fmla="*/ 283738 h 6717736"/>
              <a:gd name="connsiteX84" fmla="*/ 4775244 w 7371202"/>
              <a:gd name="connsiteY84" fmla="*/ 290534 h 6717736"/>
              <a:gd name="connsiteX85" fmla="*/ 4928907 w 7371202"/>
              <a:gd name="connsiteY85" fmla="*/ 347489 h 6717736"/>
              <a:gd name="connsiteX86" fmla="*/ 5014522 w 7371202"/>
              <a:gd name="connsiteY86" fmla="*/ 391313 h 6717736"/>
              <a:gd name="connsiteX87" fmla="*/ 5106425 w 7371202"/>
              <a:gd name="connsiteY87" fmla="*/ 412610 h 6717736"/>
              <a:gd name="connsiteX88" fmla="*/ 5121456 w 7371202"/>
              <a:gd name="connsiteY88" fmla="*/ 415684 h 6717736"/>
              <a:gd name="connsiteX89" fmla="*/ 5282418 w 7371202"/>
              <a:gd name="connsiteY89" fmla="*/ 486194 h 6717736"/>
              <a:gd name="connsiteX90" fmla="*/ 5454724 w 7371202"/>
              <a:gd name="connsiteY90" fmla="*/ 563255 h 6717736"/>
              <a:gd name="connsiteX91" fmla="*/ 5671955 w 7371202"/>
              <a:gd name="connsiteY91" fmla="*/ 664382 h 6717736"/>
              <a:gd name="connsiteX92" fmla="*/ 5770533 w 7371202"/>
              <a:gd name="connsiteY92" fmla="*/ 711955 h 6717736"/>
              <a:gd name="connsiteX93" fmla="*/ 6136231 w 7371202"/>
              <a:gd name="connsiteY93" fmla="*/ 908145 h 6717736"/>
              <a:gd name="connsiteX94" fmla="*/ 6142083 w 7371202"/>
              <a:gd name="connsiteY94" fmla="*/ 909654 h 6717736"/>
              <a:gd name="connsiteX95" fmla="*/ 6166031 w 7371202"/>
              <a:gd name="connsiteY95" fmla="*/ 923480 h 6717736"/>
              <a:gd name="connsiteX96" fmla="*/ 6242109 w 7371202"/>
              <a:gd name="connsiteY96" fmla="*/ 969273 h 6717736"/>
              <a:gd name="connsiteX97" fmla="*/ 6361136 w 7371202"/>
              <a:gd name="connsiteY97" fmla="*/ 1045467 h 6717736"/>
              <a:gd name="connsiteX98" fmla="*/ 6523205 w 7371202"/>
              <a:gd name="connsiteY98" fmla="*/ 1157722 h 6717736"/>
              <a:gd name="connsiteX99" fmla="*/ 6739832 w 7371202"/>
              <a:gd name="connsiteY99" fmla="*/ 1297738 h 6717736"/>
              <a:gd name="connsiteX100" fmla="*/ 7020477 w 7371202"/>
              <a:gd name="connsiteY100" fmla="*/ 1484058 h 6717736"/>
              <a:gd name="connsiteX101" fmla="*/ 7302042 w 7371202"/>
              <a:gd name="connsiteY101" fmla="*/ 1700803 h 6717736"/>
              <a:gd name="connsiteX102" fmla="*/ 7371201 w 7371202"/>
              <a:gd name="connsiteY102" fmla="*/ 1753404 h 6717736"/>
              <a:gd name="connsiteX103" fmla="*/ 7371202 w 7371202"/>
              <a:gd name="connsiteY103" fmla="*/ 6717736 h 6717736"/>
              <a:gd name="connsiteX104" fmla="*/ 6058546 w 7371202"/>
              <a:gd name="connsiteY104" fmla="*/ 6717735 h 6717736"/>
              <a:gd name="connsiteX105" fmla="*/ 6054328 w 7371202"/>
              <a:gd name="connsiteY105" fmla="*/ 6710672 h 6717736"/>
              <a:gd name="connsiteX106" fmla="*/ 6023208 w 7371202"/>
              <a:gd name="connsiteY106" fmla="*/ 6690697 h 6717736"/>
              <a:gd name="connsiteX107" fmla="*/ 5962178 w 7371202"/>
              <a:gd name="connsiteY107" fmla="*/ 6641701 h 6717736"/>
              <a:gd name="connsiteX108" fmla="*/ 5953323 w 7371202"/>
              <a:gd name="connsiteY108" fmla="*/ 6641175 h 6717736"/>
              <a:gd name="connsiteX109" fmla="*/ 5924042 w 7371202"/>
              <a:gd name="connsiteY109" fmla="*/ 6640325 h 6717736"/>
              <a:gd name="connsiteX110" fmla="*/ 5879115 w 7371202"/>
              <a:gd name="connsiteY110" fmla="*/ 6618973 h 6717736"/>
              <a:gd name="connsiteX111" fmla="*/ 5853515 w 7371202"/>
              <a:gd name="connsiteY111" fmla="*/ 6572083 h 6717736"/>
              <a:gd name="connsiteX112" fmla="*/ 5825121 w 7371202"/>
              <a:gd name="connsiteY112" fmla="*/ 6541929 h 6717736"/>
              <a:gd name="connsiteX113" fmla="*/ 5725525 w 7371202"/>
              <a:gd name="connsiteY113" fmla="*/ 6528004 h 6717736"/>
              <a:gd name="connsiteX114" fmla="*/ 5670560 w 7371202"/>
              <a:gd name="connsiteY114" fmla="*/ 6496270 h 6717736"/>
              <a:gd name="connsiteX115" fmla="*/ 5625660 w 7371202"/>
              <a:gd name="connsiteY115" fmla="*/ 6518509 h 6717736"/>
              <a:gd name="connsiteX116" fmla="*/ 5624585 w 7371202"/>
              <a:gd name="connsiteY116" fmla="*/ 6536236 h 6717736"/>
              <a:gd name="connsiteX117" fmla="*/ 5584868 w 7371202"/>
              <a:gd name="connsiteY117" fmla="*/ 6458263 h 6717736"/>
              <a:gd name="connsiteX118" fmla="*/ 5555238 w 7371202"/>
              <a:gd name="connsiteY118" fmla="*/ 6477851 h 6717736"/>
              <a:gd name="connsiteX119" fmla="*/ 5532453 w 7371202"/>
              <a:gd name="connsiteY119" fmla="*/ 6457816 h 6717736"/>
              <a:gd name="connsiteX120" fmla="*/ 5506420 w 7371202"/>
              <a:gd name="connsiteY120" fmla="*/ 6447373 h 6717736"/>
              <a:gd name="connsiteX121" fmla="*/ 5463400 w 7371202"/>
              <a:gd name="connsiteY121" fmla="*/ 6438589 h 6717736"/>
              <a:gd name="connsiteX122" fmla="*/ 5430227 w 7371202"/>
              <a:gd name="connsiteY122" fmla="*/ 6428611 h 6717736"/>
              <a:gd name="connsiteX123" fmla="*/ 5371910 w 7371202"/>
              <a:gd name="connsiteY123" fmla="*/ 6378887 h 6717736"/>
              <a:gd name="connsiteX124" fmla="*/ 5343974 w 7371202"/>
              <a:gd name="connsiteY124" fmla="*/ 6355877 h 6717736"/>
              <a:gd name="connsiteX125" fmla="*/ 5332218 w 7371202"/>
              <a:gd name="connsiteY125" fmla="*/ 6344505 h 6717736"/>
              <a:gd name="connsiteX126" fmla="*/ 5375215 w 7371202"/>
              <a:gd name="connsiteY126" fmla="*/ 6309699 h 6717736"/>
              <a:gd name="connsiteX127" fmla="*/ 5416170 w 7371202"/>
              <a:gd name="connsiteY127" fmla="*/ 6337930 h 6717736"/>
              <a:gd name="connsiteX128" fmla="*/ 5421054 w 7371202"/>
              <a:gd name="connsiteY128" fmla="*/ 6345336 h 6717736"/>
              <a:gd name="connsiteX129" fmla="*/ 5437855 w 7371202"/>
              <a:gd name="connsiteY129" fmla="*/ 6332102 h 6717736"/>
              <a:gd name="connsiteX130" fmla="*/ 5436675 w 7371202"/>
              <a:gd name="connsiteY130" fmla="*/ 6322246 h 6717736"/>
              <a:gd name="connsiteX131" fmla="*/ 5343119 w 7371202"/>
              <a:gd name="connsiteY131" fmla="*/ 6281992 h 6717736"/>
              <a:gd name="connsiteX132" fmla="*/ 5323231 w 7371202"/>
              <a:gd name="connsiteY132" fmla="*/ 6272805 h 6717736"/>
              <a:gd name="connsiteX133" fmla="*/ 5305599 w 7371202"/>
              <a:gd name="connsiteY133" fmla="*/ 6255744 h 6717736"/>
              <a:gd name="connsiteX134" fmla="*/ 5244434 w 7371202"/>
              <a:gd name="connsiteY134" fmla="*/ 6282355 h 6717736"/>
              <a:gd name="connsiteX135" fmla="*/ 5243547 w 7371202"/>
              <a:gd name="connsiteY135" fmla="*/ 6311657 h 6717736"/>
              <a:gd name="connsiteX136" fmla="*/ 5224759 w 7371202"/>
              <a:gd name="connsiteY136" fmla="*/ 6328331 h 6717736"/>
              <a:gd name="connsiteX137" fmla="*/ 5214266 w 7371202"/>
              <a:gd name="connsiteY137" fmla="*/ 6310806 h 6717736"/>
              <a:gd name="connsiteX138" fmla="*/ 5191750 w 7371202"/>
              <a:gd name="connsiteY138" fmla="*/ 6286339 h 6717736"/>
              <a:gd name="connsiteX139" fmla="*/ 5151976 w 7371202"/>
              <a:gd name="connsiteY139" fmla="*/ 6267963 h 6717736"/>
              <a:gd name="connsiteX140" fmla="*/ 5083111 w 7371202"/>
              <a:gd name="connsiteY140" fmla="*/ 6260311 h 6717736"/>
              <a:gd name="connsiteX141" fmla="*/ 5041244 w 7371202"/>
              <a:gd name="connsiteY141" fmla="*/ 6217792 h 6717736"/>
              <a:gd name="connsiteX142" fmla="*/ 5013306 w 7371202"/>
              <a:gd name="connsiteY142" fmla="*/ 6194782 h 6717736"/>
              <a:gd name="connsiteX143" fmla="*/ 4880890 w 7371202"/>
              <a:gd name="connsiteY143" fmla="*/ 6150439 h 6717736"/>
              <a:gd name="connsiteX144" fmla="*/ 4835776 w 7371202"/>
              <a:gd name="connsiteY144" fmla="*/ 6117512 h 6717736"/>
              <a:gd name="connsiteX145" fmla="*/ 4805908 w 7371202"/>
              <a:gd name="connsiteY145" fmla="*/ 6038345 h 6717736"/>
              <a:gd name="connsiteX146" fmla="*/ 4808243 w 7371202"/>
              <a:gd name="connsiteY146" fmla="*/ 6014465 h 6717736"/>
              <a:gd name="connsiteX147" fmla="*/ 4780843 w 7371202"/>
              <a:gd name="connsiteY147" fmla="*/ 5982592 h 6717736"/>
              <a:gd name="connsiteX148" fmla="*/ 4744717 w 7371202"/>
              <a:gd name="connsiteY148" fmla="*/ 6021364 h 6717736"/>
              <a:gd name="connsiteX149" fmla="*/ 4751077 w 7371202"/>
              <a:gd name="connsiteY149" fmla="*/ 6077785 h 6717736"/>
              <a:gd name="connsiteX150" fmla="*/ 4749009 w 7371202"/>
              <a:gd name="connsiteY150" fmla="*/ 6097232 h 6717736"/>
              <a:gd name="connsiteX151" fmla="*/ 4725067 w 7371202"/>
              <a:gd name="connsiteY151" fmla="*/ 6110931 h 6717736"/>
              <a:gd name="connsiteX152" fmla="*/ 4708160 w 7371202"/>
              <a:gd name="connsiteY152" fmla="*/ 6096583 h 6717736"/>
              <a:gd name="connsiteX153" fmla="*/ 4578671 w 7371202"/>
              <a:gd name="connsiteY153" fmla="*/ 5959900 h 6717736"/>
              <a:gd name="connsiteX154" fmla="*/ 4598129 w 7371202"/>
              <a:gd name="connsiteY154" fmla="*/ 6005535 h 6717736"/>
              <a:gd name="connsiteX155" fmla="*/ 4609990 w 7371202"/>
              <a:gd name="connsiteY155" fmla="*/ 6044491 h 6717736"/>
              <a:gd name="connsiteX156" fmla="*/ 4585511 w 7371202"/>
              <a:gd name="connsiteY156" fmla="*/ 6067054 h 6717736"/>
              <a:gd name="connsiteX157" fmla="*/ 4453737 w 7371202"/>
              <a:gd name="connsiteY157" fmla="*/ 6041429 h 6717736"/>
              <a:gd name="connsiteX158" fmla="*/ 4410985 w 7371202"/>
              <a:gd name="connsiteY158" fmla="*/ 6028213 h 6717736"/>
              <a:gd name="connsiteX159" fmla="*/ 4366139 w 7371202"/>
              <a:gd name="connsiteY159" fmla="*/ 5990856 h 6717736"/>
              <a:gd name="connsiteX160" fmla="*/ 4322393 w 7371202"/>
              <a:gd name="connsiteY160" fmla="*/ 5979359 h 6717736"/>
              <a:gd name="connsiteX161" fmla="*/ 4309296 w 7371202"/>
              <a:gd name="connsiteY161" fmla="*/ 5990145 h 6717736"/>
              <a:gd name="connsiteX162" fmla="*/ 4317133 w 7371202"/>
              <a:gd name="connsiteY162" fmla="*/ 5948802 h 6717736"/>
              <a:gd name="connsiteX163" fmla="*/ 4316491 w 7371202"/>
              <a:gd name="connsiteY163" fmla="*/ 5930083 h 6717736"/>
              <a:gd name="connsiteX164" fmla="*/ 4299021 w 7371202"/>
              <a:gd name="connsiteY164" fmla="*/ 5881008 h 6717736"/>
              <a:gd name="connsiteX165" fmla="*/ 4296929 w 7371202"/>
              <a:gd name="connsiteY165" fmla="*/ 5856865 h 6717736"/>
              <a:gd name="connsiteX166" fmla="*/ 4238343 w 7371202"/>
              <a:gd name="connsiteY166" fmla="*/ 5811574 h 6717736"/>
              <a:gd name="connsiteX167" fmla="*/ 4258441 w 7371202"/>
              <a:gd name="connsiteY167" fmla="*/ 5875927 h 6717736"/>
              <a:gd name="connsiteX168" fmla="*/ 4228276 w 7371202"/>
              <a:gd name="connsiteY168" fmla="*/ 5904379 h 6717736"/>
              <a:gd name="connsiteX169" fmla="*/ 4239817 w 7371202"/>
              <a:gd name="connsiteY169" fmla="*/ 5860587 h 6717736"/>
              <a:gd name="connsiteX170" fmla="*/ 4203747 w 7371202"/>
              <a:gd name="connsiteY170" fmla="*/ 5839762 h 6717736"/>
              <a:gd name="connsiteX171" fmla="*/ 4193523 w 7371202"/>
              <a:gd name="connsiteY171" fmla="*/ 5817805 h 6717736"/>
              <a:gd name="connsiteX172" fmla="*/ 4173343 w 7371202"/>
              <a:gd name="connsiteY172" fmla="*/ 5769459 h 6717736"/>
              <a:gd name="connsiteX173" fmla="*/ 4133382 w 7371202"/>
              <a:gd name="connsiteY173" fmla="*/ 5739507 h 6717736"/>
              <a:gd name="connsiteX174" fmla="*/ 4112234 w 7371202"/>
              <a:gd name="connsiteY174" fmla="*/ 5736471 h 6717736"/>
              <a:gd name="connsiteX175" fmla="*/ 4087650 w 7371202"/>
              <a:gd name="connsiteY175" fmla="*/ 5731451 h 6717736"/>
              <a:gd name="connsiteX176" fmla="*/ 4016667 w 7371202"/>
              <a:gd name="connsiteY176" fmla="*/ 5656067 h 6717736"/>
              <a:gd name="connsiteX177" fmla="*/ 3968679 w 7371202"/>
              <a:gd name="connsiteY177" fmla="*/ 5655883 h 6717736"/>
              <a:gd name="connsiteX178" fmla="*/ 3954588 w 7371202"/>
              <a:gd name="connsiteY178" fmla="*/ 5668389 h 6717736"/>
              <a:gd name="connsiteX179" fmla="*/ 3933709 w 7371202"/>
              <a:gd name="connsiteY179" fmla="*/ 5660921 h 6717736"/>
              <a:gd name="connsiteX180" fmla="*/ 3931267 w 7371202"/>
              <a:gd name="connsiteY180" fmla="*/ 5657218 h 6717736"/>
              <a:gd name="connsiteX181" fmla="*/ 3902792 w 7371202"/>
              <a:gd name="connsiteY181" fmla="*/ 5643071 h 6717736"/>
              <a:gd name="connsiteX182" fmla="*/ 3851720 w 7371202"/>
              <a:gd name="connsiteY182" fmla="*/ 5620465 h 6717736"/>
              <a:gd name="connsiteX183" fmla="*/ 3811034 w 7371202"/>
              <a:gd name="connsiteY183" fmla="*/ 5587802 h 6717736"/>
              <a:gd name="connsiteX184" fmla="*/ 3733580 w 7371202"/>
              <a:gd name="connsiteY184" fmla="*/ 5575191 h 6717736"/>
              <a:gd name="connsiteX185" fmla="*/ 3696330 w 7371202"/>
              <a:gd name="connsiteY185" fmla="*/ 5544512 h 6717736"/>
              <a:gd name="connsiteX186" fmla="*/ 3663158 w 7371202"/>
              <a:gd name="connsiteY186" fmla="*/ 5534534 h 6717736"/>
              <a:gd name="connsiteX187" fmla="*/ 3644265 w 7371202"/>
              <a:gd name="connsiteY187" fmla="*/ 5523625 h 6717736"/>
              <a:gd name="connsiteX188" fmla="*/ 3644777 w 7371202"/>
              <a:gd name="connsiteY188" fmla="*/ 5471172 h 6717736"/>
              <a:gd name="connsiteX189" fmla="*/ 3633666 w 7371202"/>
              <a:gd name="connsiteY189" fmla="*/ 5478517 h 6717736"/>
              <a:gd name="connsiteX190" fmla="*/ 3585411 w 7371202"/>
              <a:gd name="connsiteY190" fmla="*/ 5482766 h 6717736"/>
              <a:gd name="connsiteX191" fmla="*/ 3540029 w 7371202"/>
              <a:gd name="connsiteY191" fmla="*/ 5454270 h 6717736"/>
              <a:gd name="connsiteX192" fmla="*/ 3451918 w 7371202"/>
              <a:gd name="connsiteY192" fmla="*/ 5456150 h 6717736"/>
              <a:gd name="connsiteX193" fmla="*/ 3414612 w 7371202"/>
              <a:gd name="connsiteY193" fmla="*/ 5485066 h 6717736"/>
              <a:gd name="connsiteX194" fmla="*/ 3396630 w 7371202"/>
              <a:gd name="connsiteY194" fmla="*/ 5488445 h 6717736"/>
              <a:gd name="connsiteX195" fmla="*/ 3399422 w 7371202"/>
              <a:gd name="connsiteY195" fmla="*/ 5471710 h 6717736"/>
              <a:gd name="connsiteX196" fmla="*/ 3408441 w 7371202"/>
              <a:gd name="connsiteY196" fmla="*/ 5440222 h 6717736"/>
              <a:gd name="connsiteX197" fmla="*/ 3418104 w 7371202"/>
              <a:gd name="connsiteY197" fmla="*/ 5427453 h 6717736"/>
              <a:gd name="connsiteX198" fmla="*/ 3416548 w 7371202"/>
              <a:gd name="connsiteY198" fmla="*/ 5394447 h 6717736"/>
              <a:gd name="connsiteX199" fmla="*/ 3346314 w 7371202"/>
              <a:gd name="connsiteY199" fmla="*/ 5365364 h 6717736"/>
              <a:gd name="connsiteX200" fmla="*/ 3303480 w 7371202"/>
              <a:gd name="connsiteY200" fmla="*/ 5368156 h 6717736"/>
              <a:gd name="connsiteX201" fmla="*/ 3268054 w 7371202"/>
              <a:gd name="connsiteY201" fmla="*/ 5366050 h 6717736"/>
              <a:gd name="connsiteX202" fmla="*/ 3141781 w 7371202"/>
              <a:gd name="connsiteY202" fmla="*/ 5322961 h 6717736"/>
              <a:gd name="connsiteX203" fmla="*/ 3137352 w 7371202"/>
              <a:gd name="connsiteY203" fmla="*/ 5322698 h 6717736"/>
              <a:gd name="connsiteX204" fmla="*/ 3059955 w 7371202"/>
              <a:gd name="connsiteY204" fmla="*/ 5250491 h 6717736"/>
              <a:gd name="connsiteX205" fmla="*/ 3052279 w 7371202"/>
              <a:gd name="connsiteY205" fmla="*/ 5259820 h 6717736"/>
              <a:gd name="connsiteX206" fmla="*/ 3032579 w 7371202"/>
              <a:gd name="connsiteY206" fmla="*/ 5262207 h 6717736"/>
              <a:gd name="connsiteX207" fmla="*/ 3023267 w 7371202"/>
              <a:gd name="connsiteY207" fmla="*/ 5254537 h 6717736"/>
              <a:gd name="connsiteX208" fmla="*/ 3014329 w 7371202"/>
              <a:gd name="connsiteY208" fmla="*/ 5270018 h 6717736"/>
              <a:gd name="connsiteX209" fmla="*/ 3011805 w 7371202"/>
              <a:gd name="connsiteY209" fmla="*/ 5282322 h 6717736"/>
              <a:gd name="connsiteX210" fmla="*/ 2999244 w 7371202"/>
              <a:gd name="connsiteY210" fmla="*/ 5284244 h 6717736"/>
              <a:gd name="connsiteX211" fmla="*/ 2962989 w 7371202"/>
              <a:gd name="connsiteY211" fmla="*/ 5251844 h 6717736"/>
              <a:gd name="connsiteX212" fmla="*/ 2918356 w 7371202"/>
              <a:gd name="connsiteY212" fmla="*/ 5269650 h 6717736"/>
              <a:gd name="connsiteX213" fmla="*/ 2963688 w 7371202"/>
              <a:gd name="connsiteY213" fmla="*/ 5210965 h 6717736"/>
              <a:gd name="connsiteX214" fmla="*/ 2970827 w 7371202"/>
              <a:gd name="connsiteY214" fmla="*/ 5210500 h 6717736"/>
              <a:gd name="connsiteX215" fmla="*/ 3001638 w 7371202"/>
              <a:gd name="connsiteY215" fmla="*/ 5200767 h 6717736"/>
              <a:gd name="connsiteX216" fmla="*/ 2979122 w 7371202"/>
              <a:gd name="connsiteY216" fmla="*/ 5176301 h 6717736"/>
              <a:gd name="connsiteX217" fmla="*/ 2904003 w 7371202"/>
              <a:gd name="connsiteY217" fmla="*/ 5139811 h 6717736"/>
              <a:gd name="connsiteX218" fmla="*/ 2888544 w 7371202"/>
              <a:gd name="connsiteY218" fmla="*/ 5130885 h 6717736"/>
              <a:gd name="connsiteX219" fmla="*/ 2848959 w 7371202"/>
              <a:gd name="connsiteY219" fmla="*/ 5124086 h 6717736"/>
              <a:gd name="connsiteX220" fmla="*/ 2820670 w 7371202"/>
              <a:gd name="connsiteY220" fmla="*/ 5121514 h 6717736"/>
              <a:gd name="connsiteX221" fmla="*/ 2788868 w 7371202"/>
              <a:gd name="connsiteY221" fmla="*/ 5132967 h 6717736"/>
              <a:gd name="connsiteX222" fmla="*/ 2757600 w 7371202"/>
              <a:gd name="connsiteY222" fmla="*/ 5135556 h 6717736"/>
              <a:gd name="connsiteX223" fmla="*/ 2742411 w 7371202"/>
              <a:gd name="connsiteY223" fmla="*/ 5122199 h 6717736"/>
              <a:gd name="connsiteX224" fmla="*/ 2734360 w 7371202"/>
              <a:gd name="connsiteY224" fmla="*/ 5108378 h 6717736"/>
              <a:gd name="connsiteX225" fmla="*/ 2696117 w 7371202"/>
              <a:gd name="connsiteY225" fmla="*/ 5079418 h 6717736"/>
              <a:gd name="connsiteX226" fmla="*/ 2674969 w 7371202"/>
              <a:gd name="connsiteY226" fmla="*/ 5076382 h 6717736"/>
              <a:gd name="connsiteX227" fmla="*/ 2546629 w 7371202"/>
              <a:gd name="connsiteY227" fmla="*/ 5052740 h 6717736"/>
              <a:gd name="connsiteX228" fmla="*/ 2488956 w 7371202"/>
              <a:gd name="connsiteY228" fmla="*/ 5021736 h 6717736"/>
              <a:gd name="connsiteX229" fmla="*/ 2462090 w 7371202"/>
              <a:gd name="connsiteY229" fmla="*/ 4980997 h 6717736"/>
              <a:gd name="connsiteX230" fmla="*/ 2426853 w 7371202"/>
              <a:gd name="connsiteY230" fmla="*/ 4990469 h 6717736"/>
              <a:gd name="connsiteX231" fmla="*/ 2387242 w 7371202"/>
              <a:gd name="connsiteY231" fmla="*/ 4940077 h 6717736"/>
              <a:gd name="connsiteX232" fmla="*/ 2384881 w 7371202"/>
              <a:gd name="connsiteY232" fmla="*/ 4920367 h 6717736"/>
              <a:gd name="connsiteX233" fmla="*/ 2370953 w 7371202"/>
              <a:gd name="connsiteY233" fmla="*/ 4900858 h 6717736"/>
              <a:gd name="connsiteX234" fmla="*/ 2350715 w 7371202"/>
              <a:gd name="connsiteY234" fmla="*/ 4912109 h 6717736"/>
              <a:gd name="connsiteX235" fmla="*/ 2281981 w 7371202"/>
              <a:gd name="connsiteY235" fmla="*/ 4975630 h 6717736"/>
              <a:gd name="connsiteX236" fmla="*/ 2239684 w 7371202"/>
              <a:gd name="connsiteY236" fmla="*/ 4969557 h 6717736"/>
              <a:gd name="connsiteX237" fmla="*/ 2193495 w 7371202"/>
              <a:gd name="connsiteY237" fmla="*/ 4954358 h 6717736"/>
              <a:gd name="connsiteX238" fmla="*/ 2131312 w 7371202"/>
              <a:gd name="connsiteY238" fmla="*/ 4939098 h 6717736"/>
              <a:gd name="connsiteX239" fmla="*/ 2046988 w 7371202"/>
              <a:gd name="connsiteY239" fmla="*/ 4922521 h 6717736"/>
              <a:gd name="connsiteX240" fmla="*/ 1983354 w 7371202"/>
              <a:gd name="connsiteY240" fmla="*/ 4901837 h 6717736"/>
              <a:gd name="connsiteX241" fmla="*/ 1952145 w 7371202"/>
              <a:gd name="connsiteY241" fmla="*/ 4844829 h 6717736"/>
              <a:gd name="connsiteX242" fmla="*/ 1866452 w 7371202"/>
              <a:gd name="connsiteY242" fmla="*/ 4806821 h 6717736"/>
              <a:gd name="connsiteX243" fmla="*/ 1861755 w 7371202"/>
              <a:gd name="connsiteY243" fmla="*/ 4810990 h 6717736"/>
              <a:gd name="connsiteX244" fmla="*/ 1838434 w 7371202"/>
              <a:gd name="connsiteY244" fmla="*/ 4799819 h 6717736"/>
              <a:gd name="connsiteX245" fmla="*/ 1799465 w 7371202"/>
              <a:gd name="connsiteY245" fmla="*/ 4768147 h 6717736"/>
              <a:gd name="connsiteX246" fmla="*/ 1738544 w 7371202"/>
              <a:gd name="connsiteY246" fmla="*/ 4746735 h 6717736"/>
              <a:gd name="connsiteX247" fmla="*/ 1790234 w 7371202"/>
              <a:gd name="connsiteY247" fmla="*/ 4744469 h 6717736"/>
              <a:gd name="connsiteX248" fmla="*/ 1843830 w 7371202"/>
              <a:gd name="connsiteY248" fmla="*/ 4754772 h 6717736"/>
              <a:gd name="connsiteX249" fmla="*/ 1849145 w 7371202"/>
              <a:gd name="connsiteY249" fmla="*/ 4725733 h 6717736"/>
              <a:gd name="connsiteX250" fmla="*/ 1847508 w 7371202"/>
              <a:gd name="connsiteY250" fmla="*/ 4708733 h 6717736"/>
              <a:gd name="connsiteX251" fmla="*/ 1794800 w 7371202"/>
              <a:gd name="connsiteY251" fmla="*/ 4669129 h 6717736"/>
              <a:gd name="connsiteX252" fmla="*/ 1758381 w 7371202"/>
              <a:gd name="connsiteY252" fmla="*/ 4668742 h 6717736"/>
              <a:gd name="connsiteX253" fmla="*/ 1746089 w 7371202"/>
              <a:gd name="connsiteY253" fmla="*/ 4666233 h 6717736"/>
              <a:gd name="connsiteX254" fmla="*/ 1719519 w 7371202"/>
              <a:gd name="connsiteY254" fmla="*/ 4664653 h 6717736"/>
              <a:gd name="connsiteX255" fmla="*/ 1713829 w 7371202"/>
              <a:gd name="connsiteY255" fmla="*/ 4670543 h 6717736"/>
              <a:gd name="connsiteX256" fmla="*/ 1707203 w 7371202"/>
              <a:gd name="connsiteY256" fmla="*/ 4618553 h 6717736"/>
              <a:gd name="connsiteX257" fmla="*/ 1700869 w 7371202"/>
              <a:gd name="connsiteY257" fmla="*/ 4605724 h 6717736"/>
              <a:gd name="connsiteX258" fmla="*/ 1677197 w 7371202"/>
              <a:gd name="connsiteY258" fmla="*/ 4614991 h 6717736"/>
              <a:gd name="connsiteX259" fmla="*/ 1669896 w 7371202"/>
              <a:gd name="connsiteY259" fmla="*/ 4647471 h 6717736"/>
              <a:gd name="connsiteX260" fmla="*/ 1654812 w 7371202"/>
              <a:gd name="connsiteY260" fmla="*/ 4661697 h 6717736"/>
              <a:gd name="connsiteX261" fmla="*/ 1543462 w 7371202"/>
              <a:gd name="connsiteY261" fmla="*/ 4636397 h 6717736"/>
              <a:gd name="connsiteX262" fmla="*/ 1514612 w 7371202"/>
              <a:gd name="connsiteY262" fmla="*/ 4599100 h 6717736"/>
              <a:gd name="connsiteX263" fmla="*/ 1478624 w 7371202"/>
              <a:gd name="connsiteY263" fmla="*/ 4562268 h 6717736"/>
              <a:gd name="connsiteX264" fmla="*/ 1467969 w 7371202"/>
              <a:gd name="connsiteY264" fmla="*/ 4576757 h 6717736"/>
              <a:gd name="connsiteX265" fmla="*/ 1480716 w 7371202"/>
              <a:gd name="connsiteY265" fmla="*/ 4586410 h 6717736"/>
              <a:gd name="connsiteX266" fmla="*/ 1502321 w 7371202"/>
              <a:gd name="connsiteY266" fmla="*/ 4596590 h 6717736"/>
              <a:gd name="connsiteX267" fmla="*/ 1493113 w 7371202"/>
              <a:gd name="connsiteY267" fmla="*/ 4616503 h 6717736"/>
              <a:gd name="connsiteX268" fmla="*/ 1467537 w 7371202"/>
              <a:gd name="connsiteY268" fmla="*/ 4613203 h 6717736"/>
              <a:gd name="connsiteX269" fmla="*/ 1445126 w 7371202"/>
              <a:gd name="connsiteY269" fmla="*/ 4616319 h 6717736"/>
              <a:gd name="connsiteX270" fmla="*/ 1440162 w 7371202"/>
              <a:gd name="connsiteY270" fmla="*/ 4624920 h 6717736"/>
              <a:gd name="connsiteX271" fmla="*/ 1429050 w 7371202"/>
              <a:gd name="connsiteY271" fmla="*/ 4632265 h 6717736"/>
              <a:gd name="connsiteX272" fmla="*/ 1421724 w 7371202"/>
              <a:gd name="connsiteY272" fmla="*/ 4621155 h 6717736"/>
              <a:gd name="connsiteX273" fmla="*/ 1387991 w 7371202"/>
              <a:gd name="connsiteY273" fmla="*/ 4576451 h 6717736"/>
              <a:gd name="connsiteX274" fmla="*/ 1369015 w 7371202"/>
              <a:gd name="connsiteY274" fmla="*/ 4581550 h 6717736"/>
              <a:gd name="connsiteX275" fmla="*/ 1357098 w 7371202"/>
              <a:gd name="connsiteY275" fmla="*/ 4602191 h 6717736"/>
              <a:gd name="connsiteX276" fmla="*/ 1321403 w 7371202"/>
              <a:gd name="connsiteY276" fmla="*/ 4604517 h 6717736"/>
              <a:gd name="connsiteX277" fmla="*/ 1291211 w 7371202"/>
              <a:gd name="connsiteY277" fmla="*/ 4589379 h 6717736"/>
              <a:gd name="connsiteX278" fmla="*/ 1266333 w 7371202"/>
              <a:gd name="connsiteY278" fmla="*/ 4545201 h 6717736"/>
              <a:gd name="connsiteX279" fmla="*/ 1267759 w 7371202"/>
              <a:gd name="connsiteY279" fmla="*/ 4507035 h 6717736"/>
              <a:gd name="connsiteX280" fmla="*/ 1279782 w 7371202"/>
              <a:gd name="connsiteY280" fmla="*/ 4513976 h 6717736"/>
              <a:gd name="connsiteX281" fmla="*/ 1349185 w 7371202"/>
              <a:gd name="connsiteY281" fmla="*/ 4512764 h 6717736"/>
              <a:gd name="connsiteX282" fmla="*/ 1378734 w 7371202"/>
              <a:gd name="connsiteY282" fmla="*/ 4509183 h 6717736"/>
              <a:gd name="connsiteX283" fmla="*/ 1492071 w 7371202"/>
              <a:gd name="connsiteY283" fmla="*/ 4531042 h 6717736"/>
              <a:gd name="connsiteX284" fmla="*/ 1635682 w 7371202"/>
              <a:gd name="connsiteY284" fmla="*/ 4552033 h 6717736"/>
              <a:gd name="connsiteX285" fmla="*/ 1716653 w 7371202"/>
              <a:gd name="connsiteY285" fmla="*/ 4550619 h 6717736"/>
              <a:gd name="connsiteX286" fmla="*/ 1767538 w 7371202"/>
              <a:gd name="connsiteY286" fmla="*/ 4561650 h 6717736"/>
              <a:gd name="connsiteX287" fmla="*/ 1827629 w 7371202"/>
              <a:gd name="connsiteY287" fmla="*/ 4552768 h 6717736"/>
              <a:gd name="connsiteX288" fmla="*/ 1879881 w 7371202"/>
              <a:gd name="connsiteY288" fmla="*/ 4585229 h 6717736"/>
              <a:gd name="connsiteX289" fmla="*/ 1952639 w 7371202"/>
              <a:gd name="connsiteY289" fmla="*/ 4602008 h 6717736"/>
              <a:gd name="connsiteX290" fmla="*/ 2026927 w 7371202"/>
              <a:gd name="connsiteY290" fmla="*/ 4608203 h 6717736"/>
              <a:gd name="connsiteX291" fmla="*/ 2068230 w 7371202"/>
              <a:gd name="connsiteY291" fmla="*/ 4615995 h 6717736"/>
              <a:gd name="connsiteX292" fmla="*/ 2121558 w 7371202"/>
              <a:gd name="connsiteY292" fmla="*/ 4630729 h 6717736"/>
              <a:gd name="connsiteX293" fmla="*/ 2296622 w 7371202"/>
              <a:gd name="connsiteY293" fmla="*/ 4660705 h 6717736"/>
              <a:gd name="connsiteX294" fmla="*/ 2406069 w 7371202"/>
              <a:gd name="connsiteY294" fmla="*/ 4673438 h 6717736"/>
              <a:gd name="connsiteX295" fmla="*/ 2428103 w 7371202"/>
              <a:gd name="connsiteY295" fmla="*/ 4647171 h 6717736"/>
              <a:gd name="connsiteX296" fmla="*/ 2435055 w 7371202"/>
              <a:gd name="connsiteY296" fmla="*/ 4635130 h 6717736"/>
              <a:gd name="connsiteX297" fmla="*/ 2455292 w 7371202"/>
              <a:gd name="connsiteY297" fmla="*/ 4623879 h 6717736"/>
              <a:gd name="connsiteX298" fmla="*/ 2504834 w 7371202"/>
              <a:gd name="connsiteY298" fmla="*/ 4657070 h 6717736"/>
              <a:gd name="connsiteX299" fmla="*/ 2506014 w 7371202"/>
              <a:gd name="connsiteY299" fmla="*/ 4666926 h 6717736"/>
              <a:gd name="connsiteX300" fmla="*/ 2538167 w 7371202"/>
              <a:gd name="connsiteY300" fmla="*/ 4635032 h 6717736"/>
              <a:gd name="connsiteX301" fmla="*/ 2542702 w 7371202"/>
              <a:gd name="connsiteY301" fmla="*/ 4662878 h 6717736"/>
              <a:gd name="connsiteX302" fmla="*/ 2591788 w 7371202"/>
              <a:gd name="connsiteY302" fmla="*/ 4688925 h 6717736"/>
              <a:gd name="connsiteX303" fmla="*/ 2631993 w 7371202"/>
              <a:gd name="connsiteY303" fmla="*/ 4670856 h 6717736"/>
              <a:gd name="connsiteX304" fmla="*/ 2685589 w 7371202"/>
              <a:gd name="connsiteY304" fmla="*/ 4681158 h 6717736"/>
              <a:gd name="connsiteX305" fmla="*/ 2717766 w 7371202"/>
              <a:gd name="connsiteY305" fmla="*/ 4692854 h 6717736"/>
              <a:gd name="connsiteX306" fmla="*/ 2750857 w 7371202"/>
              <a:gd name="connsiteY306" fmla="*/ 4718840 h 6717736"/>
              <a:gd name="connsiteX307" fmla="*/ 2778956 w 7371202"/>
              <a:gd name="connsiteY307" fmla="*/ 4709836 h 6717736"/>
              <a:gd name="connsiteX308" fmla="*/ 2799756 w 7371202"/>
              <a:gd name="connsiteY308" fmla="*/ 4733312 h 6717736"/>
              <a:gd name="connsiteX309" fmla="*/ 2827506 w 7371202"/>
              <a:gd name="connsiteY309" fmla="*/ 4744745 h 6717736"/>
              <a:gd name="connsiteX310" fmla="*/ 2890845 w 7371202"/>
              <a:gd name="connsiteY310" fmla="*/ 4726272 h 6717736"/>
              <a:gd name="connsiteX311" fmla="*/ 2910463 w 7371202"/>
              <a:gd name="connsiteY311" fmla="*/ 4739892 h 6717736"/>
              <a:gd name="connsiteX312" fmla="*/ 2939124 w 7371202"/>
              <a:gd name="connsiteY312" fmla="*/ 4765613 h 6717736"/>
              <a:gd name="connsiteX313" fmla="*/ 2984133 w 7371202"/>
              <a:gd name="connsiteY313" fmla="*/ 4770958 h 6717736"/>
              <a:gd name="connsiteX314" fmla="*/ 3001927 w 7371202"/>
              <a:gd name="connsiteY314" fmla="*/ 4756003 h 6717736"/>
              <a:gd name="connsiteX315" fmla="*/ 3000478 w 7371202"/>
              <a:gd name="connsiteY315" fmla="*/ 4750580 h 6717736"/>
              <a:gd name="connsiteX316" fmla="*/ 2974527 w 7371202"/>
              <a:gd name="connsiteY316" fmla="*/ 4724129 h 6717736"/>
              <a:gd name="connsiteX317" fmla="*/ 3001715 w 7371202"/>
              <a:gd name="connsiteY317" fmla="*/ 4700838 h 6717736"/>
              <a:gd name="connsiteX318" fmla="*/ 2964383 w 7371202"/>
              <a:gd name="connsiteY318" fmla="*/ 4686165 h 6717736"/>
              <a:gd name="connsiteX319" fmla="*/ 2938164 w 7371202"/>
              <a:gd name="connsiteY319" fmla="*/ 4664146 h 6717736"/>
              <a:gd name="connsiteX320" fmla="*/ 2931374 w 7371202"/>
              <a:gd name="connsiteY320" fmla="*/ 4644172 h 6717736"/>
              <a:gd name="connsiteX321" fmla="*/ 2887361 w 7371202"/>
              <a:gd name="connsiteY321" fmla="*/ 4637108 h 6717736"/>
              <a:gd name="connsiteX322" fmla="*/ 2872813 w 7371202"/>
              <a:gd name="connsiteY322" fmla="*/ 4642471 h 6717736"/>
              <a:gd name="connsiteX323" fmla="*/ 2904861 w 7371202"/>
              <a:gd name="connsiteY323" fmla="*/ 4582996 h 6717736"/>
              <a:gd name="connsiteX324" fmla="*/ 2922119 w 7371202"/>
              <a:gd name="connsiteY324" fmla="*/ 4576905 h 6717736"/>
              <a:gd name="connsiteX325" fmla="*/ 2927459 w 7371202"/>
              <a:gd name="connsiteY325" fmla="*/ 4591456 h 6717736"/>
              <a:gd name="connsiteX326" fmla="*/ 2933523 w 7371202"/>
              <a:gd name="connsiteY326" fmla="*/ 4608718 h 6717736"/>
              <a:gd name="connsiteX327" fmla="*/ 2948607 w 7371202"/>
              <a:gd name="connsiteY327" fmla="*/ 4594492 h 6717736"/>
              <a:gd name="connsiteX328" fmla="*/ 2911626 w 7371202"/>
              <a:gd name="connsiteY328" fmla="*/ 4559380 h 6717736"/>
              <a:gd name="connsiteX329" fmla="*/ 2892007 w 7371202"/>
              <a:gd name="connsiteY329" fmla="*/ 4545760 h 6717736"/>
              <a:gd name="connsiteX330" fmla="*/ 2860717 w 7371202"/>
              <a:gd name="connsiteY330" fmla="*/ 4504759 h 6717736"/>
              <a:gd name="connsiteX331" fmla="*/ 2824834 w 7371202"/>
              <a:gd name="connsiteY331" fmla="*/ 4495509 h 6717736"/>
              <a:gd name="connsiteX332" fmla="*/ 2774511 w 7371202"/>
              <a:gd name="connsiteY332" fmla="*/ 4519205 h 6717736"/>
              <a:gd name="connsiteX333" fmla="*/ 2752126 w 7371202"/>
              <a:gd name="connsiteY333" fmla="*/ 4565911 h 6717736"/>
              <a:gd name="connsiteX334" fmla="*/ 2620001 w 7371202"/>
              <a:gd name="connsiteY334" fmla="*/ 4560726 h 6717736"/>
              <a:gd name="connsiteX335" fmla="*/ 2596036 w 7371202"/>
              <a:gd name="connsiteY335" fmla="*/ 4530836 h 6717736"/>
              <a:gd name="connsiteX336" fmla="*/ 2567481 w 7371202"/>
              <a:gd name="connsiteY336" fmla="*/ 4532697 h 6717736"/>
              <a:gd name="connsiteX337" fmla="*/ 2562515 w 7371202"/>
              <a:gd name="connsiteY337" fmla="*/ 4541297 h 6717736"/>
              <a:gd name="connsiteX338" fmla="*/ 2532966 w 7371202"/>
              <a:gd name="connsiteY338" fmla="*/ 4544878 h 6717736"/>
              <a:gd name="connsiteX339" fmla="*/ 2511093 w 7371202"/>
              <a:gd name="connsiteY339" fmla="*/ 4539129 h 6717736"/>
              <a:gd name="connsiteX340" fmla="*/ 2477546 w 7371202"/>
              <a:gd name="connsiteY340" fmla="*/ 4506001 h 6717736"/>
              <a:gd name="connsiteX341" fmla="*/ 2453125 w 7371202"/>
              <a:gd name="connsiteY341" fmla="*/ 4468968 h 6717736"/>
              <a:gd name="connsiteX342" fmla="*/ 2401166 w 7371202"/>
              <a:gd name="connsiteY342" fmla="*/ 4475663 h 6717736"/>
              <a:gd name="connsiteX343" fmla="*/ 2360694 w 7371202"/>
              <a:gd name="connsiteY343" fmla="*/ 4498166 h 6717736"/>
              <a:gd name="connsiteX344" fmla="*/ 2295799 w 7371202"/>
              <a:gd name="connsiteY344" fmla="*/ 4483633 h 6717736"/>
              <a:gd name="connsiteX345" fmla="*/ 2274919 w 7371202"/>
              <a:gd name="connsiteY345" fmla="*/ 4476166 h 6717736"/>
              <a:gd name="connsiteX346" fmla="*/ 2234795 w 7371202"/>
              <a:gd name="connsiteY346" fmla="*/ 4478228 h 6717736"/>
              <a:gd name="connsiteX347" fmla="*/ 2204065 w 7371202"/>
              <a:gd name="connsiteY347" fmla="*/ 4471954 h 6717736"/>
              <a:gd name="connsiteX348" fmla="*/ 2188795 w 7371202"/>
              <a:gd name="connsiteY348" fmla="*/ 4474605 h 6717736"/>
              <a:gd name="connsiteX349" fmla="*/ 2196846 w 7371202"/>
              <a:gd name="connsiteY349" fmla="*/ 4488427 h 6717736"/>
              <a:gd name="connsiteX350" fmla="*/ 2207070 w 7371202"/>
              <a:gd name="connsiteY350" fmla="*/ 4510384 h 6717736"/>
              <a:gd name="connsiteX351" fmla="*/ 2195959 w 7371202"/>
              <a:gd name="connsiteY351" fmla="*/ 4517729 h 6717736"/>
              <a:gd name="connsiteX352" fmla="*/ 2171913 w 7371202"/>
              <a:gd name="connsiteY352" fmla="*/ 4503846 h 6717736"/>
              <a:gd name="connsiteX353" fmla="*/ 2171187 w 7371202"/>
              <a:gd name="connsiteY353" fmla="*/ 4501134 h 6717736"/>
              <a:gd name="connsiteX354" fmla="*/ 2097144 w 7371202"/>
              <a:gd name="connsiteY354" fmla="*/ 4446918 h 6717736"/>
              <a:gd name="connsiteX355" fmla="*/ 2072292 w 7371202"/>
              <a:gd name="connsiteY355" fmla="*/ 4446330 h 6717736"/>
              <a:gd name="connsiteX356" fmla="*/ 2020470 w 7371202"/>
              <a:gd name="connsiteY356" fmla="*/ 4377422 h 6717736"/>
              <a:gd name="connsiteX357" fmla="*/ 2018109 w 7371202"/>
              <a:gd name="connsiteY357" fmla="*/ 4357711 h 6717736"/>
              <a:gd name="connsiteX358" fmla="*/ 1995699 w 7371202"/>
              <a:gd name="connsiteY358" fmla="*/ 4360828 h 6717736"/>
              <a:gd name="connsiteX359" fmla="*/ 1969504 w 7371202"/>
              <a:gd name="connsiteY359" fmla="*/ 4382398 h 6717736"/>
              <a:gd name="connsiteX360" fmla="*/ 1966606 w 7371202"/>
              <a:gd name="connsiteY360" fmla="*/ 4371552 h 6717736"/>
              <a:gd name="connsiteX361" fmla="*/ 1956382 w 7371202"/>
              <a:gd name="connsiteY361" fmla="*/ 4349595 h 6717736"/>
              <a:gd name="connsiteX362" fmla="*/ 1929462 w 7371202"/>
              <a:gd name="connsiteY362" fmla="*/ 4368454 h 6717736"/>
              <a:gd name="connsiteX363" fmla="*/ 1908957 w 7371202"/>
              <a:gd name="connsiteY363" fmla="*/ 4384137 h 6717736"/>
              <a:gd name="connsiteX364" fmla="*/ 1878952 w 7371202"/>
              <a:gd name="connsiteY364" fmla="*/ 4380575 h 6717736"/>
              <a:gd name="connsiteX365" fmla="*/ 1858715 w 7371202"/>
              <a:gd name="connsiteY365" fmla="*/ 4391826 h 6717736"/>
              <a:gd name="connsiteX366" fmla="*/ 1846611 w 7371202"/>
              <a:gd name="connsiteY366" fmla="*/ 4400891 h 6717736"/>
              <a:gd name="connsiteX367" fmla="*/ 1841271 w 7371202"/>
              <a:gd name="connsiteY367" fmla="*/ 4386341 h 6717736"/>
              <a:gd name="connsiteX368" fmla="*/ 1827073 w 7371202"/>
              <a:gd name="connsiteY368" fmla="*/ 4371264 h 6717736"/>
              <a:gd name="connsiteX369" fmla="*/ 1666849 w 7371202"/>
              <a:gd name="connsiteY369" fmla="*/ 4375084 h 6717736"/>
              <a:gd name="connsiteX370" fmla="*/ 1614435 w 7371202"/>
              <a:gd name="connsiteY370" fmla="*/ 4374637 h 6717736"/>
              <a:gd name="connsiteX371" fmla="*/ 1560114 w 7371202"/>
              <a:gd name="connsiteY371" fmla="*/ 4361623 h 6717736"/>
              <a:gd name="connsiteX372" fmla="*/ 1514382 w 7371202"/>
              <a:gd name="connsiteY372" fmla="*/ 4353566 h 6717736"/>
              <a:gd name="connsiteX373" fmla="*/ 1572275 w 7371202"/>
              <a:gd name="connsiteY373" fmla="*/ 4292960 h 6717736"/>
              <a:gd name="connsiteX374" fmla="*/ 1593855 w 7371202"/>
              <a:gd name="connsiteY374" fmla="*/ 4259549 h 6717736"/>
              <a:gd name="connsiteX375" fmla="*/ 1600350 w 7371202"/>
              <a:gd name="connsiteY375" fmla="*/ 4240365 h 6717736"/>
              <a:gd name="connsiteX376" fmla="*/ 1586959 w 7371202"/>
              <a:gd name="connsiteY376" fmla="*/ 4211993 h 6717736"/>
              <a:gd name="connsiteX377" fmla="*/ 1532558 w 7371202"/>
              <a:gd name="connsiteY377" fmla="*/ 4214986 h 6717736"/>
              <a:gd name="connsiteX378" fmla="*/ 1489268 w 7371202"/>
              <a:gd name="connsiteY378" fmla="*/ 4210634 h 6717736"/>
              <a:gd name="connsiteX379" fmla="*/ 1479956 w 7371202"/>
              <a:gd name="connsiteY379" fmla="*/ 4202963 h 6717736"/>
              <a:gd name="connsiteX380" fmla="*/ 1447695 w 7371202"/>
              <a:gd name="connsiteY380" fmla="*/ 4207273 h 6717736"/>
              <a:gd name="connsiteX381" fmla="*/ 1429983 w 7371202"/>
              <a:gd name="connsiteY381" fmla="*/ 4206220 h 6717736"/>
              <a:gd name="connsiteX382" fmla="*/ 1396892 w 7371202"/>
              <a:gd name="connsiteY382" fmla="*/ 4180235 h 6717736"/>
              <a:gd name="connsiteX383" fmla="*/ 1358137 w 7371202"/>
              <a:gd name="connsiteY383" fmla="*/ 4203729 h 6717736"/>
              <a:gd name="connsiteX384" fmla="*/ 1325071 w 7371202"/>
              <a:gd name="connsiteY384" fmla="*/ 4221334 h 6717736"/>
              <a:gd name="connsiteX385" fmla="*/ 1289107 w 7371202"/>
              <a:gd name="connsiteY385" fmla="*/ 4228092 h 6717736"/>
              <a:gd name="connsiteX386" fmla="*/ 1282237 w 7371202"/>
              <a:gd name="connsiteY386" fmla="*/ 4224125 h 6717736"/>
              <a:gd name="connsiteX387" fmla="*/ 1285379 w 7371202"/>
              <a:gd name="connsiteY387" fmla="*/ 4186951 h 6717736"/>
              <a:gd name="connsiteX388" fmla="*/ 1278565 w 7371202"/>
              <a:gd name="connsiteY388" fmla="*/ 4123386 h 6717736"/>
              <a:gd name="connsiteX389" fmla="*/ 1274136 w 7371202"/>
              <a:gd name="connsiteY389" fmla="*/ 4123123 h 6717736"/>
              <a:gd name="connsiteX390" fmla="*/ 1219092 w 7371202"/>
              <a:gd name="connsiteY390" fmla="*/ 4107397 h 6717736"/>
              <a:gd name="connsiteX391" fmla="*/ 1164153 w 7371202"/>
              <a:gd name="connsiteY391" fmla="*/ 4119254 h 6717736"/>
              <a:gd name="connsiteX392" fmla="*/ 1168557 w 7371202"/>
              <a:gd name="connsiteY392" fmla="*/ 4075927 h 6717736"/>
              <a:gd name="connsiteX393" fmla="*/ 1156697 w 7371202"/>
              <a:gd name="connsiteY393" fmla="*/ 4036971 h 6717736"/>
              <a:gd name="connsiteX394" fmla="*/ 1031361 w 7371202"/>
              <a:gd name="connsiteY394" fmla="*/ 4051759 h 6717736"/>
              <a:gd name="connsiteX395" fmla="*/ 993680 w 7371202"/>
              <a:gd name="connsiteY395" fmla="*/ 4057527 h 6717736"/>
              <a:gd name="connsiteX396" fmla="*/ 973418 w 7371202"/>
              <a:gd name="connsiteY396" fmla="*/ 4025187 h 6717736"/>
              <a:gd name="connsiteX397" fmla="*/ 937056 w 7371202"/>
              <a:gd name="connsiteY397" fmla="*/ 3965205 h 6717736"/>
              <a:gd name="connsiteX398" fmla="*/ 917169 w 7371202"/>
              <a:gd name="connsiteY398" fmla="*/ 3956016 h 6717736"/>
              <a:gd name="connsiteX399" fmla="*/ 914726 w 7371202"/>
              <a:gd name="connsiteY399" fmla="*/ 3952313 h 6717736"/>
              <a:gd name="connsiteX400" fmla="*/ 914459 w 7371202"/>
              <a:gd name="connsiteY400" fmla="*/ 3956744 h 6717736"/>
              <a:gd name="connsiteX401" fmla="*/ 907963 w 7371202"/>
              <a:gd name="connsiteY401" fmla="*/ 3975929 h 6717736"/>
              <a:gd name="connsiteX402" fmla="*/ 849508 w 7371202"/>
              <a:gd name="connsiteY402" fmla="*/ 4001810 h 6717736"/>
              <a:gd name="connsiteX403" fmla="*/ 815237 w 7371202"/>
              <a:gd name="connsiteY403" fmla="*/ 3965970 h 6717736"/>
              <a:gd name="connsiteX404" fmla="*/ 784319 w 7371202"/>
              <a:gd name="connsiteY404" fmla="*/ 3948120 h 6717736"/>
              <a:gd name="connsiteX405" fmla="*/ 764433 w 7371202"/>
              <a:gd name="connsiteY405" fmla="*/ 3938931 h 6717736"/>
              <a:gd name="connsiteX406" fmla="*/ 781772 w 7371202"/>
              <a:gd name="connsiteY406" fmla="*/ 3916833 h 6717736"/>
              <a:gd name="connsiteX407" fmla="*/ 904746 w 7371202"/>
              <a:gd name="connsiteY407" fmla="*/ 3882334 h 6717736"/>
              <a:gd name="connsiteX408" fmla="*/ 931397 w 7371202"/>
              <a:gd name="connsiteY408" fmla="*/ 3867906 h 6717736"/>
              <a:gd name="connsiteX409" fmla="*/ 995086 w 7371202"/>
              <a:gd name="connsiteY409" fmla="*/ 3828993 h 6717736"/>
              <a:gd name="connsiteX410" fmla="*/ 1056976 w 7371202"/>
              <a:gd name="connsiteY410" fmla="*/ 3805096 h 6717736"/>
              <a:gd name="connsiteX411" fmla="*/ 1080299 w 7371202"/>
              <a:gd name="connsiteY411" fmla="*/ 3816266 h 6717736"/>
              <a:gd name="connsiteX412" fmla="*/ 1084914 w 7371202"/>
              <a:gd name="connsiteY412" fmla="*/ 3828105 h 6717736"/>
              <a:gd name="connsiteX413" fmla="*/ 1092859 w 7371202"/>
              <a:gd name="connsiteY413" fmla="*/ 3814345 h 6717736"/>
              <a:gd name="connsiteX414" fmla="*/ 1137492 w 7371202"/>
              <a:gd name="connsiteY414" fmla="*/ 3796537 h 6717736"/>
              <a:gd name="connsiteX415" fmla="*/ 1140576 w 7371202"/>
              <a:gd name="connsiteY415" fmla="*/ 3818961 h 6717736"/>
              <a:gd name="connsiteX416" fmla="*/ 1139503 w 7371202"/>
              <a:gd name="connsiteY416" fmla="*/ 3836687 h 6717736"/>
              <a:gd name="connsiteX417" fmla="*/ 1162182 w 7371202"/>
              <a:gd name="connsiteY417" fmla="*/ 3829139 h 6717736"/>
              <a:gd name="connsiteX418" fmla="*/ 1165429 w 7371202"/>
              <a:gd name="connsiteY418" fmla="*/ 3819548 h 6717736"/>
              <a:gd name="connsiteX419" fmla="*/ 1198495 w 7371202"/>
              <a:gd name="connsiteY419" fmla="*/ 3801943 h 6717736"/>
              <a:gd name="connsiteX420" fmla="*/ 1252090 w 7371202"/>
              <a:gd name="connsiteY420" fmla="*/ 3812245 h 6717736"/>
              <a:gd name="connsiteX421" fmla="*/ 1291033 w 7371202"/>
              <a:gd name="connsiteY421" fmla="*/ 3800327 h 6717736"/>
              <a:gd name="connsiteX422" fmla="*/ 1308747 w 7371202"/>
              <a:gd name="connsiteY422" fmla="*/ 3801380 h 6717736"/>
              <a:gd name="connsiteX423" fmla="*/ 1342106 w 7371202"/>
              <a:gd name="connsiteY423" fmla="*/ 3822933 h 6717736"/>
              <a:gd name="connsiteX424" fmla="*/ 1449671 w 7371202"/>
              <a:gd name="connsiteY424" fmla="*/ 3866687 h 6717736"/>
              <a:gd name="connsiteX425" fmla="*/ 1505602 w 7371202"/>
              <a:gd name="connsiteY425" fmla="*/ 3853111 h 6717736"/>
              <a:gd name="connsiteX426" fmla="*/ 1502249 w 7371202"/>
              <a:gd name="connsiteY426" fmla="*/ 3835120 h 6717736"/>
              <a:gd name="connsiteX427" fmla="*/ 1457942 w 7371202"/>
              <a:gd name="connsiteY427" fmla="*/ 3788898 h 6717736"/>
              <a:gd name="connsiteX428" fmla="*/ 1446910 w 7371202"/>
              <a:gd name="connsiteY428" fmla="*/ 3780237 h 6717736"/>
              <a:gd name="connsiteX429" fmla="*/ 1455581 w 7371202"/>
              <a:gd name="connsiteY429" fmla="*/ 3769188 h 6717736"/>
              <a:gd name="connsiteX430" fmla="*/ 1459284 w 7371202"/>
              <a:gd name="connsiteY430" fmla="*/ 3766739 h 6717736"/>
              <a:gd name="connsiteX431" fmla="*/ 1475092 w 7371202"/>
              <a:gd name="connsiteY431" fmla="*/ 3755225 h 6717736"/>
              <a:gd name="connsiteX432" fmla="*/ 1450509 w 7371202"/>
              <a:gd name="connsiteY432" fmla="*/ 3750206 h 6717736"/>
              <a:gd name="connsiteX433" fmla="*/ 1440390 w 7371202"/>
              <a:gd name="connsiteY433" fmla="*/ 3755831 h 6717736"/>
              <a:gd name="connsiteX434" fmla="*/ 1426112 w 7371202"/>
              <a:gd name="connsiteY434" fmla="*/ 3756760 h 6717736"/>
              <a:gd name="connsiteX435" fmla="*/ 1428636 w 7371202"/>
              <a:gd name="connsiteY435" fmla="*/ 3744457 h 6717736"/>
              <a:gd name="connsiteX436" fmla="*/ 1425395 w 7371202"/>
              <a:gd name="connsiteY436" fmla="*/ 3722453 h 6717736"/>
              <a:gd name="connsiteX437" fmla="*/ 1419992 w 7371202"/>
              <a:gd name="connsiteY437" fmla="*/ 3722086 h 6717736"/>
              <a:gd name="connsiteX438" fmla="*/ 1388043 w 7371202"/>
              <a:gd name="connsiteY438" fmla="*/ 3718916 h 6717736"/>
              <a:gd name="connsiteX439" fmla="*/ 1377365 w 7371202"/>
              <a:gd name="connsiteY439" fmla="*/ 3715364 h 6717736"/>
              <a:gd name="connsiteX440" fmla="*/ 1348678 w 7371202"/>
              <a:gd name="connsiteY440" fmla="*/ 3718146 h 6717736"/>
              <a:gd name="connsiteX441" fmla="*/ 1256626 w 7371202"/>
              <a:gd name="connsiteY441" fmla="*/ 3695245 h 6717736"/>
              <a:gd name="connsiteX442" fmla="*/ 1247711 w 7371202"/>
              <a:gd name="connsiteY442" fmla="*/ 3690645 h 6717736"/>
              <a:gd name="connsiteX443" fmla="*/ 1237345 w 7371202"/>
              <a:gd name="connsiteY443" fmla="*/ 3688880 h 6717736"/>
              <a:gd name="connsiteX444" fmla="*/ 1206569 w 7371202"/>
              <a:gd name="connsiteY444" fmla="*/ 3675248 h 6717736"/>
              <a:gd name="connsiteX445" fmla="*/ 1198149 w 7371202"/>
              <a:gd name="connsiteY445" fmla="*/ 3664136 h 6717736"/>
              <a:gd name="connsiteX446" fmla="*/ 1173918 w 7371202"/>
              <a:gd name="connsiteY446" fmla="*/ 3650146 h 6717736"/>
              <a:gd name="connsiteX447" fmla="*/ 1107306 w 7371202"/>
              <a:gd name="connsiteY447" fmla="*/ 3634622 h 6717736"/>
              <a:gd name="connsiteX448" fmla="*/ 1062380 w 7371202"/>
              <a:gd name="connsiteY448" fmla="*/ 3613271 h 6717736"/>
              <a:gd name="connsiteX449" fmla="*/ 1064371 w 7371202"/>
              <a:gd name="connsiteY449" fmla="*/ 3588567 h 6717736"/>
              <a:gd name="connsiteX450" fmla="*/ 1063450 w 7371202"/>
              <a:gd name="connsiteY450" fmla="*/ 3586532 h 6717736"/>
              <a:gd name="connsiteX451" fmla="*/ 1062522 w 7371202"/>
              <a:gd name="connsiteY451" fmla="*/ 3571714 h 6717736"/>
              <a:gd name="connsiteX452" fmla="*/ 1023992 w 7371202"/>
              <a:gd name="connsiteY452" fmla="*/ 3539284 h 6717736"/>
              <a:gd name="connsiteX453" fmla="*/ 962414 w 7371202"/>
              <a:gd name="connsiteY453" fmla="*/ 3519009 h 6717736"/>
              <a:gd name="connsiteX454" fmla="*/ 1015636 w 7371202"/>
              <a:gd name="connsiteY454" fmla="*/ 3514091 h 6717736"/>
              <a:gd name="connsiteX455" fmla="*/ 1070216 w 7371202"/>
              <a:gd name="connsiteY455" fmla="*/ 3522689 h 6717736"/>
              <a:gd name="connsiteX456" fmla="*/ 1077063 w 7371202"/>
              <a:gd name="connsiteY456" fmla="*/ 3490996 h 6717736"/>
              <a:gd name="connsiteX457" fmla="*/ 1076192 w 7371202"/>
              <a:gd name="connsiteY457" fmla="*/ 3472672 h 6717736"/>
              <a:gd name="connsiteX458" fmla="*/ 1023921 w 7371202"/>
              <a:gd name="connsiteY458" fmla="*/ 3432308 h 6717736"/>
              <a:gd name="connsiteX459" fmla="*/ 986517 w 7371202"/>
              <a:gd name="connsiteY459" fmla="*/ 3433627 h 6717736"/>
              <a:gd name="connsiteX460" fmla="*/ 974005 w 7371202"/>
              <a:gd name="connsiteY460" fmla="*/ 3431498 h 6717736"/>
              <a:gd name="connsiteX461" fmla="*/ 946781 w 7371202"/>
              <a:gd name="connsiteY461" fmla="*/ 3431055 h 6717736"/>
              <a:gd name="connsiteX462" fmla="*/ 940653 w 7371202"/>
              <a:gd name="connsiteY462" fmla="*/ 3437701 h 6717736"/>
              <a:gd name="connsiteX463" fmla="*/ 936323 w 7371202"/>
              <a:gd name="connsiteY463" fmla="*/ 3381734 h 6717736"/>
              <a:gd name="connsiteX464" fmla="*/ 930427 w 7371202"/>
              <a:gd name="connsiteY464" fmla="*/ 3368146 h 6717736"/>
              <a:gd name="connsiteX465" fmla="*/ 905662 w 7371202"/>
              <a:gd name="connsiteY465" fmla="*/ 3379308 h 6717736"/>
              <a:gd name="connsiteX466" fmla="*/ 896610 w 7371202"/>
              <a:gd name="connsiteY466" fmla="*/ 3414819 h 6717736"/>
              <a:gd name="connsiteX467" fmla="*/ 880434 w 7371202"/>
              <a:gd name="connsiteY467" fmla="*/ 3430939 h 6717736"/>
              <a:gd name="connsiteX468" fmla="*/ 767222 w 7371202"/>
              <a:gd name="connsiteY468" fmla="*/ 3408861 h 6717736"/>
              <a:gd name="connsiteX469" fmla="*/ 739358 w 7371202"/>
              <a:gd name="connsiteY469" fmla="*/ 3369858 h 6717736"/>
              <a:gd name="connsiteX470" fmla="*/ 704135 w 7371202"/>
              <a:gd name="connsiteY470" fmla="*/ 3331700 h 6717736"/>
              <a:gd name="connsiteX471" fmla="*/ 692495 w 7371202"/>
              <a:gd name="connsiteY471" fmla="*/ 3347894 h 6717736"/>
              <a:gd name="connsiteX472" fmla="*/ 705133 w 7371202"/>
              <a:gd name="connsiteY472" fmla="*/ 3357738 h 6717736"/>
              <a:gd name="connsiteX473" fmla="*/ 726847 w 7371202"/>
              <a:gd name="connsiteY473" fmla="*/ 3367727 h 6717736"/>
              <a:gd name="connsiteX474" fmla="*/ 716438 w 7371202"/>
              <a:gd name="connsiteY474" fmla="*/ 3389725 h 6717736"/>
              <a:gd name="connsiteX475" fmla="*/ 690314 w 7371202"/>
              <a:gd name="connsiteY475" fmla="*/ 3387373 h 6717736"/>
              <a:gd name="connsiteX476" fmla="*/ 667138 w 7371202"/>
              <a:gd name="connsiteY476" fmla="*/ 3391814 h 6717736"/>
              <a:gd name="connsiteX477" fmla="*/ 661626 w 7371202"/>
              <a:gd name="connsiteY477" fmla="*/ 3401362 h 6717736"/>
              <a:gd name="connsiteX478" fmla="*/ 649858 w 7371202"/>
              <a:gd name="connsiteY478" fmla="*/ 3409844 h 6717736"/>
              <a:gd name="connsiteX479" fmla="*/ 642860 w 7371202"/>
              <a:gd name="connsiteY479" fmla="*/ 3398166 h 6717736"/>
              <a:gd name="connsiteX480" fmla="*/ 610329 w 7371202"/>
              <a:gd name="connsiteY480" fmla="*/ 3351378 h 6717736"/>
              <a:gd name="connsiteX481" fmla="*/ 590589 w 7371202"/>
              <a:gd name="connsiteY481" fmla="*/ 3357803 h 6717736"/>
              <a:gd name="connsiteX482" fmla="*/ 577359 w 7371202"/>
              <a:gd name="connsiteY482" fmla="*/ 3380718 h 6717736"/>
              <a:gd name="connsiteX483" fmla="*/ 540570 w 7371202"/>
              <a:gd name="connsiteY483" fmla="*/ 3384939 h 6717736"/>
              <a:gd name="connsiteX484" fmla="*/ 510269 w 7371202"/>
              <a:gd name="connsiteY484" fmla="*/ 3369989 h 6717736"/>
              <a:gd name="connsiteX485" fmla="*/ 486814 w 7371202"/>
              <a:gd name="connsiteY485" fmla="*/ 3323349 h 6717736"/>
              <a:gd name="connsiteX486" fmla="*/ 490098 w 7371202"/>
              <a:gd name="connsiteY486" fmla="*/ 3281961 h 6717736"/>
              <a:gd name="connsiteX487" fmla="*/ 502121 w 7371202"/>
              <a:gd name="connsiteY487" fmla="*/ 3288903 h 6717736"/>
              <a:gd name="connsiteX488" fmla="*/ 573493 w 7371202"/>
              <a:gd name="connsiteY488" fmla="*/ 3284280 h 6717736"/>
              <a:gd name="connsiteX489" fmla="*/ 604028 w 7371202"/>
              <a:gd name="connsiteY489" fmla="*/ 3278995 h 6717736"/>
              <a:gd name="connsiteX490" fmla="*/ 719442 w 7371202"/>
              <a:gd name="connsiteY490" fmla="*/ 3297254 h 6717736"/>
              <a:gd name="connsiteX491" fmla="*/ 866006 w 7371202"/>
              <a:gd name="connsiteY491" fmla="*/ 3313129 h 6717736"/>
              <a:gd name="connsiteX492" fmla="*/ 949274 w 7371202"/>
              <a:gd name="connsiteY492" fmla="*/ 3307737 h 6717736"/>
              <a:gd name="connsiteX493" fmla="*/ 1001034 w 7371202"/>
              <a:gd name="connsiteY493" fmla="*/ 3317251 h 6717736"/>
              <a:gd name="connsiteX494" fmla="*/ 1063204 w 7371202"/>
              <a:gd name="connsiteY494" fmla="*/ 3304770 h 6717736"/>
              <a:gd name="connsiteX495" fmla="*/ 1115346 w 7371202"/>
              <a:gd name="connsiteY495" fmla="*/ 3337421 h 6717736"/>
              <a:gd name="connsiteX496" fmla="*/ 1189307 w 7371202"/>
              <a:gd name="connsiteY496" fmla="*/ 3352116 h 6717736"/>
              <a:gd name="connsiteX497" fmla="*/ 1265346 w 7371202"/>
              <a:gd name="connsiteY497" fmla="*/ 3355279 h 6717736"/>
              <a:gd name="connsiteX498" fmla="*/ 1307415 w 7371202"/>
              <a:gd name="connsiteY498" fmla="*/ 3361745 h 6717736"/>
              <a:gd name="connsiteX499" fmla="*/ 1361508 w 7371202"/>
              <a:gd name="connsiteY499" fmla="*/ 3375154 h 6717736"/>
              <a:gd name="connsiteX500" fmla="*/ 1539963 w 7371202"/>
              <a:gd name="connsiteY500" fmla="*/ 3399257 h 6717736"/>
              <a:gd name="connsiteX501" fmla="*/ 1651815 w 7371202"/>
              <a:gd name="connsiteY501" fmla="*/ 3407821 h 6717736"/>
              <a:gd name="connsiteX502" fmla="*/ 1675711 w 7371202"/>
              <a:gd name="connsiteY502" fmla="*/ 3378333 h 6717736"/>
              <a:gd name="connsiteX503" fmla="*/ 1683428 w 7371202"/>
              <a:gd name="connsiteY503" fmla="*/ 3364967 h 6717736"/>
              <a:gd name="connsiteX504" fmla="*/ 1704758 w 7371202"/>
              <a:gd name="connsiteY504" fmla="*/ 3351821 h 6717736"/>
              <a:gd name="connsiteX505" fmla="*/ 1754081 w 7371202"/>
              <a:gd name="connsiteY505" fmla="*/ 3385390 h 6717736"/>
              <a:gd name="connsiteX506" fmla="*/ 1754824 w 7371202"/>
              <a:gd name="connsiteY506" fmla="*/ 3396002 h 6717736"/>
              <a:gd name="connsiteX507" fmla="*/ 1789384 w 7371202"/>
              <a:gd name="connsiteY507" fmla="*/ 3359943 h 6717736"/>
              <a:gd name="connsiteX508" fmla="*/ 1792716 w 7371202"/>
              <a:gd name="connsiteY508" fmla="*/ 3389873 h 6717736"/>
              <a:gd name="connsiteX509" fmla="*/ 1841911 w 7371202"/>
              <a:gd name="connsiteY509" fmla="*/ 3415729 h 6717736"/>
              <a:gd name="connsiteX510" fmla="*/ 1884085 w 7371202"/>
              <a:gd name="connsiteY510" fmla="*/ 3394248 h 6717736"/>
              <a:gd name="connsiteX511" fmla="*/ 1938664 w 7371202"/>
              <a:gd name="connsiteY511" fmla="*/ 3402846 h 6717736"/>
              <a:gd name="connsiteX512" fmla="*/ 1971171 w 7371202"/>
              <a:gd name="connsiteY512" fmla="*/ 3413975 h 6717736"/>
              <a:gd name="connsiteX513" fmla="*/ 2003933 w 7371202"/>
              <a:gd name="connsiteY513" fmla="*/ 3440529 h 6717736"/>
              <a:gd name="connsiteX514" fmla="*/ 2033237 w 7371202"/>
              <a:gd name="connsiteY514" fmla="*/ 3429440 h 6717736"/>
              <a:gd name="connsiteX515" fmla="*/ 2053488 w 7371202"/>
              <a:gd name="connsiteY515" fmla="*/ 3453863 h 6717736"/>
              <a:gd name="connsiteX516" fmla="*/ 2081457 w 7371202"/>
              <a:gd name="connsiteY516" fmla="*/ 3464918 h 6717736"/>
              <a:gd name="connsiteX517" fmla="*/ 2147422 w 7371202"/>
              <a:gd name="connsiteY517" fmla="*/ 3441898 h 6717736"/>
              <a:gd name="connsiteX518" fmla="*/ 2166931 w 7371202"/>
              <a:gd name="connsiteY518" fmla="*/ 3455707 h 6717736"/>
              <a:gd name="connsiteX519" fmla="*/ 2195155 w 7371202"/>
              <a:gd name="connsiteY519" fmla="*/ 3482187 h 6717736"/>
              <a:gd name="connsiteX520" fmla="*/ 2241147 w 7371202"/>
              <a:gd name="connsiteY520" fmla="*/ 3485826 h 6717736"/>
              <a:gd name="connsiteX521" fmla="*/ 2260145 w 7371202"/>
              <a:gd name="connsiteY521" fmla="*/ 3468788 h 6717736"/>
              <a:gd name="connsiteX522" fmla="*/ 2259697 w 7371202"/>
              <a:gd name="connsiteY522" fmla="*/ 3466681 h 6717736"/>
              <a:gd name="connsiteX523" fmla="*/ 2253352 w 7371202"/>
              <a:gd name="connsiteY523" fmla="*/ 3463409 h 6717736"/>
              <a:gd name="connsiteX524" fmla="*/ 2244428 w 7371202"/>
              <a:gd name="connsiteY524" fmla="*/ 3464090 h 6717736"/>
              <a:gd name="connsiteX525" fmla="*/ 2237203 w 7371202"/>
              <a:gd name="connsiteY525" fmla="*/ 3457453 h 6717736"/>
              <a:gd name="connsiteX526" fmla="*/ 2235497 w 7371202"/>
              <a:gd name="connsiteY526" fmla="*/ 3447349 h 6717736"/>
              <a:gd name="connsiteX527" fmla="*/ 2232265 w 7371202"/>
              <a:gd name="connsiteY527" fmla="*/ 3443851 h 6717736"/>
              <a:gd name="connsiteX528" fmla="*/ 2228591 w 7371202"/>
              <a:gd name="connsiteY528" fmla="*/ 3421950 h 6717736"/>
              <a:gd name="connsiteX529" fmla="*/ 2208249 w 7371202"/>
              <a:gd name="connsiteY529" fmla="*/ 3405617 h 6717736"/>
              <a:gd name="connsiteX530" fmla="*/ 2167402 w 7371202"/>
              <a:gd name="connsiteY530" fmla="*/ 3404968 h 6717736"/>
              <a:gd name="connsiteX531" fmla="*/ 2130688 w 7371202"/>
              <a:gd name="connsiteY531" fmla="*/ 3365425 h 6717736"/>
              <a:gd name="connsiteX532" fmla="*/ 2127148 w 7371202"/>
              <a:gd name="connsiteY532" fmla="*/ 3335859 h 6717736"/>
              <a:gd name="connsiteX533" fmla="*/ 2118829 w 7371202"/>
              <a:gd name="connsiteY533" fmla="*/ 3326468 h 6717736"/>
              <a:gd name="connsiteX534" fmla="*/ 2111877 w 7371202"/>
              <a:gd name="connsiteY534" fmla="*/ 3338509 h 6717736"/>
              <a:gd name="connsiteX535" fmla="*/ 2112064 w 7371202"/>
              <a:gd name="connsiteY535" fmla="*/ 3350085 h 6717736"/>
              <a:gd name="connsiteX536" fmla="*/ 2098430 w 7371202"/>
              <a:gd name="connsiteY536" fmla="*/ 3369735 h 6717736"/>
              <a:gd name="connsiteX537" fmla="*/ 2077362 w 7371202"/>
              <a:gd name="connsiteY537" fmla="*/ 3350690 h 6717736"/>
              <a:gd name="connsiteX538" fmla="*/ 2079699 w 7371202"/>
              <a:gd name="connsiteY538" fmla="*/ 3326811 h 6717736"/>
              <a:gd name="connsiteX539" fmla="*/ 2060349 w 7371202"/>
              <a:gd name="connsiteY539" fmla="*/ 3308760 h 6717736"/>
              <a:gd name="connsiteX540" fmla="*/ 2049693 w 7371202"/>
              <a:gd name="connsiteY540" fmla="*/ 3323248 h 6717736"/>
              <a:gd name="connsiteX541" fmla="*/ 2046714 w 7371202"/>
              <a:gd name="connsiteY541" fmla="*/ 3328409 h 6717736"/>
              <a:gd name="connsiteX542" fmla="*/ 1992499 w 7371202"/>
              <a:gd name="connsiteY542" fmla="*/ 3342979 h 6717736"/>
              <a:gd name="connsiteX543" fmla="*/ 1919066 w 7371202"/>
              <a:gd name="connsiteY543" fmla="*/ 3300581 h 6717736"/>
              <a:gd name="connsiteX544" fmla="*/ 1908138 w 7371202"/>
              <a:gd name="connsiteY544" fmla="*/ 3298417 h 6717736"/>
              <a:gd name="connsiteX545" fmla="*/ 1877014 w 7371202"/>
              <a:gd name="connsiteY545" fmla="*/ 3275595 h 6717736"/>
              <a:gd name="connsiteX546" fmla="*/ 1873487 w 7371202"/>
              <a:gd name="connsiteY546" fmla="*/ 3271222 h 6717736"/>
              <a:gd name="connsiteX547" fmla="*/ 1873261 w 7371202"/>
              <a:gd name="connsiteY547" fmla="*/ 3271841 h 6717736"/>
              <a:gd name="connsiteX548" fmla="*/ 1857534 w 7371202"/>
              <a:gd name="connsiteY548" fmla="*/ 3267348 h 6717736"/>
              <a:gd name="connsiteX549" fmla="*/ 1849138 w 7371202"/>
              <a:gd name="connsiteY549" fmla="*/ 3242720 h 6717736"/>
              <a:gd name="connsiteX550" fmla="*/ 1849208 w 7371202"/>
              <a:gd name="connsiteY550" fmla="*/ 3241622 h 6717736"/>
              <a:gd name="connsiteX551" fmla="*/ 1838495 w 7371202"/>
              <a:gd name="connsiteY551" fmla="*/ 3235214 h 6717736"/>
              <a:gd name="connsiteX552" fmla="*/ 1824385 w 7371202"/>
              <a:gd name="connsiteY552" fmla="*/ 3247754 h 6717736"/>
              <a:gd name="connsiteX553" fmla="*/ 1818872 w 7371202"/>
              <a:gd name="connsiteY553" fmla="*/ 3257302 h 6717736"/>
              <a:gd name="connsiteX554" fmla="*/ 1788338 w 7371202"/>
              <a:gd name="connsiteY554" fmla="*/ 3262588 h 6717736"/>
              <a:gd name="connsiteX555" fmla="*/ 1766138 w 7371202"/>
              <a:gd name="connsiteY555" fmla="*/ 3257409 h 6717736"/>
              <a:gd name="connsiteX556" fmla="*/ 1733248 w 7371202"/>
              <a:gd name="connsiteY556" fmla="*/ 3223143 h 6717736"/>
              <a:gd name="connsiteX557" fmla="*/ 1709920 w 7371202"/>
              <a:gd name="connsiteY557" fmla="*/ 3184214 h 6717736"/>
              <a:gd name="connsiteX558" fmla="*/ 1656211 w 7371202"/>
              <a:gd name="connsiteY558" fmla="*/ 3193942 h 6717736"/>
              <a:gd name="connsiteX559" fmla="*/ 1613550 w 7371202"/>
              <a:gd name="connsiteY559" fmla="*/ 3220234 h 6717736"/>
              <a:gd name="connsiteX560" fmla="*/ 1547562 w 7371202"/>
              <a:gd name="connsiteY560" fmla="*/ 3207597 h 6717736"/>
              <a:gd name="connsiteX561" fmla="*/ 1526463 w 7371202"/>
              <a:gd name="connsiteY561" fmla="*/ 3200507 h 6717736"/>
              <a:gd name="connsiteX562" fmla="*/ 1485137 w 7371202"/>
              <a:gd name="connsiteY562" fmla="*/ 3204654 h 6717736"/>
              <a:gd name="connsiteX563" fmla="*/ 1453861 w 7371202"/>
              <a:gd name="connsiteY563" fmla="*/ 3199327 h 6717736"/>
              <a:gd name="connsiteX564" fmla="*/ 1438042 w 7371202"/>
              <a:gd name="connsiteY564" fmla="*/ 3202925 h 6717736"/>
              <a:gd name="connsiteX565" fmla="*/ 1445655 w 7371202"/>
              <a:gd name="connsiteY565" fmla="*/ 3217505 h 6717736"/>
              <a:gd name="connsiteX566" fmla="*/ 1455114 w 7371202"/>
              <a:gd name="connsiteY566" fmla="*/ 3240788 h 6717736"/>
              <a:gd name="connsiteX567" fmla="*/ 1443347 w 7371202"/>
              <a:gd name="connsiteY567" fmla="*/ 3249271 h 6717736"/>
              <a:gd name="connsiteX568" fmla="*/ 1419300 w 7371202"/>
              <a:gd name="connsiteY568" fmla="*/ 3235388 h 6717736"/>
              <a:gd name="connsiteX569" fmla="*/ 1418686 w 7371202"/>
              <a:gd name="connsiteY569" fmla="*/ 3232486 h 6717736"/>
              <a:gd name="connsiteX570" fmla="*/ 1345189 w 7371202"/>
              <a:gd name="connsiteY570" fmla="*/ 3177322 h 6717736"/>
              <a:gd name="connsiteX571" fmla="*/ 1319680 w 7371202"/>
              <a:gd name="connsiteY571" fmla="*/ 3177871 h 6717736"/>
              <a:gd name="connsiteX572" fmla="*/ 1269717 w 7371202"/>
              <a:gd name="connsiteY572" fmla="*/ 3105742 h 6717736"/>
              <a:gd name="connsiteX573" fmla="*/ 1268232 w 7371202"/>
              <a:gd name="connsiteY573" fmla="*/ 3084516 h 6717736"/>
              <a:gd name="connsiteX574" fmla="*/ 1245056 w 7371202"/>
              <a:gd name="connsiteY574" fmla="*/ 3088958 h 6717736"/>
              <a:gd name="connsiteX575" fmla="*/ 1217111 w 7371202"/>
              <a:gd name="connsiteY575" fmla="*/ 3113561 h 6717736"/>
              <a:gd name="connsiteX576" fmla="*/ 1214650 w 7371202"/>
              <a:gd name="connsiteY576" fmla="*/ 3101956 h 6717736"/>
              <a:gd name="connsiteX577" fmla="*/ 1205192 w 7371202"/>
              <a:gd name="connsiteY577" fmla="*/ 3078672 h 6717736"/>
              <a:gd name="connsiteX578" fmla="*/ 1176631 w 7371202"/>
              <a:gd name="connsiteY578" fmla="*/ 3100374 h 6717736"/>
              <a:gd name="connsiteX579" fmla="*/ 1154814 w 7371202"/>
              <a:gd name="connsiteY579" fmla="*/ 3118331 h 6717736"/>
              <a:gd name="connsiteX580" fmla="*/ 1124152 w 7371202"/>
              <a:gd name="connsiteY580" fmla="*/ 3115904 h 6717736"/>
              <a:gd name="connsiteX581" fmla="*/ 1102822 w 7371202"/>
              <a:gd name="connsiteY581" fmla="*/ 3129050 h 6717736"/>
              <a:gd name="connsiteX582" fmla="*/ 1089951 w 7371202"/>
              <a:gd name="connsiteY582" fmla="*/ 3139442 h 6717736"/>
              <a:gd name="connsiteX583" fmla="*/ 1085158 w 7371202"/>
              <a:gd name="connsiteY583" fmla="*/ 3123944 h 6717736"/>
              <a:gd name="connsiteX584" fmla="*/ 1071290 w 7371202"/>
              <a:gd name="connsiteY584" fmla="*/ 3108299 h 6717736"/>
              <a:gd name="connsiteX585" fmla="*/ 906471 w 7371202"/>
              <a:gd name="connsiteY585" fmla="*/ 3120076 h 6717736"/>
              <a:gd name="connsiteX586" fmla="*/ 852633 w 7371202"/>
              <a:gd name="connsiteY586" fmla="*/ 3122093 h 6717736"/>
              <a:gd name="connsiteX587" fmla="*/ 797439 w 7371202"/>
              <a:gd name="connsiteY587" fmla="*/ 3110594 h 6717736"/>
              <a:gd name="connsiteX588" fmla="*/ 750832 w 7371202"/>
              <a:gd name="connsiteY588" fmla="*/ 3104054 h 6717736"/>
              <a:gd name="connsiteX589" fmla="*/ 813210 w 7371202"/>
              <a:gd name="connsiteY589" fmla="*/ 3035679 h 6717736"/>
              <a:gd name="connsiteX590" fmla="*/ 836977 w 7371202"/>
              <a:gd name="connsiteY590" fmla="*/ 2998480 h 6717736"/>
              <a:gd name="connsiteX591" fmla="*/ 844566 w 7371202"/>
              <a:gd name="connsiteY591" fmla="*/ 2977400 h 6717736"/>
              <a:gd name="connsiteX592" fmla="*/ 832160 w 7371202"/>
              <a:gd name="connsiteY592" fmla="*/ 2947322 h 6717736"/>
              <a:gd name="connsiteX593" fmla="*/ 776118 w 7371202"/>
              <a:gd name="connsiteY593" fmla="*/ 2953158 h 6717736"/>
              <a:gd name="connsiteX594" fmla="*/ 731843 w 7371202"/>
              <a:gd name="connsiteY594" fmla="*/ 2950511 h 6717736"/>
              <a:gd name="connsiteX595" fmla="*/ 722641 w 7371202"/>
              <a:gd name="connsiteY595" fmla="*/ 2942651 h 6717736"/>
              <a:gd name="connsiteX596" fmla="*/ 689287 w 7371202"/>
              <a:gd name="connsiteY596" fmla="*/ 2948855 h 6717736"/>
              <a:gd name="connsiteX597" fmla="*/ 671136 w 7371202"/>
              <a:gd name="connsiteY597" fmla="*/ 2948560 h 6717736"/>
              <a:gd name="connsiteX598" fmla="*/ 638374 w 7371202"/>
              <a:gd name="connsiteY598" fmla="*/ 2922007 h 6717736"/>
              <a:gd name="connsiteX599" fmla="*/ 597431 w 7371202"/>
              <a:gd name="connsiteY599" fmla="*/ 2949289 h 6717736"/>
              <a:gd name="connsiteX600" fmla="*/ 562615 w 7371202"/>
              <a:gd name="connsiteY600" fmla="*/ 2969926 h 6717736"/>
              <a:gd name="connsiteX601" fmla="*/ 525338 w 7371202"/>
              <a:gd name="connsiteY601" fmla="*/ 2978957 h 6717736"/>
              <a:gd name="connsiteX602" fmla="*/ 518468 w 7371202"/>
              <a:gd name="connsiteY602" fmla="*/ 2974990 h 6717736"/>
              <a:gd name="connsiteX603" fmla="*/ 523470 w 7371202"/>
              <a:gd name="connsiteY603" fmla="*/ 2934595 h 6717736"/>
              <a:gd name="connsiteX604" fmla="*/ 519500 w 7371202"/>
              <a:gd name="connsiteY604" fmla="*/ 2866105 h 6717736"/>
              <a:gd name="connsiteX605" fmla="*/ 514962 w 7371202"/>
              <a:gd name="connsiteY605" fmla="*/ 2866031 h 6717736"/>
              <a:gd name="connsiteX606" fmla="*/ 459152 w 7371202"/>
              <a:gd name="connsiteY606" fmla="*/ 2851632 h 6717736"/>
              <a:gd name="connsiteX607" fmla="*/ 402135 w 7371202"/>
              <a:gd name="connsiteY607" fmla="*/ 2867089 h 6717736"/>
              <a:gd name="connsiteX608" fmla="*/ 408726 w 7371202"/>
              <a:gd name="connsiteY608" fmla="*/ 2819973 h 6717736"/>
              <a:gd name="connsiteX609" fmla="*/ 398397 w 7371202"/>
              <a:gd name="connsiteY609" fmla="*/ 2778364 h 6717736"/>
              <a:gd name="connsiteX610" fmla="*/ 268905 w 7371202"/>
              <a:gd name="connsiteY610" fmla="*/ 2800353 h 6717736"/>
              <a:gd name="connsiteX611" fmla="*/ 229911 w 7371202"/>
              <a:gd name="connsiteY611" fmla="*/ 2808392 h 6717736"/>
              <a:gd name="connsiteX612" fmla="*/ 210635 w 7371202"/>
              <a:gd name="connsiteY612" fmla="*/ 2774347 h 6717736"/>
              <a:gd name="connsiteX613" fmla="*/ 176131 w 7371202"/>
              <a:gd name="connsiteY613" fmla="*/ 2711144 h 6717736"/>
              <a:gd name="connsiteX614" fmla="*/ 156134 w 7371202"/>
              <a:gd name="connsiteY614" fmla="*/ 2702145 h 6717736"/>
              <a:gd name="connsiteX615" fmla="*/ 153802 w 7371202"/>
              <a:gd name="connsiteY615" fmla="*/ 2698252 h 6717736"/>
              <a:gd name="connsiteX616" fmla="*/ 153314 w 7371202"/>
              <a:gd name="connsiteY616" fmla="*/ 2703064 h 6717736"/>
              <a:gd name="connsiteX617" fmla="*/ 145725 w 7371202"/>
              <a:gd name="connsiteY617" fmla="*/ 2724142 h 6717736"/>
              <a:gd name="connsiteX618" fmla="*/ 84426 w 7371202"/>
              <a:gd name="connsiteY618" fmla="*/ 2754949 h 6717736"/>
              <a:gd name="connsiteX619" fmla="*/ 50921 w 7371202"/>
              <a:gd name="connsiteY619" fmla="*/ 2717782 h 6717736"/>
              <a:gd name="connsiteX620" fmla="*/ 20004 w 7371202"/>
              <a:gd name="connsiteY620" fmla="*/ 2699933 h 6717736"/>
              <a:gd name="connsiteX621" fmla="*/ 8 w 7371202"/>
              <a:gd name="connsiteY621" fmla="*/ 2690934 h 6717736"/>
              <a:gd name="connsiteX622" fmla="*/ 18877 w 7371202"/>
              <a:gd name="connsiteY622" fmla="*/ 2666185 h 6717736"/>
              <a:gd name="connsiteX623" fmla="*/ 146884 w 7371202"/>
              <a:gd name="connsiteY623" fmla="*/ 2622968 h 6717736"/>
              <a:gd name="connsiteX624" fmla="*/ 174958 w 7371202"/>
              <a:gd name="connsiteY624" fmla="*/ 2606077 h 6717736"/>
              <a:gd name="connsiteX625" fmla="*/ 242256 w 7371202"/>
              <a:gd name="connsiteY625" fmla="*/ 2560912 h 6717736"/>
              <a:gd name="connsiteX626" fmla="*/ 306990 w 7371202"/>
              <a:gd name="connsiteY626" fmla="*/ 2532089 h 6717736"/>
              <a:gd name="connsiteX627" fmla="*/ 330421 w 7371202"/>
              <a:gd name="connsiteY627" fmla="*/ 2543070 h 6717736"/>
              <a:gd name="connsiteX628" fmla="*/ 334600 w 7371202"/>
              <a:gd name="connsiteY628" fmla="*/ 2555667 h 6717736"/>
              <a:gd name="connsiteX629" fmla="*/ 343420 w 7371202"/>
              <a:gd name="connsiteY629" fmla="*/ 2540391 h 6717736"/>
              <a:gd name="connsiteX630" fmla="*/ 390130 w 7371202"/>
              <a:gd name="connsiteY630" fmla="*/ 2518984 h 6717736"/>
              <a:gd name="connsiteX631" fmla="*/ 392232 w 7371202"/>
              <a:gd name="connsiteY631" fmla="*/ 2543112 h 6717736"/>
              <a:gd name="connsiteX632" fmla="*/ 390282 w 7371202"/>
              <a:gd name="connsiteY632" fmla="*/ 2562354 h 6717736"/>
              <a:gd name="connsiteX633" fmla="*/ 413945 w 7371202"/>
              <a:gd name="connsiteY633" fmla="*/ 2553102 h 6717736"/>
              <a:gd name="connsiteX634" fmla="*/ 417740 w 7371202"/>
              <a:gd name="connsiteY634" fmla="*/ 2542563 h 6717736"/>
              <a:gd name="connsiteX635" fmla="*/ 452555 w 7371202"/>
              <a:gd name="connsiteY635" fmla="*/ 2521927 h 6717736"/>
              <a:gd name="connsiteX636" fmla="*/ 507135 w 7371202"/>
              <a:gd name="connsiteY636" fmla="*/ 2530524 h 6717736"/>
              <a:gd name="connsiteX637" fmla="*/ 547719 w 7371202"/>
              <a:gd name="connsiteY637" fmla="*/ 2515763 h 6717736"/>
              <a:gd name="connsiteX638" fmla="*/ 565870 w 7371202"/>
              <a:gd name="connsiteY638" fmla="*/ 2516058 h 6717736"/>
              <a:gd name="connsiteX639" fmla="*/ 599120 w 7371202"/>
              <a:gd name="connsiteY639" fmla="*/ 2537801 h 6717736"/>
              <a:gd name="connsiteX640" fmla="*/ 707561 w 7371202"/>
              <a:gd name="connsiteY640" fmla="*/ 2580040 h 6717736"/>
              <a:gd name="connsiteX641" fmla="*/ 765679 w 7371202"/>
              <a:gd name="connsiteY641" fmla="*/ 2562675 h 6717736"/>
              <a:gd name="connsiteX642" fmla="*/ 763091 w 7371202"/>
              <a:gd name="connsiteY642" fmla="*/ 2543359 h 6717736"/>
              <a:gd name="connsiteX643" fmla="*/ 719768 w 7371202"/>
              <a:gd name="connsiteY643" fmla="*/ 2495430 h 6717736"/>
              <a:gd name="connsiteX644" fmla="*/ 708848 w 7371202"/>
              <a:gd name="connsiteY644" fmla="*/ 2486579 h 6717736"/>
              <a:gd name="connsiteX645" fmla="*/ 718282 w 7371202"/>
              <a:gd name="connsiteY645" fmla="*/ 2474204 h 6717736"/>
              <a:gd name="connsiteX646" fmla="*/ 722205 w 7371202"/>
              <a:gd name="connsiteY646" fmla="*/ 2471376 h 6717736"/>
              <a:gd name="connsiteX647" fmla="*/ 738998 w 7371202"/>
              <a:gd name="connsiteY647" fmla="*/ 2458157 h 6717736"/>
              <a:gd name="connsiteX648" fmla="*/ 713977 w 7371202"/>
              <a:gd name="connsiteY648" fmla="*/ 2453895 h 6717736"/>
              <a:gd name="connsiteX649" fmla="*/ 703311 w 7371202"/>
              <a:gd name="connsiteY649" fmla="*/ 2460469 h 6717736"/>
              <a:gd name="connsiteX650" fmla="*/ 688596 w 7371202"/>
              <a:gd name="connsiteY650" fmla="*/ 2462156 h 6717736"/>
              <a:gd name="connsiteX651" fmla="*/ 691776 w 7371202"/>
              <a:gd name="connsiteY651" fmla="*/ 2448717 h 6717736"/>
              <a:gd name="connsiteX652" fmla="*/ 662321 w 7371202"/>
              <a:gd name="connsiteY652" fmla="*/ 2416434 h 6717736"/>
              <a:gd name="connsiteX653" fmla="*/ 474047 w 7371202"/>
              <a:gd name="connsiteY653" fmla="*/ 2381569 h 6717736"/>
              <a:gd name="connsiteX654" fmla="*/ 434543 w 7371202"/>
              <a:gd name="connsiteY654" fmla="*/ 2358761 h 6717736"/>
              <a:gd name="connsiteX655" fmla="*/ 366836 w 7371202"/>
              <a:gd name="connsiteY655" fmla="*/ 2345132 h 6717736"/>
              <a:gd name="connsiteX656" fmla="*/ 321692 w 7371202"/>
              <a:gd name="connsiteY656" fmla="*/ 2324160 h 6717736"/>
              <a:gd name="connsiteX657" fmla="*/ 344947 w 7371202"/>
              <a:gd name="connsiteY657" fmla="*/ 2256113 h 6717736"/>
              <a:gd name="connsiteX658" fmla="*/ 396069 w 7371202"/>
              <a:gd name="connsiteY658" fmla="*/ 2227068 h 6717736"/>
              <a:gd name="connsiteX659" fmla="*/ 394270 w 7371202"/>
              <a:gd name="connsiteY659" fmla="*/ 2289681 h 6717736"/>
              <a:gd name="connsiteX660" fmla="*/ 417446 w 7371202"/>
              <a:gd name="connsiteY660" fmla="*/ 2285239 h 6717736"/>
              <a:gd name="connsiteX661" fmla="*/ 430549 w 7371202"/>
              <a:gd name="connsiteY661" fmla="*/ 2254613 h 6717736"/>
              <a:gd name="connsiteX662" fmla="*/ 493692 w 7371202"/>
              <a:gd name="connsiteY662" fmla="*/ 2232511 h 6717736"/>
              <a:gd name="connsiteX663" fmla="*/ 509151 w 7371202"/>
              <a:gd name="connsiteY663" fmla="*/ 2241435 h 6717736"/>
              <a:gd name="connsiteX664" fmla="*/ 533430 w 7371202"/>
              <a:gd name="connsiteY664" fmla="*/ 2235084 h 6717736"/>
              <a:gd name="connsiteX665" fmla="*/ 533661 w 7371202"/>
              <a:gd name="connsiteY665" fmla="*/ 2214849 h 6717736"/>
              <a:gd name="connsiteX666" fmla="*/ 532663 w 7371202"/>
              <a:gd name="connsiteY666" fmla="*/ 2188812 h 6717736"/>
              <a:gd name="connsiteX667" fmla="*/ 556454 w 7371202"/>
              <a:gd name="connsiteY667" fmla="*/ 2187271 h 6717736"/>
              <a:gd name="connsiteX668" fmla="*/ 858553 w 7371202"/>
              <a:gd name="connsiteY668" fmla="*/ 2247115 h 6717736"/>
              <a:gd name="connsiteX669" fmla="*/ 959739 w 7371202"/>
              <a:gd name="connsiteY669" fmla="*/ 2262252 h 6717736"/>
              <a:gd name="connsiteX670" fmla="*/ 987220 w 7371202"/>
              <a:gd name="connsiteY670" fmla="*/ 2278119 h 6717736"/>
              <a:gd name="connsiteX671" fmla="*/ 1033341 w 7371202"/>
              <a:gd name="connsiteY671" fmla="*/ 2289469 h 6717736"/>
              <a:gd name="connsiteX672" fmla="*/ 1008368 w 7371202"/>
              <a:gd name="connsiteY672" fmla="*/ 2356526 h 6717736"/>
              <a:gd name="connsiteX673" fmla="*/ 1067589 w 7371202"/>
              <a:gd name="connsiteY673" fmla="*/ 2337248 h 6717736"/>
              <a:gd name="connsiteX674" fmla="*/ 1125581 w 7371202"/>
              <a:gd name="connsiteY674" fmla="*/ 2312171 h 6717736"/>
              <a:gd name="connsiteX675" fmla="*/ 1221871 w 7371202"/>
              <a:gd name="connsiteY675" fmla="*/ 2339758 h 6717736"/>
              <a:gd name="connsiteX676" fmla="*/ 1230970 w 7371202"/>
              <a:gd name="connsiteY676" fmla="*/ 2375563 h 6717736"/>
              <a:gd name="connsiteX677" fmla="*/ 1253170 w 7371202"/>
              <a:gd name="connsiteY677" fmla="*/ 2380743 h 6717736"/>
              <a:gd name="connsiteX678" fmla="*/ 1260400 w 7371202"/>
              <a:gd name="connsiteY678" fmla="*/ 2372186 h 6717736"/>
              <a:gd name="connsiteX679" fmla="*/ 1352488 w 7371202"/>
              <a:gd name="connsiteY679" fmla="*/ 2351517 h 6717736"/>
              <a:gd name="connsiteX680" fmla="*/ 1390548 w 7371202"/>
              <a:gd name="connsiteY680" fmla="*/ 2368399 h 6717736"/>
              <a:gd name="connsiteX681" fmla="*/ 1399589 w 7371202"/>
              <a:gd name="connsiteY681" fmla="*/ 2370747 h 6717736"/>
              <a:gd name="connsiteX682" fmla="*/ 1404896 w 7371202"/>
              <a:gd name="connsiteY682" fmla="*/ 2361556 h 6717736"/>
              <a:gd name="connsiteX683" fmla="*/ 1419747 w 7371202"/>
              <a:gd name="connsiteY683" fmla="*/ 2375003 h 6717736"/>
              <a:gd name="connsiteX684" fmla="*/ 1419827 w 7371202"/>
              <a:gd name="connsiteY684" fmla="*/ 2376003 h 6717736"/>
              <a:gd name="connsiteX685" fmla="*/ 1430627 w 7371202"/>
              <a:gd name="connsiteY685" fmla="*/ 2378809 h 6717736"/>
              <a:gd name="connsiteX686" fmla="*/ 1470388 w 7371202"/>
              <a:gd name="connsiteY686" fmla="*/ 2417041 h 6717736"/>
              <a:gd name="connsiteX687" fmla="*/ 1585804 w 7371202"/>
              <a:gd name="connsiteY687" fmla="*/ 2435300 h 6717736"/>
              <a:gd name="connsiteX688" fmla="*/ 1605185 w 7371202"/>
              <a:gd name="connsiteY688" fmla="*/ 2441398 h 6717736"/>
              <a:gd name="connsiteX689" fmla="*/ 1646533 w 7371202"/>
              <a:gd name="connsiteY689" fmla="*/ 2447130 h 6717736"/>
              <a:gd name="connsiteX690" fmla="*/ 1661012 w 7371202"/>
              <a:gd name="connsiteY690" fmla="*/ 2460743 h 6717736"/>
              <a:gd name="connsiteX691" fmla="*/ 1678050 w 7371202"/>
              <a:gd name="connsiteY691" fmla="*/ 2459633 h 6717736"/>
              <a:gd name="connsiteX692" fmla="*/ 1688357 w 7371202"/>
              <a:gd name="connsiteY692" fmla="*/ 2465582 h 6717736"/>
              <a:gd name="connsiteX693" fmla="*/ 1698393 w 7371202"/>
              <a:gd name="connsiteY693" fmla="*/ 2475964 h 6717736"/>
              <a:gd name="connsiteX694" fmla="*/ 1709692 w 7371202"/>
              <a:gd name="connsiteY694" fmla="*/ 2480194 h 6717736"/>
              <a:gd name="connsiteX695" fmla="*/ 1709505 w 7371202"/>
              <a:gd name="connsiteY695" fmla="*/ 2468618 h 6717736"/>
              <a:gd name="connsiteX696" fmla="*/ 1706689 w 7371202"/>
              <a:gd name="connsiteY696" fmla="*/ 2441764 h 6717736"/>
              <a:gd name="connsiteX697" fmla="*/ 1716618 w 7371202"/>
              <a:gd name="connsiteY697" fmla="*/ 2424563 h 6717736"/>
              <a:gd name="connsiteX698" fmla="*/ 1733795 w 7371202"/>
              <a:gd name="connsiteY698" fmla="*/ 2434480 h 6717736"/>
              <a:gd name="connsiteX699" fmla="*/ 1740853 w 7371202"/>
              <a:gd name="connsiteY699" fmla="*/ 2450022 h 6717736"/>
              <a:gd name="connsiteX700" fmla="*/ 1774667 w 7371202"/>
              <a:gd name="connsiteY700" fmla="*/ 2478719 h 6717736"/>
              <a:gd name="connsiteX701" fmla="*/ 1824478 w 7371202"/>
              <a:gd name="connsiteY701" fmla="*/ 2507476 h 6717736"/>
              <a:gd name="connsiteX702" fmla="*/ 1847800 w 7371202"/>
              <a:gd name="connsiteY702" fmla="*/ 2518648 h 6717736"/>
              <a:gd name="connsiteX703" fmla="*/ 1853840 w 7371202"/>
              <a:gd name="connsiteY703" fmla="*/ 2492321 h 6717736"/>
              <a:gd name="connsiteX704" fmla="*/ 1851209 w 7371202"/>
              <a:gd name="connsiteY704" fmla="*/ 2477042 h 6717736"/>
              <a:gd name="connsiteX705" fmla="*/ 1864308 w 7371202"/>
              <a:gd name="connsiteY705" fmla="*/ 2466255 h 6717736"/>
              <a:gd name="connsiteX706" fmla="*/ 2001023 w 7371202"/>
              <a:gd name="connsiteY706" fmla="*/ 2439689 h 6717736"/>
              <a:gd name="connsiteX707" fmla="*/ 2010685 w 7371202"/>
              <a:gd name="connsiteY707" fmla="*/ 2426920 h 6717736"/>
              <a:gd name="connsiteX708" fmla="*/ 2040235 w 7371202"/>
              <a:gd name="connsiteY708" fmla="*/ 2423339 h 6717736"/>
              <a:gd name="connsiteX709" fmla="*/ 2166050 w 7371202"/>
              <a:gd name="connsiteY709" fmla="*/ 2459284 h 6717736"/>
              <a:gd name="connsiteX710" fmla="*/ 2254804 w 7371202"/>
              <a:gd name="connsiteY710" fmla="*/ 2476124 h 6717736"/>
              <a:gd name="connsiteX711" fmla="*/ 2294927 w 7371202"/>
              <a:gd name="connsiteY711" fmla="*/ 2474061 h 6717736"/>
              <a:gd name="connsiteX712" fmla="*/ 2324931 w 7371202"/>
              <a:gd name="connsiteY712" fmla="*/ 2477624 h 6717736"/>
              <a:gd name="connsiteX713" fmla="*/ 2422192 w 7371202"/>
              <a:gd name="connsiteY713" fmla="*/ 2515429 h 6717736"/>
              <a:gd name="connsiteX714" fmla="*/ 2441004 w 7371202"/>
              <a:gd name="connsiteY714" fmla="*/ 2519398 h 6717736"/>
              <a:gd name="connsiteX715" fmla="*/ 2413043 w 7371202"/>
              <a:gd name="connsiteY715" fmla="*/ 2497898 h 6717736"/>
              <a:gd name="connsiteX716" fmla="*/ 2332676 w 7371202"/>
              <a:gd name="connsiteY716" fmla="*/ 2438767 h 6717736"/>
              <a:gd name="connsiteX717" fmla="*/ 2300425 w 7371202"/>
              <a:gd name="connsiteY717" fmla="*/ 2443063 h 6717736"/>
              <a:gd name="connsiteX718" fmla="*/ 2281786 w 7371202"/>
              <a:gd name="connsiteY718" fmla="*/ 2447578 h 6717736"/>
              <a:gd name="connsiteX719" fmla="*/ 2250127 w 7371202"/>
              <a:gd name="connsiteY719" fmla="*/ 2419115 h 6717736"/>
              <a:gd name="connsiteX720" fmla="*/ 2111408 w 7371202"/>
              <a:gd name="connsiteY720" fmla="*/ 2397585 h 6717736"/>
              <a:gd name="connsiteX721" fmla="*/ 2061262 w 7371202"/>
              <a:gd name="connsiteY721" fmla="*/ 2417008 h 6717736"/>
              <a:gd name="connsiteX722" fmla="*/ 2044573 w 7371202"/>
              <a:gd name="connsiteY722" fmla="*/ 2402281 h 6717736"/>
              <a:gd name="connsiteX723" fmla="*/ 2073261 w 7371202"/>
              <a:gd name="connsiteY723" fmla="*/ 2388291 h 6717736"/>
              <a:gd name="connsiteX724" fmla="*/ 2103795 w 7371202"/>
              <a:gd name="connsiteY724" fmla="*/ 2383005 h 6717736"/>
              <a:gd name="connsiteX725" fmla="*/ 2105257 w 7371202"/>
              <a:gd name="connsiteY725" fmla="*/ 2368573 h 6717736"/>
              <a:gd name="connsiteX726" fmla="*/ 2100464 w 7371202"/>
              <a:gd name="connsiteY726" fmla="*/ 2353075 h 6717736"/>
              <a:gd name="connsiteX727" fmla="*/ 2078623 w 7371202"/>
              <a:gd name="connsiteY727" fmla="*/ 2335373 h 6717736"/>
              <a:gd name="connsiteX728" fmla="*/ 1923702 w 7371202"/>
              <a:gd name="connsiteY728" fmla="*/ 2294305 h 6717736"/>
              <a:gd name="connsiteX729" fmla="*/ 1893632 w 7371202"/>
              <a:gd name="connsiteY729" fmla="*/ 2259122 h 6717736"/>
              <a:gd name="connsiteX730" fmla="*/ 1831647 w 7371202"/>
              <a:gd name="connsiteY730" fmla="*/ 2180052 h 6717736"/>
              <a:gd name="connsiteX731" fmla="*/ 1767864 w 7371202"/>
              <a:gd name="connsiteY731" fmla="*/ 2163595 h 6717736"/>
              <a:gd name="connsiteX732" fmla="*/ 1742228 w 7371202"/>
              <a:gd name="connsiteY732" fmla="*/ 2156432 h 6717736"/>
              <a:gd name="connsiteX733" fmla="*/ 1575899 w 7371202"/>
              <a:gd name="connsiteY733" fmla="*/ 2111324 h 6717736"/>
              <a:gd name="connsiteX734" fmla="*/ 1546828 w 7371202"/>
              <a:gd name="connsiteY734" fmla="*/ 2102177 h 6717736"/>
              <a:gd name="connsiteX735" fmla="*/ 1529141 w 7371202"/>
              <a:gd name="connsiteY735" fmla="*/ 2061413 h 6717736"/>
              <a:gd name="connsiteX736" fmla="*/ 1509018 w 7371202"/>
              <a:gd name="connsiteY736" fmla="*/ 2044702 h 6717736"/>
              <a:gd name="connsiteX737" fmla="*/ 1467076 w 7371202"/>
              <a:gd name="connsiteY737" fmla="*/ 2045948 h 6717736"/>
              <a:gd name="connsiteX738" fmla="*/ 1431238 w 7371202"/>
              <a:gd name="connsiteY738" fmla="*/ 2004888 h 6717736"/>
              <a:gd name="connsiteX739" fmla="*/ 1429009 w 7371202"/>
              <a:gd name="connsiteY739" fmla="*/ 1973049 h 6717736"/>
              <a:gd name="connsiteX740" fmla="*/ 1420908 w 7371202"/>
              <a:gd name="connsiteY740" fmla="*/ 1963280 h 6717736"/>
              <a:gd name="connsiteX741" fmla="*/ 1413190 w 7371202"/>
              <a:gd name="connsiteY741" fmla="*/ 1976648 h 6717736"/>
              <a:gd name="connsiteX742" fmla="*/ 1412831 w 7371202"/>
              <a:gd name="connsiteY742" fmla="*/ 1989170 h 6717736"/>
              <a:gd name="connsiteX743" fmla="*/ 1397884 w 7371202"/>
              <a:gd name="connsiteY743" fmla="*/ 2011092 h 6717736"/>
              <a:gd name="connsiteX744" fmla="*/ 1377146 w 7371202"/>
              <a:gd name="connsiteY744" fmla="*/ 1991481 h 6717736"/>
              <a:gd name="connsiteX745" fmla="*/ 1380684 w 7371202"/>
              <a:gd name="connsiteY745" fmla="*/ 1965518 h 6717736"/>
              <a:gd name="connsiteX746" fmla="*/ 1361663 w 7371202"/>
              <a:gd name="connsiteY746" fmla="*/ 1946897 h 6717736"/>
              <a:gd name="connsiteX747" fmla="*/ 1350023 w 7371202"/>
              <a:gd name="connsiteY747" fmla="*/ 1963091 h 6717736"/>
              <a:gd name="connsiteX748" fmla="*/ 1346716 w 7371202"/>
              <a:gd name="connsiteY748" fmla="*/ 1968820 h 6717736"/>
              <a:gd name="connsiteX749" fmla="*/ 1290314 w 7371202"/>
              <a:gd name="connsiteY749" fmla="*/ 1987177 h 6717736"/>
              <a:gd name="connsiteX750" fmla="*/ 1216458 w 7371202"/>
              <a:gd name="connsiteY750" fmla="*/ 1944536 h 6717736"/>
              <a:gd name="connsiteX751" fmla="*/ 1195694 w 7371202"/>
              <a:gd name="connsiteY751" fmla="*/ 1889266 h 6717736"/>
              <a:gd name="connsiteX752" fmla="*/ 1194824 w 7371202"/>
              <a:gd name="connsiteY752" fmla="*/ 1870941 h 6717736"/>
              <a:gd name="connsiteX753" fmla="*/ 1167725 w 7371202"/>
              <a:gd name="connsiteY753" fmla="*/ 1878210 h 6717736"/>
              <a:gd name="connsiteX754" fmla="*/ 1171184 w 7371202"/>
              <a:gd name="connsiteY754" fmla="*/ 1915853 h 6717736"/>
              <a:gd name="connsiteX755" fmla="*/ 1155238 w 7371202"/>
              <a:gd name="connsiteY755" fmla="*/ 1911737 h 6717736"/>
              <a:gd name="connsiteX756" fmla="*/ 1150909 w 7371202"/>
              <a:gd name="connsiteY756" fmla="*/ 1855771 h 6717736"/>
              <a:gd name="connsiteX757" fmla="*/ 1151397 w 7371202"/>
              <a:gd name="connsiteY757" fmla="*/ 1850960 h 6717736"/>
              <a:gd name="connsiteX758" fmla="*/ 1178111 w 7371202"/>
              <a:gd name="connsiteY758" fmla="*/ 1820555 h 6717736"/>
              <a:gd name="connsiteX759" fmla="*/ 1282246 w 7371202"/>
              <a:gd name="connsiteY759" fmla="*/ 1842486 h 6717736"/>
              <a:gd name="connsiteX760" fmla="*/ 1327855 w 7371202"/>
              <a:gd name="connsiteY760" fmla="*/ 1822989 h 6717736"/>
              <a:gd name="connsiteX761" fmla="*/ 1343418 w 7371202"/>
              <a:gd name="connsiteY761" fmla="*/ 1803968 h 6717736"/>
              <a:gd name="connsiteX762" fmla="*/ 1349777 w 7371202"/>
              <a:gd name="connsiteY762" fmla="*/ 1777086 h 6717736"/>
              <a:gd name="connsiteX763" fmla="*/ 1328191 w 7371202"/>
              <a:gd name="connsiteY763" fmla="*/ 1774807 h 6717736"/>
              <a:gd name="connsiteX764" fmla="*/ 1278892 w 7371202"/>
              <a:gd name="connsiteY764" fmla="*/ 1776898 h 6717736"/>
              <a:gd name="connsiteX765" fmla="*/ 1234721 w 7371202"/>
              <a:gd name="connsiteY765" fmla="*/ 1746303 h 6717736"/>
              <a:gd name="connsiteX766" fmla="*/ 1145406 w 7371202"/>
              <a:gd name="connsiteY766" fmla="*/ 1694738 h 6717736"/>
              <a:gd name="connsiteX767" fmla="*/ 1127383 w 7371202"/>
              <a:gd name="connsiteY767" fmla="*/ 1702154 h 6717736"/>
              <a:gd name="connsiteX768" fmla="*/ 1113770 w 7371202"/>
              <a:gd name="connsiteY768" fmla="*/ 1701933 h 6717736"/>
              <a:gd name="connsiteX769" fmla="*/ 1074880 w 7371202"/>
              <a:gd name="connsiteY769" fmla="*/ 1682026 h 6717736"/>
              <a:gd name="connsiteX770" fmla="*/ 1016993 w 7371202"/>
              <a:gd name="connsiteY770" fmla="*/ 1679158 h 6717736"/>
              <a:gd name="connsiteX771" fmla="*/ 1000073 w 7371202"/>
              <a:gd name="connsiteY771" fmla="*/ 1684665 h 6717736"/>
              <a:gd name="connsiteX772" fmla="*/ 978742 w 7371202"/>
              <a:gd name="connsiteY772" fmla="*/ 1697810 h 6717736"/>
              <a:gd name="connsiteX773" fmla="*/ 958490 w 7371202"/>
              <a:gd name="connsiteY773" fmla="*/ 1673387 h 6717736"/>
              <a:gd name="connsiteX774" fmla="*/ 975491 w 7371202"/>
              <a:gd name="connsiteY774" fmla="*/ 1604275 h 6717736"/>
              <a:gd name="connsiteX775" fmla="*/ 1012768 w 7371202"/>
              <a:gd name="connsiteY775" fmla="*/ 1595244 h 6717736"/>
              <a:gd name="connsiteX776" fmla="*/ 1050403 w 7371202"/>
              <a:gd name="connsiteY776" fmla="*/ 1573689 h 6717736"/>
              <a:gd name="connsiteX777" fmla="*/ 1045402 w 7371202"/>
              <a:gd name="connsiteY777" fmla="*/ 1614086 h 6717736"/>
              <a:gd name="connsiteX778" fmla="*/ 1058911 w 7371202"/>
              <a:gd name="connsiteY778" fmla="*/ 1642254 h 6717736"/>
              <a:gd name="connsiteX779" fmla="*/ 1095572 w 7371202"/>
              <a:gd name="connsiteY779" fmla="*/ 1630321 h 6717736"/>
              <a:gd name="connsiteX780" fmla="*/ 1116774 w 7371202"/>
              <a:gd name="connsiteY780" fmla="*/ 1609463 h 6717736"/>
              <a:gd name="connsiteX781" fmla="*/ 1151255 w 7371202"/>
              <a:gd name="connsiteY781" fmla="*/ 1637008 h 6717736"/>
              <a:gd name="connsiteX782" fmla="*/ 1233396 w 7371202"/>
              <a:gd name="connsiteY782" fmla="*/ 1597867 h 6717736"/>
              <a:gd name="connsiteX783" fmla="*/ 1366963 w 7371202"/>
              <a:gd name="connsiteY783" fmla="*/ 1616421 h 6717736"/>
              <a:gd name="connsiteX784" fmla="*/ 1532675 w 7371202"/>
              <a:gd name="connsiteY784" fmla="*/ 1658628 h 6717736"/>
              <a:gd name="connsiteX785" fmla="*/ 1549108 w 7371202"/>
              <a:gd name="connsiteY785" fmla="*/ 1657932 h 6717736"/>
              <a:gd name="connsiteX786" fmla="*/ 1555468 w 7371202"/>
              <a:gd name="connsiteY786" fmla="*/ 1631050 h 6717736"/>
              <a:gd name="connsiteX787" fmla="*/ 1549676 w 7371202"/>
              <a:gd name="connsiteY787" fmla="*/ 1589516 h 6717736"/>
              <a:gd name="connsiteX788" fmla="*/ 1545498 w 7371202"/>
              <a:gd name="connsiteY788" fmla="*/ 1576919 h 6717736"/>
              <a:gd name="connsiteX789" fmla="*/ 1529065 w 7371202"/>
              <a:gd name="connsiteY789" fmla="*/ 1577616 h 6717736"/>
              <a:gd name="connsiteX790" fmla="*/ 1505043 w 7371202"/>
              <a:gd name="connsiteY790" fmla="*/ 1599391 h 6717736"/>
              <a:gd name="connsiteX791" fmla="*/ 1490919 w 7371202"/>
              <a:gd name="connsiteY791" fmla="*/ 1568322 h 6717736"/>
              <a:gd name="connsiteX792" fmla="*/ 1485997 w 7371202"/>
              <a:gd name="connsiteY792" fmla="*/ 1545112 h 6717736"/>
              <a:gd name="connsiteX793" fmla="*/ 1457900 w 7371202"/>
              <a:gd name="connsiteY793" fmla="*/ 1526344 h 6717736"/>
              <a:gd name="connsiteX794" fmla="*/ 1397425 w 7371202"/>
              <a:gd name="connsiteY794" fmla="*/ 1504158 h 6717736"/>
              <a:gd name="connsiteX795" fmla="*/ 1352895 w 7371202"/>
              <a:gd name="connsiteY795" fmla="*/ 1486088 h 6717736"/>
              <a:gd name="connsiteX796" fmla="*/ 1341719 w 7371202"/>
              <a:gd name="connsiteY796" fmla="*/ 1461812 h 6717736"/>
              <a:gd name="connsiteX797" fmla="*/ 1348078 w 7371202"/>
              <a:gd name="connsiteY797" fmla="*/ 1434931 h 6717736"/>
              <a:gd name="connsiteX798" fmla="*/ 1306752 w 7371202"/>
              <a:gd name="connsiteY798" fmla="*/ 1439079 h 6717736"/>
              <a:gd name="connsiteX799" fmla="*/ 1283472 w 7371202"/>
              <a:gd name="connsiteY799" fmla="*/ 1471467 h 6717736"/>
              <a:gd name="connsiteX800" fmla="*/ 1242712 w 7371202"/>
              <a:gd name="connsiteY800" fmla="*/ 1407198 h 6717736"/>
              <a:gd name="connsiteX801" fmla="*/ 1198670 w 7371202"/>
              <a:gd name="connsiteY801" fmla="*/ 1384316 h 6717736"/>
              <a:gd name="connsiteX802" fmla="*/ 1106071 w 7371202"/>
              <a:gd name="connsiteY802" fmla="*/ 1374137 h 6717736"/>
              <a:gd name="connsiteX803" fmla="*/ 1084230 w 7371202"/>
              <a:gd name="connsiteY803" fmla="*/ 1356435 h 6717736"/>
              <a:gd name="connsiteX804" fmla="*/ 1007297 w 7371202"/>
              <a:gd name="connsiteY804" fmla="*/ 1299287 h 6717736"/>
              <a:gd name="connsiteX805" fmla="*/ 970381 w 7371202"/>
              <a:gd name="connsiteY805" fmla="*/ 1295796 h 6717736"/>
              <a:gd name="connsiteX806" fmla="*/ 908443 w 7371202"/>
              <a:gd name="connsiteY806" fmla="*/ 1288044 h 6717736"/>
              <a:gd name="connsiteX807" fmla="*/ 895677 w 7371202"/>
              <a:gd name="connsiteY807" fmla="*/ 1270489 h 6717736"/>
              <a:gd name="connsiteX808" fmla="*/ 902164 w 7371202"/>
              <a:gd name="connsiteY808" fmla="*/ 1251319 h 6717736"/>
              <a:gd name="connsiteX809" fmla="*/ 905344 w 7371202"/>
              <a:gd name="connsiteY809" fmla="*/ 1237878 h 6717736"/>
              <a:gd name="connsiteX810" fmla="*/ 864249 w 7371202"/>
              <a:gd name="connsiteY810" fmla="*/ 1221790 h 6717736"/>
              <a:gd name="connsiteX811" fmla="*/ 843534 w 7371202"/>
              <a:gd name="connsiteY811" fmla="*/ 1237838 h 6717736"/>
              <a:gd name="connsiteX812" fmla="*/ 786517 w 7371202"/>
              <a:gd name="connsiteY812" fmla="*/ 1253294 h 6717736"/>
              <a:gd name="connsiteX813" fmla="*/ 786262 w 7371202"/>
              <a:gd name="connsiteY813" fmla="*/ 1237870 h 6717736"/>
              <a:gd name="connsiteX814" fmla="*/ 787955 w 7371202"/>
              <a:gd name="connsiteY814" fmla="*/ 1203203 h 6717736"/>
              <a:gd name="connsiteX815" fmla="*/ 752501 w 7371202"/>
              <a:gd name="connsiteY815" fmla="*/ 1185280 h 6717736"/>
              <a:gd name="connsiteX816" fmla="*/ 712022 w 7371202"/>
              <a:gd name="connsiteY816" fmla="*/ 1172094 h 6717736"/>
              <a:gd name="connsiteX817" fmla="*/ 704281 w 7371202"/>
              <a:gd name="connsiteY817" fmla="*/ 1149801 h 6717736"/>
              <a:gd name="connsiteX818" fmla="*/ 693720 w 7371202"/>
              <a:gd name="connsiteY818" fmla="*/ 1128427 h 6717736"/>
              <a:gd name="connsiteX819" fmla="*/ 679491 w 7371202"/>
              <a:gd name="connsiteY819" fmla="*/ 1125305 h 6717736"/>
              <a:gd name="connsiteX820" fmla="*/ 663417 w 7371202"/>
              <a:gd name="connsiteY820" fmla="*/ 1113479 h 6717736"/>
              <a:gd name="connsiteX821" fmla="*/ 677390 w 7371202"/>
              <a:gd name="connsiteY821" fmla="*/ 1101177 h 6717736"/>
              <a:gd name="connsiteX822" fmla="*/ 671599 w 7371202"/>
              <a:gd name="connsiteY822" fmla="*/ 1059642 h 6717736"/>
              <a:gd name="connsiteX823" fmla="*/ 733338 w 7371202"/>
              <a:gd name="connsiteY823" fmla="*/ 952707 h 6717736"/>
              <a:gd name="connsiteX824" fmla="*/ 748692 w 7371202"/>
              <a:gd name="connsiteY824" fmla="*/ 989578 h 6717736"/>
              <a:gd name="connsiteX825" fmla="*/ 799141 w 7371202"/>
              <a:gd name="connsiteY825" fmla="*/ 1056897 h 6717736"/>
              <a:gd name="connsiteX826" fmla="*/ 848696 w 7371202"/>
              <a:gd name="connsiteY826" fmla="*/ 1070231 h 6717736"/>
              <a:gd name="connsiteX827" fmla="*/ 869179 w 7371202"/>
              <a:gd name="connsiteY827" fmla="*/ 1074418 h 6717736"/>
              <a:gd name="connsiteX828" fmla="*/ 869412 w 7371202"/>
              <a:gd name="connsiteY828" fmla="*/ 1054184 h 6717736"/>
              <a:gd name="connsiteX829" fmla="*/ 864618 w 7371202"/>
              <a:gd name="connsiteY829" fmla="*/ 1038687 h 6717736"/>
              <a:gd name="connsiteX830" fmla="*/ 863620 w 7371202"/>
              <a:gd name="connsiteY830" fmla="*/ 1012649 h 6717736"/>
              <a:gd name="connsiteX831" fmla="*/ 889744 w 7371202"/>
              <a:gd name="connsiteY831" fmla="*/ 1015001 h 6717736"/>
              <a:gd name="connsiteX832" fmla="*/ 925813 w 7371202"/>
              <a:gd name="connsiteY832" fmla="*/ 1035826 h 6717736"/>
              <a:gd name="connsiteX833" fmla="*/ 1009336 w 7371202"/>
              <a:gd name="connsiteY833" fmla="*/ 1045857 h 6717736"/>
              <a:gd name="connsiteX834" fmla="*/ 1019643 w 7371202"/>
              <a:gd name="connsiteY834" fmla="*/ 1051808 h 6717736"/>
              <a:gd name="connsiteX835" fmla="*/ 1029460 w 7371202"/>
              <a:gd name="connsiteY835" fmla="*/ 1062568 h 6717736"/>
              <a:gd name="connsiteX836" fmla="*/ 1040868 w 7371202"/>
              <a:gd name="connsiteY836" fmla="*/ 1066609 h 6717736"/>
              <a:gd name="connsiteX837" fmla="*/ 1041229 w 7371202"/>
              <a:gd name="connsiteY837" fmla="*/ 1054086 h 6717736"/>
              <a:gd name="connsiteX838" fmla="*/ 1039614 w 7371202"/>
              <a:gd name="connsiteY838" fmla="*/ 1025148 h 6717736"/>
              <a:gd name="connsiteX839" fmla="*/ 1050639 w 7371202"/>
              <a:gd name="connsiteY839" fmla="*/ 1006052 h 6717736"/>
              <a:gd name="connsiteX840" fmla="*/ 1067815 w 7371202"/>
              <a:gd name="connsiteY840" fmla="*/ 1015969 h 6717736"/>
              <a:gd name="connsiteX841" fmla="*/ 1074326 w 7371202"/>
              <a:gd name="connsiteY841" fmla="*/ 1032458 h 6717736"/>
              <a:gd name="connsiteX842" fmla="*/ 1107703 w 7371202"/>
              <a:gd name="connsiteY842" fmla="*/ 1061913 h 6717736"/>
              <a:gd name="connsiteX843" fmla="*/ 1157514 w 7371202"/>
              <a:gd name="connsiteY843" fmla="*/ 1090671 h 6717736"/>
              <a:gd name="connsiteX844" fmla="*/ 1180946 w 7371202"/>
              <a:gd name="connsiteY844" fmla="*/ 1101653 h 6717736"/>
              <a:gd name="connsiteX845" fmla="*/ 1188407 w 7371202"/>
              <a:gd name="connsiteY845" fmla="*/ 1072862 h 6717736"/>
              <a:gd name="connsiteX846" fmla="*/ 1186435 w 7371202"/>
              <a:gd name="connsiteY846" fmla="*/ 1056446 h 6717736"/>
              <a:gd name="connsiteX847" fmla="*/ 1200407 w 7371202"/>
              <a:gd name="connsiteY847" fmla="*/ 1044145 h 6717736"/>
              <a:gd name="connsiteX848" fmla="*/ 1342155 w 7371202"/>
              <a:gd name="connsiteY848" fmla="*/ 1008863 h 6717736"/>
              <a:gd name="connsiteX849" fmla="*/ 1352692 w 7371202"/>
              <a:gd name="connsiteY849" fmla="*/ 994578 h 6717736"/>
              <a:gd name="connsiteX850" fmla="*/ 1383225 w 7371202"/>
              <a:gd name="connsiteY850" fmla="*/ 989293 h 6717736"/>
              <a:gd name="connsiteX851" fmla="*/ 1510791 w 7371202"/>
              <a:gd name="connsiteY851" fmla="*/ 1022206 h 6717736"/>
              <a:gd name="connsiteX852" fmla="*/ 1601185 w 7371202"/>
              <a:gd name="connsiteY852" fmla="*/ 1036203 h 6717736"/>
              <a:gd name="connsiteX853" fmla="*/ 1642511 w 7371202"/>
              <a:gd name="connsiteY853" fmla="*/ 1032057 h 6717736"/>
              <a:gd name="connsiteX854" fmla="*/ 1673173 w 7371202"/>
              <a:gd name="connsiteY854" fmla="*/ 1034483 h 6717736"/>
              <a:gd name="connsiteX855" fmla="*/ 1771308 w 7371202"/>
              <a:gd name="connsiteY855" fmla="*/ 1070772 h 6717736"/>
              <a:gd name="connsiteX856" fmla="*/ 1889184 w 7371202"/>
              <a:gd name="connsiteY856" fmla="*/ 1100636 h 6717736"/>
              <a:gd name="connsiteX857" fmla="*/ 1925973 w 7371202"/>
              <a:gd name="connsiteY857" fmla="*/ 1096416 h 6717736"/>
              <a:gd name="connsiteX858" fmla="*/ 1992576 w 7371202"/>
              <a:gd name="connsiteY858" fmla="*/ 1111955 h 6717736"/>
              <a:gd name="connsiteX859" fmla="*/ 2034901 w 7371202"/>
              <a:gd name="connsiteY859" fmla="*/ 1133845 h 6717736"/>
              <a:gd name="connsiteX860" fmla="*/ 2185770 w 7371202"/>
              <a:gd name="connsiteY860" fmla="*/ 1170029 h 6717736"/>
              <a:gd name="connsiteX861" fmla="*/ 2224173 w 7371202"/>
              <a:gd name="connsiteY861" fmla="*/ 1194746 h 6717736"/>
              <a:gd name="connsiteX862" fmla="*/ 2248091 w 7371202"/>
              <a:gd name="connsiteY862" fmla="*/ 1200917 h 6717736"/>
              <a:gd name="connsiteX863" fmla="*/ 2318002 w 7371202"/>
              <a:gd name="connsiteY863" fmla="*/ 1210728 h 6717736"/>
              <a:gd name="connsiteX864" fmla="*/ 2402524 w 7371202"/>
              <a:gd name="connsiteY864" fmla="*/ 1246797 h 6717736"/>
              <a:gd name="connsiteX865" fmla="*/ 2450617 w 7371202"/>
              <a:gd name="connsiteY865" fmla="*/ 1274562 h 6717736"/>
              <a:gd name="connsiteX866" fmla="*/ 2523116 w 7371202"/>
              <a:gd name="connsiteY866" fmla="*/ 1303689 h 6717736"/>
              <a:gd name="connsiteX867" fmla="*/ 2711029 w 7371202"/>
              <a:gd name="connsiteY867" fmla="*/ 1351077 h 6717736"/>
              <a:gd name="connsiteX868" fmla="*/ 2881049 w 7371202"/>
              <a:gd name="connsiteY868" fmla="*/ 1413593 h 6717736"/>
              <a:gd name="connsiteX869" fmla="*/ 2906985 w 7371202"/>
              <a:gd name="connsiteY869" fmla="*/ 1421914 h 6717736"/>
              <a:gd name="connsiteX870" fmla="*/ 2911463 w 7371202"/>
              <a:gd name="connsiteY870" fmla="*/ 1418502 h 6717736"/>
              <a:gd name="connsiteX871" fmla="*/ 2917283 w 7371202"/>
              <a:gd name="connsiteY871" fmla="*/ 1424431 h 6717736"/>
              <a:gd name="connsiteX872" fmla="*/ 2918192 w 7371202"/>
              <a:gd name="connsiteY872" fmla="*/ 1425508 h 6717736"/>
              <a:gd name="connsiteX873" fmla="*/ 3051488 w 7371202"/>
              <a:gd name="connsiteY873" fmla="*/ 1468275 h 6717736"/>
              <a:gd name="connsiteX874" fmla="*/ 3063911 w 7371202"/>
              <a:gd name="connsiteY874" fmla="*/ 1458639 h 6717736"/>
              <a:gd name="connsiteX875" fmla="*/ 3062012 w 7371202"/>
              <a:gd name="connsiteY875" fmla="*/ 1444465 h 6717736"/>
              <a:gd name="connsiteX876" fmla="*/ 3030219 w 7371202"/>
              <a:gd name="connsiteY876" fmla="*/ 1409293 h 6717736"/>
              <a:gd name="connsiteX877" fmla="*/ 3022205 w 7371202"/>
              <a:gd name="connsiteY877" fmla="*/ 1402798 h 6717736"/>
              <a:gd name="connsiteX878" fmla="*/ 3029129 w 7371202"/>
              <a:gd name="connsiteY878" fmla="*/ 1393716 h 6717736"/>
              <a:gd name="connsiteX879" fmla="*/ 3032008 w 7371202"/>
              <a:gd name="connsiteY879" fmla="*/ 1391642 h 6717736"/>
              <a:gd name="connsiteX880" fmla="*/ 3044331 w 7371202"/>
              <a:gd name="connsiteY880" fmla="*/ 1381941 h 6717736"/>
              <a:gd name="connsiteX881" fmla="*/ 3025970 w 7371202"/>
              <a:gd name="connsiteY881" fmla="*/ 1378814 h 6717736"/>
              <a:gd name="connsiteX882" fmla="*/ 3018142 w 7371202"/>
              <a:gd name="connsiteY882" fmla="*/ 1383637 h 6717736"/>
              <a:gd name="connsiteX883" fmla="*/ 3007344 w 7371202"/>
              <a:gd name="connsiteY883" fmla="*/ 1384876 h 6717736"/>
              <a:gd name="connsiteX884" fmla="*/ 3009677 w 7371202"/>
              <a:gd name="connsiteY884" fmla="*/ 1375013 h 6717736"/>
              <a:gd name="connsiteX885" fmla="*/ 3008036 w 7371202"/>
              <a:gd name="connsiteY885" fmla="*/ 1357978 h 6717736"/>
              <a:gd name="connsiteX886" fmla="*/ 2993452 w 7371202"/>
              <a:gd name="connsiteY886" fmla="*/ 1351922 h 6717736"/>
              <a:gd name="connsiteX887" fmla="*/ 2988063 w 7371202"/>
              <a:gd name="connsiteY887" fmla="*/ 1351322 h 6717736"/>
              <a:gd name="connsiteX888" fmla="*/ 2849900 w 7371202"/>
              <a:gd name="connsiteY888" fmla="*/ 1325738 h 6717736"/>
              <a:gd name="connsiteX889" fmla="*/ 2820910 w 7371202"/>
              <a:gd name="connsiteY889" fmla="*/ 1309000 h 6717736"/>
              <a:gd name="connsiteX890" fmla="*/ 2771224 w 7371202"/>
              <a:gd name="connsiteY890" fmla="*/ 1298999 h 6717736"/>
              <a:gd name="connsiteX891" fmla="*/ 2738095 w 7371202"/>
              <a:gd name="connsiteY891" fmla="*/ 1283609 h 6717736"/>
              <a:gd name="connsiteX892" fmla="*/ 2741178 w 7371202"/>
              <a:gd name="connsiteY892" fmla="*/ 1257929 h 6717736"/>
              <a:gd name="connsiteX893" fmla="*/ 2682503 w 7371202"/>
              <a:gd name="connsiteY893" fmla="*/ 1237854 h 6717736"/>
              <a:gd name="connsiteX894" fmla="*/ 2664328 w 7371202"/>
              <a:gd name="connsiteY894" fmla="*/ 1201901 h 6717736"/>
              <a:gd name="connsiteX895" fmla="*/ 2663713 w 7371202"/>
              <a:gd name="connsiteY895" fmla="*/ 1199000 h 6717736"/>
              <a:gd name="connsiteX896" fmla="*/ 2632877 w 7371202"/>
              <a:gd name="connsiteY896" fmla="*/ 1117545 h 6717736"/>
              <a:gd name="connsiteX897" fmla="*/ 2592270 w 7371202"/>
              <a:gd name="connsiteY897" fmla="*/ 1096647 h 6717736"/>
              <a:gd name="connsiteX898" fmla="*/ 2553276 w 7371202"/>
              <a:gd name="connsiteY898" fmla="*/ 1104686 h 6717736"/>
              <a:gd name="connsiteX899" fmla="*/ 2545407 w 7371202"/>
              <a:gd name="connsiteY899" fmla="*/ 1074683 h 6717736"/>
              <a:gd name="connsiteX900" fmla="*/ 2507747 w 7371202"/>
              <a:gd name="connsiteY900" fmla="*/ 1060578 h 6717736"/>
              <a:gd name="connsiteX901" fmla="*/ 2464576 w 7371202"/>
              <a:gd name="connsiteY901" fmla="*/ 1056021 h 6717736"/>
              <a:gd name="connsiteX902" fmla="*/ 2450834 w 7371202"/>
              <a:gd name="connsiteY902" fmla="*/ 1048087 h 6717736"/>
              <a:gd name="connsiteX903" fmla="*/ 2282533 w 7371202"/>
              <a:gd name="connsiteY903" fmla="*/ 986564 h 6717736"/>
              <a:gd name="connsiteX904" fmla="*/ 2239490 w 7371202"/>
              <a:gd name="connsiteY904" fmla="*/ 989719 h 6717736"/>
              <a:gd name="connsiteX905" fmla="*/ 2228209 w 7371202"/>
              <a:gd name="connsiteY905" fmla="*/ 993390 h 6717736"/>
              <a:gd name="connsiteX906" fmla="*/ 2156326 w 7371202"/>
              <a:gd name="connsiteY906" fmla="*/ 967165 h 6717736"/>
              <a:gd name="connsiteX907" fmla="*/ 2122101 w 7371202"/>
              <a:gd name="connsiteY907" fmla="*/ 955044 h 6717736"/>
              <a:gd name="connsiteX908" fmla="*/ 2120615 w 7371202"/>
              <a:gd name="connsiteY908" fmla="*/ 933817 h 6717736"/>
              <a:gd name="connsiteX909" fmla="*/ 2133845 w 7371202"/>
              <a:gd name="connsiteY909" fmla="*/ 910903 h 6717736"/>
              <a:gd name="connsiteX910" fmla="*/ 2111644 w 7371202"/>
              <a:gd name="connsiteY910" fmla="*/ 905723 h 6717736"/>
              <a:gd name="connsiteX911" fmla="*/ 2083060 w 7371202"/>
              <a:gd name="connsiteY911" fmla="*/ 891766 h 6717736"/>
              <a:gd name="connsiteX912" fmla="*/ 1885455 w 7371202"/>
              <a:gd name="connsiteY912" fmla="*/ 841331 h 6717736"/>
              <a:gd name="connsiteX913" fmla="*/ 1854051 w 7371202"/>
              <a:gd name="connsiteY913" fmla="*/ 828292 h 6717736"/>
              <a:gd name="connsiteX914" fmla="*/ 1785706 w 7371202"/>
              <a:gd name="connsiteY914" fmla="*/ 776103 h 6717736"/>
              <a:gd name="connsiteX915" fmla="*/ 1679854 w 7371202"/>
              <a:gd name="connsiteY915" fmla="*/ 753180 h 6717736"/>
              <a:gd name="connsiteX916" fmla="*/ 1643529 w 7371202"/>
              <a:gd name="connsiteY916" fmla="*/ 716931 h 6717736"/>
              <a:gd name="connsiteX917" fmla="*/ 1597282 w 7371202"/>
              <a:gd name="connsiteY917" fmla="*/ 697868 h 6717736"/>
              <a:gd name="connsiteX918" fmla="*/ 1545649 w 7371202"/>
              <a:gd name="connsiteY918" fmla="*/ 696065 h 6717736"/>
              <a:gd name="connsiteX919" fmla="*/ 1489480 w 7371202"/>
              <a:gd name="connsiteY919" fmla="*/ 694188 h 6717736"/>
              <a:gd name="connsiteX920" fmla="*/ 1454743 w 7371202"/>
              <a:gd name="connsiteY920" fmla="*/ 651220 h 6717736"/>
              <a:gd name="connsiteX921" fmla="*/ 1471282 w 7371202"/>
              <a:gd name="connsiteY921" fmla="*/ 622576 h 6717736"/>
              <a:gd name="connsiteX922" fmla="*/ 1507582 w 7371202"/>
              <a:gd name="connsiteY922" fmla="*/ 623166 h 6717736"/>
              <a:gd name="connsiteX923" fmla="*/ 1584364 w 7371202"/>
              <a:gd name="connsiteY923" fmla="*/ 636943 h 6717736"/>
              <a:gd name="connsiteX924" fmla="*/ 1595029 w 7371202"/>
              <a:gd name="connsiteY924" fmla="*/ 630370 h 6717736"/>
              <a:gd name="connsiteX925" fmla="*/ 1623079 w 7371202"/>
              <a:gd name="connsiteY925" fmla="*/ 577821 h 6717736"/>
              <a:gd name="connsiteX926" fmla="*/ 1627001 w 7371202"/>
              <a:gd name="connsiteY926" fmla="*/ 574993 h 6717736"/>
              <a:gd name="connsiteX927" fmla="*/ 1647508 w 7371202"/>
              <a:gd name="connsiteY927" fmla="*/ 614840 h 6717736"/>
              <a:gd name="connsiteX928" fmla="*/ 1678785 w 7371202"/>
              <a:gd name="connsiteY928" fmla="*/ 620167 h 6717736"/>
              <a:gd name="connsiteX929" fmla="*/ 1703063 w 7371202"/>
              <a:gd name="connsiteY929" fmla="*/ 613815 h 6717736"/>
              <a:gd name="connsiteX930" fmla="*/ 1729802 w 7371202"/>
              <a:gd name="connsiteY930" fmla="*/ 619068 h 6717736"/>
              <a:gd name="connsiteX931" fmla="*/ 1755693 w 7371202"/>
              <a:gd name="connsiteY931" fmla="*/ 641655 h 6717736"/>
              <a:gd name="connsiteX932" fmla="*/ 1778022 w 7371202"/>
              <a:gd name="connsiteY932" fmla="*/ 654547 h 6717736"/>
              <a:gd name="connsiteX933" fmla="*/ 1815195 w 7371202"/>
              <a:gd name="connsiteY933" fmla="*/ 673462 h 6717736"/>
              <a:gd name="connsiteX934" fmla="*/ 1857623 w 7371202"/>
              <a:gd name="connsiteY934" fmla="*/ 667406 h 6717736"/>
              <a:gd name="connsiteX935" fmla="*/ 1889619 w 7371202"/>
              <a:gd name="connsiteY935" fmla="*/ 647687 h 6717736"/>
              <a:gd name="connsiteX936" fmla="*/ 1951811 w 7371202"/>
              <a:gd name="connsiteY936" fmla="*/ 670864 h 6717736"/>
              <a:gd name="connsiteX937" fmla="*/ 2129549 w 7371202"/>
              <a:gd name="connsiteY937" fmla="*/ 720013 h 6717736"/>
              <a:gd name="connsiteX938" fmla="*/ 2168287 w 7371202"/>
              <a:gd name="connsiteY938" fmla="*/ 696550 h 6717736"/>
              <a:gd name="connsiteX939" fmla="*/ 2178568 w 7371202"/>
              <a:gd name="connsiteY939" fmla="*/ 666841 h 6717736"/>
              <a:gd name="connsiteX940" fmla="*/ 2188643 w 7371202"/>
              <a:gd name="connsiteY940" fmla="*/ 693025 h 6717736"/>
              <a:gd name="connsiteX941" fmla="*/ 2301412 w 7371202"/>
              <a:gd name="connsiteY941" fmla="*/ 791232 h 6717736"/>
              <a:gd name="connsiteX942" fmla="*/ 2344352 w 7371202"/>
              <a:gd name="connsiteY942" fmla="*/ 816024 h 6717736"/>
              <a:gd name="connsiteX943" fmla="*/ 2359196 w 7371202"/>
              <a:gd name="connsiteY943" fmla="*/ 822048 h 6717736"/>
              <a:gd name="connsiteX944" fmla="*/ 2365196 w 7371202"/>
              <a:gd name="connsiteY944" fmla="*/ 807689 h 6717736"/>
              <a:gd name="connsiteX945" fmla="*/ 2381989 w 7371202"/>
              <a:gd name="connsiteY945" fmla="*/ 794469 h 6717736"/>
              <a:gd name="connsiteX946" fmla="*/ 2400755 w 7371202"/>
              <a:gd name="connsiteY946" fmla="*/ 797665 h 6717736"/>
              <a:gd name="connsiteX947" fmla="*/ 2425392 w 7371202"/>
              <a:gd name="connsiteY947" fmla="*/ 778792 h 6717736"/>
              <a:gd name="connsiteX948" fmla="*/ 2434700 w 7371202"/>
              <a:gd name="connsiteY948" fmla="*/ 758704 h 6717736"/>
              <a:gd name="connsiteX949" fmla="*/ 2454695 w 7371202"/>
              <a:gd name="connsiteY949" fmla="*/ 767702 h 6717736"/>
              <a:gd name="connsiteX950" fmla="*/ 2494711 w 7371202"/>
              <a:gd name="connsiteY950" fmla="*/ 821359 h 6717736"/>
              <a:gd name="connsiteX951" fmla="*/ 2516785 w 7371202"/>
              <a:gd name="connsiteY951" fmla="*/ 818826 h 6717736"/>
              <a:gd name="connsiteX952" fmla="*/ 2524502 w 7371202"/>
              <a:gd name="connsiteY952" fmla="*/ 805460 h 6717736"/>
              <a:gd name="connsiteX953" fmla="*/ 2542039 w 7371202"/>
              <a:gd name="connsiteY953" fmla="*/ 802853 h 6717736"/>
              <a:gd name="connsiteX954" fmla="*/ 2595028 w 7371202"/>
              <a:gd name="connsiteY954" fmla="*/ 818171 h 6717736"/>
              <a:gd name="connsiteX955" fmla="*/ 2681395 w 7371202"/>
              <a:gd name="connsiteY955" fmla="*/ 862943 h 6717736"/>
              <a:gd name="connsiteX956" fmla="*/ 2746408 w 7371202"/>
              <a:gd name="connsiteY956" fmla="*/ 885203 h 6717736"/>
              <a:gd name="connsiteX957" fmla="*/ 2863054 w 7371202"/>
              <a:gd name="connsiteY957" fmla="*/ 909264 h 6717736"/>
              <a:gd name="connsiteX958" fmla="*/ 2937630 w 7371202"/>
              <a:gd name="connsiteY958" fmla="*/ 926860 h 6717736"/>
              <a:gd name="connsiteX959" fmla="*/ 2982288 w 7371202"/>
              <a:gd name="connsiteY959" fmla="*/ 952643 h 6717736"/>
              <a:gd name="connsiteX960" fmla="*/ 3002285 w 7371202"/>
              <a:gd name="connsiteY960" fmla="*/ 961642 h 6717736"/>
              <a:gd name="connsiteX961" fmla="*/ 3097702 w 7371202"/>
              <a:gd name="connsiteY961" fmla="*/ 970904 h 6717736"/>
              <a:gd name="connsiteX962" fmla="*/ 3307100 w 7371202"/>
              <a:gd name="connsiteY962" fmla="*/ 1048514 h 6717736"/>
              <a:gd name="connsiteX963" fmla="*/ 3423768 w 7371202"/>
              <a:gd name="connsiteY963" fmla="*/ 1108235 h 6717736"/>
              <a:gd name="connsiteX964" fmla="*/ 3549002 w 7371202"/>
              <a:gd name="connsiteY964" fmla="*/ 1137255 h 6717736"/>
              <a:gd name="connsiteX965" fmla="*/ 3569485 w 7371202"/>
              <a:gd name="connsiteY965" fmla="*/ 1141444 h 6717736"/>
              <a:gd name="connsiteX966" fmla="*/ 3788827 w 7371202"/>
              <a:gd name="connsiteY966" fmla="*/ 1237528 h 6717736"/>
              <a:gd name="connsiteX967" fmla="*/ 3908708 w 7371202"/>
              <a:gd name="connsiteY967" fmla="*/ 1285736 h 6717736"/>
              <a:gd name="connsiteX968" fmla="*/ 4007591 w 7371202"/>
              <a:gd name="connsiteY968" fmla="*/ 1334610 h 6717736"/>
              <a:gd name="connsiteX969" fmla="*/ 4010979 w 7371202"/>
              <a:gd name="connsiteY969" fmla="*/ 1330467 h 6717736"/>
              <a:gd name="connsiteX970" fmla="*/ 4023466 w 7371202"/>
              <a:gd name="connsiteY970" fmla="*/ 1330671 h 6717736"/>
              <a:gd name="connsiteX971" fmla="*/ 4045873 w 7371202"/>
              <a:gd name="connsiteY971" fmla="*/ 1326791 h 6717736"/>
              <a:gd name="connsiteX972" fmla="*/ 4046947 w 7371202"/>
              <a:gd name="connsiteY972" fmla="*/ 1316200 h 6717736"/>
              <a:gd name="connsiteX973" fmla="*/ 4043430 w 7371202"/>
              <a:gd name="connsiteY973" fmla="*/ 1304828 h 6717736"/>
              <a:gd name="connsiteX974" fmla="*/ 4027401 w 7371202"/>
              <a:gd name="connsiteY974" fmla="*/ 1291837 h 6717736"/>
              <a:gd name="connsiteX975" fmla="*/ 3913714 w 7371202"/>
              <a:gd name="connsiteY975" fmla="*/ 1261700 h 6717736"/>
              <a:gd name="connsiteX976" fmla="*/ 3891648 w 7371202"/>
              <a:gd name="connsiteY976" fmla="*/ 1235881 h 6717736"/>
              <a:gd name="connsiteX977" fmla="*/ 3846161 w 7371202"/>
              <a:gd name="connsiteY977" fmla="*/ 1177855 h 6717736"/>
              <a:gd name="connsiteX978" fmla="*/ 3799354 w 7371202"/>
              <a:gd name="connsiteY978" fmla="*/ 1165779 h 6717736"/>
              <a:gd name="connsiteX979" fmla="*/ 3780542 w 7371202"/>
              <a:gd name="connsiteY979" fmla="*/ 1160522 h 6717736"/>
              <a:gd name="connsiteX980" fmla="*/ 3658483 w 7371202"/>
              <a:gd name="connsiteY980" fmla="*/ 1127420 h 6717736"/>
              <a:gd name="connsiteX981" fmla="*/ 3637149 w 7371202"/>
              <a:gd name="connsiteY981" fmla="*/ 1120709 h 6717736"/>
              <a:gd name="connsiteX982" fmla="*/ 3624170 w 7371202"/>
              <a:gd name="connsiteY982" fmla="*/ 1090794 h 6717736"/>
              <a:gd name="connsiteX983" fmla="*/ 3609402 w 7371202"/>
              <a:gd name="connsiteY983" fmla="*/ 1078531 h 6717736"/>
              <a:gd name="connsiteX984" fmla="*/ 3578624 w 7371202"/>
              <a:gd name="connsiteY984" fmla="*/ 1079445 h 6717736"/>
              <a:gd name="connsiteX985" fmla="*/ 3552325 w 7371202"/>
              <a:gd name="connsiteY985" fmla="*/ 1049314 h 6717736"/>
              <a:gd name="connsiteX986" fmla="*/ 3550690 w 7371202"/>
              <a:gd name="connsiteY986" fmla="*/ 1025949 h 6717736"/>
              <a:gd name="connsiteX987" fmla="*/ 3544745 w 7371202"/>
              <a:gd name="connsiteY987" fmla="*/ 1018780 h 6717736"/>
              <a:gd name="connsiteX988" fmla="*/ 3539081 w 7371202"/>
              <a:gd name="connsiteY988" fmla="*/ 1028589 h 6717736"/>
              <a:gd name="connsiteX989" fmla="*/ 3538817 w 7371202"/>
              <a:gd name="connsiteY989" fmla="*/ 1037778 h 6717736"/>
              <a:gd name="connsiteX990" fmla="*/ 3527849 w 7371202"/>
              <a:gd name="connsiteY990" fmla="*/ 1053867 h 6717736"/>
              <a:gd name="connsiteX991" fmla="*/ 3512629 w 7371202"/>
              <a:gd name="connsiteY991" fmla="*/ 1039475 h 6717736"/>
              <a:gd name="connsiteX992" fmla="*/ 3515227 w 7371202"/>
              <a:gd name="connsiteY992" fmla="*/ 1020422 h 6717736"/>
              <a:gd name="connsiteX993" fmla="*/ 3501268 w 7371202"/>
              <a:gd name="connsiteY993" fmla="*/ 1006758 h 6717736"/>
              <a:gd name="connsiteX994" fmla="*/ 3492726 w 7371202"/>
              <a:gd name="connsiteY994" fmla="*/ 1018642 h 6717736"/>
              <a:gd name="connsiteX995" fmla="*/ 3490299 w 7371202"/>
              <a:gd name="connsiteY995" fmla="*/ 1022846 h 6717736"/>
              <a:gd name="connsiteX996" fmla="*/ 3448909 w 7371202"/>
              <a:gd name="connsiteY996" fmla="*/ 1036318 h 6717736"/>
              <a:gd name="connsiteX997" fmla="*/ 3394710 w 7371202"/>
              <a:gd name="connsiteY997" fmla="*/ 1005026 h 6717736"/>
              <a:gd name="connsiteX998" fmla="*/ 3379474 w 7371202"/>
              <a:gd name="connsiteY998" fmla="*/ 964466 h 6717736"/>
              <a:gd name="connsiteX999" fmla="*/ 3378835 w 7371202"/>
              <a:gd name="connsiteY999" fmla="*/ 951018 h 6717736"/>
              <a:gd name="connsiteX1000" fmla="*/ 3358949 w 7371202"/>
              <a:gd name="connsiteY1000" fmla="*/ 956353 h 6717736"/>
              <a:gd name="connsiteX1001" fmla="*/ 3361487 w 7371202"/>
              <a:gd name="connsiteY1001" fmla="*/ 983975 h 6717736"/>
              <a:gd name="connsiteX1002" fmla="*/ 3349785 w 7371202"/>
              <a:gd name="connsiteY1002" fmla="*/ 980957 h 6717736"/>
              <a:gd name="connsiteX1003" fmla="*/ 3346608 w 7371202"/>
              <a:gd name="connsiteY1003" fmla="*/ 939886 h 6717736"/>
              <a:gd name="connsiteX1004" fmla="*/ 3346965 w 7371202"/>
              <a:gd name="connsiteY1004" fmla="*/ 936355 h 6717736"/>
              <a:gd name="connsiteX1005" fmla="*/ 3366570 w 7371202"/>
              <a:gd name="connsiteY1005" fmla="*/ 914042 h 6717736"/>
              <a:gd name="connsiteX1006" fmla="*/ 3442989 w 7371202"/>
              <a:gd name="connsiteY1006" fmla="*/ 930138 h 6717736"/>
              <a:gd name="connsiteX1007" fmla="*/ 3476458 w 7371202"/>
              <a:gd name="connsiteY1007" fmla="*/ 915829 h 6717736"/>
              <a:gd name="connsiteX1008" fmla="*/ 3487879 w 7371202"/>
              <a:gd name="connsiteY1008" fmla="*/ 901870 h 6717736"/>
              <a:gd name="connsiteX1009" fmla="*/ 3492545 w 7371202"/>
              <a:gd name="connsiteY1009" fmla="*/ 882143 h 6717736"/>
              <a:gd name="connsiteX1010" fmla="*/ 3476705 w 7371202"/>
              <a:gd name="connsiteY1010" fmla="*/ 880471 h 6717736"/>
              <a:gd name="connsiteX1011" fmla="*/ 3440527 w 7371202"/>
              <a:gd name="connsiteY1011" fmla="*/ 882006 h 6717736"/>
              <a:gd name="connsiteX1012" fmla="*/ 3408113 w 7371202"/>
              <a:gd name="connsiteY1012" fmla="*/ 859554 h 6717736"/>
              <a:gd name="connsiteX1013" fmla="*/ 3342569 w 7371202"/>
              <a:gd name="connsiteY1013" fmla="*/ 821713 h 6717736"/>
              <a:gd name="connsiteX1014" fmla="*/ 3329343 w 7371202"/>
              <a:gd name="connsiteY1014" fmla="*/ 827155 h 6717736"/>
              <a:gd name="connsiteX1015" fmla="*/ 3319354 w 7371202"/>
              <a:gd name="connsiteY1015" fmla="*/ 826993 h 6717736"/>
              <a:gd name="connsiteX1016" fmla="*/ 3290815 w 7371202"/>
              <a:gd name="connsiteY1016" fmla="*/ 812384 h 6717736"/>
              <a:gd name="connsiteX1017" fmla="*/ 3248335 w 7371202"/>
              <a:gd name="connsiteY1017" fmla="*/ 810279 h 6717736"/>
              <a:gd name="connsiteX1018" fmla="*/ 3235918 w 7371202"/>
              <a:gd name="connsiteY1018" fmla="*/ 814321 h 6717736"/>
              <a:gd name="connsiteX1019" fmla="*/ 3220265 w 7371202"/>
              <a:gd name="connsiteY1019" fmla="*/ 823968 h 6717736"/>
              <a:gd name="connsiteX1020" fmla="*/ 3205404 w 7371202"/>
              <a:gd name="connsiteY1020" fmla="*/ 806045 h 6717736"/>
              <a:gd name="connsiteX1021" fmla="*/ 3217880 w 7371202"/>
              <a:gd name="connsiteY1021" fmla="*/ 755329 h 6717736"/>
              <a:gd name="connsiteX1022" fmla="*/ 3245234 w 7371202"/>
              <a:gd name="connsiteY1022" fmla="*/ 748701 h 6717736"/>
              <a:gd name="connsiteX1023" fmla="*/ 3272853 w 7371202"/>
              <a:gd name="connsiteY1023" fmla="*/ 732883 h 6717736"/>
              <a:gd name="connsiteX1024" fmla="*/ 3269183 w 7371202"/>
              <a:gd name="connsiteY1024" fmla="*/ 762527 h 6717736"/>
              <a:gd name="connsiteX1025" fmla="*/ 3279096 w 7371202"/>
              <a:gd name="connsiteY1025" fmla="*/ 783198 h 6717736"/>
              <a:gd name="connsiteX1026" fmla="*/ 3306000 w 7371202"/>
              <a:gd name="connsiteY1026" fmla="*/ 774441 h 6717736"/>
              <a:gd name="connsiteX1027" fmla="*/ 3321559 w 7371202"/>
              <a:gd name="connsiteY1027" fmla="*/ 759135 h 6717736"/>
              <a:gd name="connsiteX1028" fmla="*/ 3346862 w 7371202"/>
              <a:gd name="connsiteY1028" fmla="*/ 779349 h 6717736"/>
              <a:gd name="connsiteX1029" fmla="*/ 3407141 w 7371202"/>
              <a:gd name="connsiteY1029" fmla="*/ 750625 h 6717736"/>
              <a:gd name="connsiteX1030" fmla="*/ 3505157 w 7371202"/>
              <a:gd name="connsiteY1030" fmla="*/ 764241 h 6717736"/>
              <a:gd name="connsiteX1031" fmla="*/ 3626764 w 7371202"/>
              <a:gd name="connsiteY1031" fmla="*/ 795214 h 6717736"/>
              <a:gd name="connsiteX1032" fmla="*/ 3638823 w 7371202"/>
              <a:gd name="connsiteY1032" fmla="*/ 794703 h 6717736"/>
              <a:gd name="connsiteX1033" fmla="*/ 3643489 w 7371202"/>
              <a:gd name="connsiteY1033" fmla="*/ 774977 h 6717736"/>
              <a:gd name="connsiteX1034" fmla="*/ 3639240 w 7371202"/>
              <a:gd name="connsiteY1034" fmla="*/ 744497 h 6717736"/>
              <a:gd name="connsiteX1035" fmla="*/ 3636173 w 7371202"/>
              <a:gd name="connsiteY1035" fmla="*/ 735253 h 6717736"/>
              <a:gd name="connsiteX1036" fmla="*/ 3624114 w 7371202"/>
              <a:gd name="connsiteY1036" fmla="*/ 735764 h 6717736"/>
              <a:gd name="connsiteX1037" fmla="*/ 3606485 w 7371202"/>
              <a:gd name="connsiteY1037" fmla="*/ 751744 h 6717736"/>
              <a:gd name="connsiteX1038" fmla="*/ 3596120 w 7371202"/>
              <a:gd name="connsiteY1038" fmla="*/ 728944 h 6717736"/>
              <a:gd name="connsiteX1039" fmla="*/ 3592510 w 7371202"/>
              <a:gd name="connsiteY1039" fmla="*/ 711912 h 6717736"/>
              <a:gd name="connsiteX1040" fmla="*/ 3571890 w 7371202"/>
              <a:gd name="connsiteY1040" fmla="*/ 698139 h 6717736"/>
              <a:gd name="connsiteX1041" fmla="*/ 3527511 w 7371202"/>
              <a:gd name="connsiteY1041" fmla="*/ 681858 h 6717736"/>
              <a:gd name="connsiteX1042" fmla="*/ 3494834 w 7371202"/>
              <a:gd name="connsiteY1042" fmla="*/ 668598 h 6717736"/>
              <a:gd name="connsiteX1043" fmla="*/ 3486632 w 7371202"/>
              <a:gd name="connsiteY1043" fmla="*/ 650783 h 6717736"/>
              <a:gd name="connsiteX1044" fmla="*/ 3491299 w 7371202"/>
              <a:gd name="connsiteY1044" fmla="*/ 631057 h 6717736"/>
              <a:gd name="connsiteX1045" fmla="*/ 3460972 w 7371202"/>
              <a:gd name="connsiteY1045" fmla="*/ 634100 h 6717736"/>
              <a:gd name="connsiteX1046" fmla="*/ 3443888 w 7371202"/>
              <a:gd name="connsiteY1046" fmla="*/ 657868 h 6717736"/>
              <a:gd name="connsiteX1047" fmla="*/ 3413978 w 7371202"/>
              <a:gd name="connsiteY1047" fmla="*/ 610705 h 6717736"/>
              <a:gd name="connsiteX1048" fmla="*/ 3381657 w 7371202"/>
              <a:gd name="connsiteY1048" fmla="*/ 593913 h 6717736"/>
              <a:gd name="connsiteX1049" fmla="*/ 3313704 w 7371202"/>
              <a:gd name="connsiteY1049" fmla="*/ 586444 h 6717736"/>
              <a:gd name="connsiteX1050" fmla="*/ 3297676 w 7371202"/>
              <a:gd name="connsiteY1050" fmla="*/ 573453 h 6717736"/>
              <a:gd name="connsiteX1051" fmla="*/ 3241220 w 7371202"/>
              <a:gd name="connsiteY1051" fmla="*/ 531516 h 6717736"/>
              <a:gd name="connsiteX1052" fmla="*/ 3214129 w 7371202"/>
              <a:gd name="connsiteY1052" fmla="*/ 528954 h 6717736"/>
              <a:gd name="connsiteX1053" fmla="*/ 3168676 w 7371202"/>
              <a:gd name="connsiteY1053" fmla="*/ 523265 h 6717736"/>
              <a:gd name="connsiteX1054" fmla="*/ 3159307 w 7371202"/>
              <a:gd name="connsiteY1054" fmla="*/ 510383 h 6717736"/>
              <a:gd name="connsiteX1055" fmla="*/ 3164068 w 7371202"/>
              <a:gd name="connsiteY1055" fmla="*/ 496316 h 6717736"/>
              <a:gd name="connsiteX1056" fmla="*/ 3166402 w 7371202"/>
              <a:gd name="connsiteY1056" fmla="*/ 486451 h 6717736"/>
              <a:gd name="connsiteX1057" fmla="*/ 3136245 w 7371202"/>
              <a:gd name="connsiteY1057" fmla="*/ 474645 h 6717736"/>
              <a:gd name="connsiteX1058" fmla="*/ 3121044 w 7371202"/>
              <a:gd name="connsiteY1058" fmla="*/ 486421 h 6717736"/>
              <a:gd name="connsiteX1059" fmla="*/ 3079203 w 7371202"/>
              <a:gd name="connsiteY1059" fmla="*/ 497764 h 6717736"/>
              <a:gd name="connsiteX1060" fmla="*/ 3079015 w 7371202"/>
              <a:gd name="connsiteY1060" fmla="*/ 486446 h 6717736"/>
              <a:gd name="connsiteX1061" fmla="*/ 3080258 w 7371202"/>
              <a:gd name="connsiteY1061" fmla="*/ 461005 h 6717736"/>
              <a:gd name="connsiteX1062" fmla="*/ 3054240 w 7371202"/>
              <a:gd name="connsiteY1062" fmla="*/ 447853 h 6717736"/>
              <a:gd name="connsiteX1063" fmla="*/ 3024535 w 7371202"/>
              <a:gd name="connsiteY1063" fmla="*/ 438176 h 6717736"/>
              <a:gd name="connsiteX1064" fmla="*/ 3018854 w 7371202"/>
              <a:gd name="connsiteY1064" fmla="*/ 421817 h 6717736"/>
              <a:gd name="connsiteX1065" fmla="*/ 3011103 w 7371202"/>
              <a:gd name="connsiteY1065" fmla="*/ 406133 h 6717736"/>
              <a:gd name="connsiteX1066" fmla="*/ 3000662 w 7371202"/>
              <a:gd name="connsiteY1066" fmla="*/ 403842 h 6717736"/>
              <a:gd name="connsiteX1067" fmla="*/ 2988868 w 7371202"/>
              <a:gd name="connsiteY1067" fmla="*/ 395162 h 6717736"/>
              <a:gd name="connsiteX1068" fmla="*/ 2999121 w 7371202"/>
              <a:gd name="connsiteY1068" fmla="*/ 386135 h 6717736"/>
              <a:gd name="connsiteX1069" fmla="*/ 2994871 w 7371202"/>
              <a:gd name="connsiteY1069" fmla="*/ 355655 h 6717736"/>
              <a:gd name="connsiteX1070" fmla="*/ 3040177 w 7371202"/>
              <a:gd name="connsiteY1070" fmla="*/ 277182 h 6717736"/>
              <a:gd name="connsiteX1071" fmla="*/ 3051445 w 7371202"/>
              <a:gd name="connsiteY1071" fmla="*/ 304240 h 6717736"/>
              <a:gd name="connsiteX1072" fmla="*/ 3088466 w 7371202"/>
              <a:gd name="connsiteY1072" fmla="*/ 353641 h 6717736"/>
              <a:gd name="connsiteX1073" fmla="*/ 3124832 w 7371202"/>
              <a:gd name="connsiteY1073" fmla="*/ 363426 h 6717736"/>
              <a:gd name="connsiteX1074" fmla="*/ 3139863 w 7371202"/>
              <a:gd name="connsiteY1074" fmla="*/ 366498 h 6717736"/>
              <a:gd name="connsiteX1075" fmla="*/ 3140033 w 7371202"/>
              <a:gd name="connsiteY1075" fmla="*/ 351650 h 6717736"/>
              <a:gd name="connsiteX1076" fmla="*/ 3136516 w 7371202"/>
              <a:gd name="connsiteY1076" fmla="*/ 340278 h 6717736"/>
              <a:gd name="connsiteX1077" fmla="*/ 3135784 w 7371202"/>
              <a:gd name="connsiteY1077" fmla="*/ 321170 h 6717736"/>
              <a:gd name="connsiteX1078" fmla="*/ 3154954 w 7371202"/>
              <a:gd name="connsiteY1078" fmla="*/ 322896 h 6717736"/>
              <a:gd name="connsiteX1079" fmla="*/ 3181424 w 7371202"/>
              <a:gd name="connsiteY1079" fmla="*/ 338178 h 6717736"/>
              <a:gd name="connsiteX1080" fmla="*/ 3242717 w 7371202"/>
              <a:gd name="connsiteY1080" fmla="*/ 345539 h 6717736"/>
              <a:gd name="connsiteX1081" fmla="*/ 3250279 w 7371202"/>
              <a:gd name="connsiteY1081" fmla="*/ 349905 h 6717736"/>
              <a:gd name="connsiteX1082" fmla="*/ 3257485 w 7371202"/>
              <a:gd name="connsiteY1082" fmla="*/ 357803 h 6717736"/>
              <a:gd name="connsiteX1083" fmla="*/ 3265856 w 7371202"/>
              <a:gd name="connsiteY1083" fmla="*/ 360767 h 6717736"/>
              <a:gd name="connsiteX1084" fmla="*/ 3266120 w 7371202"/>
              <a:gd name="connsiteY1084" fmla="*/ 351577 h 6717736"/>
              <a:gd name="connsiteX1085" fmla="*/ 3264936 w 7371202"/>
              <a:gd name="connsiteY1085" fmla="*/ 330341 h 6717736"/>
              <a:gd name="connsiteX1086" fmla="*/ 3273026 w 7371202"/>
              <a:gd name="connsiteY1086" fmla="*/ 316328 h 6717736"/>
              <a:gd name="connsiteX1087" fmla="*/ 3285631 w 7371202"/>
              <a:gd name="connsiteY1087" fmla="*/ 323605 h 6717736"/>
              <a:gd name="connsiteX1088" fmla="*/ 3290409 w 7371202"/>
              <a:gd name="connsiteY1088" fmla="*/ 335705 h 6717736"/>
              <a:gd name="connsiteX1089" fmla="*/ 3314902 w 7371202"/>
              <a:gd name="connsiteY1089" fmla="*/ 357321 h 6717736"/>
              <a:gd name="connsiteX1090" fmla="*/ 3351455 w 7371202"/>
              <a:gd name="connsiteY1090" fmla="*/ 378425 h 6717736"/>
              <a:gd name="connsiteX1091" fmla="*/ 3368650 w 7371202"/>
              <a:gd name="connsiteY1091" fmla="*/ 386484 h 6717736"/>
              <a:gd name="connsiteX1092" fmla="*/ 3374126 w 7371202"/>
              <a:gd name="connsiteY1092" fmla="*/ 365356 h 6717736"/>
              <a:gd name="connsiteX1093" fmla="*/ 3372678 w 7371202"/>
              <a:gd name="connsiteY1093" fmla="*/ 353309 h 6717736"/>
              <a:gd name="connsiteX1094" fmla="*/ 3382932 w 7371202"/>
              <a:gd name="connsiteY1094" fmla="*/ 344282 h 6717736"/>
              <a:gd name="connsiteX1095" fmla="*/ 3486951 w 7371202"/>
              <a:gd name="connsiteY1095" fmla="*/ 318391 h 6717736"/>
              <a:gd name="connsiteX1096" fmla="*/ 3494684 w 7371202"/>
              <a:gd name="connsiteY1096" fmla="*/ 307908 h 6717736"/>
              <a:gd name="connsiteX1097" fmla="*/ 3517090 w 7371202"/>
              <a:gd name="connsiteY1097" fmla="*/ 304030 h 6717736"/>
              <a:gd name="connsiteX1098" fmla="*/ 3610704 w 7371202"/>
              <a:gd name="connsiteY1098" fmla="*/ 328182 h 6717736"/>
              <a:gd name="connsiteX1099" fmla="*/ 3677039 w 7371202"/>
              <a:gd name="connsiteY1099" fmla="*/ 338455 h 6717736"/>
              <a:gd name="connsiteX1100" fmla="*/ 3707366 w 7371202"/>
              <a:gd name="connsiteY1100" fmla="*/ 335411 h 6717736"/>
              <a:gd name="connsiteX1101" fmla="*/ 3729866 w 7371202"/>
              <a:gd name="connsiteY1101" fmla="*/ 337191 h 6717736"/>
              <a:gd name="connsiteX1102" fmla="*/ 3801882 w 7371202"/>
              <a:gd name="connsiteY1102" fmla="*/ 363823 h 6717736"/>
              <a:gd name="connsiteX1103" fmla="*/ 3888383 w 7371202"/>
              <a:gd name="connsiteY1103" fmla="*/ 385738 h 6717736"/>
              <a:gd name="connsiteX1104" fmla="*/ 3915381 w 7371202"/>
              <a:gd name="connsiteY1104" fmla="*/ 382641 h 6717736"/>
              <a:gd name="connsiteX1105" fmla="*/ 3964256 w 7371202"/>
              <a:gd name="connsiteY1105" fmla="*/ 394044 h 6717736"/>
              <a:gd name="connsiteX1106" fmla="*/ 3995317 w 7371202"/>
              <a:gd name="connsiteY1106" fmla="*/ 410107 h 6717736"/>
              <a:gd name="connsiteX1107" fmla="*/ 4106031 w 7371202"/>
              <a:gd name="connsiteY1107" fmla="*/ 436661 h 6717736"/>
              <a:gd name="connsiteX1108" fmla="*/ 4134212 w 7371202"/>
              <a:gd name="connsiteY1108" fmla="*/ 454800 h 6717736"/>
              <a:gd name="connsiteX1109" fmla="*/ 4151764 w 7371202"/>
              <a:gd name="connsiteY1109" fmla="*/ 459328 h 6717736"/>
              <a:gd name="connsiteX1110" fmla="*/ 4203069 w 7371202"/>
              <a:gd name="connsiteY1110" fmla="*/ 466526 h 6717736"/>
              <a:gd name="connsiteX1111" fmla="*/ 4265093 w 7371202"/>
              <a:gd name="connsiteY1111" fmla="*/ 492995 h 6717736"/>
              <a:gd name="connsiteX1112" fmla="*/ 4300386 w 7371202"/>
              <a:gd name="connsiteY1112" fmla="*/ 513372 h 6717736"/>
              <a:gd name="connsiteX1113" fmla="*/ 4353588 w 7371202"/>
              <a:gd name="connsiteY1113" fmla="*/ 534747 h 6717736"/>
              <a:gd name="connsiteX1114" fmla="*/ 4491487 w 7371202"/>
              <a:gd name="connsiteY1114" fmla="*/ 569521 h 6717736"/>
              <a:gd name="connsiteX1115" fmla="*/ 4616255 w 7371202"/>
              <a:gd name="connsiteY1115" fmla="*/ 615396 h 6717736"/>
              <a:gd name="connsiteX1116" fmla="*/ 5012962 w 7371202"/>
              <a:gd name="connsiteY1116" fmla="*/ 749147 h 6717736"/>
              <a:gd name="connsiteX1117" fmla="*/ 5324350 w 7371202"/>
              <a:gd name="connsiteY1117" fmla="*/ 882216 h 6717736"/>
              <a:gd name="connsiteX1118" fmla="*/ 5672930 w 7371202"/>
              <a:gd name="connsiteY1118" fmla="*/ 1049839 h 6717736"/>
              <a:gd name="connsiteX1119" fmla="*/ 6198800 w 7371202"/>
              <a:gd name="connsiteY1119" fmla="*/ 1344107 h 6717736"/>
              <a:gd name="connsiteX1120" fmla="*/ 6757551 w 7371202"/>
              <a:gd name="connsiteY1120" fmla="*/ 1689123 h 6717736"/>
              <a:gd name="connsiteX1121" fmla="*/ 6783212 w 7371202"/>
              <a:gd name="connsiteY1121" fmla="*/ 1705808 h 6717736"/>
              <a:gd name="connsiteX1122" fmla="*/ 6804716 w 7371202"/>
              <a:gd name="connsiteY1122" fmla="*/ 1697670 h 6717736"/>
              <a:gd name="connsiteX1123" fmla="*/ 6800746 w 7371202"/>
              <a:gd name="connsiteY1123" fmla="*/ 1684169 h 6717736"/>
              <a:gd name="connsiteX1124" fmla="*/ 6671279 w 7371202"/>
              <a:gd name="connsiteY1124" fmla="*/ 1605683 h 6717736"/>
              <a:gd name="connsiteX1125" fmla="*/ 6590874 w 7371202"/>
              <a:gd name="connsiteY1125" fmla="*/ 1549920 h 6717736"/>
              <a:gd name="connsiteX1126" fmla="*/ 6454464 w 7371202"/>
              <a:gd name="connsiteY1126" fmla="*/ 1454349 h 6717736"/>
              <a:gd name="connsiteX1127" fmla="*/ 6351372 w 7371202"/>
              <a:gd name="connsiteY1127" fmla="*/ 1385485 h 6717736"/>
              <a:gd name="connsiteX1128" fmla="*/ 6279696 w 7371202"/>
              <a:gd name="connsiteY1128" fmla="*/ 1329156 h 6717736"/>
              <a:gd name="connsiteX1129" fmla="*/ 6215057 w 7371202"/>
              <a:gd name="connsiteY1129" fmla="*/ 1295573 h 6717736"/>
              <a:gd name="connsiteX1130" fmla="*/ 6155815 w 7371202"/>
              <a:gd name="connsiteY1130" fmla="*/ 1261370 h 6717736"/>
              <a:gd name="connsiteX1131" fmla="*/ 6063258 w 7371202"/>
              <a:gd name="connsiteY1131" fmla="*/ 1200458 h 6717736"/>
              <a:gd name="connsiteX1132" fmla="*/ 5979353 w 7371202"/>
              <a:gd name="connsiteY1132" fmla="*/ 1159490 h 6717736"/>
              <a:gd name="connsiteX1133" fmla="*/ 5819278 w 7371202"/>
              <a:gd name="connsiteY1133" fmla="*/ 1067070 h 6717736"/>
              <a:gd name="connsiteX1134" fmla="*/ 5713135 w 7371202"/>
              <a:gd name="connsiteY1134" fmla="*/ 1015130 h 6717736"/>
              <a:gd name="connsiteX1135" fmla="*/ 5560717 w 7371202"/>
              <a:gd name="connsiteY1135" fmla="*/ 932736 h 6717736"/>
              <a:gd name="connsiteX1136" fmla="*/ 5402632 w 7371202"/>
              <a:gd name="connsiteY1136" fmla="*/ 860150 h 6717736"/>
              <a:gd name="connsiteX1137" fmla="*/ 5330071 w 7371202"/>
              <a:gd name="connsiteY1137" fmla="*/ 825731 h 6717736"/>
              <a:gd name="connsiteX1138" fmla="*/ 5211871 w 7371202"/>
              <a:gd name="connsiteY1138" fmla="*/ 774304 h 6717736"/>
              <a:gd name="connsiteX1139" fmla="*/ 5135529 w 7371202"/>
              <a:gd name="connsiteY1139" fmla="*/ 737702 h 6717736"/>
              <a:gd name="connsiteX1140" fmla="*/ 5047673 w 7371202"/>
              <a:gd name="connsiteY1140" fmla="*/ 709399 h 6717736"/>
              <a:gd name="connsiteX1141" fmla="*/ 5008693 w 7371202"/>
              <a:gd name="connsiteY1141" fmla="*/ 692499 h 6717736"/>
              <a:gd name="connsiteX1142" fmla="*/ 4914612 w 7371202"/>
              <a:gd name="connsiteY1142" fmla="*/ 640049 h 6717736"/>
              <a:gd name="connsiteX1143" fmla="*/ 4771219 w 7371202"/>
              <a:gd name="connsiteY1143" fmla="*/ 600235 h 6717736"/>
              <a:gd name="connsiteX1144" fmla="*/ 4655992 w 7371202"/>
              <a:gd name="connsiteY1144" fmla="*/ 552392 h 6717736"/>
              <a:gd name="connsiteX1145" fmla="*/ 4470554 w 7371202"/>
              <a:gd name="connsiteY1145" fmla="*/ 486434 h 6717736"/>
              <a:gd name="connsiteX1146" fmla="*/ 4457216 w 7371202"/>
              <a:gd name="connsiteY1146" fmla="*/ 460050 h 6717736"/>
              <a:gd name="connsiteX1147" fmla="*/ 4456765 w 7371202"/>
              <a:gd name="connsiteY1147" fmla="*/ 457921 h 6717736"/>
              <a:gd name="connsiteX1148" fmla="*/ 4434135 w 7371202"/>
              <a:gd name="connsiteY1148" fmla="*/ 398146 h 6717736"/>
              <a:gd name="connsiteX1149" fmla="*/ 4404336 w 7371202"/>
              <a:gd name="connsiteY1149" fmla="*/ 382810 h 6717736"/>
              <a:gd name="connsiteX1150" fmla="*/ 4375722 w 7371202"/>
              <a:gd name="connsiteY1150" fmla="*/ 388710 h 6717736"/>
              <a:gd name="connsiteX1151" fmla="*/ 4369947 w 7371202"/>
              <a:gd name="connsiteY1151" fmla="*/ 366692 h 6717736"/>
              <a:gd name="connsiteX1152" fmla="*/ 4342310 w 7371202"/>
              <a:gd name="connsiteY1152" fmla="*/ 356341 h 6717736"/>
              <a:gd name="connsiteX1153" fmla="*/ 4310629 w 7371202"/>
              <a:gd name="connsiteY1153" fmla="*/ 352997 h 6717736"/>
              <a:gd name="connsiteX1154" fmla="*/ 4300546 w 7371202"/>
              <a:gd name="connsiteY1154" fmla="*/ 347175 h 6717736"/>
              <a:gd name="connsiteX1155" fmla="*/ 4177040 w 7371202"/>
              <a:gd name="connsiteY1155" fmla="*/ 302027 h 6717736"/>
              <a:gd name="connsiteX1156" fmla="*/ 4145452 w 7371202"/>
              <a:gd name="connsiteY1156" fmla="*/ 304342 h 6717736"/>
              <a:gd name="connsiteX1157" fmla="*/ 4137173 w 7371202"/>
              <a:gd name="connsiteY1157" fmla="*/ 307037 h 6717736"/>
              <a:gd name="connsiteX1158" fmla="*/ 4084423 w 7371202"/>
              <a:gd name="connsiteY1158" fmla="*/ 287791 h 6717736"/>
              <a:gd name="connsiteX1159" fmla="*/ 4059308 w 7371202"/>
              <a:gd name="connsiteY1159" fmla="*/ 278896 h 6717736"/>
              <a:gd name="connsiteX1160" fmla="*/ 4058217 w 7371202"/>
              <a:gd name="connsiteY1160" fmla="*/ 263319 h 6717736"/>
              <a:gd name="connsiteX1161" fmla="*/ 4067925 w 7371202"/>
              <a:gd name="connsiteY1161" fmla="*/ 246504 h 6717736"/>
              <a:gd name="connsiteX1162" fmla="*/ 4051633 w 7371202"/>
              <a:gd name="connsiteY1162" fmla="*/ 242702 h 6717736"/>
              <a:gd name="connsiteX1163" fmla="*/ 4030657 w 7371202"/>
              <a:gd name="connsiteY1163" fmla="*/ 232460 h 6717736"/>
              <a:gd name="connsiteX1164" fmla="*/ 3885647 w 7371202"/>
              <a:gd name="connsiteY1164" fmla="*/ 195449 h 6717736"/>
              <a:gd name="connsiteX1165" fmla="*/ 3862602 w 7371202"/>
              <a:gd name="connsiteY1165" fmla="*/ 185880 h 6717736"/>
              <a:gd name="connsiteX1166" fmla="*/ 3812448 w 7371202"/>
              <a:gd name="connsiteY1166" fmla="*/ 147582 h 6717736"/>
              <a:gd name="connsiteX1167" fmla="*/ 3734769 w 7371202"/>
              <a:gd name="connsiteY1167" fmla="*/ 130760 h 6717736"/>
              <a:gd name="connsiteX1168" fmla="*/ 3708112 w 7371202"/>
              <a:gd name="connsiteY1168" fmla="*/ 104159 h 6717736"/>
              <a:gd name="connsiteX1169" fmla="*/ 3674173 w 7371202"/>
              <a:gd name="connsiteY1169" fmla="*/ 90170 h 6717736"/>
              <a:gd name="connsiteX1170" fmla="*/ 3636284 w 7371202"/>
              <a:gd name="connsiteY1170" fmla="*/ 88847 h 6717736"/>
              <a:gd name="connsiteX1171" fmla="*/ 3595065 w 7371202"/>
              <a:gd name="connsiteY1171" fmla="*/ 87470 h 6717736"/>
              <a:gd name="connsiteX1172" fmla="*/ 3569574 w 7371202"/>
              <a:gd name="connsiteY1172" fmla="*/ 55937 h 6717736"/>
              <a:gd name="connsiteX1173" fmla="*/ 3581710 w 7371202"/>
              <a:gd name="connsiteY1173" fmla="*/ 34918 h 6717736"/>
              <a:gd name="connsiteX1174" fmla="*/ 3608349 w 7371202"/>
              <a:gd name="connsiteY1174" fmla="*/ 35351 h 6717736"/>
              <a:gd name="connsiteX1175" fmla="*/ 3664694 w 7371202"/>
              <a:gd name="connsiteY1175" fmla="*/ 45461 h 6717736"/>
              <a:gd name="connsiteX1176" fmla="*/ 3672521 w 7371202"/>
              <a:gd name="connsiteY1176" fmla="*/ 40638 h 6717736"/>
              <a:gd name="connsiteX1177" fmla="*/ 3693105 w 7371202"/>
              <a:gd name="connsiteY1177" fmla="*/ 2074 h 6717736"/>
              <a:gd name="connsiteX1178" fmla="*/ 3695984 w 7371202"/>
              <a:gd name="connsiteY1178" fmla="*/ 0 h 671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Lst>
            <a:rect l="l" t="t" r="r" b="b"/>
            <a:pathLst>
              <a:path w="7371201" h="6717736">
                <a:moveTo>
                  <a:pt x="1125512" y="3560105"/>
                </a:moveTo>
                <a:lnTo>
                  <a:pt x="1121304" y="3562279"/>
                </a:lnTo>
                <a:lnTo>
                  <a:pt x="1131678" y="3584476"/>
                </a:lnTo>
                <a:cubicBezTo>
                  <a:pt x="1139997" y="3593866"/>
                  <a:pt x="1149847" y="3592672"/>
                  <a:pt x="1154088" y="3581360"/>
                </a:cubicBezTo>
                <a:lnTo>
                  <a:pt x="1159070" y="3569282"/>
                </a:lnTo>
                <a:lnTo>
                  <a:pt x="1150723" y="3560257"/>
                </a:lnTo>
                <a:cubicBezTo>
                  <a:pt x="1143761" y="3557193"/>
                  <a:pt x="1135414" y="3557147"/>
                  <a:pt x="1125512" y="3560105"/>
                </a:cubicBezTo>
                <a:close/>
                <a:moveTo>
                  <a:pt x="4374006" y="1465792"/>
                </a:moveTo>
                <a:cubicBezTo>
                  <a:pt x="4361044" y="1462045"/>
                  <a:pt x="4355288" y="1466194"/>
                  <a:pt x="4350528" y="1480262"/>
                </a:cubicBezTo>
                <a:lnTo>
                  <a:pt x="4348108" y="1493693"/>
                </a:lnTo>
                <a:lnTo>
                  <a:pt x="4387226" y="1512042"/>
                </a:lnTo>
                <a:cubicBezTo>
                  <a:pt x="4409386" y="1523244"/>
                  <a:pt x="4431408" y="1534685"/>
                  <a:pt x="4453979" y="1545171"/>
                </a:cubicBezTo>
                <a:cubicBezTo>
                  <a:pt x="4539975" y="1584636"/>
                  <a:pt x="4622388" y="1630308"/>
                  <a:pt x="4704388" y="1676695"/>
                </a:cubicBezTo>
                <a:lnTo>
                  <a:pt x="4711365" y="1680519"/>
                </a:lnTo>
                <a:lnTo>
                  <a:pt x="4711717" y="1680621"/>
                </a:lnTo>
                <a:cubicBezTo>
                  <a:pt x="4717443" y="1680890"/>
                  <a:pt x="4723564" y="1679753"/>
                  <a:pt x="4729545" y="1676667"/>
                </a:cubicBezTo>
                <a:cubicBezTo>
                  <a:pt x="4729000" y="1668878"/>
                  <a:pt x="4722698" y="1665240"/>
                  <a:pt x="4716395" y="1661601"/>
                </a:cubicBezTo>
                <a:cubicBezTo>
                  <a:pt x="4711354" y="1658691"/>
                  <a:pt x="4705052" y="1655052"/>
                  <a:pt x="4702437" y="1647937"/>
                </a:cubicBezTo>
                <a:cubicBezTo>
                  <a:pt x="4699012" y="1642225"/>
                  <a:pt x="4700537" y="1633762"/>
                  <a:pt x="4705035" y="1628884"/>
                </a:cubicBezTo>
                <a:cubicBezTo>
                  <a:pt x="4710341" y="1622606"/>
                  <a:pt x="4715833" y="1627645"/>
                  <a:pt x="4719615" y="1629829"/>
                </a:cubicBezTo>
                <a:cubicBezTo>
                  <a:pt x="4724656" y="1632740"/>
                  <a:pt x="4728532" y="1640582"/>
                  <a:pt x="4735098" y="1635031"/>
                </a:cubicBezTo>
                <a:cubicBezTo>
                  <a:pt x="4742473" y="1628079"/>
                  <a:pt x="4743996" y="1619617"/>
                  <a:pt x="4740931" y="1610372"/>
                </a:cubicBezTo>
                <a:cubicBezTo>
                  <a:pt x="4737865" y="1601129"/>
                  <a:pt x="4733990" y="1593287"/>
                  <a:pt x="4723548" y="1590995"/>
                </a:cubicBezTo>
                <a:cubicBezTo>
                  <a:pt x="4691322" y="1579863"/>
                  <a:pt x="4659547" y="1570860"/>
                  <a:pt x="4631494" y="1610716"/>
                </a:cubicBezTo>
                <a:cubicBezTo>
                  <a:pt x="4633470" y="1604383"/>
                  <a:pt x="4636707" y="1598778"/>
                  <a:pt x="4638682" y="1592444"/>
                </a:cubicBezTo>
                <a:cubicBezTo>
                  <a:pt x="4645869" y="1574173"/>
                  <a:pt x="4642710" y="1559271"/>
                  <a:pt x="4630013" y="1546333"/>
                </a:cubicBezTo>
                <a:cubicBezTo>
                  <a:pt x="4624519" y="1541293"/>
                  <a:pt x="4617764" y="1535527"/>
                  <a:pt x="4612272" y="1530487"/>
                </a:cubicBezTo>
                <a:cubicBezTo>
                  <a:pt x="4606328" y="1523317"/>
                  <a:pt x="4600476" y="1521809"/>
                  <a:pt x="4593552" y="1530889"/>
                </a:cubicBezTo>
                <a:cubicBezTo>
                  <a:pt x="4585368" y="1539242"/>
                  <a:pt x="4576639" y="1539809"/>
                  <a:pt x="4569076" y="1535442"/>
                </a:cubicBezTo>
                <a:cubicBezTo>
                  <a:pt x="4558183" y="1531022"/>
                  <a:pt x="4547291" y="1526602"/>
                  <a:pt x="4536398" y="1522181"/>
                </a:cubicBezTo>
                <a:cubicBezTo>
                  <a:pt x="4530096" y="1518542"/>
                  <a:pt x="4525863" y="1514230"/>
                  <a:pt x="4524511" y="1507842"/>
                </a:cubicBezTo>
                <a:cubicBezTo>
                  <a:pt x="4516309" y="1490029"/>
                  <a:pt x="4501634" y="1483425"/>
                  <a:pt x="4484175" y="1484555"/>
                </a:cubicBezTo>
                <a:cubicBezTo>
                  <a:pt x="4462577" y="1487033"/>
                  <a:pt x="4441338" y="1485981"/>
                  <a:pt x="4420906" y="1483527"/>
                </a:cubicBezTo>
                <a:cubicBezTo>
                  <a:pt x="4411726" y="1481963"/>
                  <a:pt x="4408038" y="1485440"/>
                  <a:pt x="4407776" y="1494630"/>
                </a:cubicBezTo>
                <a:cubicBezTo>
                  <a:pt x="4406343" y="1508751"/>
                  <a:pt x="4392309" y="1515596"/>
                  <a:pt x="4381774" y="1507644"/>
                </a:cubicBezTo>
                <a:cubicBezTo>
                  <a:pt x="4374211" y="1503277"/>
                  <a:pt x="4381586" y="1496326"/>
                  <a:pt x="4384014" y="1492122"/>
                </a:cubicBezTo>
                <a:cubicBezTo>
                  <a:pt x="4391653" y="1475980"/>
                  <a:pt x="4389489" y="1470993"/>
                  <a:pt x="4374006" y="1465792"/>
                </a:cubicBezTo>
                <a:close/>
                <a:moveTo>
                  <a:pt x="4108485" y="1319499"/>
                </a:moveTo>
                <a:cubicBezTo>
                  <a:pt x="4091068" y="1316918"/>
                  <a:pt x="4071611" y="1322966"/>
                  <a:pt x="4051461" y="1337490"/>
                </a:cubicBezTo>
                <a:lnTo>
                  <a:pt x="4036748" y="1348645"/>
                </a:lnTo>
                <a:lnTo>
                  <a:pt x="4319647" y="1480345"/>
                </a:lnTo>
                <a:lnTo>
                  <a:pt x="4339901" y="1489845"/>
                </a:lnTo>
                <a:lnTo>
                  <a:pt x="4317913" y="1445784"/>
                </a:lnTo>
                <a:cubicBezTo>
                  <a:pt x="4305609" y="1431439"/>
                  <a:pt x="4290233" y="1420228"/>
                  <a:pt x="4272813" y="1411105"/>
                </a:cubicBezTo>
                <a:cubicBezTo>
                  <a:pt x="4251386" y="1398733"/>
                  <a:pt x="4231218" y="1387090"/>
                  <a:pt x="4213837" y="1367711"/>
                </a:cubicBezTo>
                <a:cubicBezTo>
                  <a:pt x="4204920" y="1356958"/>
                  <a:pt x="4198711" y="1358979"/>
                  <a:pt x="4190168" y="1370863"/>
                </a:cubicBezTo>
                <a:cubicBezTo>
                  <a:pt x="4186123" y="1377870"/>
                  <a:pt x="4182793" y="1377816"/>
                  <a:pt x="4176491" y="1374177"/>
                </a:cubicBezTo>
                <a:cubicBezTo>
                  <a:pt x="4166858" y="1370484"/>
                  <a:pt x="4159654" y="1362588"/>
                  <a:pt x="4153258" y="1353289"/>
                </a:cubicBezTo>
                <a:cubicBezTo>
                  <a:pt x="4141275" y="1333293"/>
                  <a:pt x="4125901" y="1322081"/>
                  <a:pt x="4108485" y="1319499"/>
                </a:cubicBezTo>
                <a:close/>
                <a:moveTo>
                  <a:pt x="3695984" y="0"/>
                </a:moveTo>
                <a:cubicBezTo>
                  <a:pt x="3703189" y="7896"/>
                  <a:pt x="3706705" y="19269"/>
                  <a:pt x="3711032" y="29241"/>
                </a:cubicBezTo>
                <a:cubicBezTo>
                  <a:pt x="3718782" y="44926"/>
                  <a:pt x="3722112" y="44980"/>
                  <a:pt x="3733984" y="33150"/>
                </a:cubicBezTo>
                <a:cubicBezTo>
                  <a:pt x="3739290" y="26871"/>
                  <a:pt x="3744238" y="24123"/>
                  <a:pt x="3751801" y="28489"/>
                </a:cubicBezTo>
                <a:cubicBezTo>
                  <a:pt x="3756842" y="31400"/>
                  <a:pt x="3765571" y="30835"/>
                  <a:pt x="3771422" y="32344"/>
                </a:cubicBezTo>
                <a:cubicBezTo>
                  <a:pt x="3781413" y="32506"/>
                  <a:pt x="3788166" y="38273"/>
                  <a:pt x="3790423" y="48920"/>
                </a:cubicBezTo>
                <a:cubicBezTo>
                  <a:pt x="3793489" y="58163"/>
                  <a:pt x="3798531" y="61074"/>
                  <a:pt x="3806809" y="58379"/>
                </a:cubicBezTo>
                <a:cubicBezTo>
                  <a:pt x="3818867" y="57869"/>
                  <a:pt x="3827240" y="60833"/>
                  <a:pt x="3834087" y="72260"/>
                </a:cubicBezTo>
                <a:cubicBezTo>
                  <a:pt x="3842647" y="86544"/>
                  <a:pt x="3857584" y="83958"/>
                  <a:pt x="3865223" y="67816"/>
                </a:cubicBezTo>
                <a:cubicBezTo>
                  <a:pt x="3869984" y="53749"/>
                  <a:pt x="3877453" y="52456"/>
                  <a:pt x="3888703" y="53345"/>
                </a:cubicBezTo>
                <a:cubicBezTo>
                  <a:pt x="3905804" y="55746"/>
                  <a:pt x="3918859" y="65151"/>
                  <a:pt x="3934342" y="70354"/>
                </a:cubicBezTo>
                <a:cubicBezTo>
                  <a:pt x="3977819" y="82376"/>
                  <a:pt x="4021296" y="94399"/>
                  <a:pt x="4064773" y="106421"/>
                </a:cubicBezTo>
                <a:cubicBezTo>
                  <a:pt x="4077734" y="110168"/>
                  <a:pt x="4087631" y="104671"/>
                  <a:pt x="4093201" y="89202"/>
                </a:cubicBezTo>
                <a:cubicBezTo>
                  <a:pt x="4095986" y="81468"/>
                  <a:pt x="4097961" y="75135"/>
                  <a:pt x="4100746" y="67401"/>
                </a:cubicBezTo>
                <a:cubicBezTo>
                  <a:pt x="4106239" y="72441"/>
                  <a:pt x="4104714" y="80903"/>
                  <a:pt x="4108139" y="86617"/>
                </a:cubicBezTo>
                <a:cubicBezTo>
                  <a:pt x="4125802" y="122972"/>
                  <a:pt x="4150389" y="150247"/>
                  <a:pt x="4190894" y="158684"/>
                </a:cubicBezTo>
                <a:cubicBezTo>
                  <a:pt x="4203857" y="162431"/>
                  <a:pt x="4215558" y="165451"/>
                  <a:pt x="4222405" y="176877"/>
                </a:cubicBezTo>
                <a:cubicBezTo>
                  <a:pt x="4225378" y="180462"/>
                  <a:pt x="4228350" y="184046"/>
                  <a:pt x="4233298" y="181298"/>
                </a:cubicBezTo>
                <a:cubicBezTo>
                  <a:pt x="4238697" y="180679"/>
                  <a:pt x="4238604" y="175020"/>
                  <a:pt x="4237701" y="170761"/>
                </a:cubicBezTo>
                <a:cubicBezTo>
                  <a:pt x="4237514" y="159442"/>
                  <a:pt x="4241201" y="155967"/>
                  <a:pt x="4250025" y="161061"/>
                </a:cubicBezTo>
                <a:cubicBezTo>
                  <a:pt x="4253806" y="163244"/>
                  <a:pt x="4259204" y="162623"/>
                  <a:pt x="4263795" y="163406"/>
                </a:cubicBezTo>
                <a:cubicBezTo>
                  <a:pt x="4274688" y="167826"/>
                  <a:pt x="4281705" y="164404"/>
                  <a:pt x="4281876" y="149555"/>
                </a:cubicBezTo>
                <a:cubicBezTo>
                  <a:pt x="4281781" y="143896"/>
                  <a:pt x="4282495" y="136835"/>
                  <a:pt x="4288705" y="134814"/>
                </a:cubicBezTo>
                <a:cubicBezTo>
                  <a:pt x="4294914" y="132793"/>
                  <a:pt x="4299147" y="137106"/>
                  <a:pt x="4303380" y="141418"/>
                </a:cubicBezTo>
                <a:cubicBezTo>
                  <a:pt x="4313556" y="152899"/>
                  <a:pt x="4324186" y="166509"/>
                  <a:pt x="4332745" y="180793"/>
                </a:cubicBezTo>
                <a:cubicBezTo>
                  <a:pt x="4340044" y="194349"/>
                  <a:pt x="4341305" y="195077"/>
                  <a:pt x="4348942" y="178935"/>
                </a:cubicBezTo>
                <a:cubicBezTo>
                  <a:pt x="4350560" y="176132"/>
                  <a:pt x="4352179" y="173329"/>
                  <a:pt x="4354605" y="169125"/>
                </a:cubicBezTo>
                <a:cubicBezTo>
                  <a:pt x="4357842" y="163520"/>
                  <a:pt x="4362790" y="160771"/>
                  <a:pt x="4367474" y="167213"/>
                </a:cubicBezTo>
                <a:cubicBezTo>
                  <a:pt x="4378461" y="177293"/>
                  <a:pt x="4393041" y="178236"/>
                  <a:pt x="4406360" y="178453"/>
                </a:cubicBezTo>
                <a:cubicBezTo>
                  <a:pt x="4433809" y="177485"/>
                  <a:pt x="4455952" y="182795"/>
                  <a:pt x="4469741" y="211309"/>
                </a:cubicBezTo>
                <a:cubicBezTo>
                  <a:pt x="4477492" y="226994"/>
                  <a:pt x="4498374" y="231577"/>
                  <a:pt x="4517450" y="227643"/>
                </a:cubicBezTo>
                <a:cubicBezTo>
                  <a:pt x="4549396" y="221798"/>
                  <a:pt x="4577388" y="228618"/>
                  <a:pt x="4603049" y="245301"/>
                </a:cubicBezTo>
                <a:cubicBezTo>
                  <a:pt x="4619886" y="256891"/>
                  <a:pt x="4636630" y="262821"/>
                  <a:pt x="4657775" y="258214"/>
                </a:cubicBezTo>
                <a:cubicBezTo>
                  <a:pt x="4674333" y="252825"/>
                  <a:pt x="4683248" y="263579"/>
                  <a:pt x="4690548" y="277134"/>
                </a:cubicBezTo>
                <a:cubicBezTo>
                  <a:pt x="4693161" y="284249"/>
                  <a:pt x="4696943" y="286432"/>
                  <a:pt x="4705221" y="283738"/>
                </a:cubicBezTo>
                <a:cubicBezTo>
                  <a:pt x="4730055" y="275655"/>
                  <a:pt x="4753816" y="278163"/>
                  <a:pt x="4775244" y="290534"/>
                </a:cubicBezTo>
                <a:cubicBezTo>
                  <a:pt x="4823949" y="316786"/>
                  <a:pt x="4876608" y="330372"/>
                  <a:pt x="4928907" y="347489"/>
                </a:cubicBezTo>
                <a:cubicBezTo>
                  <a:pt x="4959874" y="357893"/>
                  <a:pt x="4987602" y="373902"/>
                  <a:pt x="5014522" y="391313"/>
                </a:cubicBezTo>
                <a:cubicBezTo>
                  <a:pt x="5042704" y="409453"/>
                  <a:pt x="5070792" y="421933"/>
                  <a:pt x="5106425" y="412610"/>
                </a:cubicBezTo>
                <a:cubicBezTo>
                  <a:pt x="5112634" y="410590"/>
                  <a:pt x="5116415" y="412773"/>
                  <a:pt x="5121456" y="415684"/>
                </a:cubicBezTo>
                <a:cubicBezTo>
                  <a:pt x="5170256" y="447595"/>
                  <a:pt x="5225528" y="468296"/>
                  <a:pt x="5282418" y="486194"/>
                </a:cubicBezTo>
                <a:cubicBezTo>
                  <a:pt x="5343090" y="506275"/>
                  <a:pt x="5398906" y="534765"/>
                  <a:pt x="5454724" y="563255"/>
                </a:cubicBezTo>
                <a:cubicBezTo>
                  <a:pt x="5526477" y="599075"/>
                  <a:pt x="5597775" y="632766"/>
                  <a:pt x="5671955" y="664382"/>
                </a:cubicBezTo>
                <a:cubicBezTo>
                  <a:pt x="5705892" y="678373"/>
                  <a:pt x="5737405" y="696565"/>
                  <a:pt x="5770533" y="711955"/>
                </a:cubicBezTo>
                <a:cubicBezTo>
                  <a:pt x="5896748" y="769878"/>
                  <a:pt x="6012445" y="846018"/>
                  <a:pt x="6136231" y="908145"/>
                </a:cubicBezTo>
                <a:cubicBezTo>
                  <a:pt x="6137493" y="908872"/>
                  <a:pt x="6139563" y="908198"/>
                  <a:pt x="6142083" y="909654"/>
                </a:cubicBezTo>
                <a:cubicBezTo>
                  <a:pt x="6149646" y="914020"/>
                  <a:pt x="6157209" y="918386"/>
                  <a:pt x="6166031" y="923480"/>
                </a:cubicBezTo>
                <a:cubicBezTo>
                  <a:pt x="6190431" y="939436"/>
                  <a:pt x="6216900" y="954718"/>
                  <a:pt x="6242109" y="969273"/>
                </a:cubicBezTo>
                <a:cubicBezTo>
                  <a:pt x="6282086" y="996090"/>
                  <a:pt x="6321611" y="1020779"/>
                  <a:pt x="6361136" y="1045467"/>
                </a:cubicBezTo>
                <a:cubicBezTo>
                  <a:pt x="6416238" y="1081017"/>
                  <a:pt x="6469721" y="1119370"/>
                  <a:pt x="6523205" y="1157722"/>
                </a:cubicBezTo>
                <a:cubicBezTo>
                  <a:pt x="6593527" y="1207664"/>
                  <a:pt x="6665465" y="1254802"/>
                  <a:pt x="6739832" y="1297738"/>
                </a:cubicBezTo>
                <a:cubicBezTo>
                  <a:pt x="6836887" y="1353772"/>
                  <a:pt x="6929895" y="1416813"/>
                  <a:pt x="7020477" y="1484058"/>
                </a:cubicBezTo>
                <a:cubicBezTo>
                  <a:pt x="7116101" y="1554213"/>
                  <a:pt x="7208037" y="1627845"/>
                  <a:pt x="7302042" y="1700803"/>
                </a:cubicBezTo>
                <a:lnTo>
                  <a:pt x="7371201" y="1753404"/>
                </a:lnTo>
                <a:lnTo>
                  <a:pt x="7371202" y="6717736"/>
                </a:lnTo>
                <a:lnTo>
                  <a:pt x="6058546" y="6717735"/>
                </a:lnTo>
                <a:lnTo>
                  <a:pt x="6054328" y="6710672"/>
                </a:lnTo>
                <a:cubicBezTo>
                  <a:pt x="6045604" y="6702480"/>
                  <a:pt x="6034867" y="6696282"/>
                  <a:pt x="6023208" y="6690697"/>
                </a:cubicBezTo>
                <a:cubicBezTo>
                  <a:pt x="5999884" y="6679525"/>
                  <a:pt x="5973851" y="6669081"/>
                  <a:pt x="5962178" y="6641701"/>
                </a:cubicBezTo>
                <a:cubicBezTo>
                  <a:pt x="5959012" y="6635286"/>
                  <a:pt x="5957027" y="6638726"/>
                  <a:pt x="5953323" y="6641175"/>
                </a:cubicBezTo>
                <a:cubicBezTo>
                  <a:pt x="5943204" y="6646800"/>
                  <a:pt x="5932630" y="6645282"/>
                  <a:pt x="5924042" y="6640325"/>
                </a:cubicBezTo>
                <a:cubicBezTo>
                  <a:pt x="5909576" y="6629679"/>
                  <a:pt x="5893850" y="6625186"/>
                  <a:pt x="5879115" y="6618973"/>
                </a:cubicBezTo>
                <a:cubicBezTo>
                  <a:pt x="5853808" y="6611242"/>
                  <a:pt x="5845758" y="6597420"/>
                  <a:pt x="5853515" y="6572083"/>
                </a:cubicBezTo>
                <a:cubicBezTo>
                  <a:pt x="5857568" y="6549195"/>
                  <a:pt x="5850966" y="6540798"/>
                  <a:pt x="5825121" y="6541929"/>
                </a:cubicBezTo>
                <a:cubicBezTo>
                  <a:pt x="5791143" y="6545247"/>
                  <a:pt x="5757704" y="6539701"/>
                  <a:pt x="5725525" y="6528004"/>
                </a:cubicBezTo>
                <a:cubicBezTo>
                  <a:pt x="5705638" y="6518815"/>
                  <a:pt x="5688463" y="6508899"/>
                  <a:pt x="5670560" y="6496270"/>
                </a:cubicBezTo>
                <a:cubicBezTo>
                  <a:pt x="5643078" y="6480403"/>
                  <a:pt x="5630251" y="6486758"/>
                  <a:pt x="5625660" y="6518509"/>
                </a:cubicBezTo>
                <a:cubicBezTo>
                  <a:pt x="5625392" y="6522941"/>
                  <a:pt x="5625122" y="6527373"/>
                  <a:pt x="5624585" y="6536236"/>
                </a:cubicBezTo>
                <a:cubicBezTo>
                  <a:pt x="5611195" y="6507864"/>
                  <a:pt x="5572601" y="6499343"/>
                  <a:pt x="5584868" y="6458263"/>
                </a:cubicBezTo>
                <a:cubicBezTo>
                  <a:pt x="5570054" y="6468057"/>
                  <a:pt x="5568255" y="6483073"/>
                  <a:pt x="5555238" y="6477851"/>
                </a:cubicBezTo>
                <a:cubicBezTo>
                  <a:pt x="5544665" y="6476333"/>
                  <a:pt x="5539056" y="6466215"/>
                  <a:pt x="5532453" y="6457816"/>
                </a:cubicBezTo>
                <a:cubicBezTo>
                  <a:pt x="5525852" y="6449418"/>
                  <a:pt x="5517532" y="6440028"/>
                  <a:pt x="5506420" y="6447373"/>
                </a:cubicBezTo>
                <a:cubicBezTo>
                  <a:pt x="5488896" y="6457895"/>
                  <a:pt x="5475154" y="6449962"/>
                  <a:pt x="5463400" y="6438589"/>
                </a:cubicBezTo>
                <a:cubicBezTo>
                  <a:pt x="5455080" y="6429199"/>
                  <a:pt x="5446493" y="6424241"/>
                  <a:pt x="5430227" y="6428611"/>
                </a:cubicBezTo>
                <a:cubicBezTo>
                  <a:pt x="5409536" y="6432718"/>
                  <a:pt x="5376445" y="6406734"/>
                  <a:pt x="5371910" y="6378887"/>
                </a:cubicBezTo>
                <a:cubicBezTo>
                  <a:pt x="5366839" y="6359905"/>
                  <a:pt x="5361954" y="6352498"/>
                  <a:pt x="5343974" y="6355877"/>
                </a:cubicBezTo>
                <a:cubicBezTo>
                  <a:pt x="5333130" y="6358791"/>
                  <a:pt x="5328970" y="6354096"/>
                  <a:pt x="5332218" y="6344505"/>
                </a:cubicBezTo>
                <a:cubicBezTo>
                  <a:pt x="5336003" y="6326048"/>
                  <a:pt x="5353798" y="6311094"/>
                  <a:pt x="5375215" y="6309699"/>
                </a:cubicBezTo>
                <a:cubicBezTo>
                  <a:pt x="5394914" y="6307310"/>
                  <a:pt x="5407662" y="6316965"/>
                  <a:pt x="5416170" y="6337930"/>
                </a:cubicBezTo>
                <a:cubicBezTo>
                  <a:pt x="5416894" y="6340641"/>
                  <a:pt x="5415630" y="6346792"/>
                  <a:pt x="5421054" y="6345336"/>
                </a:cubicBezTo>
                <a:cubicBezTo>
                  <a:pt x="5429185" y="6343151"/>
                  <a:pt x="5433157" y="6336271"/>
                  <a:pt x="5437855" y="6332102"/>
                </a:cubicBezTo>
                <a:cubicBezTo>
                  <a:pt x="5442552" y="6327934"/>
                  <a:pt x="5439116" y="6325951"/>
                  <a:pt x="5436675" y="6322246"/>
                </a:cubicBezTo>
                <a:cubicBezTo>
                  <a:pt x="5410454" y="6300228"/>
                  <a:pt x="5384503" y="6273778"/>
                  <a:pt x="5343119" y="6281992"/>
                </a:cubicBezTo>
                <a:cubicBezTo>
                  <a:pt x="5334985" y="6284178"/>
                  <a:pt x="5329108" y="6278491"/>
                  <a:pt x="5323231" y="6272805"/>
                </a:cubicBezTo>
                <a:cubicBezTo>
                  <a:pt x="5317354" y="6267119"/>
                  <a:pt x="5312470" y="6259711"/>
                  <a:pt x="5305599" y="6255744"/>
                </a:cubicBezTo>
                <a:cubicBezTo>
                  <a:pt x="5277394" y="6237166"/>
                  <a:pt x="5248299" y="6247890"/>
                  <a:pt x="5244434" y="6282355"/>
                </a:cubicBezTo>
                <a:cubicBezTo>
                  <a:pt x="5242903" y="6292937"/>
                  <a:pt x="5244083" y="6302793"/>
                  <a:pt x="5243547" y="6311657"/>
                </a:cubicBezTo>
                <a:cubicBezTo>
                  <a:pt x="5242740" y="6324953"/>
                  <a:pt x="5234608" y="6327138"/>
                  <a:pt x="5224759" y="6328331"/>
                </a:cubicBezTo>
                <a:cubicBezTo>
                  <a:pt x="5213191" y="6328533"/>
                  <a:pt x="5213729" y="6319669"/>
                  <a:pt x="5214266" y="6310806"/>
                </a:cubicBezTo>
                <a:cubicBezTo>
                  <a:pt x="5215341" y="6293079"/>
                  <a:pt x="5211450" y="6283952"/>
                  <a:pt x="5191750" y="6286339"/>
                </a:cubicBezTo>
                <a:cubicBezTo>
                  <a:pt x="5174762" y="6287998"/>
                  <a:pt x="5163006" y="6276624"/>
                  <a:pt x="5151976" y="6267963"/>
                </a:cubicBezTo>
                <a:cubicBezTo>
                  <a:pt x="5129647" y="6255071"/>
                  <a:pt x="5109761" y="6245883"/>
                  <a:pt x="5083111" y="6260311"/>
                </a:cubicBezTo>
                <a:cubicBezTo>
                  <a:pt x="5067570" y="6267394"/>
                  <a:pt x="5041618" y="6240943"/>
                  <a:pt x="5041244" y="6217792"/>
                </a:cubicBezTo>
                <a:cubicBezTo>
                  <a:pt x="5040414" y="6187498"/>
                  <a:pt x="5040414" y="6187498"/>
                  <a:pt x="5013306" y="6194782"/>
                </a:cubicBezTo>
                <a:cubicBezTo>
                  <a:pt x="4958101" y="6211071"/>
                  <a:pt x="4914891" y="6190711"/>
                  <a:pt x="4880890" y="6150439"/>
                </a:cubicBezTo>
                <a:cubicBezTo>
                  <a:pt x="4868410" y="6136354"/>
                  <a:pt x="4853945" y="6125709"/>
                  <a:pt x="4835776" y="6117512"/>
                </a:cubicBezTo>
                <a:cubicBezTo>
                  <a:pt x="4796002" y="6099136"/>
                  <a:pt x="4789213" y="6079162"/>
                  <a:pt x="4805908" y="6038345"/>
                </a:cubicBezTo>
                <a:cubicBezTo>
                  <a:pt x="4808164" y="6030474"/>
                  <a:pt x="4812136" y="6023593"/>
                  <a:pt x="4808243" y="6014465"/>
                </a:cubicBezTo>
                <a:cubicBezTo>
                  <a:pt x="4802904" y="5999915"/>
                  <a:pt x="4798558" y="5983645"/>
                  <a:pt x="4780843" y="5982592"/>
                </a:cubicBezTo>
                <a:cubicBezTo>
                  <a:pt x="4765841" y="5980810"/>
                  <a:pt x="4746785" y="6001917"/>
                  <a:pt x="4744717" y="6021364"/>
                </a:cubicBezTo>
                <a:cubicBezTo>
                  <a:pt x="4742651" y="6040812"/>
                  <a:pt x="4750433" y="6059066"/>
                  <a:pt x="4751077" y="6077785"/>
                </a:cubicBezTo>
                <a:cubicBezTo>
                  <a:pt x="4751531" y="6084928"/>
                  <a:pt x="4751989" y="6092072"/>
                  <a:pt x="4749009" y="6097232"/>
                </a:cubicBezTo>
                <a:cubicBezTo>
                  <a:pt x="4743050" y="6107553"/>
                  <a:pt x="4734918" y="6109738"/>
                  <a:pt x="4725067" y="6110931"/>
                </a:cubicBezTo>
                <a:cubicBezTo>
                  <a:pt x="4716210" y="6110405"/>
                  <a:pt x="4711327" y="6102998"/>
                  <a:pt x="4708160" y="6096583"/>
                </a:cubicBezTo>
                <a:cubicBezTo>
                  <a:pt x="4691041" y="6027069"/>
                  <a:pt x="4636077" y="5995336"/>
                  <a:pt x="4578671" y="5959900"/>
                </a:cubicBezTo>
                <a:cubicBezTo>
                  <a:pt x="4582027" y="5977891"/>
                  <a:pt x="4592787" y="5990984"/>
                  <a:pt x="4598129" y="6005535"/>
                </a:cubicBezTo>
                <a:cubicBezTo>
                  <a:pt x="4604460" y="6018364"/>
                  <a:pt x="4609078" y="6030204"/>
                  <a:pt x="4609990" y="6044491"/>
                </a:cubicBezTo>
                <a:cubicBezTo>
                  <a:pt x="4609908" y="6060497"/>
                  <a:pt x="4603224" y="6068107"/>
                  <a:pt x="4585511" y="6067054"/>
                </a:cubicBezTo>
                <a:cubicBezTo>
                  <a:pt x="4540235" y="6066142"/>
                  <a:pt x="4496488" y="6054646"/>
                  <a:pt x="4453737" y="6041429"/>
                </a:cubicBezTo>
                <a:cubicBezTo>
                  <a:pt x="4438009" y="6036937"/>
                  <a:pt x="4424993" y="6031715"/>
                  <a:pt x="4410985" y="6028213"/>
                </a:cubicBezTo>
                <a:cubicBezTo>
                  <a:pt x="4391822" y="6021738"/>
                  <a:pt x="4375639" y="6010101"/>
                  <a:pt x="4366139" y="5990856"/>
                </a:cubicBezTo>
                <a:cubicBezTo>
                  <a:pt x="4354922" y="5970619"/>
                  <a:pt x="4342629" y="5968108"/>
                  <a:pt x="4322393" y="5979359"/>
                </a:cubicBezTo>
                <a:cubicBezTo>
                  <a:pt x="4317696" y="5983527"/>
                  <a:pt x="4313992" y="5985977"/>
                  <a:pt x="4309296" y="5990145"/>
                </a:cubicBezTo>
                <a:cubicBezTo>
                  <a:pt x="4304948" y="5973875"/>
                  <a:pt x="4314611" y="5961106"/>
                  <a:pt x="4317133" y="5948802"/>
                </a:cubicBezTo>
                <a:cubicBezTo>
                  <a:pt x="4319390" y="5940929"/>
                  <a:pt x="4322368" y="5935769"/>
                  <a:pt x="4316491" y="5930083"/>
                </a:cubicBezTo>
                <a:cubicBezTo>
                  <a:pt x="4301301" y="5916725"/>
                  <a:pt x="4299665" y="5899727"/>
                  <a:pt x="4299021" y="5881008"/>
                </a:cubicBezTo>
                <a:cubicBezTo>
                  <a:pt x="4299558" y="5872144"/>
                  <a:pt x="4297385" y="5864009"/>
                  <a:pt x="4296929" y="5856865"/>
                </a:cubicBezTo>
                <a:cubicBezTo>
                  <a:pt x="4294919" y="5816715"/>
                  <a:pt x="4278735" y="5805079"/>
                  <a:pt x="4238343" y="5811574"/>
                </a:cubicBezTo>
                <a:cubicBezTo>
                  <a:pt x="4246850" y="5832539"/>
                  <a:pt x="4268910" y="5849862"/>
                  <a:pt x="4258441" y="5875927"/>
                </a:cubicBezTo>
                <a:cubicBezTo>
                  <a:pt x="4253209" y="5888959"/>
                  <a:pt x="4243814" y="5897297"/>
                  <a:pt x="4228276" y="5904379"/>
                </a:cubicBezTo>
                <a:cubicBezTo>
                  <a:pt x="4231066" y="5887643"/>
                  <a:pt x="4245157" y="5875138"/>
                  <a:pt x="4239817" y="5860587"/>
                </a:cubicBezTo>
                <a:cubicBezTo>
                  <a:pt x="4233752" y="5843325"/>
                  <a:pt x="4215771" y="5846704"/>
                  <a:pt x="4203747" y="5839762"/>
                </a:cubicBezTo>
                <a:cubicBezTo>
                  <a:pt x="4193441" y="5833812"/>
                  <a:pt x="4188288" y="5830837"/>
                  <a:pt x="4193523" y="5817805"/>
                </a:cubicBezTo>
                <a:cubicBezTo>
                  <a:pt x="4200288" y="5794189"/>
                  <a:pt x="4195672" y="5782350"/>
                  <a:pt x="4173343" y="5769459"/>
                </a:cubicBezTo>
                <a:cubicBezTo>
                  <a:pt x="4159602" y="5761525"/>
                  <a:pt x="4144143" y="5752600"/>
                  <a:pt x="4133382" y="5739507"/>
                </a:cubicBezTo>
                <a:cubicBezTo>
                  <a:pt x="4128497" y="5732100"/>
                  <a:pt x="4121627" y="5728133"/>
                  <a:pt x="4112234" y="5736471"/>
                </a:cubicBezTo>
                <a:cubicBezTo>
                  <a:pt x="4102571" y="5749240"/>
                  <a:pt x="4093258" y="5741570"/>
                  <a:pt x="4087650" y="5731451"/>
                </a:cubicBezTo>
                <a:cubicBezTo>
                  <a:pt x="4069107" y="5700104"/>
                  <a:pt x="4040900" y="5681526"/>
                  <a:pt x="4016667" y="5656067"/>
                </a:cubicBezTo>
                <a:cubicBezTo>
                  <a:pt x="4002470" y="5640990"/>
                  <a:pt x="3985480" y="5642649"/>
                  <a:pt x="3968679" y="5655883"/>
                </a:cubicBezTo>
                <a:cubicBezTo>
                  <a:pt x="3963983" y="5660052"/>
                  <a:pt x="3959285" y="5664220"/>
                  <a:pt x="3954588" y="5668389"/>
                </a:cubicBezTo>
                <a:cubicBezTo>
                  <a:pt x="3943477" y="5675735"/>
                  <a:pt x="3935614" y="5673488"/>
                  <a:pt x="3933709" y="5660921"/>
                </a:cubicBezTo>
                <a:cubicBezTo>
                  <a:pt x="3931991" y="5659929"/>
                  <a:pt x="3932984" y="5658209"/>
                  <a:pt x="3931267" y="5657218"/>
                </a:cubicBezTo>
                <a:cubicBezTo>
                  <a:pt x="3925739" y="5631092"/>
                  <a:pt x="3925739" y="5631092"/>
                  <a:pt x="3902792" y="5643071"/>
                </a:cubicBezTo>
                <a:cubicBezTo>
                  <a:pt x="3877859" y="5658491"/>
                  <a:pt x="3857971" y="5649303"/>
                  <a:pt x="3851720" y="5620465"/>
                </a:cubicBezTo>
                <a:cubicBezTo>
                  <a:pt x="3845199" y="5596059"/>
                  <a:pt x="3837605" y="5589381"/>
                  <a:pt x="3811034" y="5587802"/>
                </a:cubicBezTo>
                <a:cubicBezTo>
                  <a:pt x="3784465" y="5586222"/>
                  <a:pt x="3757895" y="5584643"/>
                  <a:pt x="3733580" y="5575191"/>
                </a:cubicBezTo>
                <a:cubicBezTo>
                  <a:pt x="3716135" y="5569707"/>
                  <a:pt x="3703388" y="5560053"/>
                  <a:pt x="3696330" y="5544512"/>
                </a:cubicBezTo>
                <a:cubicBezTo>
                  <a:pt x="3688547" y="5526258"/>
                  <a:pt x="3677974" y="5524740"/>
                  <a:pt x="3663158" y="5534534"/>
                </a:cubicBezTo>
                <a:cubicBezTo>
                  <a:pt x="3645633" y="5545056"/>
                  <a:pt x="3645633" y="5545056"/>
                  <a:pt x="3644265" y="5523625"/>
                </a:cubicBezTo>
                <a:cubicBezTo>
                  <a:pt x="3645339" y="5505898"/>
                  <a:pt x="3644696" y="5487179"/>
                  <a:pt x="3644777" y="5471172"/>
                </a:cubicBezTo>
                <a:cubicBezTo>
                  <a:pt x="3638632" y="5469917"/>
                  <a:pt x="3637369" y="5476069"/>
                  <a:pt x="3633666" y="5478517"/>
                </a:cubicBezTo>
                <a:cubicBezTo>
                  <a:pt x="3618582" y="5492743"/>
                  <a:pt x="3603311" y="5495394"/>
                  <a:pt x="3585411" y="5482766"/>
                </a:cubicBezTo>
                <a:cubicBezTo>
                  <a:pt x="3569952" y="5473841"/>
                  <a:pt x="3555487" y="5463195"/>
                  <a:pt x="3540029" y="5454270"/>
                </a:cubicBezTo>
                <a:cubicBezTo>
                  <a:pt x="3510104" y="5434700"/>
                  <a:pt x="3481548" y="5436561"/>
                  <a:pt x="3451918" y="5456150"/>
                </a:cubicBezTo>
                <a:cubicBezTo>
                  <a:pt x="3439814" y="5465215"/>
                  <a:pt x="3427709" y="5474281"/>
                  <a:pt x="3414612" y="5485066"/>
                </a:cubicBezTo>
                <a:cubicBezTo>
                  <a:pt x="3409915" y="5489236"/>
                  <a:pt x="3402507" y="5494132"/>
                  <a:pt x="3396630" y="5488445"/>
                </a:cubicBezTo>
                <a:cubicBezTo>
                  <a:pt x="3390753" y="5482760"/>
                  <a:pt x="3396443" y="5476870"/>
                  <a:pt x="3399422" y="5471710"/>
                </a:cubicBezTo>
                <a:cubicBezTo>
                  <a:pt x="3405380" y="5461390"/>
                  <a:pt x="3413057" y="5452060"/>
                  <a:pt x="3408441" y="5440222"/>
                </a:cubicBezTo>
                <a:cubicBezTo>
                  <a:pt x="3406268" y="5432087"/>
                  <a:pt x="3413407" y="5431622"/>
                  <a:pt x="3418104" y="5427453"/>
                </a:cubicBezTo>
                <a:cubicBezTo>
                  <a:pt x="3434905" y="5414218"/>
                  <a:pt x="3435443" y="5405354"/>
                  <a:pt x="3416548" y="5394447"/>
                </a:cubicBezTo>
                <a:cubicBezTo>
                  <a:pt x="3394219" y="5381555"/>
                  <a:pt x="3369904" y="5372104"/>
                  <a:pt x="3346314" y="5365364"/>
                </a:cubicBezTo>
                <a:cubicBezTo>
                  <a:pt x="3333298" y="5360142"/>
                  <a:pt x="3317303" y="5360081"/>
                  <a:pt x="3303480" y="5368156"/>
                </a:cubicBezTo>
                <a:cubicBezTo>
                  <a:pt x="3292369" y="5375501"/>
                  <a:pt x="3280802" y="5375702"/>
                  <a:pt x="3268054" y="5366050"/>
                </a:cubicBezTo>
                <a:cubicBezTo>
                  <a:pt x="3231528" y="5338081"/>
                  <a:pt x="3187782" y="5326585"/>
                  <a:pt x="3141781" y="5322961"/>
                </a:cubicBezTo>
                <a:cubicBezTo>
                  <a:pt x="3139071" y="5323690"/>
                  <a:pt x="3139071" y="5323690"/>
                  <a:pt x="3137352" y="5322698"/>
                </a:cubicBezTo>
                <a:cubicBezTo>
                  <a:pt x="3079061" y="5316564"/>
                  <a:pt x="3067306" y="5305191"/>
                  <a:pt x="3059955" y="5250491"/>
                </a:cubicBezTo>
                <a:cubicBezTo>
                  <a:pt x="3052816" y="5250956"/>
                  <a:pt x="3054265" y="5256379"/>
                  <a:pt x="3052279" y="5259820"/>
                </a:cubicBezTo>
                <a:cubicBezTo>
                  <a:pt x="3048037" y="5271132"/>
                  <a:pt x="3041622" y="5274309"/>
                  <a:pt x="3032579" y="5262207"/>
                </a:cubicBezTo>
                <a:cubicBezTo>
                  <a:pt x="3029144" y="5260224"/>
                  <a:pt x="3026970" y="5252087"/>
                  <a:pt x="3023267" y="5254537"/>
                </a:cubicBezTo>
                <a:cubicBezTo>
                  <a:pt x="3016853" y="5257713"/>
                  <a:pt x="3015590" y="5263865"/>
                  <a:pt x="3014329" y="5270018"/>
                </a:cubicBezTo>
                <a:cubicBezTo>
                  <a:pt x="3014060" y="5274450"/>
                  <a:pt x="3012074" y="5277889"/>
                  <a:pt x="3011805" y="5282322"/>
                </a:cubicBezTo>
                <a:cubicBezTo>
                  <a:pt x="3008558" y="5291914"/>
                  <a:pt x="3002412" y="5290659"/>
                  <a:pt x="2999244" y="5284244"/>
                </a:cubicBezTo>
                <a:cubicBezTo>
                  <a:pt x="2988483" y="5271150"/>
                  <a:pt x="2982419" y="5253888"/>
                  <a:pt x="2962989" y="5251844"/>
                </a:cubicBezTo>
                <a:cubicBezTo>
                  <a:pt x="2945275" y="5250791"/>
                  <a:pt x="2931185" y="5263296"/>
                  <a:pt x="2918356" y="5269650"/>
                </a:cubicBezTo>
                <a:cubicBezTo>
                  <a:pt x="2912641" y="5231950"/>
                  <a:pt x="2927001" y="5215011"/>
                  <a:pt x="2963688" y="5210965"/>
                </a:cubicBezTo>
                <a:cubicBezTo>
                  <a:pt x="2965404" y="5211956"/>
                  <a:pt x="2968117" y="5211229"/>
                  <a:pt x="2970827" y="5210500"/>
                </a:cubicBezTo>
                <a:cubicBezTo>
                  <a:pt x="2982394" y="5210298"/>
                  <a:pt x="2999115" y="5213070"/>
                  <a:pt x="3001638" y="5200767"/>
                </a:cubicBezTo>
                <a:cubicBezTo>
                  <a:pt x="3002175" y="5191903"/>
                  <a:pt x="2988433" y="5183970"/>
                  <a:pt x="2979122" y="5176301"/>
                </a:cubicBezTo>
                <a:cubicBezTo>
                  <a:pt x="2956068" y="5160697"/>
                  <a:pt x="2929043" y="5151974"/>
                  <a:pt x="2904003" y="5139811"/>
                </a:cubicBezTo>
                <a:cubicBezTo>
                  <a:pt x="2898851" y="5136836"/>
                  <a:pt x="2892705" y="5135581"/>
                  <a:pt x="2888544" y="5130885"/>
                </a:cubicBezTo>
                <a:cubicBezTo>
                  <a:pt x="2874804" y="5122953"/>
                  <a:pt x="2864768" y="5112570"/>
                  <a:pt x="2848959" y="5124086"/>
                </a:cubicBezTo>
                <a:cubicBezTo>
                  <a:pt x="2841550" y="5128982"/>
                  <a:pt x="2831246" y="5123032"/>
                  <a:pt x="2820670" y="5121514"/>
                </a:cubicBezTo>
                <a:cubicBezTo>
                  <a:pt x="2808380" y="5119005"/>
                  <a:pt x="2796812" y="5119207"/>
                  <a:pt x="2788868" y="5132967"/>
                </a:cubicBezTo>
                <a:cubicBezTo>
                  <a:pt x="2779203" y="5145736"/>
                  <a:pt x="2768176" y="5137074"/>
                  <a:pt x="2757600" y="5135556"/>
                </a:cubicBezTo>
                <a:cubicBezTo>
                  <a:pt x="2748745" y="5135030"/>
                  <a:pt x="2740881" y="5132783"/>
                  <a:pt x="2742411" y="5122199"/>
                </a:cubicBezTo>
                <a:cubicBezTo>
                  <a:pt x="2741954" y="5115056"/>
                  <a:pt x="2739513" y="5111353"/>
                  <a:pt x="2734360" y="5108378"/>
                </a:cubicBezTo>
                <a:cubicBezTo>
                  <a:pt x="2719626" y="5102165"/>
                  <a:pt x="2704892" y="5095951"/>
                  <a:pt x="2696117" y="5079418"/>
                </a:cubicBezTo>
                <a:cubicBezTo>
                  <a:pt x="2691232" y="5072011"/>
                  <a:pt x="2683101" y="5074196"/>
                  <a:pt x="2674969" y="5076382"/>
                </a:cubicBezTo>
                <a:cubicBezTo>
                  <a:pt x="2627893" y="5090484"/>
                  <a:pt x="2585141" y="5077268"/>
                  <a:pt x="2546629" y="5052740"/>
                </a:cubicBezTo>
                <a:cubicBezTo>
                  <a:pt x="2528729" y="5040112"/>
                  <a:pt x="2510828" y="5027483"/>
                  <a:pt x="2488956" y="5021736"/>
                </a:cubicBezTo>
                <a:cubicBezTo>
                  <a:pt x="2471510" y="5016252"/>
                  <a:pt x="2461743" y="5001438"/>
                  <a:pt x="2462090" y="4980997"/>
                </a:cubicBezTo>
                <a:cubicBezTo>
                  <a:pt x="2450257" y="4985632"/>
                  <a:pt x="2442312" y="4999394"/>
                  <a:pt x="2426853" y="4990469"/>
                </a:cubicBezTo>
                <a:cubicBezTo>
                  <a:pt x="2408951" y="4977840"/>
                  <a:pt x="2392044" y="4963491"/>
                  <a:pt x="2387242" y="4940077"/>
                </a:cubicBezTo>
                <a:cubicBezTo>
                  <a:pt x="2385792" y="4934653"/>
                  <a:pt x="2385337" y="4927510"/>
                  <a:pt x="2384881" y="4920367"/>
                </a:cubicBezTo>
                <a:cubicBezTo>
                  <a:pt x="2382707" y="4912230"/>
                  <a:pt x="2384238" y="4901648"/>
                  <a:pt x="2370953" y="4900858"/>
                </a:cubicBezTo>
                <a:cubicBezTo>
                  <a:pt x="2358661" y="4898348"/>
                  <a:pt x="2354688" y="4905228"/>
                  <a:pt x="2350715" y="4912109"/>
                </a:cubicBezTo>
                <a:cubicBezTo>
                  <a:pt x="2333833" y="4941350"/>
                  <a:pt x="2310349" y="4962193"/>
                  <a:pt x="2281981" y="4975630"/>
                </a:cubicBezTo>
                <a:cubicBezTo>
                  <a:pt x="2266441" y="4982712"/>
                  <a:pt x="2252887" y="4986354"/>
                  <a:pt x="2239684" y="4969557"/>
                </a:cubicBezTo>
                <a:cubicBezTo>
                  <a:pt x="2228922" y="4956463"/>
                  <a:pt x="2209492" y="4954419"/>
                  <a:pt x="2193495" y="4954358"/>
                </a:cubicBezTo>
                <a:cubicBezTo>
                  <a:pt x="2173072" y="4954034"/>
                  <a:pt x="2151199" y="4948286"/>
                  <a:pt x="2131312" y="4939098"/>
                </a:cubicBezTo>
                <a:cubicBezTo>
                  <a:pt x="2105279" y="4928654"/>
                  <a:pt x="2075275" y="4925092"/>
                  <a:pt x="2046988" y="4922521"/>
                </a:cubicBezTo>
                <a:cubicBezTo>
                  <a:pt x="2024121" y="4918493"/>
                  <a:pt x="2002973" y="4915457"/>
                  <a:pt x="1983354" y="4901837"/>
                </a:cubicBezTo>
                <a:cubicBezTo>
                  <a:pt x="1966448" y="4887488"/>
                  <a:pt x="1955230" y="4867251"/>
                  <a:pt x="1952145" y="4844829"/>
                </a:cubicBezTo>
                <a:cubicBezTo>
                  <a:pt x="1941359" y="4788145"/>
                  <a:pt x="1916318" y="4775983"/>
                  <a:pt x="1866452" y="4806821"/>
                </a:cubicBezTo>
                <a:cubicBezTo>
                  <a:pt x="1865459" y="4808542"/>
                  <a:pt x="1862748" y="4809270"/>
                  <a:pt x="1861755" y="4810990"/>
                </a:cubicBezTo>
                <a:cubicBezTo>
                  <a:pt x="1840526" y="4823961"/>
                  <a:pt x="1840526" y="4823961"/>
                  <a:pt x="1838434" y="4799819"/>
                </a:cubicBezTo>
                <a:cubicBezTo>
                  <a:pt x="1835347" y="4777396"/>
                  <a:pt x="1826035" y="4769726"/>
                  <a:pt x="1799465" y="4768147"/>
                </a:cubicBezTo>
                <a:cubicBezTo>
                  <a:pt x="1757894" y="4764786"/>
                  <a:pt x="1757894" y="4764786"/>
                  <a:pt x="1738544" y="4746735"/>
                </a:cubicBezTo>
                <a:cubicBezTo>
                  <a:pt x="1755800" y="4740644"/>
                  <a:pt x="1773514" y="4741696"/>
                  <a:pt x="1790234" y="4744469"/>
                </a:cubicBezTo>
                <a:cubicBezTo>
                  <a:pt x="1807948" y="4745522"/>
                  <a:pt x="1825392" y="4751007"/>
                  <a:pt x="1843830" y="4754772"/>
                </a:cubicBezTo>
                <a:cubicBezTo>
                  <a:pt x="1835778" y="4740950"/>
                  <a:pt x="1838033" y="4733078"/>
                  <a:pt x="1849145" y="4725733"/>
                </a:cubicBezTo>
                <a:cubicBezTo>
                  <a:pt x="1861974" y="4719378"/>
                  <a:pt x="1857814" y="4714683"/>
                  <a:pt x="1847508" y="4708733"/>
                </a:cubicBezTo>
                <a:cubicBezTo>
                  <a:pt x="1828615" y="4697825"/>
                  <a:pt x="1808728" y="4688636"/>
                  <a:pt x="1794800" y="4669129"/>
                </a:cubicBezTo>
                <a:cubicBezTo>
                  <a:pt x="1784763" y="4658746"/>
                  <a:pt x="1771478" y="4657957"/>
                  <a:pt x="1758381" y="4668742"/>
                </a:cubicBezTo>
                <a:cubicBezTo>
                  <a:pt x="1753684" y="4672911"/>
                  <a:pt x="1749981" y="4675360"/>
                  <a:pt x="1746089" y="4666233"/>
                </a:cubicBezTo>
                <a:cubicBezTo>
                  <a:pt x="1733154" y="4645003"/>
                  <a:pt x="1733154" y="4645003"/>
                  <a:pt x="1719519" y="4664653"/>
                </a:cubicBezTo>
                <a:cubicBezTo>
                  <a:pt x="1718526" y="4666373"/>
                  <a:pt x="1717533" y="4668093"/>
                  <a:pt x="1713829" y="4670543"/>
                </a:cubicBezTo>
                <a:cubicBezTo>
                  <a:pt x="1712192" y="4653543"/>
                  <a:pt x="1708838" y="4635552"/>
                  <a:pt x="1707203" y="4618553"/>
                </a:cubicBezTo>
                <a:cubicBezTo>
                  <a:pt x="1704760" y="4614850"/>
                  <a:pt x="1708008" y="4605258"/>
                  <a:pt x="1700869" y="4605724"/>
                </a:cubicBezTo>
                <a:cubicBezTo>
                  <a:pt x="1692013" y="4605197"/>
                  <a:pt x="1683157" y="4604670"/>
                  <a:pt x="1677197" y="4614991"/>
                </a:cubicBezTo>
                <a:cubicBezTo>
                  <a:pt x="1672957" y="4626303"/>
                  <a:pt x="1671426" y="4636887"/>
                  <a:pt x="1669896" y="4647471"/>
                </a:cubicBezTo>
                <a:cubicBezTo>
                  <a:pt x="1669359" y="4656334"/>
                  <a:pt x="1665387" y="4663215"/>
                  <a:pt x="1654812" y="4661697"/>
                </a:cubicBezTo>
                <a:cubicBezTo>
                  <a:pt x="1618929" y="4652447"/>
                  <a:pt x="1579076" y="4650078"/>
                  <a:pt x="1543462" y="4636397"/>
                </a:cubicBezTo>
                <a:cubicBezTo>
                  <a:pt x="1526017" y="4630912"/>
                  <a:pt x="1508572" y="4625428"/>
                  <a:pt x="1514612" y="4599100"/>
                </a:cubicBezTo>
                <a:cubicBezTo>
                  <a:pt x="1519121" y="4583356"/>
                  <a:pt x="1492177" y="4558625"/>
                  <a:pt x="1478624" y="4562268"/>
                </a:cubicBezTo>
                <a:cubicBezTo>
                  <a:pt x="1472209" y="4565444"/>
                  <a:pt x="1466787" y="4566901"/>
                  <a:pt x="1467969" y="4576757"/>
                </a:cubicBezTo>
                <a:cubicBezTo>
                  <a:pt x="1469149" y="4586612"/>
                  <a:pt x="1474570" y="4585155"/>
                  <a:pt x="1480716" y="4586410"/>
                </a:cubicBezTo>
                <a:cubicBezTo>
                  <a:pt x="1490566" y="4585217"/>
                  <a:pt x="1501140" y="4586735"/>
                  <a:pt x="1502321" y="4596590"/>
                </a:cubicBezTo>
                <a:cubicBezTo>
                  <a:pt x="1504494" y="4604725"/>
                  <a:pt x="1502239" y="4612597"/>
                  <a:pt x="1493113" y="4616503"/>
                </a:cubicBezTo>
                <a:cubicBezTo>
                  <a:pt x="1482995" y="4622128"/>
                  <a:pt x="1474863" y="4624313"/>
                  <a:pt x="1467537" y="4613203"/>
                </a:cubicBezTo>
                <a:cubicBezTo>
                  <a:pt x="1459218" y="4603813"/>
                  <a:pt x="1452079" y="4604279"/>
                  <a:pt x="1445126" y="4616319"/>
                </a:cubicBezTo>
                <a:cubicBezTo>
                  <a:pt x="1443141" y="4619759"/>
                  <a:pt x="1442148" y="4621480"/>
                  <a:pt x="1440162" y="4624920"/>
                </a:cubicBezTo>
                <a:cubicBezTo>
                  <a:pt x="1436457" y="4627368"/>
                  <a:pt x="1433478" y="4632528"/>
                  <a:pt x="1429050" y="4632265"/>
                </a:cubicBezTo>
                <a:cubicBezTo>
                  <a:pt x="1422905" y="4631010"/>
                  <a:pt x="1424165" y="4624858"/>
                  <a:pt x="1421724" y="4621155"/>
                </a:cubicBezTo>
                <a:cubicBezTo>
                  <a:pt x="1416653" y="4602173"/>
                  <a:pt x="1407877" y="4585639"/>
                  <a:pt x="1387991" y="4576451"/>
                </a:cubicBezTo>
                <a:cubicBezTo>
                  <a:pt x="1379402" y="4571492"/>
                  <a:pt x="1373256" y="4570238"/>
                  <a:pt x="1369015" y="4581550"/>
                </a:cubicBezTo>
                <a:cubicBezTo>
                  <a:pt x="1365042" y="4588430"/>
                  <a:pt x="1361070" y="4595310"/>
                  <a:pt x="1357098" y="4602191"/>
                </a:cubicBezTo>
                <a:cubicBezTo>
                  <a:pt x="1343732" y="4617409"/>
                  <a:pt x="1336592" y="4617874"/>
                  <a:pt x="1321403" y="4604517"/>
                </a:cubicBezTo>
                <a:cubicBezTo>
                  <a:pt x="1312091" y="4596847"/>
                  <a:pt x="1301516" y="4595329"/>
                  <a:pt x="1291211" y="4589379"/>
                </a:cubicBezTo>
                <a:cubicBezTo>
                  <a:pt x="1273042" y="4581182"/>
                  <a:pt x="1263273" y="4566369"/>
                  <a:pt x="1266333" y="4545201"/>
                </a:cubicBezTo>
                <a:cubicBezTo>
                  <a:pt x="1266146" y="4533626"/>
                  <a:pt x="1266952" y="4520330"/>
                  <a:pt x="1267759" y="4507035"/>
                </a:cubicBezTo>
                <a:cubicBezTo>
                  <a:pt x="1272910" y="4510010"/>
                  <a:pt x="1276346" y="4511993"/>
                  <a:pt x="1279782" y="4513976"/>
                </a:cubicBezTo>
                <a:cubicBezTo>
                  <a:pt x="1314857" y="4536521"/>
                  <a:pt x="1316575" y="4537513"/>
                  <a:pt x="1349185" y="4512764"/>
                </a:cubicBezTo>
                <a:cubicBezTo>
                  <a:pt x="1358579" y="4504427"/>
                  <a:pt x="1368429" y="4503233"/>
                  <a:pt x="1378734" y="4509183"/>
                </a:cubicBezTo>
                <a:cubicBezTo>
                  <a:pt x="1415072" y="4525576"/>
                  <a:pt x="1452941" y="4531385"/>
                  <a:pt x="1492071" y="4531042"/>
                </a:cubicBezTo>
                <a:cubicBezTo>
                  <a:pt x="1541051" y="4529506"/>
                  <a:pt x="1588232" y="4542986"/>
                  <a:pt x="1635682" y="4552033"/>
                </a:cubicBezTo>
                <a:cubicBezTo>
                  <a:pt x="1662975" y="4556323"/>
                  <a:pt x="1688553" y="4559623"/>
                  <a:pt x="1716653" y="4550619"/>
                </a:cubicBezTo>
                <a:cubicBezTo>
                  <a:pt x="1735628" y="4545520"/>
                  <a:pt x="1752079" y="4552725"/>
                  <a:pt x="1767538" y="4561650"/>
                </a:cubicBezTo>
                <a:cubicBezTo>
                  <a:pt x="1789142" y="4571829"/>
                  <a:pt x="1809029" y="4581017"/>
                  <a:pt x="1827629" y="4552768"/>
                </a:cubicBezTo>
                <a:cubicBezTo>
                  <a:pt x="1836591" y="4580877"/>
                  <a:pt x="1856747" y="4585633"/>
                  <a:pt x="1879881" y="4585229"/>
                </a:cubicBezTo>
                <a:cubicBezTo>
                  <a:pt x="1906719" y="4582377"/>
                  <a:pt x="1929049" y="4595269"/>
                  <a:pt x="1952639" y="4602008"/>
                </a:cubicBezTo>
                <a:cubicBezTo>
                  <a:pt x="1977947" y="4609740"/>
                  <a:pt x="2001807" y="4612046"/>
                  <a:pt x="2026927" y="4608203"/>
                </a:cubicBezTo>
                <a:cubicBezTo>
                  <a:pt x="2040481" y="4604561"/>
                  <a:pt x="2055483" y="4606342"/>
                  <a:pt x="2068230" y="4615995"/>
                </a:cubicBezTo>
                <a:cubicBezTo>
                  <a:pt x="2084413" y="4627632"/>
                  <a:pt x="2101858" y="4633117"/>
                  <a:pt x="2121558" y="4630729"/>
                </a:cubicBezTo>
                <a:cubicBezTo>
                  <a:pt x="2183367" y="4622839"/>
                  <a:pt x="2239860" y="4643988"/>
                  <a:pt x="2296622" y="4660705"/>
                </a:cubicBezTo>
                <a:cubicBezTo>
                  <a:pt x="2332505" y="4669955"/>
                  <a:pt x="2368387" y="4679204"/>
                  <a:pt x="2406069" y="4673438"/>
                </a:cubicBezTo>
                <a:cubicBezTo>
                  <a:pt x="2419622" y="4669796"/>
                  <a:pt x="2434893" y="4667145"/>
                  <a:pt x="2428103" y="4647171"/>
                </a:cubicBezTo>
                <a:cubicBezTo>
                  <a:pt x="2427648" y="4640028"/>
                  <a:pt x="2431351" y="4637579"/>
                  <a:pt x="2435055" y="4635130"/>
                </a:cubicBezTo>
                <a:cubicBezTo>
                  <a:pt x="2442463" y="4630234"/>
                  <a:pt x="2448878" y="4627057"/>
                  <a:pt x="2455292" y="4623879"/>
                </a:cubicBezTo>
                <a:cubicBezTo>
                  <a:pt x="2490075" y="4607266"/>
                  <a:pt x="2507251" y="4617183"/>
                  <a:pt x="2504834" y="4657070"/>
                </a:cubicBezTo>
                <a:cubicBezTo>
                  <a:pt x="2505558" y="4659781"/>
                  <a:pt x="2504565" y="4661501"/>
                  <a:pt x="2506014" y="4666926"/>
                </a:cubicBezTo>
                <a:cubicBezTo>
                  <a:pt x="2517395" y="4655148"/>
                  <a:pt x="2526788" y="4646810"/>
                  <a:pt x="2538167" y="4635032"/>
                </a:cubicBezTo>
                <a:cubicBezTo>
                  <a:pt x="2541066" y="4645880"/>
                  <a:pt x="2540529" y="4654744"/>
                  <a:pt x="2542702" y="4662878"/>
                </a:cubicBezTo>
                <a:cubicBezTo>
                  <a:pt x="2549410" y="4698860"/>
                  <a:pt x="2557998" y="4703818"/>
                  <a:pt x="2591788" y="4688925"/>
                </a:cubicBezTo>
                <a:cubicBezTo>
                  <a:pt x="2606335" y="4683563"/>
                  <a:pt x="2619163" y="4677209"/>
                  <a:pt x="2631993" y="4670856"/>
                </a:cubicBezTo>
                <a:cubicBezTo>
                  <a:pt x="2659636" y="4654707"/>
                  <a:pt x="2665783" y="4655962"/>
                  <a:pt x="2685589" y="4681158"/>
                </a:cubicBezTo>
                <a:cubicBezTo>
                  <a:pt x="2693639" y="4694980"/>
                  <a:pt x="2706199" y="4693057"/>
                  <a:pt x="2717766" y="4692854"/>
                </a:cubicBezTo>
                <a:cubicBezTo>
                  <a:pt x="2747316" y="4689275"/>
                  <a:pt x="2747316" y="4689275"/>
                  <a:pt x="2750857" y="4718840"/>
                </a:cubicBezTo>
                <a:cubicBezTo>
                  <a:pt x="2759982" y="4714934"/>
                  <a:pt x="2767659" y="4705606"/>
                  <a:pt x="2778956" y="4709836"/>
                </a:cubicBezTo>
                <a:cubicBezTo>
                  <a:pt x="2791249" y="4712345"/>
                  <a:pt x="2794147" y="4723192"/>
                  <a:pt x="2799756" y="4733312"/>
                </a:cubicBezTo>
                <a:cubicBezTo>
                  <a:pt x="2807081" y="4744420"/>
                  <a:pt x="2814945" y="4746667"/>
                  <a:pt x="2827506" y="4744745"/>
                </a:cubicBezTo>
                <a:cubicBezTo>
                  <a:pt x="2849916" y="4741630"/>
                  <a:pt x="2869160" y="4732099"/>
                  <a:pt x="2890845" y="4726272"/>
                </a:cubicBezTo>
                <a:cubicBezTo>
                  <a:pt x="2901688" y="4723358"/>
                  <a:pt x="2908827" y="4722893"/>
                  <a:pt x="2910463" y="4739892"/>
                </a:cubicBezTo>
                <a:cubicBezTo>
                  <a:pt x="2910382" y="4755899"/>
                  <a:pt x="2921412" y="4764560"/>
                  <a:pt x="2939124" y="4765613"/>
                </a:cubicBezTo>
                <a:cubicBezTo>
                  <a:pt x="2953403" y="4764683"/>
                  <a:pt x="2969399" y="4764744"/>
                  <a:pt x="2984133" y="4770958"/>
                </a:cubicBezTo>
                <a:cubicBezTo>
                  <a:pt x="2997148" y="4776179"/>
                  <a:pt x="2998679" y="4765595"/>
                  <a:pt x="3001927" y="4756003"/>
                </a:cubicBezTo>
                <a:cubicBezTo>
                  <a:pt x="3002920" y="4754283"/>
                  <a:pt x="3000478" y="4750580"/>
                  <a:pt x="3000478" y="4750580"/>
                </a:cubicBezTo>
                <a:cubicBezTo>
                  <a:pt x="2976082" y="4757136"/>
                  <a:pt x="2976432" y="4736696"/>
                  <a:pt x="2974527" y="4724129"/>
                </a:cubicBezTo>
                <a:cubicBezTo>
                  <a:pt x="2970180" y="4707859"/>
                  <a:pt x="2989611" y="4709903"/>
                  <a:pt x="3001715" y="4700838"/>
                </a:cubicBezTo>
                <a:cubicBezTo>
                  <a:pt x="2987705" y="4697337"/>
                  <a:pt x="2975683" y="4690395"/>
                  <a:pt x="2964383" y="4686165"/>
                </a:cubicBezTo>
                <a:cubicBezTo>
                  <a:pt x="2950374" y="4682663"/>
                  <a:pt x="2943772" y="4674265"/>
                  <a:pt x="2938164" y="4664146"/>
                </a:cubicBezTo>
                <a:cubicBezTo>
                  <a:pt x="2934997" y="4657731"/>
                  <a:pt x="2939238" y="4646419"/>
                  <a:pt x="2931374" y="4644172"/>
                </a:cubicBezTo>
                <a:cubicBezTo>
                  <a:pt x="2917366" y="4640671"/>
                  <a:pt x="2903624" y="4632737"/>
                  <a:pt x="2887361" y="4637108"/>
                </a:cubicBezTo>
                <a:cubicBezTo>
                  <a:pt x="2883656" y="4639557"/>
                  <a:pt x="2880946" y="4640286"/>
                  <a:pt x="2872813" y="4642471"/>
                </a:cubicBezTo>
                <a:cubicBezTo>
                  <a:pt x="2883013" y="4620837"/>
                  <a:pt x="2895655" y="4602908"/>
                  <a:pt x="2904861" y="4582996"/>
                </a:cubicBezTo>
                <a:cubicBezTo>
                  <a:pt x="2907117" y="4575124"/>
                  <a:pt x="2915248" y="4572938"/>
                  <a:pt x="2922119" y="4576905"/>
                </a:cubicBezTo>
                <a:cubicBezTo>
                  <a:pt x="2929982" y="4579152"/>
                  <a:pt x="2930438" y="4586295"/>
                  <a:pt x="2927459" y="4591456"/>
                </a:cubicBezTo>
                <a:cubicBezTo>
                  <a:pt x="2925204" y="4599328"/>
                  <a:pt x="2922950" y="4607200"/>
                  <a:pt x="2933523" y="4608718"/>
                </a:cubicBezTo>
                <a:cubicBezTo>
                  <a:pt x="2942380" y="4609244"/>
                  <a:pt x="2946352" y="4602364"/>
                  <a:pt x="2948607" y="4594492"/>
                </a:cubicBezTo>
                <a:cubicBezTo>
                  <a:pt x="2952205" y="4564460"/>
                  <a:pt x="2940451" y="4553087"/>
                  <a:pt x="2911626" y="4559380"/>
                </a:cubicBezTo>
                <a:cubicBezTo>
                  <a:pt x="2898072" y="4563022"/>
                  <a:pt x="2891927" y="4561767"/>
                  <a:pt x="2892007" y="4545760"/>
                </a:cubicBezTo>
                <a:cubicBezTo>
                  <a:pt x="2895337" y="4520160"/>
                  <a:pt x="2885299" y="4509778"/>
                  <a:pt x="2860717" y="4504759"/>
                </a:cubicBezTo>
                <a:cubicBezTo>
                  <a:pt x="2848424" y="4502249"/>
                  <a:pt x="2837125" y="4498020"/>
                  <a:pt x="2824834" y="4495509"/>
                </a:cubicBezTo>
                <a:cubicBezTo>
                  <a:pt x="2800250" y="4490490"/>
                  <a:pt x="2785704" y="4495852"/>
                  <a:pt x="2774511" y="4519205"/>
                </a:cubicBezTo>
                <a:cubicBezTo>
                  <a:pt x="2765573" y="4534686"/>
                  <a:pt x="2764499" y="4552413"/>
                  <a:pt x="2752126" y="4565911"/>
                </a:cubicBezTo>
                <a:cubicBezTo>
                  <a:pt x="2717986" y="4601244"/>
                  <a:pt x="2656714" y="4600269"/>
                  <a:pt x="2620001" y="4560726"/>
                </a:cubicBezTo>
                <a:cubicBezTo>
                  <a:pt x="2610688" y="4553056"/>
                  <a:pt x="2604354" y="4540225"/>
                  <a:pt x="2596036" y="4530836"/>
                </a:cubicBezTo>
                <a:cubicBezTo>
                  <a:pt x="2585274" y="4517742"/>
                  <a:pt x="2575423" y="4518935"/>
                  <a:pt x="2567481" y="4532697"/>
                </a:cubicBezTo>
                <a:cubicBezTo>
                  <a:pt x="2563776" y="4535144"/>
                  <a:pt x="2562783" y="4536865"/>
                  <a:pt x="2562515" y="4541297"/>
                </a:cubicBezTo>
                <a:cubicBezTo>
                  <a:pt x="2549605" y="4563659"/>
                  <a:pt x="2549605" y="4563659"/>
                  <a:pt x="2532966" y="4544878"/>
                </a:cubicBezTo>
                <a:cubicBezTo>
                  <a:pt x="2525369" y="4538199"/>
                  <a:pt x="2519950" y="4539657"/>
                  <a:pt x="2511093" y="4539129"/>
                </a:cubicBezTo>
                <a:cubicBezTo>
                  <a:pt x="2485247" y="4540263"/>
                  <a:pt x="2474217" y="4531601"/>
                  <a:pt x="2477546" y="4506001"/>
                </a:cubicBezTo>
                <a:cubicBezTo>
                  <a:pt x="2479882" y="4482122"/>
                  <a:pt x="2473281" y="4473724"/>
                  <a:pt x="2453125" y="4468968"/>
                </a:cubicBezTo>
                <a:cubicBezTo>
                  <a:pt x="2434688" y="4465203"/>
                  <a:pt x="2417697" y="4466861"/>
                  <a:pt x="2401166" y="4475663"/>
                </a:cubicBezTo>
                <a:cubicBezTo>
                  <a:pt x="2387344" y="4483738"/>
                  <a:pt x="2375240" y="4492803"/>
                  <a:pt x="2360694" y="4498166"/>
                </a:cubicBezTo>
                <a:cubicBezTo>
                  <a:pt x="2333316" y="4509882"/>
                  <a:pt x="2314880" y="4506117"/>
                  <a:pt x="2295799" y="4483633"/>
                </a:cubicBezTo>
                <a:cubicBezTo>
                  <a:pt x="2289196" y="4475235"/>
                  <a:pt x="2284044" y="4472260"/>
                  <a:pt x="2274919" y="4476166"/>
                </a:cubicBezTo>
                <a:cubicBezTo>
                  <a:pt x="2262089" y="4482519"/>
                  <a:pt x="2248806" y="4481730"/>
                  <a:pt x="2234795" y="4478228"/>
                </a:cubicBezTo>
                <a:cubicBezTo>
                  <a:pt x="2224222" y="4476710"/>
                  <a:pt x="2214640" y="4473472"/>
                  <a:pt x="2204065" y="4471954"/>
                </a:cubicBezTo>
                <a:cubicBezTo>
                  <a:pt x="2198645" y="4473411"/>
                  <a:pt x="2191048" y="4466732"/>
                  <a:pt x="2188795" y="4474605"/>
                </a:cubicBezTo>
                <a:cubicBezTo>
                  <a:pt x="2185816" y="4479765"/>
                  <a:pt x="2191692" y="4485452"/>
                  <a:pt x="2196846" y="4488427"/>
                </a:cubicBezTo>
                <a:cubicBezTo>
                  <a:pt x="2202723" y="4494113"/>
                  <a:pt x="2210318" y="4500792"/>
                  <a:pt x="2207070" y="4510384"/>
                </a:cubicBezTo>
                <a:cubicBezTo>
                  <a:pt x="2205808" y="4516535"/>
                  <a:pt x="2200387" y="4517993"/>
                  <a:pt x="2195959" y="4517729"/>
                </a:cubicBezTo>
                <a:cubicBezTo>
                  <a:pt x="2184392" y="4517931"/>
                  <a:pt x="2178514" y="4512244"/>
                  <a:pt x="2171913" y="4503846"/>
                </a:cubicBezTo>
                <a:cubicBezTo>
                  <a:pt x="2172906" y="4502126"/>
                  <a:pt x="2171187" y="4501134"/>
                  <a:pt x="2171187" y="4501134"/>
                </a:cubicBezTo>
                <a:cubicBezTo>
                  <a:pt x="2164024" y="4458010"/>
                  <a:pt x="2135281" y="4448295"/>
                  <a:pt x="2097144" y="4446918"/>
                </a:cubicBezTo>
                <a:cubicBezTo>
                  <a:pt x="2089011" y="4449104"/>
                  <a:pt x="2081148" y="4446857"/>
                  <a:pt x="2072292" y="4446330"/>
                </a:cubicBezTo>
                <a:cubicBezTo>
                  <a:pt x="2029994" y="4440258"/>
                  <a:pt x="2014348" y="4419757"/>
                  <a:pt x="2020470" y="4377422"/>
                </a:cubicBezTo>
                <a:cubicBezTo>
                  <a:pt x="2021732" y="4371270"/>
                  <a:pt x="2026698" y="4362670"/>
                  <a:pt x="2018109" y="4357711"/>
                </a:cubicBezTo>
                <a:cubicBezTo>
                  <a:pt x="2011239" y="4353745"/>
                  <a:pt x="2003107" y="4355930"/>
                  <a:pt x="1995699" y="4360828"/>
                </a:cubicBezTo>
                <a:cubicBezTo>
                  <a:pt x="1988023" y="4370156"/>
                  <a:pt x="1977905" y="4375782"/>
                  <a:pt x="1969504" y="4382398"/>
                </a:cubicBezTo>
                <a:cubicBezTo>
                  <a:pt x="1964351" y="4379424"/>
                  <a:pt x="1966337" y="4375983"/>
                  <a:pt x="1966606" y="4371552"/>
                </a:cubicBezTo>
                <a:cubicBezTo>
                  <a:pt x="1967143" y="4362688"/>
                  <a:pt x="1975087" y="4348928"/>
                  <a:pt x="1956382" y="4349595"/>
                </a:cubicBezTo>
                <a:cubicBezTo>
                  <a:pt x="1942104" y="4350525"/>
                  <a:pt x="1926377" y="4346031"/>
                  <a:pt x="1929462" y="4368454"/>
                </a:cubicBezTo>
                <a:cubicBezTo>
                  <a:pt x="1928657" y="4381750"/>
                  <a:pt x="1922966" y="4387638"/>
                  <a:pt x="1908957" y="4384137"/>
                </a:cubicBezTo>
                <a:cubicBezTo>
                  <a:pt x="1899375" y="4380899"/>
                  <a:pt x="1888533" y="4383813"/>
                  <a:pt x="1878952" y="4380575"/>
                </a:cubicBezTo>
                <a:cubicBezTo>
                  <a:pt x="1871088" y="4378328"/>
                  <a:pt x="1865398" y="4384217"/>
                  <a:pt x="1858715" y="4391826"/>
                </a:cubicBezTo>
                <a:cubicBezTo>
                  <a:pt x="1856728" y="4395265"/>
                  <a:pt x="1852757" y="4402146"/>
                  <a:pt x="1846611" y="4400891"/>
                </a:cubicBezTo>
                <a:cubicBezTo>
                  <a:pt x="1838748" y="4398645"/>
                  <a:pt x="1841002" y="4390773"/>
                  <a:pt x="1841271" y="4386341"/>
                </a:cubicBezTo>
                <a:cubicBezTo>
                  <a:pt x="1842800" y="4375758"/>
                  <a:pt x="1839634" y="4369342"/>
                  <a:pt x="1827073" y="4371264"/>
                </a:cubicBezTo>
                <a:cubicBezTo>
                  <a:pt x="1773128" y="4381401"/>
                  <a:pt x="1719264" y="4375530"/>
                  <a:pt x="1666849" y="4375084"/>
                </a:cubicBezTo>
                <a:cubicBezTo>
                  <a:pt x="1649136" y="4374031"/>
                  <a:pt x="1631423" y="4372978"/>
                  <a:pt x="1614435" y="4374637"/>
                </a:cubicBezTo>
                <a:cubicBezTo>
                  <a:pt x="1594735" y="4377023"/>
                  <a:pt x="1576297" y="4373259"/>
                  <a:pt x="1560114" y="4361623"/>
                </a:cubicBezTo>
                <a:cubicBezTo>
                  <a:pt x="1546373" y="4353689"/>
                  <a:pt x="1530377" y="4353628"/>
                  <a:pt x="1514382" y="4353566"/>
                </a:cubicBezTo>
                <a:cubicBezTo>
                  <a:pt x="1529279" y="4327765"/>
                  <a:pt x="1541464" y="4302693"/>
                  <a:pt x="1572275" y="4292960"/>
                </a:cubicBezTo>
                <a:cubicBezTo>
                  <a:pt x="1585105" y="4286606"/>
                  <a:pt x="1586902" y="4271590"/>
                  <a:pt x="1593855" y="4259549"/>
                </a:cubicBezTo>
                <a:cubicBezTo>
                  <a:pt x="1595116" y="4253397"/>
                  <a:pt x="1597371" y="4245525"/>
                  <a:pt x="1600350" y="4240365"/>
                </a:cubicBezTo>
                <a:cubicBezTo>
                  <a:pt x="1614710" y="4223427"/>
                  <a:pt x="1600968" y="4215494"/>
                  <a:pt x="1586959" y="4211993"/>
                </a:cubicBezTo>
                <a:cubicBezTo>
                  <a:pt x="1570508" y="4204788"/>
                  <a:pt x="1550084" y="4204463"/>
                  <a:pt x="1532558" y="4214986"/>
                </a:cubicBezTo>
                <a:cubicBezTo>
                  <a:pt x="1515756" y="4228220"/>
                  <a:pt x="1502740" y="4222999"/>
                  <a:pt x="1489268" y="4210634"/>
                </a:cubicBezTo>
                <a:cubicBezTo>
                  <a:pt x="1486827" y="4206930"/>
                  <a:pt x="1483391" y="4204947"/>
                  <a:pt x="1479956" y="4202963"/>
                </a:cubicBezTo>
                <a:cubicBezTo>
                  <a:pt x="1468201" y="4191590"/>
                  <a:pt x="1456633" y="4191792"/>
                  <a:pt x="1447695" y="4207273"/>
                </a:cubicBezTo>
                <a:cubicBezTo>
                  <a:pt x="1441737" y="4217594"/>
                  <a:pt x="1434330" y="4222491"/>
                  <a:pt x="1429983" y="4206220"/>
                </a:cubicBezTo>
                <a:cubicBezTo>
                  <a:pt x="1422925" y="4190678"/>
                  <a:pt x="1413881" y="4178577"/>
                  <a:pt x="1396892" y="4180235"/>
                </a:cubicBezTo>
                <a:cubicBezTo>
                  <a:pt x="1379180" y="4179182"/>
                  <a:pt x="1365357" y="4187257"/>
                  <a:pt x="1358137" y="4203729"/>
                </a:cubicBezTo>
                <a:cubicBezTo>
                  <a:pt x="1351910" y="4218481"/>
                  <a:pt x="1340074" y="4223115"/>
                  <a:pt x="1325071" y="4221334"/>
                </a:cubicBezTo>
                <a:cubicBezTo>
                  <a:pt x="1311786" y="4220544"/>
                  <a:pt x="1298770" y="4215322"/>
                  <a:pt x="1289107" y="4228092"/>
                </a:cubicBezTo>
                <a:cubicBezTo>
                  <a:pt x="1286128" y="4233251"/>
                  <a:pt x="1282962" y="4226837"/>
                  <a:pt x="1282237" y="4224125"/>
                </a:cubicBezTo>
                <a:cubicBezTo>
                  <a:pt x="1271476" y="4211031"/>
                  <a:pt x="1278427" y="4198991"/>
                  <a:pt x="1285379" y="4186951"/>
                </a:cubicBezTo>
                <a:cubicBezTo>
                  <a:pt x="1296572" y="4163597"/>
                  <a:pt x="1295204" y="4142166"/>
                  <a:pt x="1278565" y="4123386"/>
                </a:cubicBezTo>
                <a:cubicBezTo>
                  <a:pt x="1276848" y="4122394"/>
                  <a:pt x="1275129" y="4121403"/>
                  <a:pt x="1274136" y="4123123"/>
                </a:cubicBezTo>
                <a:cubicBezTo>
                  <a:pt x="1252183" y="4133383"/>
                  <a:pt x="1236268" y="4117314"/>
                  <a:pt x="1219092" y="4107397"/>
                </a:cubicBezTo>
                <a:cubicBezTo>
                  <a:pt x="1192335" y="4094242"/>
                  <a:pt x="1184203" y="4096428"/>
                  <a:pt x="1164153" y="4119254"/>
                </a:cubicBezTo>
                <a:cubicBezTo>
                  <a:pt x="1152667" y="4103449"/>
                  <a:pt x="1154198" y="4092865"/>
                  <a:pt x="1168557" y="4075927"/>
                </a:cubicBezTo>
                <a:cubicBezTo>
                  <a:pt x="1195290" y="4045492"/>
                  <a:pt x="1195290" y="4045492"/>
                  <a:pt x="1156697" y="4036971"/>
                </a:cubicBezTo>
                <a:cubicBezTo>
                  <a:pt x="1112226" y="4022763"/>
                  <a:pt x="1070117" y="4028267"/>
                  <a:pt x="1031361" y="4051759"/>
                </a:cubicBezTo>
                <a:cubicBezTo>
                  <a:pt x="1017539" y="4059834"/>
                  <a:pt x="1006696" y="4062748"/>
                  <a:pt x="993680" y="4057527"/>
                </a:cubicBezTo>
                <a:cubicBezTo>
                  <a:pt x="976236" y="4052041"/>
                  <a:pt x="967916" y="4042652"/>
                  <a:pt x="973418" y="4025187"/>
                </a:cubicBezTo>
                <a:cubicBezTo>
                  <a:pt x="981983" y="3986555"/>
                  <a:pt x="974656" y="3975446"/>
                  <a:pt x="937056" y="3965205"/>
                </a:cubicBezTo>
                <a:cubicBezTo>
                  <a:pt x="929192" y="3962958"/>
                  <a:pt x="924039" y="3959983"/>
                  <a:pt x="917169" y="3956016"/>
                </a:cubicBezTo>
                <a:cubicBezTo>
                  <a:pt x="916445" y="3953305"/>
                  <a:pt x="916445" y="3953305"/>
                  <a:pt x="914726" y="3952313"/>
                </a:cubicBezTo>
                <a:cubicBezTo>
                  <a:pt x="914726" y="3952313"/>
                  <a:pt x="915452" y="3955025"/>
                  <a:pt x="914459" y="3956744"/>
                </a:cubicBezTo>
                <a:cubicBezTo>
                  <a:pt x="911479" y="3961905"/>
                  <a:pt x="909224" y="3969777"/>
                  <a:pt x="907963" y="3975929"/>
                </a:cubicBezTo>
                <a:cubicBezTo>
                  <a:pt x="900929" y="4003978"/>
                  <a:pt x="876265" y="4014964"/>
                  <a:pt x="849508" y="4001810"/>
                </a:cubicBezTo>
                <a:cubicBezTo>
                  <a:pt x="834050" y="3992885"/>
                  <a:pt x="822294" y="3981512"/>
                  <a:pt x="815237" y="3965970"/>
                </a:cubicBezTo>
                <a:cubicBezTo>
                  <a:pt x="808904" y="3953139"/>
                  <a:pt x="799591" y="3945469"/>
                  <a:pt x="784319" y="3948120"/>
                </a:cubicBezTo>
                <a:cubicBezTo>
                  <a:pt x="776188" y="3950304"/>
                  <a:pt x="764621" y="3950507"/>
                  <a:pt x="764433" y="3938931"/>
                </a:cubicBezTo>
                <a:cubicBezTo>
                  <a:pt x="765963" y="3928347"/>
                  <a:pt x="769212" y="3918755"/>
                  <a:pt x="781772" y="3916833"/>
                </a:cubicBezTo>
                <a:cubicBezTo>
                  <a:pt x="826324" y="3915034"/>
                  <a:pt x="860463" y="3879701"/>
                  <a:pt x="904746" y="3882334"/>
                </a:cubicBezTo>
                <a:cubicBezTo>
                  <a:pt x="915320" y="3883852"/>
                  <a:pt x="924714" y="3875515"/>
                  <a:pt x="931397" y="3867906"/>
                </a:cubicBezTo>
                <a:cubicBezTo>
                  <a:pt x="947018" y="3844816"/>
                  <a:pt x="970690" y="3835548"/>
                  <a:pt x="995086" y="3828993"/>
                </a:cubicBezTo>
                <a:cubicBezTo>
                  <a:pt x="1015780" y="3824885"/>
                  <a:pt x="1037464" y="3819058"/>
                  <a:pt x="1056976" y="3805096"/>
                </a:cubicBezTo>
                <a:cubicBezTo>
                  <a:pt x="1070799" y="3797021"/>
                  <a:pt x="1077669" y="3800988"/>
                  <a:pt x="1080299" y="3816266"/>
                </a:cubicBezTo>
                <a:cubicBezTo>
                  <a:pt x="1082740" y="3819970"/>
                  <a:pt x="1079761" y="3825130"/>
                  <a:pt x="1084914" y="3828105"/>
                </a:cubicBezTo>
                <a:cubicBezTo>
                  <a:pt x="1091328" y="3824929"/>
                  <a:pt x="1089880" y="3819504"/>
                  <a:pt x="1092859" y="3814345"/>
                </a:cubicBezTo>
                <a:cubicBezTo>
                  <a:pt x="1098362" y="3796880"/>
                  <a:pt x="1122033" y="3787612"/>
                  <a:pt x="1137492" y="3796537"/>
                </a:cubicBezTo>
                <a:cubicBezTo>
                  <a:pt x="1146805" y="3804207"/>
                  <a:pt x="1142832" y="3811088"/>
                  <a:pt x="1140576" y="3818961"/>
                </a:cubicBezTo>
                <a:cubicBezTo>
                  <a:pt x="1136605" y="3825840"/>
                  <a:pt x="1131639" y="3834440"/>
                  <a:pt x="1139503" y="3836687"/>
                </a:cubicBezTo>
                <a:cubicBezTo>
                  <a:pt x="1148091" y="3841645"/>
                  <a:pt x="1157216" y="3837740"/>
                  <a:pt x="1162182" y="3829139"/>
                </a:cubicBezTo>
                <a:cubicBezTo>
                  <a:pt x="1162450" y="3824708"/>
                  <a:pt x="1164436" y="3821268"/>
                  <a:pt x="1165429" y="3819548"/>
                </a:cubicBezTo>
                <a:cubicBezTo>
                  <a:pt x="1171656" y="3804795"/>
                  <a:pt x="1182768" y="3797450"/>
                  <a:pt x="1198495" y="3801943"/>
                </a:cubicBezTo>
                <a:cubicBezTo>
                  <a:pt x="1216933" y="3805708"/>
                  <a:pt x="1235370" y="3809471"/>
                  <a:pt x="1252090" y="3812245"/>
                </a:cubicBezTo>
                <a:cubicBezTo>
                  <a:pt x="1267818" y="3816738"/>
                  <a:pt x="1281371" y="3813095"/>
                  <a:pt x="1291033" y="3800327"/>
                </a:cubicBezTo>
                <a:cubicBezTo>
                  <a:pt x="1298710" y="3790997"/>
                  <a:pt x="1303138" y="3791260"/>
                  <a:pt x="1308747" y="3801380"/>
                </a:cubicBezTo>
                <a:cubicBezTo>
                  <a:pt x="1314087" y="3815930"/>
                  <a:pt x="1328096" y="3819432"/>
                  <a:pt x="1342106" y="3822933"/>
                </a:cubicBezTo>
                <a:cubicBezTo>
                  <a:pt x="1383678" y="3826293"/>
                  <a:pt x="1419291" y="3839975"/>
                  <a:pt x="1449671" y="3866687"/>
                </a:cubicBezTo>
                <a:cubicBezTo>
                  <a:pt x="1464861" y="3880045"/>
                  <a:pt x="1494678" y="3872032"/>
                  <a:pt x="1505602" y="3853111"/>
                </a:cubicBezTo>
                <a:cubicBezTo>
                  <a:pt x="1508582" y="3847951"/>
                  <a:pt x="1503698" y="3840544"/>
                  <a:pt x="1502249" y="3835120"/>
                </a:cubicBezTo>
                <a:cubicBezTo>
                  <a:pt x="1499432" y="3808266"/>
                  <a:pt x="1484511" y="3790477"/>
                  <a:pt x="1457942" y="3788898"/>
                </a:cubicBezTo>
                <a:cubicBezTo>
                  <a:pt x="1450802" y="3789364"/>
                  <a:pt x="1447367" y="3787380"/>
                  <a:pt x="1446910" y="3780237"/>
                </a:cubicBezTo>
                <a:cubicBezTo>
                  <a:pt x="1445461" y="3774813"/>
                  <a:pt x="1450159" y="3770644"/>
                  <a:pt x="1455581" y="3769188"/>
                </a:cubicBezTo>
                <a:cubicBezTo>
                  <a:pt x="1456574" y="3767468"/>
                  <a:pt x="1458291" y="3768459"/>
                  <a:pt x="1459284" y="3766739"/>
                </a:cubicBezTo>
                <a:cubicBezTo>
                  <a:pt x="1465698" y="3763563"/>
                  <a:pt x="1480432" y="3769775"/>
                  <a:pt x="1475092" y="3755225"/>
                </a:cubicBezTo>
                <a:cubicBezTo>
                  <a:pt x="1471470" y="3741666"/>
                  <a:pt x="1460627" y="3744580"/>
                  <a:pt x="1450509" y="3750206"/>
                </a:cubicBezTo>
                <a:cubicBezTo>
                  <a:pt x="1447798" y="3750934"/>
                  <a:pt x="1444095" y="3753382"/>
                  <a:pt x="1440390" y="3755831"/>
                </a:cubicBezTo>
                <a:cubicBezTo>
                  <a:pt x="1436686" y="3758279"/>
                  <a:pt x="1431266" y="3759736"/>
                  <a:pt x="1426112" y="3756760"/>
                </a:cubicBezTo>
                <a:cubicBezTo>
                  <a:pt x="1421953" y="3752066"/>
                  <a:pt x="1428367" y="3748888"/>
                  <a:pt x="1428636" y="3744457"/>
                </a:cubicBezTo>
                <a:lnTo>
                  <a:pt x="1425395" y="3722453"/>
                </a:lnTo>
                <a:lnTo>
                  <a:pt x="1419992" y="3722086"/>
                </a:lnTo>
                <a:cubicBezTo>
                  <a:pt x="1409506" y="3722397"/>
                  <a:pt x="1398714" y="3721258"/>
                  <a:pt x="1388043" y="3718916"/>
                </a:cubicBezTo>
                <a:lnTo>
                  <a:pt x="1377365" y="3715364"/>
                </a:lnTo>
                <a:lnTo>
                  <a:pt x="1348678" y="3718146"/>
                </a:lnTo>
                <a:cubicBezTo>
                  <a:pt x="1316407" y="3717145"/>
                  <a:pt x="1285944" y="3708302"/>
                  <a:pt x="1256626" y="3695245"/>
                </a:cubicBezTo>
                <a:lnTo>
                  <a:pt x="1247711" y="3690645"/>
                </a:lnTo>
                <a:lnTo>
                  <a:pt x="1237345" y="3688880"/>
                </a:lnTo>
                <a:cubicBezTo>
                  <a:pt x="1226597" y="3686175"/>
                  <a:pt x="1216323" y="3682154"/>
                  <a:pt x="1206569" y="3675248"/>
                </a:cubicBezTo>
                <a:lnTo>
                  <a:pt x="1198149" y="3664136"/>
                </a:lnTo>
                <a:lnTo>
                  <a:pt x="1173918" y="3650146"/>
                </a:lnTo>
                <a:cubicBezTo>
                  <a:pt x="1153307" y="3638246"/>
                  <a:pt x="1130441" y="3634217"/>
                  <a:pt x="1107306" y="3634622"/>
                </a:cubicBezTo>
                <a:cubicBezTo>
                  <a:pt x="1091311" y="3634561"/>
                  <a:pt x="1070887" y="3634236"/>
                  <a:pt x="1062380" y="3613271"/>
                </a:cubicBezTo>
                <a:lnTo>
                  <a:pt x="1064371" y="3588567"/>
                </a:lnTo>
                <a:lnTo>
                  <a:pt x="1063450" y="3586532"/>
                </a:lnTo>
                <a:cubicBezTo>
                  <a:pt x="1062959" y="3583106"/>
                  <a:pt x="1062772" y="3578224"/>
                  <a:pt x="1062522" y="3571714"/>
                </a:cubicBezTo>
                <a:cubicBezTo>
                  <a:pt x="1060422" y="3547586"/>
                  <a:pt x="1051218" y="3539728"/>
                  <a:pt x="1023992" y="3539284"/>
                </a:cubicBezTo>
                <a:cubicBezTo>
                  <a:pt x="981435" y="3537629"/>
                  <a:pt x="981435" y="3537629"/>
                  <a:pt x="962414" y="3519009"/>
                </a:cubicBezTo>
                <a:cubicBezTo>
                  <a:pt x="980437" y="3511592"/>
                  <a:pt x="998588" y="3511886"/>
                  <a:pt x="1015636" y="3514091"/>
                </a:cubicBezTo>
                <a:cubicBezTo>
                  <a:pt x="1033787" y="3514387"/>
                  <a:pt x="1051450" y="3519492"/>
                  <a:pt x="1070216" y="3522689"/>
                </a:cubicBezTo>
                <a:cubicBezTo>
                  <a:pt x="1062602" y="3508108"/>
                  <a:pt x="1065295" y="3499479"/>
                  <a:pt x="1077063" y="3490996"/>
                </a:cubicBezTo>
                <a:cubicBezTo>
                  <a:pt x="1090548" y="3483506"/>
                  <a:pt x="1086498" y="3478622"/>
                  <a:pt x="1076192" y="3472672"/>
                </a:cubicBezTo>
                <a:cubicBezTo>
                  <a:pt x="1057298" y="3461763"/>
                  <a:pt x="1037302" y="3452765"/>
                  <a:pt x="1023921" y="3432308"/>
                </a:cubicBezTo>
                <a:cubicBezTo>
                  <a:pt x="1014103" y="3421548"/>
                  <a:pt x="1000489" y="3421327"/>
                  <a:pt x="986517" y="3433627"/>
                </a:cubicBezTo>
                <a:cubicBezTo>
                  <a:pt x="981492" y="3438365"/>
                  <a:pt x="977570" y="3441192"/>
                  <a:pt x="974005" y="3431498"/>
                </a:cubicBezTo>
                <a:cubicBezTo>
                  <a:pt x="961728" y="3409132"/>
                  <a:pt x="961728" y="3409132"/>
                  <a:pt x="946781" y="3431055"/>
                </a:cubicBezTo>
                <a:cubicBezTo>
                  <a:pt x="945678" y="3432964"/>
                  <a:pt x="944576" y="3434874"/>
                  <a:pt x="940653" y="3437701"/>
                </a:cubicBezTo>
                <a:cubicBezTo>
                  <a:pt x="939782" y="3419377"/>
                  <a:pt x="937194" y="3400060"/>
                  <a:pt x="936323" y="3381734"/>
                </a:cubicBezTo>
                <a:cubicBezTo>
                  <a:pt x="933991" y="3377841"/>
                  <a:pt x="937785" y="3367301"/>
                  <a:pt x="930427" y="3368146"/>
                </a:cubicBezTo>
                <a:cubicBezTo>
                  <a:pt x="921352" y="3367999"/>
                  <a:pt x="912277" y="3367851"/>
                  <a:pt x="905662" y="3379308"/>
                </a:cubicBezTo>
                <a:cubicBezTo>
                  <a:pt x="900765" y="3391757"/>
                  <a:pt x="898687" y="3403289"/>
                  <a:pt x="896610" y="3414819"/>
                </a:cubicBezTo>
                <a:cubicBezTo>
                  <a:pt x="895636" y="3424441"/>
                  <a:pt x="891226" y="3432078"/>
                  <a:pt x="880434" y="3430939"/>
                </a:cubicBezTo>
                <a:cubicBezTo>
                  <a:pt x="844003" y="3422638"/>
                  <a:pt x="803164" y="3421974"/>
                  <a:pt x="767222" y="3408861"/>
                </a:cubicBezTo>
                <a:cubicBezTo>
                  <a:pt x="749559" y="3403755"/>
                  <a:pt x="731896" y="3398651"/>
                  <a:pt x="739358" y="3369858"/>
                </a:cubicBezTo>
                <a:cubicBezTo>
                  <a:pt x="744743" y="3352598"/>
                  <a:pt x="718235" y="3327111"/>
                  <a:pt x="704135" y="3331700"/>
                </a:cubicBezTo>
                <a:cubicBezTo>
                  <a:pt x="697393" y="3335445"/>
                  <a:pt x="691752" y="3337282"/>
                  <a:pt x="692495" y="3347894"/>
                </a:cubicBezTo>
                <a:cubicBezTo>
                  <a:pt x="693238" y="3358508"/>
                  <a:pt x="698878" y="3356671"/>
                  <a:pt x="705133" y="3357738"/>
                </a:cubicBezTo>
                <a:cubicBezTo>
                  <a:pt x="715312" y="3355975"/>
                  <a:pt x="726104" y="3357114"/>
                  <a:pt x="726847" y="3367727"/>
                </a:cubicBezTo>
                <a:cubicBezTo>
                  <a:pt x="728692" y="3376432"/>
                  <a:pt x="726000" y="3385061"/>
                  <a:pt x="716438" y="3389725"/>
                </a:cubicBezTo>
                <a:cubicBezTo>
                  <a:pt x="705772" y="3396298"/>
                  <a:pt x="697312" y="3399051"/>
                  <a:pt x="690314" y="3387373"/>
                </a:cubicBezTo>
                <a:cubicBezTo>
                  <a:pt x="682213" y="3377604"/>
                  <a:pt x="674856" y="3378447"/>
                  <a:pt x="667138" y="3391814"/>
                </a:cubicBezTo>
                <a:cubicBezTo>
                  <a:pt x="664933" y="3395633"/>
                  <a:pt x="663831" y="3397543"/>
                  <a:pt x="661626" y="3401362"/>
                </a:cubicBezTo>
                <a:cubicBezTo>
                  <a:pt x="657703" y="3404190"/>
                  <a:pt x="654396" y="3409918"/>
                  <a:pt x="649858" y="3409844"/>
                </a:cubicBezTo>
                <a:cubicBezTo>
                  <a:pt x="643602" y="3408779"/>
                  <a:pt x="645193" y="3402059"/>
                  <a:pt x="642860" y="3398166"/>
                </a:cubicBezTo>
                <a:cubicBezTo>
                  <a:pt x="638554" y="3377857"/>
                  <a:pt x="630325" y="3360376"/>
                  <a:pt x="610329" y="3351378"/>
                </a:cubicBezTo>
                <a:cubicBezTo>
                  <a:pt x="601741" y="3346419"/>
                  <a:pt x="595486" y="3345353"/>
                  <a:pt x="590589" y="3357803"/>
                </a:cubicBezTo>
                <a:cubicBezTo>
                  <a:pt x="586179" y="3365441"/>
                  <a:pt x="581769" y="3373079"/>
                  <a:pt x="577359" y="3380718"/>
                </a:cubicBezTo>
                <a:cubicBezTo>
                  <a:pt x="562899" y="3397829"/>
                  <a:pt x="555541" y="3398673"/>
                  <a:pt x="540570" y="3384939"/>
                </a:cubicBezTo>
                <a:cubicBezTo>
                  <a:pt x="531367" y="3377078"/>
                  <a:pt x="520574" y="3375939"/>
                  <a:pt x="510269" y="3369989"/>
                </a:cubicBezTo>
                <a:cubicBezTo>
                  <a:pt x="491990" y="3361982"/>
                  <a:pt x="482659" y="3346411"/>
                  <a:pt x="486814" y="3323349"/>
                </a:cubicBezTo>
                <a:cubicBezTo>
                  <a:pt x="487173" y="3310826"/>
                  <a:pt x="488635" y="3296394"/>
                  <a:pt x="490098" y="3281961"/>
                </a:cubicBezTo>
                <a:cubicBezTo>
                  <a:pt x="495250" y="3284936"/>
                  <a:pt x="498685" y="3286919"/>
                  <a:pt x="502121" y="3288903"/>
                </a:cubicBezTo>
                <a:cubicBezTo>
                  <a:pt x="537087" y="3311637"/>
                  <a:pt x="538805" y="3312630"/>
                  <a:pt x="573493" y="3284280"/>
                </a:cubicBezTo>
                <a:cubicBezTo>
                  <a:pt x="583543" y="3274807"/>
                  <a:pt x="593721" y="3273044"/>
                  <a:pt x="604028" y="3278995"/>
                </a:cubicBezTo>
                <a:cubicBezTo>
                  <a:pt x="640583" y="3295009"/>
                  <a:pt x="679218" y="3299492"/>
                  <a:pt x="719442" y="3297254"/>
                </a:cubicBezTo>
                <a:cubicBezTo>
                  <a:pt x="769843" y="3293255"/>
                  <a:pt x="817681" y="3305598"/>
                  <a:pt x="866006" y="3313129"/>
                </a:cubicBezTo>
                <a:cubicBezTo>
                  <a:pt x="893847" y="3316473"/>
                  <a:pt x="919970" y="3318826"/>
                  <a:pt x="949274" y="3307737"/>
                </a:cubicBezTo>
                <a:cubicBezTo>
                  <a:pt x="969014" y="3301311"/>
                  <a:pt x="985575" y="3308326"/>
                  <a:pt x="1001034" y="3317251"/>
                </a:cubicBezTo>
                <a:cubicBezTo>
                  <a:pt x="1022748" y="3327242"/>
                  <a:pt x="1042744" y="3336240"/>
                  <a:pt x="1063204" y="3304770"/>
                </a:cubicBezTo>
                <a:cubicBezTo>
                  <a:pt x="1071072" y="3334774"/>
                  <a:pt x="1091555" y="3338962"/>
                  <a:pt x="1115346" y="3337421"/>
                </a:cubicBezTo>
                <a:cubicBezTo>
                  <a:pt x="1143060" y="3333052"/>
                  <a:pt x="1165389" y="3345944"/>
                  <a:pt x="1189307" y="3352116"/>
                </a:cubicBezTo>
                <a:cubicBezTo>
                  <a:pt x="1214944" y="3359278"/>
                  <a:pt x="1239349" y="3360639"/>
                  <a:pt x="1265346" y="3355279"/>
                </a:cubicBezTo>
                <a:cubicBezTo>
                  <a:pt x="1279446" y="3350690"/>
                  <a:pt x="1294776" y="3351903"/>
                  <a:pt x="1307415" y="3361745"/>
                </a:cubicBezTo>
                <a:cubicBezTo>
                  <a:pt x="1323489" y="3373571"/>
                  <a:pt x="1341152" y="3378677"/>
                  <a:pt x="1361508" y="3375154"/>
                </a:cubicBezTo>
                <a:cubicBezTo>
                  <a:pt x="1425395" y="3363663"/>
                  <a:pt x="1482435" y="3383866"/>
                  <a:pt x="1539963" y="3399257"/>
                </a:cubicBezTo>
                <a:cubicBezTo>
                  <a:pt x="1576393" y="3407559"/>
                  <a:pt x="1612822" y="3415860"/>
                  <a:pt x="1651815" y="3407821"/>
                </a:cubicBezTo>
                <a:cubicBezTo>
                  <a:pt x="1665916" y="3403232"/>
                  <a:pt x="1681734" y="3399634"/>
                  <a:pt x="1675711" y="3378333"/>
                </a:cubicBezTo>
                <a:cubicBezTo>
                  <a:pt x="1675583" y="3370621"/>
                  <a:pt x="1679506" y="3367794"/>
                  <a:pt x="1683428" y="3364967"/>
                </a:cubicBezTo>
                <a:cubicBezTo>
                  <a:pt x="1691273" y="3359311"/>
                  <a:pt x="1698015" y="3355566"/>
                  <a:pt x="1704758" y="3351821"/>
                </a:cubicBezTo>
                <a:cubicBezTo>
                  <a:pt x="1741292" y="3332176"/>
                  <a:pt x="1758467" y="3342092"/>
                  <a:pt x="1754081" y="3385390"/>
                </a:cubicBezTo>
                <a:cubicBezTo>
                  <a:pt x="1754697" y="3388291"/>
                  <a:pt x="1753594" y="3390201"/>
                  <a:pt x="1754824" y="3396002"/>
                </a:cubicBezTo>
                <a:cubicBezTo>
                  <a:pt x="1767079" y="3382710"/>
                  <a:pt x="1777129" y="3373235"/>
                  <a:pt x="1789384" y="3359943"/>
                </a:cubicBezTo>
                <a:cubicBezTo>
                  <a:pt x="1791845" y="3371547"/>
                  <a:pt x="1790870" y="3381170"/>
                  <a:pt x="1792716" y="3389873"/>
                </a:cubicBezTo>
                <a:cubicBezTo>
                  <a:pt x="1797893" y="3428506"/>
                  <a:pt x="1806480" y="3433465"/>
                  <a:pt x="1841911" y="3415729"/>
                </a:cubicBezTo>
                <a:cubicBezTo>
                  <a:pt x="1857114" y="3409230"/>
                  <a:pt x="1870599" y="3401739"/>
                  <a:pt x="1884085" y="3394248"/>
                </a:cubicBezTo>
                <a:cubicBezTo>
                  <a:pt x="1913260" y="3375448"/>
                  <a:pt x="1919515" y="3376515"/>
                  <a:pt x="1938664" y="3402846"/>
                </a:cubicBezTo>
                <a:cubicBezTo>
                  <a:pt x="1946278" y="3417426"/>
                  <a:pt x="1959276" y="3414746"/>
                  <a:pt x="1971171" y="3413975"/>
                </a:cubicBezTo>
                <a:cubicBezTo>
                  <a:pt x="2001705" y="3408689"/>
                  <a:pt x="2001705" y="3408689"/>
                  <a:pt x="2003933" y="3440529"/>
                </a:cubicBezTo>
                <a:cubicBezTo>
                  <a:pt x="2013496" y="3435866"/>
                  <a:pt x="2021828" y="3425400"/>
                  <a:pt x="2033237" y="3429440"/>
                </a:cubicBezTo>
                <a:cubicBezTo>
                  <a:pt x="2045747" y="3431572"/>
                  <a:pt x="2048207" y="3443176"/>
                  <a:pt x="2053488" y="3453863"/>
                </a:cubicBezTo>
                <a:cubicBezTo>
                  <a:pt x="2060487" y="3465542"/>
                  <a:pt x="2068459" y="3467599"/>
                  <a:pt x="2081457" y="3464918"/>
                </a:cubicBezTo>
                <a:cubicBezTo>
                  <a:pt x="2104633" y="3460478"/>
                  <a:pt x="2124860" y="3449241"/>
                  <a:pt x="2147422" y="3441898"/>
                </a:cubicBezTo>
                <a:cubicBezTo>
                  <a:pt x="2158702" y="3438226"/>
                  <a:pt x="2166059" y="3437382"/>
                  <a:pt x="2166931" y="3455707"/>
                </a:cubicBezTo>
                <a:cubicBezTo>
                  <a:pt x="2166083" y="3473042"/>
                  <a:pt x="2177004" y="3481892"/>
                  <a:pt x="2195155" y="3482187"/>
                </a:cubicBezTo>
                <a:cubicBezTo>
                  <a:pt x="2209871" y="3480499"/>
                  <a:pt x="2226304" y="3479802"/>
                  <a:pt x="2241147" y="3485826"/>
                </a:cubicBezTo>
                <a:cubicBezTo>
                  <a:pt x="2254273" y="3490859"/>
                  <a:pt x="2256349" y="3479327"/>
                  <a:pt x="2260145" y="3468788"/>
                </a:cubicBezTo>
                <a:lnTo>
                  <a:pt x="2259697" y="3466681"/>
                </a:lnTo>
                <a:lnTo>
                  <a:pt x="2253352" y="3463409"/>
                </a:lnTo>
                <a:lnTo>
                  <a:pt x="2244428" y="3464090"/>
                </a:lnTo>
                <a:cubicBezTo>
                  <a:pt x="2240962" y="3462964"/>
                  <a:pt x="2238708" y="3460549"/>
                  <a:pt x="2237203" y="3457453"/>
                </a:cubicBezTo>
                <a:lnTo>
                  <a:pt x="2235497" y="3447349"/>
                </a:lnTo>
                <a:lnTo>
                  <a:pt x="2232265" y="3443851"/>
                </a:lnTo>
                <a:cubicBezTo>
                  <a:pt x="2230114" y="3437162"/>
                  <a:pt x="2229907" y="3429588"/>
                  <a:pt x="2228591" y="3421950"/>
                </a:cubicBezTo>
                <a:cubicBezTo>
                  <a:pt x="2226687" y="3409382"/>
                  <a:pt x="2217106" y="3406145"/>
                  <a:pt x="2208249" y="3405617"/>
                </a:cubicBezTo>
                <a:cubicBezTo>
                  <a:pt x="2194965" y="3404829"/>
                  <a:pt x="2180686" y="3405759"/>
                  <a:pt x="2167402" y="3404968"/>
                </a:cubicBezTo>
                <a:cubicBezTo>
                  <a:pt x="2138121" y="3404118"/>
                  <a:pt x="2129802" y="3394728"/>
                  <a:pt x="2130688" y="3365425"/>
                </a:cubicBezTo>
                <a:cubicBezTo>
                  <a:pt x="2132219" y="3354841"/>
                  <a:pt x="2131039" y="3344985"/>
                  <a:pt x="2127148" y="3335859"/>
                </a:cubicBezTo>
                <a:cubicBezTo>
                  <a:pt x="2124706" y="3332155"/>
                  <a:pt x="2125967" y="3326004"/>
                  <a:pt x="2118829" y="3326468"/>
                </a:cubicBezTo>
                <a:cubicBezTo>
                  <a:pt x="2113406" y="3327926"/>
                  <a:pt x="2110427" y="3333085"/>
                  <a:pt x="2111877" y="3338509"/>
                </a:cubicBezTo>
                <a:cubicBezTo>
                  <a:pt x="2111608" y="3342941"/>
                  <a:pt x="2112332" y="3345652"/>
                  <a:pt x="2112064" y="3350085"/>
                </a:cubicBezTo>
                <a:cubicBezTo>
                  <a:pt x="2114962" y="3360931"/>
                  <a:pt x="2111715" y="3370524"/>
                  <a:pt x="2098430" y="3369735"/>
                </a:cubicBezTo>
                <a:cubicBezTo>
                  <a:pt x="2084151" y="3370665"/>
                  <a:pt x="2078273" y="3364978"/>
                  <a:pt x="2077362" y="3350690"/>
                </a:cubicBezTo>
                <a:cubicBezTo>
                  <a:pt x="2079617" y="3342819"/>
                  <a:pt x="2079161" y="3335675"/>
                  <a:pt x="2079699" y="3326811"/>
                </a:cubicBezTo>
                <a:cubicBezTo>
                  <a:pt x="2080503" y="3313516"/>
                  <a:pt x="2069930" y="3311997"/>
                  <a:pt x="2060349" y="3308760"/>
                </a:cubicBezTo>
                <a:cubicBezTo>
                  <a:pt x="2049774" y="3307242"/>
                  <a:pt x="2050955" y="3317097"/>
                  <a:pt x="2049693" y="3323248"/>
                </a:cubicBezTo>
                <a:cubicBezTo>
                  <a:pt x="2048700" y="3324969"/>
                  <a:pt x="2047707" y="3326689"/>
                  <a:pt x="2046714" y="3328409"/>
                </a:cubicBezTo>
                <a:cubicBezTo>
                  <a:pt x="2032998" y="3364066"/>
                  <a:pt x="2022155" y="3366980"/>
                  <a:pt x="1992499" y="3342979"/>
                </a:cubicBezTo>
                <a:lnTo>
                  <a:pt x="1919066" y="3300581"/>
                </a:lnTo>
                <a:lnTo>
                  <a:pt x="1908138" y="3298417"/>
                </a:lnTo>
                <a:cubicBezTo>
                  <a:pt x="1896626" y="3293442"/>
                  <a:pt x="1885974" y="3285860"/>
                  <a:pt x="1877014" y="3275595"/>
                </a:cubicBezTo>
                <a:lnTo>
                  <a:pt x="1873487" y="3271222"/>
                </a:lnTo>
                <a:lnTo>
                  <a:pt x="1873261" y="3271841"/>
                </a:lnTo>
                <a:cubicBezTo>
                  <a:pt x="1867571" y="3277730"/>
                  <a:pt x="1862150" y="3279188"/>
                  <a:pt x="1857534" y="3267348"/>
                </a:cubicBezTo>
                <a:cubicBezTo>
                  <a:pt x="1854006" y="3259577"/>
                  <a:pt x="1850725" y="3251376"/>
                  <a:pt x="1849138" y="3242720"/>
                </a:cubicBezTo>
                <a:lnTo>
                  <a:pt x="1849208" y="3241622"/>
                </a:lnTo>
                <a:lnTo>
                  <a:pt x="1838495" y="3235214"/>
                </a:lnTo>
                <a:cubicBezTo>
                  <a:pt x="1833544" y="3235856"/>
                  <a:pt x="1828794" y="3240116"/>
                  <a:pt x="1824385" y="3247754"/>
                </a:cubicBezTo>
                <a:cubicBezTo>
                  <a:pt x="1820463" y="3250582"/>
                  <a:pt x="1819359" y="3252491"/>
                  <a:pt x="1818872" y="3257302"/>
                </a:cubicBezTo>
                <a:cubicBezTo>
                  <a:pt x="1804540" y="3282126"/>
                  <a:pt x="1804540" y="3282126"/>
                  <a:pt x="1788338" y="3262588"/>
                </a:cubicBezTo>
                <a:cubicBezTo>
                  <a:pt x="1780853" y="3255721"/>
                  <a:pt x="1775213" y="3257556"/>
                  <a:pt x="1766138" y="3257409"/>
                </a:cubicBezTo>
                <a:cubicBezTo>
                  <a:pt x="1739528" y="3259867"/>
                  <a:pt x="1728606" y="3251016"/>
                  <a:pt x="1733248" y="3223143"/>
                </a:cubicBezTo>
                <a:cubicBezTo>
                  <a:pt x="1736787" y="3197180"/>
                  <a:pt x="1730404" y="3188402"/>
                  <a:pt x="1709920" y="3184214"/>
                </a:cubicBezTo>
                <a:cubicBezTo>
                  <a:pt x="1691154" y="3181018"/>
                  <a:pt x="1673619" y="3183624"/>
                  <a:pt x="1656211" y="3193942"/>
                </a:cubicBezTo>
                <a:cubicBezTo>
                  <a:pt x="1641623" y="3203342"/>
                  <a:pt x="1628753" y="3213734"/>
                  <a:pt x="1613550" y="3220234"/>
                </a:cubicBezTo>
                <a:cubicBezTo>
                  <a:pt x="1584862" y="3234223"/>
                  <a:pt x="1566096" y="3231027"/>
                  <a:pt x="1547562" y="3207597"/>
                </a:cubicBezTo>
                <a:cubicBezTo>
                  <a:pt x="1541179" y="3198819"/>
                  <a:pt x="1536026" y="3195844"/>
                  <a:pt x="1526463" y="3200507"/>
                </a:cubicBezTo>
                <a:cubicBezTo>
                  <a:pt x="1512979" y="3207997"/>
                  <a:pt x="1499365" y="3207776"/>
                  <a:pt x="1485137" y="3204654"/>
                </a:cubicBezTo>
                <a:cubicBezTo>
                  <a:pt x="1474345" y="3203515"/>
                  <a:pt x="1464654" y="3200466"/>
                  <a:pt x="1453861" y="3199327"/>
                </a:cubicBezTo>
                <a:cubicBezTo>
                  <a:pt x="1448220" y="3201162"/>
                  <a:pt x="1440735" y="3194295"/>
                  <a:pt x="1438042" y="3202925"/>
                </a:cubicBezTo>
                <a:cubicBezTo>
                  <a:pt x="1434735" y="3208653"/>
                  <a:pt x="1440503" y="3214530"/>
                  <a:pt x="1445655" y="3217505"/>
                </a:cubicBezTo>
                <a:cubicBezTo>
                  <a:pt x="1451424" y="3223380"/>
                  <a:pt x="1458909" y="3230249"/>
                  <a:pt x="1455114" y="3240788"/>
                </a:cubicBezTo>
                <a:cubicBezTo>
                  <a:pt x="1453525" y="3247508"/>
                  <a:pt x="1447884" y="3249344"/>
                  <a:pt x="1443347" y="3249271"/>
                </a:cubicBezTo>
                <a:cubicBezTo>
                  <a:pt x="1431451" y="3250041"/>
                  <a:pt x="1425684" y="3244165"/>
                  <a:pt x="1419300" y="3235388"/>
                </a:cubicBezTo>
                <a:cubicBezTo>
                  <a:pt x="1420403" y="3233477"/>
                  <a:pt x="1418686" y="3232486"/>
                  <a:pt x="1418686" y="3232486"/>
                </a:cubicBezTo>
                <a:cubicBezTo>
                  <a:pt x="1413381" y="3186140"/>
                  <a:pt x="1384310" y="3176995"/>
                  <a:pt x="1345189" y="3177322"/>
                </a:cubicBezTo>
                <a:cubicBezTo>
                  <a:pt x="1336728" y="3180076"/>
                  <a:pt x="1328755" y="3178018"/>
                  <a:pt x="1319680" y="3177871"/>
                </a:cubicBezTo>
                <a:cubicBezTo>
                  <a:pt x="1276508" y="3173314"/>
                  <a:pt x="1261409" y="3151867"/>
                  <a:pt x="1269717" y="3105742"/>
                </a:cubicBezTo>
                <a:cubicBezTo>
                  <a:pt x="1271308" y="3099022"/>
                  <a:pt x="1276820" y="3089474"/>
                  <a:pt x="1268232" y="3084516"/>
                </a:cubicBezTo>
                <a:cubicBezTo>
                  <a:pt x="1261361" y="3080549"/>
                  <a:pt x="1252901" y="3083303"/>
                  <a:pt x="1245056" y="3088958"/>
                </a:cubicBezTo>
                <a:cubicBezTo>
                  <a:pt x="1236723" y="3099424"/>
                  <a:pt x="1226058" y="3105996"/>
                  <a:pt x="1217111" y="3113561"/>
                </a:cubicBezTo>
                <a:cubicBezTo>
                  <a:pt x="1211958" y="3110586"/>
                  <a:pt x="1214163" y="3106767"/>
                  <a:pt x="1214650" y="3101956"/>
                </a:cubicBezTo>
                <a:cubicBezTo>
                  <a:pt x="1215625" y="3092335"/>
                  <a:pt x="1224445" y="3077058"/>
                  <a:pt x="1205192" y="3078672"/>
                </a:cubicBezTo>
                <a:cubicBezTo>
                  <a:pt x="1190476" y="3080361"/>
                  <a:pt x="1174531" y="3076246"/>
                  <a:pt x="1176631" y="3100374"/>
                </a:cubicBezTo>
                <a:cubicBezTo>
                  <a:pt x="1175169" y="3114806"/>
                  <a:pt x="1169041" y="3121454"/>
                  <a:pt x="1154814" y="3118331"/>
                </a:cubicBezTo>
                <a:cubicBezTo>
                  <a:pt x="1145123" y="3115282"/>
                  <a:pt x="1133842" y="3118953"/>
                  <a:pt x="1124152" y="3115904"/>
                </a:cubicBezTo>
                <a:cubicBezTo>
                  <a:pt x="1116180" y="3113847"/>
                  <a:pt x="1110052" y="3120494"/>
                  <a:pt x="1102822" y="3129050"/>
                </a:cubicBezTo>
                <a:cubicBezTo>
                  <a:pt x="1100617" y="3132869"/>
                  <a:pt x="1096207" y="3140508"/>
                  <a:pt x="1089951" y="3139442"/>
                </a:cubicBezTo>
                <a:cubicBezTo>
                  <a:pt x="1081979" y="3137385"/>
                  <a:pt x="1084670" y="3128755"/>
                  <a:pt x="1085158" y="3123944"/>
                </a:cubicBezTo>
                <a:cubicBezTo>
                  <a:pt x="1087235" y="3112413"/>
                  <a:pt x="1084288" y="3105619"/>
                  <a:pt x="1071290" y="3108299"/>
                </a:cubicBezTo>
                <a:cubicBezTo>
                  <a:pt x="1015376" y="3121847"/>
                  <a:pt x="960308" y="3118060"/>
                  <a:pt x="906471" y="3120076"/>
                </a:cubicBezTo>
                <a:cubicBezTo>
                  <a:pt x="888321" y="3119781"/>
                  <a:pt x="870169" y="3119485"/>
                  <a:pt x="852633" y="3122093"/>
                </a:cubicBezTo>
                <a:cubicBezTo>
                  <a:pt x="832279" y="3125616"/>
                  <a:pt x="813512" y="3122420"/>
                  <a:pt x="797439" y="3110594"/>
                </a:cubicBezTo>
                <a:cubicBezTo>
                  <a:pt x="783698" y="3102661"/>
                  <a:pt x="767265" y="3103357"/>
                  <a:pt x="750832" y="3104054"/>
                </a:cubicBezTo>
                <a:cubicBezTo>
                  <a:pt x="767368" y="3075410"/>
                  <a:pt x="781086" y="3047685"/>
                  <a:pt x="813210" y="3035679"/>
                </a:cubicBezTo>
                <a:cubicBezTo>
                  <a:pt x="826695" y="3028188"/>
                  <a:pt x="829260" y="3011845"/>
                  <a:pt x="836977" y="2998480"/>
                </a:cubicBezTo>
                <a:cubicBezTo>
                  <a:pt x="838567" y="2991759"/>
                  <a:pt x="841258" y="2983129"/>
                  <a:pt x="844566" y="2977400"/>
                </a:cubicBezTo>
                <a:cubicBezTo>
                  <a:pt x="860129" y="2958378"/>
                  <a:pt x="846388" y="2950445"/>
                  <a:pt x="832160" y="2947322"/>
                </a:cubicBezTo>
                <a:cubicBezTo>
                  <a:pt x="815600" y="2940307"/>
                  <a:pt x="794628" y="2940930"/>
                  <a:pt x="776118" y="2953158"/>
                </a:cubicBezTo>
                <a:cubicBezTo>
                  <a:pt x="758223" y="2968286"/>
                  <a:pt x="745097" y="2963254"/>
                  <a:pt x="731843" y="2950511"/>
                </a:cubicBezTo>
                <a:cubicBezTo>
                  <a:pt x="729511" y="2946617"/>
                  <a:pt x="726075" y="2944634"/>
                  <a:pt x="722641" y="2942651"/>
                </a:cubicBezTo>
                <a:cubicBezTo>
                  <a:pt x="711104" y="2930898"/>
                  <a:pt x="699209" y="2931670"/>
                  <a:pt x="689287" y="2948855"/>
                </a:cubicBezTo>
                <a:cubicBezTo>
                  <a:pt x="682672" y="2960313"/>
                  <a:pt x="674827" y="2965967"/>
                  <a:pt x="671136" y="2948560"/>
                </a:cubicBezTo>
                <a:cubicBezTo>
                  <a:pt x="664625" y="2932071"/>
                  <a:pt x="655909" y="2919401"/>
                  <a:pt x="638374" y="2922007"/>
                </a:cubicBezTo>
                <a:cubicBezTo>
                  <a:pt x="620222" y="2921712"/>
                  <a:pt x="605636" y="2931111"/>
                  <a:pt x="597431" y="2949289"/>
                </a:cubicBezTo>
                <a:cubicBezTo>
                  <a:pt x="590329" y="2965558"/>
                  <a:pt x="577945" y="2971139"/>
                  <a:pt x="562615" y="2969926"/>
                </a:cubicBezTo>
                <a:cubicBezTo>
                  <a:pt x="549002" y="2969704"/>
                  <a:pt x="535877" y="2964673"/>
                  <a:pt x="525338" y="2978957"/>
                </a:cubicBezTo>
                <a:cubicBezTo>
                  <a:pt x="522030" y="2984686"/>
                  <a:pt x="519084" y="2977892"/>
                  <a:pt x="518468" y="2974990"/>
                </a:cubicBezTo>
                <a:cubicBezTo>
                  <a:pt x="508035" y="2961328"/>
                  <a:pt x="515752" y="2947962"/>
                  <a:pt x="523470" y="2934595"/>
                </a:cubicBezTo>
                <a:cubicBezTo>
                  <a:pt x="536085" y="2908779"/>
                  <a:pt x="535701" y="2885643"/>
                  <a:pt x="519500" y="2866105"/>
                </a:cubicBezTo>
                <a:cubicBezTo>
                  <a:pt x="517782" y="2865113"/>
                  <a:pt x="516064" y="2864122"/>
                  <a:pt x="514962" y="2866031"/>
                </a:cubicBezTo>
                <a:cubicBezTo>
                  <a:pt x="491914" y="2878185"/>
                  <a:pt x="476328" y="2861549"/>
                  <a:pt x="459152" y="2851632"/>
                </a:cubicBezTo>
                <a:cubicBezTo>
                  <a:pt x="432286" y="2838666"/>
                  <a:pt x="423826" y="2841420"/>
                  <a:pt x="402135" y="2867089"/>
                </a:cubicBezTo>
                <a:cubicBezTo>
                  <a:pt x="391087" y="2850525"/>
                  <a:pt x="393164" y="2838994"/>
                  <a:pt x="408726" y="2819973"/>
                </a:cubicBezTo>
                <a:cubicBezTo>
                  <a:pt x="437646" y="2785748"/>
                  <a:pt x="437646" y="2785748"/>
                  <a:pt x="398397" y="2778364"/>
                </a:cubicBezTo>
                <a:cubicBezTo>
                  <a:pt x="353380" y="2765103"/>
                  <a:pt x="309847" y="2773070"/>
                  <a:pt x="268905" y="2800353"/>
                </a:cubicBezTo>
                <a:cubicBezTo>
                  <a:pt x="254317" y="2809753"/>
                  <a:pt x="243037" y="2813424"/>
                  <a:pt x="229911" y="2808392"/>
                </a:cubicBezTo>
                <a:cubicBezTo>
                  <a:pt x="212248" y="2803286"/>
                  <a:pt x="204147" y="2793517"/>
                  <a:pt x="210635" y="2774347"/>
                </a:cubicBezTo>
                <a:cubicBezTo>
                  <a:pt x="221275" y="2732117"/>
                  <a:pt x="214277" y="2720438"/>
                  <a:pt x="176131" y="2711144"/>
                </a:cubicBezTo>
                <a:cubicBezTo>
                  <a:pt x="168158" y="2709087"/>
                  <a:pt x="163005" y="2706112"/>
                  <a:pt x="156134" y="2702145"/>
                </a:cubicBezTo>
                <a:cubicBezTo>
                  <a:pt x="155519" y="2699244"/>
                  <a:pt x="155519" y="2699244"/>
                  <a:pt x="153802" y="2698252"/>
                </a:cubicBezTo>
                <a:cubicBezTo>
                  <a:pt x="153802" y="2698252"/>
                  <a:pt x="154417" y="2701153"/>
                  <a:pt x="153314" y="2703064"/>
                </a:cubicBezTo>
                <a:cubicBezTo>
                  <a:pt x="150007" y="2708792"/>
                  <a:pt x="147315" y="2717422"/>
                  <a:pt x="145725" y="2724142"/>
                </a:cubicBezTo>
                <a:cubicBezTo>
                  <a:pt x="137161" y="2754842"/>
                  <a:pt x="111293" y="2767915"/>
                  <a:pt x="84426" y="2754949"/>
                </a:cubicBezTo>
                <a:cubicBezTo>
                  <a:pt x="68967" y="2746024"/>
                  <a:pt x="57432" y="2734272"/>
                  <a:pt x="50921" y="2717782"/>
                </a:cubicBezTo>
                <a:cubicBezTo>
                  <a:pt x="45026" y="2704194"/>
                  <a:pt x="35823" y="2696335"/>
                  <a:pt x="20004" y="2699933"/>
                </a:cubicBezTo>
                <a:cubicBezTo>
                  <a:pt x="11544" y="2702686"/>
                  <a:pt x="-352" y="2703457"/>
                  <a:pt x="8" y="2690934"/>
                </a:cubicBezTo>
                <a:cubicBezTo>
                  <a:pt x="2085" y="2679402"/>
                  <a:pt x="5880" y="2668863"/>
                  <a:pt x="18877" y="2666185"/>
                </a:cubicBezTo>
                <a:cubicBezTo>
                  <a:pt x="64742" y="2662110"/>
                  <a:pt x="101507" y="2622231"/>
                  <a:pt x="146884" y="2622968"/>
                </a:cubicBezTo>
                <a:cubicBezTo>
                  <a:pt x="157677" y="2624108"/>
                  <a:pt x="167728" y="2614635"/>
                  <a:pt x="174958" y="2606077"/>
                </a:cubicBezTo>
                <a:cubicBezTo>
                  <a:pt x="192110" y="2580335"/>
                  <a:pt x="216875" y="2569173"/>
                  <a:pt x="242256" y="2560912"/>
                </a:cubicBezTo>
                <a:cubicBezTo>
                  <a:pt x="263714" y="2555478"/>
                  <a:pt x="286275" y="2548135"/>
                  <a:pt x="306990" y="2532089"/>
                </a:cubicBezTo>
                <a:cubicBezTo>
                  <a:pt x="321578" y="2522688"/>
                  <a:pt x="328449" y="2526655"/>
                  <a:pt x="330421" y="2543070"/>
                </a:cubicBezTo>
                <a:cubicBezTo>
                  <a:pt x="332754" y="2546963"/>
                  <a:pt x="329446" y="2552692"/>
                  <a:pt x="334600" y="2555667"/>
                </a:cubicBezTo>
                <a:cubicBezTo>
                  <a:pt x="341341" y="2551922"/>
                  <a:pt x="340112" y="2546119"/>
                  <a:pt x="343420" y="2540391"/>
                </a:cubicBezTo>
                <a:cubicBezTo>
                  <a:pt x="349907" y="2521221"/>
                  <a:pt x="374672" y="2510059"/>
                  <a:pt x="390130" y="2518984"/>
                </a:cubicBezTo>
                <a:cubicBezTo>
                  <a:pt x="399333" y="2526843"/>
                  <a:pt x="394923" y="2534482"/>
                  <a:pt x="392232" y="2543112"/>
                </a:cubicBezTo>
                <a:cubicBezTo>
                  <a:pt x="387821" y="2550749"/>
                  <a:pt x="382309" y="2560297"/>
                  <a:pt x="390282" y="2562354"/>
                </a:cubicBezTo>
                <a:cubicBezTo>
                  <a:pt x="398870" y="2567312"/>
                  <a:pt x="408433" y="2562649"/>
                  <a:pt x="413945" y="2553102"/>
                </a:cubicBezTo>
                <a:cubicBezTo>
                  <a:pt x="414432" y="2548291"/>
                  <a:pt x="416637" y="2544472"/>
                  <a:pt x="417740" y="2542563"/>
                </a:cubicBezTo>
                <a:cubicBezTo>
                  <a:pt x="424842" y="2526294"/>
                  <a:pt x="436610" y="2517812"/>
                  <a:pt x="452555" y="2521927"/>
                </a:cubicBezTo>
                <a:cubicBezTo>
                  <a:pt x="471321" y="2525123"/>
                  <a:pt x="490088" y="2528318"/>
                  <a:pt x="507135" y="2530524"/>
                </a:cubicBezTo>
                <a:cubicBezTo>
                  <a:pt x="523081" y="2534638"/>
                  <a:pt x="537182" y="2530048"/>
                  <a:pt x="547719" y="2515763"/>
                </a:cubicBezTo>
                <a:cubicBezTo>
                  <a:pt x="556052" y="2505297"/>
                  <a:pt x="560590" y="2505371"/>
                  <a:pt x="565870" y="2516058"/>
                </a:cubicBezTo>
                <a:cubicBezTo>
                  <a:pt x="570663" y="2531556"/>
                  <a:pt x="584891" y="2534678"/>
                  <a:pt x="599120" y="2537801"/>
                </a:cubicBezTo>
                <a:cubicBezTo>
                  <a:pt x="641676" y="2539457"/>
                  <a:pt x="677618" y="2552571"/>
                  <a:pt x="707561" y="2580040"/>
                </a:cubicBezTo>
                <a:cubicBezTo>
                  <a:pt x="722532" y="2593776"/>
                  <a:pt x="753553" y="2583680"/>
                  <a:pt x="765679" y="2562675"/>
                </a:cubicBezTo>
                <a:cubicBezTo>
                  <a:pt x="768986" y="2556946"/>
                  <a:pt x="764322" y="2549159"/>
                  <a:pt x="763091" y="2543359"/>
                </a:cubicBezTo>
                <a:cubicBezTo>
                  <a:pt x="761478" y="2514419"/>
                  <a:pt x="746994" y="2495874"/>
                  <a:pt x="719768" y="2495430"/>
                </a:cubicBezTo>
                <a:cubicBezTo>
                  <a:pt x="712410" y="2496275"/>
                  <a:pt x="708975" y="2494291"/>
                  <a:pt x="708848" y="2486579"/>
                </a:cubicBezTo>
                <a:cubicBezTo>
                  <a:pt x="707617" y="2480776"/>
                  <a:pt x="712642" y="2476039"/>
                  <a:pt x="718282" y="2474204"/>
                </a:cubicBezTo>
                <a:cubicBezTo>
                  <a:pt x="719385" y="2472294"/>
                  <a:pt x="721103" y="2473286"/>
                  <a:pt x="722205" y="2471376"/>
                </a:cubicBezTo>
                <a:cubicBezTo>
                  <a:pt x="728948" y="2467631"/>
                  <a:pt x="743791" y="2473655"/>
                  <a:pt x="738998" y="2458157"/>
                </a:cubicBezTo>
                <a:cubicBezTo>
                  <a:pt x="735922" y="2443651"/>
                  <a:pt x="724642" y="2447323"/>
                  <a:pt x="713977" y="2453895"/>
                </a:cubicBezTo>
                <a:cubicBezTo>
                  <a:pt x="711157" y="2454813"/>
                  <a:pt x="707234" y="2457640"/>
                  <a:pt x="703311" y="2460469"/>
                </a:cubicBezTo>
                <a:cubicBezTo>
                  <a:pt x="699389" y="2463297"/>
                  <a:pt x="693749" y="2465131"/>
                  <a:pt x="688596" y="2462156"/>
                </a:cubicBezTo>
                <a:cubicBezTo>
                  <a:pt x="684545" y="2457272"/>
                  <a:pt x="691288" y="2453527"/>
                  <a:pt x="691776" y="2448717"/>
                </a:cubicBezTo>
                <a:cubicBezTo>
                  <a:pt x="696417" y="2420843"/>
                  <a:pt x="689419" y="2409164"/>
                  <a:pt x="662321" y="2416434"/>
                </a:cubicBezTo>
                <a:cubicBezTo>
                  <a:pt x="591204" y="2436480"/>
                  <a:pt x="530729" y="2414294"/>
                  <a:pt x="474047" y="2381569"/>
                </a:cubicBezTo>
                <a:cubicBezTo>
                  <a:pt x="460305" y="2373637"/>
                  <a:pt x="446565" y="2365704"/>
                  <a:pt x="434543" y="2358761"/>
                </a:cubicBezTo>
                <a:cubicBezTo>
                  <a:pt x="413931" y="2346862"/>
                  <a:pt x="390628" y="2343592"/>
                  <a:pt x="366836" y="2345132"/>
                </a:cubicBezTo>
                <a:cubicBezTo>
                  <a:pt x="350403" y="2345829"/>
                  <a:pt x="329432" y="2346452"/>
                  <a:pt x="321692" y="2324160"/>
                </a:cubicBezTo>
                <a:cubicBezTo>
                  <a:pt x="316283" y="2305761"/>
                  <a:pt x="330975" y="2268414"/>
                  <a:pt x="344947" y="2256113"/>
                </a:cubicBezTo>
                <a:cubicBezTo>
                  <a:pt x="358919" y="2243813"/>
                  <a:pt x="375226" y="2235403"/>
                  <a:pt x="396069" y="2227068"/>
                </a:cubicBezTo>
                <a:cubicBezTo>
                  <a:pt x="378916" y="2252811"/>
                  <a:pt x="378684" y="2273044"/>
                  <a:pt x="394270" y="2289681"/>
                </a:cubicBezTo>
                <a:cubicBezTo>
                  <a:pt x="402372" y="2299451"/>
                  <a:pt x="412549" y="2297689"/>
                  <a:pt x="417446" y="2285239"/>
                </a:cubicBezTo>
                <a:cubicBezTo>
                  <a:pt x="419524" y="2273709"/>
                  <a:pt x="425036" y="2264161"/>
                  <a:pt x="430549" y="2254613"/>
                </a:cubicBezTo>
                <a:cubicBezTo>
                  <a:pt x="445983" y="2227880"/>
                  <a:pt x="468543" y="2220536"/>
                  <a:pt x="493692" y="2232511"/>
                </a:cubicBezTo>
                <a:cubicBezTo>
                  <a:pt x="498845" y="2235486"/>
                  <a:pt x="503999" y="2238460"/>
                  <a:pt x="509151" y="2241435"/>
                </a:cubicBezTo>
                <a:cubicBezTo>
                  <a:pt x="517124" y="2243492"/>
                  <a:pt x="526199" y="2243639"/>
                  <a:pt x="533430" y="2235084"/>
                </a:cubicBezTo>
                <a:cubicBezTo>
                  <a:pt x="541275" y="2229428"/>
                  <a:pt x="536609" y="2221642"/>
                  <a:pt x="533661" y="2214849"/>
                </a:cubicBezTo>
                <a:cubicBezTo>
                  <a:pt x="531816" y="2206144"/>
                  <a:pt x="525433" y="2197368"/>
                  <a:pt x="532663" y="2188812"/>
                </a:cubicBezTo>
                <a:cubicBezTo>
                  <a:pt x="538175" y="2179263"/>
                  <a:pt x="548481" y="2185214"/>
                  <a:pt x="556454" y="2187271"/>
                </a:cubicBezTo>
                <a:cubicBezTo>
                  <a:pt x="659846" y="2198589"/>
                  <a:pt x="756751" y="2229076"/>
                  <a:pt x="858553" y="2247115"/>
                </a:cubicBezTo>
                <a:cubicBezTo>
                  <a:pt x="891547" y="2253433"/>
                  <a:pt x="924542" y="2259752"/>
                  <a:pt x="959739" y="2262252"/>
                </a:cubicBezTo>
                <a:cubicBezTo>
                  <a:pt x="973353" y="2262472"/>
                  <a:pt x="979121" y="2268350"/>
                  <a:pt x="987220" y="2278119"/>
                </a:cubicBezTo>
                <a:cubicBezTo>
                  <a:pt x="1003551" y="2305368"/>
                  <a:pt x="1003551" y="2305368"/>
                  <a:pt x="1033341" y="2289469"/>
                </a:cubicBezTo>
                <a:cubicBezTo>
                  <a:pt x="1032623" y="2314515"/>
                  <a:pt x="1009086" y="2331479"/>
                  <a:pt x="1008368" y="2356526"/>
                </a:cubicBezTo>
                <a:cubicBezTo>
                  <a:pt x="1026878" y="2344297"/>
                  <a:pt x="1047234" y="2340773"/>
                  <a:pt x="1067589" y="2337248"/>
                </a:cubicBezTo>
                <a:cubicBezTo>
                  <a:pt x="1089662" y="2334717"/>
                  <a:pt x="1108788" y="2325390"/>
                  <a:pt x="1125581" y="2312171"/>
                </a:cubicBezTo>
                <a:cubicBezTo>
                  <a:pt x="1167627" y="2282978"/>
                  <a:pt x="1207491" y="2293263"/>
                  <a:pt x="1221871" y="2339758"/>
                </a:cubicBezTo>
                <a:cubicBezTo>
                  <a:pt x="1226049" y="2352353"/>
                  <a:pt x="1228510" y="2363958"/>
                  <a:pt x="1230970" y="2375563"/>
                </a:cubicBezTo>
                <a:cubicBezTo>
                  <a:pt x="1234045" y="2390069"/>
                  <a:pt x="1242018" y="2392127"/>
                  <a:pt x="1253170" y="2380743"/>
                </a:cubicBezTo>
                <a:cubicBezTo>
                  <a:pt x="1255375" y="2376923"/>
                  <a:pt x="1258195" y="2376005"/>
                  <a:pt x="1260400" y="2372186"/>
                </a:cubicBezTo>
                <a:cubicBezTo>
                  <a:pt x="1292141" y="2337044"/>
                  <a:pt x="1317650" y="2336495"/>
                  <a:pt x="1352488" y="2351517"/>
                </a:cubicBezTo>
                <a:cubicBezTo>
                  <a:pt x="1365063" y="2357505"/>
                  <a:pt x="1377637" y="2363491"/>
                  <a:pt x="1390548" y="2368399"/>
                </a:cubicBezTo>
                <a:lnTo>
                  <a:pt x="1399589" y="2370747"/>
                </a:lnTo>
                <a:lnTo>
                  <a:pt x="1404896" y="2361556"/>
                </a:lnTo>
                <a:cubicBezTo>
                  <a:pt x="1412263" y="2364662"/>
                  <a:pt x="1417100" y="2369175"/>
                  <a:pt x="1419747" y="2375003"/>
                </a:cubicBezTo>
                <a:lnTo>
                  <a:pt x="1419827" y="2376003"/>
                </a:lnTo>
                <a:lnTo>
                  <a:pt x="1430627" y="2378809"/>
                </a:lnTo>
                <a:cubicBezTo>
                  <a:pt x="1449393" y="2382005"/>
                  <a:pt x="1465467" y="2393831"/>
                  <a:pt x="1470388" y="2417041"/>
                </a:cubicBezTo>
                <a:cubicBezTo>
                  <a:pt x="1502383" y="2397323"/>
                  <a:pt x="1563219" y="2406985"/>
                  <a:pt x="1585804" y="2435300"/>
                </a:cubicBezTo>
                <a:cubicBezTo>
                  <a:pt x="1590469" y="2443086"/>
                  <a:pt x="1596724" y="2444152"/>
                  <a:pt x="1605185" y="2441398"/>
                </a:cubicBezTo>
                <a:cubicBezTo>
                  <a:pt x="1621311" y="2439251"/>
                  <a:pt x="1634955" y="2441400"/>
                  <a:pt x="1646533" y="2447130"/>
                </a:cubicBezTo>
                <a:lnTo>
                  <a:pt x="1661012" y="2460743"/>
                </a:lnTo>
                <a:lnTo>
                  <a:pt x="1678050" y="2459633"/>
                </a:lnTo>
                <a:cubicBezTo>
                  <a:pt x="1683472" y="2458175"/>
                  <a:pt x="1686907" y="2460158"/>
                  <a:pt x="1688357" y="2465582"/>
                </a:cubicBezTo>
                <a:cubicBezTo>
                  <a:pt x="1689805" y="2471005"/>
                  <a:pt x="1693240" y="2472989"/>
                  <a:pt x="1698393" y="2475964"/>
                </a:cubicBezTo>
                <a:cubicBezTo>
                  <a:pt x="1701829" y="2477947"/>
                  <a:pt x="1705989" y="2482642"/>
                  <a:pt x="1709692" y="2480194"/>
                </a:cubicBezTo>
                <a:cubicBezTo>
                  <a:pt x="1714389" y="2476025"/>
                  <a:pt x="1711947" y="2472322"/>
                  <a:pt x="1709505" y="2468618"/>
                </a:cubicBezTo>
                <a:cubicBezTo>
                  <a:pt x="1705614" y="2459491"/>
                  <a:pt x="1707868" y="2451619"/>
                  <a:pt x="1706689" y="2441764"/>
                </a:cubicBezTo>
                <a:cubicBezTo>
                  <a:pt x="1704514" y="2433628"/>
                  <a:pt x="1708487" y="2426748"/>
                  <a:pt x="1716618" y="2424563"/>
                </a:cubicBezTo>
                <a:cubicBezTo>
                  <a:pt x="1727462" y="2421650"/>
                  <a:pt x="1731620" y="2426345"/>
                  <a:pt x="1733795" y="2434480"/>
                </a:cubicBezTo>
                <a:cubicBezTo>
                  <a:pt x="1737955" y="2439175"/>
                  <a:pt x="1739404" y="2444598"/>
                  <a:pt x="1740853" y="2450022"/>
                </a:cubicBezTo>
                <a:cubicBezTo>
                  <a:pt x="1744931" y="2470724"/>
                  <a:pt x="1750540" y="2480843"/>
                  <a:pt x="1774667" y="2478719"/>
                </a:cubicBezTo>
                <a:cubicBezTo>
                  <a:pt x="1794368" y="2476331"/>
                  <a:pt x="1810281" y="2492401"/>
                  <a:pt x="1824478" y="2507476"/>
                </a:cubicBezTo>
                <a:cubicBezTo>
                  <a:pt x="1832072" y="2514155"/>
                  <a:pt x="1836689" y="2525993"/>
                  <a:pt x="1847800" y="2518648"/>
                </a:cubicBezTo>
                <a:cubicBezTo>
                  <a:pt x="1860629" y="2512294"/>
                  <a:pt x="1856737" y="2503168"/>
                  <a:pt x="1853840" y="2492321"/>
                </a:cubicBezTo>
                <a:cubicBezTo>
                  <a:pt x="1852391" y="2486896"/>
                  <a:pt x="1850942" y="2481474"/>
                  <a:pt x="1851209" y="2477042"/>
                </a:cubicBezTo>
                <a:cubicBezTo>
                  <a:pt x="1851748" y="2468178"/>
                  <a:pt x="1853009" y="2462025"/>
                  <a:pt x="1864308" y="2466255"/>
                </a:cubicBezTo>
                <a:cubicBezTo>
                  <a:pt x="1915648" y="2484431"/>
                  <a:pt x="1957840" y="2462920"/>
                  <a:pt x="2001023" y="2439689"/>
                </a:cubicBezTo>
                <a:cubicBezTo>
                  <a:pt x="2004727" y="2437241"/>
                  <a:pt x="2007706" y="2432080"/>
                  <a:pt x="2010685" y="2426920"/>
                </a:cubicBezTo>
                <a:cubicBezTo>
                  <a:pt x="2019623" y="2411439"/>
                  <a:pt x="2026762" y="2410975"/>
                  <a:pt x="2040235" y="2423339"/>
                </a:cubicBezTo>
                <a:cubicBezTo>
                  <a:pt x="2074506" y="2459179"/>
                  <a:pt x="2118250" y="2470676"/>
                  <a:pt x="2166050" y="2459284"/>
                </a:cubicBezTo>
                <a:cubicBezTo>
                  <a:pt x="2198579" y="2450542"/>
                  <a:pt x="2229576" y="2452385"/>
                  <a:pt x="2254804" y="2476124"/>
                </a:cubicBezTo>
                <a:cubicBezTo>
                  <a:pt x="2266559" y="2487497"/>
                  <a:pt x="2282097" y="2480415"/>
                  <a:pt x="2294927" y="2474061"/>
                </a:cubicBezTo>
                <a:cubicBezTo>
                  <a:pt x="2305045" y="2468435"/>
                  <a:pt x="2313902" y="2468962"/>
                  <a:pt x="2324931" y="2477624"/>
                </a:cubicBezTo>
                <a:cubicBezTo>
                  <a:pt x="2352870" y="2500633"/>
                  <a:pt x="2387035" y="2508891"/>
                  <a:pt x="2422192" y="2515429"/>
                </a:cubicBezTo>
                <a:lnTo>
                  <a:pt x="2441004" y="2519398"/>
                </a:lnTo>
                <a:lnTo>
                  <a:pt x="2413043" y="2497898"/>
                </a:lnTo>
                <a:cubicBezTo>
                  <a:pt x="2383844" y="2481040"/>
                  <a:pt x="2356362" y="2465174"/>
                  <a:pt x="2332676" y="2438767"/>
                </a:cubicBezTo>
                <a:cubicBezTo>
                  <a:pt x="2320525" y="2424114"/>
                  <a:pt x="2312065" y="2426868"/>
                  <a:pt x="2300425" y="2443063"/>
                </a:cubicBezTo>
                <a:cubicBezTo>
                  <a:pt x="2294913" y="2452610"/>
                  <a:pt x="2290374" y="2452537"/>
                  <a:pt x="2281786" y="2447578"/>
                </a:cubicBezTo>
                <a:cubicBezTo>
                  <a:pt x="2268661" y="2442545"/>
                  <a:pt x="2258843" y="2431785"/>
                  <a:pt x="2250127" y="2419115"/>
                </a:cubicBezTo>
                <a:cubicBezTo>
                  <a:pt x="2217468" y="2364615"/>
                  <a:pt x="2166323" y="2358001"/>
                  <a:pt x="2111408" y="2397585"/>
                </a:cubicBezTo>
                <a:cubicBezTo>
                  <a:pt x="2097436" y="2409886"/>
                  <a:pt x="2082361" y="2424097"/>
                  <a:pt x="2061262" y="2417008"/>
                </a:cubicBezTo>
                <a:cubicBezTo>
                  <a:pt x="2053288" y="2414951"/>
                  <a:pt x="2040779" y="2412820"/>
                  <a:pt x="2044573" y="2402281"/>
                </a:cubicBezTo>
                <a:cubicBezTo>
                  <a:pt x="2049471" y="2389832"/>
                  <a:pt x="2061238" y="2381350"/>
                  <a:pt x="2073261" y="2388291"/>
                </a:cubicBezTo>
                <a:cubicBezTo>
                  <a:pt x="2083567" y="2394241"/>
                  <a:pt x="2093745" y="2392479"/>
                  <a:pt x="2103795" y="2383005"/>
                </a:cubicBezTo>
                <a:cubicBezTo>
                  <a:pt x="2108820" y="2378268"/>
                  <a:pt x="2112742" y="2375441"/>
                  <a:pt x="2105257" y="2368573"/>
                </a:cubicBezTo>
                <a:cubicBezTo>
                  <a:pt x="2102924" y="2364680"/>
                  <a:pt x="2101694" y="2358879"/>
                  <a:pt x="2100464" y="2353075"/>
                </a:cubicBezTo>
                <a:cubicBezTo>
                  <a:pt x="2096285" y="2340479"/>
                  <a:pt x="2090518" y="2334602"/>
                  <a:pt x="2078623" y="2335373"/>
                </a:cubicBezTo>
                <a:cubicBezTo>
                  <a:pt x="2023068" y="2336397"/>
                  <a:pt x="1974975" y="2308630"/>
                  <a:pt x="1923702" y="2294305"/>
                </a:cubicBezTo>
                <a:cubicBezTo>
                  <a:pt x="1908859" y="2288281"/>
                  <a:pt x="1901245" y="2273702"/>
                  <a:pt x="1893632" y="2259122"/>
                </a:cubicBezTo>
                <a:cubicBezTo>
                  <a:pt x="1876688" y="2228970"/>
                  <a:pt x="1856436" y="2204547"/>
                  <a:pt x="1831647" y="2180052"/>
                </a:cubicBezTo>
                <a:cubicBezTo>
                  <a:pt x="1813241" y="2164332"/>
                  <a:pt x="1793245" y="2155333"/>
                  <a:pt x="1767864" y="2163595"/>
                </a:cubicBezTo>
                <a:cubicBezTo>
                  <a:pt x="1757686" y="2165357"/>
                  <a:pt x="1749713" y="2163301"/>
                  <a:pt x="1742228" y="2156432"/>
                </a:cubicBezTo>
                <a:cubicBezTo>
                  <a:pt x="1695597" y="2114233"/>
                  <a:pt x="1641992" y="2096014"/>
                  <a:pt x="1575899" y="2111324"/>
                </a:cubicBezTo>
                <a:cubicBezTo>
                  <a:pt x="1562902" y="2114004"/>
                  <a:pt x="1558237" y="2106218"/>
                  <a:pt x="1546828" y="2102177"/>
                </a:cubicBezTo>
                <a:cubicBezTo>
                  <a:pt x="1528549" y="2094170"/>
                  <a:pt x="1531113" y="2077829"/>
                  <a:pt x="1529141" y="2061413"/>
                </a:cubicBezTo>
                <a:cubicBezTo>
                  <a:pt x="1527783" y="2047899"/>
                  <a:pt x="1518092" y="2044850"/>
                  <a:pt x="1509018" y="2044702"/>
                </a:cubicBezTo>
                <a:cubicBezTo>
                  <a:pt x="1495404" y="2044481"/>
                  <a:pt x="1480689" y="2046169"/>
                  <a:pt x="1467076" y="2045948"/>
                </a:cubicBezTo>
                <a:cubicBezTo>
                  <a:pt x="1437029" y="2046424"/>
                  <a:pt x="1428929" y="2036654"/>
                  <a:pt x="1431238" y="2004888"/>
                </a:cubicBezTo>
                <a:cubicBezTo>
                  <a:pt x="1433315" y="1993357"/>
                  <a:pt x="1432572" y="1982744"/>
                  <a:pt x="1429009" y="1973049"/>
                </a:cubicBezTo>
                <a:cubicBezTo>
                  <a:pt x="1426676" y="1969156"/>
                  <a:pt x="1428266" y="1962436"/>
                  <a:pt x="1420908" y="1963280"/>
                </a:cubicBezTo>
                <a:cubicBezTo>
                  <a:pt x="1415269" y="1965116"/>
                  <a:pt x="1411961" y="1970845"/>
                  <a:pt x="1413190" y="1976648"/>
                </a:cubicBezTo>
                <a:cubicBezTo>
                  <a:pt x="1412705" y="1981457"/>
                  <a:pt x="1413319" y="1984358"/>
                  <a:pt x="1412831" y="1989170"/>
                </a:cubicBezTo>
                <a:cubicBezTo>
                  <a:pt x="1415292" y="2000774"/>
                  <a:pt x="1411498" y="2011314"/>
                  <a:pt x="1397884" y="2011092"/>
                </a:cubicBezTo>
                <a:cubicBezTo>
                  <a:pt x="1383168" y="2012782"/>
                  <a:pt x="1377401" y="2006905"/>
                  <a:pt x="1377146" y="1991481"/>
                </a:cubicBezTo>
                <a:cubicBezTo>
                  <a:pt x="1379838" y="1982850"/>
                  <a:pt x="1379710" y="1975139"/>
                  <a:pt x="1380684" y="1965518"/>
                </a:cubicBezTo>
                <a:cubicBezTo>
                  <a:pt x="1382147" y="1951085"/>
                  <a:pt x="1371353" y="1949946"/>
                  <a:pt x="1361663" y="1946897"/>
                </a:cubicBezTo>
                <a:cubicBezTo>
                  <a:pt x="1350870" y="1945758"/>
                  <a:pt x="1351613" y="1956371"/>
                  <a:pt x="1350023" y="1963091"/>
                </a:cubicBezTo>
                <a:cubicBezTo>
                  <a:pt x="1348920" y="1965000"/>
                  <a:pt x="1347818" y="1966910"/>
                  <a:pt x="1346716" y="1968820"/>
                </a:cubicBezTo>
                <a:cubicBezTo>
                  <a:pt x="1330922" y="2008077"/>
                  <a:pt x="1319641" y="2011748"/>
                  <a:pt x="1290314" y="1987177"/>
                </a:cubicBezTo>
                <a:cubicBezTo>
                  <a:pt x="1268472" y="1969475"/>
                  <a:pt x="1242708" y="1954601"/>
                  <a:pt x="1216458" y="1944536"/>
                </a:cubicBezTo>
                <a:cubicBezTo>
                  <a:pt x="1189591" y="1931572"/>
                  <a:pt x="1186028" y="1921877"/>
                  <a:pt x="1195694" y="1889266"/>
                </a:cubicBezTo>
                <a:cubicBezTo>
                  <a:pt x="1197285" y="1882546"/>
                  <a:pt x="1199977" y="1873916"/>
                  <a:pt x="1194824" y="1870941"/>
                </a:cubicBezTo>
                <a:cubicBezTo>
                  <a:pt x="1186236" y="1865982"/>
                  <a:pt x="1176673" y="1870646"/>
                  <a:pt x="1167725" y="1878210"/>
                </a:cubicBezTo>
                <a:cubicBezTo>
                  <a:pt x="1180364" y="1888053"/>
                  <a:pt x="1184542" y="1900650"/>
                  <a:pt x="1171184" y="1915853"/>
                </a:cubicBezTo>
                <a:cubicBezTo>
                  <a:pt x="1165057" y="1922499"/>
                  <a:pt x="1159416" y="1924335"/>
                  <a:pt x="1155238" y="1911737"/>
                </a:cubicBezTo>
                <a:cubicBezTo>
                  <a:pt x="1148727" y="1895249"/>
                  <a:pt x="1143319" y="1876850"/>
                  <a:pt x="1150909" y="1855771"/>
                </a:cubicBezTo>
                <a:cubicBezTo>
                  <a:pt x="1152011" y="1853861"/>
                  <a:pt x="1153114" y="1851951"/>
                  <a:pt x="1151397" y="1850960"/>
                </a:cubicBezTo>
                <a:cubicBezTo>
                  <a:pt x="1148193" y="1828743"/>
                  <a:pt x="1155423" y="1820186"/>
                  <a:pt x="1178111" y="1820555"/>
                </a:cubicBezTo>
                <a:cubicBezTo>
                  <a:pt x="1213926" y="1825956"/>
                  <a:pt x="1246920" y="1832274"/>
                  <a:pt x="1282246" y="1842486"/>
                </a:cubicBezTo>
                <a:cubicBezTo>
                  <a:pt x="1301628" y="1848584"/>
                  <a:pt x="1315728" y="1843994"/>
                  <a:pt x="1327855" y="1822989"/>
                </a:cubicBezTo>
                <a:cubicBezTo>
                  <a:pt x="1330548" y="1814359"/>
                  <a:pt x="1337289" y="1810614"/>
                  <a:pt x="1343418" y="1803968"/>
                </a:cubicBezTo>
                <a:cubicBezTo>
                  <a:pt x="1350647" y="1795411"/>
                  <a:pt x="1355057" y="1787773"/>
                  <a:pt x="1349777" y="1777086"/>
                </a:cubicBezTo>
                <a:cubicBezTo>
                  <a:pt x="1344497" y="1766399"/>
                  <a:pt x="1336651" y="1772054"/>
                  <a:pt x="1328191" y="1774807"/>
                </a:cubicBezTo>
                <a:cubicBezTo>
                  <a:pt x="1312372" y="1778405"/>
                  <a:pt x="1294837" y="1781011"/>
                  <a:pt x="1278892" y="1776898"/>
                </a:cubicBezTo>
                <a:cubicBezTo>
                  <a:pt x="1261229" y="1771791"/>
                  <a:pt x="1245770" y="1762866"/>
                  <a:pt x="1234721" y="1746303"/>
                </a:cubicBezTo>
                <a:cubicBezTo>
                  <a:pt x="1212137" y="1717988"/>
                  <a:pt x="1181220" y="1700138"/>
                  <a:pt x="1145406" y="1694738"/>
                </a:cubicBezTo>
                <a:cubicBezTo>
                  <a:pt x="1136331" y="1694590"/>
                  <a:pt x="1131793" y="1694516"/>
                  <a:pt x="1127383" y="1702154"/>
                </a:cubicBezTo>
                <a:cubicBezTo>
                  <a:pt x="1122486" y="1714603"/>
                  <a:pt x="1116845" y="1716439"/>
                  <a:pt x="1113770" y="1701933"/>
                </a:cubicBezTo>
                <a:cubicBezTo>
                  <a:pt x="1109465" y="1681624"/>
                  <a:pt x="1093518" y="1677510"/>
                  <a:pt x="1074880" y="1682026"/>
                </a:cubicBezTo>
                <a:cubicBezTo>
                  <a:pt x="1055140" y="1688451"/>
                  <a:pt x="1036501" y="1692967"/>
                  <a:pt x="1016993" y="1679158"/>
                </a:cubicBezTo>
                <a:cubicBezTo>
                  <a:pt x="1011840" y="1676183"/>
                  <a:pt x="1004482" y="1677027"/>
                  <a:pt x="1000073" y="1684665"/>
                </a:cubicBezTo>
                <a:cubicBezTo>
                  <a:pt x="995175" y="1697114"/>
                  <a:pt x="989535" y="1698950"/>
                  <a:pt x="978742" y="1697810"/>
                </a:cubicBezTo>
                <a:cubicBezTo>
                  <a:pt x="965616" y="1692779"/>
                  <a:pt x="959849" y="1686902"/>
                  <a:pt x="958490" y="1673387"/>
                </a:cubicBezTo>
                <a:cubicBezTo>
                  <a:pt x="956389" y="1649261"/>
                  <a:pt x="966799" y="1627264"/>
                  <a:pt x="975491" y="1604275"/>
                </a:cubicBezTo>
                <a:cubicBezTo>
                  <a:pt x="980388" y="1591827"/>
                  <a:pt x="999642" y="1590212"/>
                  <a:pt x="1012768" y="1595244"/>
                </a:cubicBezTo>
                <a:cubicBezTo>
                  <a:pt x="1028713" y="1599358"/>
                  <a:pt x="1042326" y="1599579"/>
                  <a:pt x="1050403" y="1573689"/>
                </a:cubicBezTo>
                <a:cubicBezTo>
                  <a:pt x="1054094" y="1591097"/>
                  <a:pt x="1047479" y="1602554"/>
                  <a:pt x="1045402" y="1614086"/>
                </a:cubicBezTo>
                <a:cubicBezTo>
                  <a:pt x="1045042" y="1626608"/>
                  <a:pt x="1044683" y="1639131"/>
                  <a:pt x="1058911" y="1642254"/>
                </a:cubicBezTo>
                <a:cubicBezTo>
                  <a:pt x="1072036" y="1647286"/>
                  <a:pt x="1087367" y="1648498"/>
                  <a:pt x="1095572" y="1630321"/>
                </a:cubicBezTo>
                <a:cubicBezTo>
                  <a:pt x="1099367" y="1619781"/>
                  <a:pt x="1108314" y="1612216"/>
                  <a:pt x="1116774" y="1609463"/>
                </a:cubicBezTo>
                <a:cubicBezTo>
                  <a:pt x="1144975" y="1600284"/>
                  <a:pt x="1152461" y="1607152"/>
                  <a:pt x="1151255" y="1637008"/>
                </a:cubicBezTo>
                <a:cubicBezTo>
                  <a:pt x="1177610" y="1619125"/>
                  <a:pt x="1204581" y="1604144"/>
                  <a:pt x="1233396" y="1597867"/>
                </a:cubicBezTo>
                <a:cubicBezTo>
                  <a:pt x="1282568" y="1588064"/>
                  <a:pt x="1324150" y="1599341"/>
                  <a:pt x="1366963" y="1616421"/>
                </a:cubicBezTo>
                <a:cubicBezTo>
                  <a:pt x="1420080" y="1639451"/>
                  <a:pt x="1474788" y="1655760"/>
                  <a:pt x="1532675" y="1658628"/>
                </a:cubicBezTo>
                <a:cubicBezTo>
                  <a:pt x="1538932" y="1659694"/>
                  <a:pt x="1545186" y="1660758"/>
                  <a:pt x="1549108" y="1657932"/>
                </a:cubicBezTo>
                <a:cubicBezTo>
                  <a:pt x="1567131" y="1650515"/>
                  <a:pt x="1569824" y="1641885"/>
                  <a:pt x="1555468" y="1631050"/>
                </a:cubicBezTo>
                <a:cubicBezTo>
                  <a:pt x="1541112" y="1620216"/>
                  <a:pt x="1534114" y="1608537"/>
                  <a:pt x="1549676" y="1589516"/>
                </a:cubicBezTo>
                <a:cubicBezTo>
                  <a:pt x="1555804" y="1582869"/>
                  <a:pt x="1550650" y="1579894"/>
                  <a:pt x="1545498" y="1576919"/>
                </a:cubicBezTo>
                <a:cubicBezTo>
                  <a:pt x="1539243" y="1575854"/>
                  <a:pt x="1534577" y="1568068"/>
                  <a:pt x="1529065" y="1577616"/>
                </a:cubicBezTo>
                <a:cubicBezTo>
                  <a:pt x="1523553" y="1587163"/>
                  <a:pt x="1517553" y="1601522"/>
                  <a:pt x="1505043" y="1599391"/>
                </a:cubicBezTo>
                <a:cubicBezTo>
                  <a:pt x="1492532" y="1597260"/>
                  <a:pt x="1495096" y="1580918"/>
                  <a:pt x="1490919" y="1568322"/>
                </a:cubicBezTo>
                <a:cubicBezTo>
                  <a:pt x="1489688" y="1562519"/>
                  <a:pt x="1487843" y="1553816"/>
                  <a:pt x="1485997" y="1545112"/>
                </a:cubicBezTo>
                <a:cubicBezTo>
                  <a:pt x="1482921" y="1530606"/>
                  <a:pt x="1473718" y="1522746"/>
                  <a:pt x="1457900" y="1526344"/>
                </a:cubicBezTo>
                <a:cubicBezTo>
                  <a:pt x="1431904" y="1531705"/>
                  <a:pt x="1413011" y="1520796"/>
                  <a:pt x="1397425" y="1504158"/>
                </a:cubicBezTo>
                <a:cubicBezTo>
                  <a:pt x="1383069" y="1493325"/>
                  <a:pt x="1371047" y="1486383"/>
                  <a:pt x="1352895" y="1486088"/>
                </a:cubicBezTo>
                <a:cubicBezTo>
                  <a:pt x="1339282" y="1485866"/>
                  <a:pt x="1336822" y="1474262"/>
                  <a:pt x="1341719" y="1461812"/>
                </a:cubicBezTo>
                <a:cubicBezTo>
                  <a:pt x="1344411" y="1453183"/>
                  <a:pt x="1360717" y="1444775"/>
                  <a:pt x="1348078" y="1434931"/>
                </a:cubicBezTo>
                <a:cubicBezTo>
                  <a:pt x="1336055" y="1427990"/>
                  <a:pt x="1320725" y="1426777"/>
                  <a:pt x="1306752" y="1439079"/>
                </a:cubicBezTo>
                <a:cubicBezTo>
                  <a:pt x="1294984" y="1447560"/>
                  <a:pt x="1291189" y="1458100"/>
                  <a:pt x="1283472" y="1471467"/>
                </a:cubicBezTo>
                <a:cubicBezTo>
                  <a:pt x="1293010" y="1431145"/>
                  <a:pt x="1270682" y="1418254"/>
                  <a:pt x="1242712" y="1407198"/>
                </a:cubicBezTo>
                <a:cubicBezTo>
                  <a:pt x="1226151" y="1400183"/>
                  <a:pt x="1213514" y="1390339"/>
                  <a:pt x="1198670" y="1384316"/>
                </a:cubicBezTo>
                <a:cubicBezTo>
                  <a:pt x="1170086" y="1370358"/>
                  <a:pt x="1139913" y="1363122"/>
                  <a:pt x="1106071" y="1374137"/>
                </a:cubicBezTo>
                <a:cubicBezTo>
                  <a:pt x="1090868" y="1380636"/>
                  <a:pt x="1084486" y="1371859"/>
                  <a:pt x="1084230" y="1356435"/>
                </a:cubicBezTo>
                <a:cubicBezTo>
                  <a:pt x="1084438" y="1300542"/>
                  <a:pt x="1059776" y="1283757"/>
                  <a:pt x="1007297" y="1299287"/>
                </a:cubicBezTo>
                <a:cubicBezTo>
                  <a:pt x="993197" y="1303877"/>
                  <a:pt x="981789" y="1299837"/>
                  <a:pt x="970381" y="1295796"/>
                </a:cubicBezTo>
                <a:cubicBezTo>
                  <a:pt x="951488" y="1284888"/>
                  <a:pt x="934312" y="1274972"/>
                  <a:pt x="908443" y="1288044"/>
                </a:cubicBezTo>
                <a:cubicBezTo>
                  <a:pt x="896676" y="1296525"/>
                  <a:pt x="897523" y="1279193"/>
                  <a:pt x="895677" y="1270489"/>
                </a:cubicBezTo>
                <a:cubicBezTo>
                  <a:pt x="894447" y="1264686"/>
                  <a:pt x="898857" y="1257048"/>
                  <a:pt x="902164" y="1251319"/>
                </a:cubicBezTo>
                <a:cubicBezTo>
                  <a:pt x="906087" y="1248492"/>
                  <a:pt x="908779" y="1239862"/>
                  <a:pt x="905344" y="1237878"/>
                </a:cubicBezTo>
                <a:cubicBezTo>
                  <a:pt x="893808" y="1226126"/>
                  <a:pt x="879580" y="1223004"/>
                  <a:pt x="864249" y="1221790"/>
                </a:cubicBezTo>
                <a:cubicBezTo>
                  <a:pt x="855174" y="1221643"/>
                  <a:pt x="849046" y="1228291"/>
                  <a:pt x="843534" y="1237838"/>
                </a:cubicBezTo>
                <a:cubicBezTo>
                  <a:pt x="825279" y="1265489"/>
                  <a:pt x="812281" y="1268169"/>
                  <a:pt x="786517" y="1253294"/>
                </a:cubicBezTo>
                <a:cubicBezTo>
                  <a:pt x="780749" y="1247418"/>
                  <a:pt x="779519" y="1241615"/>
                  <a:pt x="786262" y="1237870"/>
                </a:cubicBezTo>
                <a:cubicBezTo>
                  <a:pt x="805875" y="1223733"/>
                  <a:pt x="796056" y="1212972"/>
                  <a:pt x="787955" y="1203203"/>
                </a:cubicBezTo>
                <a:cubicBezTo>
                  <a:pt x="778137" y="1192442"/>
                  <a:pt x="763909" y="1189320"/>
                  <a:pt x="752501" y="1185280"/>
                </a:cubicBezTo>
                <a:cubicBezTo>
                  <a:pt x="739375" y="1180248"/>
                  <a:pt x="727352" y="1173306"/>
                  <a:pt x="712022" y="1172094"/>
                </a:cubicBezTo>
                <a:cubicBezTo>
                  <a:pt x="700126" y="1172863"/>
                  <a:pt x="701588" y="1158431"/>
                  <a:pt x="704281" y="1149801"/>
                </a:cubicBezTo>
                <a:cubicBezTo>
                  <a:pt x="710280" y="1135442"/>
                  <a:pt x="706230" y="1130558"/>
                  <a:pt x="693720" y="1128427"/>
                </a:cubicBezTo>
                <a:cubicBezTo>
                  <a:pt x="689182" y="1128354"/>
                  <a:pt x="684644" y="1128280"/>
                  <a:pt x="679491" y="1125305"/>
                </a:cubicBezTo>
                <a:cubicBezTo>
                  <a:pt x="673236" y="1124240"/>
                  <a:pt x="665263" y="1122182"/>
                  <a:pt x="663417" y="1113479"/>
                </a:cubicBezTo>
                <a:cubicBezTo>
                  <a:pt x="663290" y="1105767"/>
                  <a:pt x="672365" y="1105914"/>
                  <a:pt x="677390" y="1101177"/>
                </a:cubicBezTo>
                <a:cubicBezTo>
                  <a:pt x="694182" y="1087958"/>
                  <a:pt x="694542" y="1075435"/>
                  <a:pt x="671599" y="1059642"/>
                </a:cubicBezTo>
                <a:cubicBezTo>
                  <a:pt x="692546" y="1023360"/>
                  <a:pt x="712391" y="988988"/>
                  <a:pt x="733338" y="952707"/>
                </a:cubicBezTo>
                <a:cubicBezTo>
                  <a:pt x="748181" y="958731"/>
                  <a:pt x="752359" y="971328"/>
                  <a:pt x="748692" y="989578"/>
                </a:cubicBezTo>
                <a:cubicBezTo>
                  <a:pt x="740382" y="1035703"/>
                  <a:pt x="753765" y="1056159"/>
                  <a:pt x="799141" y="1056897"/>
                </a:cubicBezTo>
                <a:cubicBezTo>
                  <a:pt x="819009" y="1058183"/>
                  <a:pt x="833237" y="1061306"/>
                  <a:pt x="848696" y="1070231"/>
                </a:cubicBezTo>
                <a:cubicBezTo>
                  <a:pt x="854464" y="1076107"/>
                  <a:pt x="863052" y="1081065"/>
                  <a:pt x="869179" y="1074418"/>
                </a:cubicBezTo>
                <a:cubicBezTo>
                  <a:pt x="877024" y="1068764"/>
                  <a:pt x="870641" y="1059987"/>
                  <a:pt x="869412" y="1054184"/>
                </a:cubicBezTo>
                <a:cubicBezTo>
                  <a:pt x="868181" y="1048382"/>
                  <a:pt x="865849" y="1044489"/>
                  <a:pt x="864618" y="1038687"/>
                </a:cubicBezTo>
                <a:cubicBezTo>
                  <a:pt x="862773" y="1029983"/>
                  <a:pt x="857492" y="1019296"/>
                  <a:pt x="863620" y="1012649"/>
                </a:cubicBezTo>
                <a:cubicBezTo>
                  <a:pt x="872567" y="1005084"/>
                  <a:pt x="882873" y="1011034"/>
                  <a:pt x="889744" y="1015001"/>
                </a:cubicBezTo>
                <a:cubicBezTo>
                  <a:pt x="902870" y="1020033"/>
                  <a:pt x="914893" y="1026975"/>
                  <a:pt x="925813" y="1035826"/>
                </a:cubicBezTo>
                <a:cubicBezTo>
                  <a:pt x="950475" y="1052610"/>
                  <a:pt x="978316" y="1055954"/>
                  <a:pt x="1009336" y="1045857"/>
                </a:cubicBezTo>
                <a:cubicBezTo>
                  <a:pt x="1014977" y="1044022"/>
                  <a:pt x="1018412" y="1046005"/>
                  <a:pt x="1019643" y="1051808"/>
                </a:cubicBezTo>
                <a:cubicBezTo>
                  <a:pt x="1020872" y="1057610"/>
                  <a:pt x="1024308" y="1059594"/>
                  <a:pt x="1029460" y="1062568"/>
                </a:cubicBezTo>
                <a:cubicBezTo>
                  <a:pt x="1032896" y="1064552"/>
                  <a:pt x="1036946" y="1069436"/>
                  <a:pt x="1040868" y="1066609"/>
                </a:cubicBezTo>
                <a:cubicBezTo>
                  <a:pt x="1045894" y="1061872"/>
                  <a:pt x="1043561" y="1057979"/>
                  <a:pt x="1041229" y="1054086"/>
                </a:cubicBezTo>
                <a:cubicBezTo>
                  <a:pt x="1037665" y="1044390"/>
                  <a:pt x="1040358" y="1035761"/>
                  <a:pt x="1039614" y="1025148"/>
                </a:cubicBezTo>
                <a:cubicBezTo>
                  <a:pt x="1037770" y="1016443"/>
                  <a:pt x="1042179" y="1008806"/>
                  <a:pt x="1050639" y="1006052"/>
                </a:cubicBezTo>
                <a:cubicBezTo>
                  <a:pt x="1061920" y="1002380"/>
                  <a:pt x="1065970" y="1007265"/>
                  <a:pt x="1067815" y="1015969"/>
                </a:cubicBezTo>
                <a:cubicBezTo>
                  <a:pt x="1071866" y="1020853"/>
                  <a:pt x="1073096" y="1026656"/>
                  <a:pt x="1074326" y="1032458"/>
                </a:cubicBezTo>
                <a:cubicBezTo>
                  <a:pt x="1077530" y="1054676"/>
                  <a:pt x="1082810" y="1065363"/>
                  <a:pt x="1107703" y="1061913"/>
                </a:cubicBezTo>
                <a:cubicBezTo>
                  <a:pt x="1128059" y="1058389"/>
                  <a:pt x="1143645" y="1075026"/>
                  <a:pt x="1157514" y="1090671"/>
                </a:cubicBezTo>
                <a:cubicBezTo>
                  <a:pt x="1164999" y="1097539"/>
                  <a:pt x="1169178" y="1110135"/>
                  <a:pt x="1180946" y="1101653"/>
                </a:cubicBezTo>
                <a:cubicBezTo>
                  <a:pt x="1194431" y="1094162"/>
                  <a:pt x="1190867" y="1084467"/>
                  <a:pt x="1188407" y="1072862"/>
                </a:cubicBezTo>
                <a:cubicBezTo>
                  <a:pt x="1187177" y="1067060"/>
                  <a:pt x="1185947" y="1061257"/>
                  <a:pt x="1186435" y="1056446"/>
                </a:cubicBezTo>
                <a:cubicBezTo>
                  <a:pt x="1187409" y="1046824"/>
                  <a:pt x="1188999" y="1040104"/>
                  <a:pt x="1200407" y="1044145"/>
                </a:cubicBezTo>
                <a:cubicBezTo>
                  <a:pt x="1252294" y="1061372"/>
                  <a:pt x="1296673" y="1036072"/>
                  <a:pt x="1342155" y="1008863"/>
                </a:cubicBezTo>
                <a:cubicBezTo>
                  <a:pt x="1346077" y="1006036"/>
                  <a:pt x="1349384" y="1000307"/>
                  <a:pt x="1352692" y="994578"/>
                </a:cubicBezTo>
                <a:cubicBezTo>
                  <a:pt x="1362614" y="977393"/>
                  <a:pt x="1369972" y="976549"/>
                  <a:pt x="1383225" y="989293"/>
                </a:cubicBezTo>
                <a:cubicBezTo>
                  <a:pt x="1416730" y="1026459"/>
                  <a:pt x="1461132" y="1036818"/>
                  <a:pt x="1510791" y="1022206"/>
                </a:cubicBezTo>
                <a:cubicBezTo>
                  <a:pt x="1544632" y="1011191"/>
                  <a:pt x="1576396" y="1011707"/>
                  <a:pt x="1601185" y="1036203"/>
                </a:cubicBezTo>
                <a:cubicBezTo>
                  <a:pt x="1612721" y="1047956"/>
                  <a:pt x="1629026" y="1039547"/>
                  <a:pt x="1642511" y="1032057"/>
                </a:cubicBezTo>
                <a:cubicBezTo>
                  <a:pt x="1653177" y="1025484"/>
                  <a:pt x="1662252" y="1025632"/>
                  <a:pt x="1673173" y="1034483"/>
                </a:cubicBezTo>
                <a:cubicBezTo>
                  <a:pt x="1700782" y="1058062"/>
                  <a:pt x="1735494" y="1065372"/>
                  <a:pt x="1771308" y="1070772"/>
                </a:cubicBezTo>
                <a:cubicBezTo>
                  <a:pt x="1810557" y="1078156"/>
                  <a:pt x="1852012" y="1081721"/>
                  <a:pt x="1889184" y="1100636"/>
                </a:cubicBezTo>
                <a:cubicBezTo>
                  <a:pt x="1899489" y="1106587"/>
                  <a:pt x="1912488" y="1103907"/>
                  <a:pt x="1925973" y="1096416"/>
                </a:cubicBezTo>
                <a:cubicBezTo>
                  <a:pt x="1961403" y="1078681"/>
                  <a:pt x="1971094" y="1081730"/>
                  <a:pt x="1992576" y="1111955"/>
                </a:cubicBezTo>
                <a:cubicBezTo>
                  <a:pt x="2001907" y="1127526"/>
                  <a:pt x="2016750" y="1133550"/>
                  <a:pt x="2034901" y="1133845"/>
                </a:cubicBezTo>
                <a:cubicBezTo>
                  <a:pt x="2087148" y="1138550"/>
                  <a:pt x="2135728" y="1161505"/>
                  <a:pt x="2185770" y="1170029"/>
                </a:cubicBezTo>
                <a:cubicBezTo>
                  <a:pt x="2202819" y="1172233"/>
                  <a:pt x="2215457" y="1182075"/>
                  <a:pt x="2224173" y="1194746"/>
                </a:cubicBezTo>
                <a:cubicBezTo>
                  <a:pt x="2230556" y="1203523"/>
                  <a:pt x="2238529" y="1205581"/>
                  <a:pt x="2248091" y="1200917"/>
                </a:cubicBezTo>
                <a:cubicBezTo>
                  <a:pt x="2275678" y="1188837"/>
                  <a:pt x="2297264" y="1191116"/>
                  <a:pt x="2318002" y="1210728"/>
                </a:cubicBezTo>
                <a:cubicBezTo>
                  <a:pt x="2341074" y="1234233"/>
                  <a:pt x="2373452" y="1237651"/>
                  <a:pt x="2402524" y="1246797"/>
                </a:cubicBezTo>
                <a:cubicBezTo>
                  <a:pt x="2421906" y="1252894"/>
                  <a:pt x="2438465" y="1259909"/>
                  <a:pt x="2450617" y="1274562"/>
                </a:cubicBezTo>
                <a:cubicBezTo>
                  <a:pt x="2470254" y="1296084"/>
                  <a:pt x="2495402" y="1308059"/>
                  <a:pt x="2523116" y="1303689"/>
                </a:cubicBezTo>
                <a:cubicBezTo>
                  <a:pt x="2594360" y="1291355"/>
                  <a:pt x="2652631" y="1317360"/>
                  <a:pt x="2711029" y="1351077"/>
                </a:cubicBezTo>
                <a:cubicBezTo>
                  <a:pt x="2761455" y="1382736"/>
                  <a:pt x="2824008" y="1393389"/>
                  <a:pt x="2881049" y="1413593"/>
                </a:cubicBezTo>
                <a:lnTo>
                  <a:pt x="2906985" y="1421914"/>
                </a:lnTo>
                <a:lnTo>
                  <a:pt x="2911463" y="1418502"/>
                </a:lnTo>
                <a:cubicBezTo>
                  <a:pt x="2913545" y="1418536"/>
                  <a:pt x="2915345" y="1420511"/>
                  <a:pt x="2917283" y="1424431"/>
                </a:cubicBezTo>
                <a:lnTo>
                  <a:pt x="2918192" y="1425508"/>
                </a:lnTo>
                <a:lnTo>
                  <a:pt x="3051488" y="1468275"/>
                </a:lnTo>
                <a:lnTo>
                  <a:pt x="3063911" y="1458639"/>
                </a:lnTo>
                <a:cubicBezTo>
                  <a:pt x="3066338" y="1454436"/>
                  <a:pt x="3062914" y="1448722"/>
                  <a:pt x="3062012" y="1444465"/>
                </a:cubicBezTo>
                <a:cubicBezTo>
                  <a:pt x="3060828" y="1423228"/>
                  <a:pt x="3050199" y="1409618"/>
                  <a:pt x="3030219" y="1409293"/>
                </a:cubicBezTo>
                <a:cubicBezTo>
                  <a:pt x="3024820" y="1409914"/>
                  <a:pt x="3022299" y="1408458"/>
                  <a:pt x="3022205" y="1402798"/>
                </a:cubicBezTo>
                <a:cubicBezTo>
                  <a:pt x="3021302" y="1398541"/>
                  <a:pt x="3024989" y="1395064"/>
                  <a:pt x="3029129" y="1393716"/>
                </a:cubicBezTo>
                <a:cubicBezTo>
                  <a:pt x="3029939" y="1392315"/>
                  <a:pt x="3031199" y="1393043"/>
                  <a:pt x="3032008" y="1391642"/>
                </a:cubicBezTo>
                <a:cubicBezTo>
                  <a:pt x="3036955" y="1388894"/>
                  <a:pt x="3047848" y="1393314"/>
                  <a:pt x="3044331" y="1381941"/>
                </a:cubicBezTo>
                <a:cubicBezTo>
                  <a:pt x="3042074" y="1371296"/>
                  <a:pt x="3033796" y="1373990"/>
                  <a:pt x="3025970" y="1378814"/>
                </a:cubicBezTo>
                <a:cubicBezTo>
                  <a:pt x="3023900" y="1379487"/>
                  <a:pt x="3021022" y="1381562"/>
                  <a:pt x="3018142" y="1383637"/>
                </a:cubicBezTo>
                <a:cubicBezTo>
                  <a:pt x="3015265" y="1385712"/>
                  <a:pt x="3011126" y="1387058"/>
                  <a:pt x="3007344" y="1384876"/>
                </a:cubicBezTo>
                <a:cubicBezTo>
                  <a:pt x="3004372" y="1381291"/>
                  <a:pt x="3009320" y="1378543"/>
                  <a:pt x="3009677" y="1375013"/>
                </a:cubicBezTo>
                <a:lnTo>
                  <a:pt x="3008036" y="1357978"/>
                </a:lnTo>
                <a:lnTo>
                  <a:pt x="2993452" y="1351922"/>
                </a:lnTo>
                <a:lnTo>
                  <a:pt x="2988063" y="1351322"/>
                </a:lnTo>
                <a:cubicBezTo>
                  <a:pt x="2935873" y="1366033"/>
                  <a:pt x="2891494" y="1349753"/>
                  <a:pt x="2849900" y="1325738"/>
                </a:cubicBezTo>
                <a:cubicBezTo>
                  <a:pt x="2839816" y="1319916"/>
                  <a:pt x="2829732" y="1314095"/>
                  <a:pt x="2820910" y="1309000"/>
                </a:cubicBezTo>
                <a:cubicBezTo>
                  <a:pt x="2805784" y="1300269"/>
                  <a:pt x="2788683" y="1297868"/>
                  <a:pt x="2771224" y="1298999"/>
                </a:cubicBezTo>
                <a:cubicBezTo>
                  <a:pt x="2759165" y="1299510"/>
                  <a:pt x="2743775" y="1299967"/>
                  <a:pt x="2738095" y="1283609"/>
                </a:cubicBezTo>
                <a:lnTo>
                  <a:pt x="2741178" y="1257929"/>
                </a:lnTo>
                <a:lnTo>
                  <a:pt x="2682503" y="1237854"/>
                </a:lnTo>
                <a:cubicBezTo>
                  <a:pt x="2662019" y="1233667"/>
                  <a:pt x="2658457" y="1223971"/>
                  <a:pt x="2664328" y="1201901"/>
                </a:cubicBezTo>
                <a:cubicBezTo>
                  <a:pt x="2665430" y="1199993"/>
                  <a:pt x="2663713" y="1199000"/>
                  <a:pt x="2663713" y="1199000"/>
                </a:cubicBezTo>
                <a:cubicBezTo>
                  <a:pt x="2685994" y="1140574"/>
                  <a:pt x="2678637" y="1141418"/>
                  <a:pt x="2632877" y="1117545"/>
                </a:cubicBezTo>
                <a:cubicBezTo>
                  <a:pt x="2620854" y="1110603"/>
                  <a:pt x="2606010" y="1104580"/>
                  <a:pt x="2592270" y="1096647"/>
                </a:cubicBezTo>
                <a:cubicBezTo>
                  <a:pt x="2580246" y="1089704"/>
                  <a:pt x="2566760" y="1097196"/>
                  <a:pt x="2553276" y="1104686"/>
                </a:cubicBezTo>
                <a:cubicBezTo>
                  <a:pt x="2550816" y="1093081"/>
                  <a:pt x="2548970" y="1084378"/>
                  <a:pt x="2545407" y="1074683"/>
                </a:cubicBezTo>
                <a:cubicBezTo>
                  <a:pt x="2538769" y="1050481"/>
                  <a:pt x="2527360" y="1046442"/>
                  <a:pt x="2507747" y="1060578"/>
                </a:cubicBezTo>
                <a:cubicBezTo>
                  <a:pt x="2488134" y="1074715"/>
                  <a:pt x="2474521" y="1074495"/>
                  <a:pt x="2464576" y="1056021"/>
                </a:cubicBezTo>
                <a:cubicBezTo>
                  <a:pt x="2460525" y="1051137"/>
                  <a:pt x="2455373" y="1048161"/>
                  <a:pt x="2450834" y="1048087"/>
                </a:cubicBezTo>
                <a:cubicBezTo>
                  <a:pt x="2389999" y="1038425"/>
                  <a:pt x="2335164" y="1014404"/>
                  <a:pt x="2282533" y="986564"/>
                </a:cubicBezTo>
                <a:cubicBezTo>
                  <a:pt x="2268793" y="978631"/>
                  <a:pt x="2254565" y="975509"/>
                  <a:pt x="2239490" y="989719"/>
                </a:cubicBezTo>
                <a:cubicBezTo>
                  <a:pt x="2235567" y="992546"/>
                  <a:pt x="2233362" y="996365"/>
                  <a:pt x="2228209" y="993390"/>
                </a:cubicBezTo>
                <a:cubicBezTo>
                  <a:pt x="2207470" y="973780"/>
                  <a:pt x="2183064" y="972418"/>
                  <a:pt x="2156326" y="967165"/>
                </a:cubicBezTo>
                <a:cubicBezTo>
                  <a:pt x="2144917" y="963125"/>
                  <a:pt x="2132406" y="960994"/>
                  <a:pt x="2122101" y="955044"/>
                </a:cubicBezTo>
                <a:cubicBezTo>
                  <a:pt x="2111795" y="949094"/>
                  <a:pt x="2108848" y="942300"/>
                  <a:pt x="2120615" y="933817"/>
                </a:cubicBezTo>
                <a:cubicBezTo>
                  <a:pt x="2126743" y="927171"/>
                  <a:pt x="2136306" y="922507"/>
                  <a:pt x="2133845" y="910903"/>
                </a:cubicBezTo>
                <a:cubicBezTo>
                  <a:pt x="2130281" y="901208"/>
                  <a:pt x="2119001" y="904879"/>
                  <a:pt x="2111644" y="905723"/>
                </a:cubicBezTo>
                <a:cubicBezTo>
                  <a:pt x="2100851" y="904584"/>
                  <a:pt x="2090058" y="903445"/>
                  <a:pt x="2083060" y="891766"/>
                </a:cubicBezTo>
                <a:cubicBezTo>
                  <a:pt x="2034816" y="820629"/>
                  <a:pt x="1964417" y="815630"/>
                  <a:pt x="1885455" y="841331"/>
                </a:cubicBezTo>
                <a:cubicBezTo>
                  <a:pt x="1868535" y="846838"/>
                  <a:pt x="1859460" y="846691"/>
                  <a:pt x="1854051" y="828292"/>
                </a:cubicBezTo>
                <a:cubicBezTo>
                  <a:pt x="1841645" y="798215"/>
                  <a:pt x="1815880" y="783340"/>
                  <a:pt x="1785706" y="776103"/>
                </a:cubicBezTo>
                <a:cubicBezTo>
                  <a:pt x="1752098" y="766883"/>
                  <a:pt x="1714078" y="765301"/>
                  <a:pt x="1679854" y="753180"/>
                </a:cubicBezTo>
                <a:cubicBezTo>
                  <a:pt x="1660473" y="747082"/>
                  <a:pt x="1650655" y="736322"/>
                  <a:pt x="1643529" y="716931"/>
                </a:cubicBezTo>
                <a:cubicBezTo>
                  <a:pt x="1635660" y="686928"/>
                  <a:pt x="1625970" y="683879"/>
                  <a:pt x="1597282" y="697868"/>
                </a:cubicBezTo>
                <a:cubicBezTo>
                  <a:pt x="1579258" y="705285"/>
                  <a:pt x="1562210" y="703081"/>
                  <a:pt x="1545649" y="696065"/>
                </a:cubicBezTo>
                <a:cubicBezTo>
                  <a:pt x="1527986" y="690959"/>
                  <a:pt x="1510937" y="688755"/>
                  <a:pt x="1489480" y="694188"/>
                </a:cubicBezTo>
                <a:cubicBezTo>
                  <a:pt x="1462381" y="701458"/>
                  <a:pt x="1444462" y="680928"/>
                  <a:pt x="1454743" y="651220"/>
                </a:cubicBezTo>
                <a:cubicBezTo>
                  <a:pt x="1458539" y="640680"/>
                  <a:pt x="1464051" y="631132"/>
                  <a:pt x="1471282" y="622576"/>
                </a:cubicBezTo>
                <a:cubicBezTo>
                  <a:pt x="1484024" y="604473"/>
                  <a:pt x="1497637" y="604693"/>
                  <a:pt x="1507582" y="623166"/>
                </a:cubicBezTo>
                <a:cubicBezTo>
                  <a:pt x="1527962" y="655301"/>
                  <a:pt x="1551881" y="661472"/>
                  <a:pt x="1584364" y="636943"/>
                </a:cubicBezTo>
                <a:cubicBezTo>
                  <a:pt x="1587184" y="636025"/>
                  <a:pt x="1591107" y="633198"/>
                  <a:pt x="1595029" y="630370"/>
                </a:cubicBezTo>
                <a:cubicBezTo>
                  <a:pt x="1624205" y="611570"/>
                  <a:pt x="1624205" y="611570"/>
                  <a:pt x="1623079" y="577821"/>
                </a:cubicBezTo>
                <a:cubicBezTo>
                  <a:pt x="1624181" y="575911"/>
                  <a:pt x="1625898" y="576902"/>
                  <a:pt x="1627001" y="574993"/>
                </a:cubicBezTo>
                <a:cubicBezTo>
                  <a:pt x="1636820" y="585754"/>
                  <a:pt x="1641612" y="601251"/>
                  <a:pt x="1647508" y="614840"/>
                </a:cubicBezTo>
                <a:cubicBezTo>
                  <a:pt x="1658069" y="636213"/>
                  <a:pt x="1662607" y="636288"/>
                  <a:pt x="1678785" y="620167"/>
                </a:cubicBezTo>
                <a:cubicBezTo>
                  <a:pt x="1686014" y="611610"/>
                  <a:pt x="1692757" y="607865"/>
                  <a:pt x="1703063" y="613815"/>
                </a:cubicBezTo>
                <a:cubicBezTo>
                  <a:pt x="1709933" y="617782"/>
                  <a:pt x="1721828" y="617011"/>
                  <a:pt x="1729802" y="619068"/>
                </a:cubicBezTo>
                <a:cubicBezTo>
                  <a:pt x="1743415" y="619290"/>
                  <a:pt x="1752617" y="627150"/>
                  <a:pt x="1755693" y="641655"/>
                </a:cubicBezTo>
                <a:cubicBezTo>
                  <a:pt x="1759872" y="654252"/>
                  <a:pt x="1766742" y="658218"/>
                  <a:pt x="1778022" y="654547"/>
                </a:cubicBezTo>
                <a:cubicBezTo>
                  <a:pt x="1794456" y="653850"/>
                  <a:pt x="1805863" y="657890"/>
                  <a:pt x="1815195" y="673462"/>
                </a:cubicBezTo>
                <a:cubicBezTo>
                  <a:pt x="1826858" y="692926"/>
                  <a:pt x="1847213" y="689402"/>
                  <a:pt x="1857623" y="667406"/>
                </a:cubicBezTo>
                <a:cubicBezTo>
                  <a:pt x="1864111" y="648237"/>
                  <a:pt x="1874288" y="646474"/>
                  <a:pt x="1889619" y="647687"/>
                </a:cubicBezTo>
                <a:cubicBezTo>
                  <a:pt x="1912923" y="650957"/>
                  <a:pt x="1930713" y="663776"/>
                  <a:pt x="1951811" y="670864"/>
                </a:cubicBezTo>
                <a:cubicBezTo>
                  <a:pt x="2011057" y="687247"/>
                  <a:pt x="2070303" y="703630"/>
                  <a:pt x="2129549" y="720013"/>
                </a:cubicBezTo>
                <a:cubicBezTo>
                  <a:pt x="2147212" y="725118"/>
                  <a:pt x="2160697" y="717628"/>
                  <a:pt x="2168287" y="696550"/>
                </a:cubicBezTo>
                <a:cubicBezTo>
                  <a:pt x="2172082" y="686010"/>
                  <a:pt x="2174774" y="677380"/>
                  <a:pt x="2178568" y="666841"/>
                </a:cubicBezTo>
                <a:cubicBezTo>
                  <a:pt x="2186053" y="673710"/>
                  <a:pt x="2183977" y="685240"/>
                  <a:pt x="2188643" y="693025"/>
                </a:cubicBezTo>
                <a:cubicBezTo>
                  <a:pt x="2212712" y="742567"/>
                  <a:pt x="2246217" y="779734"/>
                  <a:pt x="2301412" y="791232"/>
                </a:cubicBezTo>
                <a:cubicBezTo>
                  <a:pt x="2319076" y="796338"/>
                  <a:pt x="2335022" y="800452"/>
                  <a:pt x="2344352" y="816024"/>
                </a:cubicBezTo>
                <a:cubicBezTo>
                  <a:pt x="2348403" y="820908"/>
                  <a:pt x="2352453" y="825793"/>
                  <a:pt x="2359196" y="822048"/>
                </a:cubicBezTo>
                <a:cubicBezTo>
                  <a:pt x="2366554" y="821203"/>
                  <a:pt x="2366426" y="813491"/>
                  <a:pt x="2365196" y="807689"/>
                </a:cubicBezTo>
                <a:cubicBezTo>
                  <a:pt x="2364940" y="792265"/>
                  <a:pt x="2369966" y="787528"/>
                  <a:pt x="2381989" y="794469"/>
                </a:cubicBezTo>
                <a:cubicBezTo>
                  <a:pt x="2387141" y="797445"/>
                  <a:pt x="2394499" y="796602"/>
                  <a:pt x="2400755" y="797665"/>
                </a:cubicBezTo>
                <a:cubicBezTo>
                  <a:pt x="2415598" y="803689"/>
                  <a:pt x="2425160" y="799027"/>
                  <a:pt x="2425392" y="778792"/>
                </a:cubicBezTo>
                <a:cubicBezTo>
                  <a:pt x="2425265" y="771079"/>
                  <a:pt x="2426239" y="761458"/>
                  <a:pt x="2434700" y="758704"/>
                </a:cubicBezTo>
                <a:cubicBezTo>
                  <a:pt x="2443159" y="755951"/>
                  <a:pt x="2448927" y="761827"/>
                  <a:pt x="2454695" y="767702"/>
                </a:cubicBezTo>
                <a:cubicBezTo>
                  <a:pt x="2468565" y="783348"/>
                  <a:pt x="2483047" y="801895"/>
                  <a:pt x="2494711" y="821359"/>
                </a:cubicBezTo>
                <a:cubicBezTo>
                  <a:pt x="2504657" y="839833"/>
                  <a:pt x="2506374" y="840823"/>
                  <a:pt x="2516785" y="818826"/>
                </a:cubicBezTo>
                <a:cubicBezTo>
                  <a:pt x="2518989" y="815008"/>
                  <a:pt x="2521195" y="811188"/>
                  <a:pt x="2524502" y="805460"/>
                </a:cubicBezTo>
                <a:cubicBezTo>
                  <a:pt x="2528912" y="797822"/>
                  <a:pt x="2535655" y="794076"/>
                  <a:pt x="2542039" y="802853"/>
                </a:cubicBezTo>
                <a:cubicBezTo>
                  <a:pt x="2557009" y="816590"/>
                  <a:pt x="2576877" y="817876"/>
                  <a:pt x="2595028" y="818171"/>
                </a:cubicBezTo>
                <a:cubicBezTo>
                  <a:pt x="2632432" y="816851"/>
                  <a:pt x="2662606" y="824088"/>
                  <a:pt x="2681395" y="862943"/>
                </a:cubicBezTo>
                <a:cubicBezTo>
                  <a:pt x="2691956" y="884318"/>
                  <a:pt x="2720413" y="890562"/>
                  <a:pt x="2746408" y="885203"/>
                </a:cubicBezTo>
                <a:cubicBezTo>
                  <a:pt x="2789939" y="877237"/>
                  <a:pt x="2828086" y="886530"/>
                  <a:pt x="2863054" y="909264"/>
                </a:cubicBezTo>
                <a:cubicBezTo>
                  <a:pt x="2885997" y="925057"/>
                  <a:pt x="2908814" y="933138"/>
                  <a:pt x="2937630" y="926860"/>
                </a:cubicBezTo>
                <a:cubicBezTo>
                  <a:pt x="2960191" y="919516"/>
                  <a:pt x="2972341" y="934171"/>
                  <a:pt x="2982288" y="952643"/>
                </a:cubicBezTo>
                <a:cubicBezTo>
                  <a:pt x="2985850" y="962339"/>
                  <a:pt x="2991003" y="965313"/>
                  <a:pt x="3002285" y="961642"/>
                </a:cubicBezTo>
                <a:cubicBezTo>
                  <a:pt x="3036124" y="950628"/>
                  <a:pt x="3068503" y="954046"/>
                  <a:pt x="3097702" y="970904"/>
                </a:cubicBezTo>
                <a:cubicBezTo>
                  <a:pt x="3164074" y="1006676"/>
                  <a:pt x="3235831" y="1025190"/>
                  <a:pt x="3307100" y="1048514"/>
                </a:cubicBezTo>
                <a:cubicBezTo>
                  <a:pt x="3349297" y="1062693"/>
                  <a:pt x="3387083" y="1084509"/>
                  <a:pt x="3423768" y="1108235"/>
                </a:cubicBezTo>
                <a:cubicBezTo>
                  <a:pt x="3462171" y="1132953"/>
                  <a:pt x="3500445" y="1149960"/>
                  <a:pt x="3549002" y="1137255"/>
                </a:cubicBezTo>
                <a:cubicBezTo>
                  <a:pt x="3557462" y="1134502"/>
                  <a:pt x="3562615" y="1137477"/>
                  <a:pt x="3569485" y="1141444"/>
                </a:cubicBezTo>
                <a:cubicBezTo>
                  <a:pt x="3635985" y="1184929"/>
                  <a:pt x="3711303" y="1213138"/>
                  <a:pt x="3788827" y="1237528"/>
                </a:cubicBezTo>
                <a:cubicBezTo>
                  <a:pt x="3830166" y="1251210"/>
                  <a:pt x="3869850" y="1267757"/>
                  <a:pt x="3908708" y="1285736"/>
                </a:cubicBezTo>
                <a:lnTo>
                  <a:pt x="4007591" y="1334610"/>
                </a:lnTo>
                <a:lnTo>
                  <a:pt x="4010979" y="1330467"/>
                </a:lnTo>
                <a:cubicBezTo>
                  <a:pt x="4014691" y="1328406"/>
                  <a:pt x="4019055" y="1328123"/>
                  <a:pt x="4023466" y="1330671"/>
                </a:cubicBezTo>
                <a:cubicBezTo>
                  <a:pt x="4031030" y="1335037"/>
                  <a:pt x="4038498" y="1333744"/>
                  <a:pt x="4045873" y="1326791"/>
                </a:cubicBezTo>
                <a:cubicBezTo>
                  <a:pt x="4049561" y="1323315"/>
                  <a:pt x="4052439" y="1321240"/>
                  <a:pt x="4046947" y="1316200"/>
                </a:cubicBezTo>
                <a:cubicBezTo>
                  <a:pt x="4045235" y="1313343"/>
                  <a:pt x="4044332" y="1309085"/>
                  <a:pt x="4043430" y="1304828"/>
                </a:cubicBezTo>
                <a:cubicBezTo>
                  <a:pt x="4040363" y="1295584"/>
                  <a:pt x="4036131" y="1291272"/>
                  <a:pt x="4027401" y="1291837"/>
                </a:cubicBezTo>
                <a:cubicBezTo>
                  <a:pt x="3986633" y="1292588"/>
                  <a:pt x="3951341" y="1272212"/>
                  <a:pt x="3913714" y="1261700"/>
                </a:cubicBezTo>
                <a:cubicBezTo>
                  <a:pt x="3902822" y="1257279"/>
                  <a:pt x="3897235" y="1246580"/>
                  <a:pt x="3891648" y="1235881"/>
                </a:cubicBezTo>
                <a:cubicBezTo>
                  <a:pt x="3879214" y="1213754"/>
                  <a:pt x="3864352" y="1195832"/>
                  <a:pt x="3846161" y="1177855"/>
                </a:cubicBezTo>
                <a:cubicBezTo>
                  <a:pt x="3832653" y="1166321"/>
                  <a:pt x="3817980" y="1159716"/>
                  <a:pt x="3799354" y="1165779"/>
                </a:cubicBezTo>
                <a:cubicBezTo>
                  <a:pt x="3791886" y="1167072"/>
                  <a:pt x="3786035" y="1165563"/>
                  <a:pt x="3780542" y="1160522"/>
                </a:cubicBezTo>
                <a:cubicBezTo>
                  <a:pt x="3746322" y="1129556"/>
                  <a:pt x="3706984" y="1116186"/>
                  <a:pt x="3658483" y="1127420"/>
                </a:cubicBezTo>
                <a:cubicBezTo>
                  <a:pt x="3648945" y="1129388"/>
                  <a:pt x="3645521" y="1123673"/>
                  <a:pt x="3637149" y="1120709"/>
                </a:cubicBezTo>
                <a:cubicBezTo>
                  <a:pt x="3623736" y="1114832"/>
                  <a:pt x="3625618" y="1102841"/>
                  <a:pt x="3624170" y="1090794"/>
                </a:cubicBezTo>
                <a:cubicBezTo>
                  <a:pt x="3623174" y="1080877"/>
                  <a:pt x="3616062" y="1078639"/>
                  <a:pt x="3609402" y="1078531"/>
                </a:cubicBezTo>
                <a:cubicBezTo>
                  <a:pt x="3599412" y="1078368"/>
                  <a:pt x="3588614" y="1079608"/>
                  <a:pt x="3578624" y="1079445"/>
                </a:cubicBezTo>
                <a:cubicBezTo>
                  <a:pt x="3556574" y="1079794"/>
                  <a:pt x="3550630" y="1072625"/>
                  <a:pt x="3552325" y="1049314"/>
                </a:cubicBezTo>
                <a:cubicBezTo>
                  <a:pt x="3553849" y="1040852"/>
                  <a:pt x="3553304" y="1033064"/>
                  <a:pt x="3550690" y="1025949"/>
                </a:cubicBezTo>
                <a:cubicBezTo>
                  <a:pt x="3548978" y="1023092"/>
                  <a:pt x="3550144" y="1018161"/>
                  <a:pt x="3544745" y="1018780"/>
                </a:cubicBezTo>
                <a:cubicBezTo>
                  <a:pt x="3540606" y="1020127"/>
                  <a:pt x="3538178" y="1024331"/>
                  <a:pt x="3539081" y="1028589"/>
                </a:cubicBezTo>
                <a:cubicBezTo>
                  <a:pt x="3538724" y="1032120"/>
                  <a:pt x="3539175" y="1034248"/>
                  <a:pt x="3538817" y="1037778"/>
                </a:cubicBezTo>
                <a:cubicBezTo>
                  <a:pt x="3540623" y="1046295"/>
                  <a:pt x="3537839" y="1054029"/>
                  <a:pt x="3527849" y="1053867"/>
                </a:cubicBezTo>
                <a:cubicBezTo>
                  <a:pt x="3517049" y="1055106"/>
                  <a:pt x="3512817" y="1050793"/>
                  <a:pt x="3512629" y="1039475"/>
                </a:cubicBezTo>
                <a:cubicBezTo>
                  <a:pt x="3514605" y="1033142"/>
                  <a:pt x="3514512" y="1027482"/>
                  <a:pt x="3515227" y="1020422"/>
                </a:cubicBezTo>
                <a:cubicBezTo>
                  <a:pt x="3516299" y="1009830"/>
                  <a:pt x="3508379" y="1008995"/>
                  <a:pt x="3501268" y="1006758"/>
                </a:cubicBezTo>
                <a:cubicBezTo>
                  <a:pt x="3493347" y="1005922"/>
                  <a:pt x="3493893" y="1013710"/>
                  <a:pt x="3492726" y="1018642"/>
                </a:cubicBezTo>
                <a:cubicBezTo>
                  <a:pt x="3491917" y="1020044"/>
                  <a:pt x="3491108" y="1021445"/>
                  <a:pt x="3490299" y="1022846"/>
                </a:cubicBezTo>
                <a:cubicBezTo>
                  <a:pt x="3478708" y="1051654"/>
                  <a:pt x="3470430" y="1054348"/>
                  <a:pt x="3448909" y="1036318"/>
                </a:cubicBezTo>
                <a:cubicBezTo>
                  <a:pt x="3432881" y="1023326"/>
                  <a:pt x="3413973" y="1012412"/>
                  <a:pt x="3394710" y="1005026"/>
                </a:cubicBezTo>
                <a:cubicBezTo>
                  <a:pt x="3374995" y="995511"/>
                  <a:pt x="3372380" y="988396"/>
                  <a:pt x="3379474" y="964466"/>
                </a:cubicBezTo>
                <a:cubicBezTo>
                  <a:pt x="3380640" y="959534"/>
                  <a:pt x="3382616" y="953200"/>
                  <a:pt x="3378835" y="951018"/>
                </a:cubicBezTo>
                <a:cubicBezTo>
                  <a:pt x="3372532" y="947380"/>
                  <a:pt x="3365514" y="950801"/>
                  <a:pt x="3358949" y="956353"/>
                </a:cubicBezTo>
                <a:cubicBezTo>
                  <a:pt x="3368223" y="963575"/>
                  <a:pt x="3371289" y="972820"/>
                  <a:pt x="3361487" y="983975"/>
                </a:cubicBezTo>
                <a:cubicBezTo>
                  <a:pt x="3356990" y="988853"/>
                  <a:pt x="3352851" y="990200"/>
                  <a:pt x="3349785" y="980957"/>
                </a:cubicBezTo>
                <a:cubicBezTo>
                  <a:pt x="3345008" y="968856"/>
                  <a:pt x="3341039" y="955354"/>
                  <a:pt x="3346608" y="939886"/>
                </a:cubicBezTo>
                <a:cubicBezTo>
                  <a:pt x="3347417" y="938485"/>
                  <a:pt x="3348226" y="937083"/>
                  <a:pt x="3346965" y="936355"/>
                </a:cubicBezTo>
                <a:cubicBezTo>
                  <a:pt x="3344615" y="920051"/>
                  <a:pt x="3349921" y="913772"/>
                  <a:pt x="3366570" y="914042"/>
                </a:cubicBezTo>
                <a:cubicBezTo>
                  <a:pt x="3392853" y="918006"/>
                  <a:pt x="3417065" y="922643"/>
                  <a:pt x="3442989" y="930138"/>
                </a:cubicBezTo>
                <a:cubicBezTo>
                  <a:pt x="3457212" y="934611"/>
                  <a:pt x="3467559" y="931243"/>
                  <a:pt x="3476458" y="915829"/>
                </a:cubicBezTo>
                <a:cubicBezTo>
                  <a:pt x="3478434" y="909497"/>
                  <a:pt x="3483382" y="906747"/>
                  <a:pt x="3487879" y="901870"/>
                </a:cubicBezTo>
                <a:cubicBezTo>
                  <a:pt x="3493184" y="895591"/>
                  <a:pt x="3496420" y="889986"/>
                  <a:pt x="3492545" y="882143"/>
                </a:cubicBezTo>
                <a:cubicBezTo>
                  <a:pt x="3488670" y="874301"/>
                  <a:pt x="3482913" y="878451"/>
                  <a:pt x="3476705" y="880471"/>
                </a:cubicBezTo>
                <a:cubicBezTo>
                  <a:pt x="3465097" y="883112"/>
                  <a:pt x="3452229" y="885024"/>
                  <a:pt x="3440527" y="882006"/>
                </a:cubicBezTo>
                <a:cubicBezTo>
                  <a:pt x="3427565" y="878259"/>
                  <a:pt x="3416221" y="871709"/>
                  <a:pt x="3408113" y="859554"/>
                </a:cubicBezTo>
                <a:cubicBezTo>
                  <a:pt x="3391540" y="838776"/>
                  <a:pt x="3368852" y="825677"/>
                  <a:pt x="3342569" y="821713"/>
                </a:cubicBezTo>
                <a:cubicBezTo>
                  <a:pt x="3335910" y="821604"/>
                  <a:pt x="3332580" y="821551"/>
                  <a:pt x="3329343" y="827155"/>
                </a:cubicBezTo>
                <a:cubicBezTo>
                  <a:pt x="3325750" y="836291"/>
                  <a:pt x="3321611" y="837639"/>
                  <a:pt x="3319354" y="826993"/>
                </a:cubicBezTo>
                <a:cubicBezTo>
                  <a:pt x="3316194" y="812091"/>
                  <a:pt x="3304492" y="809071"/>
                  <a:pt x="3290815" y="812384"/>
                </a:cubicBezTo>
                <a:cubicBezTo>
                  <a:pt x="3276329" y="817100"/>
                  <a:pt x="3262651" y="820414"/>
                  <a:pt x="3248335" y="810279"/>
                </a:cubicBezTo>
                <a:cubicBezTo>
                  <a:pt x="3244554" y="808096"/>
                  <a:pt x="3239154" y="808716"/>
                  <a:pt x="3235918" y="814321"/>
                </a:cubicBezTo>
                <a:cubicBezTo>
                  <a:pt x="3232325" y="823457"/>
                  <a:pt x="3228185" y="824804"/>
                  <a:pt x="3220265" y="823968"/>
                </a:cubicBezTo>
                <a:cubicBezTo>
                  <a:pt x="3210633" y="820276"/>
                  <a:pt x="3206400" y="815963"/>
                  <a:pt x="3205404" y="806045"/>
                </a:cubicBezTo>
                <a:cubicBezTo>
                  <a:pt x="3203862" y="788339"/>
                  <a:pt x="3211502" y="772197"/>
                  <a:pt x="3217880" y="755329"/>
                </a:cubicBezTo>
                <a:cubicBezTo>
                  <a:pt x="3221473" y="746192"/>
                  <a:pt x="3235603" y="745007"/>
                  <a:pt x="3245234" y="748701"/>
                </a:cubicBezTo>
                <a:cubicBezTo>
                  <a:pt x="3256936" y="751719"/>
                  <a:pt x="3266926" y="751882"/>
                  <a:pt x="3272853" y="732883"/>
                </a:cubicBezTo>
                <a:cubicBezTo>
                  <a:pt x="3275561" y="745657"/>
                  <a:pt x="3270707" y="754065"/>
                  <a:pt x="3269183" y="762527"/>
                </a:cubicBezTo>
                <a:cubicBezTo>
                  <a:pt x="3268918" y="771716"/>
                  <a:pt x="3268655" y="780906"/>
                  <a:pt x="3279096" y="783198"/>
                </a:cubicBezTo>
                <a:cubicBezTo>
                  <a:pt x="3288728" y="786890"/>
                  <a:pt x="3299979" y="787781"/>
                  <a:pt x="3306000" y="774441"/>
                </a:cubicBezTo>
                <a:cubicBezTo>
                  <a:pt x="3308784" y="766707"/>
                  <a:pt x="3315351" y="761156"/>
                  <a:pt x="3321559" y="759135"/>
                </a:cubicBezTo>
                <a:cubicBezTo>
                  <a:pt x="3342254" y="752400"/>
                  <a:pt x="3347747" y="757439"/>
                  <a:pt x="3346862" y="779349"/>
                </a:cubicBezTo>
                <a:cubicBezTo>
                  <a:pt x="3366202" y="766226"/>
                  <a:pt x="3385995" y="755232"/>
                  <a:pt x="3407141" y="750625"/>
                </a:cubicBezTo>
                <a:cubicBezTo>
                  <a:pt x="3443225" y="743433"/>
                  <a:pt x="3473740" y="751708"/>
                  <a:pt x="3505157" y="764241"/>
                </a:cubicBezTo>
                <a:cubicBezTo>
                  <a:pt x="3544136" y="781141"/>
                  <a:pt x="3584284" y="793109"/>
                  <a:pt x="3626764" y="795214"/>
                </a:cubicBezTo>
                <a:cubicBezTo>
                  <a:pt x="3631354" y="795996"/>
                  <a:pt x="3635945" y="796778"/>
                  <a:pt x="3638823" y="794703"/>
                </a:cubicBezTo>
                <a:cubicBezTo>
                  <a:pt x="3652049" y="789260"/>
                  <a:pt x="3654024" y="782927"/>
                  <a:pt x="3643489" y="774977"/>
                </a:cubicBezTo>
                <a:cubicBezTo>
                  <a:pt x="3632954" y="767026"/>
                  <a:pt x="3627820" y="758455"/>
                  <a:pt x="3639240" y="744497"/>
                </a:cubicBezTo>
                <a:cubicBezTo>
                  <a:pt x="3643736" y="739619"/>
                  <a:pt x="3639955" y="737436"/>
                  <a:pt x="3636173" y="735253"/>
                </a:cubicBezTo>
                <a:cubicBezTo>
                  <a:pt x="3631583" y="734471"/>
                  <a:pt x="3628159" y="728757"/>
                  <a:pt x="3624114" y="735764"/>
                </a:cubicBezTo>
                <a:cubicBezTo>
                  <a:pt x="3620068" y="742771"/>
                  <a:pt x="3615666" y="753308"/>
                  <a:pt x="3606485" y="751744"/>
                </a:cubicBezTo>
                <a:cubicBezTo>
                  <a:pt x="3597305" y="750180"/>
                  <a:pt x="3599186" y="738188"/>
                  <a:pt x="3596120" y="728944"/>
                </a:cubicBezTo>
                <a:cubicBezTo>
                  <a:pt x="3595217" y="724686"/>
                  <a:pt x="3593864" y="718299"/>
                  <a:pt x="3592510" y="711912"/>
                </a:cubicBezTo>
                <a:cubicBezTo>
                  <a:pt x="3590252" y="701267"/>
                  <a:pt x="3583499" y="695500"/>
                  <a:pt x="3571890" y="698139"/>
                </a:cubicBezTo>
                <a:cubicBezTo>
                  <a:pt x="3552814" y="702073"/>
                  <a:pt x="3538949" y="694068"/>
                  <a:pt x="3527511" y="681858"/>
                </a:cubicBezTo>
                <a:cubicBezTo>
                  <a:pt x="3516976" y="673908"/>
                  <a:pt x="3508153" y="668814"/>
                  <a:pt x="3494834" y="668598"/>
                </a:cubicBezTo>
                <a:cubicBezTo>
                  <a:pt x="3484844" y="668435"/>
                  <a:pt x="3483038" y="659919"/>
                  <a:pt x="3486632" y="650783"/>
                </a:cubicBezTo>
                <a:cubicBezTo>
                  <a:pt x="3488608" y="644451"/>
                  <a:pt x="3500573" y="638280"/>
                  <a:pt x="3491299" y="631057"/>
                </a:cubicBezTo>
                <a:cubicBezTo>
                  <a:pt x="3482476" y="625963"/>
                  <a:pt x="3471225" y="625072"/>
                  <a:pt x="3460972" y="634100"/>
                </a:cubicBezTo>
                <a:cubicBezTo>
                  <a:pt x="3452335" y="640325"/>
                  <a:pt x="3449551" y="648059"/>
                  <a:pt x="3443888" y="657868"/>
                </a:cubicBezTo>
                <a:cubicBezTo>
                  <a:pt x="3450888" y="628278"/>
                  <a:pt x="3434503" y="618818"/>
                  <a:pt x="3413978" y="610705"/>
                </a:cubicBezTo>
                <a:cubicBezTo>
                  <a:pt x="3401825" y="605556"/>
                  <a:pt x="3392550" y="598334"/>
                  <a:pt x="3381657" y="593913"/>
                </a:cubicBezTo>
                <a:cubicBezTo>
                  <a:pt x="3360681" y="583671"/>
                  <a:pt x="3338539" y="578361"/>
                  <a:pt x="3313704" y="586444"/>
                </a:cubicBezTo>
                <a:cubicBezTo>
                  <a:pt x="3302548" y="591212"/>
                  <a:pt x="3297864" y="584771"/>
                  <a:pt x="3297676" y="573453"/>
                </a:cubicBezTo>
                <a:cubicBezTo>
                  <a:pt x="3297829" y="532436"/>
                  <a:pt x="3279732" y="520119"/>
                  <a:pt x="3241220" y="531516"/>
                </a:cubicBezTo>
                <a:cubicBezTo>
                  <a:pt x="3230872" y="534884"/>
                  <a:pt x="3222501" y="531919"/>
                  <a:pt x="3214129" y="528954"/>
                </a:cubicBezTo>
                <a:cubicBezTo>
                  <a:pt x="3200264" y="520949"/>
                  <a:pt x="3187660" y="513672"/>
                  <a:pt x="3168676" y="523265"/>
                </a:cubicBezTo>
                <a:cubicBezTo>
                  <a:pt x="3160041" y="529489"/>
                  <a:pt x="3160662" y="516769"/>
                  <a:pt x="3159307" y="510383"/>
                </a:cubicBezTo>
                <a:cubicBezTo>
                  <a:pt x="3158406" y="506124"/>
                  <a:pt x="3161642" y="500519"/>
                  <a:pt x="3164068" y="496316"/>
                </a:cubicBezTo>
                <a:cubicBezTo>
                  <a:pt x="3166947" y="494240"/>
                  <a:pt x="3168922" y="487907"/>
                  <a:pt x="3166402" y="486451"/>
                </a:cubicBezTo>
                <a:cubicBezTo>
                  <a:pt x="3157937" y="477827"/>
                  <a:pt x="3147496" y="475536"/>
                  <a:pt x="3136245" y="474645"/>
                </a:cubicBezTo>
                <a:cubicBezTo>
                  <a:pt x="3129586" y="474537"/>
                  <a:pt x="3125089" y="479415"/>
                  <a:pt x="3121044" y="486421"/>
                </a:cubicBezTo>
                <a:cubicBezTo>
                  <a:pt x="3107648" y="506713"/>
                  <a:pt x="3098110" y="508680"/>
                  <a:pt x="3079203" y="497764"/>
                </a:cubicBezTo>
                <a:cubicBezTo>
                  <a:pt x="3074970" y="493452"/>
                  <a:pt x="3074067" y="489194"/>
                  <a:pt x="3079015" y="486446"/>
                </a:cubicBezTo>
                <a:cubicBezTo>
                  <a:pt x="3093408" y="476071"/>
                  <a:pt x="3086203" y="468175"/>
                  <a:pt x="3080258" y="461005"/>
                </a:cubicBezTo>
                <a:cubicBezTo>
                  <a:pt x="3073053" y="453109"/>
                  <a:pt x="3062612" y="450817"/>
                  <a:pt x="3054240" y="447853"/>
                </a:cubicBezTo>
                <a:cubicBezTo>
                  <a:pt x="3044608" y="444160"/>
                  <a:pt x="3035785" y="439065"/>
                  <a:pt x="3024535" y="438176"/>
                </a:cubicBezTo>
                <a:cubicBezTo>
                  <a:pt x="3015805" y="438741"/>
                  <a:pt x="3016879" y="428150"/>
                  <a:pt x="3018854" y="421817"/>
                </a:cubicBezTo>
                <a:cubicBezTo>
                  <a:pt x="3023257" y="411280"/>
                  <a:pt x="3020284" y="407695"/>
                  <a:pt x="3011103" y="406133"/>
                </a:cubicBezTo>
                <a:cubicBezTo>
                  <a:pt x="3007774" y="406078"/>
                  <a:pt x="3004444" y="406024"/>
                  <a:pt x="3000662" y="403842"/>
                </a:cubicBezTo>
                <a:cubicBezTo>
                  <a:pt x="2996073" y="403059"/>
                  <a:pt x="2990222" y="401549"/>
                  <a:pt x="2988868" y="395162"/>
                </a:cubicBezTo>
                <a:cubicBezTo>
                  <a:pt x="2988773" y="389502"/>
                  <a:pt x="2995433" y="389611"/>
                  <a:pt x="2999121" y="386135"/>
                </a:cubicBezTo>
                <a:cubicBezTo>
                  <a:pt x="3011444" y="376433"/>
                  <a:pt x="3011707" y="367245"/>
                  <a:pt x="2994871" y="355655"/>
                </a:cubicBezTo>
                <a:cubicBezTo>
                  <a:pt x="3010243" y="329030"/>
                  <a:pt x="3024806" y="303806"/>
                  <a:pt x="3040177" y="277182"/>
                </a:cubicBezTo>
                <a:cubicBezTo>
                  <a:pt x="3051070" y="281603"/>
                  <a:pt x="3054136" y="290846"/>
                  <a:pt x="3051445" y="304240"/>
                </a:cubicBezTo>
                <a:cubicBezTo>
                  <a:pt x="3045347" y="338087"/>
                  <a:pt x="3055167" y="353099"/>
                  <a:pt x="3088466" y="353641"/>
                </a:cubicBezTo>
                <a:cubicBezTo>
                  <a:pt x="3103047" y="354585"/>
                  <a:pt x="3113488" y="356875"/>
                  <a:pt x="3124832" y="363426"/>
                </a:cubicBezTo>
                <a:cubicBezTo>
                  <a:pt x="3129065" y="367737"/>
                  <a:pt x="3135366" y="371376"/>
                  <a:pt x="3139863" y="366498"/>
                </a:cubicBezTo>
                <a:cubicBezTo>
                  <a:pt x="3145620" y="362349"/>
                  <a:pt x="3140936" y="355909"/>
                  <a:pt x="3140033" y="351650"/>
                </a:cubicBezTo>
                <a:cubicBezTo>
                  <a:pt x="3139131" y="347391"/>
                  <a:pt x="3137419" y="344534"/>
                  <a:pt x="3136516" y="340278"/>
                </a:cubicBezTo>
                <a:cubicBezTo>
                  <a:pt x="3135162" y="333890"/>
                  <a:pt x="3131287" y="326047"/>
                  <a:pt x="3135784" y="321170"/>
                </a:cubicBezTo>
                <a:cubicBezTo>
                  <a:pt x="3142349" y="315619"/>
                  <a:pt x="3149912" y="319986"/>
                  <a:pt x="3154954" y="322896"/>
                </a:cubicBezTo>
                <a:cubicBezTo>
                  <a:pt x="3164587" y="326588"/>
                  <a:pt x="3173410" y="331682"/>
                  <a:pt x="3181424" y="338178"/>
                </a:cubicBezTo>
                <a:cubicBezTo>
                  <a:pt x="3199521" y="350495"/>
                  <a:pt x="3219952" y="352948"/>
                  <a:pt x="3242717" y="345539"/>
                </a:cubicBezTo>
                <a:cubicBezTo>
                  <a:pt x="3246856" y="344192"/>
                  <a:pt x="3249377" y="345647"/>
                  <a:pt x="3250279" y="349905"/>
                </a:cubicBezTo>
                <a:cubicBezTo>
                  <a:pt x="3251182" y="354163"/>
                  <a:pt x="3253703" y="355618"/>
                  <a:pt x="3257485" y="357803"/>
                </a:cubicBezTo>
                <a:cubicBezTo>
                  <a:pt x="3260005" y="359257"/>
                  <a:pt x="3262978" y="362841"/>
                  <a:pt x="3265856" y="360767"/>
                </a:cubicBezTo>
                <a:cubicBezTo>
                  <a:pt x="3269544" y="357291"/>
                  <a:pt x="3267832" y="354434"/>
                  <a:pt x="3266120" y="351577"/>
                </a:cubicBezTo>
                <a:cubicBezTo>
                  <a:pt x="3263505" y="344463"/>
                  <a:pt x="3265482" y="338129"/>
                  <a:pt x="3264936" y="330341"/>
                </a:cubicBezTo>
                <a:cubicBezTo>
                  <a:pt x="3263582" y="323954"/>
                  <a:pt x="3266818" y="318348"/>
                  <a:pt x="3273026" y="316328"/>
                </a:cubicBezTo>
                <a:cubicBezTo>
                  <a:pt x="3281304" y="313634"/>
                  <a:pt x="3284276" y="317219"/>
                  <a:pt x="3285631" y="323605"/>
                </a:cubicBezTo>
                <a:cubicBezTo>
                  <a:pt x="3288603" y="327190"/>
                  <a:pt x="3289506" y="331447"/>
                  <a:pt x="3290409" y="335705"/>
                </a:cubicBezTo>
                <a:cubicBezTo>
                  <a:pt x="3292760" y="352010"/>
                  <a:pt x="3296635" y="359852"/>
                  <a:pt x="3314902" y="357321"/>
                </a:cubicBezTo>
                <a:cubicBezTo>
                  <a:pt x="3329840" y="354735"/>
                  <a:pt x="3341278" y="366943"/>
                  <a:pt x="3351455" y="378425"/>
                </a:cubicBezTo>
                <a:cubicBezTo>
                  <a:pt x="3356948" y="383465"/>
                  <a:pt x="3360014" y="392708"/>
                  <a:pt x="3368650" y="386484"/>
                </a:cubicBezTo>
                <a:cubicBezTo>
                  <a:pt x="3378546" y="380986"/>
                  <a:pt x="3375932" y="373872"/>
                  <a:pt x="3374126" y="365356"/>
                </a:cubicBezTo>
                <a:cubicBezTo>
                  <a:pt x="3373223" y="361097"/>
                  <a:pt x="3372320" y="356839"/>
                  <a:pt x="3372678" y="353309"/>
                </a:cubicBezTo>
                <a:cubicBezTo>
                  <a:pt x="3373393" y="346249"/>
                  <a:pt x="3374560" y="341316"/>
                  <a:pt x="3382932" y="344282"/>
                </a:cubicBezTo>
                <a:cubicBezTo>
                  <a:pt x="3421009" y="356924"/>
                  <a:pt x="3453576" y="338358"/>
                  <a:pt x="3486951" y="318391"/>
                </a:cubicBezTo>
                <a:cubicBezTo>
                  <a:pt x="3489830" y="316316"/>
                  <a:pt x="3492257" y="312113"/>
                  <a:pt x="3494684" y="307908"/>
                </a:cubicBezTo>
                <a:cubicBezTo>
                  <a:pt x="3501965" y="295297"/>
                  <a:pt x="3507365" y="294678"/>
                  <a:pt x="3517090" y="304030"/>
                </a:cubicBezTo>
                <a:cubicBezTo>
                  <a:pt x="3541678" y="331303"/>
                  <a:pt x="3574262" y="338906"/>
                  <a:pt x="3610704" y="328182"/>
                </a:cubicBezTo>
                <a:cubicBezTo>
                  <a:pt x="3635538" y="320099"/>
                  <a:pt x="3658847" y="320478"/>
                  <a:pt x="3677039" y="338455"/>
                </a:cubicBezTo>
                <a:cubicBezTo>
                  <a:pt x="3685504" y="347079"/>
                  <a:pt x="3697470" y="340908"/>
                  <a:pt x="3707366" y="335411"/>
                </a:cubicBezTo>
                <a:cubicBezTo>
                  <a:pt x="3715192" y="330588"/>
                  <a:pt x="3721852" y="330696"/>
                  <a:pt x="3729866" y="337191"/>
                </a:cubicBezTo>
                <a:cubicBezTo>
                  <a:pt x="3750127" y="354495"/>
                  <a:pt x="3775601" y="359859"/>
                  <a:pt x="3801882" y="363823"/>
                </a:cubicBezTo>
                <a:cubicBezTo>
                  <a:pt x="3830684" y="369241"/>
                  <a:pt x="3861105" y="371857"/>
                  <a:pt x="3888383" y="385738"/>
                </a:cubicBezTo>
                <a:cubicBezTo>
                  <a:pt x="3895946" y="390104"/>
                  <a:pt x="3905484" y="388138"/>
                  <a:pt x="3915381" y="382641"/>
                </a:cubicBezTo>
                <a:cubicBezTo>
                  <a:pt x="3941382" y="369626"/>
                  <a:pt x="3948492" y="371863"/>
                  <a:pt x="3964256" y="394044"/>
                </a:cubicBezTo>
                <a:cubicBezTo>
                  <a:pt x="3971104" y="405471"/>
                  <a:pt x="3981996" y="409891"/>
                  <a:pt x="3995317" y="410107"/>
                </a:cubicBezTo>
                <a:cubicBezTo>
                  <a:pt x="4033657" y="413560"/>
                  <a:pt x="4069308" y="430405"/>
                  <a:pt x="4106031" y="436661"/>
                </a:cubicBezTo>
                <a:cubicBezTo>
                  <a:pt x="4118541" y="438278"/>
                  <a:pt x="4127816" y="445502"/>
                  <a:pt x="4134212" y="454800"/>
                </a:cubicBezTo>
                <a:cubicBezTo>
                  <a:pt x="4138896" y="461241"/>
                  <a:pt x="4144747" y="462750"/>
                  <a:pt x="4151764" y="459328"/>
                </a:cubicBezTo>
                <a:cubicBezTo>
                  <a:pt x="4172008" y="450464"/>
                  <a:pt x="4187848" y="452135"/>
                  <a:pt x="4203069" y="466526"/>
                </a:cubicBezTo>
                <a:cubicBezTo>
                  <a:pt x="4219999" y="483776"/>
                  <a:pt x="4243760" y="486284"/>
                  <a:pt x="4265093" y="492995"/>
                </a:cubicBezTo>
                <a:cubicBezTo>
                  <a:pt x="4279316" y="497470"/>
                  <a:pt x="4291469" y="502619"/>
                  <a:pt x="4300386" y="513372"/>
                </a:cubicBezTo>
                <a:cubicBezTo>
                  <a:pt x="4314796" y="529165"/>
                  <a:pt x="4333252" y="537951"/>
                  <a:pt x="4353588" y="534747"/>
                </a:cubicBezTo>
                <a:cubicBezTo>
                  <a:pt x="4405871" y="525695"/>
                  <a:pt x="4448633" y="544778"/>
                  <a:pt x="4491487" y="569521"/>
                </a:cubicBezTo>
                <a:cubicBezTo>
                  <a:pt x="4528492" y="592754"/>
                  <a:pt x="4574395" y="600572"/>
                  <a:pt x="4616255" y="615396"/>
                </a:cubicBezTo>
                <a:cubicBezTo>
                  <a:pt x="4749298" y="658579"/>
                  <a:pt x="4882700" y="698230"/>
                  <a:pt x="5012962" y="749147"/>
                </a:cubicBezTo>
                <a:cubicBezTo>
                  <a:pt x="5118106" y="791168"/>
                  <a:pt x="5222441" y="834590"/>
                  <a:pt x="5324350" y="882216"/>
                </a:cubicBezTo>
                <a:cubicBezTo>
                  <a:pt x="5441742" y="935046"/>
                  <a:pt x="5557514" y="990677"/>
                  <a:pt x="5672930" y="1049839"/>
                </a:cubicBezTo>
                <a:cubicBezTo>
                  <a:pt x="5851726" y="1141856"/>
                  <a:pt x="6025666" y="1242281"/>
                  <a:pt x="6198800" y="1344107"/>
                </a:cubicBezTo>
                <a:cubicBezTo>
                  <a:pt x="6386247" y="1456069"/>
                  <a:pt x="6571721" y="1574361"/>
                  <a:pt x="6757551" y="1689123"/>
                </a:cubicBezTo>
                <a:cubicBezTo>
                  <a:pt x="6766374" y="1694217"/>
                  <a:pt x="6774388" y="1700715"/>
                  <a:pt x="6783212" y="1705808"/>
                </a:cubicBezTo>
                <a:cubicBezTo>
                  <a:pt x="6792034" y="1710903"/>
                  <a:pt x="6799052" y="1707480"/>
                  <a:pt x="6804716" y="1697670"/>
                </a:cubicBezTo>
                <a:cubicBezTo>
                  <a:pt x="6808761" y="1690663"/>
                  <a:pt x="6807857" y="1686406"/>
                  <a:pt x="6800746" y="1684169"/>
                </a:cubicBezTo>
                <a:cubicBezTo>
                  <a:pt x="6749350" y="1671310"/>
                  <a:pt x="6712967" y="1635358"/>
                  <a:pt x="6671279" y="1605683"/>
                </a:cubicBezTo>
                <a:cubicBezTo>
                  <a:pt x="6645167" y="1586871"/>
                  <a:pt x="6619055" y="1568057"/>
                  <a:pt x="6590874" y="1549920"/>
                </a:cubicBezTo>
                <a:cubicBezTo>
                  <a:pt x="6545404" y="1518063"/>
                  <a:pt x="6499934" y="1486205"/>
                  <a:pt x="6454464" y="1454349"/>
                </a:cubicBezTo>
                <a:cubicBezTo>
                  <a:pt x="6420790" y="1431169"/>
                  <a:pt x="6386307" y="1409391"/>
                  <a:pt x="6351372" y="1385485"/>
                </a:cubicBezTo>
                <a:cubicBezTo>
                  <a:pt x="6325711" y="1368802"/>
                  <a:pt x="6300860" y="1350717"/>
                  <a:pt x="6279696" y="1329156"/>
                </a:cubicBezTo>
                <a:cubicBezTo>
                  <a:pt x="6260697" y="1312581"/>
                  <a:pt x="6239720" y="1302339"/>
                  <a:pt x="6215057" y="1295573"/>
                </a:cubicBezTo>
                <a:cubicBezTo>
                  <a:pt x="6193723" y="1288862"/>
                  <a:pt x="6172748" y="1278619"/>
                  <a:pt x="6155815" y="1261370"/>
                </a:cubicBezTo>
                <a:cubicBezTo>
                  <a:pt x="6129158" y="1234770"/>
                  <a:pt x="6093151" y="1221453"/>
                  <a:pt x="6063258" y="1200458"/>
                </a:cubicBezTo>
                <a:cubicBezTo>
                  <a:pt x="6036337" y="1183048"/>
                  <a:pt x="6007441" y="1171969"/>
                  <a:pt x="5979353" y="1159490"/>
                </a:cubicBezTo>
                <a:cubicBezTo>
                  <a:pt x="5924797" y="1131728"/>
                  <a:pt x="5868622" y="1106769"/>
                  <a:pt x="5819278" y="1067070"/>
                </a:cubicBezTo>
                <a:cubicBezTo>
                  <a:pt x="5787672" y="1043217"/>
                  <a:pt x="5749595" y="1030576"/>
                  <a:pt x="5713135" y="1015130"/>
                </a:cubicBezTo>
                <a:cubicBezTo>
                  <a:pt x="5661552" y="990954"/>
                  <a:pt x="5611944" y="960443"/>
                  <a:pt x="5560717" y="932736"/>
                </a:cubicBezTo>
                <a:cubicBezTo>
                  <a:pt x="5509490" y="905029"/>
                  <a:pt x="5456645" y="880124"/>
                  <a:pt x="5402632" y="860150"/>
                </a:cubicBezTo>
                <a:cubicBezTo>
                  <a:pt x="5378327" y="849854"/>
                  <a:pt x="5354020" y="839558"/>
                  <a:pt x="5330071" y="825731"/>
                </a:cubicBezTo>
                <a:cubicBezTo>
                  <a:pt x="5292260" y="803900"/>
                  <a:pt x="5253278" y="787000"/>
                  <a:pt x="5211871" y="774304"/>
                </a:cubicBezTo>
                <a:cubicBezTo>
                  <a:pt x="5183877" y="767484"/>
                  <a:pt x="5157860" y="754331"/>
                  <a:pt x="5135529" y="737702"/>
                </a:cubicBezTo>
                <a:cubicBezTo>
                  <a:pt x="5108609" y="720291"/>
                  <a:pt x="5078904" y="710614"/>
                  <a:pt x="5047673" y="709399"/>
                </a:cubicBezTo>
                <a:cubicBezTo>
                  <a:pt x="5031024" y="709128"/>
                  <a:pt x="5018062" y="705381"/>
                  <a:pt x="5008693" y="692499"/>
                </a:cubicBezTo>
                <a:cubicBezTo>
                  <a:pt x="4984463" y="661694"/>
                  <a:pt x="4950977" y="649834"/>
                  <a:pt x="4914612" y="640049"/>
                </a:cubicBezTo>
                <a:cubicBezTo>
                  <a:pt x="4865735" y="628646"/>
                  <a:pt x="4817310" y="619372"/>
                  <a:pt x="4771219" y="600235"/>
                </a:cubicBezTo>
                <a:cubicBezTo>
                  <a:pt x="4733500" y="584062"/>
                  <a:pt x="4694520" y="567163"/>
                  <a:pt x="4655992" y="552392"/>
                </a:cubicBezTo>
                <a:cubicBezTo>
                  <a:pt x="4594869" y="530182"/>
                  <a:pt x="4533294" y="505842"/>
                  <a:pt x="4470554" y="486434"/>
                </a:cubicBezTo>
                <a:cubicBezTo>
                  <a:pt x="4455521" y="483360"/>
                  <a:pt x="4452907" y="476246"/>
                  <a:pt x="4457216" y="460050"/>
                </a:cubicBezTo>
                <a:cubicBezTo>
                  <a:pt x="4458024" y="458648"/>
                  <a:pt x="4456765" y="457921"/>
                  <a:pt x="4456765" y="457921"/>
                </a:cubicBezTo>
                <a:cubicBezTo>
                  <a:pt x="4473116" y="415046"/>
                  <a:pt x="4467715" y="415665"/>
                  <a:pt x="4434135" y="398146"/>
                </a:cubicBezTo>
                <a:cubicBezTo>
                  <a:pt x="4425312" y="393052"/>
                  <a:pt x="4414419" y="388631"/>
                  <a:pt x="4404336" y="382810"/>
                </a:cubicBezTo>
                <a:cubicBezTo>
                  <a:pt x="4395513" y="377716"/>
                  <a:pt x="4385617" y="383212"/>
                  <a:pt x="4375722" y="388710"/>
                </a:cubicBezTo>
                <a:cubicBezTo>
                  <a:pt x="4373916" y="380194"/>
                  <a:pt x="4372562" y="373806"/>
                  <a:pt x="4369947" y="366692"/>
                </a:cubicBezTo>
                <a:cubicBezTo>
                  <a:pt x="4365075" y="348931"/>
                  <a:pt x="4356704" y="345966"/>
                  <a:pt x="4342310" y="356341"/>
                </a:cubicBezTo>
                <a:cubicBezTo>
                  <a:pt x="4327918" y="366715"/>
                  <a:pt x="4317927" y="366553"/>
                  <a:pt x="4310629" y="352997"/>
                </a:cubicBezTo>
                <a:cubicBezTo>
                  <a:pt x="4307656" y="349414"/>
                  <a:pt x="4303876" y="347230"/>
                  <a:pt x="4300546" y="347175"/>
                </a:cubicBezTo>
                <a:cubicBezTo>
                  <a:pt x="4255903" y="340085"/>
                  <a:pt x="4215662" y="322457"/>
                  <a:pt x="4177040" y="302027"/>
                </a:cubicBezTo>
                <a:cubicBezTo>
                  <a:pt x="4166956" y="296205"/>
                  <a:pt x="4156514" y="293914"/>
                  <a:pt x="4145452" y="304342"/>
                </a:cubicBezTo>
                <a:cubicBezTo>
                  <a:pt x="4142573" y="306418"/>
                  <a:pt x="4140955" y="309220"/>
                  <a:pt x="4137173" y="307037"/>
                </a:cubicBezTo>
                <a:cubicBezTo>
                  <a:pt x="4121955" y="292644"/>
                  <a:pt x="4104044" y="291646"/>
                  <a:pt x="4084423" y="287791"/>
                </a:cubicBezTo>
                <a:cubicBezTo>
                  <a:pt x="4076051" y="284826"/>
                  <a:pt x="4066871" y="283262"/>
                  <a:pt x="4059308" y="278896"/>
                </a:cubicBezTo>
                <a:cubicBezTo>
                  <a:pt x="4051745" y="274529"/>
                  <a:pt x="4049582" y="269544"/>
                  <a:pt x="4058217" y="263319"/>
                </a:cubicBezTo>
                <a:cubicBezTo>
                  <a:pt x="4062714" y="258442"/>
                  <a:pt x="4069731" y="255020"/>
                  <a:pt x="4067925" y="246504"/>
                </a:cubicBezTo>
                <a:cubicBezTo>
                  <a:pt x="4065311" y="239388"/>
                  <a:pt x="4057033" y="242084"/>
                  <a:pt x="4051633" y="242702"/>
                </a:cubicBezTo>
                <a:cubicBezTo>
                  <a:pt x="4043713" y="241866"/>
                  <a:pt x="4035793" y="241030"/>
                  <a:pt x="4030657" y="232460"/>
                </a:cubicBezTo>
                <a:cubicBezTo>
                  <a:pt x="3995253" y="180257"/>
                  <a:pt x="3943592" y="176589"/>
                  <a:pt x="3885647" y="195449"/>
                </a:cubicBezTo>
                <a:cubicBezTo>
                  <a:pt x="3873231" y="199491"/>
                  <a:pt x="3866571" y="199382"/>
                  <a:pt x="3862602" y="185880"/>
                </a:cubicBezTo>
                <a:cubicBezTo>
                  <a:pt x="3853497" y="163809"/>
                  <a:pt x="3834591" y="152893"/>
                  <a:pt x="3812448" y="147582"/>
                </a:cubicBezTo>
                <a:cubicBezTo>
                  <a:pt x="3787785" y="140816"/>
                  <a:pt x="3759884" y="139655"/>
                  <a:pt x="3734769" y="130760"/>
                </a:cubicBezTo>
                <a:cubicBezTo>
                  <a:pt x="3720547" y="126285"/>
                  <a:pt x="3713342" y="118389"/>
                  <a:pt x="3708112" y="104159"/>
                </a:cubicBezTo>
                <a:cubicBezTo>
                  <a:pt x="3702338" y="82142"/>
                  <a:pt x="3695227" y="79905"/>
                  <a:pt x="3674173" y="90170"/>
                </a:cubicBezTo>
                <a:cubicBezTo>
                  <a:pt x="3660948" y="95614"/>
                  <a:pt x="3648438" y="93996"/>
                  <a:pt x="3636284" y="88847"/>
                </a:cubicBezTo>
                <a:cubicBezTo>
                  <a:pt x="3623322" y="85100"/>
                  <a:pt x="3610811" y="83482"/>
                  <a:pt x="3595065" y="87470"/>
                </a:cubicBezTo>
                <a:cubicBezTo>
                  <a:pt x="3575178" y="92805"/>
                  <a:pt x="3562029" y="77740"/>
                  <a:pt x="3569574" y="55937"/>
                </a:cubicBezTo>
                <a:cubicBezTo>
                  <a:pt x="3572359" y="48204"/>
                  <a:pt x="3576404" y="41197"/>
                  <a:pt x="3581710" y="34918"/>
                </a:cubicBezTo>
                <a:cubicBezTo>
                  <a:pt x="3591061" y="21633"/>
                  <a:pt x="3601050" y="21795"/>
                  <a:pt x="3608349" y="35351"/>
                </a:cubicBezTo>
                <a:cubicBezTo>
                  <a:pt x="3623305" y="58933"/>
                  <a:pt x="3640857" y="63462"/>
                  <a:pt x="3664694" y="45461"/>
                </a:cubicBezTo>
                <a:cubicBezTo>
                  <a:pt x="3666764" y="44787"/>
                  <a:pt x="3669642" y="42712"/>
                  <a:pt x="3672521" y="40638"/>
                </a:cubicBezTo>
                <a:cubicBezTo>
                  <a:pt x="3693931" y="26841"/>
                  <a:pt x="3693931" y="26841"/>
                  <a:pt x="3693105" y="2074"/>
                </a:cubicBezTo>
                <a:cubicBezTo>
                  <a:pt x="3693914" y="673"/>
                  <a:pt x="3695175" y="1401"/>
                  <a:pt x="3695984" y="0"/>
                </a:cubicBezTo>
                <a:close/>
              </a:path>
            </a:pathLst>
          </a:custGeom>
        </p:spPr>
      </p:pic>
      <p:grpSp>
        <p:nvGrpSpPr>
          <p:cNvPr id="6" name="Group 5">
            <a:extLst>
              <a:ext uri="{FF2B5EF4-FFF2-40B4-BE49-F238E27FC236}">
                <a16:creationId xmlns:a16="http://schemas.microsoft.com/office/drawing/2014/main" id="{0294B0A7-1603-EC9F-07CB-2DC2742134F6}"/>
              </a:ext>
            </a:extLst>
          </p:cNvPr>
          <p:cNvGrpSpPr/>
          <p:nvPr/>
        </p:nvGrpSpPr>
        <p:grpSpPr>
          <a:xfrm>
            <a:off x="373837" y="332509"/>
            <a:ext cx="5148754" cy="904312"/>
            <a:chOff x="193040" y="152125"/>
            <a:chExt cx="6175781" cy="1084696"/>
          </a:xfrm>
        </p:grpSpPr>
        <p:grpSp>
          <p:nvGrpSpPr>
            <p:cNvPr id="7" name="Group 6">
              <a:extLst>
                <a:ext uri="{FF2B5EF4-FFF2-40B4-BE49-F238E27FC236}">
                  <a16:creationId xmlns:a16="http://schemas.microsoft.com/office/drawing/2014/main" id="{9C6673FA-659F-36CA-3901-2057C2845361}"/>
                </a:ext>
              </a:extLst>
            </p:cNvPr>
            <p:cNvGrpSpPr/>
            <p:nvPr/>
          </p:nvGrpSpPr>
          <p:grpSpPr>
            <a:xfrm rot="1888331">
              <a:off x="5756049" y="152125"/>
              <a:ext cx="612772" cy="525096"/>
              <a:chOff x="8426854" y="66578"/>
              <a:chExt cx="612772" cy="525096"/>
            </a:xfrm>
            <a:solidFill>
              <a:srgbClr val="12664A"/>
            </a:solidFill>
          </p:grpSpPr>
          <p:sp>
            <p:nvSpPr>
              <p:cNvPr id="13" name="Freeform: Shape 12">
                <a:extLst>
                  <a:ext uri="{FF2B5EF4-FFF2-40B4-BE49-F238E27FC236}">
                    <a16:creationId xmlns:a16="http://schemas.microsoft.com/office/drawing/2014/main" id="{1868FCBC-8125-E92C-29C0-075E11FA5922}"/>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C460AC65-AE0E-5431-10AC-5D7A16002507}"/>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8" name="Group 7">
              <a:extLst>
                <a:ext uri="{FF2B5EF4-FFF2-40B4-BE49-F238E27FC236}">
                  <a16:creationId xmlns:a16="http://schemas.microsoft.com/office/drawing/2014/main" id="{C92F24E9-8890-D056-B8E6-CCCFEFCD5CE0}"/>
                </a:ext>
              </a:extLst>
            </p:cNvPr>
            <p:cNvGrpSpPr/>
            <p:nvPr/>
          </p:nvGrpSpPr>
          <p:grpSpPr>
            <a:xfrm rot="16200000">
              <a:off x="149202" y="440319"/>
              <a:ext cx="612772" cy="525096"/>
              <a:chOff x="8426854" y="66578"/>
              <a:chExt cx="612772" cy="525096"/>
            </a:xfrm>
            <a:solidFill>
              <a:srgbClr val="12664A"/>
            </a:solidFill>
          </p:grpSpPr>
          <p:sp>
            <p:nvSpPr>
              <p:cNvPr id="11" name="Freeform: Shape 10">
                <a:extLst>
                  <a:ext uri="{FF2B5EF4-FFF2-40B4-BE49-F238E27FC236}">
                    <a16:creationId xmlns:a16="http://schemas.microsoft.com/office/drawing/2014/main" id="{9BAC16FB-9FD9-170A-0837-F698EEBA53A8}"/>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51AF098A-4898-B7F2-231D-67E816B4DDCF}"/>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9" name="Rectangle 8">
              <a:extLst>
                <a:ext uri="{FF2B5EF4-FFF2-40B4-BE49-F238E27FC236}">
                  <a16:creationId xmlns:a16="http://schemas.microsoft.com/office/drawing/2014/main" id="{8904B28A-C736-BC9E-20DE-58279C0DDE31}"/>
                </a:ext>
              </a:extLst>
            </p:cNvPr>
            <p:cNvSpPr/>
            <p:nvPr/>
          </p:nvSpPr>
          <p:spPr>
            <a:xfrm>
              <a:off x="1958345" y="1145381"/>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91EDB525-CB9B-8767-F835-EABC211DEED6}"/>
                </a:ext>
              </a:extLst>
            </p:cNvPr>
            <p:cNvSpPr txBox="1"/>
            <p:nvPr/>
          </p:nvSpPr>
          <p:spPr>
            <a:xfrm>
              <a:off x="603184" y="399797"/>
              <a:ext cx="5492815" cy="627587"/>
            </a:xfrm>
            <a:prstGeom prst="rect">
              <a:avLst/>
            </a:prstGeom>
            <a:noFill/>
          </p:spPr>
          <p:txBody>
            <a:bodyPr wrap="square" rtlCol="0">
              <a:spAutoFit/>
            </a:bodyPr>
            <a:lstStyle/>
            <a:p>
              <a:pPr algn="ctr" rtl="1"/>
              <a:r>
                <a:rPr lang="fa-IR" sz="2800" b="1" dirty="0">
                  <a:latin typeface="Shabnam" panose="020B0603030804020204" pitchFamily="34" charset="-78"/>
                  <a:cs typeface="Shabnam" panose="020B0603030804020204" pitchFamily="34" charset="-78"/>
                </a:rPr>
                <a:t>حفاظت از محیط زیست</a:t>
              </a:r>
              <a:endParaRPr lang="en-US" sz="2800" b="1" dirty="0">
                <a:latin typeface="Shabnam" panose="020B0603030804020204" pitchFamily="34" charset="-78"/>
                <a:cs typeface="Shabnam" panose="020B0603030804020204" pitchFamily="34" charset="-78"/>
              </a:endParaRPr>
            </a:p>
          </p:txBody>
        </p:sp>
      </p:grpSp>
      <p:sp>
        <p:nvSpPr>
          <p:cNvPr id="15" name="TextBox 14">
            <a:extLst>
              <a:ext uri="{FF2B5EF4-FFF2-40B4-BE49-F238E27FC236}">
                <a16:creationId xmlns:a16="http://schemas.microsoft.com/office/drawing/2014/main" id="{B88C22D1-D33B-F94B-17BB-E14D589EF061}"/>
              </a:ext>
            </a:extLst>
          </p:cNvPr>
          <p:cNvSpPr txBox="1"/>
          <p:nvPr/>
        </p:nvSpPr>
        <p:spPr>
          <a:xfrm>
            <a:off x="329964" y="1541297"/>
            <a:ext cx="5318225" cy="4316566"/>
          </a:xfrm>
          <a:prstGeom prst="rect">
            <a:avLst/>
          </a:prstGeom>
          <a:noFill/>
        </p:spPr>
        <p:txBody>
          <a:bodyPr wrap="square" rtlCol="0">
            <a:spAutoFit/>
          </a:bodyPr>
          <a:lstStyle/>
          <a:p>
            <a:pPr algn="justLow" rtl="1">
              <a:lnSpc>
                <a:spcPct val="4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30190218"/>
      </p:ext>
    </p:extLst>
  </p:cSld>
  <p:clrMapOvr>
    <a:masterClrMapping/>
  </p:clrMapOvr>
  <mc:AlternateContent xmlns:mc="http://schemas.openxmlformats.org/markup-compatibility/2006">
    <mc:Choice xmlns:p14="http://schemas.microsoft.com/office/powerpoint/2010/main" Requires="p14">
      <p:transition spd="slow" p14:dur="1200">
        <p14:prism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C13C719-59F7-4F09-8925-9EAD5EA61012}"/>
              </a:ext>
            </a:extLst>
          </p:cNvPr>
          <p:cNvSpPr/>
          <p:nvPr/>
        </p:nvSpPr>
        <p:spPr>
          <a:xfrm>
            <a:off x="5638800" y="3937000"/>
            <a:ext cx="6553200" cy="2921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8BA112BF-2783-4BD6-8F5D-B05A6B7F11D6}"/>
              </a:ext>
            </a:extLst>
          </p:cNvPr>
          <p:cNvSpPr txBox="1"/>
          <p:nvPr/>
        </p:nvSpPr>
        <p:spPr>
          <a:xfrm>
            <a:off x="8230905" y="4302899"/>
            <a:ext cx="3502882" cy="854080"/>
          </a:xfrm>
          <a:prstGeom prst="rect">
            <a:avLst/>
          </a:prstGeom>
          <a:noFill/>
        </p:spPr>
        <p:txBody>
          <a:bodyPr wrap="none" rtlCol="0">
            <a:spAutoFit/>
          </a:bodyPr>
          <a:lstStyle/>
          <a:p>
            <a:pPr algn="r" rtl="1">
              <a:lnSpc>
                <a:spcPct val="150000"/>
              </a:lnSpc>
            </a:pPr>
            <a:r>
              <a:rPr lang="fa-IR" sz="3600" b="1" dirty="0">
                <a:solidFill>
                  <a:schemeClr val="bg1"/>
                </a:solidFill>
                <a:latin typeface="Shabnam" panose="020B0603030804020204" pitchFamily="34" charset="-78"/>
                <a:cs typeface="Shabnam" panose="020B0603030804020204" pitchFamily="34" charset="-78"/>
              </a:rPr>
              <a:t>عوامل </a:t>
            </a:r>
            <a:r>
              <a:rPr lang="fa-IR" sz="3600" b="1" dirty="0">
                <a:solidFill>
                  <a:srgbClr val="9DEE32"/>
                </a:solidFill>
                <a:latin typeface="Shabnam" panose="020B0603030804020204" pitchFamily="34" charset="-78"/>
                <a:cs typeface="Shabnam" panose="020B0603030804020204" pitchFamily="34" charset="-78"/>
              </a:rPr>
              <a:t>موثر آلودگی</a:t>
            </a:r>
          </a:p>
        </p:txBody>
      </p:sp>
      <p:sp>
        <p:nvSpPr>
          <p:cNvPr id="6" name="TextBox 5">
            <a:extLst>
              <a:ext uri="{FF2B5EF4-FFF2-40B4-BE49-F238E27FC236}">
                <a16:creationId xmlns:a16="http://schemas.microsoft.com/office/drawing/2014/main" id="{46A47620-3438-40CC-80B3-6EE305837206}"/>
              </a:ext>
            </a:extLst>
          </p:cNvPr>
          <p:cNvSpPr txBox="1"/>
          <p:nvPr/>
        </p:nvSpPr>
        <p:spPr>
          <a:xfrm>
            <a:off x="6337831" y="5176858"/>
            <a:ext cx="5453736" cy="600164"/>
          </a:xfrm>
          <a:prstGeom prst="rect">
            <a:avLst/>
          </a:prstGeom>
          <a:noFill/>
        </p:spPr>
        <p:txBody>
          <a:bodyPr wrap="none" rtlCol="0">
            <a:spAutoFit/>
          </a:bodyPr>
          <a:lstStyle/>
          <a:p>
            <a:pPr algn="r" rtl="1">
              <a:lnSpc>
                <a:spcPct val="150000"/>
              </a:lnSpc>
            </a:pPr>
            <a:r>
              <a:rPr lang="fa-IR" sz="2400" b="1" dirty="0">
                <a:solidFill>
                  <a:schemeClr val="bg1"/>
                </a:solidFill>
                <a:latin typeface="Shabnam" panose="020B0603030804020204" pitchFamily="34" charset="-78"/>
                <a:cs typeface="Shabnam" panose="020B0603030804020204" pitchFamily="34" charset="-78"/>
              </a:rPr>
              <a:t>محیط زیست ما شامل آب، هوا وخاک</a:t>
            </a:r>
            <a:r>
              <a:rPr lang="fa-IR" sz="2400" b="1" dirty="0">
                <a:solidFill>
                  <a:schemeClr val="bg1"/>
                </a:solidFill>
                <a:latin typeface="Shabnam" panose="020B0603030804020204" pitchFamily="34" charset="-78"/>
                <a:cs typeface="Shabnam" panose="020B0603030804020204" pitchFamily="34" charset="-78"/>
                <a:hlinkClick r:id="rId2">
                  <a:extLst>
                    <a:ext uri="{A12FA001-AC4F-418D-AE19-62706E023703}">
                      <ahyp:hlinkClr xmlns:ahyp="http://schemas.microsoft.com/office/drawing/2018/hyperlinkcolor" val="tx"/>
                    </a:ext>
                  </a:extLst>
                </a:hlinkClick>
              </a:rPr>
              <a:t> </a:t>
            </a:r>
            <a:r>
              <a:rPr lang="fa-IR" sz="2400" b="1" dirty="0">
                <a:solidFill>
                  <a:schemeClr val="bg1"/>
                </a:solidFill>
                <a:latin typeface="Shabnam" panose="020B0603030804020204" pitchFamily="34" charset="-78"/>
                <a:cs typeface="Shabnam" panose="020B0603030804020204" pitchFamily="34" charset="-78"/>
              </a:rPr>
              <a:t>است.</a:t>
            </a:r>
            <a:endParaRPr lang="en-ID" sz="2400" b="1" dirty="0">
              <a:solidFill>
                <a:schemeClr val="bg1"/>
              </a:solidFill>
              <a:latin typeface="Shabnam" panose="020B0603030804020204" pitchFamily="34" charset="-78"/>
              <a:cs typeface="Shabnam" panose="020B0603030804020204" pitchFamily="34" charset="-78"/>
            </a:endParaRPr>
          </a:p>
        </p:txBody>
      </p:sp>
      <p:sp>
        <p:nvSpPr>
          <p:cNvPr id="7" name="Freeform: Shape 6">
            <a:extLst>
              <a:ext uri="{FF2B5EF4-FFF2-40B4-BE49-F238E27FC236}">
                <a16:creationId xmlns:a16="http://schemas.microsoft.com/office/drawing/2014/main" id="{4AB7901A-9FEA-4D71-84C4-8E1DEE4AA2E1}"/>
              </a:ext>
            </a:extLst>
          </p:cNvPr>
          <p:cNvSpPr/>
          <p:nvPr/>
        </p:nvSpPr>
        <p:spPr>
          <a:xfrm rot="5400000">
            <a:off x="11082193" y="5742978"/>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bg1"/>
          </a:solidFill>
          <a:ln w="9525" cap="flat">
            <a:noFill/>
            <a:prstDash val="solid"/>
            <a:miter/>
          </a:ln>
        </p:spPr>
        <p:txBody>
          <a:bodyPr rtlCol="0" anchor="ctr"/>
          <a:lstStyle/>
          <a:p>
            <a:endParaRPr lang="en-ID">
              <a:solidFill>
                <a:schemeClr val="bg1"/>
              </a:solidFill>
            </a:endParaRPr>
          </a:p>
        </p:txBody>
      </p:sp>
      <p:sp>
        <p:nvSpPr>
          <p:cNvPr id="13" name="Freeform: Shape 12">
            <a:extLst>
              <a:ext uri="{FF2B5EF4-FFF2-40B4-BE49-F238E27FC236}">
                <a16:creationId xmlns:a16="http://schemas.microsoft.com/office/drawing/2014/main" id="{D1235CEE-9BDE-474C-87D0-C09A6DFA6E66}"/>
              </a:ext>
            </a:extLst>
          </p:cNvPr>
          <p:cNvSpPr/>
          <p:nvPr/>
        </p:nvSpPr>
        <p:spPr>
          <a:xfrm>
            <a:off x="-621739" y="-1079501"/>
            <a:ext cx="2159000" cy="2159002"/>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accent4"/>
          </a:solidFill>
          <a:ln w="9525" cap="flat">
            <a:noFill/>
            <a:prstDash val="solid"/>
            <a:miter/>
          </a:ln>
        </p:spPr>
        <p:txBody>
          <a:bodyPr rtlCol="0" anchor="ctr"/>
          <a:lstStyle/>
          <a:p>
            <a:endParaRPr lang="en-ID"/>
          </a:p>
        </p:txBody>
      </p:sp>
      <p:pic>
        <p:nvPicPr>
          <p:cNvPr id="2" name="Picture Placeholder 1"/>
          <p:cNvPicPr>
            <a:picLocks noGrp="1" noChangeAspect="1"/>
          </p:cNvPicPr>
          <p:nvPr>
            <p:ph type="pic" sz="quarter" idx="10"/>
          </p:nvPr>
        </p:nvPicPr>
        <p:blipFill rotWithShape="1">
          <a:blip r:embed="rId3" cstate="hqprint">
            <a:extLst>
              <a:ext uri="{28A0092B-C50C-407E-A947-70E740481C1C}">
                <a14:useLocalDpi xmlns:a14="http://schemas.microsoft.com/office/drawing/2010/main" val="0"/>
              </a:ext>
            </a:extLst>
          </a:blip>
          <a:srcRect l="7309" r="-133"/>
          <a:stretch/>
        </p:blipFill>
        <p:spPr/>
      </p:pic>
      <p:grpSp>
        <p:nvGrpSpPr>
          <p:cNvPr id="4" name="Graphic 3">
            <a:extLst>
              <a:ext uri="{FF2B5EF4-FFF2-40B4-BE49-F238E27FC236}">
                <a16:creationId xmlns:a16="http://schemas.microsoft.com/office/drawing/2014/main" id="{232F5D57-73E4-220E-42BD-B18E1CC20CEB}"/>
              </a:ext>
            </a:extLst>
          </p:cNvPr>
          <p:cNvGrpSpPr/>
          <p:nvPr/>
        </p:nvGrpSpPr>
        <p:grpSpPr>
          <a:xfrm>
            <a:off x="6096000" y="785815"/>
            <a:ext cx="820920" cy="864466"/>
            <a:chOff x="6887575" y="2279484"/>
            <a:chExt cx="713937" cy="751808"/>
          </a:xfrm>
        </p:grpSpPr>
        <p:sp>
          <p:nvSpPr>
            <p:cNvPr id="8" name="Freeform: Shape 7">
              <a:extLst>
                <a:ext uri="{FF2B5EF4-FFF2-40B4-BE49-F238E27FC236}">
                  <a16:creationId xmlns:a16="http://schemas.microsoft.com/office/drawing/2014/main" id="{464B6C28-E9E9-5F6C-D6FF-EE18448AA17C}"/>
                </a:ext>
              </a:extLst>
            </p:cNvPr>
            <p:cNvSpPr/>
            <p:nvPr/>
          </p:nvSpPr>
          <p:spPr>
            <a:xfrm>
              <a:off x="7220375" y="2626481"/>
              <a:ext cx="381136" cy="374897"/>
            </a:xfrm>
            <a:custGeom>
              <a:avLst/>
              <a:gdLst>
                <a:gd name="connsiteX0" fmla="*/ 377060 w 381136"/>
                <a:gd name="connsiteY0" fmla="*/ 4018 h 374897"/>
                <a:gd name="connsiteX1" fmla="*/ 7413 w 381136"/>
                <a:gd name="connsiteY1" fmla="*/ 367607 h 374897"/>
                <a:gd name="connsiteX2" fmla="*/ 377060 w 381136"/>
                <a:gd name="connsiteY2" fmla="*/ 4018 h 374897"/>
              </a:gdLst>
              <a:ahLst/>
              <a:cxnLst>
                <a:cxn ang="0">
                  <a:pos x="connsiteX0" y="connsiteY0"/>
                </a:cxn>
                <a:cxn ang="0">
                  <a:pos x="connsiteX1" y="connsiteY1"/>
                </a:cxn>
                <a:cxn ang="0">
                  <a:pos x="connsiteX2" y="connsiteY2"/>
                </a:cxn>
              </a:cxnLst>
              <a:rect l="l" t="t" r="r" b="b"/>
              <a:pathLst>
                <a:path w="381136" h="374897">
                  <a:moveTo>
                    <a:pt x="377060" y="4018"/>
                  </a:moveTo>
                  <a:cubicBezTo>
                    <a:pt x="377060" y="4018"/>
                    <a:pt x="-61852" y="-64847"/>
                    <a:pt x="7413" y="367607"/>
                  </a:cubicBezTo>
                  <a:cubicBezTo>
                    <a:pt x="447011" y="435729"/>
                    <a:pt x="377060" y="4018"/>
                    <a:pt x="377060" y="4018"/>
                  </a:cubicBezTo>
                  <a:close/>
                </a:path>
              </a:pathLst>
            </a:custGeom>
            <a:solidFill>
              <a:srgbClr val="A7D3BF"/>
            </a:solidFill>
            <a:ln w="5715" cap="flat">
              <a:noFill/>
              <a:prstDash val="solid"/>
              <a:miter/>
            </a:ln>
          </p:spPr>
          <p:txBody>
            <a:bodyPr rtlCol="0" anchor="ctr"/>
            <a:lstStyle/>
            <a:p>
              <a:endParaRPr lang="en-US"/>
            </a:p>
          </p:txBody>
        </p:sp>
        <p:grpSp>
          <p:nvGrpSpPr>
            <p:cNvPr id="9" name="Graphic 3">
              <a:extLst>
                <a:ext uri="{FF2B5EF4-FFF2-40B4-BE49-F238E27FC236}">
                  <a16:creationId xmlns:a16="http://schemas.microsoft.com/office/drawing/2014/main" id="{757FC230-D2A0-F944-BF0D-916B5D5D94DA}"/>
                </a:ext>
              </a:extLst>
            </p:cNvPr>
            <p:cNvGrpSpPr/>
            <p:nvPr/>
          </p:nvGrpSpPr>
          <p:grpSpPr>
            <a:xfrm>
              <a:off x="6887575" y="2279484"/>
              <a:ext cx="687794" cy="751808"/>
              <a:chOff x="6887575" y="2279484"/>
              <a:chExt cx="687794" cy="751808"/>
            </a:xfrm>
            <a:noFill/>
          </p:grpSpPr>
          <p:grpSp>
            <p:nvGrpSpPr>
              <p:cNvPr id="11" name="Graphic 3">
                <a:extLst>
                  <a:ext uri="{FF2B5EF4-FFF2-40B4-BE49-F238E27FC236}">
                    <a16:creationId xmlns:a16="http://schemas.microsoft.com/office/drawing/2014/main" id="{6B3A41CC-A9C8-FA40-E241-EC62811D89DA}"/>
                  </a:ext>
                </a:extLst>
              </p:cNvPr>
              <p:cNvGrpSpPr/>
              <p:nvPr/>
            </p:nvGrpSpPr>
            <p:grpSpPr>
              <a:xfrm>
                <a:off x="6887575" y="2279484"/>
                <a:ext cx="619505" cy="619506"/>
                <a:chOff x="6887575" y="2279484"/>
                <a:chExt cx="619505" cy="619506"/>
              </a:xfrm>
              <a:noFill/>
            </p:grpSpPr>
            <p:sp>
              <p:nvSpPr>
                <p:cNvPr id="18" name="Freeform: Shape 17">
                  <a:extLst>
                    <a:ext uri="{FF2B5EF4-FFF2-40B4-BE49-F238E27FC236}">
                      <a16:creationId xmlns:a16="http://schemas.microsoft.com/office/drawing/2014/main" id="{9FD29381-DC96-71AA-AD35-BDE7187E1D41}"/>
                    </a:ext>
                  </a:extLst>
                </p:cNvPr>
                <p:cNvSpPr/>
                <p:nvPr/>
              </p:nvSpPr>
              <p:spPr>
                <a:xfrm>
                  <a:off x="6887575" y="2279484"/>
                  <a:ext cx="619505" cy="619506"/>
                </a:xfrm>
                <a:custGeom>
                  <a:avLst/>
                  <a:gdLst>
                    <a:gd name="connsiteX0" fmla="*/ 309753 w 619505"/>
                    <a:gd name="connsiteY0" fmla="*/ 619506 h 619506"/>
                    <a:gd name="connsiteX1" fmla="*/ 0 w 619505"/>
                    <a:gd name="connsiteY1" fmla="*/ 309753 h 619506"/>
                    <a:gd name="connsiteX2" fmla="*/ 309753 w 619505"/>
                    <a:gd name="connsiteY2" fmla="*/ 0 h 619506"/>
                    <a:gd name="connsiteX3" fmla="*/ 619506 w 619505"/>
                    <a:gd name="connsiteY3" fmla="*/ 309753 h 619506"/>
                    <a:gd name="connsiteX4" fmla="*/ 619391 w 619505"/>
                    <a:gd name="connsiteY4" fmla="*/ 317640 h 619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05" h="619506">
                      <a:moveTo>
                        <a:pt x="309753" y="619506"/>
                      </a:moveTo>
                      <a:cubicBezTo>
                        <a:pt x="138703" y="619506"/>
                        <a:pt x="0" y="480803"/>
                        <a:pt x="0" y="309753"/>
                      </a:cubicBezTo>
                      <a:cubicBezTo>
                        <a:pt x="0" y="138703"/>
                        <a:pt x="138703" y="0"/>
                        <a:pt x="309753" y="0"/>
                      </a:cubicBezTo>
                      <a:cubicBezTo>
                        <a:pt x="480803" y="0"/>
                        <a:pt x="619506" y="138703"/>
                        <a:pt x="619506" y="309753"/>
                      </a:cubicBezTo>
                      <a:cubicBezTo>
                        <a:pt x="619506" y="312382"/>
                        <a:pt x="619449" y="315011"/>
                        <a:pt x="619391" y="317640"/>
                      </a:cubicBezTo>
                    </a:path>
                  </a:pathLst>
                </a:custGeom>
                <a:noFill/>
                <a:ln w="25525" cap="rnd">
                  <a:solidFill>
                    <a:srgbClr val="414042"/>
                  </a:solidFill>
                  <a:prstDash val="solid"/>
                  <a:round/>
                </a:ln>
              </p:spPr>
              <p:txBody>
                <a:bodyPr rtlCol="0" anchor="ctr"/>
                <a:lstStyle/>
                <a:p>
                  <a:endParaRPr lang="en-US"/>
                </a:p>
              </p:txBody>
            </p:sp>
            <p:sp>
              <p:nvSpPr>
                <p:cNvPr id="19" name="Freeform: Shape 18">
                  <a:extLst>
                    <a:ext uri="{FF2B5EF4-FFF2-40B4-BE49-F238E27FC236}">
                      <a16:creationId xmlns:a16="http://schemas.microsoft.com/office/drawing/2014/main" id="{1E2E8DAD-BBDE-F865-F853-D197A811C0BC}"/>
                    </a:ext>
                  </a:extLst>
                </p:cNvPr>
                <p:cNvSpPr/>
                <p:nvPr/>
              </p:nvSpPr>
              <p:spPr>
                <a:xfrm>
                  <a:off x="7197328" y="2279484"/>
                  <a:ext cx="5715" cy="619505"/>
                </a:xfrm>
                <a:custGeom>
                  <a:avLst/>
                  <a:gdLst>
                    <a:gd name="connsiteX0" fmla="*/ 0 w 5715"/>
                    <a:gd name="connsiteY0" fmla="*/ 0 h 619505"/>
                    <a:gd name="connsiteX1" fmla="*/ 0 w 5715"/>
                    <a:gd name="connsiteY1" fmla="*/ 619506 h 619505"/>
                  </a:gdLst>
                  <a:ahLst/>
                  <a:cxnLst>
                    <a:cxn ang="0">
                      <a:pos x="connsiteX0" y="connsiteY0"/>
                    </a:cxn>
                    <a:cxn ang="0">
                      <a:pos x="connsiteX1" y="connsiteY1"/>
                    </a:cxn>
                  </a:cxnLst>
                  <a:rect l="l" t="t" r="r" b="b"/>
                  <a:pathLst>
                    <a:path w="5715" h="619505">
                      <a:moveTo>
                        <a:pt x="0" y="0"/>
                      </a:moveTo>
                      <a:lnTo>
                        <a:pt x="0" y="619506"/>
                      </a:lnTo>
                    </a:path>
                  </a:pathLst>
                </a:custGeom>
                <a:ln w="25525" cap="rnd">
                  <a:solidFill>
                    <a:srgbClr val="414042"/>
                  </a:solidFill>
                  <a:prstDash val="solid"/>
                  <a:round/>
                </a:ln>
              </p:spPr>
              <p:txBody>
                <a:bodyPr rtlCol="0" anchor="ctr"/>
                <a:lstStyle/>
                <a:p>
                  <a:endParaRPr lang="en-US"/>
                </a:p>
              </p:txBody>
            </p:sp>
            <p:grpSp>
              <p:nvGrpSpPr>
                <p:cNvPr id="20" name="Graphic 3">
                  <a:extLst>
                    <a:ext uri="{FF2B5EF4-FFF2-40B4-BE49-F238E27FC236}">
                      <a16:creationId xmlns:a16="http://schemas.microsoft.com/office/drawing/2014/main" id="{C2A6BDAB-E6D8-FB57-C48D-6973B74AE7FD}"/>
                    </a:ext>
                  </a:extLst>
                </p:cNvPr>
                <p:cNvGrpSpPr/>
                <p:nvPr/>
              </p:nvGrpSpPr>
              <p:grpSpPr>
                <a:xfrm>
                  <a:off x="7024951" y="2286285"/>
                  <a:ext cx="344707" cy="605904"/>
                  <a:chOff x="7024951" y="2286285"/>
                  <a:chExt cx="344707" cy="605904"/>
                </a:xfrm>
                <a:noFill/>
              </p:grpSpPr>
              <p:sp>
                <p:nvSpPr>
                  <p:cNvPr id="25" name="Freeform: Shape 24">
                    <a:extLst>
                      <a:ext uri="{FF2B5EF4-FFF2-40B4-BE49-F238E27FC236}">
                        <a16:creationId xmlns:a16="http://schemas.microsoft.com/office/drawing/2014/main" id="{74489BAE-961F-EB71-3AF6-14B1E8188901}"/>
                      </a:ext>
                    </a:extLst>
                  </p:cNvPr>
                  <p:cNvSpPr/>
                  <p:nvPr/>
                </p:nvSpPr>
                <p:spPr>
                  <a:xfrm>
                    <a:off x="7024951" y="2286285"/>
                    <a:ext cx="106654" cy="605904"/>
                  </a:xfrm>
                  <a:custGeom>
                    <a:avLst/>
                    <a:gdLst>
                      <a:gd name="connsiteX0" fmla="*/ 106655 w 106654"/>
                      <a:gd name="connsiteY0" fmla="*/ 0 h 605904"/>
                      <a:gd name="connsiteX1" fmla="*/ 106655 w 106654"/>
                      <a:gd name="connsiteY1" fmla="*/ 605904 h 605904"/>
                    </a:gdLst>
                    <a:ahLst/>
                    <a:cxnLst>
                      <a:cxn ang="0">
                        <a:pos x="connsiteX0" y="connsiteY0"/>
                      </a:cxn>
                      <a:cxn ang="0">
                        <a:pos x="connsiteX1" y="connsiteY1"/>
                      </a:cxn>
                    </a:cxnLst>
                    <a:rect l="l" t="t" r="r" b="b"/>
                    <a:pathLst>
                      <a:path w="106654" h="605904">
                        <a:moveTo>
                          <a:pt x="106655" y="0"/>
                        </a:moveTo>
                        <a:cubicBezTo>
                          <a:pt x="106655" y="0"/>
                          <a:pt x="-133318" y="296609"/>
                          <a:pt x="106655" y="605904"/>
                        </a:cubicBezTo>
                      </a:path>
                    </a:pathLst>
                  </a:custGeom>
                  <a:noFill/>
                  <a:ln w="25525" cap="rnd">
                    <a:solidFill>
                      <a:srgbClr val="414042"/>
                    </a:solidFill>
                    <a:prstDash val="solid"/>
                    <a:round/>
                  </a:ln>
                </p:spPr>
                <p:txBody>
                  <a:bodyPr rtlCol="0" anchor="ctr"/>
                  <a:lstStyle/>
                  <a:p>
                    <a:endParaRPr lang="en-US"/>
                  </a:p>
                </p:txBody>
              </p:sp>
              <p:sp>
                <p:nvSpPr>
                  <p:cNvPr id="26" name="Freeform: Shape 25">
                    <a:extLst>
                      <a:ext uri="{FF2B5EF4-FFF2-40B4-BE49-F238E27FC236}">
                        <a16:creationId xmlns:a16="http://schemas.microsoft.com/office/drawing/2014/main" id="{9A257A2F-20BC-0FDA-66C4-3BAFDABD638E}"/>
                      </a:ext>
                    </a:extLst>
                  </p:cNvPr>
                  <p:cNvSpPr/>
                  <p:nvPr/>
                </p:nvSpPr>
                <p:spPr>
                  <a:xfrm>
                    <a:off x="7262993" y="2286285"/>
                    <a:ext cx="106665" cy="332098"/>
                  </a:xfrm>
                  <a:custGeom>
                    <a:avLst/>
                    <a:gdLst>
                      <a:gd name="connsiteX0" fmla="*/ 0 w 106665"/>
                      <a:gd name="connsiteY0" fmla="*/ 0 h 332098"/>
                      <a:gd name="connsiteX1" fmla="*/ 106184 w 106665"/>
                      <a:gd name="connsiteY1" fmla="*/ 332099 h 332098"/>
                    </a:gdLst>
                    <a:ahLst/>
                    <a:cxnLst>
                      <a:cxn ang="0">
                        <a:pos x="connsiteX0" y="connsiteY0"/>
                      </a:cxn>
                      <a:cxn ang="0">
                        <a:pos x="connsiteX1" y="connsiteY1"/>
                      </a:cxn>
                    </a:cxnLst>
                    <a:rect l="l" t="t" r="r" b="b"/>
                    <a:pathLst>
                      <a:path w="106665" h="332098">
                        <a:moveTo>
                          <a:pt x="0" y="0"/>
                        </a:moveTo>
                        <a:cubicBezTo>
                          <a:pt x="0" y="0"/>
                          <a:pt x="114986" y="142075"/>
                          <a:pt x="106184" y="332099"/>
                        </a:cubicBezTo>
                      </a:path>
                    </a:pathLst>
                  </a:custGeom>
                  <a:noFill/>
                  <a:ln w="25525" cap="rnd">
                    <a:solidFill>
                      <a:srgbClr val="414042"/>
                    </a:solidFill>
                    <a:prstDash val="solid"/>
                    <a:round/>
                  </a:ln>
                </p:spPr>
                <p:txBody>
                  <a:bodyPr rtlCol="0" anchor="ctr"/>
                  <a:lstStyle/>
                  <a:p>
                    <a:endParaRPr lang="en-US"/>
                  </a:p>
                </p:txBody>
              </p:sp>
            </p:grpSp>
            <p:sp>
              <p:nvSpPr>
                <p:cNvPr id="21" name="Freeform: Shape 20">
                  <a:extLst>
                    <a:ext uri="{FF2B5EF4-FFF2-40B4-BE49-F238E27FC236}">
                      <a16:creationId xmlns:a16="http://schemas.microsoft.com/office/drawing/2014/main" id="{FEDD11A5-5B93-3B52-91F9-1776BE8F7611}"/>
                    </a:ext>
                  </a:extLst>
                </p:cNvPr>
                <p:cNvSpPr/>
                <p:nvPr/>
              </p:nvSpPr>
              <p:spPr>
                <a:xfrm>
                  <a:off x="7446845" y="2577807"/>
                  <a:ext cx="59721" cy="23317"/>
                </a:xfrm>
                <a:custGeom>
                  <a:avLst/>
                  <a:gdLst>
                    <a:gd name="connsiteX0" fmla="*/ 0 w 59721"/>
                    <a:gd name="connsiteY0" fmla="*/ 23317 h 23317"/>
                    <a:gd name="connsiteX1" fmla="*/ 59721 w 59721"/>
                    <a:gd name="connsiteY1" fmla="*/ 0 h 23317"/>
                  </a:gdLst>
                  <a:ahLst/>
                  <a:cxnLst>
                    <a:cxn ang="0">
                      <a:pos x="connsiteX0" y="connsiteY0"/>
                    </a:cxn>
                    <a:cxn ang="0">
                      <a:pos x="connsiteX1" y="connsiteY1"/>
                    </a:cxn>
                  </a:cxnLst>
                  <a:rect l="l" t="t" r="r" b="b"/>
                  <a:pathLst>
                    <a:path w="59721" h="23317">
                      <a:moveTo>
                        <a:pt x="0" y="23317"/>
                      </a:moveTo>
                      <a:cubicBezTo>
                        <a:pt x="19602" y="16459"/>
                        <a:pt x="39490" y="8744"/>
                        <a:pt x="59721" y="0"/>
                      </a:cubicBezTo>
                    </a:path>
                  </a:pathLst>
                </a:custGeom>
                <a:noFill/>
                <a:ln w="25525" cap="rnd">
                  <a:solidFill>
                    <a:srgbClr val="414042"/>
                  </a:solidFill>
                  <a:prstDash val="solid"/>
                  <a:round/>
                </a:ln>
              </p:spPr>
              <p:txBody>
                <a:bodyPr rtlCol="0" anchor="ctr"/>
                <a:lstStyle/>
                <a:p>
                  <a:endParaRPr lang="en-US"/>
                </a:p>
              </p:txBody>
            </p:sp>
            <p:sp>
              <p:nvSpPr>
                <p:cNvPr id="22" name="Freeform: Shape 21">
                  <a:extLst>
                    <a:ext uri="{FF2B5EF4-FFF2-40B4-BE49-F238E27FC236}">
                      <a16:creationId xmlns:a16="http://schemas.microsoft.com/office/drawing/2014/main" id="{CA24BC32-11B2-7456-9301-B721BDFCD5C8}"/>
                    </a:ext>
                  </a:extLst>
                </p:cNvPr>
                <p:cNvSpPr/>
                <p:nvPr/>
              </p:nvSpPr>
              <p:spPr>
                <a:xfrm>
                  <a:off x="6887575" y="2583922"/>
                  <a:ext cx="450113" cy="62995"/>
                </a:xfrm>
                <a:custGeom>
                  <a:avLst/>
                  <a:gdLst>
                    <a:gd name="connsiteX0" fmla="*/ 0 w 450113"/>
                    <a:gd name="connsiteY0" fmla="*/ 0 h 62995"/>
                    <a:gd name="connsiteX1" fmla="*/ 450113 w 450113"/>
                    <a:gd name="connsiteY1" fmla="*/ 47263 h 62995"/>
                  </a:gdLst>
                  <a:ahLst/>
                  <a:cxnLst>
                    <a:cxn ang="0">
                      <a:pos x="connsiteX0" y="connsiteY0"/>
                    </a:cxn>
                    <a:cxn ang="0">
                      <a:pos x="connsiteX1" y="connsiteY1"/>
                    </a:cxn>
                  </a:cxnLst>
                  <a:rect l="l" t="t" r="r" b="b"/>
                  <a:pathLst>
                    <a:path w="450113" h="62995">
                      <a:moveTo>
                        <a:pt x="0" y="0"/>
                      </a:moveTo>
                      <a:cubicBezTo>
                        <a:pt x="228" y="-114"/>
                        <a:pt x="185337" y="100984"/>
                        <a:pt x="450113" y="47263"/>
                      </a:cubicBezTo>
                    </a:path>
                  </a:pathLst>
                </a:custGeom>
                <a:noFill/>
                <a:ln w="25525" cap="rnd">
                  <a:solidFill>
                    <a:srgbClr val="414042"/>
                  </a:solidFill>
                  <a:prstDash val="solid"/>
                  <a:round/>
                </a:ln>
              </p:spPr>
              <p:txBody>
                <a:bodyPr rtlCol="0" anchor="ctr"/>
                <a:lstStyle/>
                <a:p>
                  <a:endParaRPr lang="en-US"/>
                </a:p>
              </p:txBody>
            </p:sp>
            <p:sp>
              <p:nvSpPr>
                <p:cNvPr id="23" name="Freeform: Shape 22">
                  <a:extLst>
                    <a:ext uri="{FF2B5EF4-FFF2-40B4-BE49-F238E27FC236}">
                      <a16:creationId xmlns:a16="http://schemas.microsoft.com/office/drawing/2014/main" id="{2C23E7E5-8AF9-C2D3-A9F7-6CD298B483E7}"/>
                    </a:ext>
                  </a:extLst>
                </p:cNvPr>
                <p:cNvSpPr/>
                <p:nvPr/>
              </p:nvSpPr>
              <p:spPr>
                <a:xfrm>
                  <a:off x="6949125" y="2403843"/>
                  <a:ext cx="496347" cy="50241"/>
                </a:xfrm>
                <a:custGeom>
                  <a:avLst/>
                  <a:gdLst>
                    <a:gd name="connsiteX0" fmla="*/ 0 w 496347"/>
                    <a:gd name="connsiteY0" fmla="*/ 0 h 50241"/>
                    <a:gd name="connsiteX1" fmla="*/ 496348 w 496347"/>
                    <a:gd name="connsiteY1" fmla="*/ 0 h 50241"/>
                  </a:gdLst>
                  <a:ahLst/>
                  <a:cxnLst>
                    <a:cxn ang="0">
                      <a:pos x="connsiteX0" y="connsiteY0"/>
                    </a:cxn>
                    <a:cxn ang="0">
                      <a:pos x="connsiteX1" y="connsiteY1"/>
                    </a:cxn>
                  </a:cxnLst>
                  <a:rect l="l" t="t" r="r" b="b"/>
                  <a:pathLst>
                    <a:path w="496347" h="50241">
                      <a:moveTo>
                        <a:pt x="0" y="0"/>
                      </a:moveTo>
                      <a:cubicBezTo>
                        <a:pt x="0" y="0"/>
                        <a:pt x="212598" y="113043"/>
                        <a:pt x="496348" y="0"/>
                      </a:cubicBezTo>
                    </a:path>
                  </a:pathLst>
                </a:custGeom>
                <a:noFill/>
                <a:ln w="25525" cap="rnd">
                  <a:solidFill>
                    <a:srgbClr val="414042"/>
                  </a:solidFill>
                  <a:prstDash val="solid"/>
                  <a:round/>
                </a:ln>
              </p:spPr>
              <p:txBody>
                <a:bodyPr rtlCol="0" anchor="ctr"/>
                <a:lstStyle/>
                <a:p>
                  <a:endParaRPr lang="en-US"/>
                </a:p>
              </p:txBody>
            </p:sp>
            <p:sp>
              <p:nvSpPr>
                <p:cNvPr id="24" name="Freeform: Shape 23">
                  <a:extLst>
                    <a:ext uri="{FF2B5EF4-FFF2-40B4-BE49-F238E27FC236}">
                      <a16:creationId xmlns:a16="http://schemas.microsoft.com/office/drawing/2014/main" id="{337173DB-74BE-DD34-B8A5-08AEED504E10}"/>
                    </a:ext>
                  </a:extLst>
                </p:cNvPr>
                <p:cNvSpPr/>
                <p:nvPr/>
              </p:nvSpPr>
              <p:spPr>
                <a:xfrm>
                  <a:off x="6949125" y="2770631"/>
                  <a:ext cx="252031" cy="50261"/>
                </a:xfrm>
                <a:custGeom>
                  <a:avLst/>
                  <a:gdLst>
                    <a:gd name="connsiteX0" fmla="*/ 0 w 252031"/>
                    <a:gd name="connsiteY0" fmla="*/ 0 h 50261"/>
                    <a:gd name="connsiteX1" fmla="*/ 252031 w 252031"/>
                    <a:gd name="connsiteY1" fmla="*/ 50178 h 50261"/>
                  </a:gdLst>
                  <a:ahLst/>
                  <a:cxnLst>
                    <a:cxn ang="0">
                      <a:pos x="connsiteX0" y="connsiteY0"/>
                    </a:cxn>
                    <a:cxn ang="0">
                      <a:pos x="connsiteX1" y="connsiteY1"/>
                    </a:cxn>
                  </a:cxnLst>
                  <a:rect l="l" t="t" r="r" b="b"/>
                  <a:pathLst>
                    <a:path w="252031" h="50261">
                      <a:moveTo>
                        <a:pt x="0" y="0"/>
                      </a:moveTo>
                      <a:cubicBezTo>
                        <a:pt x="0" y="0"/>
                        <a:pt x="98984" y="52635"/>
                        <a:pt x="252031" y="50178"/>
                      </a:cubicBezTo>
                    </a:path>
                  </a:pathLst>
                </a:custGeom>
                <a:noFill/>
                <a:ln w="25525" cap="rnd">
                  <a:solidFill>
                    <a:srgbClr val="414042"/>
                  </a:solidFill>
                  <a:prstDash val="solid"/>
                  <a:round/>
                </a:ln>
              </p:spPr>
              <p:txBody>
                <a:bodyPr rtlCol="0" anchor="ctr"/>
                <a:lstStyle/>
                <a:p>
                  <a:endParaRPr lang="en-US"/>
                </a:p>
              </p:txBody>
            </p:sp>
          </p:grpSp>
          <p:grpSp>
            <p:nvGrpSpPr>
              <p:cNvPr id="12" name="Graphic 3">
                <a:extLst>
                  <a:ext uri="{FF2B5EF4-FFF2-40B4-BE49-F238E27FC236}">
                    <a16:creationId xmlns:a16="http://schemas.microsoft.com/office/drawing/2014/main" id="{CD88F5FC-8E81-79F3-B96F-EEEBAF0A3723}"/>
                  </a:ext>
                </a:extLst>
              </p:cNvPr>
              <p:cNvGrpSpPr/>
              <p:nvPr/>
            </p:nvGrpSpPr>
            <p:grpSpPr>
              <a:xfrm>
                <a:off x="7141150" y="2597129"/>
                <a:ext cx="434220" cy="434163"/>
                <a:chOff x="7141150" y="2597129"/>
                <a:chExt cx="434220" cy="434163"/>
              </a:xfrm>
              <a:noFill/>
            </p:grpSpPr>
            <p:sp>
              <p:nvSpPr>
                <p:cNvPr id="15" name="Freeform: Shape 14">
                  <a:extLst>
                    <a:ext uri="{FF2B5EF4-FFF2-40B4-BE49-F238E27FC236}">
                      <a16:creationId xmlns:a16="http://schemas.microsoft.com/office/drawing/2014/main" id="{EFF53726-7173-7BA3-046B-0F3236939C50}"/>
                    </a:ext>
                  </a:extLst>
                </p:cNvPr>
                <p:cNvSpPr/>
                <p:nvPr/>
              </p:nvSpPr>
              <p:spPr>
                <a:xfrm>
                  <a:off x="7196887" y="2597129"/>
                  <a:ext cx="378482" cy="378482"/>
                </a:xfrm>
                <a:custGeom>
                  <a:avLst/>
                  <a:gdLst>
                    <a:gd name="connsiteX0" fmla="*/ 374430 w 378482"/>
                    <a:gd name="connsiteY0" fmla="*/ 4053 h 378482"/>
                    <a:gd name="connsiteX1" fmla="*/ 7356 w 378482"/>
                    <a:gd name="connsiteY1" fmla="*/ 371127 h 378482"/>
                    <a:gd name="connsiteX2" fmla="*/ 374430 w 378482"/>
                    <a:gd name="connsiteY2" fmla="*/ 4053 h 378482"/>
                  </a:gdLst>
                  <a:ahLst/>
                  <a:cxnLst>
                    <a:cxn ang="0">
                      <a:pos x="connsiteX0" y="connsiteY0"/>
                    </a:cxn>
                    <a:cxn ang="0">
                      <a:pos x="connsiteX1" y="connsiteY1"/>
                    </a:cxn>
                    <a:cxn ang="0">
                      <a:pos x="connsiteX2" y="connsiteY2"/>
                    </a:cxn>
                  </a:cxnLst>
                  <a:rect l="l" t="t" r="r" b="b"/>
                  <a:pathLst>
                    <a:path w="378482" h="378482">
                      <a:moveTo>
                        <a:pt x="374430" y="4053"/>
                      </a:moveTo>
                      <a:cubicBezTo>
                        <a:pt x="374430" y="4053"/>
                        <a:pt x="-61396" y="-65442"/>
                        <a:pt x="7356" y="371127"/>
                      </a:cubicBezTo>
                      <a:cubicBezTo>
                        <a:pt x="443925" y="439878"/>
                        <a:pt x="374430" y="4053"/>
                        <a:pt x="374430" y="4053"/>
                      </a:cubicBezTo>
                      <a:close/>
                    </a:path>
                  </a:pathLst>
                </a:custGeom>
                <a:noFill/>
                <a:ln w="25525" cap="rnd">
                  <a:solidFill>
                    <a:srgbClr val="414042"/>
                  </a:solidFill>
                  <a:prstDash val="solid"/>
                  <a:round/>
                </a:ln>
              </p:spPr>
              <p:txBody>
                <a:bodyPr rtlCol="0" anchor="ctr"/>
                <a:lstStyle/>
                <a:p>
                  <a:endParaRPr lang="en-US"/>
                </a:p>
              </p:txBody>
            </p:sp>
            <p:sp>
              <p:nvSpPr>
                <p:cNvPr id="17" name="Freeform: Shape 16">
                  <a:extLst>
                    <a:ext uri="{FF2B5EF4-FFF2-40B4-BE49-F238E27FC236}">
                      <a16:creationId xmlns:a16="http://schemas.microsoft.com/office/drawing/2014/main" id="{7F3C1CBA-32D3-9F8D-DCD4-1A231A5CAD25}"/>
                    </a:ext>
                  </a:extLst>
                </p:cNvPr>
                <p:cNvSpPr/>
                <p:nvPr/>
              </p:nvSpPr>
              <p:spPr>
                <a:xfrm>
                  <a:off x="7141150" y="2699994"/>
                  <a:ext cx="331298" cy="331298"/>
                </a:xfrm>
                <a:custGeom>
                  <a:avLst/>
                  <a:gdLst>
                    <a:gd name="connsiteX0" fmla="*/ 331299 w 331298"/>
                    <a:gd name="connsiteY0" fmla="*/ 0 h 331298"/>
                    <a:gd name="connsiteX1" fmla="*/ 0 w 331298"/>
                    <a:gd name="connsiteY1" fmla="*/ 331298 h 331298"/>
                  </a:gdLst>
                  <a:ahLst/>
                  <a:cxnLst>
                    <a:cxn ang="0">
                      <a:pos x="connsiteX0" y="connsiteY0"/>
                    </a:cxn>
                    <a:cxn ang="0">
                      <a:pos x="connsiteX1" y="connsiteY1"/>
                    </a:cxn>
                  </a:cxnLst>
                  <a:rect l="l" t="t" r="r" b="b"/>
                  <a:pathLst>
                    <a:path w="331298" h="331298">
                      <a:moveTo>
                        <a:pt x="331299" y="0"/>
                      </a:moveTo>
                      <a:lnTo>
                        <a:pt x="0" y="331298"/>
                      </a:lnTo>
                    </a:path>
                  </a:pathLst>
                </a:custGeom>
                <a:ln w="25525" cap="rnd">
                  <a:solidFill>
                    <a:srgbClr val="414042"/>
                  </a:solidFill>
                  <a:prstDash val="solid"/>
                  <a:round/>
                </a:ln>
              </p:spPr>
              <p:txBody>
                <a:bodyPr rtlCol="0" anchor="ctr"/>
                <a:lstStyle/>
                <a:p>
                  <a:endParaRPr lang="en-US"/>
                </a:p>
              </p:txBody>
            </p:sp>
          </p:grpSp>
        </p:grpSp>
      </p:grpSp>
      <p:grpSp>
        <p:nvGrpSpPr>
          <p:cNvPr id="27" name="Graphic 3">
            <a:extLst>
              <a:ext uri="{FF2B5EF4-FFF2-40B4-BE49-F238E27FC236}">
                <a16:creationId xmlns:a16="http://schemas.microsoft.com/office/drawing/2014/main" id="{BB7610A8-C743-1EBC-DFDA-A06DB3A67551}"/>
              </a:ext>
            </a:extLst>
          </p:cNvPr>
          <p:cNvGrpSpPr/>
          <p:nvPr/>
        </p:nvGrpSpPr>
        <p:grpSpPr>
          <a:xfrm>
            <a:off x="10124414" y="830294"/>
            <a:ext cx="778324" cy="775509"/>
            <a:chOff x="6906089" y="1183101"/>
            <a:chExt cx="676892" cy="674444"/>
          </a:xfrm>
        </p:grpSpPr>
        <p:grpSp>
          <p:nvGrpSpPr>
            <p:cNvPr id="28" name="Graphic 3">
              <a:extLst>
                <a:ext uri="{FF2B5EF4-FFF2-40B4-BE49-F238E27FC236}">
                  <a16:creationId xmlns:a16="http://schemas.microsoft.com/office/drawing/2014/main" id="{BA43719E-561F-D0FB-05A1-DAEACB2476E1}"/>
                </a:ext>
              </a:extLst>
            </p:cNvPr>
            <p:cNvGrpSpPr/>
            <p:nvPr/>
          </p:nvGrpSpPr>
          <p:grpSpPr>
            <a:xfrm>
              <a:off x="6929992" y="1198513"/>
              <a:ext cx="652989" cy="659032"/>
              <a:chOff x="6929992" y="1198513"/>
              <a:chExt cx="652989" cy="659032"/>
            </a:xfrm>
            <a:solidFill>
              <a:srgbClr val="A6C498"/>
            </a:solidFill>
          </p:grpSpPr>
          <p:sp>
            <p:nvSpPr>
              <p:cNvPr id="39" name="Freeform: Shape 38">
                <a:extLst>
                  <a:ext uri="{FF2B5EF4-FFF2-40B4-BE49-F238E27FC236}">
                    <a16:creationId xmlns:a16="http://schemas.microsoft.com/office/drawing/2014/main" id="{D710A171-5256-1DC8-CEC5-0A1913414757}"/>
                  </a:ext>
                </a:extLst>
              </p:cNvPr>
              <p:cNvSpPr/>
              <p:nvPr/>
            </p:nvSpPr>
            <p:spPr>
              <a:xfrm>
                <a:off x="7137892" y="1198513"/>
                <a:ext cx="341642" cy="269555"/>
              </a:xfrm>
              <a:custGeom>
                <a:avLst/>
                <a:gdLst>
                  <a:gd name="connsiteX0" fmla="*/ 0 w 341642"/>
                  <a:gd name="connsiteY0" fmla="*/ 36212 h 269555"/>
                  <a:gd name="connsiteX1" fmla="*/ 35719 w 341642"/>
                  <a:gd name="connsiteY1" fmla="*/ 17467 h 269555"/>
                  <a:gd name="connsiteX2" fmla="*/ 225857 w 341642"/>
                  <a:gd name="connsiteY2" fmla="*/ 36841 h 269555"/>
                  <a:gd name="connsiteX3" fmla="*/ 294551 w 341642"/>
                  <a:gd name="connsiteY3" fmla="*/ 137310 h 269555"/>
                  <a:gd name="connsiteX4" fmla="*/ 341643 w 341642"/>
                  <a:gd name="connsiteY4" fmla="*/ 110107 h 269555"/>
                  <a:gd name="connsiteX5" fmla="*/ 290951 w 341642"/>
                  <a:gd name="connsiteY5" fmla="*/ 269555 h 269555"/>
                  <a:gd name="connsiteX6" fmla="*/ 127558 w 341642"/>
                  <a:gd name="connsiteY6" fmla="*/ 233722 h 269555"/>
                  <a:gd name="connsiteX7" fmla="*/ 177222 w 341642"/>
                  <a:gd name="connsiteY7" fmla="*/ 205033 h 269555"/>
                  <a:gd name="connsiteX8" fmla="*/ 134016 w 341642"/>
                  <a:gd name="connsiteY8" fmla="*/ 130224 h 269555"/>
                  <a:gd name="connsiteX9" fmla="*/ 0 w 341642"/>
                  <a:gd name="connsiteY9" fmla="*/ 36212 h 26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642" h="269555">
                    <a:moveTo>
                      <a:pt x="0" y="36212"/>
                    </a:moveTo>
                    <a:cubicBezTo>
                      <a:pt x="0" y="36212"/>
                      <a:pt x="15945" y="24668"/>
                      <a:pt x="35719" y="17467"/>
                    </a:cubicBezTo>
                    <a:cubicBezTo>
                      <a:pt x="65379" y="5865"/>
                      <a:pt x="146361" y="-23624"/>
                      <a:pt x="225857" y="36841"/>
                    </a:cubicBezTo>
                    <a:lnTo>
                      <a:pt x="294551" y="137310"/>
                    </a:lnTo>
                    <a:cubicBezTo>
                      <a:pt x="294551" y="137310"/>
                      <a:pt x="341643" y="110107"/>
                      <a:pt x="341643" y="110107"/>
                    </a:cubicBezTo>
                    <a:lnTo>
                      <a:pt x="290951" y="269555"/>
                    </a:lnTo>
                    <a:lnTo>
                      <a:pt x="127558" y="233722"/>
                    </a:lnTo>
                    <a:lnTo>
                      <a:pt x="177222" y="205033"/>
                    </a:lnTo>
                    <a:lnTo>
                      <a:pt x="134016" y="130224"/>
                    </a:lnTo>
                    <a:cubicBezTo>
                      <a:pt x="134131" y="130224"/>
                      <a:pt x="91612" y="43298"/>
                      <a:pt x="0" y="36212"/>
                    </a:cubicBezTo>
                  </a:path>
                </a:pathLst>
              </a:custGeom>
              <a:solidFill>
                <a:srgbClr val="A6C498"/>
              </a:solidFill>
              <a:ln w="571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83D51ABA-EDAA-D43C-9D25-F4703C402D6D}"/>
                  </a:ext>
                </a:extLst>
              </p:cNvPr>
              <p:cNvSpPr/>
              <p:nvPr/>
            </p:nvSpPr>
            <p:spPr>
              <a:xfrm>
                <a:off x="6929992" y="1421034"/>
                <a:ext cx="221158" cy="368674"/>
              </a:xfrm>
              <a:custGeom>
                <a:avLst/>
                <a:gdLst>
                  <a:gd name="connsiteX0" fmla="*/ 114003 w 221158"/>
                  <a:gd name="connsiteY0" fmla="*/ 368675 h 368674"/>
                  <a:gd name="connsiteX1" fmla="*/ 79884 w 221158"/>
                  <a:gd name="connsiteY1" fmla="*/ 347129 h 368674"/>
                  <a:gd name="connsiteX2" fmla="*/ 1589 w 221158"/>
                  <a:gd name="connsiteY2" fmla="*/ 172765 h 368674"/>
                  <a:gd name="connsiteX3" fmla="*/ 54224 w 221158"/>
                  <a:gd name="connsiteY3" fmla="*/ 63036 h 368674"/>
                  <a:gd name="connsiteX4" fmla="*/ 7132 w 221158"/>
                  <a:gd name="connsiteY4" fmla="*/ 35833 h 368674"/>
                  <a:gd name="connsiteX5" fmla="*/ 170524 w 221158"/>
                  <a:gd name="connsiteY5" fmla="*/ 0 h 368674"/>
                  <a:gd name="connsiteX6" fmla="*/ 221159 w 221158"/>
                  <a:gd name="connsiteY6" fmla="*/ 159448 h 368674"/>
                  <a:gd name="connsiteX7" fmla="*/ 171496 w 221158"/>
                  <a:gd name="connsiteY7" fmla="*/ 130759 h 368674"/>
                  <a:gd name="connsiteX8" fmla="*/ 128290 w 221158"/>
                  <a:gd name="connsiteY8" fmla="*/ 205569 h 368674"/>
                  <a:gd name="connsiteX9" fmla="*/ 114003 w 221158"/>
                  <a:gd name="connsiteY9" fmla="*/ 368675 h 36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158" h="368674">
                    <a:moveTo>
                      <a:pt x="114003" y="368675"/>
                    </a:moveTo>
                    <a:cubicBezTo>
                      <a:pt x="114003" y="368675"/>
                      <a:pt x="96000" y="360674"/>
                      <a:pt x="79884" y="347129"/>
                    </a:cubicBezTo>
                    <a:cubicBezTo>
                      <a:pt x="55024" y="327241"/>
                      <a:pt x="-11041" y="271863"/>
                      <a:pt x="1589" y="172765"/>
                    </a:cubicBezTo>
                    <a:lnTo>
                      <a:pt x="54224" y="63036"/>
                    </a:lnTo>
                    <a:cubicBezTo>
                      <a:pt x="54224" y="63036"/>
                      <a:pt x="7132" y="35833"/>
                      <a:pt x="7132" y="35833"/>
                    </a:cubicBezTo>
                    <a:lnTo>
                      <a:pt x="170524" y="0"/>
                    </a:lnTo>
                    <a:lnTo>
                      <a:pt x="221159" y="159448"/>
                    </a:lnTo>
                    <a:lnTo>
                      <a:pt x="171496" y="130759"/>
                    </a:lnTo>
                    <a:lnTo>
                      <a:pt x="128290" y="205569"/>
                    </a:lnTo>
                    <a:cubicBezTo>
                      <a:pt x="128405" y="205511"/>
                      <a:pt x="74341" y="285807"/>
                      <a:pt x="114003" y="368675"/>
                    </a:cubicBezTo>
                  </a:path>
                </a:pathLst>
              </a:custGeom>
              <a:solidFill>
                <a:srgbClr val="A6C498"/>
              </a:solidFill>
              <a:ln w="571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DD1F600-F86D-9866-F242-5A902033FDAA}"/>
                  </a:ext>
                </a:extLst>
              </p:cNvPr>
              <p:cNvSpPr/>
              <p:nvPr/>
            </p:nvSpPr>
            <p:spPr>
              <a:xfrm>
                <a:off x="7234818" y="1598657"/>
                <a:ext cx="348163" cy="258889"/>
              </a:xfrm>
              <a:custGeom>
                <a:avLst/>
                <a:gdLst>
                  <a:gd name="connsiteX0" fmla="*/ 347587 w 348163"/>
                  <a:gd name="connsiteY0" fmla="*/ 0 h 258889"/>
                  <a:gd name="connsiteX1" fmla="*/ 345986 w 348163"/>
                  <a:gd name="connsiteY1" fmla="*/ 40291 h 258889"/>
                  <a:gd name="connsiteX2" fmla="*/ 234144 w 348163"/>
                  <a:gd name="connsiteY2" fmla="*/ 195281 h 258889"/>
                  <a:gd name="connsiteX3" fmla="*/ 112757 w 348163"/>
                  <a:gd name="connsiteY3" fmla="*/ 204540 h 258889"/>
                  <a:gd name="connsiteX4" fmla="*/ 112757 w 348163"/>
                  <a:gd name="connsiteY4" fmla="*/ 258889 h 258889"/>
                  <a:gd name="connsiteX5" fmla="*/ 0 w 348163"/>
                  <a:gd name="connsiteY5" fmla="*/ 135274 h 258889"/>
                  <a:gd name="connsiteX6" fmla="*/ 112757 w 348163"/>
                  <a:gd name="connsiteY6" fmla="*/ 11658 h 258889"/>
                  <a:gd name="connsiteX7" fmla="*/ 112757 w 348163"/>
                  <a:gd name="connsiteY7" fmla="*/ 69037 h 258889"/>
                  <a:gd name="connsiteX8" fmla="*/ 199111 w 348163"/>
                  <a:gd name="connsiteY8" fmla="*/ 69037 h 258889"/>
                  <a:gd name="connsiteX9" fmla="*/ 347587 w 348163"/>
                  <a:gd name="connsiteY9" fmla="*/ 0 h 25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163" h="258889">
                    <a:moveTo>
                      <a:pt x="347587" y="0"/>
                    </a:moveTo>
                    <a:cubicBezTo>
                      <a:pt x="347587" y="0"/>
                      <a:pt x="349644" y="19602"/>
                      <a:pt x="345986" y="40291"/>
                    </a:cubicBezTo>
                    <a:cubicBezTo>
                      <a:pt x="341186" y="71780"/>
                      <a:pt x="326270" y="156648"/>
                      <a:pt x="234144" y="195281"/>
                    </a:cubicBezTo>
                    <a:lnTo>
                      <a:pt x="112757" y="204540"/>
                    </a:lnTo>
                    <a:cubicBezTo>
                      <a:pt x="112757" y="204540"/>
                      <a:pt x="112757" y="258889"/>
                      <a:pt x="112757" y="258889"/>
                    </a:cubicBezTo>
                    <a:lnTo>
                      <a:pt x="0" y="135274"/>
                    </a:lnTo>
                    <a:lnTo>
                      <a:pt x="112757" y="11658"/>
                    </a:lnTo>
                    <a:lnTo>
                      <a:pt x="112757" y="69037"/>
                    </a:lnTo>
                    <a:lnTo>
                      <a:pt x="199111" y="69037"/>
                    </a:lnTo>
                    <a:cubicBezTo>
                      <a:pt x="199168" y="69151"/>
                      <a:pt x="295694" y="75781"/>
                      <a:pt x="347587" y="0"/>
                    </a:cubicBezTo>
                  </a:path>
                </a:pathLst>
              </a:custGeom>
              <a:solidFill>
                <a:srgbClr val="A6C498"/>
              </a:solidFill>
              <a:ln w="5715" cap="flat">
                <a:noFill/>
                <a:prstDash val="solid"/>
                <a:miter/>
              </a:ln>
            </p:spPr>
            <p:txBody>
              <a:bodyPr rtlCol="0" anchor="ctr"/>
              <a:lstStyle/>
              <a:p>
                <a:endParaRPr lang="en-US"/>
              </a:p>
            </p:txBody>
          </p:sp>
        </p:grpSp>
        <p:grpSp>
          <p:nvGrpSpPr>
            <p:cNvPr id="29" name="Graphic 3">
              <a:extLst>
                <a:ext uri="{FF2B5EF4-FFF2-40B4-BE49-F238E27FC236}">
                  <a16:creationId xmlns:a16="http://schemas.microsoft.com/office/drawing/2014/main" id="{6D539CA8-0C5D-583D-5A9B-924BF7313CD9}"/>
                </a:ext>
              </a:extLst>
            </p:cNvPr>
            <p:cNvGrpSpPr/>
            <p:nvPr/>
          </p:nvGrpSpPr>
          <p:grpSpPr>
            <a:xfrm>
              <a:off x="6906089" y="1183101"/>
              <a:ext cx="649680" cy="660614"/>
              <a:chOff x="6906089" y="1183101"/>
              <a:chExt cx="649680" cy="660614"/>
            </a:xfrm>
            <a:noFill/>
          </p:grpSpPr>
          <p:grpSp>
            <p:nvGrpSpPr>
              <p:cNvPr id="30" name="Graphic 3">
                <a:extLst>
                  <a:ext uri="{FF2B5EF4-FFF2-40B4-BE49-F238E27FC236}">
                    <a16:creationId xmlns:a16="http://schemas.microsoft.com/office/drawing/2014/main" id="{9E40C976-2F9E-32E4-84AB-0EAEB405D9FF}"/>
                  </a:ext>
                </a:extLst>
              </p:cNvPr>
              <p:cNvGrpSpPr/>
              <p:nvPr/>
            </p:nvGrpSpPr>
            <p:grpSpPr>
              <a:xfrm>
                <a:off x="7045937" y="1183101"/>
                <a:ext cx="414909" cy="272051"/>
                <a:chOff x="7045937" y="1183101"/>
                <a:chExt cx="414909" cy="272051"/>
              </a:xfrm>
              <a:noFill/>
            </p:grpSpPr>
            <p:sp>
              <p:nvSpPr>
                <p:cNvPr id="37" name="Freeform: Shape 36">
                  <a:extLst>
                    <a:ext uri="{FF2B5EF4-FFF2-40B4-BE49-F238E27FC236}">
                      <a16:creationId xmlns:a16="http://schemas.microsoft.com/office/drawing/2014/main" id="{DE130C69-480F-268C-4F4C-F00E536EC734}"/>
                    </a:ext>
                  </a:extLst>
                </p:cNvPr>
                <p:cNvSpPr/>
                <p:nvPr/>
              </p:nvSpPr>
              <p:spPr>
                <a:xfrm>
                  <a:off x="7115889" y="1183101"/>
                  <a:ext cx="344957" cy="272051"/>
                </a:xfrm>
                <a:custGeom>
                  <a:avLst/>
                  <a:gdLst>
                    <a:gd name="connsiteX0" fmla="*/ 0 w 344957"/>
                    <a:gd name="connsiteY0" fmla="*/ 36537 h 272051"/>
                    <a:gd name="connsiteX1" fmla="*/ 36062 w 344957"/>
                    <a:gd name="connsiteY1" fmla="*/ 17620 h 272051"/>
                    <a:gd name="connsiteX2" fmla="*/ 228029 w 344957"/>
                    <a:gd name="connsiteY2" fmla="*/ 37165 h 272051"/>
                    <a:gd name="connsiteX3" fmla="*/ 297408 w 344957"/>
                    <a:gd name="connsiteY3" fmla="*/ 138549 h 272051"/>
                    <a:gd name="connsiteX4" fmla="*/ 344957 w 344957"/>
                    <a:gd name="connsiteY4" fmla="*/ 111117 h 272051"/>
                    <a:gd name="connsiteX5" fmla="*/ 293808 w 344957"/>
                    <a:gd name="connsiteY5" fmla="*/ 272052 h 272051"/>
                    <a:gd name="connsiteX6" fmla="*/ 128873 w 344957"/>
                    <a:gd name="connsiteY6" fmla="*/ 235876 h 272051"/>
                    <a:gd name="connsiteX7" fmla="*/ 178994 w 344957"/>
                    <a:gd name="connsiteY7" fmla="*/ 206901 h 272051"/>
                    <a:gd name="connsiteX8" fmla="*/ 135388 w 344957"/>
                    <a:gd name="connsiteY8" fmla="*/ 131406 h 272051"/>
                    <a:gd name="connsiteX9" fmla="*/ 0 w 344957"/>
                    <a:gd name="connsiteY9" fmla="*/ 36537 h 27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957" h="272051">
                      <a:moveTo>
                        <a:pt x="0" y="36537"/>
                      </a:moveTo>
                      <a:cubicBezTo>
                        <a:pt x="0" y="36537"/>
                        <a:pt x="16059" y="24878"/>
                        <a:pt x="36062" y="17620"/>
                      </a:cubicBezTo>
                      <a:cubicBezTo>
                        <a:pt x="66008" y="5961"/>
                        <a:pt x="147733" y="-23871"/>
                        <a:pt x="228029" y="37165"/>
                      </a:cubicBezTo>
                      <a:lnTo>
                        <a:pt x="297408" y="138549"/>
                      </a:lnTo>
                      <a:cubicBezTo>
                        <a:pt x="297408" y="138549"/>
                        <a:pt x="344957" y="111117"/>
                        <a:pt x="344957" y="111117"/>
                      </a:cubicBezTo>
                      <a:lnTo>
                        <a:pt x="293808" y="272052"/>
                      </a:lnTo>
                      <a:lnTo>
                        <a:pt x="128873" y="235876"/>
                      </a:lnTo>
                      <a:lnTo>
                        <a:pt x="178994" y="206901"/>
                      </a:lnTo>
                      <a:lnTo>
                        <a:pt x="135388" y="131406"/>
                      </a:lnTo>
                      <a:cubicBezTo>
                        <a:pt x="135388" y="131463"/>
                        <a:pt x="92468" y="43680"/>
                        <a:pt x="0" y="36537"/>
                      </a:cubicBezTo>
                    </a:path>
                  </a:pathLst>
                </a:custGeom>
                <a:noFill/>
                <a:ln w="25525" cap="rnd">
                  <a:solidFill>
                    <a:srgbClr val="414042"/>
                  </a:solidFill>
                  <a:prstDash val="solid"/>
                  <a:round/>
                </a:ln>
              </p:spPr>
              <p:txBody>
                <a:bodyPr rtlCol="0" anchor="ctr"/>
                <a:lstStyle/>
                <a:p>
                  <a:endParaRPr lang="en-US"/>
                </a:p>
              </p:txBody>
            </p:sp>
            <p:sp>
              <p:nvSpPr>
                <p:cNvPr id="38" name="Freeform: Shape 37">
                  <a:extLst>
                    <a:ext uri="{FF2B5EF4-FFF2-40B4-BE49-F238E27FC236}">
                      <a16:creationId xmlns:a16="http://schemas.microsoft.com/office/drawing/2014/main" id="{D8D1EBC8-88E0-7F5D-76EA-698A78C9B99A}"/>
                    </a:ext>
                  </a:extLst>
                </p:cNvPr>
                <p:cNvSpPr/>
                <p:nvPr/>
              </p:nvSpPr>
              <p:spPr>
                <a:xfrm>
                  <a:off x="7045937" y="1219638"/>
                  <a:ext cx="183908" cy="172935"/>
                </a:xfrm>
                <a:custGeom>
                  <a:avLst/>
                  <a:gdLst>
                    <a:gd name="connsiteX0" fmla="*/ 69952 w 183908"/>
                    <a:gd name="connsiteY0" fmla="*/ 0 h 172935"/>
                    <a:gd name="connsiteX1" fmla="*/ 0 w 183908"/>
                    <a:gd name="connsiteY1" fmla="*/ 104699 h 172935"/>
                    <a:gd name="connsiteX2" fmla="*/ 117158 w 183908"/>
                    <a:gd name="connsiteY2" fmla="*/ 172936 h 172935"/>
                    <a:gd name="connsiteX3" fmla="*/ 183909 w 183908"/>
                    <a:gd name="connsiteY3" fmla="*/ 63094 h 172935"/>
                    <a:gd name="connsiteX4" fmla="*/ 69952 w 183908"/>
                    <a:gd name="connsiteY4" fmla="*/ 0 h 172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908" h="172935">
                      <a:moveTo>
                        <a:pt x="69952" y="0"/>
                      </a:moveTo>
                      <a:cubicBezTo>
                        <a:pt x="58179" y="11944"/>
                        <a:pt x="0" y="104699"/>
                        <a:pt x="0" y="104699"/>
                      </a:cubicBezTo>
                      <a:lnTo>
                        <a:pt x="117158" y="172936"/>
                      </a:lnTo>
                      <a:lnTo>
                        <a:pt x="183909" y="63094"/>
                      </a:lnTo>
                      <a:cubicBezTo>
                        <a:pt x="183909" y="63094"/>
                        <a:pt x="144190" y="7029"/>
                        <a:pt x="69952" y="0"/>
                      </a:cubicBezTo>
                      <a:close/>
                    </a:path>
                  </a:pathLst>
                </a:custGeom>
                <a:noFill/>
                <a:ln w="25525" cap="rnd">
                  <a:solidFill>
                    <a:srgbClr val="414042"/>
                  </a:solidFill>
                  <a:prstDash val="solid"/>
                  <a:round/>
                </a:ln>
              </p:spPr>
              <p:txBody>
                <a:bodyPr rtlCol="0" anchor="ctr"/>
                <a:lstStyle/>
                <a:p>
                  <a:endParaRPr lang="en-US"/>
                </a:p>
              </p:txBody>
            </p:sp>
          </p:grpSp>
          <p:grpSp>
            <p:nvGrpSpPr>
              <p:cNvPr id="31" name="Graphic 3">
                <a:extLst>
                  <a:ext uri="{FF2B5EF4-FFF2-40B4-BE49-F238E27FC236}">
                    <a16:creationId xmlns:a16="http://schemas.microsoft.com/office/drawing/2014/main" id="{2C807FE3-7DEF-CF4C-08A0-DEC9B916FC85}"/>
                  </a:ext>
                </a:extLst>
              </p:cNvPr>
              <p:cNvGrpSpPr/>
              <p:nvPr/>
            </p:nvGrpSpPr>
            <p:grpSpPr>
              <a:xfrm>
                <a:off x="6906089" y="1407661"/>
                <a:ext cx="241232" cy="380390"/>
                <a:chOff x="6906089" y="1407661"/>
                <a:chExt cx="241232" cy="380390"/>
              </a:xfrm>
              <a:noFill/>
            </p:grpSpPr>
            <p:sp>
              <p:nvSpPr>
                <p:cNvPr id="35" name="Freeform: Shape 34">
                  <a:extLst>
                    <a:ext uri="{FF2B5EF4-FFF2-40B4-BE49-F238E27FC236}">
                      <a16:creationId xmlns:a16="http://schemas.microsoft.com/office/drawing/2014/main" id="{C11F970B-2B84-FABB-9778-E6B98DECB738}"/>
                    </a:ext>
                  </a:extLst>
                </p:cNvPr>
                <p:cNvSpPr/>
                <p:nvPr/>
              </p:nvSpPr>
              <p:spPr>
                <a:xfrm>
                  <a:off x="6906089" y="1407661"/>
                  <a:ext cx="223287" cy="372160"/>
                </a:xfrm>
                <a:custGeom>
                  <a:avLst/>
                  <a:gdLst>
                    <a:gd name="connsiteX0" fmla="*/ 115045 w 223287"/>
                    <a:gd name="connsiteY0" fmla="*/ 372161 h 372160"/>
                    <a:gd name="connsiteX1" fmla="*/ 80641 w 223287"/>
                    <a:gd name="connsiteY1" fmla="*/ 350387 h 372160"/>
                    <a:gd name="connsiteX2" fmla="*/ 1602 w 223287"/>
                    <a:gd name="connsiteY2" fmla="*/ 174365 h 372160"/>
                    <a:gd name="connsiteX3" fmla="*/ 54752 w 223287"/>
                    <a:gd name="connsiteY3" fmla="*/ 63608 h 372160"/>
                    <a:gd name="connsiteX4" fmla="*/ 7203 w 223287"/>
                    <a:gd name="connsiteY4" fmla="*/ 36176 h 372160"/>
                    <a:gd name="connsiteX5" fmla="*/ 172138 w 223287"/>
                    <a:gd name="connsiteY5" fmla="*/ 0 h 372160"/>
                    <a:gd name="connsiteX6" fmla="*/ 223288 w 223287"/>
                    <a:gd name="connsiteY6" fmla="*/ 160934 h 372160"/>
                    <a:gd name="connsiteX7" fmla="*/ 173167 w 223287"/>
                    <a:gd name="connsiteY7" fmla="*/ 131959 h 372160"/>
                    <a:gd name="connsiteX8" fmla="*/ 129561 w 223287"/>
                    <a:gd name="connsiteY8" fmla="*/ 207454 h 372160"/>
                    <a:gd name="connsiteX9" fmla="*/ 115045 w 223287"/>
                    <a:gd name="connsiteY9" fmla="*/ 372161 h 37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287" h="372160">
                      <a:moveTo>
                        <a:pt x="115045" y="372161"/>
                      </a:moveTo>
                      <a:cubicBezTo>
                        <a:pt x="115045" y="372161"/>
                        <a:pt x="96872" y="364103"/>
                        <a:pt x="80641" y="350387"/>
                      </a:cubicBezTo>
                      <a:cubicBezTo>
                        <a:pt x="55552" y="330327"/>
                        <a:pt x="-11142" y="274434"/>
                        <a:pt x="1602" y="174365"/>
                      </a:cubicBezTo>
                      <a:lnTo>
                        <a:pt x="54752" y="63608"/>
                      </a:lnTo>
                      <a:cubicBezTo>
                        <a:pt x="54752" y="63608"/>
                        <a:pt x="7203" y="36176"/>
                        <a:pt x="7203" y="36176"/>
                      </a:cubicBezTo>
                      <a:lnTo>
                        <a:pt x="172138" y="0"/>
                      </a:lnTo>
                      <a:lnTo>
                        <a:pt x="223288" y="160934"/>
                      </a:lnTo>
                      <a:lnTo>
                        <a:pt x="173167" y="131959"/>
                      </a:lnTo>
                      <a:lnTo>
                        <a:pt x="129561" y="207454"/>
                      </a:lnTo>
                      <a:cubicBezTo>
                        <a:pt x="129504" y="207512"/>
                        <a:pt x="74983" y="288550"/>
                        <a:pt x="115045" y="372161"/>
                      </a:cubicBezTo>
                    </a:path>
                  </a:pathLst>
                </a:custGeom>
                <a:noFill/>
                <a:ln w="25525" cap="rnd">
                  <a:solidFill>
                    <a:srgbClr val="414042"/>
                  </a:solidFill>
                  <a:prstDash val="solid"/>
                  <a:round/>
                </a:ln>
              </p:spPr>
              <p:txBody>
                <a:bodyPr rtlCol="0" anchor="ctr"/>
                <a:lstStyle/>
                <a:p>
                  <a:endParaRPr lang="en-US"/>
                </a:p>
              </p:txBody>
            </p:sp>
            <p:sp>
              <p:nvSpPr>
                <p:cNvPr id="36" name="Freeform: Shape 35">
                  <a:extLst>
                    <a:ext uri="{FF2B5EF4-FFF2-40B4-BE49-F238E27FC236}">
                      <a16:creationId xmlns:a16="http://schemas.microsoft.com/office/drawing/2014/main" id="{D84142A5-477D-A00C-D276-DFB6E814B34D}"/>
                    </a:ext>
                  </a:extLst>
                </p:cNvPr>
                <p:cNvSpPr/>
                <p:nvPr/>
              </p:nvSpPr>
              <p:spPr>
                <a:xfrm>
                  <a:off x="7006708" y="1649577"/>
                  <a:ext cx="140614" cy="138474"/>
                </a:xfrm>
                <a:custGeom>
                  <a:avLst/>
                  <a:gdLst>
                    <a:gd name="connsiteX0" fmla="*/ 14427 w 140614"/>
                    <a:gd name="connsiteY0" fmla="*/ 130245 h 138474"/>
                    <a:gd name="connsiteX1" fmla="*/ 140100 w 140614"/>
                    <a:gd name="connsiteY1" fmla="*/ 138474 h 138474"/>
                    <a:gd name="connsiteX2" fmla="*/ 140614 w 140614"/>
                    <a:gd name="connsiteY2" fmla="*/ 2915 h 138474"/>
                    <a:gd name="connsiteX3" fmla="*/ 12084 w 140614"/>
                    <a:gd name="connsiteY3" fmla="*/ 0 h 138474"/>
                    <a:gd name="connsiteX4" fmla="*/ 14427 w 140614"/>
                    <a:gd name="connsiteY4" fmla="*/ 130245 h 138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614" h="138474">
                      <a:moveTo>
                        <a:pt x="14427" y="130245"/>
                      </a:moveTo>
                      <a:cubicBezTo>
                        <a:pt x="30657" y="134474"/>
                        <a:pt x="140100" y="138474"/>
                        <a:pt x="140100" y="138474"/>
                      </a:cubicBezTo>
                      <a:lnTo>
                        <a:pt x="140614" y="2915"/>
                      </a:lnTo>
                      <a:lnTo>
                        <a:pt x="12084" y="0"/>
                      </a:lnTo>
                      <a:cubicBezTo>
                        <a:pt x="12084" y="0"/>
                        <a:pt x="-16605" y="62465"/>
                        <a:pt x="14427" y="130245"/>
                      </a:cubicBezTo>
                      <a:close/>
                    </a:path>
                  </a:pathLst>
                </a:custGeom>
                <a:noFill/>
                <a:ln w="25525" cap="rnd">
                  <a:solidFill>
                    <a:srgbClr val="414042"/>
                  </a:solidFill>
                  <a:prstDash val="solid"/>
                  <a:round/>
                </a:ln>
              </p:spPr>
              <p:txBody>
                <a:bodyPr rtlCol="0" anchor="ctr"/>
                <a:lstStyle/>
                <a:p>
                  <a:endParaRPr lang="en-US"/>
                </a:p>
              </p:txBody>
            </p:sp>
          </p:grpSp>
          <p:grpSp>
            <p:nvGrpSpPr>
              <p:cNvPr id="32" name="Graphic 3">
                <a:extLst>
                  <a:ext uri="{FF2B5EF4-FFF2-40B4-BE49-F238E27FC236}">
                    <a16:creationId xmlns:a16="http://schemas.microsoft.com/office/drawing/2014/main" id="{4DEB7748-D02A-F8DA-A5C4-09AE9E7CA5E4}"/>
                  </a:ext>
                </a:extLst>
              </p:cNvPr>
              <p:cNvGrpSpPr/>
              <p:nvPr/>
            </p:nvGrpSpPr>
            <p:grpSpPr>
              <a:xfrm>
                <a:off x="7204415" y="1469383"/>
                <a:ext cx="351354" cy="374332"/>
                <a:chOff x="7204415" y="1469383"/>
                <a:chExt cx="351354" cy="374332"/>
              </a:xfrm>
              <a:noFill/>
            </p:grpSpPr>
            <p:sp>
              <p:nvSpPr>
                <p:cNvPr id="33" name="Freeform: Shape 32">
                  <a:extLst>
                    <a:ext uri="{FF2B5EF4-FFF2-40B4-BE49-F238E27FC236}">
                      <a16:creationId xmlns:a16="http://schemas.microsoft.com/office/drawing/2014/main" id="{CCBC6137-A1E9-E58D-C2B6-99D832536C8B}"/>
                    </a:ext>
                  </a:extLst>
                </p:cNvPr>
                <p:cNvSpPr/>
                <p:nvPr/>
              </p:nvSpPr>
              <p:spPr>
                <a:xfrm>
                  <a:off x="7204415" y="1582312"/>
                  <a:ext cx="351354" cy="261404"/>
                </a:xfrm>
                <a:custGeom>
                  <a:avLst/>
                  <a:gdLst>
                    <a:gd name="connsiteX0" fmla="*/ 350787 w 351354"/>
                    <a:gd name="connsiteY0" fmla="*/ 0 h 261404"/>
                    <a:gd name="connsiteX1" fmla="*/ 349129 w 351354"/>
                    <a:gd name="connsiteY1" fmla="*/ 40691 h 261404"/>
                    <a:gd name="connsiteX2" fmla="*/ 236258 w 351354"/>
                    <a:gd name="connsiteY2" fmla="*/ 197168 h 261404"/>
                    <a:gd name="connsiteX3" fmla="*/ 113786 w 351354"/>
                    <a:gd name="connsiteY3" fmla="*/ 206540 h 261404"/>
                    <a:gd name="connsiteX4" fmla="*/ 113786 w 351354"/>
                    <a:gd name="connsiteY4" fmla="*/ 261404 h 261404"/>
                    <a:gd name="connsiteX5" fmla="*/ 0 w 351354"/>
                    <a:gd name="connsiteY5" fmla="*/ 136646 h 261404"/>
                    <a:gd name="connsiteX6" fmla="*/ 113786 w 351354"/>
                    <a:gd name="connsiteY6" fmla="*/ 11887 h 261404"/>
                    <a:gd name="connsiteX7" fmla="*/ 113786 w 351354"/>
                    <a:gd name="connsiteY7" fmla="*/ 69780 h 261404"/>
                    <a:gd name="connsiteX8" fmla="*/ 200940 w 351354"/>
                    <a:gd name="connsiteY8" fmla="*/ 69780 h 261404"/>
                    <a:gd name="connsiteX9" fmla="*/ 350787 w 351354"/>
                    <a:gd name="connsiteY9" fmla="*/ 0 h 26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1354" h="261404">
                      <a:moveTo>
                        <a:pt x="350787" y="0"/>
                      </a:moveTo>
                      <a:cubicBezTo>
                        <a:pt x="350787" y="0"/>
                        <a:pt x="352844" y="19774"/>
                        <a:pt x="349129" y="40691"/>
                      </a:cubicBezTo>
                      <a:cubicBezTo>
                        <a:pt x="344272" y="72466"/>
                        <a:pt x="329241" y="158134"/>
                        <a:pt x="236258" y="197168"/>
                      </a:cubicBezTo>
                      <a:lnTo>
                        <a:pt x="113786" y="206540"/>
                      </a:lnTo>
                      <a:cubicBezTo>
                        <a:pt x="113786" y="206540"/>
                        <a:pt x="113786" y="261404"/>
                        <a:pt x="113786" y="261404"/>
                      </a:cubicBezTo>
                      <a:lnTo>
                        <a:pt x="0" y="136646"/>
                      </a:lnTo>
                      <a:lnTo>
                        <a:pt x="113786" y="11887"/>
                      </a:lnTo>
                      <a:lnTo>
                        <a:pt x="113786" y="69780"/>
                      </a:lnTo>
                      <a:lnTo>
                        <a:pt x="200940" y="69780"/>
                      </a:lnTo>
                      <a:cubicBezTo>
                        <a:pt x="200940" y="69780"/>
                        <a:pt x="298437" y="76524"/>
                        <a:pt x="350787" y="0"/>
                      </a:cubicBezTo>
                    </a:path>
                  </a:pathLst>
                </a:custGeom>
                <a:noFill/>
                <a:ln w="25525" cap="rnd">
                  <a:solidFill>
                    <a:srgbClr val="414042"/>
                  </a:solidFill>
                  <a:prstDash val="solid"/>
                  <a:round/>
                </a:ln>
              </p:spPr>
              <p:txBody>
                <a:bodyPr rtlCol="0" anchor="ctr"/>
                <a:lstStyle/>
                <a:p>
                  <a:endParaRPr lang="en-US"/>
                </a:p>
              </p:txBody>
            </p:sp>
            <p:sp>
              <p:nvSpPr>
                <p:cNvPr id="34" name="Freeform: Shape 33">
                  <a:extLst>
                    <a:ext uri="{FF2B5EF4-FFF2-40B4-BE49-F238E27FC236}">
                      <a16:creationId xmlns:a16="http://schemas.microsoft.com/office/drawing/2014/main" id="{8131BBC4-E7AA-0510-138F-DC608FADA640}"/>
                    </a:ext>
                  </a:extLst>
                </p:cNvPr>
                <p:cNvSpPr/>
                <p:nvPr/>
              </p:nvSpPr>
              <p:spPr>
                <a:xfrm>
                  <a:off x="7381809" y="1469383"/>
                  <a:ext cx="173392" cy="180136"/>
                </a:xfrm>
                <a:custGeom>
                  <a:avLst/>
                  <a:gdLst>
                    <a:gd name="connsiteX0" fmla="*/ 173393 w 173392"/>
                    <a:gd name="connsiteY0" fmla="*/ 112928 h 180136"/>
                    <a:gd name="connsiteX1" fmla="*/ 117672 w 173392"/>
                    <a:gd name="connsiteY1" fmla="*/ 0 h 180136"/>
                    <a:gd name="connsiteX2" fmla="*/ 0 w 173392"/>
                    <a:gd name="connsiteY2" fmla="*/ 67380 h 180136"/>
                    <a:gd name="connsiteX3" fmla="*/ 61722 w 173392"/>
                    <a:gd name="connsiteY3" fmla="*/ 180137 h 180136"/>
                    <a:gd name="connsiteX4" fmla="*/ 173393 w 173392"/>
                    <a:gd name="connsiteY4" fmla="*/ 112928 h 180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2" h="180136">
                      <a:moveTo>
                        <a:pt x="173393" y="112928"/>
                      </a:moveTo>
                      <a:cubicBezTo>
                        <a:pt x="168935" y="96812"/>
                        <a:pt x="117672" y="0"/>
                        <a:pt x="117672" y="0"/>
                      </a:cubicBezTo>
                      <a:lnTo>
                        <a:pt x="0" y="67380"/>
                      </a:lnTo>
                      <a:lnTo>
                        <a:pt x="61722" y="180137"/>
                      </a:lnTo>
                      <a:cubicBezTo>
                        <a:pt x="61779" y="180080"/>
                        <a:pt x="130244" y="173736"/>
                        <a:pt x="173393" y="112928"/>
                      </a:cubicBezTo>
                      <a:close/>
                    </a:path>
                  </a:pathLst>
                </a:custGeom>
                <a:noFill/>
                <a:ln w="25525" cap="rnd">
                  <a:solidFill>
                    <a:srgbClr val="414042"/>
                  </a:solidFill>
                  <a:prstDash val="solid"/>
                  <a:round/>
                </a:ln>
              </p:spPr>
              <p:txBody>
                <a:bodyPr rtlCol="0" anchor="ctr"/>
                <a:lstStyle/>
                <a:p>
                  <a:endParaRPr lang="en-US"/>
                </a:p>
              </p:txBody>
            </p:sp>
          </p:grpSp>
        </p:grpSp>
      </p:grpSp>
      <p:grpSp>
        <p:nvGrpSpPr>
          <p:cNvPr id="42" name="Graphic 3">
            <a:extLst>
              <a:ext uri="{FF2B5EF4-FFF2-40B4-BE49-F238E27FC236}">
                <a16:creationId xmlns:a16="http://schemas.microsoft.com/office/drawing/2014/main" id="{111AD414-B4D5-8F04-82FD-786BF06A3BF8}"/>
              </a:ext>
            </a:extLst>
          </p:cNvPr>
          <p:cNvGrpSpPr/>
          <p:nvPr/>
        </p:nvGrpSpPr>
        <p:grpSpPr>
          <a:xfrm>
            <a:off x="1896620" y="798038"/>
            <a:ext cx="991886" cy="840021"/>
            <a:chOff x="6813223" y="3412998"/>
            <a:chExt cx="862622" cy="730548"/>
          </a:xfrm>
        </p:grpSpPr>
        <p:grpSp>
          <p:nvGrpSpPr>
            <p:cNvPr id="43" name="Graphic 3">
              <a:extLst>
                <a:ext uri="{FF2B5EF4-FFF2-40B4-BE49-F238E27FC236}">
                  <a16:creationId xmlns:a16="http://schemas.microsoft.com/office/drawing/2014/main" id="{399F0F5B-6066-B5B3-EB58-169EFCB91DF2}"/>
                </a:ext>
              </a:extLst>
            </p:cNvPr>
            <p:cNvGrpSpPr/>
            <p:nvPr/>
          </p:nvGrpSpPr>
          <p:grpSpPr>
            <a:xfrm>
              <a:off x="6837855" y="3445459"/>
              <a:ext cx="837990" cy="575880"/>
              <a:chOff x="6837855" y="3445459"/>
              <a:chExt cx="837990" cy="575880"/>
            </a:xfrm>
            <a:solidFill>
              <a:srgbClr val="A6C498"/>
            </a:solidFill>
          </p:grpSpPr>
          <p:sp>
            <p:nvSpPr>
              <p:cNvPr id="59" name="Freeform: Shape 58">
                <a:extLst>
                  <a:ext uri="{FF2B5EF4-FFF2-40B4-BE49-F238E27FC236}">
                    <a16:creationId xmlns:a16="http://schemas.microsoft.com/office/drawing/2014/main" id="{A8EBCE18-B2C3-84A2-B8F4-2D7423986CB3}"/>
                  </a:ext>
                </a:extLst>
              </p:cNvPr>
              <p:cNvSpPr/>
              <p:nvPr/>
            </p:nvSpPr>
            <p:spPr>
              <a:xfrm>
                <a:off x="6837855" y="3445459"/>
                <a:ext cx="837990" cy="325755"/>
              </a:xfrm>
              <a:custGeom>
                <a:avLst/>
                <a:gdLst>
                  <a:gd name="connsiteX0" fmla="*/ 419024 w 837990"/>
                  <a:gd name="connsiteY0" fmla="*/ 0 h 325755"/>
                  <a:gd name="connsiteX1" fmla="*/ 0 w 837990"/>
                  <a:gd name="connsiteY1" fmla="*/ 325755 h 325755"/>
                  <a:gd name="connsiteX2" fmla="*/ 837991 w 837990"/>
                  <a:gd name="connsiteY2" fmla="*/ 325755 h 325755"/>
                </a:gdLst>
                <a:ahLst/>
                <a:cxnLst>
                  <a:cxn ang="0">
                    <a:pos x="connsiteX0" y="connsiteY0"/>
                  </a:cxn>
                  <a:cxn ang="0">
                    <a:pos x="connsiteX1" y="connsiteY1"/>
                  </a:cxn>
                  <a:cxn ang="0">
                    <a:pos x="connsiteX2" y="connsiteY2"/>
                  </a:cxn>
                </a:cxnLst>
                <a:rect l="l" t="t" r="r" b="b"/>
                <a:pathLst>
                  <a:path w="837990" h="325755">
                    <a:moveTo>
                      <a:pt x="419024" y="0"/>
                    </a:moveTo>
                    <a:lnTo>
                      <a:pt x="0" y="325755"/>
                    </a:lnTo>
                    <a:lnTo>
                      <a:pt x="837991" y="325755"/>
                    </a:lnTo>
                    <a:close/>
                  </a:path>
                </a:pathLst>
              </a:custGeom>
              <a:solidFill>
                <a:srgbClr val="A6C498"/>
              </a:solidFill>
              <a:ln w="5715" cap="flat">
                <a:noFill/>
                <a:prstDash val="solid"/>
                <a:miter/>
              </a:ln>
            </p:spPr>
            <p:txBody>
              <a:bodyPr rtlCol="0" anchor="ctr"/>
              <a:lstStyle/>
              <a:p>
                <a:endParaRPr lang="en-US"/>
              </a:p>
            </p:txBody>
          </p:sp>
          <p:grpSp>
            <p:nvGrpSpPr>
              <p:cNvPr id="60" name="Graphic 3">
                <a:extLst>
                  <a:ext uri="{FF2B5EF4-FFF2-40B4-BE49-F238E27FC236}">
                    <a16:creationId xmlns:a16="http://schemas.microsoft.com/office/drawing/2014/main" id="{0F10FFAE-7C99-B7C3-9A2A-86EF03064A4A}"/>
                  </a:ext>
                </a:extLst>
              </p:cNvPr>
              <p:cNvGrpSpPr/>
              <p:nvPr/>
            </p:nvGrpSpPr>
            <p:grpSpPr>
              <a:xfrm>
                <a:off x="7088350" y="3828895"/>
                <a:ext cx="334599" cy="192443"/>
                <a:chOff x="7088350" y="3828895"/>
                <a:chExt cx="334599" cy="192443"/>
              </a:xfrm>
              <a:solidFill>
                <a:srgbClr val="A6C498"/>
              </a:solidFill>
            </p:grpSpPr>
            <p:sp>
              <p:nvSpPr>
                <p:cNvPr id="61" name="Freeform: Shape 60">
                  <a:extLst>
                    <a:ext uri="{FF2B5EF4-FFF2-40B4-BE49-F238E27FC236}">
                      <a16:creationId xmlns:a16="http://schemas.microsoft.com/office/drawing/2014/main" id="{28558B6C-ED06-DBD8-90EF-1C0A56575E51}"/>
                    </a:ext>
                  </a:extLst>
                </p:cNvPr>
                <p:cNvSpPr/>
                <p:nvPr/>
              </p:nvSpPr>
              <p:spPr>
                <a:xfrm>
                  <a:off x="7257906" y="3857756"/>
                  <a:ext cx="165042" cy="163583"/>
                </a:xfrm>
                <a:custGeom>
                  <a:avLst/>
                  <a:gdLst>
                    <a:gd name="connsiteX0" fmla="*/ 163278 w 165042"/>
                    <a:gd name="connsiteY0" fmla="*/ 1755 h 163583"/>
                    <a:gd name="connsiteX1" fmla="*/ 3201 w 165042"/>
                    <a:gd name="connsiteY1" fmla="*/ 160403 h 163583"/>
                    <a:gd name="connsiteX2" fmla="*/ 163278 w 165042"/>
                    <a:gd name="connsiteY2" fmla="*/ 1755 h 163583"/>
                  </a:gdLst>
                  <a:ahLst/>
                  <a:cxnLst>
                    <a:cxn ang="0">
                      <a:pos x="connsiteX0" y="connsiteY0"/>
                    </a:cxn>
                    <a:cxn ang="0">
                      <a:pos x="connsiteX1" y="connsiteY1"/>
                    </a:cxn>
                    <a:cxn ang="0">
                      <a:pos x="connsiteX2" y="connsiteY2"/>
                    </a:cxn>
                  </a:cxnLst>
                  <a:rect l="l" t="t" r="r" b="b"/>
                  <a:pathLst>
                    <a:path w="165042" h="163583">
                      <a:moveTo>
                        <a:pt x="163278" y="1755"/>
                      </a:moveTo>
                      <a:cubicBezTo>
                        <a:pt x="163278" y="1755"/>
                        <a:pt x="-26746" y="-28306"/>
                        <a:pt x="3201" y="160403"/>
                      </a:cubicBezTo>
                      <a:cubicBezTo>
                        <a:pt x="193568" y="190121"/>
                        <a:pt x="163278" y="1755"/>
                        <a:pt x="163278" y="1755"/>
                      </a:cubicBezTo>
                      <a:close/>
                    </a:path>
                  </a:pathLst>
                </a:custGeom>
                <a:solidFill>
                  <a:srgbClr val="A6C498"/>
                </a:solidFill>
                <a:ln w="5715" cap="flat">
                  <a:noFill/>
                  <a:prstDash val="solid"/>
                  <a:miter/>
                </a:ln>
              </p:spPr>
              <p:txBody>
                <a:bodyPr rtlCol="0" anchor="ctr"/>
                <a:lstStyle/>
                <a:p>
                  <a:endParaRPr lang="en-US"/>
                </a:p>
              </p:txBody>
            </p:sp>
            <p:sp>
              <p:nvSpPr>
                <p:cNvPr id="62" name="Freeform: Shape 61">
                  <a:extLst>
                    <a:ext uri="{FF2B5EF4-FFF2-40B4-BE49-F238E27FC236}">
                      <a16:creationId xmlns:a16="http://schemas.microsoft.com/office/drawing/2014/main" id="{555B53CE-3603-B456-BDB3-60E82F34DE57}"/>
                    </a:ext>
                  </a:extLst>
                </p:cNvPr>
                <p:cNvSpPr/>
                <p:nvPr/>
              </p:nvSpPr>
              <p:spPr>
                <a:xfrm>
                  <a:off x="7088350" y="3828895"/>
                  <a:ext cx="165043" cy="163572"/>
                </a:xfrm>
                <a:custGeom>
                  <a:avLst/>
                  <a:gdLst>
                    <a:gd name="connsiteX0" fmla="*/ 1765 w 165043"/>
                    <a:gd name="connsiteY0" fmla="*/ 1755 h 163572"/>
                    <a:gd name="connsiteX1" fmla="*/ 161842 w 165043"/>
                    <a:gd name="connsiteY1" fmla="*/ 160403 h 163572"/>
                    <a:gd name="connsiteX2" fmla="*/ 1765 w 165043"/>
                    <a:gd name="connsiteY2" fmla="*/ 1755 h 163572"/>
                  </a:gdLst>
                  <a:ahLst/>
                  <a:cxnLst>
                    <a:cxn ang="0">
                      <a:pos x="connsiteX0" y="connsiteY0"/>
                    </a:cxn>
                    <a:cxn ang="0">
                      <a:pos x="connsiteX1" y="connsiteY1"/>
                    </a:cxn>
                    <a:cxn ang="0">
                      <a:pos x="connsiteX2" y="connsiteY2"/>
                    </a:cxn>
                  </a:cxnLst>
                  <a:rect l="l" t="t" r="r" b="b"/>
                  <a:pathLst>
                    <a:path w="165043" h="163572">
                      <a:moveTo>
                        <a:pt x="1765" y="1755"/>
                      </a:moveTo>
                      <a:cubicBezTo>
                        <a:pt x="1765" y="1755"/>
                        <a:pt x="191789" y="-28306"/>
                        <a:pt x="161842" y="160403"/>
                      </a:cubicBezTo>
                      <a:cubicBezTo>
                        <a:pt x="-28524" y="190064"/>
                        <a:pt x="1765" y="1755"/>
                        <a:pt x="1765" y="1755"/>
                      </a:cubicBezTo>
                      <a:close/>
                    </a:path>
                  </a:pathLst>
                </a:custGeom>
                <a:solidFill>
                  <a:srgbClr val="A6C498"/>
                </a:solidFill>
                <a:ln w="5715" cap="flat">
                  <a:noFill/>
                  <a:prstDash val="solid"/>
                  <a:miter/>
                </a:ln>
              </p:spPr>
              <p:txBody>
                <a:bodyPr rtlCol="0" anchor="ctr"/>
                <a:lstStyle/>
                <a:p>
                  <a:endParaRPr lang="en-US"/>
                </a:p>
              </p:txBody>
            </p:sp>
          </p:grpSp>
        </p:grpSp>
        <p:grpSp>
          <p:nvGrpSpPr>
            <p:cNvPr id="44" name="Graphic 3">
              <a:extLst>
                <a:ext uri="{FF2B5EF4-FFF2-40B4-BE49-F238E27FC236}">
                  <a16:creationId xmlns:a16="http://schemas.microsoft.com/office/drawing/2014/main" id="{C617E3F9-57C6-388D-E123-AE7F27E9EDB3}"/>
                </a:ext>
              </a:extLst>
            </p:cNvPr>
            <p:cNvGrpSpPr/>
            <p:nvPr/>
          </p:nvGrpSpPr>
          <p:grpSpPr>
            <a:xfrm>
              <a:off x="6813223" y="3412998"/>
              <a:ext cx="840847" cy="730548"/>
              <a:chOff x="6813223" y="3412998"/>
              <a:chExt cx="840847" cy="730548"/>
            </a:xfrm>
            <a:noFill/>
          </p:grpSpPr>
          <p:grpSp>
            <p:nvGrpSpPr>
              <p:cNvPr id="45" name="Graphic 3">
                <a:extLst>
                  <a:ext uri="{FF2B5EF4-FFF2-40B4-BE49-F238E27FC236}">
                    <a16:creationId xmlns:a16="http://schemas.microsoft.com/office/drawing/2014/main" id="{4835CDBD-3005-DAB0-CA76-283107290E8B}"/>
                  </a:ext>
                </a:extLst>
              </p:cNvPr>
              <p:cNvGrpSpPr/>
              <p:nvPr/>
            </p:nvGrpSpPr>
            <p:grpSpPr>
              <a:xfrm>
                <a:off x="7055054" y="3837023"/>
                <a:ext cx="357185" cy="306466"/>
                <a:chOff x="7055054" y="3837023"/>
                <a:chExt cx="357185" cy="306466"/>
              </a:xfrm>
              <a:noFill/>
            </p:grpSpPr>
            <p:grpSp>
              <p:nvGrpSpPr>
                <p:cNvPr id="51" name="Graphic 3">
                  <a:extLst>
                    <a:ext uri="{FF2B5EF4-FFF2-40B4-BE49-F238E27FC236}">
                      <a16:creationId xmlns:a16="http://schemas.microsoft.com/office/drawing/2014/main" id="{B425059F-1429-9FDF-1ABA-7A0322A61C33}"/>
                    </a:ext>
                  </a:extLst>
                </p:cNvPr>
                <p:cNvGrpSpPr/>
                <p:nvPr/>
              </p:nvGrpSpPr>
              <p:grpSpPr>
                <a:xfrm>
                  <a:off x="7055054" y="3837023"/>
                  <a:ext cx="357185" cy="178599"/>
                  <a:chOff x="7055054" y="3837023"/>
                  <a:chExt cx="357185" cy="178599"/>
                </a:xfrm>
                <a:noFill/>
              </p:grpSpPr>
              <p:grpSp>
                <p:nvGrpSpPr>
                  <p:cNvPr id="53" name="Graphic 3">
                    <a:extLst>
                      <a:ext uri="{FF2B5EF4-FFF2-40B4-BE49-F238E27FC236}">
                        <a16:creationId xmlns:a16="http://schemas.microsoft.com/office/drawing/2014/main" id="{ABDBA850-698C-DBF5-ADF0-E0BB9CB3FAF7}"/>
                      </a:ext>
                    </a:extLst>
                  </p:cNvPr>
                  <p:cNvGrpSpPr/>
                  <p:nvPr/>
                </p:nvGrpSpPr>
                <p:grpSpPr>
                  <a:xfrm>
                    <a:off x="7233630" y="3837023"/>
                    <a:ext cx="178610" cy="178599"/>
                    <a:chOff x="7233630" y="3837023"/>
                    <a:chExt cx="178610" cy="178599"/>
                  </a:xfrm>
                  <a:noFill/>
                </p:grpSpPr>
                <p:sp>
                  <p:nvSpPr>
                    <p:cNvPr id="57" name="Freeform: Shape 56">
                      <a:extLst>
                        <a:ext uri="{FF2B5EF4-FFF2-40B4-BE49-F238E27FC236}">
                          <a16:creationId xmlns:a16="http://schemas.microsoft.com/office/drawing/2014/main" id="{D00DCC8B-FB1F-8680-76C4-0776962B0C1D}"/>
                        </a:ext>
                      </a:extLst>
                    </p:cNvPr>
                    <p:cNvSpPr/>
                    <p:nvPr/>
                  </p:nvSpPr>
                  <p:spPr>
                    <a:xfrm>
                      <a:off x="7233630" y="3837023"/>
                      <a:ext cx="178610" cy="178599"/>
                    </a:xfrm>
                    <a:custGeom>
                      <a:avLst/>
                      <a:gdLst>
                        <a:gd name="connsiteX0" fmla="*/ 176696 w 178610"/>
                        <a:gd name="connsiteY0" fmla="*/ 1914 h 178599"/>
                        <a:gd name="connsiteX1" fmla="*/ 3474 w 178610"/>
                        <a:gd name="connsiteY1" fmla="*/ 175135 h 178599"/>
                        <a:gd name="connsiteX2" fmla="*/ 176696 w 178610"/>
                        <a:gd name="connsiteY2" fmla="*/ 1914 h 178599"/>
                      </a:gdLst>
                      <a:ahLst/>
                      <a:cxnLst>
                        <a:cxn ang="0">
                          <a:pos x="connsiteX0" y="connsiteY0"/>
                        </a:cxn>
                        <a:cxn ang="0">
                          <a:pos x="connsiteX1" y="connsiteY1"/>
                        </a:cxn>
                        <a:cxn ang="0">
                          <a:pos x="connsiteX2" y="connsiteY2"/>
                        </a:cxn>
                      </a:cxnLst>
                      <a:rect l="l" t="t" r="r" b="b"/>
                      <a:pathLst>
                        <a:path w="178610" h="178599">
                          <a:moveTo>
                            <a:pt x="176696" y="1914"/>
                          </a:moveTo>
                          <a:cubicBezTo>
                            <a:pt x="176696" y="1914"/>
                            <a:pt x="-28986" y="-30890"/>
                            <a:pt x="3474" y="175135"/>
                          </a:cubicBezTo>
                          <a:cubicBezTo>
                            <a:pt x="209500" y="207540"/>
                            <a:pt x="176696" y="1914"/>
                            <a:pt x="176696" y="1914"/>
                          </a:cubicBezTo>
                          <a:close/>
                        </a:path>
                      </a:pathLst>
                    </a:custGeom>
                    <a:noFill/>
                    <a:ln w="25525" cap="rnd">
                      <a:solidFill>
                        <a:srgbClr val="414042"/>
                      </a:solidFill>
                      <a:prstDash val="solid"/>
                      <a:round/>
                    </a:ln>
                  </p:spPr>
                  <p:txBody>
                    <a:bodyPr rtlCol="0" anchor="ctr"/>
                    <a:lstStyle/>
                    <a:p>
                      <a:endParaRPr lang="en-US"/>
                    </a:p>
                  </p:txBody>
                </p:sp>
                <p:sp>
                  <p:nvSpPr>
                    <p:cNvPr id="58" name="Freeform: Shape 57">
                      <a:extLst>
                        <a:ext uri="{FF2B5EF4-FFF2-40B4-BE49-F238E27FC236}">
                          <a16:creationId xmlns:a16="http://schemas.microsoft.com/office/drawing/2014/main" id="{922F931A-23F7-0136-E2E2-E5E697593C3B}"/>
                        </a:ext>
                      </a:extLst>
                    </p:cNvPr>
                    <p:cNvSpPr/>
                    <p:nvPr/>
                  </p:nvSpPr>
                  <p:spPr>
                    <a:xfrm>
                      <a:off x="7237104" y="3892657"/>
                      <a:ext cx="119500" cy="119443"/>
                    </a:xfrm>
                    <a:custGeom>
                      <a:avLst/>
                      <a:gdLst>
                        <a:gd name="connsiteX0" fmla="*/ 119501 w 119500"/>
                        <a:gd name="connsiteY0" fmla="*/ 0 h 119443"/>
                        <a:gd name="connsiteX1" fmla="*/ 0 w 119500"/>
                        <a:gd name="connsiteY1" fmla="*/ 119444 h 119443"/>
                      </a:gdLst>
                      <a:ahLst/>
                      <a:cxnLst>
                        <a:cxn ang="0">
                          <a:pos x="connsiteX0" y="connsiteY0"/>
                        </a:cxn>
                        <a:cxn ang="0">
                          <a:pos x="connsiteX1" y="connsiteY1"/>
                        </a:cxn>
                      </a:cxnLst>
                      <a:rect l="l" t="t" r="r" b="b"/>
                      <a:pathLst>
                        <a:path w="119500" h="119443">
                          <a:moveTo>
                            <a:pt x="119501" y="0"/>
                          </a:moveTo>
                          <a:lnTo>
                            <a:pt x="0" y="119444"/>
                          </a:lnTo>
                        </a:path>
                      </a:pathLst>
                    </a:custGeom>
                    <a:ln w="25525" cap="rnd">
                      <a:solidFill>
                        <a:srgbClr val="414042"/>
                      </a:solidFill>
                      <a:prstDash val="solid"/>
                      <a:round/>
                    </a:ln>
                  </p:spPr>
                  <p:txBody>
                    <a:bodyPr rtlCol="0" anchor="ctr"/>
                    <a:lstStyle/>
                    <a:p>
                      <a:endParaRPr lang="en-US"/>
                    </a:p>
                  </p:txBody>
                </p:sp>
              </p:grpSp>
              <p:grpSp>
                <p:nvGrpSpPr>
                  <p:cNvPr id="54" name="Graphic 3">
                    <a:extLst>
                      <a:ext uri="{FF2B5EF4-FFF2-40B4-BE49-F238E27FC236}">
                        <a16:creationId xmlns:a16="http://schemas.microsoft.com/office/drawing/2014/main" id="{43980CB0-5A1E-D6A1-2B8C-B7E8E8139613}"/>
                      </a:ext>
                    </a:extLst>
                  </p:cNvPr>
                  <p:cNvGrpSpPr/>
                  <p:nvPr/>
                </p:nvGrpSpPr>
                <p:grpSpPr>
                  <a:xfrm>
                    <a:off x="7055054" y="3837023"/>
                    <a:ext cx="178609" cy="178599"/>
                    <a:chOff x="7055054" y="3837023"/>
                    <a:chExt cx="178609" cy="178599"/>
                  </a:xfrm>
                  <a:noFill/>
                </p:grpSpPr>
                <p:sp>
                  <p:nvSpPr>
                    <p:cNvPr id="55" name="Freeform: Shape 54">
                      <a:extLst>
                        <a:ext uri="{FF2B5EF4-FFF2-40B4-BE49-F238E27FC236}">
                          <a16:creationId xmlns:a16="http://schemas.microsoft.com/office/drawing/2014/main" id="{D7CDD26B-3C29-B843-0055-C1E878608A6A}"/>
                        </a:ext>
                      </a:extLst>
                    </p:cNvPr>
                    <p:cNvSpPr/>
                    <p:nvPr/>
                  </p:nvSpPr>
                  <p:spPr>
                    <a:xfrm>
                      <a:off x="7055054" y="3837023"/>
                      <a:ext cx="178609" cy="178599"/>
                    </a:xfrm>
                    <a:custGeom>
                      <a:avLst/>
                      <a:gdLst>
                        <a:gd name="connsiteX0" fmla="*/ 1914 w 178609"/>
                        <a:gd name="connsiteY0" fmla="*/ 1914 h 178599"/>
                        <a:gd name="connsiteX1" fmla="*/ 175135 w 178609"/>
                        <a:gd name="connsiteY1" fmla="*/ 175135 h 178599"/>
                        <a:gd name="connsiteX2" fmla="*/ 1914 w 178609"/>
                        <a:gd name="connsiteY2" fmla="*/ 1914 h 178599"/>
                      </a:gdLst>
                      <a:ahLst/>
                      <a:cxnLst>
                        <a:cxn ang="0">
                          <a:pos x="connsiteX0" y="connsiteY0"/>
                        </a:cxn>
                        <a:cxn ang="0">
                          <a:pos x="connsiteX1" y="connsiteY1"/>
                        </a:cxn>
                        <a:cxn ang="0">
                          <a:pos x="connsiteX2" y="connsiteY2"/>
                        </a:cxn>
                      </a:cxnLst>
                      <a:rect l="l" t="t" r="r" b="b"/>
                      <a:pathLst>
                        <a:path w="178609" h="178599">
                          <a:moveTo>
                            <a:pt x="1914" y="1914"/>
                          </a:moveTo>
                          <a:cubicBezTo>
                            <a:pt x="1914" y="1914"/>
                            <a:pt x="207596" y="-30890"/>
                            <a:pt x="175135" y="175135"/>
                          </a:cubicBezTo>
                          <a:cubicBezTo>
                            <a:pt x="-30891" y="207540"/>
                            <a:pt x="1914" y="1914"/>
                            <a:pt x="1914" y="1914"/>
                          </a:cubicBezTo>
                          <a:close/>
                        </a:path>
                      </a:pathLst>
                    </a:custGeom>
                    <a:noFill/>
                    <a:ln w="25525" cap="rnd">
                      <a:solidFill>
                        <a:srgbClr val="414042"/>
                      </a:solidFill>
                      <a:prstDash val="solid"/>
                      <a:round/>
                    </a:ln>
                  </p:spPr>
                  <p:txBody>
                    <a:bodyPr rtlCol="0" anchor="ctr"/>
                    <a:lstStyle/>
                    <a:p>
                      <a:endParaRPr lang="en-US"/>
                    </a:p>
                  </p:txBody>
                </p:sp>
                <p:sp>
                  <p:nvSpPr>
                    <p:cNvPr id="56" name="Freeform: Shape 55">
                      <a:extLst>
                        <a:ext uri="{FF2B5EF4-FFF2-40B4-BE49-F238E27FC236}">
                          <a16:creationId xmlns:a16="http://schemas.microsoft.com/office/drawing/2014/main" id="{920A844D-FD30-CF03-F938-8F2986C48F39}"/>
                        </a:ext>
                      </a:extLst>
                    </p:cNvPr>
                    <p:cNvSpPr/>
                    <p:nvPr/>
                  </p:nvSpPr>
                  <p:spPr>
                    <a:xfrm>
                      <a:off x="7110689" y="3892657"/>
                      <a:ext cx="119500" cy="119443"/>
                    </a:xfrm>
                    <a:custGeom>
                      <a:avLst/>
                      <a:gdLst>
                        <a:gd name="connsiteX0" fmla="*/ 0 w 119500"/>
                        <a:gd name="connsiteY0" fmla="*/ 0 h 119443"/>
                        <a:gd name="connsiteX1" fmla="*/ 119501 w 119500"/>
                        <a:gd name="connsiteY1" fmla="*/ 119444 h 119443"/>
                      </a:gdLst>
                      <a:ahLst/>
                      <a:cxnLst>
                        <a:cxn ang="0">
                          <a:pos x="connsiteX0" y="connsiteY0"/>
                        </a:cxn>
                        <a:cxn ang="0">
                          <a:pos x="connsiteX1" y="connsiteY1"/>
                        </a:cxn>
                      </a:cxnLst>
                      <a:rect l="l" t="t" r="r" b="b"/>
                      <a:pathLst>
                        <a:path w="119500" h="119443">
                          <a:moveTo>
                            <a:pt x="0" y="0"/>
                          </a:moveTo>
                          <a:lnTo>
                            <a:pt x="119501" y="119444"/>
                          </a:lnTo>
                        </a:path>
                      </a:pathLst>
                    </a:custGeom>
                    <a:ln w="25525" cap="rnd">
                      <a:solidFill>
                        <a:srgbClr val="414042"/>
                      </a:solidFill>
                      <a:prstDash val="solid"/>
                      <a:round/>
                    </a:ln>
                  </p:spPr>
                  <p:txBody>
                    <a:bodyPr rtlCol="0" anchor="ctr"/>
                    <a:lstStyle/>
                    <a:p>
                      <a:endParaRPr lang="en-US"/>
                    </a:p>
                  </p:txBody>
                </p:sp>
              </p:grpSp>
            </p:grpSp>
            <p:sp>
              <p:nvSpPr>
                <p:cNvPr id="52" name="Freeform: Shape 51">
                  <a:extLst>
                    <a:ext uri="{FF2B5EF4-FFF2-40B4-BE49-F238E27FC236}">
                      <a16:creationId xmlns:a16="http://schemas.microsoft.com/office/drawing/2014/main" id="{C81BAB26-E259-CCF2-5F98-54FF5A3DB417}"/>
                    </a:ext>
                  </a:extLst>
                </p:cNvPr>
                <p:cNvSpPr/>
                <p:nvPr/>
              </p:nvSpPr>
              <p:spPr>
                <a:xfrm>
                  <a:off x="7233675" y="4009472"/>
                  <a:ext cx="5715" cy="134016"/>
                </a:xfrm>
                <a:custGeom>
                  <a:avLst/>
                  <a:gdLst>
                    <a:gd name="connsiteX0" fmla="*/ 0 w 5715"/>
                    <a:gd name="connsiteY0" fmla="*/ 134017 h 134016"/>
                    <a:gd name="connsiteX1" fmla="*/ 0 w 5715"/>
                    <a:gd name="connsiteY1" fmla="*/ 0 h 134016"/>
                  </a:gdLst>
                  <a:ahLst/>
                  <a:cxnLst>
                    <a:cxn ang="0">
                      <a:pos x="connsiteX0" y="connsiteY0"/>
                    </a:cxn>
                    <a:cxn ang="0">
                      <a:pos x="connsiteX1" y="connsiteY1"/>
                    </a:cxn>
                  </a:cxnLst>
                  <a:rect l="l" t="t" r="r" b="b"/>
                  <a:pathLst>
                    <a:path w="5715" h="134016">
                      <a:moveTo>
                        <a:pt x="0" y="134017"/>
                      </a:moveTo>
                      <a:lnTo>
                        <a:pt x="0" y="0"/>
                      </a:lnTo>
                    </a:path>
                  </a:pathLst>
                </a:custGeom>
                <a:ln w="25525" cap="rnd">
                  <a:solidFill>
                    <a:srgbClr val="414042"/>
                  </a:solidFill>
                  <a:prstDash val="solid"/>
                  <a:round/>
                </a:ln>
              </p:spPr>
              <p:txBody>
                <a:bodyPr rtlCol="0" anchor="ctr"/>
                <a:lstStyle/>
                <a:p>
                  <a:endParaRPr lang="en-US"/>
                </a:p>
              </p:txBody>
            </p:sp>
          </p:grpSp>
          <p:grpSp>
            <p:nvGrpSpPr>
              <p:cNvPr id="46" name="Graphic 3">
                <a:extLst>
                  <a:ext uri="{FF2B5EF4-FFF2-40B4-BE49-F238E27FC236}">
                    <a16:creationId xmlns:a16="http://schemas.microsoft.com/office/drawing/2014/main" id="{9A7D9431-8A8A-50C2-1DEC-7608C73ED93E}"/>
                  </a:ext>
                </a:extLst>
              </p:cNvPr>
              <p:cNvGrpSpPr/>
              <p:nvPr/>
            </p:nvGrpSpPr>
            <p:grpSpPr>
              <a:xfrm>
                <a:off x="6814652" y="3412998"/>
                <a:ext cx="837990" cy="730548"/>
                <a:chOff x="6814652" y="3412998"/>
                <a:chExt cx="837990" cy="730548"/>
              </a:xfrm>
              <a:noFill/>
            </p:grpSpPr>
            <p:sp>
              <p:nvSpPr>
                <p:cNvPr id="48" name="Freeform: Shape 47">
                  <a:extLst>
                    <a:ext uri="{FF2B5EF4-FFF2-40B4-BE49-F238E27FC236}">
                      <a16:creationId xmlns:a16="http://schemas.microsoft.com/office/drawing/2014/main" id="{62FB4906-084E-B4FD-30BC-573945689A85}"/>
                    </a:ext>
                  </a:extLst>
                </p:cNvPr>
                <p:cNvSpPr/>
                <p:nvPr/>
              </p:nvSpPr>
              <p:spPr>
                <a:xfrm>
                  <a:off x="6905520" y="3738753"/>
                  <a:ext cx="656253" cy="404793"/>
                </a:xfrm>
                <a:custGeom>
                  <a:avLst/>
                  <a:gdLst>
                    <a:gd name="connsiteX0" fmla="*/ 0 w 656253"/>
                    <a:gd name="connsiteY0" fmla="*/ 0 h 404793"/>
                    <a:gd name="connsiteX1" fmla="*/ 656254 w 656253"/>
                    <a:gd name="connsiteY1" fmla="*/ 0 h 404793"/>
                    <a:gd name="connsiteX2" fmla="*/ 656254 w 656253"/>
                    <a:gd name="connsiteY2" fmla="*/ 404794 h 404793"/>
                    <a:gd name="connsiteX3" fmla="*/ 0 w 656253"/>
                    <a:gd name="connsiteY3" fmla="*/ 404794 h 404793"/>
                  </a:gdLst>
                  <a:ahLst/>
                  <a:cxnLst>
                    <a:cxn ang="0">
                      <a:pos x="connsiteX0" y="connsiteY0"/>
                    </a:cxn>
                    <a:cxn ang="0">
                      <a:pos x="connsiteX1" y="connsiteY1"/>
                    </a:cxn>
                    <a:cxn ang="0">
                      <a:pos x="connsiteX2" y="connsiteY2"/>
                    </a:cxn>
                    <a:cxn ang="0">
                      <a:pos x="connsiteX3" y="connsiteY3"/>
                    </a:cxn>
                  </a:cxnLst>
                  <a:rect l="l" t="t" r="r" b="b"/>
                  <a:pathLst>
                    <a:path w="656253" h="404793">
                      <a:moveTo>
                        <a:pt x="0" y="0"/>
                      </a:moveTo>
                      <a:lnTo>
                        <a:pt x="656254" y="0"/>
                      </a:lnTo>
                      <a:lnTo>
                        <a:pt x="656254" y="404794"/>
                      </a:lnTo>
                      <a:lnTo>
                        <a:pt x="0" y="404794"/>
                      </a:lnTo>
                      <a:close/>
                    </a:path>
                  </a:pathLst>
                </a:custGeom>
                <a:noFill/>
                <a:ln w="25525" cap="rnd">
                  <a:solidFill>
                    <a:srgbClr val="414042"/>
                  </a:solidFill>
                  <a:prstDash val="solid"/>
                  <a:round/>
                </a:ln>
              </p:spPr>
              <p:txBody>
                <a:bodyPr rtlCol="0" anchor="ctr"/>
                <a:lstStyle/>
                <a:p>
                  <a:endParaRPr lang="en-US"/>
                </a:p>
              </p:txBody>
            </p:sp>
            <p:sp>
              <p:nvSpPr>
                <p:cNvPr id="49" name="Freeform: Shape 48">
                  <a:extLst>
                    <a:ext uri="{FF2B5EF4-FFF2-40B4-BE49-F238E27FC236}">
                      <a16:creationId xmlns:a16="http://schemas.microsoft.com/office/drawing/2014/main" id="{E47CF898-0229-D785-881A-4342DA0BDFDD}"/>
                    </a:ext>
                  </a:extLst>
                </p:cNvPr>
                <p:cNvSpPr/>
                <p:nvPr/>
              </p:nvSpPr>
              <p:spPr>
                <a:xfrm>
                  <a:off x="7351062" y="3413055"/>
                  <a:ext cx="141617" cy="201339"/>
                </a:xfrm>
                <a:custGeom>
                  <a:avLst/>
                  <a:gdLst>
                    <a:gd name="connsiteX0" fmla="*/ 141617 w 141617"/>
                    <a:gd name="connsiteY0" fmla="*/ 0 h 201339"/>
                    <a:gd name="connsiteX1" fmla="*/ 0 w 141617"/>
                    <a:gd name="connsiteY1" fmla="*/ 0 h 201339"/>
                    <a:gd name="connsiteX2" fmla="*/ 0 w 141617"/>
                    <a:gd name="connsiteY2" fmla="*/ 91211 h 201339"/>
                    <a:gd name="connsiteX3" fmla="*/ 141617 w 141617"/>
                    <a:gd name="connsiteY3" fmla="*/ 201339 h 201339"/>
                  </a:gdLst>
                  <a:ahLst/>
                  <a:cxnLst>
                    <a:cxn ang="0">
                      <a:pos x="connsiteX0" y="connsiteY0"/>
                    </a:cxn>
                    <a:cxn ang="0">
                      <a:pos x="connsiteX1" y="connsiteY1"/>
                    </a:cxn>
                    <a:cxn ang="0">
                      <a:pos x="connsiteX2" y="connsiteY2"/>
                    </a:cxn>
                    <a:cxn ang="0">
                      <a:pos x="connsiteX3" y="connsiteY3"/>
                    </a:cxn>
                  </a:cxnLst>
                  <a:rect l="l" t="t" r="r" b="b"/>
                  <a:pathLst>
                    <a:path w="141617" h="201339">
                      <a:moveTo>
                        <a:pt x="141617" y="0"/>
                      </a:moveTo>
                      <a:lnTo>
                        <a:pt x="0" y="0"/>
                      </a:lnTo>
                      <a:lnTo>
                        <a:pt x="0" y="91211"/>
                      </a:lnTo>
                      <a:lnTo>
                        <a:pt x="141617" y="201339"/>
                      </a:lnTo>
                      <a:close/>
                    </a:path>
                  </a:pathLst>
                </a:custGeom>
                <a:noFill/>
                <a:ln w="25525" cap="rnd">
                  <a:solidFill>
                    <a:srgbClr val="414042"/>
                  </a:solidFill>
                  <a:prstDash val="solid"/>
                  <a:round/>
                </a:ln>
              </p:spPr>
              <p:txBody>
                <a:bodyPr rtlCol="0" anchor="ctr"/>
                <a:lstStyle/>
                <a:p>
                  <a:endParaRPr lang="en-US"/>
                </a:p>
              </p:txBody>
            </p:sp>
            <p:sp>
              <p:nvSpPr>
                <p:cNvPr id="50" name="Freeform: Shape 49">
                  <a:extLst>
                    <a:ext uri="{FF2B5EF4-FFF2-40B4-BE49-F238E27FC236}">
                      <a16:creationId xmlns:a16="http://schemas.microsoft.com/office/drawing/2014/main" id="{1BC5F17F-29B0-9367-DA9E-4D0D24249190}"/>
                    </a:ext>
                  </a:extLst>
                </p:cNvPr>
                <p:cNvSpPr/>
                <p:nvPr/>
              </p:nvSpPr>
              <p:spPr>
                <a:xfrm>
                  <a:off x="6814652" y="3412998"/>
                  <a:ext cx="837990" cy="325755"/>
                </a:xfrm>
                <a:custGeom>
                  <a:avLst/>
                  <a:gdLst>
                    <a:gd name="connsiteX0" fmla="*/ 419024 w 837990"/>
                    <a:gd name="connsiteY0" fmla="*/ 0 h 325755"/>
                    <a:gd name="connsiteX1" fmla="*/ 0 w 837990"/>
                    <a:gd name="connsiteY1" fmla="*/ 325755 h 325755"/>
                    <a:gd name="connsiteX2" fmla="*/ 837990 w 837990"/>
                    <a:gd name="connsiteY2" fmla="*/ 325755 h 325755"/>
                  </a:gdLst>
                  <a:ahLst/>
                  <a:cxnLst>
                    <a:cxn ang="0">
                      <a:pos x="connsiteX0" y="connsiteY0"/>
                    </a:cxn>
                    <a:cxn ang="0">
                      <a:pos x="connsiteX1" y="connsiteY1"/>
                    </a:cxn>
                    <a:cxn ang="0">
                      <a:pos x="connsiteX2" y="connsiteY2"/>
                    </a:cxn>
                  </a:cxnLst>
                  <a:rect l="l" t="t" r="r" b="b"/>
                  <a:pathLst>
                    <a:path w="837990" h="325755">
                      <a:moveTo>
                        <a:pt x="419024" y="0"/>
                      </a:moveTo>
                      <a:lnTo>
                        <a:pt x="0" y="325755"/>
                      </a:lnTo>
                      <a:lnTo>
                        <a:pt x="837990" y="325755"/>
                      </a:lnTo>
                      <a:close/>
                    </a:path>
                  </a:pathLst>
                </a:custGeom>
                <a:noFill/>
                <a:ln w="25525" cap="rnd">
                  <a:solidFill>
                    <a:srgbClr val="414042"/>
                  </a:solidFill>
                  <a:prstDash val="solid"/>
                  <a:round/>
                </a:ln>
              </p:spPr>
              <p:txBody>
                <a:bodyPr rtlCol="0" anchor="ctr"/>
                <a:lstStyle/>
                <a:p>
                  <a:endParaRPr lang="en-US"/>
                </a:p>
              </p:txBody>
            </p:sp>
          </p:grpSp>
          <p:sp>
            <p:nvSpPr>
              <p:cNvPr id="47" name="Freeform: Shape 46">
                <a:extLst>
                  <a:ext uri="{FF2B5EF4-FFF2-40B4-BE49-F238E27FC236}">
                    <a16:creationId xmlns:a16="http://schemas.microsoft.com/office/drawing/2014/main" id="{8A4159B4-976F-DA82-EA70-E4303D327C1A}"/>
                  </a:ext>
                </a:extLst>
              </p:cNvPr>
              <p:cNvSpPr/>
              <p:nvPr/>
            </p:nvSpPr>
            <p:spPr>
              <a:xfrm>
                <a:off x="6813223" y="4143489"/>
                <a:ext cx="840847" cy="5715"/>
              </a:xfrm>
              <a:custGeom>
                <a:avLst/>
                <a:gdLst>
                  <a:gd name="connsiteX0" fmla="*/ 0 w 840847"/>
                  <a:gd name="connsiteY0" fmla="*/ 0 h 5715"/>
                  <a:gd name="connsiteX1" fmla="*/ 840848 w 840847"/>
                  <a:gd name="connsiteY1" fmla="*/ 0 h 5715"/>
                </a:gdLst>
                <a:ahLst/>
                <a:cxnLst>
                  <a:cxn ang="0">
                    <a:pos x="connsiteX0" y="connsiteY0"/>
                  </a:cxn>
                  <a:cxn ang="0">
                    <a:pos x="connsiteX1" y="connsiteY1"/>
                  </a:cxn>
                </a:cxnLst>
                <a:rect l="l" t="t" r="r" b="b"/>
                <a:pathLst>
                  <a:path w="840847" h="5715">
                    <a:moveTo>
                      <a:pt x="0" y="0"/>
                    </a:moveTo>
                    <a:lnTo>
                      <a:pt x="840848" y="0"/>
                    </a:lnTo>
                  </a:path>
                </a:pathLst>
              </a:custGeom>
              <a:ln w="25525" cap="rnd">
                <a:solidFill>
                  <a:srgbClr val="414042"/>
                </a:solidFill>
                <a:prstDash val="solid"/>
                <a:round/>
              </a:ln>
            </p:spPr>
            <p:txBody>
              <a:bodyPr rtlCol="0" anchor="ctr"/>
              <a:lstStyle/>
              <a:p>
                <a:endParaRPr lang="en-US"/>
              </a:p>
            </p:txBody>
          </p:sp>
        </p:grpSp>
      </p:grpSp>
      <p:sp>
        <p:nvSpPr>
          <p:cNvPr id="63" name="TextBox 62">
            <a:extLst>
              <a:ext uri="{FF2B5EF4-FFF2-40B4-BE49-F238E27FC236}">
                <a16:creationId xmlns:a16="http://schemas.microsoft.com/office/drawing/2014/main" id="{B673932B-8CE6-C547-B80C-D41E00091CF7}"/>
              </a:ext>
            </a:extLst>
          </p:cNvPr>
          <p:cNvSpPr txBox="1"/>
          <p:nvPr/>
        </p:nvSpPr>
        <p:spPr>
          <a:xfrm>
            <a:off x="9229168" y="1701552"/>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64" name="TextBox 63">
            <a:extLst>
              <a:ext uri="{FF2B5EF4-FFF2-40B4-BE49-F238E27FC236}">
                <a16:creationId xmlns:a16="http://schemas.microsoft.com/office/drawing/2014/main" id="{A680F0B1-D544-AA2F-ED95-FF8E9B2A0ACD}"/>
              </a:ext>
            </a:extLst>
          </p:cNvPr>
          <p:cNvSpPr txBox="1"/>
          <p:nvPr/>
        </p:nvSpPr>
        <p:spPr>
          <a:xfrm>
            <a:off x="5350722" y="1701552"/>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
        <p:nvSpPr>
          <p:cNvPr id="65" name="TextBox 64">
            <a:extLst>
              <a:ext uri="{FF2B5EF4-FFF2-40B4-BE49-F238E27FC236}">
                <a16:creationId xmlns:a16="http://schemas.microsoft.com/office/drawing/2014/main" id="{2551CE19-25F2-D26F-331F-F8C65F6D64BE}"/>
              </a:ext>
            </a:extLst>
          </p:cNvPr>
          <p:cNvSpPr txBox="1"/>
          <p:nvPr/>
        </p:nvSpPr>
        <p:spPr>
          <a:xfrm>
            <a:off x="1214447" y="1701552"/>
            <a:ext cx="2476551" cy="1638910"/>
          </a:xfrm>
          <a:prstGeom prst="rect">
            <a:avLst/>
          </a:prstGeom>
          <a:noFill/>
        </p:spPr>
        <p:txBody>
          <a:bodyPr wrap="square">
            <a:spAutoFit/>
          </a:bodyPr>
          <a:lstStyle/>
          <a:p>
            <a:pPr algn="ctr"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ctr"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18679942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1000" fill="hold"/>
                                        <p:tgtEl>
                                          <p:spTgt spid="27"/>
                                        </p:tgtEl>
                                        <p:attrNameLst>
                                          <p:attrName>ppt_w</p:attrName>
                                        </p:attrNameLst>
                                      </p:cBhvr>
                                      <p:tavLst>
                                        <p:tav tm="0">
                                          <p:val>
                                            <p:fltVal val="0"/>
                                          </p:val>
                                        </p:tav>
                                        <p:tav tm="100000">
                                          <p:val>
                                            <p:strVal val="#ppt_w"/>
                                          </p:val>
                                        </p:tav>
                                      </p:tavLst>
                                    </p:anim>
                                    <p:anim calcmode="lin" valueType="num">
                                      <p:cBhvr>
                                        <p:cTn id="25" dur="1000" fill="hold"/>
                                        <p:tgtEl>
                                          <p:spTgt spid="27"/>
                                        </p:tgtEl>
                                        <p:attrNameLst>
                                          <p:attrName>ppt_h</p:attrName>
                                        </p:attrNameLst>
                                      </p:cBhvr>
                                      <p:tavLst>
                                        <p:tav tm="0">
                                          <p:val>
                                            <p:fltVal val="0"/>
                                          </p:val>
                                        </p:tav>
                                        <p:tav tm="100000">
                                          <p:val>
                                            <p:strVal val="#ppt_h"/>
                                          </p:val>
                                        </p:tav>
                                      </p:tavLst>
                                    </p:anim>
                                    <p:anim calcmode="lin" valueType="num">
                                      <p:cBhvr>
                                        <p:cTn id="26" dur="1000" fill="hold"/>
                                        <p:tgtEl>
                                          <p:spTgt spid="27"/>
                                        </p:tgtEl>
                                        <p:attrNameLst>
                                          <p:attrName>style.rotation</p:attrName>
                                        </p:attrNameLst>
                                      </p:cBhvr>
                                      <p:tavLst>
                                        <p:tav tm="0">
                                          <p:val>
                                            <p:fltVal val="90"/>
                                          </p:val>
                                        </p:tav>
                                        <p:tav tm="100000">
                                          <p:val>
                                            <p:fltVal val="0"/>
                                          </p:val>
                                        </p:tav>
                                      </p:tavLst>
                                    </p:anim>
                                    <p:animEffect transition="in" filter="fade">
                                      <p:cBhvr>
                                        <p:cTn id="27" dur="10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31" presetClass="entr" presetSubtype="0" fill="hold" grpId="0" nodeType="click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1000" fill="hold"/>
                                        <p:tgtEl>
                                          <p:spTgt spid="63"/>
                                        </p:tgtEl>
                                        <p:attrNameLst>
                                          <p:attrName>ppt_w</p:attrName>
                                        </p:attrNameLst>
                                      </p:cBhvr>
                                      <p:tavLst>
                                        <p:tav tm="0">
                                          <p:val>
                                            <p:fltVal val="0"/>
                                          </p:val>
                                        </p:tav>
                                        <p:tav tm="100000">
                                          <p:val>
                                            <p:strVal val="#ppt_w"/>
                                          </p:val>
                                        </p:tav>
                                      </p:tavLst>
                                    </p:anim>
                                    <p:anim calcmode="lin" valueType="num">
                                      <p:cBhvr>
                                        <p:cTn id="33" dur="1000" fill="hold"/>
                                        <p:tgtEl>
                                          <p:spTgt spid="63"/>
                                        </p:tgtEl>
                                        <p:attrNameLst>
                                          <p:attrName>ppt_h</p:attrName>
                                        </p:attrNameLst>
                                      </p:cBhvr>
                                      <p:tavLst>
                                        <p:tav tm="0">
                                          <p:val>
                                            <p:fltVal val="0"/>
                                          </p:val>
                                        </p:tav>
                                        <p:tav tm="100000">
                                          <p:val>
                                            <p:strVal val="#ppt_h"/>
                                          </p:val>
                                        </p:tav>
                                      </p:tavLst>
                                    </p:anim>
                                    <p:anim calcmode="lin" valueType="num">
                                      <p:cBhvr>
                                        <p:cTn id="34" dur="1000" fill="hold"/>
                                        <p:tgtEl>
                                          <p:spTgt spid="63"/>
                                        </p:tgtEl>
                                        <p:attrNameLst>
                                          <p:attrName>style.rotation</p:attrName>
                                        </p:attrNameLst>
                                      </p:cBhvr>
                                      <p:tavLst>
                                        <p:tav tm="0">
                                          <p:val>
                                            <p:fltVal val="90"/>
                                          </p:val>
                                        </p:tav>
                                        <p:tav tm="100000">
                                          <p:val>
                                            <p:fltVal val="0"/>
                                          </p:val>
                                        </p:tav>
                                      </p:tavLst>
                                    </p:anim>
                                    <p:animEffect transition="in" filter="fade">
                                      <p:cBhvr>
                                        <p:cTn id="35" dur="1000"/>
                                        <p:tgtEl>
                                          <p:spTgt spid="63"/>
                                        </p:tgtEl>
                                      </p:cBhvr>
                                    </p:animEffect>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nodeType="click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p:cTn id="40" dur="1000" fill="hold"/>
                                        <p:tgtEl>
                                          <p:spTgt spid="4"/>
                                        </p:tgtEl>
                                        <p:attrNameLst>
                                          <p:attrName>ppt_w</p:attrName>
                                        </p:attrNameLst>
                                      </p:cBhvr>
                                      <p:tavLst>
                                        <p:tav tm="0">
                                          <p:val>
                                            <p:fltVal val="0"/>
                                          </p:val>
                                        </p:tav>
                                        <p:tav tm="100000">
                                          <p:val>
                                            <p:strVal val="#ppt_w"/>
                                          </p:val>
                                        </p:tav>
                                      </p:tavLst>
                                    </p:anim>
                                    <p:anim calcmode="lin" valueType="num">
                                      <p:cBhvr>
                                        <p:cTn id="41" dur="1000" fill="hold"/>
                                        <p:tgtEl>
                                          <p:spTgt spid="4"/>
                                        </p:tgtEl>
                                        <p:attrNameLst>
                                          <p:attrName>ppt_h</p:attrName>
                                        </p:attrNameLst>
                                      </p:cBhvr>
                                      <p:tavLst>
                                        <p:tav tm="0">
                                          <p:val>
                                            <p:fltVal val="0"/>
                                          </p:val>
                                        </p:tav>
                                        <p:tav tm="100000">
                                          <p:val>
                                            <p:strVal val="#ppt_h"/>
                                          </p:val>
                                        </p:tav>
                                      </p:tavLst>
                                    </p:anim>
                                    <p:anim calcmode="lin" valueType="num">
                                      <p:cBhvr>
                                        <p:cTn id="42" dur="1000" fill="hold"/>
                                        <p:tgtEl>
                                          <p:spTgt spid="4"/>
                                        </p:tgtEl>
                                        <p:attrNameLst>
                                          <p:attrName>style.rotation</p:attrName>
                                        </p:attrNameLst>
                                      </p:cBhvr>
                                      <p:tavLst>
                                        <p:tav tm="0">
                                          <p:val>
                                            <p:fltVal val="90"/>
                                          </p:val>
                                        </p:tav>
                                        <p:tav tm="100000">
                                          <p:val>
                                            <p:fltVal val="0"/>
                                          </p:val>
                                        </p:tav>
                                      </p:tavLst>
                                    </p:anim>
                                    <p:animEffect transition="in" filter="fade">
                                      <p:cBhvr>
                                        <p:cTn id="43" dur="1000"/>
                                        <p:tgtEl>
                                          <p:spTgt spid="4"/>
                                        </p:tgtEl>
                                      </p:cBhvr>
                                    </p:animEffect>
                                  </p:childTnLst>
                                </p:cTn>
                              </p:par>
                            </p:childTnLst>
                          </p:cTn>
                        </p:par>
                      </p:childTnLst>
                    </p:cTn>
                  </p:par>
                  <p:par>
                    <p:cTn id="44" fill="hold">
                      <p:stCondLst>
                        <p:cond delay="indefinite"/>
                      </p:stCondLst>
                      <p:childTnLst>
                        <p:par>
                          <p:cTn id="45" fill="hold">
                            <p:stCondLst>
                              <p:cond delay="0"/>
                            </p:stCondLst>
                            <p:childTnLst>
                              <p:par>
                                <p:cTn id="46" presetID="31" presetClass="entr" presetSubtype="0" fill="hold" grpId="0" nodeType="clickEffect">
                                  <p:stCondLst>
                                    <p:cond delay="0"/>
                                  </p:stCondLst>
                                  <p:childTnLst>
                                    <p:set>
                                      <p:cBhvr>
                                        <p:cTn id="47" dur="1" fill="hold">
                                          <p:stCondLst>
                                            <p:cond delay="0"/>
                                          </p:stCondLst>
                                        </p:cTn>
                                        <p:tgtEl>
                                          <p:spTgt spid="64"/>
                                        </p:tgtEl>
                                        <p:attrNameLst>
                                          <p:attrName>style.visibility</p:attrName>
                                        </p:attrNameLst>
                                      </p:cBhvr>
                                      <p:to>
                                        <p:strVal val="visible"/>
                                      </p:to>
                                    </p:set>
                                    <p:anim calcmode="lin" valueType="num">
                                      <p:cBhvr>
                                        <p:cTn id="48" dur="1000" fill="hold"/>
                                        <p:tgtEl>
                                          <p:spTgt spid="64"/>
                                        </p:tgtEl>
                                        <p:attrNameLst>
                                          <p:attrName>ppt_w</p:attrName>
                                        </p:attrNameLst>
                                      </p:cBhvr>
                                      <p:tavLst>
                                        <p:tav tm="0">
                                          <p:val>
                                            <p:fltVal val="0"/>
                                          </p:val>
                                        </p:tav>
                                        <p:tav tm="100000">
                                          <p:val>
                                            <p:strVal val="#ppt_w"/>
                                          </p:val>
                                        </p:tav>
                                      </p:tavLst>
                                    </p:anim>
                                    <p:anim calcmode="lin" valueType="num">
                                      <p:cBhvr>
                                        <p:cTn id="49" dur="1000" fill="hold"/>
                                        <p:tgtEl>
                                          <p:spTgt spid="64"/>
                                        </p:tgtEl>
                                        <p:attrNameLst>
                                          <p:attrName>ppt_h</p:attrName>
                                        </p:attrNameLst>
                                      </p:cBhvr>
                                      <p:tavLst>
                                        <p:tav tm="0">
                                          <p:val>
                                            <p:fltVal val="0"/>
                                          </p:val>
                                        </p:tav>
                                        <p:tav tm="100000">
                                          <p:val>
                                            <p:strVal val="#ppt_h"/>
                                          </p:val>
                                        </p:tav>
                                      </p:tavLst>
                                    </p:anim>
                                    <p:anim calcmode="lin" valueType="num">
                                      <p:cBhvr>
                                        <p:cTn id="50" dur="1000" fill="hold"/>
                                        <p:tgtEl>
                                          <p:spTgt spid="64"/>
                                        </p:tgtEl>
                                        <p:attrNameLst>
                                          <p:attrName>style.rotation</p:attrName>
                                        </p:attrNameLst>
                                      </p:cBhvr>
                                      <p:tavLst>
                                        <p:tav tm="0">
                                          <p:val>
                                            <p:fltVal val="90"/>
                                          </p:val>
                                        </p:tav>
                                        <p:tav tm="100000">
                                          <p:val>
                                            <p:fltVal val="0"/>
                                          </p:val>
                                        </p:tav>
                                      </p:tavLst>
                                    </p:anim>
                                    <p:animEffect transition="in" filter="fade">
                                      <p:cBhvr>
                                        <p:cTn id="51" dur="1000"/>
                                        <p:tgtEl>
                                          <p:spTgt spid="64"/>
                                        </p:tgtEl>
                                      </p:cBhvr>
                                    </p:animEffect>
                                  </p:childTnLst>
                                </p:cTn>
                              </p:par>
                            </p:childTnLst>
                          </p:cTn>
                        </p:par>
                      </p:childTnLst>
                    </p:cTn>
                  </p:par>
                  <p:par>
                    <p:cTn id="52" fill="hold">
                      <p:stCondLst>
                        <p:cond delay="indefinite"/>
                      </p:stCondLst>
                      <p:childTnLst>
                        <p:par>
                          <p:cTn id="53" fill="hold">
                            <p:stCondLst>
                              <p:cond delay="0"/>
                            </p:stCondLst>
                            <p:childTnLst>
                              <p:par>
                                <p:cTn id="54" presetID="31" presetClass="entr" presetSubtype="0" fill="hold" nodeType="clickEffect">
                                  <p:stCondLst>
                                    <p:cond delay="0"/>
                                  </p:stCondLst>
                                  <p:childTnLst>
                                    <p:set>
                                      <p:cBhvr>
                                        <p:cTn id="55" dur="1" fill="hold">
                                          <p:stCondLst>
                                            <p:cond delay="0"/>
                                          </p:stCondLst>
                                        </p:cTn>
                                        <p:tgtEl>
                                          <p:spTgt spid="42"/>
                                        </p:tgtEl>
                                        <p:attrNameLst>
                                          <p:attrName>style.visibility</p:attrName>
                                        </p:attrNameLst>
                                      </p:cBhvr>
                                      <p:to>
                                        <p:strVal val="visible"/>
                                      </p:to>
                                    </p:set>
                                    <p:anim calcmode="lin" valueType="num">
                                      <p:cBhvr>
                                        <p:cTn id="56" dur="1000" fill="hold"/>
                                        <p:tgtEl>
                                          <p:spTgt spid="42"/>
                                        </p:tgtEl>
                                        <p:attrNameLst>
                                          <p:attrName>ppt_w</p:attrName>
                                        </p:attrNameLst>
                                      </p:cBhvr>
                                      <p:tavLst>
                                        <p:tav tm="0">
                                          <p:val>
                                            <p:fltVal val="0"/>
                                          </p:val>
                                        </p:tav>
                                        <p:tav tm="100000">
                                          <p:val>
                                            <p:strVal val="#ppt_w"/>
                                          </p:val>
                                        </p:tav>
                                      </p:tavLst>
                                    </p:anim>
                                    <p:anim calcmode="lin" valueType="num">
                                      <p:cBhvr>
                                        <p:cTn id="57" dur="1000" fill="hold"/>
                                        <p:tgtEl>
                                          <p:spTgt spid="42"/>
                                        </p:tgtEl>
                                        <p:attrNameLst>
                                          <p:attrName>ppt_h</p:attrName>
                                        </p:attrNameLst>
                                      </p:cBhvr>
                                      <p:tavLst>
                                        <p:tav tm="0">
                                          <p:val>
                                            <p:fltVal val="0"/>
                                          </p:val>
                                        </p:tav>
                                        <p:tav tm="100000">
                                          <p:val>
                                            <p:strVal val="#ppt_h"/>
                                          </p:val>
                                        </p:tav>
                                      </p:tavLst>
                                    </p:anim>
                                    <p:anim calcmode="lin" valueType="num">
                                      <p:cBhvr>
                                        <p:cTn id="58" dur="1000" fill="hold"/>
                                        <p:tgtEl>
                                          <p:spTgt spid="42"/>
                                        </p:tgtEl>
                                        <p:attrNameLst>
                                          <p:attrName>style.rotation</p:attrName>
                                        </p:attrNameLst>
                                      </p:cBhvr>
                                      <p:tavLst>
                                        <p:tav tm="0">
                                          <p:val>
                                            <p:fltVal val="90"/>
                                          </p:val>
                                        </p:tav>
                                        <p:tav tm="100000">
                                          <p:val>
                                            <p:fltVal val="0"/>
                                          </p:val>
                                        </p:tav>
                                      </p:tavLst>
                                    </p:anim>
                                    <p:animEffect transition="in" filter="fade">
                                      <p:cBhvr>
                                        <p:cTn id="59" dur="1000"/>
                                        <p:tgtEl>
                                          <p:spTgt spid="42"/>
                                        </p:tgtEl>
                                      </p:cBhvr>
                                    </p:animEffect>
                                  </p:childTnLst>
                                </p:cTn>
                              </p:par>
                            </p:childTnLst>
                          </p:cTn>
                        </p:par>
                      </p:childTnLst>
                    </p:cTn>
                  </p:par>
                  <p:par>
                    <p:cTn id="60" fill="hold">
                      <p:stCondLst>
                        <p:cond delay="indefinite"/>
                      </p:stCondLst>
                      <p:childTnLst>
                        <p:par>
                          <p:cTn id="61" fill="hold">
                            <p:stCondLst>
                              <p:cond delay="0"/>
                            </p:stCondLst>
                            <p:childTnLst>
                              <p:par>
                                <p:cTn id="62" presetID="31" presetClass="entr" presetSubtype="0" fill="hold" grpId="0" nodeType="click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1000" fill="hold"/>
                                        <p:tgtEl>
                                          <p:spTgt spid="65"/>
                                        </p:tgtEl>
                                        <p:attrNameLst>
                                          <p:attrName>ppt_w</p:attrName>
                                        </p:attrNameLst>
                                      </p:cBhvr>
                                      <p:tavLst>
                                        <p:tav tm="0">
                                          <p:val>
                                            <p:fltVal val="0"/>
                                          </p:val>
                                        </p:tav>
                                        <p:tav tm="100000">
                                          <p:val>
                                            <p:strVal val="#ppt_w"/>
                                          </p:val>
                                        </p:tav>
                                      </p:tavLst>
                                    </p:anim>
                                    <p:anim calcmode="lin" valueType="num">
                                      <p:cBhvr>
                                        <p:cTn id="65" dur="1000" fill="hold"/>
                                        <p:tgtEl>
                                          <p:spTgt spid="65"/>
                                        </p:tgtEl>
                                        <p:attrNameLst>
                                          <p:attrName>ppt_h</p:attrName>
                                        </p:attrNameLst>
                                      </p:cBhvr>
                                      <p:tavLst>
                                        <p:tav tm="0">
                                          <p:val>
                                            <p:fltVal val="0"/>
                                          </p:val>
                                        </p:tav>
                                        <p:tav tm="100000">
                                          <p:val>
                                            <p:strVal val="#ppt_h"/>
                                          </p:val>
                                        </p:tav>
                                      </p:tavLst>
                                    </p:anim>
                                    <p:anim calcmode="lin" valueType="num">
                                      <p:cBhvr>
                                        <p:cTn id="66" dur="1000" fill="hold"/>
                                        <p:tgtEl>
                                          <p:spTgt spid="65"/>
                                        </p:tgtEl>
                                        <p:attrNameLst>
                                          <p:attrName>style.rotation</p:attrName>
                                        </p:attrNameLst>
                                      </p:cBhvr>
                                      <p:tavLst>
                                        <p:tav tm="0">
                                          <p:val>
                                            <p:fltVal val="90"/>
                                          </p:val>
                                        </p:tav>
                                        <p:tav tm="100000">
                                          <p:val>
                                            <p:fltVal val="0"/>
                                          </p:val>
                                        </p:tav>
                                      </p:tavLst>
                                    </p:anim>
                                    <p:animEffect transition="in" filter="fade">
                                      <p:cBhvr>
                                        <p:cTn id="67" dur="1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3" grpId="0"/>
      <p:bldP spid="64" grpId="0"/>
      <p:bldP spid="6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60DE7974-D407-09D7-BCD8-A5AB1EA4B1A2}"/>
              </a:ext>
            </a:extLst>
          </p:cNvPr>
          <p:cNvSpPr/>
          <p:nvPr/>
        </p:nvSpPr>
        <p:spPr>
          <a:xfrm>
            <a:off x="11055981" y="3150088"/>
            <a:ext cx="1136019" cy="1136021"/>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accent4"/>
          </a:solidFill>
          <a:ln w="9525" cap="flat">
            <a:noFill/>
            <a:prstDash val="solid"/>
            <a:miter/>
          </a:ln>
        </p:spPr>
        <p:txBody>
          <a:bodyPr rtlCol="0" anchor="ctr"/>
          <a:lstStyle/>
          <a:p>
            <a:endParaRPr lang="en-ID"/>
          </a:p>
        </p:txBody>
      </p:sp>
      <p:sp>
        <p:nvSpPr>
          <p:cNvPr id="3" name="Rectangle 2">
            <a:extLst>
              <a:ext uri="{FF2B5EF4-FFF2-40B4-BE49-F238E27FC236}">
                <a16:creationId xmlns:a16="http://schemas.microsoft.com/office/drawing/2014/main" id="{506D7585-4877-4471-A3AF-89A005EDECCD}"/>
              </a:ext>
            </a:extLst>
          </p:cNvPr>
          <p:cNvSpPr/>
          <p:nvPr/>
        </p:nvSpPr>
        <p:spPr>
          <a:xfrm>
            <a:off x="0" y="0"/>
            <a:ext cx="12192000" cy="2120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2" name="Picture Placeholder 1"/>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22663" b="22663"/>
          <a:stretch>
            <a:fillRect/>
          </a:stretch>
        </p:blipFill>
        <p:spPr/>
      </p:pic>
      <p:sp>
        <p:nvSpPr>
          <p:cNvPr id="4" name="TextBox 3">
            <a:extLst>
              <a:ext uri="{FF2B5EF4-FFF2-40B4-BE49-F238E27FC236}">
                <a16:creationId xmlns:a16="http://schemas.microsoft.com/office/drawing/2014/main" id="{EECAB999-C745-33F7-1912-AF0EF4BA94AB}"/>
              </a:ext>
            </a:extLst>
          </p:cNvPr>
          <p:cNvSpPr txBox="1"/>
          <p:nvPr/>
        </p:nvSpPr>
        <p:spPr>
          <a:xfrm>
            <a:off x="8622200" y="4981570"/>
            <a:ext cx="2871299" cy="1508105"/>
          </a:xfrm>
          <a:prstGeom prst="rect">
            <a:avLst/>
          </a:prstGeom>
          <a:noFill/>
        </p:spPr>
        <p:txBody>
          <a:bodyPr wrap="none" rtlCol="0">
            <a:spAutoFit/>
          </a:bodyPr>
          <a:lstStyle/>
          <a:p>
            <a:pPr algn="justLow" rtl="1">
              <a:lnSpc>
                <a:spcPct val="150000"/>
              </a:lnSpc>
            </a:pPr>
            <a:r>
              <a:rPr lang="fa-IR" sz="3200" b="1" dirty="0">
                <a:solidFill>
                  <a:srgbClr val="12664A"/>
                </a:solidFill>
                <a:latin typeface="Shabnam" panose="020B0603030804020204" pitchFamily="34" charset="-78"/>
                <a:cs typeface="Shabnam" panose="020B0603030804020204" pitchFamily="34" charset="-78"/>
              </a:rPr>
              <a:t>حفاظت کلی</a:t>
            </a:r>
          </a:p>
          <a:p>
            <a:pPr algn="justLow" rtl="1">
              <a:lnSpc>
                <a:spcPct val="150000"/>
              </a:lnSpc>
            </a:pPr>
            <a:r>
              <a:rPr lang="fa-IR" sz="3200" b="1" dirty="0">
                <a:solidFill>
                  <a:srgbClr val="12664A"/>
                </a:solidFill>
                <a:latin typeface="Shabnam" panose="020B0603030804020204" pitchFamily="34" charset="-78"/>
                <a:cs typeface="Shabnam" panose="020B0603030804020204" pitchFamily="34" charset="-78"/>
              </a:rPr>
              <a:t> از مــحیط زیست</a:t>
            </a:r>
            <a:endParaRPr lang="en-US" sz="3200" b="1" dirty="0">
              <a:solidFill>
                <a:srgbClr val="12664A"/>
              </a:solidFill>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4783EEB4-FC12-7BCE-CDF9-37E5D9F602B5}"/>
              </a:ext>
            </a:extLst>
          </p:cNvPr>
          <p:cNvSpPr txBox="1"/>
          <p:nvPr/>
        </p:nvSpPr>
        <p:spPr>
          <a:xfrm>
            <a:off x="1066799" y="4921937"/>
            <a:ext cx="5915891" cy="1627369"/>
          </a:xfrm>
          <a:prstGeom prst="rect">
            <a:avLst/>
          </a:prstGeom>
          <a:noFill/>
        </p:spPr>
        <p:txBody>
          <a:bodyPr wrap="square" rtlCol="0">
            <a:spAutoFit/>
          </a:bodyPr>
          <a:lstStyle/>
          <a:p>
            <a:pPr algn="justLow" rtl="1">
              <a:lnSpc>
                <a:spcPct val="250000"/>
              </a:lnSpc>
            </a:pPr>
            <a:r>
              <a:rPr lang="fa-IR" sz="14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400" dirty="0">
                <a:latin typeface="Vazir" panose="020B0603030804020204" pitchFamily="34" charset="-78"/>
                <a:cs typeface="Vazir" panose="020B0603030804020204" pitchFamily="34" charset="-78"/>
              </a:rPr>
              <a:t> </a:t>
            </a:r>
            <a:r>
              <a:rPr lang="fa-IR" sz="1400"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a:t>
            </a:r>
            <a:endParaRPr lang="en-US" sz="1400" dirty="0">
              <a:latin typeface="Vazir" panose="020B0603030804020204" pitchFamily="34" charset="-78"/>
              <a:cs typeface="Vazir" panose="020B0603030804020204" pitchFamily="34" charset="-78"/>
            </a:endParaRPr>
          </a:p>
        </p:txBody>
      </p:sp>
      <p:cxnSp>
        <p:nvCxnSpPr>
          <p:cNvPr id="12" name="Straight Connector 11">
            <a:extLst>
              <a:ext uri="{FF2B5EF4-FFF2-40B4-BE49-F238E27FC236}">
                <a16:creationId xmlns:a16="http://schemas.microsoft.com/office/drawing/2014/main" id="{C44DA433-39F3-7C33-5946-EBB04FC7CB0B}"/>
              </a:ext>
            </a:extLst>
          </p:cNvPr>
          <p:cNvCxnSpPr/>
          <p:nvPr/>
        </p:nvCxnSpPr>
        <p:spPr>
          <a:xfrm>
            <a:off x="7813964" y="4981570"/>
            <a:ext cx="0" cy="1508105"/>
          </a:xfrm>
          <a:prstGeom prst="line">
            <a:avLst/>
          </a:prstGeom>
          <a:ln w="76200">
            <a:solidFill>
              <a:srgbClr val="5EA84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401556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right)">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59F76B-AC6F-3070-C60F-91CA18DDB27B}"/>
              </a:ext>
            </a:extLst>
          </p:cNvPr>
          <p:cNvSpPr/>
          <p:nvPr/>
        </p:nvSpPr>
        <p:spPr>
          <a:xfrm>
            <a:off x="9756843" y="0"/>
            <a:ext cx="243515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7" name="Graphic 3">
            <a:extLst>
              <a:ext uri="{FF2B5EF4-FFF2-40B4-BE49-F238E27FC236}">
                <a16:creationId xmlns:a16="http://schemas.microsoft.com/office/drawing/2014/main" id="{B1F403F7-DE8B-78C4-9DC5-B0E5D58178B6}"/>
              </a:ext>
            </a:extLst>
          </p:cNvPr>
          <p:cNvGrpSpPr/>
          <p:nvPr/>
        </p:nvGrpSpPr>
        <p:grpSpPr>
          <a:xfrm>
            <a:off x="7251264" y="5510653"/>
            <a:ext cx="1036702" cy="952720"/>
            <a:chOff x="6793735" y="5597385"/>
            <a:chExt cx="901598" cy="828560"/>
          </a:xfrm>
        </p:grpSpPr>
        <p:sp>
          <p:nvSpPr>
            <p:cNvPr id="8" name="Freeform: Shape 7">
              <a:extLst>
                <a:ext uri="{FF2B5EF4-FFF2-40B4-BE49-F238E27FC236}">
                  <a16:creationId xmlns:a16="http://schemas.microsoft.com/office/drawing/2014/main" id="{54A4CC22-6759-2FB6-2C0E-C54C81A5E745}"/>
                </a:ext>
              </a:extLst>
            </p:cNvPr>
            <p:cNvSpPr/>
            <p:nvPr/>
          </p:nvSpPr>
          <p:spPr>
            <a:xfrm>
              <a:off x="6848713" y="5929541"/>
              <a:ext cx="241630" cy="496404"/>
            </a:xfrm>
            <a:custGeom>
              <a:avLst/>
              <a:gdLst>
                <a:gd name="connsiteX0" fmla="*/ 241630 w 241630"/>
                <a:gd name="connsiteY0" fmla="*/ 496405 h 496404"/>
                <a:gd name="connsiteX1" fmla="*/ 0 w 241630"/>
                <a:gd name="connsiteY1" fmla="*/ 496405 h 496404"/>
                <a:gd name="connsiteX2" fmla="*/ 0 w 241630"/>
                <a:gd name="connsiteY2" fmla="*/ 0 h 496404"/>
                <a:gd name="connsiteX3" fmla="*/ 241630 w 241630"/>
                <a:gd name="connsiteY3" fmla="*/ 248202 h 496404"/>
              </a:gdLst>
              <a:ahLst/>
              <a:cxnLst>
                <a:cxn ang="0">
                  <a:pos x="connsiteX0" y="connsiteY0"/>
                </a:cxn>
                <a:cxn ang="0">
                  <a:pos x="connsiteX1" y="connsiteY1"/>
                </a:cxn>
                <a:cxn ang="0">
                  <a:pos x="connsiteX2" y="connsiteY2"/>
                </a:cxn>
                <a:cxn ang="0">
                  <a:pos x="connsiteX3" y="connsiteY3"/>
                </a:cxn>
              </a:cxnLst>
              <a:rect l="l" t="t" r="r" b="b"/>
              <a:pathLst>
                <a:path w="241630" h="496404">
                  <a:moveTo>
                    <a:pt x="241630" y="496405"/>
                  </a:moveTo>
                  <a:lnTo>
                    <a:pt x="0" y="496405"/>
                  </a:lnTo>
                  <a:lnTo>
                    <a:pt x="0" y="0"/>
                  </a:lnTo>
                  <a:lnTo>
                    <a:pt x="241630" y="248202"/>
                  </a:lnTo>
                  <a:close/>
                </a:path>
              </a:pathLst>
            </a:custGeom>
            <a:solidFill>
              <a:srgbClr val="FFE2A9"/>
            </a:solidFill>
            <a:ln w="5715"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94CE08CF-DC05-D656-DEE7-4ABE6558F470}"/>
                </a:ext>
              </a:extLst>
            </p:cNvPr>
            <p:cNvSpPr/>
            <p:nvPr/>
          </p:nvSpPr>
          <p:spPr>
            <a:xfrm>
              <a:off x="7116918" y="5929541"/>
              <a:ext cx="268776" cy="496404"/>
            </a:xfrm>
            <a:custGeom>
              <a:avLst/>
              <a:gdLst>
                <a:gd name="connsiteX0" fmla="*/ 268776 w 268776"/>
                <a:gd name="connsiteY0" fmla="*/ 496405 h 496404"/>
                <a:gd name="connsiteX1" fmla="*/ 0 w 268776"/>
                <a:gd name="connsiteY1" fmla="*/ 496405 h 496404"/>
                <a:gd name="connsiteX2" fmla="*/ 0 w 268776"/>
                <a:gd name="connsiteY2" fmla="*/ 0 h 496404"/>
                <a:gd name="connsiteX3" fmla="*/ 268776 w 268776"/>
                <a:gd name="connsiteY3" fmla="*/ 248202 h 496404"/>
              </a:gdLst>
              <a:ahLst/>
              <a:cxnLst>
                <a:cxn ang="0">
                  <a:pos x="connsiteX0" y="connsiteY0"/>
                </a:cxn>
                <a:cxn ang="0">
                  <a:pos x="connsiteX1" y="connsiteY1"/>
                </a:cxn>
                <a:cxn ang="0">
                  <a:pos x="connsiteX2" y="connsiteY2"/>
                </a:cxn>
                <a:cxn ang="0">
                  <a:pos x="connsiteX3" y="connsiteY3"/>
                </a:cxn>
              </a:cxnLst>
              <a:rect l="l" t="t" r="r" b="b"/>
              <a:pathLst>
                <a:path w="268776" h="496404">
                  <a:moveTo>
                    <a:pt x="268776" y="496405"/>
                  </a:moveTo>
                  <a:lnTo>
                    <a:pt x="0" y="496405"/>
                  </a:lnTo>
                  <a:lnTo>
                    <a:pt x="0" y="0"/>
                  </a:lnTo>
                  <a:lnTo>
                    <a:pt x="268776" y="248202"/>
                  </a:lnTo>
                  <a:close/>
                </a:path>
              </a:pathLst>
            </a:custGeom>
            <a:solidFill>
              <a:srgbClr val="FFE2A9"/>
            </a:solidFill>
            <a:ln w="5715" cap="flat">
              <a:noFill/>
              <a:prstDash val="solid"/>
              <a:miter/>
            </a:ln>
          </p:spPr>
          <p:txBody>
            <a:bodyPr rtlCol="0" anchor="ctr"/>
            <a:lstStyle/>
            <a:p>
              <a:endParaRPr lang="en-US"/>
            </a:p>
          </p:txBody>
        </p:sp>
        <p:grpSp>
          <p:nvGrpSpPr>
            <p:cNvPr id="10" name="Graphic 3">
              <a:extLst>
                <a:ext uri="{FF2B5EF4-FFF2-40B4-BE49-F238E27FC236}">
                  <a16:creationId xmlns:a16="http://schemas.microsoft.com/office/drawing/2014/main" id="{2FE88038-0B9E-7420-B584-B381FD4A695C}"/>
                </a:ext>
              </a:extLst>
            </p:cNvPr>
            <p:cNvGrpSpPr/>
            <p:nvPr/>
          </p:nvGrpSpPr>
          <p:grpSpPr>
            <a:xfrm>
              <a:off x="6793735" y="5597385"/>
              <a:ext cx="901598" cy="828560"/>
              <a:chOff x="6793735" y="5597385"/>
              <a:chExt cx="901598" cy="828560"/>
            </a:xfrm>
            <a:noFill/>
          </p:grpSpPr>
          <p:sp>
            <p:nvSpPr>
              <p:cNvPr id="11" name="Freeform: Shape 10">
                <a:extLst>
                  <a:ext uri="{FF2B5EF4-FFF2-40B4-BE49-F238E27FC236}">
                    <a16:creationId xmlns:a16="http://schemas.microsoft.com/office/drawing/2014/main" id="{8AA21E81-F1C4-EF5B-2D09-0957FB23EF2B}"/>
                  </a:ext>
                </a:extLst>
              </p:cNvPr>
              <p:cNvSpPr/>
              <p:nvPr/>
            </p:nvSpPr>
            <p:spPr>
              <a:xfrm>
                <a:off x="7090343" y="5670651"/>
                <a:ext cx="334784" cy="166192"/>
              </a:xfrm>
              <a:custGeom>
                <a:avLst/>
                <a:gdLst>
                  <a:gd name="connsiteX0" fmla="*/ 0 w 334784"/>
                  <a:gd name="connsiteY0" fmla="*/ 0 h 166192"/>
                  <a:gd name="connsiteX1" fmla="*/ 60979 w 334784"/>
                  <a:gd name="connsiteY1" fmla="*/ 75552 h 166192"/>
                  <a:gd name="connsiteX2" fmla="*/ 130188 w 334784"/>
                  <a:gd name="connsiteY2" fmla="*/ 135617 h 166192"/>
                  <a:gd name="connsiteX3" fmla="*/ 171965 w 334784"/>
                  <a:gd name="connsiteY3" fmla="*/ 121387 h 166192"/>
                  <a:gd name="connsiteX4" fmla="*/ 246774 w 334784"/>
                  <a:gd name="connsiteY4" fmla="*/ 166192 h 166192"/>
                  <a:gd name="connsiteX5" fmla="*/ 333127 w 334784"/>
                  <a:gd name="connsiteY5" fmla="*/ 76810 h 166192"/>
                  <a:gd name="connsiteX6" fmla="*/ 333127 w 334784"/>
                  <a:gd name="connsiteY6" fmla="*/ 76752 h 166192"/>
                  <a:gd name="connsiteX7" fmla="*/ 334785 w 334784"/>
                  <a:gd name="connsiteY7" fmla="*/ 76810 h 16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784" h="166192">
                    <a:moveTo>
                      <a:pt x="0" y="0"/>
                    </a:moveTo>
                    <a:cubicBezTo>
                      <a:pt x="0" y="37719"/>
                      <a:pt x="26289" y="69095"/>
                      <a:pt x="60979" y="75552"/>
                    </a:cubicBezTo>
                    <a:cubicBezTo>
                      <a:pt x="66808" y="109671"/>
                      <a:pt x="95555" y="135617"/>
                      <a:pt x="130188" y="135617"/>
                    </a:cubicBezTo>
                    <a:cubicBezTo>
                      <a:pt x="145847" y="135617"/>
                      <a:pt x="160248" y="130302"/>
                      <a:pt x="171965" y="121387"/>
                    </a:cubicBezTo>
                    <a:cubicBezTo>
                      <a:pt x="186881" y="148133"/>
                      <a:pt x="214827" y="166192"/>
                      <a:pt x="246774" y="166192"/>
                    </a:cubicBezTo>
                    <a:cubicBezTo>
                      <a:pt x="294494" y="166192"/>
                      <a:pt x="333127" y="126187"/>
                      <a:pt x="333127" y="76810"/>
                    </a:cubicBezTo>
                    <a:cubicBezTo>
                      <a:pt x="333127" y="76810"/>
                      <a:pt x="333127" y="76752"/>
                      <a:pt x="333127" y="76752"/>
                    </a:cubicBezTo>
                    <a:cubicBezTo>
                      <a:pt x="333699" y="76752"/>
                      <a:pt x="334271" y="76810"/>
                      <a:pt x="334785" y="76810"/>
                    </a:cubicBezTo>
                  </a:path>
                </a:pathLst>
              </a:custGeom>
              <a:noFill/>
              <a:ln w="26595" cap="rnd">
                <a:solidFill>
                  <a:srgbClr val="414042"/>
                </a:solidFill>
                <a:prstDash val="solid"/>
                <a:round/>
              </a:ln>
            </p:spPr>
            <p:txBody>
              <a:bodyPr rtlCol="0" anchor="ctr"/>
              <a:lstStyle/>
              <a:p>
                <a:endParaRPr lang="en-US"/>
              </a:p>
            </p:txBody>
          </p:sp>
          <p:sp>
            <p:nvSpPr>
              <p:cNvPr id="12" name="Freeform: Shape 11">
                <a:extLst>
                  <a:ext uri="{FF2B5EF4-FFF2-40B4-BE49-F238E27FC236}">
                    <a16:creationId xmlns:a16="http://schemas.microsoft.com/office/drawing/2014/main" id="{33016766-70BC-56CD-2536-701C09C2DA7F}"/>
                  </a:ext>
                </a:extLst>
              </p:cNvPr>
              <p:cNvSpPr/>
              <p:nvPr/>
            </p:nvSpPr>
            <p:spPr>
              <a:xfrm>
                <a:off x="7200014" y="5597385"/>
                <a:ext cx="313696" cy="246888"/>
              </a:xfrm>
              <a:custGeom>
                <a:avLst/>
                <a:gdLst>
                  <a:gd name="connsiteX0" fmla="*/ 0 w 313696"/>
                  <a:gd name="connsiteY0" fmla="*/ 94012 h 246888"/>
                  <a:gd name="connsiteX1" fmla="*/ 94011 w 313696"/>
                  <a:gd name="connsiteY1" fmla="*/ 0 h 246888"/>
                  <a:gd name="connsiteX2" fmla="*/ 188024 w 313696"/>
                  <a:gd name="connsiteY2" fmla="*/ 94012 h 246888"/>
                  <a:gd name="connsiteX3" fmla="*/ 188024 w 313696"/>
                  <a:gd name="connsiteY3" fmla="*/ 94126 h 246888"/>
                  <a:gd name="connsiteX4" fmla="*/ 290380 w 313696"/>
                  <a:gd name="connsiteY4" fmla="*/ 89897 h 246888"/>
                  <a:gd name="connsiteX5" fmla="*/ 313696 w 313696"/>
                  <a:gd name="connsiteY5" fmla="*/ 140189 h 246888"/>
                  <a:gd name="connsiteX6" fmla="*/ 313696 w 313696"/>
                  <a:gd name="connsiteY6" fmla="*/ 246888 h 24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3696" h="246888">
                    <a:moveTo>
                      <a:pt x="0" y="94012"/>
                    </a:moveTo>
                    <a:cubicBezTo>
                      <a:pt x="0" y="42120"/>
                      <a:pt x="42062" y="0"/>
                      <a:pt x="94011" y="0"/>
                    </a:cubicBezTo>
                    <a:cubicBezTo>
                      <a:pt x="145961" y="0"/>
                      <a:pt x="188024" y="42063"/>
                      <a:pt x="188024" y="94012"/>
                    </a:cubicBezTo>
                    <a:lnTo>
                      <a:pt x="188024" y="94126"/>
                    </a:lnTo>
                    <a:cubicBezTo>
                      <a:pt x="215113" y="64694"/>
                      <a:pt x="260947" y="62808"/>
                      <a:pt x="290380" y="89897"/>
                    </a:cubicBezTo>
                    <a:cubicBezTo>
                      <a:pt x="305124" y="103442"/>
                      <a:pt x="312953" y="121673"/>
                      <a:pt x="313696" y="140189"/>
                    </a:cubicBezTo>
                    <a:lnTo>
                      <a:pt x="313696" y="246888"/>
                    </a:lnTo>
                  </a:path>
                </a:pathLst>
              </a:custGeom>
              <a:noFill/>
              <a:ln w="26595" cap="rnd">
                <a:solidFill>
                  <a:srgbClr val="414042"/>
                </a:solidFill>
                <a:prstDash val="solid"/>
                <a:round/>
              </a:ln>
            </p:spPr>
            <p:txBody>
              <a:bodyPr rtlCol="0" anchor="ctr"/>
              <a:lstStyle/>
              <a:p>
                <a:endParaRPr lang="en-US"/>
              </a:p>
            </p:txBody>
          </p:sp>
          <p:grpSp>
            <p:nvGrpSpPr>
              <p:cNvPr id="13" name="Graphic 3">
                <a:extLst>
                  <a:ext uri="{FF2B5EF4-FFF2-40B4-BE49-F238E27FC236}">
                    <a16:creationId xmlns:a16="http://schemas.microsoft.com/office/drawing/2014/main" id="{7E0423DE-ABC3-B84F-535F-CD754F7E0CBC}"/>
                  </a:ext>
                </a:extLst>
              </p:cNvPr>
              <p:cNvGrpSpPr/>
              <p:nvPr/>
            </p:nvGrpSpPr>
            <p:grpSpPr>
              <a:xfrm>
                <a:off x="6887403" y="5890450"/>
                <a:ext cx="737692" cy="535495"/>
                <a:chOff x="6887403" y="5890450"/>
                <a:chExt cx="737692" cy="535495"/>
              </a:xfrm>
              <a:noFill/>
            </p:grpSpPr>
            <p:sp>
              <p:nvSpPr>
                <p:cNvPr id="14" name="Freeform: Shape 13">
                  <a:extLst>
                    <a:ext uri="{FF2B5EF4-FFF2-40B4-BE49-F238E27FC236}">
                      <a16:creationId xmlns:a16="http://schemas.microsoft.com/office/drawing/2014/main" id="{F80F7DA2-2191-D2C3-3D8C-A1F0E3F80E9C}"/>
                    </a:ext>
                  </a:extLst>
                </p:cNvPr>
                <p:cNvSpPr/>
                <p:nvPr/>
              </p:nvSpPr>
              <p:spPr>
                <a:xfrm>
                  <a:off x="6887403" y="5929541"/>
                  <a:ext cx="268776" cy="496404"/>
                </a:xfrm>
                <a:custGeom>
                  <a:avLst/>
                  <a:gdLst>
                    <a:gd name="connsiteX0" fmla="*/ 268777 w 268776"/>
                    <a:gd name="connsiteY0" fmla="*/ 496405 h 496404"/>
                    <a:gd name="connsiteX1" fmla="*/ 0 w 268776"/>
                    <a:gd name="connsiteY1" fmla="*/ 496405 h 496404"/>
                    <a:gd name="connsiteX2" fmla="*/ 0 w 268776"/>
                    <a:gd name="connsiteY2" fmla="*/ 0 h 496404"/>
                    <a:gd name="connsiteX3" fmla="*/ 268777 w 268776"/>
                    <a:gd name="connsiteY3" fmla="*/ 248202 h 496404"/>
                  </a:gdLst>
                  <a:ahLst/>
                  <a:cxnLst>
                    <a:cxn ang="0">
                      <a:pos x="connsiteX0" y="connsiteY0"/>
                    </a:cxn>
                    <a:cxn ang="0">
                      <a:pos x="connsiteX1" y="connsiteY1"/>
                    </a:cxn>
                    <a:cxn ang="0">
                      <a:pos x="connsiteX2" y="connsiteY2"/>
                    </a:cxn>
                    <a:cxn ang="0">
                      <a:pos x="connsiteX3" y="connsiteY3"/>
                    </a:cxn>
                  </a:cxnLst>
                  <a:rect l="l" t="t" r="r" b="b"/>
                  <a:pathLst>
                    <a:path w="268776" h="496404">
                      <a:moveTo>
                        <a:pt x="268777" y="496405"/>
                      </a:moveTo>
                      <a:lnTo>
                        <a:pt x="0" y="496405"/>
                      </a:lnTo>
                      <a:lnTo>
                        <a:pt x="0" y="0"/>
                      </a:lnTo>
                      <a:lnTo>
                        <a:pt x="268777" y="248202"/>
                      </a:lnTo>
                      <a:close/>
                    </a:path>
                  </a:pathLst>
                </a:custGeom>
                <a:noFill/>
                <a:ln w="26595" cap="rnd">
                  <a:solidFill>
                    <a:srgbClr val="414042"/>
                  </a:solidFill>
                  <a:prstDash val="solid"/>
                  <a:round/>
                </a:ln>
              </p:spPr>
              <p:txBody>
                <a:bodyPr rtlCol="0" anchor="ctr"/>
                <a:lstStyle/>
                <a:p>
                  <a:endParaRPr lang="en-US"/>
                </a:p>
              </p:txBody>
            </p:sp>
            <p:sp>
              <p:nvSpPr>
                <p:cNvPr id="15" name="Freeform: Shape 14">
                  <a:extLst>
                    <a:ext uri="{FF2B5EF4-FFF2-40B4-BE49-F238E27FC236}">
                      <a16:creationId xmlns:a16="http://schemas.microsoft.com/office/drawing/2014/main" id="{CF9BC723-B0EC-E89C-9F01-8840DD981858}"/>
                    </a:ext>
                  </a:extLst>
                </p:cNvPr>
                <p:cNvSpPr/>
                <p:nvPr/>
              </p:nvSpPr>
              <p:spPr>
                <a:xfrm>
                  <a:off x="7155608" y="5929541"/>
                  <a:ext cx="268776" cy="496404"/>
                </a:xfrm>
                <a:custGeom>
                  <a:avLst/>
                  <a:gdLst>
                    <a:gd name="connsiteX0" fmla="*/ 268777 w 268776"/>
                    <a:gd name="connsiteY0" fmla="*/ 496405 h 496404"/>
                    <a:gd name="connsiteX1" fmla="*/ 0 w 268776"/>
                    <a:gd name="connsiteY1" fmla="*/ 496405 h 496404"/>
                    <a:gd name="connsiteX2" fmla="*/ 0 w 268776"/>
                    <a:gd name="connsiteY2" fmla="*/ 0 h 496404"/>
                    <a:gd name="connsiteX3" fmla="*/ 268777 w 268776"/>
                    <a:gd name="connsiteY3" fmla="*/ 248202 h 496404"/>
                  </a:gdLst>
                  <a:ahLst/>
                  <a:cxnLst>
                    <a:cxn ang="0">
                      <a:pos x="connsiteX0" y="connsiteY0"/>
                    </a:cxn>
                    <a:cxn ang="0">
                      <a:pos x="connsiteX1" y="connsiteY1"/>
                    </a:cxn>
                    <a:cxn ang="0">
                      <a:pos x="connsiteX2" y="connsiteY2"/>
                    </a:cxn>
                    <a:cxn ang="0">
                      <a:pos x="connsiteX3" y="connsiteY3"/>
                    </a:cxn>
                  </a:cxnLst>
                  <a:rect l="l" t="t" r="r" b="b"/>
                  <a:pathLst>
                    <a:path w="268776" h="496404">
                      <a:moveTo>
                        <a:pt x="268777" y="496405"/>
                      </a:moveTo>
                      <a:lnTo>
                        <a:pt x="0" y="496405"/>
                      </a:lnTo>
                      <a:lnTo>
                        <a:pt x="0" y="0"/>
                      </a:lnTo>
                      <a:lnTo>
                        <a:pt x="268777" y="248202"/>
                      </a:lnTo>
                      <a:close/>
                    </a:path>
                  </a:pathLst>
                </a:custGeom>
                <a:noFill/>
                <a:ln w="26595" cap="rnd">
                  <a:solidFill>
                    <a:srgbClr val="414042"/>
                  </a:solidFill>
                  <a:prstDash val="solid"/>
                  <a:round/>
                </a:ln>
              </p:spPr>
              <p:txBody>
                <a:bodyPr rtlCol="0" anchor="ctr"/>
                <a:lstStyle/>
                <a:p>
                  <a:endParaRPr lang="en-US"/>
                </a:p>
              </p:txBody>
            </p:sp>
            <p:sp>
              <p:nvSpPr>
                <p:cNvPr id="16" name="Freeform: Shape 15">
                  <a:extLst>
                    <a:ext uri="{FF2B5EF4-FFF2-40B4-BE49-F238E27FC236}">
                      <a16:creationId xmlns:a16="http://schemas.microsoft.com/office/drawing/2014/main" id="{FB876348-D7AB-93AE-577C-55FF6EB00765}"/>
                    </a:ext>
                  </a:extLst>
                </p:cNvPr>
                <p:cNvSpPr/>
                <p:nvPr/>
              </p:nvSpPr>
              <p:spPr>
                <a:xfrm>
                  <a:off x="7424385" y="5986919"/>
                  <a:ext cx="173621" cy="438969"/>
                </a:xfrm>
                <a:custGeom>
                  <a:avLst/>
                  <a:gdLst>
                    <a:gd name="connsiteX0" fmla="*/ 0 w 173621"/>
                    <a:gd name="connsiteY0" fmla="*/ 0 h 438969"/>
                    <a:gd name="connsiteX1" fmla="*/ 173622 w 173621"/>
                    <a:gd name="connsiteY1" fmla="*/ 0 h 438969"/>
                    <a:gd name="connsiteX2" fmla="*/ 173622 w 173621"/>
                    <a:gd name="connsiteY2" fmla="*/ 438969 h 438969"/>
                    <a:gd name="connsiteX3" fmla="*/ 0 w 173621"/>
                    <a:gd name="connsiteY3" fmla="*/ 438969 h 438969"/>
                  </a:gdLst>
                  <a:ahLst/>
                  <a:cxnLst>
                    <a:cxn ang="0">
                      <a:pos x="connsiteX0" y="connsiteY0"/>
                    </a:cxn>
                    <a:cxn ang="0">
                      <a:pos x="connsiteX1" y="connsiteY1"/>
                    </a:cxn>
                    <a:cxn ang="0">
                      <a:pos x="connsiteX2" y="connsiteY2"/>
                    </a:cxn>
                    <a:cxn ang="0">
                      <a:pos x="connsiteX3" y="connsiteY3"/>
                    </a:cxn>
                  </a:cxnLst>
                  <a:rect l="l" t="t" r="r" b="b"/>
                  <a:pathLst>
                    <a:path w="173621" h="438969">
                      <a:moveTo>
                        <a:pt x="0" y="0"/>
                      </a:moveTo>
                      <a:lnTo>
                        <a:pt x="173622" y="0"/>
                      </a:lnTo>
                      <a:lnTo>
                        <a:pt x="173622" y="438969"/>
                      </a:lnTo>
                      <a:lnTo>
                        <a:pt x="0" y="438969"/>
                      </a:lnTo>
                      <a:close/>
                    </a:path>
                  </a:pathLst>
                </a:custGeom>
                <a:noFill/>
                <a:ln w="26595" cap="rnd">
                  <a:solidFill>
                    <a:srgbClr val="414042"/>
                  </a:solidFill>
                  <a:prstDash val="solid"/>
                  <a:round/>
                </a:ln>
              </p:spPr>
              <p:txBody>
                <a:bodyPr rtlCol="0" anchor="ctr"/>
                <a:lstStyle/>
                <a:p>
                  <a:endParaRPr lang="en-US"/>
                </a:p>
              </p:txBody>
            </p:sp>
            <p:sp>
              <p:nvSpPr>
                <p:cNvPr id="17" name="Freeform: Shape 16">
                  <a:extLst>
                    <a:ext uri="{FF2B5EF4-FFF2-40B4-BE49-F238E27FC236}">
                      <a16:creationId xmlns:a16="http://schemas.microsoft.com/office/drawing/2014/main" id="{176997E9-9305-9D3C-3C64-4A9B8E42B3C5}"/>
                    </a:ext>
                  </a:extLst>
                </p:cNvPr>
                <p:cNvSpPr/>
                <p:nvPr/>
              </p:nvSpPr>
              <p:spPr>
                <a:xfrm>
                  <a:off x="7397296" y="5890450"/>
                  <a:ext cx="227799" cy="96526"/>
                </a:xfrm>
                <a:custGeom>
                  <a:avLst/>
                  <a:gdLst>
                    <a:gd name="connsiteX0" fmla="*/ 0 w 227799"/>
                    <a:gd name="connsiteY0" fmla="*/ 0 h 96526"/>
                    <a:gd name="connsiteX1" fmla="*/ 227800 w 227799"/>
                    <a:gd name="connsiteY1" fmla="*/ 0 h 96526"/>
                    <a:gd name="connsiteX2" fmla="*/ 227800 w 227799"/>
                    <a:gd name="connsiteY2" fmla="*/ 96526 h 96526"/>
                    <a:gd name="connsiteX3" fmla="*/ 0 w 227799"/>
                    <a:gd name="connsiteY3" fmla="*/ 96526 h 96526"/>
                  </a:gdLst>
                  <a:ahLst/>
                  <a:cxnLst>
                    <a:cxn ang="0">
                      <a:pos x="connsiteX0" y="connsiteY0"/>
                    </a:cxn>
                    <a:cxn ang="0">
                      <a:pos x="connsiteX1" y="connsiteY1"/>
                    </a:cxn>
                    <a:cxn ang="0">
                      <a:pos x="connsiteX2" y="connsiteY2"/>
                    </a:cxn>
                    <a:cxn ang="0">
                      <a:pos x="connsiteX3" y="connsiteY3"/>
                    </a:cxn>
                  </a:cxnLst>
                  <a:rect l="l" t="t" r="r" b="b"/>
                  <a:pathLst>
                    <a:path w="227799" h="96526">
                      <a:moveTo>
                        <a:pt x="0" y="0"/>
                      </a:moveTo>
                      <a:lnTo>
                        <a:pt x="227800" y="0"/>
                      </a:lnTo>
                      <a:lnTo>
                        <a:pt x="227800" y="96526"/>
                      </a:lnTo>
                      <a:lnTo>
                        <a:pt x="0" y="96526"/>
                      </a:lnTo>
                      <a:close/>
                    </a:path>
                  </a:pathLst>
                </a:custGeom>
                <a:noFill/>
                <a:ln w="26595" cap="rnd">
                  <a:solidFill>
                    <a:srgbClr val="414042"/>
                  </a:solidFill>
                  <a:prstDash val="solid"/>
                  <a:round/>
                </a:ln>
              </p:spPr>
              <p:txBody>
                <a:bodyPr rtlCol="0" anchor="ctr"/>
                <a:lstStyle/>
                <a:p>
                  <a:endParaRPr lang="en-US"/>
                </a:p>
              </p:txBody>
            </p:sp>
            <p:sp>
              <p:nvSpPr>
                <p:cNvPr id="18" name="Freeform: Shape 17">
                  <a:extLst>
                    <a:ext uri="{FF2B5EF4-FFF2-40B4-BE49-F238E27FC236}">
                      <a16:creationId xmlns:a16="http://schemas.microsoft.com/office/drawing/2014/main" id="{DCAFF1B2-EB59-780D-5A4E-BBF98ECE3BE7}"/>
                    </a:ext>
                  </a:extLst>
                </p:cNvPr>
                <p:cNvSpPr/>
                <p:nvPr/>
              </p:nvSpPr>
              <p:spPr>
                <a:xfrm>
                  <a:off x="6951640" y="6119107"/>
                  <a:ext cx="5715" cy="306838"/>
                </a:xfrm>
                <a:custGeom>
                  <a:avLst/>
                  <a:gdLst>
                    <a:gd name="connsiteX0" fmla="*/ 0 w 5715"/>
                    <a:gd name="connsiteY0" fmla="*/ 0 h 306838"/>
                    <a:gd name="connsiteX1" fmla="*/ 0 w 5715"/>
                    <a:gd name="connsiteY1" fmla="*/ 306839 h 306838"/>
                  </a:gdLst>
                  <a:ahLst/>
                  <a:cxnLst>
                    <a:cxn ang="0">
                      <a:pos x="connsiteX0" y="connsiteY0"/>
                    </a:cxn>
                    <a:cxn ang="0">
                      <a:pos x="connsiteX1" y="connsiteY1"/>
                    </a:cxn>
                  </a:cxnLst>
                  <a:rect l="l" t="t" r="r" b="b"/>
                  <a:pathLst>
                    <a:path w="5715" h="306838">
                      <a:moveTo>
                        <a:pt x="0" y="0"/>
                      </a:moveTo>
                      <a:lnTo>
                        <a:pt x="0" y="306839"/>
                      </a:lnTo>
                    </a:path>
                  </a:pathLst>
                </a:custGeom>
                <a:ln w="26595" cap="rnd">
                  <a:solidFill>
                    <a:srgbClr val="414042"/>
                  </a:solidFill>
                  <a:prstDash val="solid"/>
                  <a:round/>
                </a:ln>
              </p:spPr>
              <p:txBody>
                <a:bodyPr rtlCol="0" anchor="ctr"/>
                <a:lstStyle/>
                <a:p>
                  <a:endParaRPr lang="en-US"/>
                </a:p>
              </p:txBody>
            </p:sp>
            <p:sp>
              <p:nvSpPr>
                <p:cNvPr id="19" name="Freeform: Shape 18">
                  <a:extLst>
                    <a:ext uri="{FF2B5EF4-FFF2-40B4-BE49-F238E27FC236}">
                      <a16:creationId xmlns:a16="http://schemas.microsoft.com/office/drawing/2014/main" id="{3517D618-2AB2-EFBD-3176-87AB733D32E9}"/>
                    </a:ext>
                  </a:extLst>
                </p:cNvPr>
                <p:cNvSpPr/>
                <p:nvPr/>
              </p:nvSpPr>
              <p:spPr>
                <a:xfrm>
                  <a:off x="7219274" y="6119107"/>
                  <a:ext cx="5715" cy="306838"/>
                </a:xfrm>
                <a:custGeom>
                  <a:avLst/>
                  <a:gdLst>
                    <a:gd name="connsiteX0" fmla="*/ 0 w 5715"/>
                    <a:gd name="connsiteY0" fmla="*/ 0 h 306838"/>
                    <a:gd name="connsiteX1" fmla="*/ 0 w 5715"/>
                    <a:gd name="connsiteY1" fmla="*/ 306839 h 306838"/>
                  </a:gdLst>
                  <a:ahLst/>
                  <a:cxnLst>
                    <a:cxn ang="0">
                      <a:pos x="connsiteX0" y="connsiteY0"/>
                    </a:cxn>
                    <a:cxn ang="0">
                      <a:pos x="connsiteX1" y="connsiteY1"/>
                    </a:cxn>
                  </a:cxnLst>
                  <a:rect l="l" t="t" r="r" b="b"/>
                  <a:pathLst>
                    <a:path w="5715" h="306838">
                      <a:moveTo>
                        <a:pt x="0" y="0"/>
                      </a:moveTo>
                      <a:lnTo>
                        <a:pt x="0" y="306839"/>
                      </a:lnTo>
                    </a:path>
                  </a:pathLst>
                </a:custGeom>
                <a:ln w="26595" cap="rnd">
                  <a:solidFill>
                    <a:srgbClr val="414042"/>
                  </a:solidFill>
                  <a:prstDash val="solid"/>
                  <a:round/>
                </a:ln>
              </p:spPr>
              <p:txBody>
                <a:bodyPr rtlCol="0" anchor="ctr"/>
                <a:lstStyle/>
                <a:p>
                  <a:endParaRPr lang="en-US"/>
                </a:p>
              </p:txBody>
            </p:sp>
          </p:grpSp>
          <p:sp>
            <p:nvSpPr>
              <p:cNvPr id="20" name="Freeform: Shape 19">
                <a:extLst>
                  <a:ext uri="{FF2B5EF4-FFF2-40B4-BE49-F238E27FC236}">
                    <a16:creationId xmlns:a16="http://schemas.microsoft.com/office/drawing/2014/main" id="{A5CA6146-2934-5412-786C-9E40BF1583D0}"/>
                  </a:ext>
                </a:extLst>
              </p:cNvPr>
              <p:cNvSpPr/>
              <p:nvPr/>
            </p:nvSpPr>
            <p:spPr>
              <a:xfrm>
                <a:off x="6793735" y="6425946"/>
                <a:ext cx="901598" cy="5715"/>
              </a:xfrm>
              <a:custGeom>
                <a:avLst/>
                <a:gdLst>
                  <a:gd name="connsiteX0" fmla="*/ 0 w 901598"/>
                  <a:gd name="connsiteY0" fmla="*/ 0 h 5715"/>
                  <a:gd name="connsiteX1" fmla="*/ 901599 w 901598"/>
                  <a:gd name="connsiteY1" fmla="*/ 0 h 5715"/>
                </a:gdLst>
                <a:ahLst/>
                <a:cxnLst>
                  <a:cxn ang="0">
                    <a:pos x="connsiteX0" y="connsiteY0"/>
                  </a:cxn>
                  <a:cxn ang="0">
                    <a:pos x="connsiteX1" y="connsiteY1"/>
                  </a:cxn>
                </a:cxnLst>
                <a:rect l="l" t="t" r="r" b="b"/>
                <a:pathLst>
                  <a:path w="901598" h="5715">
                    <a:moveTo>
                      <a:pt x="0" y="0"/>
                    </a:moveTo>
                    <a:lnTo>
                      <a:pt x="901599" y="0"/>
                    </a:lnTo>
                  </a:path>
                </a:pathLst>
              </a:custGeom>
              <a:ln w="26595" cap="rnd">
                <a:solidFill>
                  <a:srgbClr val="414042"/>
                </a:solidFill>
                <a:prstDash val="solid"/>
                <a:round/>
              </a:ln>
            </p:spPr>
            <p:txBody>
              <a:bodyPr rtlCol="0" anchor="ctr"/>
              <a:lstStyle/>
              <a:p>
                <a:endParaRPr lang="en-US"/>
              </a:p>
            </p:txBody>
          </p:sp>
        </p:grpSp>
      </p:grpSp>
      <p:grpSp>
        <p:nvGrpSpPr>
          <p:cNvPr id="21" name="Graphic 3">
            <a:extLst>
              <a:ext uri="{FF2B5EF4-FFF2-40B4-BE49-F238E27FC236}">
                <a16:creationId xmlns:a16="http://schemas.microsoft.com/office/drawing/2014/main" id="{3ABEE168-6AF8-6898-DBDA-7930EFC73B6B}"/>
              </a:ext>
            </a:extLst>
          </p:cNvPr>
          <p:cNvGrpSpPr/>
          <p:nvPr/>
        </p:nvGrpSpPr>
        <p:grpSpPr>
          <a:xfrm>
            <a:off x="2983903" y="1632414"/>
            <a:ext cx="850275" cy="990768"/>
            <a:chOff x="3082503" y="2224563"/>
            <a:chExt cx="739466" cy="861650"/>
          </a:xfrm>
        </p:grpSpPr>
        <p:sp>
          <p:nvSpPr>
            <p:cNvPr id="22" name="Freeform: Shape 21">
              <a:extLst>
                <a:ext uri="{FF2B5EF4-FFF2-40B4-BE49-F238E27FC236}">
                  <a16:creationId xmlns:a16="http://schemas.microsoft.com/office/drawing/2014/main" id="{63023715-DF38-2D8E-F576-6D6D534454E2}"/>
                </a:ext>
              </a:extLst>
            </p:cNvPr>
            <p:cNvSpPr/>
            <p:nvPr/>
          </p:nvSpPr>
          <p:spPr>
            <a:xfrm>
              <a:off x="3382870" y="2239765"/>
              <a:ext cx="174900" cy="368217"/>
            </a:xfrm>
            <a:custGeom>
              <a:avLst/>
              <a:gdLst>
                <a:gd name="connsiteX0" fmla="*/ 87592 w 174900"/>
                <a:gd name="connsiteY0" fmla="*/ 57 h 368217"/>
                <a:gd name="connsiteX1" fmla="*/ 87592 w 174900"/>
                <a:gd name="connsiteY1" fmla="*/ 0 h 368217"/>
                <a:gd name="connsiteX2" fmla="*/ 87478 w 174900"/>
                <a:gd name="connsiteY2" fmla="*/ 57 h 368217"/>
                <a:gd name="connsiteX3" fmla="*/ 87364 w 174900"/>
                <a:gd name="connsiteY3" fmla="*/ 0 h 368217"/>
                <a:gd name="connsiteX4" fmla="*/ 87364 w 174900"/>
                <a:gd name="connsiteY4" fmla="*/ 57 h 368217"/>
                <a:gd name="connsiteX5" fmla="*/ 39 w 174900"/>
                <a:gd name="connsiteY5" fmla="*/ 166535 h 368217"/>
                <a:gd name="connsiteX6" fmla="*/ 51074 w 174900"/>
                <a:gd name="connsiteY6" fmla="*/ 367875 h 368217"/>
                <a:gd name="connsiteX7" fmla="*/ 87192 w 174900"/>
                <a:gd name="connsiteY7" fmla="*/ 353187 h 368217"/>
                <a:gd name="connsiteX8" fmla="*/ 123654 w 174900"/>
                <a:gd name="connsiteY8" fmla="*/ 368217 h 368217"/>
                <a:gd name="connsiteX9" fmla="*/ 174860 w 174900"/>
                <a:gd name="connsiteY9" fmla="*/ 166592 h 368217"/>
                <a:gd name="connsiteX10" fmla="*/ 87592 w 174900"/>
                <a:gd name="connsiteY10" fmla="*/ 57 h 36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900" h="368217">
                  <a:moveTo>
                    <a:pt x="87592" y="57"/>
                  </a:moveTo>
                  <a:lnTo>
                    <a:pt x="87592" y="0"/>
                  </a:lnTo>
                  <a:cubicBezTo>
                    <a:pt x="87535" y="0"/>
                    <a:pt x="87535" y="0"/>
                    <a:pt x="87478" y="57"/>
                  </a:cubicBezTo>
                  <a:cubicBezTo>
                    <a:pt x="87421" y="57"/>
                    <a:pt x="87421" y="57"/>
                    <a:pt x="87364" y="0"/>
                  </a:cubicBezTo>
                  <a:lnTo>
                    <a:pt x="87364" y="57"/>
                  </a:lnTo>
                  <a:cubicBezTo>
                    <a:pt x="-3047" y="34976"/>
                    <a:pt x="39" y="166535"/>
                    <a:pt x="39" y="166535"/>
                  </a:cubicBezTo>
                  <a:cubicBezTo>
                    <a:pt x="-1562" y="260604"/>
                    <a:pt x="47187" y="360045"/>
                    <a:pt x="51074" y="367875"/>
                  </a:cubicBezTo>
                  <a:cubicBezTo>
                    <a:pt x="60389" y="358788"/>
                    <a:pt x="73133" y="353187"/>
                    <a:pt x="87192" y="353187"/>
                  </a:cubicBezTo>
                  <a:cubicBezTo>
                    <a:pt x="101423" y="353187"/>
                    <a:pt x="114282" y="358959"/>
                    <a:pt x="123654" y="368217"/>
                  </a:cubicBezTo>
                  <a:cubicBezTo>
                    <a:pt x="125997" y="363531"/>
                    <a:pt x="176518" y="262261"/>
                    <a:pt x="174860" y="166592"/>
                  </a:cubicBezTo>
                  <a:cubicBezTo>
                    <a:pt x="174918" y="166535"/>
                    <a:pt x="178004" y="34919"/>
                    <a:pt x="87592" y="57"/>
                  </a:cubicBezTo>
                  <a:close/>
                </a:path>
              </a:pathLst>
            </a:custGeom>
            <a:solidFill>
              <a:srgbClr val="FFE2A9"/>
            </a:solidFill>
            <a:ln w="5715"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B6197114-52B2-60AD-80E0-E7C8051578FC}"/>
                </a:ext>
              </a:extLst>
            </p:cNvPr>
            <p:cNvSpPr/>
            <p:nvPr/>
          </p:nvSpPr>
          <p:spPr>
            <a:xfrm>
              <a:off x="3483664" y="2631928"/>
              <a:ext cx="338305" cy="240667"/>
            </a:xfrm>
            <a:custGeom>
              <a:avLst/>
              <a:gdLst>
                <a:gd name="connsiteX0" fmla="*/ 236487 w 338305"/>
                <a:gd name="connsiteY0" fmla="*/ 56464 h 240667"/>
                <a:gd name="connsiteX1" fmla="*/ 36576 w 338305"/>
                <a:gd name="connsiteY1" fmla="*/ 0 h 240667"/>
                <a:gd name="connsiteX2" fmla="*/ 38233 w 338305"/>
                <a:gd name="connsiteY2" fmla="*/ 12745 h 240667"/>
                <a:gd name="connsiteX3" fmla="*/ 0 w 338305"/>
                <a:gd name="connsiteY3" fmla="*/ 62636 h 240667"/>
                <a:gd name="connsiteX4" fmla="*/ 149047 w 338305"/>
                <a:gd name="connsiteY4" fmla="*/ 207855 h 240667"/>
                <a:gd name="connsiteX5" fmla="*/ 336899 w 338305"/>
                <a:gd name="connsiteY5" fmla="*/ 215456 h 240667"/>
                <a:gd name="connsiteX6" fmla="*/ 336956 w 338305"/>
                <a:gd name="connsiteY6" fmla="*/ 215513 h 240667"/>
                <a:gd name="connsiteX7" fmla="*/ 336956 w 338305"/>
                <a:gd name="connsiteY7" fmla="*/ 215398 h 240667"/>
                <a:gd name="connsiteX8" fmla="*/ 337014 w 338305"/>
                <a:gd name="connsiteY8" fmla="*/ 215341 h 240667"/>
                <a:gd name="connsiteX9" fmla="*/ 336956 w 338305"/>
                <a:gd name="connsiteY9" fmla="*/ 215284 h 240667"/>
                <a:gd name="connsiteX10" fmla="*/ 236487 w 338305"/>
                <a:gd name="connsiteY10" fmla="*/ 56464 h 24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305" h="240667">
                  <a:moveTo>
                    <a:pt x="236487" y="56464"/>
                  </a:moveTo>
                  <a:cubicBezTo>
                    <a:pt x="155791" y="8001"/>
                    <a:pt x="45148" y="514"/>
                    <a:pt x="36576" y="0"/>
                  </a:cubicBezTo>
                  <a:cubicBezTo>
                    <a:pt x="37605" y="4058"/>
                    <a:pt x="38233" y="8344"/>
                    <a:pt x="38233" y="12745"/>
                  </a:cubicBezTo>
                  <a:cubicBezTo>
                    <a:pt x="38233" y="36633"/>
                    <a:pt x="22003" y="56693"/>
                    <a:pt x="0" y="62636"/>
                  </a:cubicBezTo>
                  <a:cubicBezTo>
                    <a:pt x="2400" y="66351"/>
                    <a:pt x="65037" y="161220"/>
                    <a:pt x="149047" y="207855"/>
                  </a:cubicBezTo>
                  <a:cubicBezTo>
                    <a:pt x="149047" y="207855"/>
                    <a:pt x="261461" y="276320"/>
                    <a:pt x="336899" y="215456"/>
                  </a:cubicBezTo>
                  <a:lnTo>
                    <a:pt x="336956" y="215513"/>
                  </a:lnTo>
                  <a:cubicBezTo>
                    <a:pt x="336956" y="215456"/>
                    <a:pt x="336956" y="215456"/>
                    <a:pt x="336956" y="215398"/>
                  </a:cubicBezTo>
                  <a:cubicBezTo>
                    <a:pt x="336956" y="215398"/>
                    <a:pt x="337014" y="215341"/>
                    <a:pt x="337014" y="215341"/>
                  </a:cubicBezTo>
                  <a:lnTo>
                    <a:pt x="336956" y="215284"/>
                  </a:lnTo>
                  <a:cubicBezTo>
                    <a:pt x="351987" y="119558"/>
                    <a:pt x="236487" y="56464"/>
                    <a:pt x="236487" y="56464"/>
                  </a:cubicBezTo>
                  <a:close/>
                </a:path>
              </a:pathLst>
            </a:custGeom>
            <a:solidFill>
              <a:srgbClr val="FFE2A9"/>
            </a:solidFill>
            <a:ln w="5715"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F8AC47C1-2284-366E-A101-427393F8B634}"/>
                </a:ext>
              </a:extLst>
            </p:cNvPr>
            <p:cNvSpPr/>
            <p:nvPr/>
          </p:nvSpPr>
          <p:spPr>
            <a:xfrm>
              <a:off x="3117993" y="2631471"/>
              <a:ext cx="338067" cy="240724"/>
            </a:xfrm>
            <a:custGeom>
              <a:avLst/>
              <a:gdLst>
                <a:gd name="connsiteX0" fmla="*/ 300348 w 338067"/>
                <a:gd name="connsiteY0" fmla="*/ 13202 h 240724"/>
                <a:gd name="connsiteX1" fmla="*/ 302120 w 338067"/>
                <a:gd name="connsiteY1" fmla="*/ 0 h 240724"/>
                <a:gd name="connsiteX2" fmla="*/ 101866 w 338067"/>
                <a:gd name="connsiteY2" fmla="*/ 56464 h 240724"/>
                <a:gd name="connsiteX3" fmla="*/ 1339 w 338067"/>
                <a:gd name="connsiteY3" fmla="*/ 215341 h 240724"/>
                <a:gd name="connsiteX4" fmla="*/ 1282 w 338067"/>
                <a:gd name="connsiteY4" fmla="*/ 215398 h 240724"/>
                <a:gd name="connsiteX5" fmla="*/ 1339 w 338067"/>
                <a:gd name="connsiteY5" fmla="*/ 215455 h 240724"/>
                <a:gd name="connsiteX6" fmla="*/ 1339 w 338067"/>
                <a:gd name="connsiteY6" fmla="*/ 215570 h 240724"/>
                <a:gd name="connsiteX7" fmla="*/ 1397 w 338067"/>
                <a:gd name="connsiteY7" fmla="*/ 215513 h 240724"/>
                <a:gd name="connsiteX8" fmla="*/ 189249 w 338067"/>
                <a:gd name="connsiteY8" fmla="*/ 207912 h 240724"/>
                <a:gd name="connsiteX9" fmla="*/ 338067 w 338067"/>
                <a:gd name="connsiteY9" fmla="*/ 63036 h 240724"/>
                <a:gd name="connsiteX10" fmla="*/ 300348 w 338067"/>
                <a:gd name="connsiteY10" fmla="*/ 13202 h 24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7" h="240724">
                  <a:moveTo>
                    <a:pt x="300348" y="13202"/>
                  </a:moveTo>
                  <a:cubicBezTo>
                    <a:pt x="300348" y="8630"/>
                    <a:pt x="300977" y="4229"/>
                    <a:pt x="302120" y="0"/>
                  </a:cubicBezTo>
                  <a:cubicBezTo>
                    <a:pt x="297777" y="228"/>
                    <a:pt x="184219" y="7029"/>
                    <a:pt x="101866" y="56464"/>
                  </a:cubicBezTo>
                  <a:cubicBezTo>
                    <a:pt x="101866" y="56464"/>
                    <a:pt x="-13634" y="119558"/>
                    <a:pt x="1339" y="215341"/>
                  </a:cubicBezTo>
                  <a:lnTo>
                    <a:pt x="1282" y="215398"/>
                  </a:lnTo>
                  <a:cubicBezTo>
                    <a:pt x="1282" y="215398"/>
                    <a:pt x="1339" y="215455"/>
                    <a:pt x="1339" y="215455"/>
                  </a:cubicBezTo>
                  <a:cubicBezTo>
                    <a:pt x="1339" y="215513"/>
                    <a:pt x="1339" y="215513"/>
                    <a:pt x="1339" y="215570"/>
                  </a:cubicBezTo>
                  <a:lnTo>
                    <a:pt x="1397" y="215513"/>
                  </a:lnTo>
                  <a:cubicBezTo>
                    <a:pt x="76835" y="276377"/>
                    <a:pt x="189249" y="207912"/>
                    <a:pt x="189249" y="207912"/>
                  </a:cubicBezTo>
                  <a:cubicBezTo>
                    <a:pt x="271545" y="162249"/>
                    <a:pt x="333324" y="70294"/>
                    <a:pt x="338067" y="63036"/>
                  </a:cubicBezTo>
                  <a:cubicBezTo>
                    <a:pt x="316350" y="56864"/>
                    <a:pt x="300348" y="36919"/>
                    <a:pt x="300348" y="13202"/>
                  </a:cubicBezTo>
                  <a:close/>
                </a:path>
              </a:pathLst>
            </a:custGeom>
            <a:solidFill>
              <a:srgbClr val="FFE2A9"/>
            </a:solidFill>
            <a:ln w="5715" cap="flat">
              <a:noFill/>
              <a:prstDash val="solid"/>
              <a:miter/>
            </a:ln>
          </p:spPr>
          <p:txBody>
            <a:bodyPr rtlCol="0" anchor="ctr"/>
            <a:lstStyle/>
            <a:p>
              <a:endParaRPr lang="en-US"/>
            </a:p>
          </p:txBody>
        </p:sp>
        <p:grpSp>
          <p:nvGrpSpPr>
            <p:cNvPr id="25" name="Graphic 3">
              <a:extLst>
                <a:ext uri="{FF2B5EF4-FFF2-40B4-BE49-F238E27FC236}">
                  <a16:creationId xmlns:a16="http://schemas.microsoft.com/office/drawing/2014/main" id="{DFB58160-73FC-9345-5AF7-40D239CCFD6F}"/>
                </a:ext>
              </a:extLst>
            </p:cNvPr>
            <p:cNvGrpSpPr/>
            <p:nvPr/>
          </p:nvGrpSpPr>
          <p:grpSpPr>
            <a:xfrm>
              <a:off x="3082503" y="2224563"/>
              <a:ext cx="703976" cy="861650"/>
              <a:chOff x="3082503" y="2224563"/>
              <a:chExt cx="703976" cy="861650"/>
            </a:xfrm>
            <a:noFill/>
          </p:grpSpPr>
          <p:grpSp>
            <p:nvGrpSpPr>
              <p:cNvPr id="26" name="Graphic 3">
                <a:extLst>
                  <a:ext uri="{FF2B5EF4-FFF2-40B4-BE49-F238E27FC236}">
                    <a16:creationId xmlns:a16="http://schemas.microsoft.com/office/drawing/2014/main" id="{EA82D797-26AC-A936-4838-6002329BEA59}"/>
                  </a:ext>
                </a:extLst>
              </p:cNvPr>
              <p:cNvGrpSpPr/>
              <p:nvPr/>
            </p:nvGrpSpPr>
            <p:grpSpPr>
              <a:xfrm>
                <a:off x="3082503" y="2224563"/>
                <a:ext cx="703976" cy="632830"/>
                <a:chOff x="3082503" y="2224563"/>
                <a:chExt cx="703976" cy="632830"/>
              </a:xfrm>
              <a:noFill/>
            </p:grpSpPr>
            <p:sp>
              <p:nvSpPr>
                <p:cNvPr id="27" name="Freeform: Shape 26">
                  <a:extLst>
                    <a:ext uri="{FF2B5EF4-FFF2-40B4-BE49-F238E27FC236}">
                      <a16:creationId xmlns:a16="http://schemas.microsoft.com/office/drawing/2014/main" id="{35F5762D-F706-CC41-D9B0-B6F5FDE75AC9}"/>
                    </a:ext>
                  </a:extLst>
                </p:cNvPr>
                <p:cNvSpPr/>
                <p:nvPr/>
              </p:nvSpPr>
              <p:spPr>
                <a:xfrm>
                  <a:off x="3382851" y="2577693"/>
                  <a:ext cx="103555" cy="103555"/>
                </a:xfrm>
                <a:custGeom>
                  <a:avLst/>
                  <a:gdLst>
                    <a:gd name="connsiteX0" fmla="*/ 103556 w 103555"/>
                    <a:gd name="connsiteY0" fmla="*/ 51778 h 103555"/>
                    <a:gd name="connsiteX1" fmla="*/ 51778 w 103555"/>
                    <a:gd name="connsiteY1" fmla="*/ 103556 h 103555"/>
                    <a:gd name="connsiteX2" fmla="*/ 0 w 103555"/>
                    <a:gd name="connsiteY2" fmla="*/ 51778 h 103555"/>
                    <a:gd name="connsiteX3" fmla="*/ 51778 w 103555"/>
                    <a:gd name="connsiteY3" fmla="*/ 0 h 103555"/>
                    <a:gd name="connsiteX4" fmla="*/ 103556 w 103555"/>
                    <a:gd name="connsiteY4" fmla="*/ 51778 h 1035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55" h="103555">
                      <a:moveTo>
                        <a:pt x="103556" y="51778"/>
                      </a:moveTo>
                      <a:cubicBezTo>
                        <a:pt x="103556" y="80374"/>
                        <a:pt x="80374" y="103556"/>
                        <a:pt x="51778" y="103556"/>
                      </a:cubicBezTo>
                      <a:cubicBezTo>
                        <a:pt x="23182" y="103556"/>
                        <a:pt x="0" y="80374"/>
                        <a:pt x="0" y="51778"/>
                      </a:cubicBezTo>
                      <a:cubicBezTo>
                        <a:pt x="0" y="23182"/>
                        <a:pt x="23182" y="0"/>
                        <a:pt x="51778" y="0"/>
                      </a:cubicBezTo>
                      <a:cubicBezTo>
                        <a:pt x="80374" y="0"/>
                        <a:pt x="103556" y="23182"/>
                        <a:pt x="103556" y="51778"/>
                      </a:cubicBezTo>
                      <a:close/>
                    </a:path>
                  </a:pathLst>
                </a:custGeom>
                <a:noFill/>
                <a:ln w="27881" cap="rnd">
                  <a:solidFill>
                    <a:srgbClr val="414042"/>
                  </a:solidFill>
                  <a:prstDash val="solid"/>
                  <a:round/>
                </a:ln>
              </p:spPr>
              <p:txBody>
                <a:bodyPr rtlCol="0" anchor="ctr"/>
                <a:lstStyle/>
                <a:p>
                  <a:endParaRPr lang="en-US"/>
                </a:p>
              </p:txBody>
            </p:sp>
            <p:sp>
              <p:nvSpPr>
                <p:cNvPr id="28" name="Freeform: Shape 27">
                  <a:extLst>
                    <a:ext uri="{FF2B5EF4-FFF2-40B4-BE49-F238E27FC236}">
                      <a16:creationId xmlns:a16="http://schemas.microsoft.com/office/drawing/2014/main" id="{8D833256-6DD1-78A2-1CC6-E64D0CD098FC}"/>
                    </a:ext>
                  </a:extLst>
                </p:cNvPr>
                <p:cNvSpPr/>
                <p:nvPr/>
              </p:nvSpPr>
              <p:spPr>
                <a:xfrm>
                  <a:off x="3347380" y="2224563"/>
                  <a:ext cx="174900" cy="368217"/>
                </a:xfrm>
                <a:custGeom>
                  <a:avLst/>
                  <a:gdLst>
                    <a:gd name="connsiteX0" fmla="*/ 87592 w 174900"/>
                    <a:gd name="connsiteY0" fmla="*/ 57 h 368217"/>
                    <a:gd name="connsiteX1" fmla="*/ 87592 w 174900"/>
                    <a:gd name="connsiteY1" fmla="*/ 0 h 368217"/>
                    <a:gd name="connsiteX2" fmla="*/ 87478 w 174900"/>
                    <a:gd name="connsiteY2" fmla="*/ 57 h 368217"/>
                    <a:gd name="connsiteX3" fmla="*/ 87364 w 174900"/>
                    <a:gd name="connsiteY3" fmla="*/ 0 h 368217"/>
                    <a:gd name="connsiteX4" fmla="*/ 87364 w 174900"/>
                    <a:gd name="connsiteY4" fmla="*/ 57 h 368217"/>
                    <a:gd name="connsiteX5" fmla="*/ 39 w 174900"/>
                    <a:gd name="connsiteY5" fmla="*/ 166535 h 368217"/>
                    <a:gd name="connsiteX6" fmla="*/ 51073 w 174900"/>
                    <a:gd name="connsiteY6" fmla="*/ 367875 h 368217"/>
                    <a:gd name="connsiteX7" fmla="*/ 87192 w 174900"/>
                    <a:gd name="connsiteY7" fmla="*/ 353187 h 368217"/>
                    <a:gd name="connsiteX8" fmla="*/ 123654 w 174900"/>
                    <a:gd name="connsiteY8" fmla="*/ 368217 h 368217"/>
                    <a:gd name="connsiteX9" fmla="*/ 174860 w 174900"/>
                    <a:gd name="connsiteY9" fmla="*/ 166592 h 368217"/>
                    <a:gd name="connsiteX10" fmla="*/ 87592 w 174900"/>
                    <a:gd name="connsiteY10" fmla="*/ 57 h 36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900" h="368217">
                      <a:moveTo>
                        <a:pt x="87592" y="57"/>
                      </a:moveTo>
                      <a:lnTo>
                        <a:pt x="87592" y="0"/>
                      </a:lnTo>
                      <a:cubicBezTo>
                        <a:pt x="87535" y="0"/>
                        <a:pt x="87535" y="0"/>
                        <a:pt x="87478" y="57"/>
                      </a:cubicBezTo>
                      <a:cubicBezTo>
                        <a:pt x="87421" y="57"/>
                        <a:pt x="87421" y="57"/>
                        <a:pt x="87364" y="0"/>
                      </a:cubicBezTo>
                      <a:lnTo>
                        <a:pt x="87364" y="57"/>
                      </a:lnTo>
                      <a:cubicBezTo>
                        <a:pt x="-3048" y="34976"/>
                        <a:pt x="39" y="166535"/>
                        <a:pt x="39" y="166535"/>
                      </a:cubicBezTo>
                      <a:cubicBezTo>
                        <a:pt x="-1562" y="260604"/>
                        <a:pt x="47187" y="360045"/>
                        <a:pt x="51073" y="367875"/>
                      </a:cubicBezTo>
                      <a:cubicBezTo>
                        <a:pt x="60389" y="358788"/>
                        <a:pt x="73133" y="353187"/>
                        <a:pt x="87192" y="353187"/>
                      </a:cubicBezTo>
                      <a:cubicBezTo>
                        <a:pt x="101423" y="353187"/>
                        <a:pt x="114281" y="358959"/>
                        <a:pt x="123654" y="368217"/>
                      </a:cubicBezTo>
                      <a:cubicBezTo>
                        <a:pt x="125997" y="363531"/>
                        <a:pt x="176518" y="262261"/>
                        <a:pt x="174860" y="166592"/>
                      </a:cubicBezTo>
                      <a:cubicBezTo>
                        <a:pt x="174918" y="166535"/>
                        <a:pt x="178061" y="34919"/>
                        <a:pt x="87592" y="57"/>
                      </a:cubicBezTo>
                      <a:close/>
                    </a:path>
                  </a:pathLst>
                </a:custGeom>
                <a:noFill/>
                <a:ln w="27881" cap="rnd">
                  <a:solidFill>
                    <a:srgbClr val="414042"/>
                  </a:solidFill>
                  <a:prstDash val="solid"/>
                  <a:round/>
                </a:ln>
              </p:spPr>
              <p:txBody>
                <a:bodyPr rtlCol="0" anchor="ctr"/>
                <a:lstStyle/>
                <a:p>
                  <a:endParaRPr lang="en-US"/>
                </a:p>
              </p:txBody>
            </p:sp>
            <p:sp>
              <p:nvSpPr>
                <p:cNvPr id="29" name="Freeform: Shape 28">
                  <a:extLst>
                    <a:ext uri="{FF2B5EF4-FFF2-40B4-BE49-F238E27FC236}">
                      <a16:creationId xmlns:a16="http://schemas.microsoft.com/office/drawing/2014/main" id="{1DB9AF3A-127D-73D7-2C00-23FDA03F72A4}"/>
                    </a:ext>
                  </a:extLst>
                </p:cNvPr>
                <p:cNvSpPr/>
                <p:nvPr/>
              </p:nvSpPr>
              <p:spPr>
                <a:xfrm>
                  <a:off x="3448174" y="2616727"/>
                  <a:ext cx="338305" cy="240667"/>
                </a:xfrm>
                <a:custGeom>
                  <a:avLst/>
                  <a:gdLst>
                    <a:gd name="connsiteX0" fmla="*/ 236487 w 338305"/>
                    <a:gd name="connsiteY0" fmla="*/ 56464 h 240667"/>
                    <a:gd name="connsiteX1" fmla="*/ 36576 w 338305"/>
                    <a:gd name="connsiteY1" fmla="*/ 0 h 240667"/>
                    <a:gd name="connsiteX2" fmla="*/ 38233 w 338305"/>
                    <a:gd name="connsiteY2" fmla="*/ 12745 h 240667"/>
                    <a:gd name="connsiteX3" fmla="*/ 0 w 338305"/>
                    <a:gd name="connsiteY3" fmla="*/ 62636 h 240667"/>
                    <a:gd name="connsiteX4" fmla="*/ 149047 w 338305"/>
                    <a:gd name="connsiteY4" fmla="*/ 207855 h 240667"/>
                    <a:gd name="connsiteX5" fmla="*/ 336899 w 338305"/>
                    <a:gd name="connsiteY5" fmla="*/ 215456 h 240667"/>
                    <a:gd name="connsiteX6" fmla="*/ 336956 w 338305"/>
                    <a:gd name="connsiteY6" fmla="*/ 215513 h 240667"/>
                    <a:gd name="connsiteX7" fmla="*/ 336956 w 338305"/>
                    <a:gd name="connsiteY7" fmla="*/ 215398 h 240667"/>
                    <a:gd name="connsiteX8" fmla="*/ 337014 w 338305"/>
                    <a:gd name="connsiteY8" fmla="*/ 215341 h 240667"/>
                    <a:gd name="connsiteX9" fmla="*/ 336956 w 338305"/>
                    <a:gd name="connsiteY9" fmla="*/ 215284 h 240667"/>
                    <a:gd name="connsiteX10" fmla="*/ 236487 w 338305"/>
                    <a:gd name="connsiteY10" fmla="*/ 56464 h 24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305" h="240667">
                      <a:moveTo>
                        <a:pt x="236487" y="56464"/>
                      </a:moveTo>
                      <a:cubicBezTo>
                        <a:pt x="155791" y="8001"/>
                        <a:pt x="45148" y="514"/>
                        <a:pt x="36576" y="0"/>
                      </a:cubicBezTo>
                      <a:cubicBezTo>
                        <a:pt x="37605" y="4058"/>
                        <a:pt x="38233" y="8344"/>
                        <a:pt x="38233" y="12745"/>
                      </a:cubicBezTo>
                      <a:cubicBezTo>
                        <a:pt x="38233" y="36633"/>
                        <a:pt x="22003" y="56693"/>
                        <a:pt x="0" y="62636"/>
                      </a:cubicBezTo>
                      <a:cubicBezTo>
                        <a:pt x="2400" y="66351"/>
                        <a:pt x="65037" y="161220"/>
                        <a:pt x="149047" y="207855"/>
                      </a:cubicBezTo>
                      <a:cubicBezTo>
                        <a:pt x="149047" y="207855"/>
                        <a:pt x="261461" y="276320"/>
                        <a:pt x="336899" y="215456"/>
                      </a:cubicBezTo>
                      <a:lnTo>
                        <a:pt x="336956" y="215513"/>
                      </a:lnTo>
                      <a:cubicBezTo>
                        <a:pt x="336956" y="215456"/>
                        <a:pt x="336956" y="215456"/>
                        <a:pt x="336956" y="215398"/>
                      </a:cubicBezTo>
                      <a:cubicBezTo>
                        <a:pt x="336956" y="215398"/>
                        <a:pt x="337014" y="215341"/>
                        <a:pt x="337014" y="215341"/>
                      </a:cubicBezTo>
                      <a:lnTo>
                        <a:pt x="336956" y="215284"/>
                      </a:lnTo>
                      <a:cubicBezTo>
                        <a:pt x="351987" y="119558"/>
                        <a:pt x="236487" y="56464"/>
                        <a:pt x="236487" y="56464"/>
                      </a:cubicBezTo>
                      <a:close/>
                    </a:path>
                  </a:pathLst>
                </a:custGeom>
                <a:noFill/>
                <a:ln w="27881" cap="rnd">
                  <a:solidFill>
                    <a:srgbClr val="414042"/>
                  </a:solidFill>
                  <a:prstDash val="solid"/>
                  <a:round/>
                </a:ln>
              </p:spPr>
              <p:txBody>
                <a:bodyPr rtlCol="0" anchor="ctr"/>
                <a:lstStyle/>
                <a:p>
                  <a:endParaRPr lang="en-US"/>
                </a:p>
              </p:txBody>
            </p:sp>
            <p:sp>
              <p:nvSpPr>
                <p:cNvPr id="30" name="Freeform: Shape 29">
                  <a:extLst>
                    <a:ext uri="{FF2B5EF4-FFF2-40B4-BE49-F238E27FC236}">
                      <a16:creationId xmlns:a16="http://schemas.microsoft.com/office/drawing/2014/main" id="{F420956B-BF09-859B-FFCE-B2BB522542C8}"/>
                    </a:ext>
                  </a:extLst>
                </p:cNvPr>
                <p:cNvSpPr/>
                <p:nvPr/>
              </p:nvSpPr>
              <p:spPr>
                <a:xfrm>
                  <a:off x="3082503" y="2616269"/>
                  <a:ext cx="338067" cy="240724"/>
                </a:xfrm>
                <a:custGeom>
                  <a:avLst/>
                  <a:gdLst>
                    <a:gd name="connsiteX0" fmla="*/ 300348 w 338067"/>
                    <a:gd name="connsiteY0" fmla="*/ 13202 h 240724"/>
                    <a:gd name="connsiteX1" fmla="*/ 302120 w 338067"/>
                    <a:gd name="connsiteY1" fmla="*/ 0 h 240724"/>
                    <a:gd name="connsiteX2" fmla="*/ 101866 w 338067"/>
                    <a:gd name="connsiteY2" fmla="*/ 56464 h 240724"/>
                    <a:gd name="connsiteX3" fmla="*/ 1339 w 338067"/>
                    <a:gd name="connsiteY3" fmla="*/ 215341 h 240724"/>
                    <a:gd name="connsiteX4" fmla="*/ 1282 w 338067"/>
                    <a:gd name="connsiteY4" fmla="*/ 215398 h 240724"/>
                    <a:gd name="connsiteX5" fmla="*/ 1339 w 338067"/>
                    <a:gd name="connsiteY5" fmla="*/ 215455 h 240724"/>
                    <a:gd name="connsiteX6" fmla="*/ 1339 w 338067"/>
                    <a:gd name="connsiteY6" fmla="*/ 215570 h 240724"/>
                    <a:gd name="connsiteX7" fmla="*/ 1397 w 338067"/>
                    <a:gd name="connsiteY7" fmla="*/ 215513 h 240724"/>
                    <a:gd name="connsiteX8" fmla="*/ 189249 w 338067"/>
                    <a:gd name="connsiteY8" fmla="*/ 207912 h 240724"/>
                    <a:gd name="connsiteX9" fmla="*/ 338067 w 338067"/>
                    <a:gd name="connsiteY9" fmla="*/ 63036 h 240724"/>
                    <a:gd name="connsiteX10" fmla="*/ 300348 w 338067"/>
                    <a:gd name="connsiteY10" fmla="*/ 13202 h 240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8067" h="240724">
                      <a:moveTo>
                        <a:pt x="300348" y="13202"/>
                      </a:moveTo>
                      <a:cubicBezTo>
                        <a:pt x="300348" y="8630"/>
                        <a:pt x="300977" y="4229"/>
                        <a:pt x="302120" y="0"/>
                      </a:cubicBezTo>
                      <a:cubicBezTo>
                        <a:pt x="297777" y="228"/>
                        <a:pt x="184219" y="7029"/>
                        <a:pt x="101866" y="56464"/>
                      </a:cubicBezTo>
                      <a:cubicBezTo>
                        <a:pt x="101866" y="56464"/>
                        <a:pt x="-13634" y="119558"/>
                        <a:pt x="1339" y="215341"/>
                      </a:cubicBezTo>
                      <a:lnTo>
                        <a:pt x="1282" y="215398"/>
                      </a:lnTo>
                      <a:cubicBezTo>
                        <a:pt x="1282" y="215398"/>
                        <a:pt x="1339" y="215455"/>
                        <a:pt x="1339" y="215455"/>
                      </a:cubicBezTo>
                      <a:cubicBezTo>
                        <a:pt x="1339" y="215513"/>
                        <a:pt x="1339" y="215513"/>
                        <a:pt x="1339" y="215570"/>
                      </a:cubicBezTo>
                      <a:lnTo>
                        <a:pt x="1397" y="215513"/>
                      </a:lnTo>
                      <a:cubicBezTo>
                        <a:pt x="76835" y="276377"/>
                        <a:pt x="189249" y="207912"/>
                        <a:pt x="189249" y="207912"/>
                      </a:cubicBezTo>
                      <a:cubicBezTo>
                        <a:pt x="271545" y="162249"/>
                        <a:pt x="333324" y="70294"/>
                        <a:pt x="338067" y="63036"/>
                      </a:cubicBezTo>
                      <a:cubicBezTo>
                        <a:pt x="316350" y="56864"/>
                        <a:pt x="300348" y="36919"/>
                        <a:pt x="300348" y="13202"/>
                      </a:cubicBezTo>
                      <a:close/>
                    </a:path>
                  </a:pathLst>
                </a:custGeom>
                <a:noFill/>
                <a:ln w="27881" cap="rnd">
                  <a:solidFill>
                    <a:srgbClr val="414042"/>
                  </a:solidFill>
                  <a:prstDash val="solid"/>
                  <a:round/>
                </a:ln>
              </p:spPr>
              <p:txBody>
                <a:bodyPr rtlCol="0" anchor="ctr"/>
                <a:lstStyle/>
                <a:p>
                  <a:endParaRPr lang="en-US"/>
                </a:p>
              </p:txBody>
            </p:sp>
          </p:grpSp>
          <p:sp>
            <p:nvSpPr>
              <p:cNvPr id="31" name="Freeform: Shape 30">
                <a:extLst>
                  <a:ext uri="{FF2B5EF4-FFF2-40B4-BE49-F238E27FC236}">
                    <a16:creationId xmlns:a16="http://schemas.microsoft.com/office/drawing/2014/main" id="{14DC3F35-37A0-FF64-A9E3-7F134F8DE581}"/>
                  </a:ext>
                </a:extLst>
              </p:cNvPr>
              <p:cNvSpPr/>
              <p:nvPr/>
            </p:nvSpPr>
            <p:spPr>
              <a:xfrm>
                <a:off x="3372621" y="2679191"/>
                <a:ext cx="124472" cy="407022"/>
              </a:xfrm>
              <a:custGeom>
                <a:avLst/>
                <a:gdLst>
                  <a:gd name="connsiteX0" fmla="*/ 75552 w 124472"/>
                  <a:gd name="connsiteY0" fmla="*/ 171 h 407022"/>
                  <a:gd name="connsiteX1" fmla="*/ 62008 w 124472"/>
                  <a:gd name="connsiteY1" fmla="*/ 2000 h 407022"/>
                  <a:gd name="connsiteX2" fmla="*/ 47949 w 124472"/>
                  <a:gd name="connsiteY2" fmla="*/ 0 h 407022"/>
                  <a:gd name="connsiteX3" fmla="*/ 47949 w 124472"/>
                  <a:gd name="connsiteY3" fmla="*/ 0 h 407022"/>
                  <a:gd name="connsiteX4" fmla="*/ 24689 w 124472"/>
                  <a:gd name="connsiteY4" fmla="*/ 31718 h 407022"/>
                  <a:gd name="connsiteX5" fmla="*/ 0 w 124472"/>
                  <a:gd name="connsiteY5" fmla="*/ 407022 h 407022"/>
                  <a:gd name="connsiteX6" fmla="*/ 124473 w 124472"/>
                  <a:gd name="connsiteY6" fmla="*/ 407022 h 407022"/>
                  <a:gd name="connsiteX7" fmla="*/ 99898 w 124472"/>
                  <a:gd name="connsiteY7" fmla="*/ 33261 h 407022"/>
                  <a:gd name="connsiteX8" fmla="*/ 75552 w 124472"/>
                  <a:gd name="connsiteY8" fmla="*/ 171 h 407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4472" h="407022">
                    <a:moveTo>
                      <a:pt x="75552" y="171"/>
                    </a:moveTo>
                    <a:cubicBezTo>
                      <a:pt x="71209" y="1372"/>
                      <a:pt x="66694" y="2000"/>
                      <a:pt x="62008" y="2000"/>
                    </a:cubicBezTo>
                    <a:cubicBezTo>
                      <a:pt x="57150" y="2000"/>
                      <a:pt x="52464" y="1257"/>
                      <a:pt x="47949" y="0"/>
                    </a:cubicBezTo>
                    <a:lnTo>
                      <a:pt x="47949" y="0"/>
                    </a:lnTo>
                    <a:cubicBezTo>
                      <a:pt x="46349" y="2458"/>
                      <a:pt x="38062" y="14745"/>
                      <a:pt x="24689" y="31718"/>
                    </a:cubicBezTo>
                    <a:lnTo>
                      <a:pt x="0" y="407022"/>
                    </a:lnTo>
                    <a:lnTo>
                      <a:pt x="124473" y="407022"/>
                    </a:lnTo>
                    <a:lnTo>
                      <a:pt x="99898" y="33261"/>
                    </a:lnTo>
                    <a:cubicBezTo>
                      <a:pt x="85211" y="14745"/>
                      <a:pt x="76467" y="1486"/>
                      <a:pt x="75552" y="171"/>
                    </a:cubicBezTo>
                    <a:close/>
                  </a:path>
                </a:pathLst>
              </a:custGeom>
              <a:noFill/>
              <a:ln w="27881" cap="rnd">
                <a:solidFill>
                  <a:srgbClr val="414042"/>
                </a:solidFill>
                <a:prstDash val="solid"/>
                <a:round/>
              </a:ln>
            </p:spPr>
            <p:txBody>
              <a:bodyPr rtlCol="0" anchor="ctr"/>
              <a:lstStyle/>
              <a:p>
                <a:endParaRPr lang="en-US"/>
              </a:p>
            </p:txBody>
          </p:sp>
        </p:grpSp>
      </p:grpSp>
      <p:grpSp>
        <p:nvGrpSpPr>
          <p:cNvPr id="32" name="Graphic 3">
            <a:extLst>
              <a:ext uri="{FF2B5EF4-FFF2-40B4-BE49-F238E27FC236}">
                <a16:creationId xmlns:a16="http://schemas.microsoft.com/office/drawing/2014/main" id="{68378460-6795-6615-9FD9-A0B79BAECEBA}"/>
              </a:ext>
            </a:extLst>
          </p:cNvPr>
          <p:cNvGrpSpPr/>
          <p:nvPr/>
        </p:nvGrpSpPr>
        <p:grpSpPr>
          <a:xfrm>
            <a:off x="7359165" y="1695565"/>
            <a:ext cx="820920" cy="864466"/>
            <a:chOff x="6887575" y="2279484"/>
            <a:chExt cx="713937" cy="751808"/>
          </a:xfrm>
        </p:grpSpPr>
        <p:sp>
          <p:nvSpPr>
            <p:cNvPr id="33" name="Freeform: Shape 32">
              <a:extLst>
                <a:ext uri="{FF2B5EF4-FFF2-40B4-BE49-F238E27FC236}">
                  <a16:creationId xmlns:a16="http://schemas.microsoft.com/office/drawing/2014/main" id="{F8E88867-11E6-7A38-229F-01074EEB4712}"/>
                </a:ext>
              </a:extLst>
            </p:cNvPr>
            <p:cNvSpPr/>
            <p:nvPr/>
          </p:nvSpPr>
          <p:spPr>
            <a:xfrm>
              <a:off x="7220375" y="2626481"/>
              <a:ext cx="381136" cy="374897"/>
            </a:xfrm>
            <a:custGeom>
              <a:avLst/>
              <a:gdLst>
                <a:gd name="connsiteX0" fmla="*/ 377060 w 381136"/>
                <a:gd name="connsiteY0" fmla="*/ 4018 h 374897"/>
                <a:gd name="connsiteX1" fmla="*/ 7413 w 381136"/>
                <a:gd name="connsiteY1" fmla="*/ 367607 h 374897"/>
                <a:gd name="connsiteX2" fmla="*/ 377060 w 381136"/>
                <a:gd name="connsiteY2" fmla="*/ 4018 h 374897"/>
              </a:gdLst>
              <a:ahLst/>
              <a:cxnLst>
                <a:cxn ang="0">
                  <a:pos x="connsiteX0" y="connsiteY0"/>
                </a:cxn>
                <a:cxn ang="0">
                  <a:pos x="connsiteX1" y="connsiteY1"/>
                </a:cxn>
                <a:cxn ang="0">
                  <a:pos x="connsiteX2" y="connsiteY2"/>
                </a:cxn>
              </a:cxnLst>
              <a:rect l="l" t="t" r="r" b="b"/>
              <a:pathLst>
                <a:path w="381136" h="374897">
                  <a:moveTo>
                    <a:pt x="377060" y="4018"/>
                  </a:moveTo>
                  <a:cubicBezTo>
                    <a:pt x="377060" y="4018"/>
                    <a:pt x="-61852" y="-64847"/>
                    <a:pt x="7413" y="367607"/>
                  </a:cubicBezTo>
                  <a:cubicBezTo>
                    <a:pt x="447011" y="435729"/>
                    <a:pt x="377060" y="4018"/>
                    <a:pt x="377060" y="4018"/>
                  </a:cubicBezTo>
                  <a:close/>
                </a:path>
              </a:pathLst>
            </a:custGeom>
            <a:solidFill>
              <a:srgbClr val="A7D3BF"/>
            </a:solidFill>
            <a:ln w="5715" cap="flat">
              <a:noFill/>
              <a:prstDash val="solid"/>
              <a:miter/>
            </a:ln>
          </p:spPr>
          <p:txBody>
            <a:bodyPr rtlCol="0" anchor="ctr"/>
            <a:lstStyle/>
            <a:p>
              <a:endParaRPr lang="en-US"/>
            </a:p>
          </p:txBody>
        </p:sp>
        <p:grpSp>
          <p:nvGrpSpPr>
            <p:cNvPr id="34" name="Graphic 3">
              <a:extLst>
                <a:ext uri="{FF2B5EF4-FFF2-40B4-BE49-F238E27FC236}">
                  <a16:creationId xmlns:a16="http://schemas.microsoft.com/office/drawing/2014/main" id="{3F10B7D1-52C5-251D-8F25-E91B969D4F22}"/>
                </a:ext>
              </a:extLst>
            </p:cNvPr>
            <p:cNvGrpSpPr/>
            <p:nvPr/>
          </p:nvGrpSpPr>
          <p:grpSpPr>
            <a:xfrm>
              <a:off x="6887575" y="2279484"/>
              <a:ext cx="687794" cy="751808"/>
              <a:chOff x="6887575" y="2279484"/>
              <a:chExt cx="687794" cy="751808"/>
            </a:xfrm>
            <a:noFill/>
          </p:grpSpPr>
          <p:grpSp>
            <p:nvGrpSpPr>
              <p:cNvPr id="35" name="Graphic 3">
                <a:extLst>
                  <a:ext uri="{FF2B5EF4-FFF2-40B4-BE49-F238E27FC236}">
                    <a16:creationId xmlns:a16="http://schemas.microsoft.com/office/drawing/2014/main" id="{9DA5D340-5522-CF4C-6358-2568C69BB0C2}"/>
                  </a:ext>
                </a:extLst>
              </p:cNvPr>
              <p:cNvGrpSpPr/>
              <p:nvPr/>
            </p:nvGrpSpPr>
            <p:grpSpPr>
              <a:xfrm>
                <a:off x="6887575" y="2279484"/>
                <a:ext cx="619505" cy="619506"/>
                <a:chOff x="6887575" y="2279484"/>
                <a:chExt cx="619505" cy="619506"/>
              </a:xfrm>
              <a:noFill/>
            </p:grpSpPr>
            <p:sp>
              <p:nvSpPr>
                <p:cNvPr id="36" name="Freeform: Shape 35">
                  <a:extLst>
                    <a:ext uri="{FF2B5EF4-FFF2-40B4-BE49-F238E27FC236}">
                      <a16:creationId xmlns:a16="http://schemas.microsoft.com/office/drawing/2014/main" id="{F9F52E3A-8993-E6FB-7B52-B83B5747111E}"/>
                    </a:ext>
                  </a:extLst>
                </p:cNvPr>
                <p:cNvSpPr/>
                <p:nvPr/>
              </p:nvSpPr>
              <p:spPr>
                <a:xfrm>
                  <a:off x="6887575" y="2279484"/>
                  <a:ext cx="619505" cy="619506"/>
                </a:xfrm>
                <a:custGeom>
                  <a:avLst/>
                  <a:gdLst>
                    <a:gd name="connsiteX0" fmla="*/ 309753 w 619505"/>
                    <a:gd name="connsiteY0" fmla="*/ 619506 h 619506"/>
                    <a:gd name="connsiteX1" fmla="*/ 0 w 619505"/>
                    <a:gd name="connsiteY1" fmla="*/ 309753 h 619506"/>
                    <a:gd name="connsiteX2" fmla="*/ 309753 w 619505"/>
                    <a:gd name="connsiteY2" fmla="*/ 0 h 619506"/>
                    <a:gd name="connsiteX3" fmla="*/ 619506 w 619505"/>
                    <a:gd name="connsiteY3" fmla="*/ 309753 h 619506"/>
                    <a:gd name="connsiteX4" fmla="*/ 619391 w 619505"/>
                    <a:gd name="connsiteY4" fmla="*/ 317640 h 6195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505" h="619506">
                      <a:moveTo>
                        <a:pt x="309753" y="619506"/>
                      </a:moveTo>
                      <a:cubicBezTo>
                        <a:pt x="138703" y="619506"/>
                        <a:pt x="0" y="480803"/>
                        <a:pt x="0" y="309753"/>
                      </a:cubicBezTo>
                      <a:cubicBezTo>
                        <a:pt x="0" y="138703"/>
                        <a:pt x="138703" y="0"/>
                        <a:pt x="309753" y="0"/>
                      </a:cubicBezTo>
                      <a:cubicBezTo>
                        <a:pt x="480803" y="0"/>
                        <a:pt x="619506" y="138703"/>
                        <a:pt x="619506" y="309753"/>
                      </a:cubicBezTo>
                      <a:cubicBezTo>
                        <a:pt x="619506" y="312382"/>
                        <a:pt x="619449" y="315011"/>
                        <a:pt x="619391" y="317640"/>
                      </a:cubicBezTo>
                    </a:path>
                  </a:pathLst>
                </a:custGeom>
                <a:noFill/>
                <a:ln w="25525" cap="rnd">
                  <a:solidFill>
                    <a:srgbClr val="414042"/>
                  </a:solidFill>
                  <a:prstDash val="solid"/>
                  <a:round/>
                </a:ln>
              </p:spPr>
              <p:txBody>
                <a:bodyPr rtlCol="0" anchor="ctr"/>
                <a:lstStyle/>
                <a:p>
                  <a:endParaRPr lang="en-US"/>
                </a:p>
              </p:txBody>
            </p:sp>
            <p:sp>
              <p:nvSpPr>
                <p:cNvPr id="37" name="Freeform: Shape 36">
                  <a:extLst>
                    <a:ext uri="{FF2B5EF4-FFF2-40B4-BE49-F238E27FC236}">
                      <a16:creationId xmlns:a16="http://schemas.microsoft.com/office/drawing/2014/main" id="{B516EEEA-985D-7102-BF87-31310E96C971}"/>
                    </a:ext>
                  </a:extLst>
                </p:cNvPr>
                <p:cNvSpPr/>
                <p:nvPr/>
              </p:nvSpPr>
              <p:spPr>
                <a:xfrm>
                  <a:off x="7197328" y="2279484"/>
                  <a:ext cx="5715" cy="619505"/>
                </a:xfrm>
                <a:custGeom>
                  <a:avLst/>
                  <a:gdLst>
                    <a:gd name="connsiteX0" fmla="*/ 0 w 5715"/>
                    <a:gd name="connsiteY0" fmla="*/ 0 h 619505"/>
                    <a:gd name="connsiteX1" fmla="*/ 0 w 5715"/>
                    <a:gd name="connsiteY1" fmla="*/ 619506 h 619505"/>
                  </a:gdLst>
                  <a:ahLst/>
                  <a:cxnLst>
                    <a:cxn ang="0">
                      <a:pos x="connsiteX0" y="connsiteY0"/>
                    </a:cxn>
                    <a:cxn ang="0">
                      <a:pos x="connsiteX1" y="connsiteY1"/>
                    </a:cxn>
                  </a:cxnLst>
                  <a:rect l="l" t="t" r="r" b="b"/>
                  <a:pathLst>
                    <a:path w="5715" h="619505">
                      <a:moveTo>
                        <a:pt x="0" y="0"/>
                      </a:moveTo>
                      <a:lnTo>
                        <a:pt x="0" y="619506"/>
                      </a:lnTo>
                    </a:path>
                  </a:pathLst>
                </a:custGeom>
                <a:ln w="25525" cap="rnd">
                  <a:solidFill>
                    <a:srgbClr val="414042"/>
                  </a:solidFill>
                  <a:prstDash val="solid"/>
                  <a:round/>
                </a:ln>
              </p:spPr>
              <p:txBody>
                <a:bodyPr rtlCol="0" anchor="ctr"/>
                <a:lstStyle/>
                <a:p>
                  <a:endParaRPr lang="en-US"/>
                </a:p>
              </p:txBody>
            </p:sp>
            <p:grpSp>
              <p:nvGrpSpPr>
                <p:cNvPr id="38" name="Graphic 3">
                  <a:extLst>
                    <a:ext uri="{FF2B5EF4-FFF2-40B4-BE49-F238E27FC236}">
                      <a16:creationId xmlns:a16="http://schemas.microsoft.com/office/drawing/2014/main" id="{5F17A912-8A99-597A-22A9-691434C6BF96}"/>
                    </a:ext>
                  </a:extLst>
                </p:cNvPr>
                <p:cNvGrpSpPr/>
                <p:nvPr/>
              </p:nvGrpSpPr>
              <p:grpSpPr>
                <a:xfrm>
                  <a:off x="7024951" y="2286285"/>
                  <a:ext cx="344707" cy="605904"/>
                  <a:chOff x="7024951" y="2286285"/>
                  <a:chExt cx="344707" cy="605904"/>
                </a:xfrm>
                <a:noFill/>
              </p:grpSpPr>
              <p:sp>
                <p:nvSpPr>
                  <p:cNvPr id="39" name="Freeform: Shape 38">
                    <a:extLst>
                      <a:ext uri="{FF2B5EF4-FFF2-40B4-BE49-F238E27FC236}">
                        <a16:creationId xmlns:a16="http://schemas.microsoft.com/office/drawing/2014/main" id="{90FF5FBE-857B-EAB9-26C7-AD9C5B524741}"/>
                      </a:ext>
                    </a:extLst>
                  </p:cNvPr>
                  <p:cNvSpPr/>
                  <p:nvPr/>
                </p:nvSpPr>
                <p:spPr>
                  <a:xfrm>
                    <a:off x="7024951" y="2286285"/>
                    <a:ext cx="106654" cy="605904"/>
                  </a:xfrm>
                  <a:custGeom>
                    <a:avLst/>
                    <a:gdLst>
                      <a:gd name="connsiteX0" fmla="*/ 106655 w 106654"/>
                      <a:gd name="connsiteY0" fmla="*/ 0 h 605904"/>
                      <a:gd name="connsiteX1" fmla="*/ 106655 w 106654"/>
                      <a:gd name="connsiteY1" fmla="*/ 605904 h 605904"/>
                    </a:gdLst>
                    <a:ahLst/>
                    <a:cxnLst>
                      <a:cxn ang="0">
                        <a:pos x="connsiteX0" y="connsiteY0"/>
                      </a:cxn>
                      <a:cxn ang="0">
                        <a:pos x="connsiteX1" y="connsiteY1"/>
                      </a:cxn>
                    </a:cxnLst>
                    <a:rect l="l" t="t" r="r" b="b"/>
                    <a:pathLst>
                      <a:path w="106654" h="605904">
                        <a:moveTo>
                          <a:pt x="106655" y="0"/>
                        </a:moveTo>
                        <a:cubicBezTo>
                          <a:pt x="106655" y="0"/>
                          <a:pt x="-133318" y="296609"/>
                          <a:pt x="106655" y="605904"/>
                        </a:cubicBezTo>
                      </a:path>
                    </a:pathLst>
                  </a:custGeom>
                  <a:noFill/>
                  <a:ln w="25525" cap="rnd">
                    <a:solidFill>
                      <a:srgbClr val="414042"/>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C3B0D551-D03E-E708-2CA5-ED877CE1EAC2}"/>
                      </a:ext>
                    </a:extLst>
                  </p:cNvPr>
                  <p:cNvSpPr/>
                  <p:nvPr/>
                </p:nvSpPr>
                <p:spPr>
                  <a:xfrm>
                    <a:off x="7262993" y="2286285"/>
                    <a:ext cx="106665" cy="332098"/>
                  </a:xfrm>
                  <a:custGeom>
                    <a:avLst/>
                    <a:gdLst>
                      <a:gd name="connsiteX0" fmla="*/ 0 w 106665"/>
                      <a:gd name="connsiteY0" fmla="*/ 0 h 332098"/>
                      <a:gd name="connsiteX1" fmla="*/ 106184 w 106665"/>
                      <a:gd name="connsiteY1" fmla="*/ 332099 h 332098"/>
                    </a:gdLst>
                    <a:ahLst/>
                    <a:cxnLst>
                      <a:cxn ang="0">
                        <a:pos x="connsiteX0" y="connsiteY0"/>
                      </a:cxn>
                      <a:cxn ang="0">
                        <a:pos x="connsiteX1" y="connsiteY1"/>
                      </a:cxn>
                    </a:cxnLst>
                    <a:rect l="l" t="t" r="r" b="b"/>
                    <a:pathLst>
                      <a:path w="106665" h="332098">
                        <a:moveTo>
                          <a:pt x="0" y="0"/>
                        </a:moveTo>
                        <a:cubicBezTo>
                          <a:pt x="0" y="0"/>
                          <a:pt x="114986" y="142075"/>
                          <a:pt x="106184" y="332099"/>
                        </a:cubicBezTo>
                      </a:path>
                    </a:pathLst>
                  </a:custGeom>
                  <a:noFill/>
                  <a:ln w="25525" cap="rnd">
                    <a:solidFill>
                      <a:srgbClr val="414042"/>
                    </a:solidFill>
                    <a:prstDash val="solid"/>
                    <a:round/>
                  </a:ln>
                </p:spPr>
                <p:txBody>
                  <a:bodyPr rtlCol="0" anchor="ctr"/>
                  <a:lstStyle/>
                  <a:p>
                    <a:endParaRPr lang="en-US"/>
                  </a:p>
                </p:txBody>
              </p:sp>
            </p:grpSp>
            <p:sp>
              <p:nvSpPr>
                <p:cNvPr id="41" name="Freeform: Shape 40">
                  <a:extLst>
                    <a:ext uri="{FF2B5EF4-FFF2-40B4-BE49-F238E27FC236}">
                      <a16:creationId xmlns:a16="http://schemas.microsoft.com/office/drawing/2014/main" id="{6F0BC48B-9F84-B90A-A8EB-0756737BEFF5}"/>
                    </a:ext>
                  </a:extLst>
                </p:cNvPr>
                <p:cNvSpPr/>
                <p:nvPr/>
              </p:nvSpPr>
              <p:spPr>
                <a:xfrm>
                  <a:off x="7446845" y="2577807"/>
                  <a:ext cx="59721" cy="23317"/>
                </a:xfrm>
                <a:custGeom>
                  <a:avLst/>
                  <a:gdLst>
                    <a:gd name="connsiteX0" fmla="*/ 0 w 59721"/>
                    <a:gd name="connsiteY0" fmla="*/ 23317 h 23317"/>
                    <a:gd name="connsiteX1" fmla="*/ 59721 w 59721"/>
                    <a:gd name="connsiteY1" fmla="*/ 0 h 23317"/>
                  </a:gdLst>
                  <a:ahLst/>
                  <a:cxnLst>
                    <a:cxn ang="0">
                      <a:pos x="connsiteX0" y="connsiteY0"/>
                    </a:cxn>
                    <a:cxn ang="0">
                      <a:pos x="connsiteX1" y="connsiteY1"/>
                    </a:cxn>
                  </a:cxnLst>
                  <a:rect l="l" t="t" r="r" b="b"/>
                  <a:pathLst>
                    <a:path w="59721" h="23317">
                      <a:moveTo>
                        <a:pt x="0" y="23317"/>
                      </a:moveTo>
                      <a:cubicBezTo>
                        <a:pt x="19602" y="16459"/>
                        <a:pt x="39490" y="8744"/>
                        <a:pt x="59721" y="0"/>
                      </a:cubicBezTo>
                    </a:path>
                  </a:pathLst>
                </a:custGeom>
                <a:noFill/>
                <a:ln w="25525" cap="rnd">
                  <a:solidFill>
                    <a:srgbClr val="414042"/>
                  </a:solidFill>
                  <a:prstDash val="solid"/>
                  <a:round/>
                </a:ln>
              </p:spPr>
              <p:txBody>
                <a:bodyPr rtlCol="0" anchor="ctr"/>
                <a:lstStyle/>
                <a:p>
                  <a:endParaRPr lang="en-US"/>
                </a:p>
              </p:txBody>
            </p:sp>
            <p:sp>
              <p:nvSpPr>
                <p:cNvPr id="42" name="Freeform: Shape 41">
                  <a:extLst>
                    <a:ext uri="{FF2B5EF4-FFF2-40B4-BE49-F238E27FC236}">
                      <a16:creationId xmlns:a16="http://schemas.microsoft.com/office/drawing/2014/main" id="{20F749D9-1E07-2732-53B1-B45247F2831A}"/>
                    </a:ext>
                  </a:extLst>
                </p:cNvPr>
                <p:cNvSpPr/>
                <p:nvPr/>
              </p:nvSpPr>
              <p:spPr>
                <a:xfrm>
                  <a:off x="6887575" y="2583922"/>
                  <a:ext cx="450113" cy="62995"/>
                </a:xfrm>
                <a:custGeom>
                  <a:avLst/>
                  <a:gdLst>
                    <a:gd name="connsiteX0" fmla="*/ 0 w 450113"/>
                    <a:gd name="connsiteY0" fmla="*/ 0 h 62995"/>
                    <a:gd name="connsiteX1" fmla="*/ 450113 w 450113"/>
                    <a:gd name="connsiteY1" fmla="*/ 47263 h 62995"/>
                  </a:gdLst>
                  <a:ahLst/>
                  <a:cxnLst>
                    <a:cxn ang="0">
                      <a:pos x="connsiteX0" y="connsiteY0"/>
                    </a:cxn>
                    <a:cxn ang="0">
                      <a:pos x="connsiteX1" y="connsiteY1"/>
                    </a:cxn>
                  </a:cxnLst>
                  <a:rect l="l" t="t" r="r" b="b"/>
                  <a:pathLst>
                    <a:path w="450113" h="62995">
                      <a:moveTo>
                        <a:pt x="0" y="0"/>
                      </a:moveTo>
                      <a:cubicBezTo>
                        <a:pt x="228" y="-114"/>
                        <a:pt x="185337" y="100984"/>
                        <a:pt x="450113" y="47263"/>
                      </a:cubicBezTo>
                    </a:path>
                  </a:pathLst>
                </a:custGeom>
                <a:noFill/>
                <a:ln w="25525" cap="rnd">
                  <a:solidFill>
                    <a:srgbClr val="414042"/>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0116B6E5-5B08-AC09-0CAD-DEA56662DD89}"/>
                    </a:ext>
                  </a:extLst>
                </p:cNvPr>
                <p:cNvSpPr/>
                <p:nvPr/>
              </p:nvSpPr>
              <p:spPr>
                <a:xfrm>
                  <a:off x="6949125" y="2403843"/>
                  <a:ext cx="496347" cy="50241"/>
                </a:xfrm>
                <a:custGeom>
                  <a:avLst/>
                  <a:gdLst>
                    <a:gd name="connsiteX0" fmla="*/ 0 w 496347"/>
                    <a:gd name="connsiteY0" fmla="*/ 0 h 50241"/>
                    <a:gd name="connsiteX1" fmla="*/ 496348 w 496347"/>
                    <a:gd name="connsiteY1" fmla="*/ 0 h 50241"/>
                  </a:gdLst>
                  <a:ahLst/>
                  <a:cxnLst>
                    <a:cxn ang="0">
                      <a:pos x="connsiteX0" y="connsiteY0"/>
                    </a:cxn>
                    <a:cxn ang="0">
                      <a:pos x="connsiteX1" y="connsiteY1"/>
                    </a:cxn>
                  </a:cxnLst>
                  <a:rect l="l" t="t" r="r" b="b"/>
                  <a:pathLst>
                    <a:path w="496347" h="50241">
                      <a:moveTo>
                        <a:pt x="0" y="0"/>
                      </a:moveTo>
                      <a:cubicBezTo>
                        <a:pt x="0" y="0"/>
                        <a:pt x="212598" y="113043"/>
                        <a:pt x="496348" y="0"/>
                      </a:cubicBezTo>
                    </a:path>
                  </a:pathLst>
                </a:custGeom>
                <a:noFill/>
                <a:ln w="25525" cap="rnd">
                  <a:solidFill>
                    <a:srgbClr val="414042"/>
                  </a:solidFill>
                  <a:prstDash val="solid"/>
                  <a:round/>
                </a:ln>
              </p:spPr>
              <p:txBody>
                <a:bodyPr rtlCol="0" anchor="ctr"/>
                <a:lstStyle/>
                <a:p>
                  <a:endParaRPr lang="en-US"/>
                </a:p>
              </p:txBody>
            </p:sp>
            <p:sp>
              <p:nvSpPr>
                <p:cNvPr id="44" name="Freeform: Shape 43">
                  <a:extLst>
                    <a:ext uri="{FF2B5EF4-FFF2-40B4-BE49-F238E27FC236}">
                      <a16:creationId xmlns:a16="http://schemas.microsoft.com/office/drawing/2014/main" id="{56211427-0925-4A2A-680E-5B8B0A1424E6}"/>
                    </a:ext>
                  </a:extLst>
                </p:cNvPr>
                <p:cNvSpPr/>
                <p:nvPr/>
              </p:nvSpPr>
              <p:spPr>
                <a:xfrm>
                  <a:off x="6949125" y="2770631"/>
                  <a:ext cx="252031" cy="50261"/>
                </a:xfrm>
                <a:custGeom>
                  <a:avLst/>
                  <a:gdLst>
                    <a:gd name="connsiteX0" fmla="*/ 0 w 252031"/>
                    <a:gd name="connsiteY0" fmla="*/ 0 h 50261"/>
                    <a:gd name="connsiteX1" fmla="*/ 252031 w 252031"/>
                    <a:gd name="connsiteY1" fmla="*/ 50178 h 50261"/>
                  </a:gdLst>
                  <a:ahLst/>
                  <a:cxnLst>
                    <a:cxn ang="0">
                      <a:pos x="connsiteX0" y="connsiteY0"/>
                    </a:cxn>
                    <a:cxn ang="0">
                      <a:pos x="connsiteX1" y="connsiteY1"/>
                    </a:cxn>
                  </a:cxnLst>
                  <a:rect l="l" t="t" r="r" b="b"/>
                  <a:pathLst>
                    <a:path w="252031" h="50261">
                      <a:moveTo>
                        <a:pt x="0" y="0"/>
                      </a:moveTo>
                      <a:cubicBezTo>
                        <a:pt x="0" y="0"/>
                        <a:pt x="98984" y="52635"/>
                        <a:pt x="252031" y="50178"/>
                      </a:cubicBezTo>
                    </a:path>
                  </a:pathLst>
                </a:custGeom>
                <a:noFill/>
                <a:ln w="25525" cap="rnd">
                  <a:solidFill>
                    <a:srgbClr val="414042"/>
                  </a:solidFill>
                  <a:prstDash val="solid"/>
                  <a:round/>
                </a:ln>
              </p:spPr>
              <p:txBody>
                <a:bodyPr rtlCol="0" anchor="ctr"/>
                <a:lstStyle/>
                <a:p>
                  <a:endParaRPr lang="en-US"/>
                </a:p>
              </p:txBody>
            </p:sp>
          </p:grpSp>
          <p:grpSp>
            <p:nvGrpSpPr>
              <p:cNvPr id="45" name="Graphic 3">
                <a:extLst>
                  <a:ext uri="{FF2B5EF4-FFF2-40B4-BE49-F238E27FC236}">
                    <a16:creationId xmlns:a16="http://schemas.microsoft.com/office/drawing/2014/main" id="{1FD4C207-B61B-3B79-3545-E02DA8F74AF9}"/>
                  </a:ext>
                </a:extLst>
              </p:cNvPr>
              <p:cNvGrpSpPr/>
              <p:nvPr/>
            </p:nvGrpSpPr>
            <p:grpSpPr>
              <a:xfrm>
                <a:off x="7141150" y="2597129"/>
                <a:ext cx="434220" cy="434163"/>
                <a:chOff x="7141150" y="2597129"/>
                <a:chExt cx="434220" cy="434163"/>
              </a:xfrm>
              <a:noFill/>
            </p:grpSpPr>
            <p:sp>
              <p:nvSpPr>
                <p:cNvPr id="46" name="Freeform: Shape 45">
                  <a:extLst>
                    <a:ext uri="{FF2B5EF4-FFF2-40B4-BE49-F238E27FC236}">
                      <a16:creationId xmlns:a16="http://schemas.microsoft.com/office/drawing/2014/main" id="{28E278AC-2338-1052-1D1C-6A05EAFEE8C5}"/>
                    </a:ext>
                  </a:extLst>
                </p:cNvPr>
                <p:cNvSpPr/>
                <p:nvPr/>
              </p:nvSpPr>
              <p:spPr>
                <a:xfrm>
                  <a:off x="7196887" y="2597129"/>
                  <a:ext cx="378482" cy="378482"/>
                </a:xfrm>
                <a:custGeom>
                  <a:avLst/>
                  <a:gdLst>
                    <a:gd name="connsiteX0" fmla="*/ 374430 w 378482"/>
                    <a:gd name="connsiteY0" fmla="*/ 4053 h 378482"/>
                    <a:gd name="connsiteX1" fmla="*/ 7356 w 378482"/>
                    <a:gd name="connsiteY1" fmla="*/ 371127 h 378482"/>
                    <a:gd name="connsiteX2" fmla="*/ 374430 w 378482"/>
                    <a:gd name="connsiteY2" fmla="*/ 4053 h 378482"/>
                  </a:gdLst>
                  <a:ahLst/>
                  <a:cxnLst>
                    <a:cxn ang="0">
                      <a:pos x="connsiteX0" y="connsiteY0"/>
                    </a:cxn>
                    <a:cxn ang="0">
                      <a:pos x="connsiteX1" y="connsiteY1"/>
                    </a:cxn>
                    <a:cxn ang="0">
                      <a:pos x="connsiteX2" y="connsiteY2"/>
                    </a:cxn>
                  </a:cxnLst>
                  <a:rect l="l" t="t" r="r" b="b"/>
                  <a:pathLst>
                    <a:path w="378482" h="378482">
                      <a:moveTo>
                        <a:pt x="374430" y="4053"/>
                      </a:moveTo>
                      <a:cubicBezTo>
                        <a:pt x="374430" y="4053"/>
                        <a:pt x="-61396" y="-65442"/>
                        <a:pt x="7356" y="371127"/>
                      </a:cubicBezTo>
                      <a:cubicBezTo>
                        <a:pt x="443925" y="439878"/>
                        <a:pt x="374430" y="4053"/>
                        <a:pt x="374430" y="4053"/>
                      </a:cubicBezTo>
                      <a:close/>
                    </a:path>
                  </a:pathLst>
                </a:custGeom>
                <a:noFill/>
                <a:ln w="25525" cap="rnd">
                  <a:solidFill>
                    <a:srgbClr val="414042"/>
                  </a:solidFill>
                  <a:prstDash val="solid"/>
                  <a:round/>
                </a:ln>
              </p:spPr>
              <p:txBody>
                <a:bodyPr rtlCol="0" anchor="ctr"/>
                <a:lstStyle/>
                <a:p>
                  <a:endParaRPr lang="en-US"/>
                </a:p>
              </p:txBody>
            </p:sp>
            <p:sp>
              <p:nvSpPr>
                <p:cNvPr id="47" name="Freeform: Shape 46">
                  <a:extLst>
                    <a:ext uri="{FF2B5EF4-FFF2-40B4-BE49-F238E27FC236}">
                      <a16:creationId xmlns:a16="http://schemas.microsoft.com/office/drawing/2014/main" id="{59ED047C-F965-CCCE-8DF5-2BC63B0D3952}"/>
                    </a:ext>
                  </a:extLst>
                </p:cNvPr>
                <p:cNvSpPr/>
                <p:nvPr/>
              </p:nvSpPr>
              <p:spPr>
                <a:xfrm>
                  <a:off x="7141150" y="2699994"/>
                  <a:ext cx="331298" cy="331298"/>
                </a:xfrm>
                <a:custGeom>
                  <a:avLst/>
                  <a:gdLst>
                    <a:gd name="connsiteX0" fmla="*/ 331299 w 331298"/>
                    <a:gd name="connsiteY0" fmla="*/ 0 h 331298"/>
                    <a:gd name="connsiteX1" fmla="*/ 0 w 331298"/>
                    <a:gd name="connsiteY1" fmla="*/ 331298 h 331298"/>
                  </a:gdLst>
                  <a:ahLst/>
                  <a:cxnLst>
                    <a:cxn ang="0">
                      <a:pos x="connsiteX0" y="connsiteY0"/>
                    </a:cxn>
                    <a:cxn ang="0">
                      <a:pos x="connsiteX1" y="connsiteY1"/>
                    </a:cxn>
                  </a:cxnLst>
                  <a:rect l="l" t="t" r="r" b="b"/>
                  <a:pathLst>
                    <a:path w="331298" h="331298">
                      <a:moveTo>
                        <a:pt x="331299" y="0"/>
                      </a:moveTo>
                      <a:lnTo>
                        <a:pt x="0" y="331298"/>
                      </a:lnTo>
                    </a:path>
                  </a:pathLst>
                </a:custGeom>
                <a:ln w="25525" cap="rnd">
                  <a:solidFill>
                    <a:srgbClr val="414042"/>
                  </a:solidFill>
                  <a:prstDash val="solid"/>
                  <a:round/>
                </a:ln>
              </p:spPr>
              <p:txBody>
                <a:bodyPr rtlCol="0" anchor="ctr"/>
                <a:lstStyle/>
                <a:p>
                  <a:endParaRPr lang="en-US"/>
                </a:p>
              </p:txBody>
            </p:sp>
          </p:grpSp>
        </p:grpSp>
      </p:grpSp>
      <p:grpSp>
        <p:nvGrpSpPr>
          <p:cNvPr id="48" name="Graphic 3">
            <a:extLst>
              <a:ext uri="{FF2B5EF4-FFF2-40B4-BE49-F238E27FC236}">
                <a16:creationId xmlns:a16="http://schemas.microsoft.com/office/drawing/2014/main" id="{A83B56BF-9C7E-F6E1-3465-31206C86D7A7}"/>
              </a:ext>
            </a:extLst>
          </p:cNvPr>
          <p:cNvGrpSpPr/>
          <p:nvPr/>
        </p:nvGrpSpPr>
        <p:grpSpPr>
          <a:xfrm>
            <a:off x="2992869" y="421911"/>
            <a:ext cx="832401" cy="801565"/>
            <a:chOff x="3090300" y="1171814"/>
            <a:chExt cx="723921" cy="697104"/>
          </a:xfrm>
        </p:grpSpPr>
        <p:sp>
          <p:nvSpPr>
            <p:cNvPr id="49" name="Freeform: Shape 48">
              <a:extLst>
                <a:ext uri="{FF2B5EF4-FFF2-40B4-BE49-F238E27FC236}">
                  <a16:creationId xmlns:a16="http://schemas.microsoft.com/office/drawing/2014/main" id="{CEA1987F-C967-F47F-10C3-79C70D012497}"/>
                </a:ext>
              </a:extLst>
            </p:cNvPr>
            <p:cNvSpPr/>
            <p:nvPr/>
          </p:nvSpPr>
          <p:spPr>
            <a:xfrm>
              <a:off x="3205343" y="1217113"/>
              <a:ext cx="608878" cy="598927"/>
            </a:xfrm>
            <a:custGeom>
              <a:avLst/>
              <a:gdLst>
                <a:gd name="connsiteX0" fmla="*/ 602361 w 608878"/>
                <a:gd name="connsiteY0" fmla="*/ 6411 h 598927"/>
                <a:gd name="connsiteX1" fmla="*/ 11830 w 608878"/>
                <a:gd name="connsiteY1" fmla="*/ 587284 h 598927"/>
                <a:gd name="connsiteX2" fmla="*/ 602361 w 608878"/>
                <a:gd name="connsiteY2" fmla="*/ 6411 h 598927"/>
              </a:gdLst>
              <a:ahLst/>
              <a:cxnLst>
                <a:cxn ang="0">
                  <a:pos x="connsiteX0" y="connsiteY0"/>
                </a:cxn>
                <a:cxn ang="0">
                  <a:pos x="connsiteX1" y="connsiteY1"/>
                </a:cxn>
                <a:cxn ang="0">
                  <a:pos x="connsiteX2" y="connsiteY2"/>
                </a:cxn>
              </a:cxnLst>
              <a:rect l="l" t="t" r="r" b="b"/>
              <a:pathLst>
                <a:path w="608878" h="598927">
                  <a:moveTo>
                    <a:pt x="602361" y="6411"/>
                  </a:moveTo>
                  <a:cubicBezTo>
                    <a:pt x="602361" y="6411"/>
                    <a:pt x="-98755" y="-103545"/>
                    <a:pt x="11830" y="587284"/>
                  </a:cubicBezTo>
                  <a:cubicBezTo>
                    <a:pt x="714147" y="696097"/>
                    <a:pt x="602361" y="6411"/>
                    <a:pt x="602361" y="6411"/>
                  </a:cubicBezTo>
                  <a:close/>
                </a:path>
              </a:pathLst>
            </a:custGeom>
            <a:solidFill>
              <a:srgbClr val="A7D3BF"/>
            </a:solidFill>
            <a:ln w="5715" cap="flat">
              <a:noFill/>
              <a:prstDash val="solid"/>
              <a:miter/>
            </a:ln>
          </p:spPr>
          <p:txBody>
            <a:bodyPr rtlCol="0" anchor="ctr"/>
            <a:lstStyle/>
            <a:p>
              <a:endParaRPr lang="en-US"/>
            </a:p>
          </p:txBody>
        </p:sp>
        <p:grpSp>
          <p:nvGrpSpPr>
            <p:cNvPr id="50" name="Graphic 3">
              <a:extLst>
                <a:ext uri="{FF2B5EF4-FFF2-40B4-BE49-F238E27FC236}">
                  <a16:creationId xmlns:a16="http://schemas.microsoft.com/office/drawing/2014/main" id="{0F7BC692-F208-955C-EB66-9641059009C7}"/>
                </a:ext>
              </a:extLst>
            </p:cNvPr>
            <p:cNvGrpSpPr/>
            <p:nvPr/>
          </p:nvGrpSpPr>
          <p:grpSpPr>
            <a:xfrm>
              <a:off x="3090300" y="1171814"/>
              <a:ext cx="697104" cy="697104"/>
              <a:chOff x="3090300" y="1171814"/>
              <a:chExt cx="697104" cy="697104"/>
            </a:xfrm>
            <a:noFill/>
          </p:grpSpPr>
          <p:grpSp>
            <p:nvGrpSpPr>
              <p:cNvPr id="51" name="Graphic 3">
                <a:extLst>
                  <a:ext uri="{FF2B5EF4-FFF2-40B4-BE49-F238E27FC236}">
                    <a16:creationId xmlns:a16="http://schemas.microsoft.com/office/drawing/2014/main" id="{18EA7082-04DC-7FD7-61C6-C5B27001130C}"/>
                  </a:ext>
                </a:extLst>
              </p:cNvPr>
              <p:cNvGrpSpPr/>
              <p:nvPr/>
            </p:nvGrpSpPr>
            <p:grpSpPr>
              <a:xfrm>
                <a:off x="3090300" y="1171814"/>
                <a:ext cx="697104" cy="697104"/>
                <a:chOff x="3090300" y="1171814"/>
                <a:chExt cx="697104" cy="697104"/>
              </a:xfrm>
              <a:noFill/>
            </p:grpSpPr>
            <p:sp>
              <p:nvSpPr>
                <p:cNvPr id="52" name="Freeform: Shape 51">
                  <a:extLst>
                    <a:ext uri="{FF2B5EF4-FFF2-40B4-BE49-F238E27FC236}">
                      <a16:creationId xmlns:a16="http://schemas.microsoft.com/office/drawing/2014/main" id="{40FA56CC-244D-95F0-A0EF-E664548EE55C}"/>
                    </a:ext>
                  </a:extLst>
                </p:cNvPr>
                <p:cNvSpPr/>
                <p:nvPr/>
              </p:nvSpPr>
              <p:spPr>
                <a:xfrm>
                  <a:off x="3179754" y="1171814"/>
                  <a:ext cx="607651" cy="607640"/>
                </a:xfrm>
                <a:custGeom>
                  <a:avLst/>
                  <a:gdLst>
                    <a:gd name="connsiteX0" fmla="*/ 601147 w 607651"/>
                    <a:gd name="connsiteY0" fmla="*/ 6504 h 607640"/>
                    <a:gd name="connsiteX1" fmla="*/ 11816 w 607651"/>
                    <a:gd name="connsiteY1" fmla="*/ 595835 h 607640"/>
                    <a:gd name="connsiteX2" fmla="*/ 601147 w 607651"/>
                    <a:gd name="connsiteY2" fmla="*/ 6504 h 607640"/>
                  </a:gdLst>
                  <a:ahLst/>
                  <a:cxnLst>
                    <a:cxn ang="0">
                      <a:pos x="connsiteX0" y="connsiteY0"/>
                    </a:cxn>
                    <a:cxn ang="0">
                      <a:pos x="connsiteX1" y="connsiteY1"/>
                    </a:cxn>
                    <a:cxn ang="0">
                      <a:pos x="connsiteX2" y="connsiteY2"/>
                    </a:cxn>
                  </a:cxnLst>
                  <a:rect l="l" t="t" r="r" b="b"/>
                  <a:pathLst>
                    <a:path w="607651" h="607640">
                      <a:moveTo>
                        <a:pt x="601147" y="6504"/>
                      </a:moveTo>
                      <a:cubicBezTo>
                        <a:pt x="601147" y="6504"/>
                        <a:pt x="-98598" y="-105052"/>
                        <a:pt x="11816" y="595835"/>
                      </a:cubicBezTo>
                      <a:cubicBezTo>
                        <a:pt x="712704" y="706192"/>
                        <a:pt x="601147" y="6504"/>
                        <a:pt x="601147" y="6504"/>
                      </a:cubicBezTo>
                      <a:close/>
                    </a:path>
                  </a:pathLst>
                </a:custGeom>
                <a:noFill/>
                <a:ln w="27386" cap="rnd">
                  <a:solidFill>
                    <a:srgbClr val="414042"/>
                  </a:solidFill>
                  <a:prstDash val="solid"/>
                  <a:round/>
                </a:ln>
              </p:spPr>
              <p:txBody>
                <a:bodyPr rtlCol="0" anchor="ctr"/>
                <a:lstStyle/>
                <a:p>
                  <a:endParaRPr lang="en-US"/>
                </a:p>
              </p:txBody>
            </p:sp>
            <p:sp>
              <p:nvSpPr>
                <p:cNvPr id="53" name="Freeform: Shape 52">
                  <a:extLst>
                    <a:ext uri="{FF2B5EF4-FFF2-40B4-BE49-F238E27FC236}">
                      <a16:creationId xmlns:a16="http://schemas.microsoft.com/office/drawing/2014/main" id="{D4A1B3F0-D4F0-1E1C-E00C-558F11D1EEEB}"/>
                    </a:ext>
                  </a:extLst>
                </p:cNvPr>
                <p:cNvSpPr/>
                <p:nvPr/>
              </p:nvSpPr>
              <p:spPr>
                <a:xfrm>
                  <a:off x="3090300" y="1297933"/>
                  <a:ext cx="570928" cy="570985"/>
                </a:xfrm>
                <a:custGeom>
                  <a:avLst/>
                  <a:gdLst>
                    <a:gd name="connsiteX0" fmla="*/ 570929 w 570928"/>
                    <a:gd name="connsiteY0" fmla="*/ 0 h 570985"/>
                    <a:gd name="connsiteX1" fmla="*/ 0 w 570928"/>
                    <a:gd name="connsiteY1" fmla="*/ 570986 h 570985"/>
                  </a:gdLst>
                  <a:ahLst/>
                  <a:cxnLst>
                    <a:cxn ang="0">
                      <a:pos x="connsiteX0" y="connsiteY0"/>
                    </a:cxn>
                    <a:cxn ang="0">
                      <a:pos x="connsiteX1" y="connsiteY1"/>
                    </a:cxn>
                  </a:cxnLst>
                  <a:rect l="l" t="t" r="r" b="b"/>
                  <a:pathLst>
                    <a:path w="570928" h="570985">
                      <a:moveTo>
                        <a:pt x="570929" y="0"/>
                      </a:moveTo>
                      <a:lnTo>
                        <a:pt x="0" y="570986"/>
                      </a:lnTo>
                    </a:path>
                  </a:pathLst>
                </a:custGeom>
                <a:ln w="27386" cap="rnd">
                  <a:solidFill>
                    <a:srgbClr val="414042"/>
                  </a:solidFill>
                  <a:prstDash val="solid"/>
                  <a:round/>
                </a:ln>
              </p:spPr>
              <p:txBody>
                <a:bodyPr rtlCol="0" anchor="ctr"/>
                <a:lstStyle/>
                <a:p>
                  <a:endParaRPr lang="en-US"/>
                </a:p>
              </p:txBody>
            </p:sp>
          </p:grpSp>
          <p:sp>
            <p:nvSpPr>
              <p:cNvPr id="54" name="Freeform: Shape 53">
                <a:extLst>
                  <a:ext uri="{FF2B5EF4-FFF2-40B4-BE49-F238E27FC236}">
                    <a16:creationId xmlns:a16="http://schemas.microsoft.com/office/drawing/2014/main" id="{E1ABF9AB-4709-DF30-2525-44EC9E12EB44}"/>
                  </a:ext>
                </a:extLst>
              </p:cNvPr>
              <p:cNvSpPr/>
              <p:nvPr/>
            </p:nvSpPr>
            <p:spPr>
              <a:xfrm>
                <a:off x="3297355" y="1483785"/>
                <a:ext cx="203396" cy="180536"/>
              </a:xfrm>
              <a:custGeom>
                <a:avLst/>
                <a:gdLst>
                  <a:gd name="connsiteX0" fmla="*/ 0 w 203396"/>
                  <a:gd name="connsiteY0" fmla="*/ 0 h 180536"/>
                  <a:gd name="connsiteX1" fmla="*/ 0 w 203396"/>
                  <a:gd name="connsiteY1" fmla="*/ 180537 h 180536"/>
                  <a:gd name="connsiteX2" fmla="*/ 203397 w 203396"/>
                  <a:gd name="connsiteY2" fmla="*/ 180537 h 180536"/>
                </a:gdLst>
                <a:ahLst/>
                <a:cxnLst>
                  <a:cxn ang="0">
                    <a:pos x="connsiteX0" y="connsiteY0"/>
                  </a:cxn>
                  <a:cxn ang="0">
                    <a:pos x="connsiteX1" y="connsiteY1"/>
                  </a:cxn>
                  <a:cxn ang="0">
                    <a:pos x="connsiteX2" y="connsiteY2"/>
                  </a:cxn>
                </a:cxnLst>
                <a:rect l="l" t="t" r="r" b="b"/>
                <a:pathLst>
                  <a:path w="203396" h="180536">
                    <a:moveTo>
                      <a:pt x="0" y="0"/>
                    </a:moveTo>
                    <a:lnTo>
                      <a:pt x="0" y="180537"/>
                    </a:lnTo>
                    <a:lnTo>
                      <a:pt x="203397" y="180537"/>
                    </a:lnTo>
                  </a:path>
                </a:pathLst>
              </a:custGeom>
              <a:noFill/>
              <a:ln w="27386" cap="rnd">
                <a:solidFill>
                  <a:srgbClr val="414042"/>
                </a:solidFill>
                <a:prstDash val="solid"/>
                <a:round/>
              </a:ln>
            </p:spPr>
            <p:txBody>
              <a:bodyPr rtlCol="0" anchor="ctr"/>
              <a:lstStyle/>
              <a:p>
                <a:endParaRPr lang="en-US"/>
              </a:p>
            </p:txBody>
          </p:sp>
          <p:sp>
            <p:nvSpPr>
              <p:cNvPr id="55" name="Freeform: Shape 54">
                <a:extLst>
                  <a:ext uri="{FF2B5EF4-FFF2-40B4-BE49-F238E27FC236}">
                    <a16:creationId xmlns:a16="http://schemas.microsoft.com/office/drawing/2014/main" id="{3A34210B-4197-8BEA-C41C-55F637E9DDE8}"/>
                  </a:ext>
                </a:extLst>
              </p:cNvPr>
              <p:cNvSpPr/>
              <p:nvPr/>
            </p:nvSpPr>
            <p:spPr>
              <a:xfrm>
                <a:off x="3458232" y="1320393"/>
                <a:ext cx="203396" cy="180536"/>
              </a:xfrm>
              <a:custGeom>
                <a:avLst/>
                <a:gdLst>
                  <a:gd name="connsiteX0" fmla="*/ 0 w 203396"/>
                  <a:gd name="connsiteY0" fmla="*/ 0 h 180536"/>
                  <a:gd name="connsiteX1" fmla="*/ 0 w 203396"/>
                  <a:gd name="connsiteY1" fmla="*/ 180537 h 180536"/>
                  <a:gd name="connsiteX2" fmla="*/ 203397 w 203396"/>
                  <a:gd name="connsiteY2" fmla="*/ 180537 h 180536"/>
                </a:gdLst>
                <a:ahLst/>
                <a:cxnLst>
                  <a:cxn ang="0">
                    <a:pos x="connsiteX0" y="connsiteY0"/>
                  </a:cxn>
                  <a:cxn ang="0">
                    <a:pos x="connsiteX1" y="connsiteY1"/>
                  </a:cxn>
                  <a:cxn ang="0">
                    <a:pos x="connsiteX2" y="connsiteY2"/>
                  </a:cxn>
                </a:cxnLst>
                <a:rect l="l" t="t" r="r" b="b"/>
                <a:pathLst>
                  <a:path w="203396" h="180536">
                    <a:moveTo>
                      <a:pt x="0" y="0"/>
                    </a:moveTo>
                    <a:lnTo>
                      <a:pt x="0" y="180537"/>
                    </a:lnTo>
                    <a:lnTo>
                      <a:pt x="203397" y="180537"/>
                    </a:lnTo>
                  </a:path>
                </a:pathLst>
              </a:custGeom>
              <a:noFill/>
              <a:ln w="27386" cap="rnd">
                <a:solidFill>
                  <a:srgbClr val="414042"/>
                </a:solidFill>
                <a:prstDash val="solid"/>
                <a:round/>
              </a:ln>
            </p:spPr>
            <p:txBody>
              <a:bodyPr rtlCol="0" anchor="ctr"/>
              <a:lstStyle/>
              <a:p>
                <a:endParaRPr lang="en-US"/>
              </a:p>
            </p:txBody>
          </p:sp>
        </p:grpSp>
      </p:grpSp>
      <p:grpSp>
        <p:nvGrpSpPr>
          <p:cNvPr id="56" name="Graphic 3">
            <a:extLst>
              <a:ext uri="{FF2B5EF4-FFF2-40B4-BE49-F238E27FC236}">
                <a16:creationId xmlns:a16="http://schemas.microsoft.com/office/drawing/2014/main" id="{E317C735-43B8-DED8-2BB3-8D0E2C98416B}"/>
              </a:ext>
            </a:extLst>
          </p:cNvPr>
          <p:cNvGrpSpPr/>
          <p:nvPr/>
        </p:nvGrpSpPr>
        <p:grpSpPr>
          <a:xfrm>
            <a:off x="1545164" y="443390"/>
            <a:ext cx="905999" cy="758664"/>
            <a:chOff x="1831262" y="1190494"/>
            <a:chExt cx="787928" cy="659794"/>
          </a:xfrm>
        </p:grpSpPr>
        <p:grpSp>
          <p:nvGrpSpPr>
            <p:cNvPr id="57" name="Graphic 3">
              <a:extLst>
                <a:ext uri="{FF2B5EF4-FFF2-40B4-BE49-F238E27FC236}">
                  <a16:creationId xmlns:a16="http://schemas.microsoft.com/office/drawing/2014/main" id="{85CEF37E-90B1-F9B6-C746-2E0F4A6796AE}"/>
                </a:ext>
              </a:extLst>
            </p:cNvPr>
            <p:cNvGrpSpPr/>
            <p:nvPr/>
          </p:nvGrpSpPr>
          <p:grpSpPr>
            <a:xfrm>
              <a:off x="1856005" y="1190494"/>
              <a:ext cx="763185" cy="438904"/>
              <a:chOff x="1856005" y="1190494"/>
              <a:chExt cx="763185" cy="438904"/>
            </a:xfrm>
            <a:solidFill>
              <a:srgbClr val="A6C498"/>
            </a:solidFill>
          </p:grpSpPr>
          <p:sp>
            <p:nvSpPr>
              <p:cNvPr id="58" name="Freeform: Shape 57">
                <a:extLst>
                  <a:ext uri="{FF2B5EF4-FFF2-40B4-BE49-F238E27FC236}">
                    <a16:creationId xmlns:a16="http://schemas.microsoft.com/office/drawing/2014/main" id="{68746AF1-508F-0D5A-9656-55224D85171C}"/>
                  </a:ext>
                </a:extLst>
              </p:cNvPr>
              <p:cNvSpPr/>
              <p:nvPr/>
            </p:nvSpPr>
            <p:spPr>
              <a:xfrm>
                <a:off x="2242759" y="1256331"/>
                <a:ext cx="376431" cy="373067"/>
              </a:xfrm>
              <a:custGeom>
                <a:avLst/>
                <a:gdLst>
                  <a:gd name="connsiteX0" fmla="*/ 372396 w 376431"/>
                  <a:gd name="connsiteY0" fmla="*/ 3998 h 373067"/>
                  <a:gd name="connsiteX1" fmla="*/ 7322 w 376431"/>
                  <a:gd name="connsiteY1" fmla="*/ 365814 h 373067"/>
                  <a:gd name="connsiteX2" fmla="*/ 372396 w 376431"/>
                  <a:gd name="connsiteY2" fmla="*/ 3998 h 373067"/>
                </a:gdLst>
                <a:ahLst/>
                <a:cxnLst>
                  <a:cxn ang="0">
                    <a:pos x="connsiteX0" y="connsiteY0"/>
                  </a:cxn>
                  <a:cxn ang="0">
                    <a:pos x="connsiteX1" y="connsiteY1"/>
                  </a:cxn>
                  <a:cxn ang="0">
                    <a:pos x="connsiteX2" y="connsiteY2"/>
                  </a:cxn>
                </a:cxnLst>
                <a:rect l="l" t="t" r="r" b="b"/>
                <a:pathLst>
                  <a:path w="376431" h="373067">
                    <a:moveTo>
                      <a:pt x="372396" y="3998"/>
                    </a:moveTo>
                    <a:cubicBezTo>
                      <a:pt x="372396" y="3998"/>
                      <a:pt x="-61087" y="-64525"/>
                      <a:pt x="7322" y="365814"/>
                    </a:cubicBezTo>
                    <a:cubicBezTo>
                      <a:pt x="441547" y="433594"/>
                      <a:pt x="372396" y="3998"/>
                      <a:pt x="372396" y="3998"/>
                    </a:cubicBezTo>
                    <a:close/>
                  </a:path>
                </a:pathLst>
              </a:custGeom>
              <a:solidFill>
                <a:srgbClr val="A6C498"/>
              </a:solidFill>
              <a:ln w="5715" cap="flat">
                <a:noFill/>
                <a:prstDash val="solid"/>
                <a:miter/>
              </a:ln>
            </p:spPr>
            <p:txBody>
              <a:bodyPr rtlCol="0" anchor="ctr"/>
              <a:lstStyle/>
              <a:p>
                <a:endParaRPr lang="en-US"/>
              </a:p>
            </p:txBody>
          </p:sp>
          <p:sp>
            <p:nvSpPr>
              <p:cNvPr id="59" name="Freeform: Shape 58">
                <a:extLst>
                  <a:ext uri="{FF2B5EF4-FFF2-40B4-BE49-F238E27FC236}">
                    <a16:creationId xmlns:a16="http://schemas.microsoft.com/office/drawing/2014/main" id="{80E1C4E5-4567-AA2E-C76A-A4CE169051EC}"/>
                  </a:ext>
                </a:extLst>
              </p:cNvPr>
              <p:cNvSpPr/>
              <p:nvPr/>
            </p:nvSpPr>
            <p:spPr>
              <a:xfrm>
                <a:off x="1856005" y="1190494"/>
                <a:ext cx="376423" cy="373067"/>
              </a:xfrm>
              <a:custGeom>
                <a:avLst/>
                <a:gdLst>
                  <a:gd name="connsiteX0" fmla="*/ 4028 w 376423"/>
                  <a:gd name="connsiteY0" fmla="*/ 3998 h 373067"/>
                  <a:gd name="connsiteX1" fmla="*/ 369102 w 376423"/>
                  <a:gd name="connsiteY1" fmla="*/ 365814 h 373067"/>
                  <a:gd name="connsiteX2" fmla="*/ 4028 w 376423"/>
                  <a:gd name="connsiteY2" fmla="*/ 3998 h 373067"/>
                </a:gdLst>
                <a:ahLst/>
                <a:cxnLst>
                  <a:cxn ang="0">
                    <a:pos x="connsiteX0" y="connsiteY0"/>
                  </a:cxn>
                  <a:cxn ang="0">
                    <a:pos x="connsiteX1" y="connsiteY1"/>
                  </a:cxn>
                  <a:cxn ang="0">
                    <a:pos x="connsiteX2" y="connsiteY2"/>
                  </a:cxn>
                </a:cxnLst>
                <a:rect l="l" t="t" r="r" b="b"/>
                <a:pathLst>
                  <a:path w="376423" h="373067">
                    <a:moveTo>
                      <a:pt x="4028" y="3998"/>
                    </a:moveTo>
                    <a:cubicBezTo>
                      <a:pt x="4028" y="3998"/>
                      <a:pt x="437510" y="-64525"/>
                      <a:pt x="369102" y="365814"/>
                    </a:cubicBezTo>
                    <a:cubicBezTo>
                      <a:pt x="-65067" y="433594"/>
                      <a:pt x="4028" y="3998"/>
                      <a:pt x="4028" y="3998"/>
                    </a:cubicBezTo>
                    <a:close/>
                  </a:path>
                </a:pathLst>
              </a:custGeom>
              <a:solidFill>
                <a:srgbClr val="A6C498"/>
              </a:solidFill>
              <a:ln w="5715" cap="flat">
                <a:noFill/>
                <a:prstDash val="solid"/>
                <a:miter/>
              </a:ln>
            </p:spPr>
            <p:txBody>
              <a:bodyPr rtlCol="0" anchor="ctr"/>
              <a:lstStyle/>
              <a:p>
                <a:endParaRPr lang="en-US"/>
              </a:p>
            </p:txBody>
          </p:sp>
        </p:grpSp>
        <p:grpSp>
          <p:nvGrpSpPr>
            <p:cNvPr id="60" name="Graphic 3">
              <a:extLst>
                <a:ext uri="{FF2B5EF4-FFF2-40B4-BE49-F238E27FC236}">
                  <a16:creationId xmlns:a16="http://schemas.microsoft.com/office/drawing/2014/main" id="{E9D6EF03-1952-32B7-00A2-F76FFC02ABF0}"/>
                </a:ext>
              </a:extLst>
            </p:cNvPr>
            <p:cNvGrpSpPr/>
            <p:nvPr/>
          </p:nvGrpSpPr>
          <p:grpSpPr>
            <a:xfrm>
              <a:off x="1831262" y="1223729"/>
              <a:ext cx="761734" cy="626558"/>
              <a:chOff x="1831262" y="1223729"/>
              <a:chExt cx="761734" cy="626558"/>
            </a:xfrm>
            <a:noFill/>
          </p:grpSpPr>
          <p:grpSp>
            <p:nvGrpSpPr>
              <p:cNvPr id="61" name="Graphic 3">
                <a:extLst>
                  <a:ext uri="{FF2B5EF4-FFF2-40B4-BE49-F238E27FC236}">
                    <a16:creationId xmlns:a16="http://schemas.microsoft.com/office/drawing/2014/main" id="{DD934FED-57A3-9889-3C2E-993FDBBBFBD9}"/>
                  </a:ext>
                </a:extLst>
              </p:cNvPr>
              <p:cNvGrpSpPr/>
              <p:nvPr/>
            </p:nvGrpSpPr>
            <p:grpSpPr>
              <a:xfrm>
                <a:off x="2212156" y="1223729"/>
                <a:ext cx="380840" cy="380848"/>
                <a:chOff x="2212156" y="1223729"/>
                <a:chExt cx="380840" cy="380848"/>
              </a:xfrm>
              <a:noFill/>
            </p:grpSpPr>
            <p:sp>
              <p:nvSpPr>
                <p:cNvPr id="62" name="Freeform: Shape 61">
                  <a:extLst>
                    <a:ext uri="{FF2B5EF4-FFF2-40B4-BE49-F238E27FC236}">
                      <a16:creationId xmlns:a16="http://schemas.microsoft.com/office/drawing/2014/main" id="{01635BE5-A3B8-C42E-5335-060547589F42}"/>
                    </a:ext>
                  </a:extLst>
                </p:cNvPr>
                <p:cNvSpPr/>
                <p:nvPr/>
              </p:nvSpPr>
              <p:spPr>
                <a:xfrm>
                  <a:off x="2212156" y="1223729"/>
                  <a:ext cx="380840" cy="380848"/>
                </a:xfrm>
                <a:custGeom>
                  <a:avLst/>
                  <a:gdLst>
                    <a:gd name="connsiteX0" fmla="*/ 376768 w 380840"/>
                    <a:gd name="connsiteY0" fmla="*/ 4081 h 380848"/>
                    <a:gd name="connsiteX1" fmla="*/ 7407 w 380840"/>
                    <a:gd name="connsiteY1" fmla="*/ 373442 h 380848"/>
                    <a:gd name="connsiteX2" fmla="*/ 376768 w 380840"/>
                    <a:gd name="connsiteY2" fmla="*/ 4081 h 380848"/>
                  </a:gdLst>
                  <a:ahLst/>
                  <a:cxnLst>
                    <a:cxn ang="0">
                      <a:pos x="connsiteX0" y="connsiteY0"/>
                    </a:cxn>
                    <a:cxn ang="0">
                      <a:pos x="connsiteX1" y="connsiteY1"/>
                    </a:cxn>
                    <a:cxn ang="0">
                      <a:pos x="connsiteX2" y="connsiteY2"/>
                    </a:cxn>
                  </a:cxnLst>
                  <a:rect l="l" t="t" r="r" b="b"/>
                  <a:pathLst>
                    <a:path w="380840" h="380848">
                      <a:moveTo>
                        <a:pt x="376768" y="4081"/>
                      </a:moveTo>
                      <a:cubicBezTo>
                        <a:pt x="376768" y="4081"/>
                        <a:pt x="-61802" y="-65870"/>
                        <a:pt x="7407" y="373442"/>
                      </a:cubicBezTo>
                      <a:cubicBezTo>
                        <a:pt x="446662" y="442650"/>
                        <a:pt x="376768" y="4081"/>
                        <a:pt x="376768" y="4081"/>
                      </a:cubicBezTo>
                      <a:close/>
                    </a:path>
                  </a:pathLst>
                </a:custGeom>
                <a:noFill/>
                <a:ln w="25525" cap="rnd">
                  <a:solidFill>
                    <a:srgbClr val="414042"/>
                  </a:solidFill>
                  <a:prstDash val="solid"/>
                  <a:round/>
                </a:ln>
              </p:spPr>
              <p:txBody>
                <a:bodyPr rtlCol="0" anchor="ctr"/>
                <a:lstStyle/>
                <a:p>
                  <a:endParaRPr lang="en-US"/>
                </a:p>
              </p:txBody>
            </p:sp>
            <p:sp>
              <p:nvSpPr>
                <p:cNvPr id="63" name="Freeform: Shape 62">
                  <a:extLst>
                    <a:ext uri="{FF2B5EF4-FFF2-40B4-BE49-F238E27FC236}">
                      <a16:creationId xmlns:a16="http://schemas.microsoft.com/office/drawing/2014/main" id="{EE50CBE6-790E-AEC2-401D-9C36897E04F8}"/>
                    </a:ext>
                  </a:extLst>
                </p:cNvPr>
                <p:cNvSpPr/>
                <p:nvPr/>
              </p:nvSpPr>
              <p:spPr>
                <a:xfrm>
                  <a:off x="2219506" y="1342396"/>
                  <a:ext cx="254774" cy="254774"/>
                </a:xfrm>
                <a:custGeom>
                  <a:avLst/>
                  <a:gdLst>
                    <a:gd name="connsiteX0" fmla="*/ 254775 w 254774"/>
                    <a:gd name="connsiteY0" fmla="*/ 0 h 254774"/>
                    <a:gd name="connsiteX1" fmla="*/ 0 w 254774"/>
                    <a:gd name="connsiteY1" fmla="*/ 254775 h 254774"/>
                  </a:gdLst>
                  <a:ahLst/>
                  <a:cxnLst>
                    <a:cxn ang="0">
                      <a:pos x="connsiteX0" y="connsiteY0"/>
                    </a:cxn>
                    <a:cxn ang="0">
                      <a:pos x="connsiteX1" y="connsiteY1"/>
                    </a:cxn>
                  </a:cxnLst>
                  <a:rect l="l" t="t" r="r" b="b"/>
                  <a:pathLst>
                    <a:path w="254774" h="254774">
                      <a:moveTo>
                        <a:pt x="254775" y="0"/>
                      </a:moveTo>
                      <a:lnTo>
                        <a:pt x="0" y="254775"/>
                      </a:lnTo>
                    </a:path>
                  </a:pathLst>
                </a:custGeom>
                <a:ln w="25525" cap="rnd">
                  <a:solidFill>
                    <a:srgbClr val="414042"/>
                  </a:solidFill>
                  <a:prstDash val="solid"/>
                  <a:round/>
                </a:ln>
              </p:spPr>
              <p:txBody>
                <a:bodyPr rtlCol="0" anchor="ctr"/>
                <a:lstStyle/>
                <a:p>
                  <a:endParaRPr lang="en-US"/>
                </a:p>
              </p:txBody>
            </p:sp>
          </p:grpSp>
          <p:grpSp>
            <p:nvGrpSpPr>
              <p:cNvPr id="64" name="Graphic 3">
                <a:extLst>
                  <a:ext uri="{FF2B5EF4-FFF2-40B4-BE49-F238E27FC236}">
                    <a16:creationId xmlns:a16="http://schemas.microsoft.com/office/drawing/2014/main" id="{22350AF4-B4A6-C3A9-B907-582AECFF175B}"/>
                  </a:ext>
                </a:extLst>
              </p:cNvPr>
              <p:cNvGrpSpPr/>
              <p:nvPr/>
            </p:nvGrpSpPr>
            <p:grpSpPr>
              <a:xfrm>
                <a:off x="1831262" y="1223729"/>
                <a:ext cx="380848" cy="380848"/>
                <a:chOff x="1831262" y="1223729"/>
                <a:chExt cx="380848" cy="380848"/>
              </a:xfrm>
              <a:noFill/>
            </p:grpSpPr>
            <p:sp>
              <p:nvSpPr>
                <p:cNvPr id="65" name="Freeform: Shape 64">
                  <a:extLst>
                    <a:ext uri="{FF2B5EF4-FFF2-40B4-BE49-F238E27FC236}">
                      <a16:creationId xmlns:a16="http://schemas.microsoft.com/office/drawing/2014/main" id="{3D59A056-6C2D-6689-923B-8F16CCC4280F}"/>
                    </a:ext>
                  </a:extLst>
                </p:cNvPr>
                <p:cNvSpPr/>
                <p:nvPr/>
              </p:nvSpPr>
              <p:spPr>
                <a:xfrm>
                  <a:off x="1831262" y="1223729"/>
                  <a:ext cx="380848" cy="380848"/>
                </a:xfrm>
                <a:custGeom>
                  <a:avLst/>
                  <a:gdLst>
                    <a:gd name="connsiteX0" fmla="*/ 4081 w 380848"/>
                    <a:gd name="connsiteY0" fmla="*/ 4081 h 380848"/>
                    <a:gd name="connsiteX1" fmla="*/ 373442 w 380848"/>
                    <a:gd name="connsiteY1" fmla="*/ 373442 h 380848"/>
                    <a:gd name="connsiteX2" fmla="*/ 4081 w 380848"/>
                    <a:gd name="connsiteY2" fmla="*/ 4081 h 380848"/>
                  </a:gdLst>
                  <a:ahLst/>
                  <a:cxnLst>
                    <a:cxn ang="0">
                      <a:pos x="connsiteX0" y="connsiteY0"/>
                    </a:cxn>
                    <a:cxn ang="0">
                      <a:pos x="connsiteX1" y="connsiteY1"/>
                    </a:cxn>
                    <a:cxn ang="0">
                      <a:pos x="connsiteX2" y="connsiteY2"/>
                    </a:cxn>
                  </a:cxnLst>
                  <a:rect l="l" t="t" r="r" b="b"/>
                  <a:pathLst>
                    <a:path w="380848" h="380848">
                      <a:moveTo>
                        <a:pt x="4081" y="4081"/>
                      </a:moveTo>
                      <a:cubicBezTo>
                        <a:pt x="4081" y="4081"/>
                        <a:pt x="442650" y="-65870"/>
                        <a:pt x="373442" y="373442"/>
                      </a:cubicBezTo>
                      <a:cubicBezTo>
                        <a:pt x="-65871" y="442650"/>
                        <a:pt x="4081" y="4081"/>
                        <a:pt x="4081" y="4081"/>
                      </a:cubicBezTo>
                      <a:close/>
                    </a:path>
                  </a:pathLst>
                </a:custGeom>
                <a:noFill/>
                <a:ln w="25525" cap="rnd">
                  <a:solidFill>
                    <a:srgbClr val="414042"/>
                  </a:solidFill>
                  <a:prstDash val="solid"/>
                  <a:round/>
                </a:ln>
              </p:spPr>
              <p:txBody>
                <a:bodyPr rtlCol="0" anchor="ctr"/>
                <a:lstStyle/>
                <a:p>
                  <a:endParaRPr lang="en-US"/>
                </a:p>
              </p:txBody>
            </p:sp>
            <p:sp>
              <p:nvSpPr>
                <p:cNvPr id="66" name="Freeform: Shape 65">
                  <a:extLst>
                    <a:ext uri="{FF2B5EF4-FFF2-40B4-BE49-F238E27FC236}">
                      <a16:creationId xmlns:a16="http://schemas.microsoft.com/office/drawing/2014/main" id="{8A05D6CF-17DE-05CD-BB17-2E7B111A37EF}"/>
                    </a:ext>
                  </a:extLst>
                </p:cNvPr>
                <p:cNvSpPr/>
                <p:nvPr/>
              </p:nvSpPr>
              <p:spPr>
                <a:xfrm>
                  <a:off x="1964788" y="1357198"/>
                  <a:ext cx="239915" cy="239972"/>
                </a:xfrm>
                <a:custGeom>
                  <a:avLst/>
                  <a:gdLst>
                    <a:gd name="connsiteX0" fmla="*/ 0 w 239915"/>
                    <a:gd name="connsiteY0" fmla="*/ 0 h 239972"/>
                    <a:gd name="connsiteX1" fmla="*/ 239916 w 239915"/>
                    <a:gd name="connsiteY1" fmla="*/ 239973 h 239972"/>
                  </a:gdLst>
                  <a:ahLst/>
                  <a:cxnLst>
                    <a:cxn ang="0">
                      <a:pos x="connsiteX0" y="connsiteY0"/>
                    </a:cxn>
                    <a:cxn ang="0">
                      <a:pos x="connsiteX1" y="connsiteY1"/>
                    </a:cxn>
                  </a:cxnLst>
                  <a:rect l="l" t="t" r="r" b="b"/>
                  <a:pathLst>
                    <a:path w="239915" h="239972">
                      <a:moveTo>
                        <a:pt x="0" y="0"/>
                      </a:moveTo>
                      <a:lnTo>
                        <a:pt x="239916" y="239973"/>
                      </a:lnTo>
                    </a:path>
                  </a:pathLst>
                </a:custGeom>
                <a:ln w="25525" cap="rnd">
                  <a:solidFill>
                    <a:srgbClr val="414042"/>
                  </a:solidFill>
                  <a:prstDash val="solid"/>
                  <a:round/>
                </a:ln>
              </p:spPr>
              <p:txBody>
                <a:bodyPr rtlCol="0" anchor="ctr"/>
                <a:lstStyle/>
                <a:p>
                  <a:endParaRPr lang="en-US"/>
                </a:p>
              </p:txBody>
            </p:sp>
          </p:grpSp>
          <p:sp>
            <p:nvSpPr>
              <p:cNvPr id="67" name="Freeform: Shape 66">
                <a:extLst>
                  <a:ext uri="{FF2B5EF4-FFF2-40B4-BE49-F238E27FC236}">
                    <a16:creationId xmlns:a16="http://schemas.microsoft.com/office/drawing/2014/main" id="{44E48418-B90D-FEA5-72C5-737923505FF0}"/>
                  </a:ext>
                </a:extLst>
              </p:cNvPr>
              <p:cNvSpPr/>
              <p:nvPr/>
            </p:nvSpPr>
            <p:spPr>
              <a:xfrm>
                <a:off x="2168071" y="1589341"/>
                <a:ext cx="88125" cy="260946"/>
              </a:xfrm>
              <a:custGeom>
                <a:avLst/>
                <a:gdLst>
                  <a:gd name="connsiteX0" fmla="*/ 54121 w 88125"/>
                  <a:gd name="connsiteY0" fmla="*/ 0 h 260946"/>
                  <a:gd name="connsiteX1" fmla="*/ 33947 w 88125"/>
                  <a:gd name="connsiteY1" fmla="*/ 0 h 260946"/>
                  <a:gd name="connsiteX2" fmla="*/ 0 w 88125"/>
                  <a:gd name="connsiteY2" fmla="*/ 260947 h 260946"/>
                  <a:gd name="connsiteX3" fmla="*/ 44063 w 88125"/>
                  <a:gd name="connsiteY3" fmla="*/ 260947 h 260946"/>
                  <a:gd name="connsiteX4" fmla="*/ 88125 w 88125"/>
                  <a:gd name="connsiteY4" fmla="*/ 260947 h 260946"/>
                  <a:gd name="connsiteX5" fmla="*/ 54121 w 88125"/>
                  <a:gd name="connsiteY5" fmla="*/ 0 h 26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125" h="260946">
                    <a:moveTo>
                      <a:pt x="54121" y="0"/>
                    </a:moveTo>
                    <a:lnTo>
                      <a:pt x="33947" y="0"/>
                    </a:lnTo>
                    <a:cubicBezTo>
                      <a:pt x="27775" y="199453"/>
                      <a:pt x="0" y="260947"/>
                      <a:pt x="0" y="260947"/>
                    </a:cubicBezTo>
                    <a:lnTo>
                      <a:pt x="44063" y="260947"/>
                    </a:lnTo>
                    <a:lnTo>
                      <a:pt x="88125" y="260947"/>
                    </a:lnTo>
                    <a:cubicBezTo>
                      <a:pt x="88125" y="260890"/>
                      <a:pt x="60293" y="199453"/>
                      <a:pt x="54121" y="0"/>
                    </a:cubicBezTo>
                    <a:close/>
                  </a:path>
                </a:pathLst>
              </a:custGeom>
              <a:noFill/>
              <a:ln w="25525" cap="rnd">
                <a:solidFill>
                  <a:srgbClr val="414042"/>
                </a:solidFill>
                <a:prstDash val="solid"/>
                <a:round/>
              </a:ln>
            </p:spPr>
            <p:txBody>
              <a:bodyPr rtlCol="0" anchor="ctr"/>
              <a:lstStyle/>
              <a:p>
                <a:endParaRPr lang="en-US"/>
              </a:p>
            </p:txBody>
          </p:sp>
        </p:grpSp>
      </p:grpSp>
      <p:grpSp>
        <p:nvGrpSpPr>
          <p:cNvPr id="68" name="Graphic 3">
            <a:extLst>
              <a:ext uri="{FF2B5EF4-FFF2-40B4-BE49-F238E27FC236}">
                <a16:creationId xmlns:a16="http://schemas.microsoft.com/office/drawing/2014/main" id="{4BC96BD1-B661-FA85-A952-4585E1869226}"/>
              </a:ext>
            </a:extLst>
          </p:cNvPr>
          <p:cNvGrpSpPr/>
          <p:nvPr/>
        </p:nvGrpSpPr>
        <p:grpSpPr>
          <a:xfrm>
            <a:off x="5991658" y="4274377"/>
            <a:ext cx="715756" cy="836801"/>
            <a:chOff x="5698283" y="4522222"/>
            <a:chExt cx="622478" cy="727748"/>
          </a:xfrm>
        </p:grpSpPr>
        <p:grpSp>
          <p:nvGrpSpPr>
            <p:cNvPr id="69" name="Graphic 3">
              <a:extLst>
                <a:ext uri="{FF2B5EF4-FFF2-40B4-BE49-F238E27FC236}">
                  <a16:creationId xmlns:a16="http://schemas.microsoft.com/office/drawing/2014/main" id="{3252847C-5B07-5851-78DB-3280B4B2AB49}"/>
                </a:ext>
              </a:extLst>
            </p:cNvPr>
            <p:cNvGrpSpPr/>
            <p:nvPr/>
          </p:nvGrpSpPr>
          <p:grpSpPr>
            <a:xfrm>
              <a:off x="5727659" y="4545311"/>
              <a:ext cx="593102" cy="643108"/>
              <a:chOff x="5727659" y="4545311"/>
              <a:chExt cx="593102" cy="643108"/>
            </a:xfrm>
            <a:solidFill>
              <a:srgbClr val="A6C498"/>
            </a:solidFill>
          </p:grpSpPr>
          <p:sp>
            <p:nvSpPr>
              <p:cNvPr id="70" name="Freeform: Shape 69">
                <a:extLst>
                  <a:ext uri="{FF2B5EF4-FFF2-40B4-BE49-F238E27FC236}">
                    <a16:creationId xmlns:a16="http://schemas.microsoft.com/office/drawing/2014/main" id="{996C1936-CFEB-3604-0141-70E386075F0D}"/>
                  </a:ext>
                </a:extLst>
              </p:cNvPr>
              <p:cNvSpPr/>
              <p:nvPr/>
            </p:nvSpPr>
            <p:spPr>
              <a:xfrm>
                <a:off x="5727659" y="4545311"/>
                <a:ext cx="593102" cy="303523"/>
              </a:xfrm>
              <a:custGeom>
                <a:avLst/>
                <a:gdLst>
                  <a:gd name="connsiteX0" fmla="*/ 521265 w 593102"/>
                  <a:gd name="connsiteY0" fmla="*/ 0 h 303523"/>
                  <a:gd name="connsiteX1" fmla="*/ 71838 w 593102"/>
                  <a:gd name="connsiteY1" fmla="*/ 0 h 303523"/>
                  <a:gd name="connsiteX2" fmla="*/ 0 w 593102"/>
                  <a:gd name="connsiteY2" fmla="*/ 303524 h 303523"/>
                  <a:gd name="connsiteX3" fmla="*/ 593103 w 593102"/>
                  <a:gd name="connsiteY3" fmla="*/ 303524 h 303523"/>
                  <a:gd name="connsiteX4" fmla="*/ 521265 w 593102"/>
                  <a:gd name="connsiteY4" fmla="*/ 0 h 303523"/>
                  <a:gd name="connsiteX5" fmla="*/ 455943 w 593102"/>
                  <a:gd name="connsiteY5" fmla="*/ 241687 h 303523"/>
                  <a:gd name="connsiteX6" fmla="*/ 137160 w 593102"/>
                  <a:gd name="connsiteY6" fmla="*/ 241687 h 303523"/>
                  <a:gd name="connsiteX7" fmla="*/ 137160 w 593102"/>
                  <a:gd name="connsiteY7" fmla="*/ 61836 h 303523"/>
                  <a:gd name="connsiteX8" fmla="*/ 455943 w 593102"/>
                  <a:gd name="connsiteY8" fmla="*/ 61836 h 303523"/>
                  <a:gd name="connsiteX9" fmla="*/ 455943 w 593102"/>
                  <a:gd name="connsiteY9" fmla="*/ 241687 h 303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3102" h="303523">
                    <a:moveTo>
                      <a:pt x="521265" y="0"/>
                    </a:moveTo>
                    <a:lnTo>
                      <a:pt x="71838" y="0"/>
                    </a:lnTo>
                    <a:lnTo>
                      <a:pt x="0" y="303524"/>
                    </a:lnTo>
                    <a:lnTo>
                      <a:pt x="593103" y="303524"/>
                    </a:lnTo>
                    <a:lnTo>
                      <a:pt x="521265" y="0"/>
                    </a:lnTo>
                    <a:close/>
                    <a:moveTo>
                      <a:pt x="455943" y="241687"/>
                    </a:moveTo>
                    <a:lnTo>
                      <a:pt x="137160" y="241687"/>
                    </a:lnTo>
                    <a:lnTo>
                      <a:pt x="137160" y="61836"/>
                    </a:lnTo>
                    <a:lnTo>
                      <a:pt x="455943" y="61836"/>
                    </a:lnTo>
                    <a:lnTo>
                      <a:pt x="455943" y="241687"/>
                    </a:lnTo>
                    <a:close/>
                  </a:path>
                </a:pathLst>
              </a:custGeom>
              <a:solidFill>
                <a:srgbClr val="A6C498"/>
              </a:solidFill>
              <a:ln w="5715" cap="flat">
                <a:noFill/>
                <a:prstDash val="solid"/>
                <a:miter/>
              </a:ln>
            </p:spPr>
            <p:txBody>
              <a:bodyPr rtlCol="0" anchor="ctr"/>
              <a:lstStyle/>
              <a:p>
                <a:endParaRPr lang="en-US"/>
              </a:p>
            </p:txBody>
          </p:sp>
          <p:sp>
            <p:nvSpPr>
              <p:cNvPr id="71" name="Freeform: Shape 70">
                <a:extLst>
                  <a:ext uri="{FF2B5EF4-FFF2-40B4-BE49-F238E27FC236}">
                    <a16:creationId xmlns:a16="http://schemas.microsoft.com/office/drawing/2014/main" id="{CBCC863F-4F07-C135-8A20-02B332E6970D}"/>
                  </a:ext>
                </a:extLst>
              </p:cNvPr>
              <p:cNvSpPr/>
              <p:nvPr/>
            </p:nvSpPr>
            <p:spPr>
              <a:xfrm>
                <a:off x="5862122" y="4908527"/>
                <a:ext cx="305601" cy="279891"/>
              </a:xfrm>
              <a:custGeom>
                <a:avLst/>
                <a:gdLst>
                  <a:gd name="connsiteX0" fmla="*/ 103109 w 305601"/>
                  <a:gd name="connsiteY0" fmla="*/ 28718 h 279891"/>
                  <a:gd name="connsiteX1" fmla="*/ 7783 w 305601"/>
                  <a:gd name="connsiteY1" fmla="*/ 193767 h 279891"/>
                  <a:gd name="connsiteX2" fmla="*/ 57503 w 305601"/>
                  <a:gd name="connsiteY2" fmla="*/ 279892 h 279891"/>
                  <a:gd name="connsiteX3" fmla="*/ 248099 w 305601"/>
                  <a:gd name="connsiteY3" fmla="*/ 279892 h 279891"/>
                  <a:gd name="connsiteX4" fmla="*/ 297819 w 305601"/>
                  <a:gd name="connsiteY4" fmla="*/ 193767 h 279891"/>
                  <a:gd name="connsiteX5" fmla="*/ 202493 w 305601"/>
                  <a:gd name="connsiteY5" fmla="*/ 28718 h 279891"/>
                  <a:gd name="connsiteX6" fmla="*/ 103109 w 305601"/>
                  <a:gd name="connsiteY6" fmla="*/ 28718 h 279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5601" h="279891">
                    <a:moveTo>
                      <a:pt x="103109" y="28718"/>
                    </a:moveTo>
                    <a:lnTo>
                      <a:pt x="7783" y="193767"/>
                    </a:lnTo>
                    <a:cubicBezTo>
                      <a:pt x="-14334" y="232057"/>
                      <a:pt x="13326" y="279892"/>
                      <a:pt x="57503" y="279892"/>
                    </a:cubicBezTo>
                    <a:lnTo>
                      <a:pt x="248099" y="279892"/>
                    </a:lnTo>
                    <a:cubicBezTo>
                      <a:pt x="292275" y="279892"/>
                      <a:pt x="319936" y="232057"/>
                      <a:pt x="297819" y="193767"/>
                    </a:cubicBezTo>
                    <a:lnTo>
                      <a:pt x="202493" y="28718"/>
                    </a:lnTo>
                    <a:cubicBezTo>
                      <a:pt x="180433" y="-9573"/>
                      <a:pt x="125226" y="-9573"/>
                      <a:pt x="103109" y="28718"/>
                    </a:cubicBezTo>
                    <a:close/>
                  </a:path>
                </a:pathLst>
              </a:custGeom>
              <a:solidFill>
                <a:srgbClr val="A6C498"/>
              </a:solidFill>
              <a:ln w="5715" cap="flat">
                <a:noFill/>
                <a:prstDash val="solid"/>
                <a:miter/>
              </a:ln>
            </p:spPr>
            <p:txBody>
              <a:bodyPr rtlCol="0" anchor="ctr"/>
              <a:lstStyle/>
              <a:p>
                <a:endParaRPr lang="en-US"/>
              </a:p>
            </p:txBody>
          </p:sp>
        </p:grpSp>
        <p:grpSp>
          <p:nvGrpSpPr>
            <p:cNvPr id="72" name="Graphic 3">
              <a:extLst>
                <a:ext uri="{FF2B5EF4-FFF2-40B4-BE49-F238E27FC236}">
                  <a16:creationId xmlns:a16="http://schemas.microsoft.com/office/drawing/2014/main" id="{7BF54CA1-531A-4B99-6039-D29EFF25E816}"/>
                </a:ext>
              </a:extLst>
            </p:cNvPr>
            <p:cNvGrpSpPr/>
            <p:nvPr/>
          </p:nvGrpSpPr>
          <p:grpSpPr>
            <a:xfrm>
              <a:off x="5698283" y="4522222"/>
              <a:ext cx="593102" cy="727748"/>
              <a:chOff x="5698283" y="4522222"/>
              <a:chExt cx="593102" cy="727748"/>
            </a:xfrm>
            <a:noFill/>
          </p:grpSpPr>
          <p:grpSp>
            <p:nvGrpSpPr>
              <p:cNvPr id="73" name="Graphic 3">
                <a:extLst>
                  <a:ext uri="{FF2B5EF4-FFF2-40B4-BE49-F238E27FC236}">
                    <a16:creationId xmlns:a16="http://schemas.microsoft.com/office/drawing/2014/main" id="{6712CAB3-754F-7282-8E43-0637FD38F200}"/>
                  </a:ext>
                </a:extLst>
              </p:cNvPr>
              <p:cNvGrpSpPr/>
              <p:nvPr/>
            </p:nvGrpSpPr>
            <p:grpSpPr>
              <a:xfrm>
                <a:off x="5698283" y="4522222"/>
                <a:ext cx="593102" cy="727748"/>
                <a:chOff x="5698283" y="4522222"/>
                <a:chExt cx="593102" cy="727748"/>
              </a:xfrm>
              <a:noFill/>
            </p:grpSpPr>
            <p:sp>
              <p:nvSpPr>
                <p:cNvPr id="74" name="Freeform: Shape 73">
                  <a:extLst>
                    <a:ext uri="{FF2B5EF4-FFF2-40B4-BE49-F238E27FC236}">
                      <a16:creationId xmlns:a16="http://schemas.microsoft.com/office/drawing/2014/main" id="{8FB34F9E-087E-FA47-B167-D6A50F8188E6}"/>
                    </a:ext>
                  </a:extLst>
                </p:cNvPr>
                <p:cNvSpPr/>
                <p:nvPr/>
              </p:nvSpPr>
              <p:spPr>
                <a:xfrm>
                  <a:off x="5733145" y="4825746"/>
                  <a:ext cx="523493" cy="424224"/>
                </a:xfrm>
                <a:custGeom>
                  <a:avLst/>
                  <a:gdLst>
                    <a:gd name="connsiteX0" fmla="*/ 458057 w 523493"/>
                    <a:gd name="connsiteY0" fmla="*/ 424224 h 424224"/>
                    <a:gd name="connsiteX1" fmla="*/ 65380 w 523493"/>
                    <a:gd name="connsiteY1" fmla="*/ 424224 h 424224"/>
                    <a:gd name="connsiteX2" fmla="*/ 0 w 523493"/>
                    <a:gd name="connsiteY2" fmla="*/ 358845 h 424224"/>
                    <a:gd name="connsiteX3" fmla="*/ 0 w 523493"/>
                    <a:gd name="connsiteY3" fmla="*/ 0 h 424224"/>
                    <a:gd name="connsiteX4" fmla="*/ 523494 w 523493"/>
                    <a:gd name="connsiteY4" fmla="*/ 0 h 424224"/>
                    <a:gd name="connsiteX5" fmla="*/ 523494 w 523493"/>
                    <a:gd name="connsiteY5" fmla="*/ 358845 h 424224"/>
                    <a:gd name="connsiteX6" fmla="*/ 458057 w 523493"/>
                    <a:gd name="connsiteY6" fmla="*/ 424224 h 424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3493" h="424224">
                      <a:moveTo>
                        <a:pt x="458057" y="424224"/>
                      </a:moveTo>
                      <a:lnTo>
                        <a:pt x="65380" y="424224"/>
                      </a:lnTo>
                      <a:cubicBezTo>
                        <a:pt x="29261" y="424224"/>
                        <a:pt x="0" y="394964"/>
                        <a:pt x="0" y="358845"/>
                      </a:cubicBezTo>
                      <a:lnTo>
                        <a:pt x="0" y="0"/>
                      </a:lnTo>
                      <a:lnTo>
                        <a:pt x="523494" y="0"/>
                      </a:lnTo>
                      <a:lnTo>
                        <a:pt x="523494" y="358845"/>
                      </a:lnTo>
                      <a:cubicBezTo>
                        <a:pt x="523437" y="394964"/>
                        <a:pt x="494176" y="424224"/>
                        <a:pt x="458057" y="424224"/>
                      </a:cubicBezTo>
                      <a:close/>
                    </a:path>
                  </a:pathLst>
                </a:custGeom>
                <a:noFill/>
                <a:ln w="25525" cap="rnd">
                  <a:solidFill>
                    <a:srgbClr val="414042"/>
                  </a:solidFill>
                  <a:prstDash val="solid"/>
                  <a:round/>
                </a:ln>
              </p:spPr>
              <p:txBody>
                <a:bodyPr rtlCol="0" anchor="ctr"/>
                <a:lstStyle/>
                <a:p>
                  <a:endParaRPr lang="en-US"/>
                </a:p>
              </p:txBody>
            </p:sp>
            <p:sp>
              <p:nvSpPr>
                <p:cNvPr id="75" name="Freeform: Shape 74">
                  <a:extLst>
                    <a:ext uri="{FF2B5EF4-FFF2-40B4-BE49-F238E27FC236}">
                      <a16:creationId xmlns:a16="http://schemas.microsoft.com/office/drawing/2014/main" id="{C6F9E638-39F1-1989-1317-C125A476A9F5}"/>
                    </a:ext>
                  </a:extLst>
                </p:cNvPr>
                <p:cNvSpPr/>
                <p:nvPr/>
              </p:nvSpPr>
              <p:spPr>
                <a:xfrm>
                  <a:off x="5698283" y="4522222"/>
                  <a:ext cx="593102" cy="303523"/>
                </a:xfrm>
                <a:custGeom>
                  <a:avLst/>
                  <a:gdLst>
                    <a:gd name="connsiteX0" fmla="*/ 521265 w 593102"/>
                    <a:gd name="connsiteY0" fmla="*/ 0 h 303523"/>
                    <a:gd name="connsiteX1" fmla="*/ 71838 w 593102"/>
                    <a:gd name="connsiteY1" fmla="*/ 0 h 303523"/>
                    <a:gd name="connsiteX2" fmla="*/ 0 w 593102"/>
                    <a:gd name="connsiteY2" fmla="*/ 303524 h 303523"/>
                    <a:gd name="connsiteX3" fmla="*/ 593103 w 593102"/>
                    <a:gd name="connsiteY3" fmla="*/ 303524 h 303523"/>
                  </a:gdLst>
                  <a:ahLst/>
                  <a:cxnLst>
                    <a:cxn ang="0">
                      <a:pos x="connsiteX0" y="connsiteY0"/>
                    </a:cxn>
                    <a:cxn ang="0">
                      <a:pos x="connsiteX1" y="connsiteY1"/>
                    </a:cxn>
                    <a:cxn ang="0">
                      <a:pos x="connsiteX2" y="connsiteY2"/>
                    </a:cxn>
                    <a:cxn ang="0">
                      <a:pos x="connsiteX3" y="connsiteY3"/>
                    </a:cxn>
                  </a:cxnLst>
                  <a:rect l="l" t="t" r="r" b="b"/>
                  <a:pathLst>
                    <a:path w="593102" h="303523">
                      <a:moveTo>
                        <a:pt x="521265" y="0"/>
                      </a:moveTo>
                      <a:lnTo>
                        <a:pt x="71838" y="0"/>
                      </a:lnTo>
                      <a:lnTo>
                        <a:pt x="0" y="303524"/>
                      </a:lnTo>
                      <a:lnTo>
                        <a:pt x="593103" y="303524"/>
                      </a:lnTo>
                      <a:close/>
                    </a:path>
                  </a:pathLst>
                </a:custGeom>
                <a:noFill/>
                <a:ln w="25525" cap="rnd">
                  <a:solidFill>
                    <a:srgbClr val="414042"/>
                  </a:solidFill>
                  <a:prstDash val="solid"/>
                  <a:round/>
                </a:ln>
              </p:spPr>
              <p:txBody>
                <a:bodyPr rtlCol="0" anchor="ctr"/>
                <a:lstStyle/>
                <a:p>
                  <a:endParaRPr lang="en-US"/>
                </a:p>
              </p:txBody>
            </p:sp>
            <p:sp>
              <p:nvSpPr>
                <p:cNvPr id="76" name="Freeform: Shape 75">
                  <a:extLst>
                    <a:ext uri="{FF2B5EF4-FFF2-40B4-BE49-F238E27FC236}">
                      <a16:creationId xmlns:a16="http://schemas.microsoft.com/office/drawing/2014/main" id="{794E3A51-47ED-077F-FAC5-55275CA23E0D}"/>
                    </a:ext>
                  </a:extLst>
                </p:cNvPr>
                <p:cNvSpPr/>
                <p:nvPr/>
              </p:nvSpPr>
              <p:spPr>
                <a:xfrm>
                  <a:off x="5835444" y="4582229"/>
                  <a:ext cx="318782" cy="179851"/>
                </a:xfrm>
                <a:custGeom>
                  <a:avLst/>
                  <a:gdLst>
                    <a:gd name="connsiteX0" fmla="*/ 0 w 318782"/>
                    <a:gd name="connsiteY0" fmla="*/ 0 h 179851"/>
                    <a:gd name="connsiteX1" fmla="*/ 318783 w 318782"/>
                    <a:gd name="connsiteY1" fmla="*/ 0 h 179851"/>
                    <a:gd name="connsiteX2" fmla="*/ 318783 w 318782"/>
                    <a:gd name="connsiteY2" fmla="*/ 179851 h 179851"/>
                    <a:gd name="connsiteX3" fmla="*/ 0 w 318782"/>
                    <a:gd name="connsiteY3" fmla="*/ 179851 h 179851"/>
                  </a:gdLst>
                  <a:ahLst/>
                  <a:cxnLst>
                    <a:cxn ang="0">
                      <a:pos x="connsiteX0" y="connsiteY0"/>
                    </a:cxn>
                    <a:cxn ang="0">
                      <a:pos x="connsiteX1" y="connsiteY1"/>
                    </a:cxn>
                    <a:cxn ang="0">
                      <a:pos x="connsiteX2" y="connsiteY2"/>
                    </a:cxn>
                    <a:cxn ang="0">
                      <a:pos x="connsiteX3" y="connsiteY3"/>
                    </a:cxn>
                  </a:cxnLst>
                  <a:rect l="l" t="t" r="r" b="b"/>
                  <a:pathLst>
                    <a:path w="318782" h="179851">
                      <a:moveTo>
                        <a:pt x="0" y="0"/>
                      </a:moveTo>
                      <a:lnTo>
                        <a:pt x="318783" y="0"/>
                      </a:lnTo>
                      <a:lnTo>
                        <a:pt x="318783" y="179851"/>
                      </a:lnTo>
                      <a:lnTo>
                        <a:pt x="0" y="179851"/>
                      </a:lnTo>
                      <a:close/>
                    </a:path>
                  </a:pathLst>
                </a:custGeom>
                <a:noFill/>
                <a:ln w="25525" cap="rnd">
                  <a:solidFill>
                    <a:srgbClr val="414042"/>
                  </a:solidFill>
                  <a:prstDash val="solid"/>
                  <a:round/>
                </a:ln>
              </p:spPr>
              <p:txBody>
                <a:bodyPr rtlCol="0" anchor="ctr"/>
                <a:lstStyle/>
                <a:p>
                  <a:endParaRPr lang="en-US"/>
                </a:p>
              </p:txBody>
            </p:sp>
          </p:grpSp>
          <p:grpSp>
            <p:nvGrpSpPr>
              <p:cNvPr id="77" name="Graphic 3">
                <a:extLst>
                  <a:ext uri="{FF2B5EF4-FFF2-40B4-BE49-F238E27FC236}">
                    <a16:creationId xmlns:a16="http://schemas.microsoft.com/office/drawing/2014/main" id="{0A4DE756-7B46-1C1A-9B9D-542EB4265BA3}"/>
                  </a:ext>
                </a:extLst>
              </p:cNvPr>
              <p:cNvGrpSpPr/>
              <p:nvPr/>
            </p:nvGrpSpPr>
            <p:grpSpPr>
              <a:xfrm>
                <a:off x="5843436" y="4886124"/>
                <a:ext cx="302789" cy="314696"/>
                <a:chOff x="5843436" y="4886124"/>
                <a:chExt cx="302789" cy="314696"/>
              </a:xfrm>
              <a:noFill/>
            </p:grpSpPr>
            <p:sp>
              <p:nvSpPr>
                <p:cNvPr id="78" name="Freeform: Shape 77">
                  <a:extLst>
                    <a:ext uri="{FF2B5EF4-FFF2-40B4-BE49-F238E27FC236}">
                      <a16:creationId xmlns:a16="http://schemas.microsoft.com/office/drawing/2014/main" id="{AE620E31-6F01-32EA-58B3-6C52B0B29E72}"/>
                    </a:ext>
                  </a:extLst>
                </p:cNvPr>
                <p:cNvSpPr/>
                <p:nvPr/>
              </p:nvSpPr>
              <p:spPr>
                <a:xfrm>
                  <a:off x="6033125" y="4999996"/>
                  <a:ext cx="104902" cy="152418"/>
                </a:xfrm>
                <a:custGeom>
                  <a:avLst/>
                  <a:gdLst>
                    <a:gd name="connsiteX0" fmla="*/ 47606 w 104902"/>
                    <a:gd name="connsiteY0" fmla="*/ 0 h 152418"/>
                    <a:gd name="connsiteX1" fmla="*/ 99212 w 104902"/>
                    <a:gd name="connsiteY1" fmla="*/ 89383 h 152418"/>
                    <a:gd name="connsiteX2" fmla="*/ 62808 w 104902"/>
                    <a:gd name="connsiteY2" fmla="*/ 152419 h 152418"/>
                    <a:gd name="connsiteX3" fmla="*/ 0 w 104902"/>
                    <a:gd name="connsiteY3" fmla="*/ 152419 h 152418"/>
                  </a:gdLst>
                  <a:ahLst/>
                  <a:cxnLst>
                    <a:cxn ang="0">
                      <a:pos x="connsiteX0" y="connsiteY0"/>
                    </a:cxn>
                    <a:cxn ang="0">
                      <a:pos x="connsiteX1" y="connsiteY1"/>
                    </a:cxn>
                    <a:cxn ang="0">
                      <a:pos x="connsiteX2" y="connsiteY2"/>
                    </a:cxn>
                    <a:cxn ang="0">
                      <a:pos x="connsiteX3" y="connsiteY3"/>
                    </a:cxn>
                  </a:cxnLst>
                  <a:rect l="l" t="t" r="r" b="b"/>
                  <a:pathLst>
                    <a:path w="104902" h="152418">
                      <a:moveTo>
                        <a:pt x="47606" y="0"/>
                      </a:moveTo>
                      <a:lnTo>
                        <a:pt x="99212" y="89383"/>
                      </a:lnTo>
                      <a:cubicBezTo>
                        <a:pt x="115386" y="117386"/>
                        <a:pt x="95155" y="152419"/>
                        <a:pt x="62808" y="152419"/>
                      </a:cubicBezTo>
                      <a:lnTo>
                        <a:pt x="0" y="152419"/>
                      </a:lnTo>
                    </a:path>
                  </a:pathLst>
                </a:custGeom>
                <a:noFill/>
                <a:ln w="23205" cap="rnd">
                  <a:solidFill>
                    <a:srgbClr val="414042"/>
                  </a:solidFill>
                  <a:prstDash val="solid"/>
                  <a:round/>
                </a:ln>
              </p:spPr>
              <p:txBody>
                <a:bodyPr rtlCol="0" anchor="ctr"/>
                <a:lstStyle/>
                <a:p>
                  <a:endParaRPr lang="en-US"/>
                </a:p>
              </p:txBody>
            </p:sp>
            <p:sp>
              <p:nvSpPr>
                <p:cNvPr id="79" name="Freeform: Shape 78">
                  <a:extLst>
                    <a:ext uri="{FF2B5EF4-FFF2-40B4-BE49-F238E27FC236}">
                      <a16:creationId xmlns:a16="http://schemas.microsoft.com/office/drawing/2014/main" id="{242E2111-2125-4D17-DF5E-D24A980266DA}"/>
                    </a:ext>
                  </a:extLst>
                </p:cNvPr>
                <p:cNvSpPr/>
                <p:nvPr/>
              </p:nvSpPr>
              <p:spPr>
                <a:xfrm>
                  <a:off x="5900937" y="4886124"/>
                  <a:ext cx="160705" cy="113471"/>
                </a:xfrm>
                <a:custGeom>
                  <a:avLst/>
                  <a:gdLst>
                    <a:gd name="connsiteX0" fmla="*/ 0 w 160705"/>
                    <a:gd name="connsiteY0" fmla="*/ 113471 h 113471"/>
                    <a:gd name="connsiteX1" fmla="*/ 53378 w 160705"/>
                    <a:gd name="connsiteY1" fmla="*/ 21003 h 113471"/>
                    <a:gd name="connsiteX2" fmla="*/ 126130 w 160705"/>
                    <a:gd name="connsiteY2" fmla="*/ 21003 h 113471"/>
                    <a:gd name="connsiteX3" fmla="*/ 160706 w 160705"/>
                    <a:gd name="connsiteY3" fmla="*/ 80382 h 113471"/>
                  </a:gdLst>
                  <a:ahLst/>
                  <a:cxnLst>
                    <a:cxn ang="0">
                      <a:pos x="connsiteX0" y="connsiteY0"/>
                    </a:cxn>
                    <a:cxn ang="0">
                      <a:pos x="connsiteX1" y="connsiteY1"/>
                    </a:cxn>
                    <a:cxn ang="0">
                      <a:pos x="connsiteX2" y="connsiteY2"/>
                    </a:cxn>
                    <a:cxn ang="0">
                      <a:pos x="connsiteX3" y="connsiteY3"/>
                    </a:cxn>
                  </a:cxnLst>
                  <a:rect l="l" t="t" r="r" b="b"/>
                  <a:pathLst>
                    <a:path w="160705" h="113471">
                      <a:moveTo>
                        <a:pt x="0" y="113471"/>
                      </a:moveTo>
                      <a:lnTo>
                        <a:pt x="53378" y="21003"/>
                      </a:lnTo>
                      <a:cubicBezTo>
                        <a:pt x="69551" y="-7001"/>
                        <a:pt x="109957" y="-7001"/>
                        <a:pt x="126130" y="21003"/>
                      </a:cubicBezTo>
                      <a:lnTo>
                        <a:pt x="160706" y="80382"/>
                      </a:lnTo>
                    </a:path>
                  </a:pathLst>
                </a:custGeom>
                <a:noFill/>
                <a:ln w="23205" cap="rnd">
                  <a:solidFill>
                    <a:srgbClr val="414042"/>
                  </a:solidFill>
                  <a:prstDash val="solid"/>
                  <a:round/>
                </a:ln>
              </p:spPr>
              <p:txBody>
                <a:bodyPr rtlCol="0" anchor="ctr"/>
                <a:lstStyle/>
                <a:p>
                  <a:endParaRPr lang="en-US"/>
                </a:p>
              </p:txBody>
            </p:sp>
            <p:sp>
              <p:nvSpPr>
                <p:cNvPr id="80" name="Freeform: Shape 79">
                  <a:extLst>
                    <a:ext uri="{FF2B5EF4-FFF2-40B4-BE49-F238E27FC236}">
                      <a16:creationId xmlns:a16="http://schemas.microsoft.com/office/drawing/2014/main" id="{2E812107-EA66-BCF4-948F-F72C3A0F20EB}"/>
                    </a:ext>
                  </a:extLst>
                </p:cNvPr>
                <p:cNvSpPr/>
                <p:nvPr/>
              </p:nvSpPr>
              <p:spPr>
                <a:xfrm>
                  <a:off x="5843436" y="5032686"/>
                  <a:ext cx="147284" cy="119672"/>
                </a:xfrm>
                <a:custGeom>
                  <a:avLst/>
                  <a:gdLst>
                    <a:gd name="connsiteX0" fmla="*/ 147284 w 147284"/>
                    <a:gd name="connsiteY0" fmla="*/ 119672 h 119672"/>
                    <a:gd name="connsiteX1" fmla="*/ 42071 w 147284"/>
                    <a:gd name="connsiteY1" fmla="*/ 119672 h 119672"/>
                    <a:gd name="connsiteX2" fmla="*/ 5666 w 147284"/>
                    <a:gd name="connsiteY2" fmla="*/ 56636 h 119672"/>
                    <a:gd name="connsiteX3" fmla="*/ 38356 w 147284"/>
                    <a:gd name="connsiteY3" fmla="*/ 0 h 119672"/>
                  </a:gdLst>
                  <a:ahLst/>
                  <a:cxnLst>
                    <a:cxn ang="0">
                      <a:pos x="connsiteX0" y="connsiteY0"/>
                    </a:cxn>
                    <a:cxn ang="0">
                      <a:pos x="connsiteX1" y="connsiteY1"/>
                    </a:cxn>
                    <a:cxn ang="0">
                      <a:pos x="connsiteX2" y="connsiteY2"/>
                    </a:cxn>
                    <a:cxn ang="0">
                      <a:pos x="connsiteX3" y="connsiteY3"/>
                    </a:cxn>
                  </a:cxnLst>
                  <a:rect l="l" t="t" r="r" b="b"/>
                  <a:pathLst>
                    <a:path w="147284" h="119672">
                      <a:moveTo>
                        <a:pt x="147284" y="119672"/>
                      </a:moveTo>
                      <a:lnTo>
                        <a:pt x="42071" y="119672"/>
                      </a:lnTo>
                      <a:cubicBezTo>
                        <a:pt x="9724" y="119672"/>
                        <a:pt x="-10450" y="84639"/>
                        <a:pt x="5666" y="56636"/>
                      </a:cubicBezTo>
                      <a:lnTo>
                        <a:pt x="38356" y="0"/>
                      </a:lnTo>
                    </a:path>
                  </a:pathLst>
                </a:custGeom>
                <a:noFill/>
                <a:ln w="23205" cap="rnd">
                  <a:solidFill>
                    <a:srgbClr val="414042"/>
                  </a:solidFill>
                  <a:prstDash val="solid"/>
                  <a:round/>
                </a:ln>
              </p:spPr>
              <p:txBody>
                <a:bodyPr rtlCol="0" anchor="ctr"/>
                <a:lstStyle/>
                <a:p>
                  <a:endParaRPr lang="en-US"/>
                </a:p>
              </p:txBody>
            </p:sp>
            <p:sp>
              <p:nvSpPr>
                <p:cNvPr id="81" name="Freeform: Shape 80">
                  <a:extLst>
                    <a:ext uri="{FF2B5EF4-FFF2-40B4-BE49-F238E27FC236}">
                      <a16:creationId xmlns:a16="http://schemas.microsoft.com/office/drawing/2014/main" id="{82FA387A-5523-4DE1-7A68-30910BEFCB80}"/>
                    </a:ext>
                  </a:extLst>
                </p:cNvPr>
                <p:cNvSpPr/>
                <p:nvPr/>
              </p:nvSpPr>
              <p:spPr>
                <a:xfrm>
                  <a:off x="5942257" y="5103895"/>
                  <a:ext cx="48463" cy="96926"/>
                </a:xfrm>
                <a:custGeom>
                  <a:avLst/>
                  <a:gdLst>
                    <a:gd name="connsiteX0" fmla="*/ 0 w 48463"/>
                    <a:gd name="connsiteY0" fmla="*/ 0 h 96926"/>
                    <a:gd name="connsiteX1" fmla="*/ 48463 w 48463"/>
                    <a:gd name="connsiteY1" fmla="*/ 48463 h 96926"/>
                    <a:gd name="connsiteX2" fmla="*/ 0 w 48463"/>
                    <a:gd name="connsiteY2" fmla="*/ 96927 h 96926"/>
                  </a:gdLst>
                  <a:ahLst/>
                  <a:cxnLst>
                    <a:cxn ang="0">
                      <a:pos x="connsiteX0" y="connsiteY0"/>
                    </a:cxn>
                    <a:cxn ang="0">
                      <a:pos x="connsiteX1" y="connsiteY1"/>
                    </a:cxn>
                    <a:cxn ang="0">
                      <a:pos x="connsiteX2" y="connsiteY2"/>
                    </a:cxn>
                  </a:cxnLst>
                  <a:rect l="l" t="t" r="r" b="b"/>
                  <a:pathLst>
                    <a:path w="48463" h="96926">
                      <a:moveTo>
                        <a:pt x="0" y="0"/>
                      </a:moveTo>
                      <a:lnTo>
                        <a:pt x="48463" y="48463"/>
                      </a:lnTo>
                      <a:lnTo>
                        <a:pt x="0" y="96927"/>
                      </a:lnTo>
                    </a:path>
                  </a:pathLst>
                </a:custGeom>
                <a:noFill/>
                <a:ln w="23205" cap="rnd">
                  <a:solidFill>
                    <a:srgbClr val="414042"/>
                  </a:solidFill>
                  <a:prstDash val="solid"/>
                  <a:round/>
                </a:ln>
              </p:spPr>
              <p:txBody>
                <a:bodyPr rtlCol="0" anchor="ctr"/>
                <a:lstStyle/>
                <a:p>
                  <a:endParaRPr lang="en-US"/>
                </a:p>
              </p:txBody>
            </p:sp>
            <p:sp>
              <p:nvSpPr>
                <p:cNvPr id="82" name="Freeform: Shape 81">
                  <a:extLst>
                    <a:ext uri="{FF2B5EF4-FFF2-40B4-BE49-F238E27FC236}">
                      <a16:creationId xmlns:a16="http://schemas.microsoft.com/office/drawing/2014/main" id="{4989009E-2BC4-6313-3B7A-2E27195783A9}"/>
                    </a:ext>
                  </a:extLst>
                </p:cNvPr>
                <p:cNvSpPr/>
                <p:nvPr/>
              </p:nvSpPr>
              <p:spPr>
                <a:xfrm>
                  <a:off x="6062329" y="4999596"/>
                  <a:ext cx="83896" cy="66179"/>
                </a:xfrm>
                <a:custGeom>
                  <a:avLst/>
                  <a:gdLst>
                    <a:gd name="connsiteX0" fmla="*/ 83896 w 83896"/>
                    <a:gd name="connsiteY0" fmla="*/ 17716 h 66179"/>
                    <a:gd name="connsiteX1" fmla="*/ 17717 w 83896"/>
                    <a:gd name="connsiteY1" fmla="*/ 0 h 66179"/>
                    <a:gd name="connsiteX2" fmla="*/ 0 w 83896"/>
                    <a:gd name="connsiteY2" fmla="*/ 66180 h 66179"/>
                  </a:gdLst>
                  <a:ahLst/>
                  <a:cxnLst>
                    <a:cxn ang="0">
                      <a:pos x="connsiteX0" y="connsiteY0"/>
                    </a:cxn>
                    <a:cxn ang="0">
                      <a:pos x="connsiteX1" y="connsiteY1"/>
                    </a:cxn>
                    <a:cxn ang="0">
                      <a:pos x="connsiteX2" y="connsiteY2"/>
                    </a:cxn>
                  </a:cxnLst>
                  <a:rect l="l" t="t" r="r" b="b"/>
                  <a:pathLst>
                    <a:path w="83896" h="66179">
                      <a:moveTo>
                        <a:pt x="83896" y="17716"/>
                      </a:moveTo>
                      <a:lnTo>
                        <a:pt x="17717" y="0"/>
                      </a:lnTo>
                      <a:lnTo>
                        <a:pt x="0" y="66180"/>
                      </a:lnTo>
                    </a:path>
                  </a:pathLst>
                </a:custGeom>
                <a:noFill/>
                <a:ln w="23205" cap="rnd">
                  <a:solidFill>
                    <a:srgbClr val="414042"/>
                  </a:solidFill>
                  <a:prstDash val="solid"/>
                  <a:round/>
                </a:ln>
              </p:spPr>
              <p:txBody>
                <a:bodyPr rtlCol="0" anchor="ctr"/>
                <a:lstStyle/>
                <a:p>
                  <a:endParaRPr lang="en-US"/>
                </a:p>
              </p:txBody>
            </p:sp>
            <p:sp>
              <p:nvSpPr>
                <p:cNvPr id="83" name="Freeform: Shape 82">
                  <a:extLst>
                    <a:ext uri="{FF2B5EF4-FFF2-40B4-BE49-F238E27FC236}">
                      <a16:creationId xmlns:a16="http://schemas.microsoft.com/office/drawing/2014/main" id="{6B0A3652-8E4F-D0CE-08D6-6DA288143395}"/>
                    </a:ext>
                  </a:extLst>
                </p:cNvPr>
                <p:cNvSpPr/>
                <p:nvPr/>
              </p:nvSpPr>
              <p:spPr>
                <a:xfrm>
                  <a:off x="5883221" y="4933416"/>
                  <a:ext cx="83896" cy="66179"/>
                </a:xfrm>
                <a:custGeom>
                  <a:avLst/>
                  <a:gdLst>
                    <a:gd name="connsiteX0" fmla="*/ 83896 w 83896"/>
                    <a:gd name="connsiteY0" fmla="*/ 48463 h 66179"/>
                    <a:gd name="connsiteX1" fmla="*/ 17716 w 83896"/>
                    <a:gd name="connsiteY1" fmla="*/ 66180 h 66179"/>
                    <a:gd name="connsiteX2" fmla="*/ 0 w 83896"/>
                    <a:gd name="connsiteY2" fmla="*/ 0 h 66179"/>
                  </a:gdLst>
                  <a:ahLst/>
                  <a:cxnLst>
                    <a:cxn ang="0">
                      <a:pos x="connsiteX0" y="connsiteY0"/>
                    </a:cxn>
                    <a:cxn ang="0">
                      <a:pos x="connsiteX1" y="connsiteY1"/>
                    </a:cxn>
                    <a:cxn ang="0">
                      <a:pos x="connsiteX2" y="connsiteY2"/>
                    </a:cxn>
                  </a:cxnLst>
                  <a:rect l="l" t="t" r="r" b="b"/>
                  <a:pathLst>
                    <a:path w="83896" h="66179">
                      <a:moveTo>
                        <a:pt x="83896" y="48463"/>
                      </a:moveTo>
                      <a:lnTo>
                        <a:pt x="17716" y="66180"/>
                      </a:lnTo>
                      <a:lnTo>
                        <a:pt x="0" y="0"/>
                      </a:lnTo>
                    </a:path>
                  </a:pathLst>
                </a:custGeom>
                <a:noFill/>
                <a:ln w="23205" cap="rnd">
                  <a:solidFill>
                    <a:srgbClr val="414042"/>
                  </a:solidFill>
                  <a:prstDash val="solid"/>
                  <a:round/>
                </a:ln>
              </p:spPr>
              <p:txBody>
                <a:bodyPr rtlCol="0" anchor="ctr"/>
                <a:lstStyle/>
                <a:p>
                  <a:endParaRPr lang="en-US"/>
                </a:p>
              </p:txBody>
            </p:sp>
          </p:grpSp>
        </p:grpSp>
      </p:grpSp>
      <p:grpSp>
        <p:nvGrpSpPr>
          <p:cNvPr id="84" name="Graphic 3">
            <a:extLst>
              <a:ext uri="{FF2B5EF4-FFF2-40B4-BE49-F238E27FC236}">
                <a16:creationId xmlns:a16="http://schemas.microsoft.com/office/drawing/2014/main" id="{A307A13A-0933-EE82-1CCB-606A6A63BFAB}"/>
              </a:ext>
            </a:extLst>
          </p:cNvPr>
          <p:cNvGrpSpPr/>
          <p:nvPr/>
        </p:nvGrpSpPr>
        <p:grpSpPr>
          <a:xfrm>
            <a:off x="1698568" y="4252494"/>
            <a:ext cx="599311" cy="880567"/>
            <a:chOff x="1964674" y="4503191"/>
            <a:chExt cx="521208" cy="765810"/>
          </a:xfrm>
        </p:grpSpPr>
        <p:grpSp>
          <p:nvGrpSpPr>
            <p:cNvPr id="85" name="Graphic 3">
              <a:extLst>
                <a:ext uri="{FF2B5EF4-FFF2-40B4-BE49-F238E27FC236}">
                  <a16:creationId xmlns:a16="http://schemas.microsoft.com/office/drawing/2014/main" id="{155F95C1-D675-9336-70DE-AB5B336EB0CC}"/>
                </a:ext>
              </a:extLst>
            </p:cNvPr>
            <p:cNvGrpSpPr/>
            <p:nvPr/>
          </p:nvGrpSpPr>
          <p:grpSpPr>
            <a:xfrm>
              <a:off x="2065187" y="4699291"/>
              <a:ext cx="364177" cy="220180"/>
              <a:chOff x="2065187" y="4699291"/>
              <a:chExt cx="364177" cy="220180"/>
            </a:xfrm>
            <a:solidFill>
              <a:srgbClr val="FFE2A9"/>
            </a:solidFill>
          </p:grpSpPr>
          <p:sp>
            <p:nvSpPr>
              <p:cNvPr id="86" name="Freeform: Shape 85">
                <a:extLst>
                  <a:ext uri="{FF2B5EF4-FFF2-40B4-BE49-F238E27FC236}">
                    <a16:creationId xmlns:a16="http://schemas.microsoft.com/office/drawing/2014/main" id="{56274591-FA65-77DF-0515-578E43EBB0EA}"/>
                  </a:ext>
                </a:extLst>
              </p:cNvPr>
              <p:cNvSpPr/>
              <p:nvPr/>
            </p:nvSpPr>
            <p:spPr>
              <a:xfrm>
                <a:off x="2236616" y="4734089"/>
                <a:ext cx="192749" cy="185382"/>
              </a:xfrm>
              <a:custGeom>
                <a:avLst/>
                <a:gdLst>
                  <a:gd name="connsiteX0" fmla="*/ 190688 w 192749"/>
                  <a:gd name="connsiteY0" fmla="*/ 1988 h 185382"/>
                  <a:gd name="connsiteX1" fmla="*/ 3750 w 192749"/>
                  <a:gd name="connsiteY1" fmla="*/ 181782 h 185382"/>
                  <a:gd name="connsiteX2" fmla="*/ 190688 w 192749"/>
                  <a:gd name="connsiteY2" fmla="*/ 1988 h 185382"/>
                </a:gdLst>
                <a:ahLst/>
                <a:cxnLst>
                  <a:cxn ang="0">
                    <a:pos x="connsiteX0" y="connsiteY0"/>
                  </a:cxn>
                  <a:cxn ang="0">
                    <a:pos x="connsiteX1" y="connsiteY1"/>
                  </a:cxn>
                  <a:cxn ang="0">
                    <a:pos x="connsiteX2" y="connsiteY2"/>
                  </a:cxn>
                </a:cxnLst>
                <a:rect l="l" t="t" r="r" b="b"/>
                <a:pathLst>
                  <a:path w="192749" h="185382">
                    <a:moveTo>
                      <a:pt x="190688" y="1988"/>
                    </a:moveTo>
                    <a:cubicBezTo>
                      <a:pt x="190688" y="1988"/>
                      <a:pt x="-31283" y="-32074"/>
                      <a:pt x="3750" y="181782"/>
                    </a:cubicBezTo>
                    <a:cubicBezTo>
                      <a:pt x="226063" y="215443"/>
                      <a:pt x="190688" y="1988"/>
                      <a:pt x="190688" y="1988"/>
                    </a:cubicBezTo>
                    <a:close/>
                  </a:path>
                </a:pathLst>
              </a:custGeom>
              <a:solidFill>
                <a:srgbClr val="FFE2A9"/>
              </a:solidFill>
              <a:ln w="5715" cap="flat">
                <a:noFill/>
                <a:prstDash val="solid"/>
                <a:miter/>
              </a:ln>
            </p:spPr>
            <p:txBody>
              <a:bodyPr rtlCol="0" anchor="ctr"/>
              <a:lstStyle/>
              <a:p>
                <a:endParaRPr lang="en-US"/>
              </a:p>
            </p:txBody>
          </p:sp>
          <p:sp>
            <p:nvSpPr>
              <p:cNvPr id="87" name="Freeform: Shape 86">
                <a:extLst>
                  <a:ext uri="{FF2B5EF4-FFF2-40B4-BE49-F238E27FC236}">
                    <a16:creationId xmlns:a16="http://schemas.microsoft.com/office/drawing/2014/main" id="{73C9798B-E333-A27A-D98E-6027413929B9}"/>
                  </a:ext>
                </a:extLst>
              </p:cNvPr>
              <p:cNvSpPr/>
              <p:nvPr/>
            </p:nvSpPr>
            <p:spPr>
              <a:xfrm>
                <a:off x="2065187" y="4699291"/>
                <a:ext cx="182676" cy="179486"/>
              </a:xfrm>
              <a:custGeom>
                <a:avLst/>
                <a:gdLst>
                  <a:gd name="connsiteX0" fmla="*/ 1957 w 182676"/>
                  <a:gd name="connsiteY0" fmla="*/ 1924 h 179486"/>
                  <a:gd name="connsiteX1" fmla="*/ 179122 w 182676"/>
                  <a:gd name="connsiteY1" fmla="*/ 176003 h 179486"/>
                  <a:gd name="connsiteX2" fmla="*/ 1957 w 182676"/>
                  <a:gd name="connsiteY2" fmla="*/ 1924 h 179486"/>
                </a:gdLst>
                <a:ahLst/>
                <a:cxnLst>
                  <a:cxn ang="0">
                    <a:pos x="connsiteX0" y="connsiteY0"/>
                  </a:cxn>
                  <a:cxn ang="0">
                    <a:pos x="connsiteX1" y="connsiteY1"/>
                  </a:cxn>
                  <a:cxn ang="0">
                    <a:pos x="connsiteX2" y="connsiteY2"/>
                  </a:cxn>
                </a:cxnLst>
                <a:rect l="l" t="t" r="r" b="b"/>
                <a:pathLst>
                  <a:path w="182676" h="179486">
                    <a:moveTo>
                      <a:pt x="1957" y="1924"/>
                    </a:moveTo>
                    <a:cubicBezTo>
                      <a:pt x="1957" y="1924"/>
                      <a:pt x="212326" y="-31051"/>
                      <a:pt x="179122" y="176003"/>
                    </a:cubicBezTo>
                    <a:cubicBezTo>
                      <a:pt x="-31590" y="208579"/>
                      <a:pt x="1957" y="1924"/>
                      <a:pt x="1957" y="1924"/>
                    </a:cubicBezTo>
                    <a:close/>
                  </a:path>
                </a:pathLst>
              </a:custGeom>
              <a:solidFill>
                <a:srgbClr val="FFE2A9"/>
              </a:solidFill>
              <a:ln w="5715" cap="flat">
                <a:noFill/>
                <a:prstDash val="solid"/>
                <a:miter/>
              </a:ln>
            </p:spPr>
            <p:txBody>
              <a:bodyPr rtlCol="0" anchor="ctr"/>
              <a:lstStyle/>
              <a:p>
                <a:endParaRPr lang="en-US"/>
              </a:p>
            </p:txBody>
          </p:sp>
        </p:grpSp>
        <p:grpSp>
          <p:nvGrpSpPr>
            <p:cNvPr id="88" name="Graphic 3">
              <a:extLst>
                <a:ext uri="{FF2B5EF4-FFF2-40B4-BE49-F238E27FC236}">
                  <a16:creationId xmlns:a16="http://schemas.microsoft.com/office/drawing/2014/main" id="{4FEDF0C1-F7AE-EC61-015A-B03354CA0F0B}"/>
                </a:ext>
              </a:extLst>
            </p:cNvPr>
            <p:cNvGrpSpPr/>
            <p:nvPr/>
          </p:nvGrpSpPr>
          <p:grpSpPr>
            <a:xfrm>
              <a:off x="1964674" y="4503191"/>
              <a:ext cx="521208" cy="765810"/>
              <a:chOff x="1964674" y="4503191"/>
              <a:chExt cx="521208" cy="765810"/>
            </a:xfrm>
            <a:noFill/>
          </p:grpSpPr>
          <p:grpSp>
            <p:nvGrpSpPr>
              <p:cNvPr id="89" name="Graphic 3">
                <a:extLst>
                  <a:ext uri="{FF2B5EF4-FFF2-40B4-BE49-F238E27FC236}">
                    <a16:creationId xmlns:a16="http://schemas.microsoft.com/office/drawing/2014/main" id="{257EC486-5FAC-8F53-BED1-8D5B42A78621}"/>
                  </a:ext>
                </a:extLst>
              </p:cNvPr>
              <p:cNvGrpSpPr/>
              <p:nvPr/>
            </p:nvGrpSpPr>
            <p:grpSpPr>
              <a:xfrm>
                <a:off x="1964674" y="4503191"/>
                <a:ext cx="521208" cy="765810"/>
                <a:chOff x="1964674" y="4503191"/>
                <a:chExt cx="521208" cy="765810"/>
              </a:xfrm>
              <a:noFill/>
            </p:grpSpPr>
            <p:sp>
              <p:nvSpPr>
                <p:cNvPr id="90" name="Freeform: Shape 89">
                  <a:extLst>
                    <a:ext uri="{FF2B5EF4-FFF2-40B4-BE49-F238E27FC236}">
                      <a16:creationId xmlns:a16="http://schemas.microsoft.com/office/drawing/2014/main" id="{0DDDCAE8-4B98-8566-BAD1-6C7B467F70DA}"/>
                    </a:ext>
                  </a:extLst>
                </p:cNvPr>
                <p:cNvSpPr/>
                <p:nvPr/>
              </p:nvSpPr>
              <p:spPr>
                <a:xfrm>
                  <a:off x="1964674" y="4503191"/>
                  <a:ext cx="521208" cy="580415"/>
                </a:xfrm>
                <a:custGeom>
                  <a:avLst/>
                  <a:gdLst>
                    <a:gd name="connsiteX0" fmla="*/ 88697 w 521208"/>
                    <a:gd name="connsiteY0" fmla="*/ 456457 h 580415"/>
                    <a:gd name="connsiteX1" fmla="*/ 88640 w 521208"/>
                    <a:gd name="connsiteY1" fmla="*/ 456457 h 580415"/>
                    <a:gd name="connsiteX2" fmla="*/ 158020 w 521208"/>
                    <a:gd name="connsiteY2" fmla="*/ 580415 h 580415"/>
                    <a:gd name="connsiteX3" fmla="*/ 363131 w 521208"/>
                    <a:gd name="connsiteY3" fmla="*/ 580415 h 580415"/>
                    <a:gd name="connsiteX4" fmla="*/ 432511 w 521208"/>
                    <a:gd name="connsiteY4" fmla="*/ 456457 h 580415"/>
                    <a:gd name="connsiteX5" fmla="*/ 432454 w 521208"/>
                    <a:gd name="connsiteY5" fmla="*/ 456457 h 580415"/>
                    <a:gd name="connsiteX6" fmla="*/ 521208 w 521208"/>
                    <a:gd name="connsiteY6" fmla="*/ 260604 h 580415"/>
                    <a:gd name="connsiteX7" fmla="*/ 260604 w 521208"/>
                    <a:gd name="connsiteY7" fmla="*/ 0 h 580415"/>
                    <a:gd name="connsiteX8" fmla="*/ 0 w 521208"/>
                    <a:gd name="connsiteY8" fmla="*/ 260604 h 580415"/>
                    <a:gd name="connsiteX9" fmla="*/ 88697 w 521208"/>
                    <a:gd name="connsiteY9" fmla="*/ 456457 h 580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1208" h="580415">
                      <a:moveTo>
                        <a:pt x="88697" y="456457"/>
                      </a:moveTo>
                      <a:lnTo>
                        <a:pt x="88640" y="456457"/>
                      </a:lnTo>
                      <a:cubicBezTo>
                        <a:pt x="88640" y="456457"/>
                        <a:pt x="133502" y="490861"/>
                        <a:pt x="158020" y="580415"/>
                      </a:cubicBezTo>
                      <a:lnTo>
                        <a:pt x="363131" y="580415"/>
                      </a:lnTo>
                      <a:cubicBezTo>
                        <a:pt x="387649" y="490861"/>
                        <a:pt x="432511" y="456457"/>
                        <a:pt x="432511" y="456457"/>
                      </a:cubicBezTo>
                      <a:lnTo>
                        <a:pt x="432454" y="456457"/>
                      </a:lnTo>
                      <a:cubicBezTo>
                        <a:pt x="486861" y="408679"/>
                        <a:pt x="521208" y="338671"/>
                        <a:pt x="521208" y="260604"/>
                      </a:cubicBezTo>
                      <a:cubicBezTo>
                        <a:pt x="521208" y="116700"/>
                        <a:pt x="404508" y="0"/>
                        <a:pt x="260604" y="0"/>
                      </a:cubicBezTo>
                      <a:cubicBezTo>
                        <a:pt x="116700" y="0"/>
                        <a:pt x="0" y="116700"/>
                        <a:pt x="0" y="260604"/>
                      </a:cubicBezTo>
                      <a:cubicBezTo>
                        <a:pt x="-57" y="338671"/>
                        <a:pt x="34347" y="408679"/>
                        <a:pt x="88697" y="456457"/>
                      </a:cubicBezTo>
                      <a:close/>
                    </a:path>
                  </a:pathLst>
                </a:custGeom>
                <a:noFill/>
                <a:ln w="25525" cap="rnd">
                  <a:solidFill>
                    <a:srgbClr val="414042"/>
                  </a:solidFill>
                  <a:prstDash val="solid"/>
                  <a:round/>
                </a:ln>
              </p:spPr>
              <p:txBody>
                <a:bodyPr rtlCol="0" anchor="ctr"/>
                <a:lstStyle/>
                <a:p>
                  <a:endParaRPr lang="en-US"/>
                </a:p>
              </p:txBody>
            </p:sp>
            <p:sp>
              <p:nvSpPr>
                <p:cNvPr id="91" name="Freeform: Shape 90">
                  <a:extLst>
                    <a:ext uri="{FF2B5EF4-FFF2-40B4-BE49-F238E27FC236}">
                      <a16:creationId xmlns:a16="http://schemas.microsoft.com/office/drawing/2014/main" id="{BA608EB2-F82F-486E-B1DF-890160D59C45}"/>
                    </a:ext>
                  </a:extLst>
                </p:cNvPr>
                <p:cNvSpPr/>
                <p:nvPr/>
              </p:nvSpPr>
              <p:spPr>
                <a:xfrm>
                  <a:off x="2121951" y="5083606"/>
                  <a:ext cx="206597" cy="127673"/>
                </a:xfrm>
                <a:custGeom>
                  <a:avLst/>
                  <a:gdLst>
                    <a:gd name="connsiteX0" fmla="*/ 0 w 206597"/>
                    <a:gd name="connsiteY0" fmla="*/ 0 h 127673"/>
                    <a:gd name="connsiteX1" fmla="*/ 206597 w 206597"/>
                    <a:gd name="connsiteY1" fmla="*/ 0 h 127673"/>
                    <a:gd name="connsiteX2" fmla="*/ 206597 w 206597"/>
                    <a:gd name="connsiteY2" fmla="*/ 127673 h 127673"/>
                    <a:gd name="connsiteX3" fmla="*/ 0 w 206597"/>
                    <a:gd name="connsiteY3" fmla="*/ 127673 h 127673"/>
                  </a:gdLst>
                  <a:ahLst/>
                  <a:cxnLst>
                    <a:cxn ang="0">
                      <a:pos x="connsiteX0" y="connsiteY0"/>
                    </a:cxn>
                    <a:cxn ang="0">
                      <a:pos x="connsiteX1" y="connsiteY1"/>
                    </a:cxn>
                    <a:cxn ang="0">
                      <a:pos x="connsiteX2" y="connsiteY2"/>
                    </a:cxn>
                    <a:cxn ang="0">
                      <a:pos x="connsiteX3" y="connsiteY3"/>
                    </a:cxn>
                  </a:cxnLst>
                  <a:rect l="l" t="t" r="r" b="b"/>
                  <a:pathLst>
                    <a:path w="206597" h="127673">
                      <a:moveTo>
                        <a:pt x="0" y="0"/>
                      </a:moveTo>
                      <a:lnTo>
                        <a:pt x="206597" y="0"/>
                      </a:lnTo>
                      <a:lnTo>
                        <a:pt x="206597" y="127673"/>
                      </a:lnTo>
                      <a:lnTo>
                        <a:pt x="0" y="127673"/>
                      </a:lnTo>
                      <a:close/>
                    </a:path>
                  </a:pathLst>
                </a:custGeom>
                <a:noFill/>
                <a:ln w="25525" cap="rnd">
                  <a:solidFill>
                    <a:srgbClr val="414042"/>
                  </a:solidFill>
                  <a:prstDash val="solid"/>
                  <a:round/>
                </a:ln>
              </p:spPr>
              <p:txBody>
                <a:bodyPr rtlCol="0" anchor="ctr"/>
                <a:lstStyle/>
                <a:p>
                  <a:endParaRPr lang="en-US"/>
                </a:p>
              </p:txBody>
            </p:sp>
            <p:sp>
              <p:nvSpPr>
                <p:cNvPr id="92" name="Freeform: Shape 91">
                  <a:extLst>
                    <a:ext uri="{FF2B5EF4-FFF2-40B4-BE49-F238E27FC236}">
                      <a16:creationId xmlns:a16="http://schemas.microsoft.com/office/drawing/2014/main" id="{DE863146-E658-21C3-35D2-0AD2ECD78485}"/>
                    </a:ext>
                  </a:extLst>
                </p:cNvPr>
                <p:cNvSpPr/>
                <p:nvPr/>
              </p:nvSpPr>
              <p:spPr>
                <a:xfrm>
                  <a:off x="2167499" y="5211279"/>
                  <a:ext cx="115443" cy="57721"/>
                </a:xfrm>
                <a:custGeom>
                  <a:avLst/>
                  <a:gdLst>
                    <a:gd name="connsiteX0" fmla="*/ 0 w 115443"/>
                    <a:gd name="connsiteY0" fmla="*/ 0 h 57721"/>
                    <a:gd name="connsiteX1" fmla="*/ 57722 w 115443"/>
                    <a:gd name="connsiteY1" fmla="*/ 57722 h 57721"/>
                    <a:gd name="connsiteX2" fmla="*/ 115443 w 115443"/>
                    <a:gd name="connsiteY2" fmla="*/ 0 h 57721"/>
                    <a:gd name="connsiteX3" fmla="*/ 0 w 115443"/>
                    <a:gd name="connsiteY3" fmla="*/ 0 h 57721"/>
                  </a:gdLst>
                  <a:ahLst/>
                  <a:cxnLst>
                    <a:cxn ang="0">
                      <a:pos x="connsiteX0" y="connsiteY0"/>
                    </a:cxn>
                    <a:cxn ang="0">
                      <a:pos x="connsiteX1" y="connsiteY1"/>
                    </a:cxn>
                    <a:cxn ang="0">
                      <a:pos x="connsiteX2" y="connsiteY2"/>
                    </a:cxn>
                    <a:cxn ang="0">
                      <a:pos x="connsiteX3" y="connsiteY3"/>
                    </a:cxn>
                  </a:cxnLst>
                  <a:rect l="l" t="t" r="r" b="b"/>
                  <a:pathLst>
                    <a:path w="115443" h="57721">
                      <a:moveTo>
                        <a:pt x="0" y="0"/>
                      </a:moveTo>
                      <a:cubicBezTo>
                        <a:pt x="0" y="31890"/>
                        <a:pt x="25832" y="57722"/>
                        <a:pt x="57722" y="57722"/>
                      </a:cubicBezTo>
                      <a:cubicBezTo>
                        <a:pt x="89611" y="57722"/>
                        <a:pt x="115443" y="31890"/>
                        <a:pt x="115443" y="0"/>
                      </a:cubicBezTo>
                      <a:lnTo>
                        <a:pt x="0" y="0"/>
                      </a:lnTo>
                      <a:close/>
                    </a:path>
                  </a:pathLst>
                </a:custGeom>
                <a:noFill/>
                <a:ln w="25525" cap="rnd">
                  <a:solidFill>
                    <a:srgbClr val="414042"/>
                  </a:solidFill>
                  <a:prstDash val="solid"/>
                  <a:round/>
                </a:ln>
              </p:spPr>
              <p:txBody>
                <a:bodyPr rtlCol="0" anchor="ctr"/>
                <a:lstStyle/>
                <a:p>
                  <a:endParaRPr lang="en-US"/>
                </a:p>
              </p:txBody>
            </p:sp>
            <p:sp>
              <p:nvSpPr>
                <p:cNvPr id="93" name="Freeform: Shape 92">
                  <a:extLst>
                    <a:ext uri="{FF2B5EF4-FFF2-40B4-BE49-F238E27FC236}">
                      <a16:creationId xmlns:a16="http://schemas.microsoft.com/office/drawing/2014/main" id="{4DFDBD97-EBFC-3E16-3486-B125595C658C}"/>
                    </a:ext>
                  </a:extLst>
                </p:cNvPr>
                <p:cNvSpPr/>
                <p:nvPr/>
              </p:nvSpPr>
              <p:spPr>
                <a:xfrm>
                  <a:off x="2121951" y="5147443"/>
                  <a:ext cx="206597" cy="5715"/>
                </a:xfrm>
                <a:custGeom>
                  <a:avLst/>
                  <a:gdLst>
                    <a:gd name="connsiteX0" fmla="*/ 0 w 206597"/>
                    <a:gd name="connsiteY0" fmla="*/ 0 h 5715"/>
                    <a:gd name="connsiteX1" fmla="*/ 206597 w 206597"/>
                    <a:gd name="connsiteY1" fmla="*/ 0 h 5715"/>
                  </a:gdLst>
                  <a:ahLst/>
                  <a:cxnLst>
                    <a:cxn ang="0">
                      <a:pos x="connsiteX0" y="connsiteY0"/>
                    </a:cxn>
                    <a:cxn ang="0">
                      <a:pos x="connsiteX1" y="connsiteY1"/>
                    </a:cxn>
                  </a:cxnLst>
                  <a:rect l="l" t="t" r="r" b="b"/>
                  <a:pathLst>
                    <a:path w="206597" h="5715">
                      <a:moveTo>
                        <a:pt x="0" y="0"/>
                      </a:moveTo>
                      <a:lnTo>
                        <a:pt x="206597" y="0"/>
                      </a:lnTo>
                    </a:path>
                  </a:pathLst>
                </a:custGeom>
                <a:ln w="25525" cap="rnd">
                  <a:solidFill>
                    <a:srgbClr val="414042"/>
                  </a:solidFill>
                  <a:prstDash val="solid"/>
                  <a:round/>
                </a:ln>
              </p:spPr>
              <p:txBody>
                <a:bodyPr rtlCol="0" anchor="ctr"/>
                <a:lstStyle/>
                <a:p>
                  <a:endParaRPr lang="en-US"/>
                </a:p>
              </p:txBody>
            </p:sp>
          </p:grpSp>
          <p:grpSp>
            <p:nvGrpSpPr>
              <p:cNvPr id="94" name="Graphic 3">
                <a:extLst>
                  <a:ext uri="{FF2B5EF4-FFF2-40B4-BE49-F238E27FC236}">
                    <a16:creationId xmlns:a16="http://schemas.microsoft.com/office/drawing/2014/main" id="{BEA37486-E6E5-72FF-7DE0-F7A5EEC48E5E}"/>
                  </a:ext>
                </a:extLst>
              </p:cNvPr>
              <p:cNvGrpSpPr/>
              <p:nvPr/>
            </p:nvGrpSpPr>
            <p:grpSpPr>
              <a:xfrm>
                <a:off x="2045683" y="4717752"/>
                <a:ext cx="359084" cy="365854"/>
                <a:chOff x="2045683" y="4717752"/>
                <a:chExt cx="359084" cy="365854"/>
              </a:xfrm>
              <a:noFill/>
            </p:grpSpPr>
            <p:grpSp>
              <p:nvGrpSpPr>
                <p:cNvPr id="95" name="Graphic 3">
                  <a:extLst>
                    <a:ext uri="{FF2B5EF4-FFF2-40B4-BE49-F238E27FC236}">
                      <a16:creationId xmlns:a16="http://schemas.microsoft.com/office/drawing/2014/main" id="{7AEAEDB2-C607-ACB3-0E45-8F3D3B770C44}"/>
                    </a:ext>
                  </a:extLst>
                </p:cNvPr>
                <p:cNvGrpSpPr/>
                <p:nvPr/>
              </p:nvGrpSpPr>
              <p:grpSpPr>
                <a:xfrm>
                  <a:off x="2045683" y="4717752"/>
                  <a:ext cx="359084" cy="179541"/>
                  <a:chOff x="2045683" y="4717752"/>
                  <a:chExt cx="359084" cy="179541"/>
                </a:xfrm>
                <a:noFill/>
              </p:grpSpPr>
              <p:grpSp>
                <p:nvGrpSpPr>
                  <p:cNvPr id="96" name="Graphic 3">
                    <a:extLst>
                      <a:ext uri="{FF2B5EF4-FFF2-40B4-BE49-F238E27FC236}">
                        <a16:creationId xmlns:a16="http://schemas.microsoft.com/office/drawing/2014/main" id="{A2CDD985-4785-D23F-D66D-38158D1AD7A1}"/>
                      </a:ext>
                    </a:extLst>
                  </p:cNvPr>
                  <p:cNvGrpSpPr/>
                  <p:nvPr/>
                </p:nvGrpSpPr>
                <p:grpSpPr>
                  <a:xfrm>
                    <a:off x="2225225" y="4717752"/>
                    <a:ext cx="179541" cy="179541"/>
                    <a:chOff x="2225225" y="4717752"/>
                    <a:chExt cx="179541" cy="179541"/>
                  </a:xfrm>
                  <a:noFill/>
                </p:grpSpPr>
                <p:sp>
                  <p:nvSpPr>
                    <p:cNvPr id="97" name="Freeform: Shape 96">
                      <a:extLst>
                        <a:ext uri="{FF2B5EF4-FFF2-40B4-BE49-F238E27FC236}">
                          <a16:creationId xmlns:a16="http://schemas.microsoft.com/office/drawing/2014/main" id="{DC49F01F-FB3B-BD77-B289-5E13B3A654C5}"/>
                        </a:ext>
                      </a:extLst>
                    </p:cNvPr>
                    <p:cNvSpPr/>
                    <p:nvPr/>
                  </p:nvSpPr>
                  <p:spPr>
                    <a:xfrm>
                      <a:off x="2225225" y="4717752"/>
                      <a:ext cx="179541" cy="179541"/>
                    </a:xfrm>
                    <a:custGeom>
                      <a:avLst/>
                      <a:gdLst>
                        <a:gd name="connsiteX0" fmla="*/ 177618 w 179541"/>
                        <a:gd name="connsiteY0" fmla="*/ 1924 h 179541"/>
                        <a:gd name="connsiteX1" fmla="*/ 3482 w 179541"/>
                        <a:gd name="connsiteY1" fmla="*/ 176059 h 179541"/>
                        <a:gd name="connsiteX2" fmla="*/ 177618 w 179541"/>
                        <a:gd name="connsiteY2" fmla="*/ 1924 h 179541"/>
                      </a:gdLst>
                      <a:ahLst/>
                      <a:cxnLst>
                        <a:cxn ang="0">
                          <a:pos x="connsiteX0" y="connsiteY0"/>
                        </a:cxn>
                        <a:cxn ang="0">
                          <a:pos x="connsiteX1" y="connsiteY1"/>
                        </a:cxn>
                        <a:cxn ang="0">
                          <a:pos x="connsiteX2" y="connsiteY2"/>
                        </a:cxn>
                      </a:cxnLst>
                      <a:rect l="l" t="t" r="r" b="b"/>
                      <a:pathLst>
                        <a:path w="179541" h="179541">
                          <a:moveTo>
                            <a:pt x="177618" y="1924"/>
                          </a:moveTo>
                          <a:cubicBezTo>
                            <a:pt x="177618" y="1924"/>
                            <a:pt x="-29093" y="-31052"/>
                            <a:pt x="3482" y="176059"/>
                          </a:cubicBezTo>
                          <a:cubicBezTo>
                            <a:pt x="210594" y="208635"/>
                            <a:pt x="177618" y="1924"/>
                            <a:pt x="177618" y="1924"/>
                          </a:cubicBezTo>
                          <a:close/>
                        </a:path>
                      </a:pathLst>
                    </a:custGeom>
                    <a:noFill/>
                    <a:ln w="25525" cap="rnd">
                      <a:solidFill>
                        <a:srgbClr val="414042"/>
                      </a:solidFill>
                      <a:prstDash val="solid"/>
                      <a:round/>
                    </a:ln>
                  </p:spPr>
                  <p:txBody>
                    <a:bodyPr rtlCol="0" anchor="ctr"/>
                    <a:lstStyle/>
                    <a:p>
                      <a:endParaRPr lang="en-US"/>
                    </a:p>
                  </p:txBody>
                </p:sp>
                <p:sp>
                  <p:nvSpPr>
                    <p:cNvPr id="98" name="Freeform: Shape 97">
                      <a:extLst>
                        <a:ext uri="{FF2B5EF4-FFF2-40B4-BE49-F238E27FC236}">
                          <a16:creationId xmlns:a16="http://schemas.microsoft.com/office/drawing/2014/main" id="{834340F1-72A4-39DB-422D-3AEDE7956BAE}"/>
                        </a:ext>
                      </a:extLst>
                    </p:cNvPr>
                    <p:cNvSpPr/>
                    <p:nvPr/>
                  </p:nvSpPr>
                  <p:spPr>
                    <a:xfrm>
                      <a:off x="2228707" y="4773682"/>
                      <a:ext cx="120129" cy="120072"/>
                    </a:xfrm>
                    <a:custGeom>
                      <a:avLst/>
                      <a:gdLst>
                        <a:gd name="connsiteX0" fmla="*/ 120129 w 120129"/>
                        <a:gd name="connsiteY0" fmla="*/ 0 h 120072"/>
                        <a:gd name="connsiteX1" fmla="*/ 0 w 120129"/>
                        <a:gd name="connsiteY1" fmla="*/ 120072 h 120072"/>
                      </a:gdLst>
                      <a:ahLst/>
                      <a:cxnLst>
                        <a:cxn ang="0">
                          <a:pos x="connsiteX0" y="connsiteY0"/>
                        </a:cxn>
                        <a:cxn ang="0">
                          <a:pos x="connsiteX1" y="connsiteY1"/>
                        </a:cxn>
                      </a:cxnLst>
                      <a:rect l="l" t="t" r="r" b="b"/>
                      <a:pathLst>
                        <a:path w="120129" h="120072">
                          <a:moveTo>
                            <a:pt x="120129" y="0"/>
                          </a:moveTo>
                          <a:lnTo>
                            <a:pt x="0" y="120072"/>
                          </a:lnTo>
                        </a:path>
                      </a:pathLst>
                    </a:custGeom>
                    <a:ln w="25525" cap="rnd">
                      <a:solidFill>
                        <a:srgbClr val="414042"/>
                      </a:solidFill>
                      <a:prstDash val="solid"/>
                      <a:round/>
                    </a:ln>
                  </p:spPr>
                  <p:txBody>
                    <a:bodyPr rtlCol="0" anchor="ctr"/>
                    <a:lstStyle/>
                    <a:p>
                      <a:endParaRPr lang="en-US"/>
                    </a:p>
                  </p:txBody>
                </p:sp>
              </p:grpSp>
              <p:grpSp>
                <p:nvGrpSpPr>
                  <p:cNvPr id="99" name="Graphic 3">
                    <a:extLst>
                      <a:ext uri="{FF2B5EF4-FFF2-40B4-BE49-F238E27FC236}">
                        <a16:creationId xmlns:a16="http://schemas.microsoft.com/office/drawing/2014/main" id="{FF7758BD-E897-9696-154D-64E691CE15C9}"/>
                      </a:ext>
                    </a:extLst>
                  </p:cNvPr>
                  <p:cNvGrpSpPr/>
                  <p:nvPr/>
                </p:nvGrpSpPr>
                <p:grpSpPr>
                  <a:xfrm>
                    <a:off x="2045683" y="4717752"/>
                    <a:ext cx="179534" cy="179541"/>
                    <a:chOff x="2045683" y="4717752"/>
                    <a:chExt cx="179534" cy="179541"/>
                  </a:xfrm>
                  <a:noFill/>
                </p:grpSpPr>
                <p:sp>
                  <p:nvSpPr>
                    <p:cNvPr id="100" name="Freeform: Shape 99">
                      <a:extLst>
                        <a:ext uri="{FF2B5EF4-FFF2-40B4-BE49-F238E27FC236}">
                          <a16:creationId xmlns:a16="http://schemas.microsoft.com/office/drawing/2014/main" id="{9B1754DD-6AC5-1B3D-83DF-875A8C513A8A}"/>
                        </a:ext>
                      </a:extLst>
                    </p:cNvPr>
                    <p:cNvSpPr/>
                    <p:nvPr/>
                  </p:nvSpPr>
                  <p:spPr>
                    <a:xfrm>
                      <a:off x="2045683" y="4717752"/>
                      <a:ext cx="179534" cy="179541"/>
                    </a:xfrm>
                    <a:custGeom>
                      <a:avLst/>
                      <a:gdLst>
                        <a:gd name="connsiteX0" fmla="*/ 1916 w 179534"/>
                        <a:gd name="connsiteY0" fmla="*/ 1924 h 179541"/>
                        <a:gd name="connsiteX1" fmla="*/ 176052 w 179534"/>
                        <a:gd name="connsiteY1" fmla="*/ 176059 h 179541"/>
                        <a:gd name="connsiteX2" fmla="*/ 1916 w 179534"/>
                        <a:gd name="connsiteY2" fmla="*/ 1924 h 179541"/>
                      </a:gdLst>
                      <a:ahLst/>
                      <a:cxnLst>
                        <a:cxn ang="0">
                          <a:pos x="connsiteX0" y="connsiteY0"/>
                        </a:cxn>
                        <a:cxn ang="0">
                          <a:pos x="connsiteX1" y="connsiteY1"/>
                        </a:cxn>
                        <a:cxn ang="0">
                          <a:pos x="connsiteX2" y="connsiteY2"/>
                        </a:cxn>
                      </a:cxnLst>
                      <a:rect l="l" t="t" r="r" b="b"/>
                      <a:pathLst>
                        <a:path w="179534" h="179541">
                          <a:moveTo>
                            <a:pt x="1916" y="1924"/>
                          </a:moveTo>
                          <a:cubicBezTo>
                            <a:pt x="1916" y="1924"/>
                            <a:pt x="208628" y="-31052"/>
                            <a:pt x="176052" y="176059"/>
                          </a:cubicBezTo>
                          <a:cubicBezTo>
                            <a:pt x="-31002" y="208635"/>
                            <a:pt x="1916" y="1924"/>
                            <a:pt x="1916" y="1924"/>
                          </a:cubicBezTo>
                          <a:close/>
                        </a:path>
                      </a:pathLst>
                    </a:custGeom>
                    <a:noFill/>
                    <a:ln w="25525" cap="rnd">
                      <a:solidFill>
                        <a:srgbClr val="414042"/>
                      </a:solidFill>
                      <a:prstDash val="solid"/>
                      <a:round/>
                    </a:ln>
                  </p:spPr>
                  <p:txBody>
                    <a:bodyPr rtlCol="0" anchor="ctr"/>
                    <a:lstStyle/>
                    <a:p>
                      <a:endParaRPr lang="en-US"/>
                    </a:p>
                  </p:txBody>
                </p:sp>
                <p:sp>
                  <p:nvSpPr>
                    <p:cNvPr id="101" name="Freeform: Shape 100">
                      <a:extLst>
                        <a:ext uri="{FF2B5EF4-FFF2-40B4-BE49-F238E27FC236}">
                          <a16:creationId xmlns:a16="http://schemas.microsoft.com/office/drawing/2014/main" id="{B4094142-691C-0C63-A3BA-18403C71D4FF}"/>
                        </a:ext>
                      </a:extLst>
                    </p:cNvPr>
                    <p:cNvSpPr/>
                    <p:nvPr/>
                  </p:nvSpPr>
                  <p:spPr>
                    <a:xfrm>
                      <a:off x="2101663" y="4773682"/>
                      <a:ext cx="120072" cy="120072"/>
                    </a:xfrm>
                    <a:custGeom>
                      <a:avLst/>
                      <a:gdLst>
                        <a:gd name="connsiteX0" fmla="*/ 0 w 120072"/>
                        <a:gd name="connsiteY0" fmla="*/ 0 h 120072"/>
                        <a:gd name="connsiteX1" fmla="*/ 120072 w 120072"/>
                        <a:gd name="connsiteY1" fmla="*/ 120072 h 120072"/>
                      </a:gdLst>
                      <a:ahLst/>
                      <a:cxnLst>
                        <a:cxn ang="0">
                          <a:pos x="connsiteX0" y="connsiteY0"/>
                        </a:cxn>
                        <a:cxn ang="0">
                          <a:pos x="connsiteX1" y="connsiteY1"/>
                        </a:cxn>
                      </a:cxnLst>
                      <a:rect l="l" t="t" r="r" b="b"/>
                      <a:pathLst>
                        <a:path w="120072" h="120072">
                          <a:moveTo>
                            <a:pt x="0" y="0"/>
                          </a:moveTo>
                          <a:lnTo>
                            <a:pt x="120072" y="120072"/>
                          </a:lnTo>
                        </a:path>
                      </a:pathLst>
                    </a:custGeom>
                    <a:ln w="25525" cap="rnd">
                      <a:solidFill>
                        <a:srgbClr val="414042"/>
                      </a:solidFill>
                      <a:prstDash val="solid"/>
                      <a:round/>
                    </a:ln>
                  </p:spPr>
                  <p:txBody>
                    <a:bodyPr rtlCol="0" anchor="ctr"/>
                    <a:lstStyle/>
                    <a:p>
                      <a:endParaRPr lang="en-US"/>
                    </a:p>
                  </p:txBody>
                </p:sp>
              </p:grpSp>
            </p:grpSp>
            <p:sp>
              <p:nvSpPr>
                <p:cNvPr id="102" name="Freeform: Shape 101">
                  <a:extLst>
                    <a:ext uri="{FF2B5EF4-FFF2-40B4-BE49-F238E27FC236}">
                      <a16:creationId xmlns:a16="http://schemas.microsoft.com/office/drawing/2014/main" id="{1A77E75E-8A63-06CC-5BBB-1EC09D6AB592}"/>
                    </a:ext>
                  </a:extLst>
                </p:cNvPr>
                <p:cNvSpPr/>
                <p:nvPr/>
              </p:nvSpPr>
              <p:spPr>
                <a:xfrm>
                  <a:off x="2225221" y="4891125"/>
                  <a:ext cx="5715" cy="192481"/>
                </a:xfrm>
                <a:custGeom>
                  <a:avLst/>
                  <a:gdLst>
                    <a:gd name="connsiteX0" fmla="*/ 0 w 5715"/>
                    <a:gd name="connsiteY0" fmla="*/ 192481 h 192481"/>
                    <a:gd name="connsiteX1" fmla="*/ 0 w 5715"/>
                    <a:gd name="connsiteY1" fmla="*/ 0 h 192481"/>
                  </a:gdLst>
                  <a:ahLst/>
                  <a:cxnLst>
                    <a:cxn ang="0">
                      <a:pos x="connsiteX0" y="connsiteY0"/>
                    </a:cxn>
                    <a:cxn ang="0">
                      <a:pos x="connsiteX1" y="connsiteY1"/>
                    </a:cxn>
                  </a:cxnLst>
                  <a:rect l="l" t="t" r="r" b="b"/>
                  <a:pathLst>
                    <a:path w="5715" h="192481">
                      <a:moveTo>
                        <a:pt x="0" y="192481"/>
                      </a:moveTo>
                      <a:lnTo>
                        <a:pt x="0" y="0"/>
                      </a:lnTo>
                    </a:path>
                  </a:pathLst>
                </a:custGeom>
                <a:ln w="25525" cap="rnd">
                  <a:solidFill>
                    <a:srgbClr val="414042"/>
                  </a:solidFill>
                  <a:prstDash val="solid"/>
                  <a:round/>
                </a:ln>
              </p:spPr>
              <p:txBody>
                <a:bodyPr rtlCol="0" anchor="ctr"/>
                <a:lstStyle/>
                <a:p>
                  <a:endParaRPr lang="en-US"/>
                </a:p>
              </p:txBody>
            </p:sp>
          </p:grpSp>
        </p:grpSp>
      </p:grpSp>
      <p:grpSp>
        <p:nvGrpSpPr>
          <p:cNvPr id="103" name="Graphic 3">
            <a:extLst>
              <a:ext uri="{FF2B5EF4-FFF2-40B4-BE49-F238E27FC236}">
                <a16:creationId xmlns:a16="http://schemas.microsoft.com/office/drawing/2014/main" id="{24F4D306-107F-4FB9-D256-C460A52E7AD5}"/>
              </a:ext>
            </a:extLst>
          </p:cNvPr>
          <p:cNvGrpSpPr/>
          <p:nvPr/>
        </p:nvGrpSpPr>
        <p:grpSpPr>
          <a:xfrm>
            <a:off x="2977426" y="2987239"/>
            <a:ext cx="863283" cy="863349"/>
            <a:chOff x="3076870" y="3402825"/>
            <a:chExt cx="750779" cy="750836"/>
          </a:xfrm>
        </p:grpSpPr>
        <p:sp>
          <p:nvSpPr>
            <p:cNvPr id="104" name="Freeform: Shape 103">
              <a:extLst>
                <a:ext uri="{FF2B5EF4-FFF2-40B4-BE49-F238E27FC236}">
                  <a16:creationId xmlns:a16="http://schemas.microsoft.com/office/drawing/2014/main" id="{0811C162-82B6-4872-90B5-C13ABF202726}"/>
                </a:ext>
              </a:extLst>
            </p:cNvPr>
            <p:cNvSpPr/>
            <p:nvPr/>
          </p:nvSpPr>
          <p:spPr>
            <a:xfrm>
              <a:off x="3241062" y="3572103"/>
              <a:ext cx="368960" cy="351815"/>
            </a:xfrm>
            <a:custGeom>
              <a:avLst/>
              <a:gdLst>
                <a:gd name="connsiteX0" fmla="*/ 368960 w 368960"/>
                <a:gd name="connsiteY0" fmla="*/ 175908 h 351815"/>
                <a:gd name="connsiteX1" fmla="*/ 184480 w 368960"/>
                <a:gd name="connsiteY1" fmla="*/ 351816 h 351815"/>
                <a:gd name="connsiteX2" fmla="*/ 0 w 368960"/>
                <a:gd name="connsiteY2" fmla="*/ 175908 h 351815"/>
                <a:gd name="connsiteX3" fmla="*/ 184480 w 368960"/>
                <a:gd name="connsiteY3" fmla="*/ 0 h 351815"/>
                <a:gd name="connsiteX4" fmla="*/ 368960 w 368960"/>
                <a:gd name="connsiteY4" fmla="*/ 175908 h 351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960" h="351815">
                  <a:moveTo>
                    <a:pt x="368960" y="175908"/>
                  </a:moveTo>
                  <a:cubicBezTo>
                    <a:pt x="368960" y="273059"/>
                    <a:pt x="286366" y="351816"/>
                    <a:pt x="184480" y="351816"/>
                  </a:cubicBezTo>
                  <a:cubicBezTo>
                    <a:pt x="82595" y="351816"/>
                    <a:pt x="0" y="273059"/>
                    <a:pt x="0" y="175908"/>
                  </a:cubicBezTo>
                  <a:cubicBezTo>
                    <a:pt x="0" y="78757"/>
                    <a:pt x="82595" y="0"/>
                    <a:pt x="184480" y="0"/>
                  </a:cubicBezTo>
                  <a:cubicBezTo>
                    <a:pt x="286366" y="0"/>
                    <a:pt x="368960" y="78757"/>
                    <a:pt x="368960" y="175908"/>
                  </a:cubicBezTo>
                  <a:close/>
                </a:path>
              </a:pathLst>
            </a:custGeom>
            <a:solidFill>
              <a:srgbClr val="FFE2A9"/>
            </a:solidFill>
            <a:ln w="5715" cap="flat">
              <a:noFill/>
              <a:prstDash val="solid"/>
              <a:miter/>
            </a:ln>
          </p:spPr>
          <p:txBody>
            <a:bodyPr rtlCol="0" anchor="ctr"/>
            <a:lstStyle/>
            <a:p>
              <a:endParaRPr lang="en-US"/>
            </a:p>
          </p:txBody>
        </p:sp>
        <p:grpSp>
          <p:nvGrpSpPr>
            <p:cNvPr id="105" name="Graphic 3">
              <a:extLst>
                <a:ext uri="{FF2B5EF4-FFF2-40B4-BE49-F238E27FC236}">
                  <a16:creationId xmlns:a16="http://schemas.microsoft.com/office/drawing/2014/main" id="{9D9118EC-95C5-9ADD-1812-4AC06E70A97A}"/>
                </a:ext>
              </a:extLst>
            </p:cNvPr>
            <p:cNvGrpSpPr/>
            <p:nvPr/>
          </p:nvGrpSpPr>
          <p:grpSpPr>
            <a:xfrm>
              <a:off x="3076870" y="3402825"/>
              <a:ext cx="750779" cy="750836"/>
              <a:chOff x="3076870" y="3402825"/>
              <a:chExt cx="750779" cy="750836"/>
            </a:xfrm>
            <a:noFill/>
          </p:grpSpPr>
          <p:sp>
            <p:nvSpPr>
              <p:cNvPr id="106" name="Freeform: Shape 105">
                <a:extLst>
                  <a:ext uri="{FF2B5EF4-FFF2-40B4-BE49-F238E27FC236}">
                    <a16:creationId xmlns:a16="http://schemas.microsoft.com/office/drawing/2014/main" id="{C83F9B11-E78F-CFF8-40F3-A41E44A6F541}"/>
                  </a:ext>
                </a:extLst>
              </p:cNvPr>
              <p:cNvSpPr/>
              <p:nvPr/>
            </p:nvSpPr>
            <p:spPr>
              <a:xfrm rot="-4602852">
                <a:off x="3275289" y="3601667"/>
                <a:ext cx="353745" cy="353745"/>
              </a:xfrm>
              <a:custGeom>
                <a:avLst/>
                <a:gdLst>
                  <a:gd name="connsiteX0" fmla="*/ 353746 w 353745"/>
                  <a:gd name="connsiteY0" fmla="*/ 176873 h 353745"/>
                  <a:gd name="connsiteX1" fmla="*/ 176873 w 353745"/>
                  <a:gd name="connsiteY1" fmla="*/ 353746 h 353745"/>
                  <a:gd name="connsiteX2" fmla="*/ 0 w 353745"/>
                  <a:gd name="connsiteY2" fmla="*/ 176873 h 353745"/>
                  <a:gd name="connsiteX3" fmla="*/ 176873 w 353745"/>
                  <a:gd name="connsiteY3" fmla="*/ 0 h 353745"/>
                  <a:gd name="connsiteX4" fmla="*/ 353746 w 353745"/>
                  <a:gd name="connsiteY4" fmla="*/ 176873 h 3537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745" h="353745">
                    <a:moveTo>
                      <a:pt x="353746" y="176873"/>
                    </a:moveTo>
                    <a:cubicBezTo>
                      <a:pt x="353746" y="274557"/>
                      <a:pt x="274557" y="353746"/>
                      <a:pt x="176873" y="353746"/>
                    </a:cubicBezTo>
                    <a:cubicBezTo>
                      <a:pt x="79189" y="353746"/>
                      <a:pt x="0" y="274557"/>
                      <a:pt x="0" y="176873"/>
                    </a:cubicBezTo>
                    <a:cubicBezTo>
                      <a:pt x="0" y="79189"/>
                      <a:pt x="79188" y="0"/>
                      <a:pt x="176873" y="0"/>
                    </a:cubicBezTo>
                    <a:cubicBezTo>
                      <a:pt x="274557" y="0"/>
                      <a:pt x="353746" y="79189"/>
                      <a:pt x="353746" y="176873"/>
                    </a:cubicBezTo>
                    <a:close/>
                  </a:path>
                </a:pathLst>
              </a:custGeom>
              <a:noFill/>
              <a:ln w="25524" cap="rnd">
                <a:solidFill>
                  <a:srgbClr val="414042"/>
                </a:solidFill>
                <a:prstDash val="solid"/>
                <a:round/>
              </a:ln>
            </p:spPr>
            <p:txBody>
              <a:bodyPr rtlCol="0" anchor="ctr"/>
              <a:lstStyle/>
              <a:p>
                <a:endParaRPr lang="en-US"/>
              </a:p>
            </p:txBody>
          </p:sp>
          <p:sp>
            <p:nvSpPr>
              <p:cNvPr id="107" name="Freeform: Shape 106">
                <a:extLst>
                  <a:ext uri="{FF2B5EF4-FFF2-40B4-BE49-F238E27FC236}">
                    <a16:creationId xmlns:a16="http://schemas.microsoft.com/office/drawing/2014/main" id="{94CE1B82-AEA4-59BE-3B34-EA72AAD522B1}"/>
                  </a:ext>
                </a:extLst>
              </p:cNvPr>
              <p:cNvSpPr/>
              <p:nvPr/>
            </p:nvSpPr>
            <p:spPr>
              <a:xfrm>
                <a:off x="3452231" y="3402825"/>
                <a:ext cx="5715" cy="124415"/>
              </a:xfrm>
              <a:custGeom>
                <a:avLst/>
                <a:gdLst>
                  <a:gd name="connsiteX0" fmla="*/ 0 w 5715"/>
                  <a:gd name="connsiteY0" fmla="*/ 0 h 124415"/>
                  <a:gd name="connsiteX1" fmla="*/ 0 w 5715"/>
                  <a:gd name="connsiteY1" fmla="*/ 124416 h 124415"/>
                </a:gdLst>
                <a:ahLst/>
                <a:cxnLst>
                  <a:cxn ang="0">
                    <a:pos x="connsiteX0" y="connsiteY0"/>
                  </a:cxn>
                  <a:cxn ang="0">
                    <a:pos x="connsiteX1" y="connsiteY1"/>
                  </a:cxn>
                </a:cxnLst>
                <a:rect l="l" t="t" r="r" b="b"/>
                <a:pathLst>
                  <a:path w="5715" h="124415">
                    <a:moveTo>
                      <a:pt x="0" y="0"/>
                    </a:moveTo>
                    <a:lnTo>
                      <a:pt x="0" y="124416"/>
                    </a:lnTo>
                  </a:path>
                </a:pathLst>
              </a:custGeom>
              <a:ln w="25525" cap="rnd">
                <a:solidFill>
                  <a:srgbClr val="414042"/>
                </a:solidFill>
                <a:prstDash val="solid"/>
                <a:round/>
              </a:ln>
            </p:spPr>
            <p:txBody>
              <a:bodyPr rtlCol="0" anchor="ctr"/>
              <a:lstStyle/>
              <a:p>
                <a:endParaRPr lang="en-US"/>
              </a:p>
            </p:txBody>
          </p:sp>
          <p:sp>
            <p:nvSpPr>
              <p:cNvPr id="108" name="Freeform: Shape 107">
                <a:extLst>
                  <a:ext uri="{FF2B5EF4-FFF2-40B4-BE49-F238E27FC236}">
                    <a16:creationId xmlns:a16="http://schemas.microsoft.com/office/drawing/2014/main" id="{B5BD55C9-C618-1BC2-11BC-28DB60D46765}"/>
                  </a:ext>
                </a:extLst>
              </p:cNvPr>
              <p:cNvSpPr/>
              <p:nvPr/>
            </p:nvSpPr>
            <p:spPr>
              <a:xfrm>
                <a:off x="3264551" y="3453117"/>
                <a:ext cx="62236" cy="107784"/>
              </a:xfrm>
              <a:custGeom>
                <a:avLst/>
                <a:gdLst>
                  <a:gd name="connsiteX0" fmla="*/ 0 w 62236"/>
                  <a:gd name="connsiteY0" fmla="*/ 0 h 107784"/>
                  <a:gd name="connsiteX1" fmla="*/ 62236 w 62236"/>
                  <a:gd name="connsiteY1" fmla="*/ 107785 h 107784"/>
                </a:gdLst>
                <a:ahLst/>
                <a:cxnLst>
                  <a:cxn ang="0">
                    <a:pos x="connsiteX0" y="connsiteY0"/>
                  </a:cxn>
                  <a:cxn ang="0">
                    <a:pos x="connsiteX1" y="connsiteY1"/>
                  </a:cxn>
                </a:cxnLst>
                <a:rect l="l" t="t" r="r" b="b"/>
                <a:pathLst>
                  <a:path w="62236" h="107784">
                    <a:moveTo>
                      <a:pt x="0" y="0"/>
                    </a:moveTo>
                    <a:lnTo>
                      <a:pt x="62236" y="107785"/>
                    </a:lnTo>
                  </a:path>
                </a:pathLst>
              </a:custGeom>
              <a:ln w="25525" cap="rnd">
                <a:solidFill>
                  <a:srgbClr val="414042"/>
                </a:solidFill>
                <a:prstDash val="solid"/>
                <a:round/>
              </a:ln>
            </p:spPr>
            <p:txBody>
              <a:bodyPr rtlCol="0" anchor="ctr"/>
              <a:lstStyle/>
              <a:p>
                <a:endParaRPr lang="en-US"/>
              </a:p>
            </p:txBody>
          </p:sp>
          <p:sp>
            <p:nvSpPr>
              <p:cNvPr id="109" name="Freeform: Shape 108">
                <a:extLst>
                  <a:ext uri="{FF2B5EF4-FFF2-40B4-BE49-F238E27FC236}">
                    <a16:creationId xmlns:a16="http://schemas.microsoft.com/office/drawing/2014/main" id="{59FDBEC1-EF65-E2DD-D159-F15328E0CFFC}"/>
                  </a:ext>
                </a:extLst>
              </p:cNvPr>
              <p:cNvSpPr/>
              <p:nvPr/>
            </p:nvSpPr>
            <p:spPr>
              <a:xfrm>
                <a:off x="3127162" y="3590563"/>
                <a:ext cx="107727" cy="62179"/>
              </a:xfrm>
              <a:custGeom>
                <a:avLst/>
                <a:gdLst>
                  <a:gd name="connsiteX0" fmla="*/ 0 w 107727"/>
                  <a:gd name="connsiteY0" fmla="*/ 0 h 62179"/>
                  <a:gd name="connsiteX1" fmla="*/ 107728 w 107727"/>
                  <a:gd name="connsiteY1" fmla="*/ 62179 h 62179"/>
                </a:gdLst>
                <a:ahLst/>
                <a:cxnLst>
                  <a:cxn ang="0">
                    <a:pos x="connsiteX0" y="connsiteY0"/>
                  </a:cxn>
                  <a:cxn ang="0">
                    <a:pos x="connsiteX1" y="connsiteY1"/>
                  </a:cxn>
                </a:cxnLst>
                <a:rect l="l" t="t" r="r" b="b"/>
                <a:pathLst>
                  <a:path w="107727" h="62179">
                    <a:moveTo>
                      <a:pt x="0" y="0"/>
                    </a:moveTo>
                    <a:lnTo>
                      <a:pt x="107728" y="62179"/>
                    </a:lnTo>
                  </a:path>
                </a:pathLst>
              </a:custGeom>
              <a:ln w="25525" cap="rnd">
                <a:solidFill>
                  <a:srgbClr val="414042"/>
                </a:solidFill>
                <a:prstDash val="solid"/>
                <a:round/>
              </a:ln>
            </p:spPr>
            <p:txBody>
              <a:bodyPr rtlCol="0" anchor="ctr"/>
              <a:lstStyle/>
              <a:p>
                <a:endParaRPr lang="en-US"/>
              </a:p>
            </p:txBody>
          </p:sp>
          <p:sp>
            <p:nvSpPr>
              <p:cNvPr id="110" name="Freeform: Shape 109">
                <a:extLst>
                  <a:ext uri="{FF2B5EF4-FFF2-40B4-BE49-F238E27FC236}">
                    <a16:creationId xmlns:a16="http://schemas.microsoft.com/office/drawing/2014/main" id="{FDE13A78-FA6C-DDCC-2A1E-38BC4D763835}"/>
                  </a:ext>
                </a:extLst>
              </p:cNvPr>
              <p:cNvSpPr/>
              <p:nvPr/>
            </p:nvSpPr>
            <p:spPr>
              <a:xfrm>
                <a:off x="3076870" y="3778243"/>
                <a:ext cx="124415" cy="5715"/>
              </a:xfrm>
              <a:custGeom>
                <a:avLst/>
                <a:gdLst>
                  <a:gd name="connsiteX0" fmla="*/ 0 w 124415"/>
                  <a:gd name="connsiteY0" fmla="*/ 0 h 5715"/>
                  <a:gd name="connsiteX1" fmla="*/ 124416 w 124415"/>
                  <a:gd name="connsiteY1" fmla="*/ 0 h 5715"/>
                </a:gdLst>
                <a:ahLst/>
                <a:cxnLst>
                  <a:cxn ang="0">
                    <a:pos x="connsiteX0" y="connsiteY0"/>
                  </a:cxn>
                  <a:cxn ang="0">
                    <a:pos x="connsiteX1" y="connsiteY1"/>
                  </a:cxn>
                </a:cxnLst>
                <a:rect l="l" t="t" r="r" b="b"/>
                <a:pathLst>
                  <a:path w="124415" h="5715">
                    <a:moveTo>
                      <a:pt x="0" y="0"/>
                    </a:moveTo>
                    <a:lnTo>
                      <a:pt x="124416" y="0"/>
                    </a:lnTo>
                  </a:path>
                </a:pathLst>
              </a:custGeom>
              <a:ln w="25525" cap="rnd">
                <a:solidFill>
                  <a:srgbClr val="414042"/>
                </a:solidFill>
                <a:prstDash val="solid"/>
                <a:round/>
              </a:ln>
            </p:spPr>
            <p:txBody>
              <a:bodyPr rtlCol="0" anchor="ctr"/>
              <a:lstStyle/>
              <a:p>
                <a:endParaRPr lang="en-US"/>
              </a:p>
            </p:txBody>
          </p:sp>
          <p:sp>
            <p:nvSpPr>
              <p:cNvPr id="111" name="Freeform: Shape 110">
                <a:extLst>
                  <a:ext uri="{FF2B5EF4-FFF2-40B4-BE49-F238E27FC236}">
                    <a16:creationId xmlns:a16="http://schemas.microsoft.com/office/drawing/2014/main" id="{59FFC92B-12F8-E7AD-9BFD-10D007016C53}"/>
                  </a:ext>
                </a:extLst>
              </p:cNvPr>
              <p:cNvSpPr/>
              <p:nvPr/>
            </p:nvSpPr>
            <p:spPr>
              <a:xfrm>
                <a:off x="3127162" y="3903745"/>
                <a:ext cx="107727" cy="62179"/>
              </a:xfrm>
              <a:custGeom>
                <a:avLst/>
                <a:gdLst>
                  <a:gd name="connsiteX0" fmla="*/ 0 w 107727"/>
                  <a:gd name="connsiteY0" fmla="*/ 62179 h 62179"/>
                  <a:gd name="connsiteX1" fmla="*/ 107728 w 107727"/>
                  <a:gd name="connsiteY1" fmla="*/ 0 h 62179"/>
                </a:gdLst>
                <a:ahLst/>
                <a:cxnLst>
                  <a:cxn ang="0">
                    <a:pos x="connsiteX0" y="connsiteY0"/>
                  </a:cxn>
                  <a:cxn ang="0">
                    <a:pos x="connsiteX1" y="connsiteY1"/>
                  </a:cxn>
                </a:cxnLst>
                <a:rect l="l" t="t" r="r" b="b"/>
                <a:pathLst>
                  <a:path w="107727" h="62179">
                    <a:moveTo>
                      <a:pt x="0" y="62179"/>
                    </a:moveTo>
                    <a:lnTo>
                      <a:pt x="107728" y="0"/>
                    </a:lnTo>
                  </a:path>
                </a:pathLst>
              </a:custGeom>
              <a:ln w="25525" cap="rnd">
                <a:solidFill>
                  <a:srgbClr val="414042"/>
                </a:solidFill>
                <a:prstDash val="solid"/>
                <a:round/>
              </a:ln>
            </p:spPr>
            <p:txBody>
              <a:bodyPr rtlCol="0" anchor="ctr"/>
              <a:lstStyle/>
              <a:p>
                <a:endParaRPr lang="en-US"/>
              </a:p>
            </p:txBody>
          </p:sp>
          <p:sp>
            <p:nvSpPr>
              <p:cNvPr id="112" name="Freeform: Shape 111">
                <a:extLst>
                  <a:ext uri="{FF2B5EF4-FFF2-40B4-BE49-F238E27FC236}">
                    <a16:creationId xmlns:a16="http://schemas.microsoft.com/office/drawing/2014/main" id="{4A8A9769-1D5B-D305-9998-80B1AF6177E5}"/>
                  </a:ext>
                </a:extLst>
              </p:cNvPr>
              <p:cNvSpPr/>
              <p:nvPr/>
            </p:nvSpPr>
            <p:spPr>
              <a:xfrm>
                <a:off x="3264551" y="3995585"/>
                <a:ext cx="62236" cy="107784"/>
              </a:xfrm>
              <a:custGeom>
                <a:avLst/>
                <a:gdLst>
                  <a:gd name="connsiteX0" fmla="*/ 0 w 62236"/>
                  <a:gd name="connsiteY0" fmla="*/ 107785 h 107784"/>
                  <a:gd name="connsiteX1" fmla="*/ 62236 w 62236"/>
                  <a:gd name="connsiteY1" fmla="*/ 0 h 107784"/>
                </a:gdLst>
                <a:ahLst/>
                <a:cxnLst>
                  <a:cxn ang="0">
                    <a:pos x="connsiteX0" y="connsiteY0"/>
                  </a:cxn>
                  <a:cxn ang="0">
                    <a:pos x="connsiteX1" y="connsiteY1"/>
                  </a:cxn>
                </a:cxnLst>
                <a:rect l="l" t="t" r="r" b="b"/>
                <a:pathLst>
                  <a:path w="62236" h="107784">
                    <a:moveTo>
                      <a:pt x="0" y="107785"/>
                    </a:moveTo>
                    <a:lnTo>
                      <a:pt x="62236" y="0"/>
                    </a:lnTo>
                  </a:path>
                </a:pathLst>
              </a:custGeom>
              <a:ln w="25525" cap="rnd">
                <a:solidFill>
                  <a:srgbClr val="414042"/>
                </a:solidFill>
                <a:prstDash val="solid"/>
                <a:round/>
              </a:ln>
            </p:spPr>
            <p:txBody>
              <a:bodyPr rtlCol="0" anchor="ctr"/>
              <a:lstStyle/>
              <a:p>
                <a:endParaRPr lang="en-US"/>
              </a:p>
            </p:txBody>
          </p:sp>
          <p:sp>
            <p:nvSpPr>
              <p:cNvPr id="113" name="Freeform: Shape 112">
                <a:extLst>
                  <a:ext uri="{FF2B5EF4-FFF2-40B4-BE49-F238E27FC236}">
                    <a16:creationId xmlns:a16="http://schemas.microsoft.com/office/drawing/2014/main" id="{A968D757-A8D0-D468-BAED-87B94FFA139A}"/>
                  </a:ext>
                </a:extLst>
              </p:cNvPr>
              <p:cNvSpPr/>
              <p:nvPr/>
            </p:nvSpPr>
            <p:spPr>
              <a:xfrm>
                <a:off x="3452231" y="4029246"/>
                <a:ext cx="5715" cy="124415"/>
              </a:xfrm>
              <a:custGeom>
                <a:avLst/>
                <a:gdLst>
                  <a:gd name="connsiteX0" fmla="*/ 0 w 5715"/>
                  <a:gd name="connsiteY0" fmla="*/ 124415 h 124415"/>
                  <a:gd name="connsiteX1" fmla="*/ 0 w 5715"/>
                  <a:gd name="connsiteY1" fmla="*/ 0 h 124415"/>
                </a:gdLst>
                <a:ahLst/>
                <a:cxnLst>
                  <a:cxn ang="0">
                    <a:pos x="connsiteX0" y="connsiteY0"/>
                  </a:cxn>
                  <a:cxn ang="0">
                    <a:pos x="connsiteX1" y="connsiteY1"/>
                  </a:cxn>
                </a:cxnLst>
                <a:rect l="l" t="t" r="r" b="b"/>
                <a:pathLst>
                  <a:path w="5715" h="124415">
                    <a:moveTo>
                      <a:pt x="0" y="124415"/>
                    </a:moveTo>
                    <a:lnTo>
                      <a:pt x="0" y="0"/>
                    </a:lnTo>
                  </a:path>
                </a:pathLst>
              </a:custGeom>
              <a:ln w="25525" cap="rnd">
                <a:solidFill>
                  <a:srgbClr val="414042"/>
                </a:solidFill>
                <a:prstDash val="solid"/>
                <a:round/>
              </a:ln>
            </p:spPr>
            <p:txBody>
              <a:bodyPr rtlCol="0" anchor="ctr"/>
              <a:lstStyle/>
              <a:p>
                <a:endParaRPr lang="en-US"/>
              </a:p>
            </p:txBody>
          </p:sp>
          <p:sp>
            <p:nvSpPr>
              <p:cNvPr id="114" name="Freeform: Shape 113">
                <a:extLst>
                  <a:ext uri="{FF2B5EF4-FFF2-40B4-BE49-F238E27FC236}">
                    <a16:creationId xmlns:a16="http://schemas.microsoft.com/office/drawing/2014/main" id="{2D4CC378-BFBC-B5F8-B6F5-94B351D1090B}"/>
                  </a:ext>
                </a:extLst>
              </p:cNvPr>
              <p:cNvSpPr/>
              <p:nvPr/>
            </p:nvSpPr>
            <p:spPr>
              <a:xfrm>
                <a:off x="3577733" y="3995585"/>
                <a:ext cx="62236" cy="107784"/>
              </a:xfrm>
              <a:custGeom>
                <a:avLst/>
                <a:gdLst>
                  <a:gd name="connsiteX0" fmla="*/ 62236 w 62236"/>
                  <a:gd name="connsiteY0" fmla="*/ 107785 h 107784"/>
                  <a:gd name="connsiteX1" fmla="*/ 0 w 62236"/>
                  <a:gd name="connsiteY1" fmla="*/ 0 h 107784"/>
                </a:gdLst>
                <a:ahLst/>
                <a:cxnLst>
                  <a:cxn ang="0">
                    <a:pos x="connsiteX0" y="connsiteY0"/>
                  </a:cxn>
                  <a:cxn ang="0">
                    <a:pos x="connsiteX1" y="connsiteY1"/>
                  </a:cxn>
                </a:cxnLst>
                <a:rect l="l" t="t" r="r" b="b"/>
                <a:pathLst>
                  <a:path w="62236" h="107784">
                    <a:moveTo>
                      <a:pt x="62236" y="107785"/>
                    </a:moveTo>
                    <a:lnTo>
                      <a:pt x="0" y="0"/>
                    </a:lnTo>
                  </a:path>
                </a:pathLst>
              </a:custGeom>
              <a:ln w="25525" cap="rnd">
                <a:solidFill>
                  <a:srgbClr val="414042"/>
                </a:solidFill>
                <a:prstDash val="solid"/>
                <a:round/>
              </a:ln>
            </p:spPr>
            <p:txBody>
              <a:bodyPr rtlCol="0" anchor="ctr"/>
              <a:lstStyle/>
              <a:p>
                <a:endParaRPr lang="en-US"/>
              </a:p>
            </p:txBody>
          </p:sp>
          <p:sp>
            <p:nvSpPr>
              <p:cNvPr id="115" name="Freeform: Shape 114">
                <a:extLst>
                  <a:ext uri="{FF2B5EF4-FFF2-40B4-BE49-F238E27FC236}">
                    <a16:creationId xmlns:a16="http://schemas.microsoft.com/office/drawing/2014/main" id="{A1A3BE31-2DF3-320C-DA29-E73E28A8CCA5}"/>
                  </a:ext>
                </a:extLst>
              </p:cNvPr>
              <p:cNvSpPr/>
              <p:nvPr/>
            </p:nvSpPr>
            <p:spPr>
              <a:xfrm>
                <a:off x="3669630" y="3903745"/>
                <a:ext cx="107727" cy="62179"/>
              </a:xfrm>
              <a:custGeom>
                <a:avLst/>
                <a:gdLst>
                  <a:gd name="connsiteX0" fmla="*/ 107728 w 107727"/>
                  <a:gd name="connsiteY0" fmla="*/ 62179 h 62179"/>
                  <a:gd name="connsiteX1" fmla="*/ 0 w 107727"/>
                  <a:gd name="connsiteY1" fmla="*/ 0 h 62179"/>
                </a:gdLst>
                <a:ahLst/>
                <a:cxnLst>
                  <a:cxn ang="0">
                    <a:pos x="connsiteX0" y="connsiteY0"/>
                  </a:cxn>
                  <a:cxn ang="0">
                    <a:pos x="connsiteX1" y="connsiteY1"/>
                  </a:cxn>
                </a:cxnLst>
                <a:rect l="l" t="t" r="r" b="b"/>
                <a:pathLst>
                  <a:path w="107727" h="62179">
                    <a:moveTo>
                      <a:pt x="107728" y="62179"/>
                    </a:moveTo>
                    <a:lnTo>
                      <a:pt x="0" y="0"/>
                    </a:lnTo>
                  </a:path>
                </a:pathLst>
              </a:custGeom>
              <a:ln w="25525" cap="rnd">
                <a:solidFill>
                  <a:srgbClr val="414042"/>
                </a:solidFill>
                <a:prstDash val="solid"/>
                <a:round/>
              </a:ln>
            </p:spPr>
            <p:txBody>
              <a:bodyPr rtlCol="0" anchor="ctr"/>
              <a:lstStyle/>
              <a:p>
                <a:endParaRPr lang="en-US"/>
              </a:p>
            </p:txBody>
          </p:sp>
          <p:sp>
            <p:nvSpPr>
              <p:cNvPr id="116" name="Freeform: Shape 115">
                <a:extLst>
                  <a:ext uri="{FF2B5EF4-FFF2-40B4-BE49-F238E27FC236}">
                    <a16:creationId xmlns:a16="http://schemas.microsoft.com/office/drawing/2014/main" id="{E46BC119-D677-12D4-E117-8C1751A329FD}"/>
                  </a:ext>
                </a:extLst>
              </p:cNvPr>
              <p:cNvSpPr/>
              <p:nvPr/>
            </p:nvSpPr>
            <p:spPr>
              <a:xfrm>
                <a:off x="3703234" y="3778243"/>
                <a:ext cx="124415" cy="5715"/>
              </a:xfrm>
              <a:custGeom>
                <a:avLst/>
                <a:gdLst>
                  <a:gd name="connsiteX0" fmla="*/ 124416 w 124415"/>
                  <a:gd name="connsiteY0" fmla="*/ 0 h 5715"/>
                  <a:gd name="connsiteX1" fmla="*/ 0 w 124415"/>
                  <a:gd name="connsiteY1" fmla="*/ 0 h 5715"/>
                </a:gdLst>
                <a:ahLst/>
                <a:cxnLst>
                  <a:cxn ang="0">
                    <a:pos x="connsiteX0" y="connsiteY0"/>
                  </a:cxn>
                  <a:cxn ang="0">
                    <a:pos x="connsiteX1" y="connsiteY1"/>
                  </a:cxn>
                </a:cxnLst>
                <a:rect l="l" t="t" r="r" b="b"/>
                <a:pathLst>
                  <a:path w="124415" h="5715">
                    <a:moveTo>
                      <a:pt x="124416" y="0"/>
                    </a:moveTo>
                    <a:lnTo>
                      <a:pt x="0" y="0"/>
                    </a:lnTo>
                  </a:path>
                </a:pathLst>
              </a:custGeom>
              <a:ln w="25525" cap="rnd">
                <a:solidFill>
                  <a:srgbClr val="414042"/>
                </a:solidFill>
                <a:prstDash val="solid"/>
                <a:round/>
              </a:ln>
            </p:spPr>
            <p:txBody>
              <a:bodyPr rtlCol="0" anchor="ctr"/>
              <a:lstStyle/>
              <a:p>
                <a:endParaRPr lang="en-US"/>
              </a:p>
            </p:txBody>
          </p:sp>
          <p:sp>
            <p:nvSpPr>
              <p:cNvPr id="117" name="Freeform: Shape 116">
                <a:extLst>
                  <a:ext uri="{FF2B5EF4-FFF2-40B4-BE49-F238E27FC236}">
                    <a16:creationId xmlns:a16="http://schemas.microsoft.com/office/drawing/2014/main" id="{BEE21DC1-7485-87F6-A637-0C25047A3D1F}"/>
                  </a:ext>
                </a:extLst>
              </p:cNvPr>
              <p:cNvSpPr/>
              <p:nvPr/>
            </p:nvSpPr>
            <p:spPr>
              <a:xfrm>
                <a:off x="3669630" y="3590563"/>
                <a:ext cx="107727" cy="62179"/>
              </a:xfrm>
              <a:custGeom>
                <a:avLst/>
                <a:gdLst>
                  <a:gd name="connsiteX0" fmla="*/ 107728 w 107727"/>
                  <a:gd name="connsiteY0" fmla="*/ 0 h 62179"/>
                  <a:gd name="connsiteX1" fmla="*/ 0 w 107727"/>
                  <a:gd name="connsiteY1" fmla="*/ 62179 h 62179"/>
                </a:gdLst>
                <a:ahLst/>
                <a:cxnLst>
                  <a:cxn ang="0">
                    <a:pos x="connsiteX0" y="connsiteY0"/>
                  </a:cxn>
                  <a:cxn ang="0">
                    <a:pos x="connsiteX1" y="connsiteY1"/>
                  </a:cxn>
                </a:cxnLst>
                <a:rect l="l" t="t" r="r" b="b"/>
                <a:pathLst>
                  <a:path w="107727" h="62179">
                    <a:moveTo>
                      <a:pt x="107728" y="0"/>
                    </a:moveTo>
                    <a:lnTo>
                      <a:pt x="0" y="62179"/>
                    </a:lnTo>
                  </a:path>
                </a:pathLst>
              </a:custGeom>
              <a:ln w="25525" cap="rnd">
                <a:solidFill>
                  <a:srgbClr val="414042"/>
                </a:solidFill>
                <a:prstDash val="solid"/>
                <a:round/>
              </a:ln>
            </p:spPr>
            <p:txBody>
              <a:bodyPr rtlCol="0" anchor="ctr"/>
              <a:lstStyle/>
              <a:p>
                <a:endParaRPr lang="en-US"/>
              </a:p>
            </p:txBody>
          </p:sp>
          <p:sp>
            <p:nvSpPr>
              <p:cNvPr id="118" name="Freeform: Shape 117">
                <a:extLst>
                  <a:ext uri="{FF2B5EF4-FFF2-40B4-BE49-F238E27FC236}">
                    <a16:creationId xmlns:a16="http://schemas.microsoft.com/office/drawing/2014/main" id="{B4FB5B29-64A1-D3E6-CD8A-4C914AA9E997}"/>
                  </a:ext>
                </a:extLst>
              </p:cNvPr>
              <p:cNvSpPr/>
              <p:nvPr/>
            </p:nvSpPr>
            <p:spPr>
              <a:xfrm>
                <a:off x="3577733" y="3453117"/>
                <a:ext cx="62236" cy="107784"/>
              </a:xfrm>
              <a:custGeom>
                <a:avLst/>
                <a:gdLst>
                  <a:gd name="connsiteX0" fmla="*/ 62236 w 62236"/>
                  <a:gd name="connsiteY0" fmla="*/ 0 h 107784"/>
                  <a:gd name="connsiteX1" fmla="*/ 0 w 62236"/>
                  <a:gd name="connsiteY1" fmla="*/ 107785 h 107784"/>
                </a:gdLst>
                <a:ahLst/>
                <a:cxnLst>
                  <a:cxn ang="0">
                    <a:pos x="connsiteX0" y="connsiteY0"/>
                  </a:cxn>
                  <a:cxn ang="0">
                    <a:pos x="connsiteX1" y="connsiteY1"/>
                  </a:cxn>
                </a:cxnLst>
                <a:rect l="l" t="t" r="r" b="b"/>
                <a:pathLst>
                  <a:path w="62236" h="107784">
                    <a:moveTo>
                      <a:pt x="62236" y="0"/>
                    </a:moveTo>
                    <a:lnTo>
                      <a:pt x="0" y="107785"/>
                    </a:lnTo>
                  </a:path>
                </a:pathLst>
              </a:custGeom>
              <a:ln w="25525" cap="rnd">
                <a:solidFill>
                  <a:srgbClr val="414042"/>
                </a:solidFill>
                <a:prstDash val="solid"/>
                <a:round/>
              </a:ln>
            </p:spPr>
            <p:txBody>
              <a:bodyPr rtlCol="0" anchor="ctr"/>
              <a:lstStyle/>
              <a:p>
                <a:endParaRPr lang="en-US"/>
              </a:p>
            </p:txBody>
          </p:sp>
        </p:grpSp>
      </p:grpSp>
      <p:grpSp>
        <p:nvGrpSpPr>
          <p:cNvPr id="119" name="Graphic 3">
            <a:extLst>
              <a:ext uri="{FF2B5EF4-FFF2-40B4-BE49-F238E27FC236}">
                <a16:creationId xmlns:a16="http://schemas.microsoft.com/office/drawing/2014/main" id="{F655474F-B363-4AF0-7FD0-00847D0E16DE}"/>
              </a:ext>
            </a:extLst>
          </p:cNvPr>
          <p:cNvGrpSpPr/>
          <p:nvPr/>
        </p:nvGrpSpPr>
        <p:grpSpPr>
          <a:xfrm>
            <a:off x="5997507" y="1674209"/>
            <a:ext cx="704124" cy="907245"/>
            <a:chOff x="5703370" y="2260911"/>
            <a:chExt cx="612362" cy="789012"/>
          </a:xfrm>
        </p:grpSpPr>
        <p:sp>
          <p:nvSpPr>
            <p:cNvPr id="120" name="Freeform: Shape 119">
              <a:extLst>
                <a:ext uri="{FF2B5EF4-FFF2-40B4-BE49-F238E27FC236}">
                  <a16:creationId xmlns:a16="http://schemas.microsoft.com/office/drawing/2014/main" id="{0832AFCA-CDBA-B4C1-0124-D903265439DA}"/>
                </a:ext>
              </a:extLst>
            </p:cNvPr>
            <p:cNvSpPr/>
            <p:nvPr/>
          </p:nvSpPr>
          <p:spPr>
            <a:xfrm>
              <a:off x="5810640" y="2424531"/>
              <a:ext cx="466686" cy="445084"/>
            </a:xfrm>
            <a:custGeom>
              <a:avLst/>
              <a:gdLst>
                <a:gd name="connsiteX0" fmla="*/ 466687 w 466686"/>
                <a:gd name="connsiteY0" fmla="*/ 222542 h 445084"/>
                <a:gd name="connsiteX1" fmla="*/ 233343 w 466686"/>
                <a:gd name="connsiteY1" fmla="*/ 445084 h 445084"/>
                <a:gd name="connsiteX2" fmla="*/ 0 w 466686"/>
                <a:gd name="connsiteY2" fmla="*/ 222542 h 445084"/>
                <a:gd name="connsiteX3" fmla="*/ 233343 w 466686"/>
                <a:gd name="connsiteY3" fmla="*/ 0 h 445084"/>
                <a:gd name="connsiteX4" fmla="*/ 466687 w 466686"/>
                <a:gd name="connsiteY4" fmla="*/ 222542 h 44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686" h="445084">
                  <a:moveTo>
                    <a:pt x="466687" y="222542"/>
                  </a:moveTo>
                  <a:cubicBezTo>
                    <a:pt x="466687" y="345449"/>
                    <a:pt x="362215" y="445084"/>
                    <a:pt x="233343" y="445084"/>
                  </a:cubicBezTo>
                  <a:cubicBezTo>
                    <a:pt x="104471" y="445084"/>
                    <a:pt x="0" y="345449"/>
                    <a:pt x="0" y="222542"/>
                  </a:cubicBezTo>
                  <a:cubicBezTo>
                    <a:pt x="0" y="99635"/>
                    <a:pt x="104471" y="0"/>
                    <a:pt x="233343" y="0"/>
                  </a:cubicBezTo>
                  <a:cubicBezTo>
                    <a:pt x="362215" y="0"/>
                    <a:pt x="466687" y="99635"/>
                    <a:pt x="466687" y="222542"/>
                  </a:cubicBezTo>
                  <a:close/>
                </a:path>
              </a:pathLst>
            </a:custGeom>
            <a:solidFill>
              <a:srgbClr val="FFE2A9"/>
            </a:solidFill>
            <a:ln w="5715" cap="flat">
              <a:noFill/>
              <a:prstDash val="solid"/>
              <a:miter/>
            </a:ln>
          </p:spPr>
          <p:txBody>
            <a:bodyPr rtlCol="0" anchor="ctr"/>
            <a:lstStyle/>
            <a:p>
              <a:endParaRPr lang="en-US"/>
            </a:p>
          </p:txBody>
        </p:sp>
        <p:grpSp>
          <p:nvGrpSpPr>
            <p:cNvPr id="121" name="Graphic 3">
              <a:extLst>
                <a:ext uri="{FF2B5EF4-FFF2-40B4-BE49-F238E27FC236}">
                  <a16:creationId xmlns:a16="http://schemas.microsoft.com/office/drawing/2014/main" id="{E9AFBC55-2C00-A6F5-7CBC-064F35B6E438}"/>
                </a:ext>
              </a:extLst>
            </p:cNvPr>
            <p:cNvGrpSpPr/>
            <p:nvPr/>
          </p:nvGrpSpPr>
          <p:grpSpPr>
            <a:xfrm>
              <a:off x="5703370" y="2260911"/>
              <a:ext cx="612362" cy="789012"/>
              <a:chOff x="5703370" y="2260911"/>
              <a:chExt cx="612362" cy="789012"/>
            </a:xfrm>
            <a:noFill/>
          </p:grpSpPr>
          <p:grpSp>
            <p:nvGrpSpPr>
              <p:cNvPr id="122" name="Graphic 3">
                <a:extLst>
                  <a:ext uri="{FF2B5EF4-FFF2-40B4-BE49-F238E27FC236}">
                    <a16:creationId xmlns:a16="http://schemas.microsoft.com/office/drawing/2014/main" id="{5389253C-73A7-B388-E7D4-347193DBBA44}"/>
                  </a:ext>
                </a:extLst>
              </p:cNvPr>
              <p:cNvGrpSpPr/>
              <p:nvPr/>
            </p:nvGrpSpPr>
            <p:grpSpPr>
              <a:xfrm>
                <a:off x="5783951" y="2386869"/>
                <a:ext cx="451256" cy="663054"/>
                <a:chOff x="5783951" y="2386869"/>
                <a:chExt cx="451256" cy="663054"/>
              </a:xfrm>
              <a:noFill/>
            </p:grpSpPr>
            <p:sp>
              <p:nvSpPr>
                <p:cNvPr id="123" name="Freeform: Shape 122">
                  <a:extLst>
                    <a:ext uri="{FF2B5EF4-FFF2-40B4-BE49-F238E27FC236}">
                      <a16:creationId xmlns:a16="http://schemas.microsoft.com/office/drawing/2014/main" id="{57D27705-F254-1AFB-E8FB-5DE56A7823F0}"/>
                    </a:ext>
                  </a:extLst>
                </p:cNvPr>
                <p:cNvSpPr/>
                <p:nvPr/>
              </p:nvSpPr>
              <p:spPr>
                <a:xfrm>
                  <a:off x="5783951" y="2386869"/>
                  <a:ext cx="451256" cy="502519"/>
                </a:xfrm>
                <a:custGeom>
                  <a:avLst/>
                  <a:gdLst>
                    <a:gd name="connsiteX0" fmla="*/ 76810 w 451256"/>
                    <a:gd name="connsiteY0" fmla="*/ 395192 h 502519"/>
                    <a:gd name="connsiteX1" fmla="*/ 76752 w 451256"/>
                    <a:gd name="connsiteY1" fmla="*/ 395192 h 502519"/>
                    <a:gd name="connsiteX2" fmla="*/ 136817 w 451256"/>
                    <a:gd name="connsiteY2" fmla="*/ 502520 h 502519"/>
                    <a:gd name="connsiteX3" fmla="*/ 314382 w 451256"/>
                    <a:gd name="connsiteY3" fmla="*/ 502520 h 502519"/>
                    <a:gd name="connsiteX4" fmla="*/ 374447 w 451256"/>
                    <a:gd name="connsiteY4" fmla="*/ 395192 h 502519"/>
                    <a:gd name="connsiteX5" fmla="*/ 374389 w 451256"/>
                    <a:gd name="connsiteY5" fmla="*/ 395192 h 502519"/>
                    <a:gd name="connsiteX6" fmla="*/ 451256 w 451256"/>
                    <a:gd name="connsiteY6" fmla="*/ 225628 h 502519"/>
                    <a:gd name="connsiteX7" fmla="*/ 225628 w 451256"/>
                    <a:gd name="connsiteY7" fmla="*/ 0 h 502519"/>
                    <a:gd name="connsiteX8" fmla="*/ 0 w 451256"/>
                    <a:gd name="connsiteY8" fmla="*/ 225628 h 502519"/>
                    <a:gd name="connsiteX9" fmla="*/ 76810 w 451256"/>
                    <a:gd name="connsiteY9" fmla="*/ 395192 h 50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1256" h="502519">
                      <a:moveTo>
                        <a:pt x="76810" y="395192"/>
                      </a:moveTo>
                      <a:lnTo>
                        <a:pt x="76752" y="395192"/>
                      </a:lnTo>
                      <a:cubicBezTo>
                        <a:pt x="76752" y="395192"/>
                        <a:pt x="115614" y="424968"/>
                        <a:pt x="136817" y="502520"/>
                      </a:cubicBezTo>
                      <a:lnTo>
                        <a:pt x="314382" y="502520"/>
                      </a:lnTo>
                      <a:cubicBezTo>
                        <a:pt x="335642" y="424968"/>
                        <a:pt x="374447" y="395192"/>
                        <a:pt x="374447" y="395192"/>
                      </a:cubicBezTo>
                      <a:lnTo>
                        <a:pt x="374389" y="395192"/>
                      </a:lnTo>
                      <a:cubicBezTo>
                        <a:pt x="421481" y="353816"/>
                        <a:pt x="451256" y="293237"/>
                        <a:pt x="451256" y="225628"/>
                      </a:cubicBezTo>
                      <a:cubicBezTo>
                        <a:pt x="451256" y="100984"/>
                        <a:pt x="350215" y="0"/>
                        <a:pt x="225628" y="0"/>
                      </a:cubicBezTo>
                      <a:cubicBezTo>
                        <a:pt x="100984" y="0"/>
                        <a:pt x="0" y="101041"/>
                        <a:pt x="0" y="225628"/>
                      </a:cubicBezTo>
                      <a:cubicBezTo>
                        <a:pt x="-57" y="293180"/>
                        <a:pt x="29718" y="353816"/>
                        <a:pt x="76810" y="395192"/>
                      </a:cubicBezTo>
                      <a:close/>
                    </a:path>
                  </a:pathLst>
                </a:custGeom>
                <a:noFill/>
                <a:ln w="25525" cap="rnd">
                  <a:solidFill>
                    <a:srgbClr val="414042"/>
                  </a:solidFill>
                  <a:prstDash val="solid"/>
                  <a:round/>
                </a:ln>
              </p:spPr>
              <p:txBody>
                <a:bodyPr rtlCol="0" anchor="ctr"/>
                <a:lstStyle/>
                <a:p>
                  <a:endParaRPr lang="en-US"/>
                </a:p>
              </p:txBody>
            </p:sp>
            <p:sp>
              <p:nvSpPr>
                <p:cNvPr id="124" name="Freeform: Shape 123">
                  <a:extLst>
                    <a:ext uri="{FF2B5EF4-FFF2-40B4-BE49-F238E27FC236}">
                      <a16:creationId xmlns:a16="http://schemas.microsoft.com/office/drawing/2014/main" id="{1030CDB0-C1DB-2EEC-E281-06DAB47BE3EB}"/>
                    </a:ext>
                  </a:extLst>
                </p:cNvPr>
                <p:cNvSpPr/>
                <p:nvPr/>
              </p:nvSpPr>
              <p:spPr>
                <a:xfrm>
                  <a:off x="5920083" y="2889389"/>
                  <a:ext cx="178879" cy="110528"/>
                </a:xfrm>
                <a:custGeom>
                  <a:avLst/>
                  <a:gdLst>
                    <a:gd name="connsiteX0" fmla="*/ 0 w 178879"/>
                    <a:gd name="connsiteY0" fmla="*/ 0 h 110528"/>
                    <a:gd name="connsiteX1" fmla="*/ 178879 w 178879"/>
                    <a:gd name="connsiteY1" fmla="*/ 0 h 110528"/>
                    <a:gd name="connsiteX2" fmla="*/ 178879 w 178879"/>
                    <a:gd name="connsiteY2" fmla="*/ 110528 h 110528"/>
                    <a:gd name="connsiteX3" fmla="*/ 0 w 178879"/>
                    <a:gd name="connsiteY3" fmla="*/ 110528 h 110528"/>
                  </a:gdLst>
                  <a:ahLst/>
                  <a:cxnLst>
                    <a:cxn ang="0">
                      <a:pos x="connsiteX0" y="connsiteY0"/>
                    </a:cxn>
                    <a:cxn ang="0">
                      <a:pos x="connsiteX1" y="connsiteY1"/>
                    </a:cxn>
                    <a:cxn ang="0">
                      <a:pos x="connsiteX2" y="connsiteY2"/>
                    </a:cxn>
                    <a:cxn ang="0">
                      <a:pos x="connsiteX3" y="connsiteY3"/>
                    </a:cxn>
                  </a:cxnLst>
                  <a:rect l="l" t="t" r="r" b="b"/>
                  <a:pathLst>
                    <a:path w="178879" h="110528">
                      <a:moveTo>
                        <a:pt x="0" y="0"/>
                      </a:moveTo>
                      <a:lnTo>
                        <a:pt x="178879" y="0"/>
                      </a:lnTo>
                      <a:lnTo>
                        <a:pt x="178879" y="110528"/>
                      </a:lnTo>
                      <a:lnTo>
                        <a:pt x="0" y="110528"/>
                      </a:lnTo>
                      <a:close/>
                    </a:path>
                  </a:pathLst>
                </a:custGeom>
                <a:noFill/>
                <a:ln w="25525" cap="rnd">
                  <a:solidFill>
                    <a:srgbClr val="414042"/>
                  </a:solidFill>
                  <a:prstDash val="solid"/>
                  <a:round/>
                </a:ln>
              </p:spPr>
              <p:txBody>
                <a:bodyPr rtlCol="0" anchor="ctr"/>
                <a:lstStyle/>
                <a:p>
                  <a:endParaRPr lang="en-US"/>
                </a:p>
              </p:txBody>
            </p:sp>
            <p:sp>
              <p:nvSpPr>
                <p:cNvPr id="125" name="Freeform: Shape 124">
                  <a:extLst>
                    <a:ext uri="{FF2B5EF4-FFF2-40B4-BE49-F238E27FC236}">
                      <a16:creationId xmlns:a16="http://schemas.microsoft.com/office/drawing/2014/main" id="{D31F3A5E-D9FF-B70D-4B37-5196E05122DC}"/>
                    </a:ext>
                  </a:extLst>
                </p:cNvPr>
                <p:cNvSpPr/>
                <p:nvPr/>
              </p:nvSpPr>
              <p:spPr>
                <a:xfrm>
                  <a:off x="5959573" y="2999917"/>
                  <a:ext cx="100012" cy="50006"/>
                </a:xfrm>
                <a:custGeom>
                  <a:avLst/>
                  <a:gdLst>
                    <a:gd name="connsiteX0" fmla="*/ 0 w 100012"/>
                    <a:gd name="connsiteY0" fmla="*/ 0 h 50006"/>
                    <a:gd name="connsiteX1" fmla="*/ 50006 w 100012"/>
                    <a:gd name="connsiteY1" fmla="*/ 50006 h 50006"/>
                    <a:gd name="connsiteX2" fmla="*/ 100013 w 100012"/>
                    <a:gd name="connsiteY2" fmla="*/ 0 h 50006"/>
                    <a:gd name="connsiteX3" fmla="*/ 0 w 100012"/>
                    <a:gd name="connsiteY3" fmla="*/ 0 h 50006"/>
                  </a:gdLst>
                  <a:ahLst/>
                  <a:cxnLst>
                    <a:cxn ang="0">
                      <a:pos x="connsiteX0" y="connsiteY0"/>
                    </a:cxn>
                    <a:cxn ang="0">
                      <a:pos x="connsiteX1" y="connsiteY1"/>
                    </a:cxn>
                    <a:cxn ang="0">
                      <a:pos x="connsiteX2" y="connsiteY2"/>
                    </a:cxn>
                    <a:cxn ang="0">
                      <a:pos x="connsiteX3" y="connsiteY3"/>
                    </a:cxn>
                  </a:cxnLst>
                  <a:rect l="l" t="t" r="r" b="b"/>
                  <a:pathLst>
                    <a:path w="100012" h="50006">
                      <a:moveTo>
                        <a:pt x="0" y="0"/>
                      </a:moveTo>
                      <a:cubicBezTo>
                        <a:pt x="0" y="27604"/>
                        <a:pt x="22403" y="50006"/>
                        <a:pt x="50006" y="50006"/>
                      </a:cubicBezTo>
                      <a:cubicBezTo>
                        <a:pt x="77610" y="50006"/>
                        <a:pt x="100013" y="27604"/>
                        <a:pt x="100013" y="0"/>
                      </a:cubicBezTo>
                      <a:lnTo>
                        <a:pt x="0" y="0"/>
                      </a:lnTo>
                      <a:close/>
                    </a:path>
                  </a:pathLst>
                </a:custGeom>
                <a:noFill/>
                <a:ln w="25525" cap="rnd">
                  <a:solidFill>
                    <a:srgbClr val="414042"/>
                  </a:solidFill>
                  <a:prstDash val="solid"/>
                  <a:round/>
                </a:ln>
              </p:spPr>
              <p:txBody>
                <a:bodyPr rtlCol="0" anchor="ctr"/>
                <a:lstStyle/>
                <a:p>
                  <a:endParaRPr lang="en-US"/>
                </a:p>
              </p:txBody>
            </p:sp>
            <p:sp>
              <p:nvSpPr>
                <p:cNvPr id="126" name="Freeform: Shape 125">
                  <a:extLst>
                    <a:ext uri="{FF2B5EF4-FFF2-40B4-BE49-F238E27FC236}">
                      <a16:creationId xmlns:a16="http://schemas.microsoft.com/office/drawing/2014/main" id="{3416AF56-DAE3-49B8-F112-882228CA8E61}"/>
                    </a:ext>
                  </a:extLst>
                </p:cNvPr>
                <p:cNvSpPr/>
                <p:nvPr/>
              </p:nvSpPr>
              <p:spPr>
                <a:xfrm>
                  <a:off x="5920083" y="2944653"/>
                  <a:ext cx="178879" cy="5715"/>
                </a:xfrm>
                <a:custGeom>
                  <a:avLst/>
                  <a:gdLst>
                    <a:gd name="connsiteX0" fmla="*/ 0 w 178879"/>
                    <a:gd name="connsiteY0" fmla="*/ 0 h 5715"/>
                    <a:gd name="connsiteX1" fmla="*/ 178880 w 178879"/>
                    <a:gd name="connsiteY1" fmla="*/ 0 h 5715"/>
                  </a:gdLst>
                  <a:ahLst/>
                  <a:cxnLst>
                    <a:cxn ang="0">
                      <a:pos x="connsiteX0" y="connsiteY0"/>
                    </a:cxn>
                    <a:cxn ang="0">
                      <a:pos x="connsiteX1" y="connsiteY1"/>
                    </a:cxn>
                  </a:cxnLst>
                  <a:rect l="l" t="t" r="r" b="b"/>
                  <a:pathLst>
                    <a:path w="178879" h="5715">
                      <a:moveTo>
                        <a:pt x="0" y="0"/>
                      </a:moveTo>
                      <a:lnTo>
                        <a:pt x="178880" y="0"/>
                      </a:lnTo>
                    </a:path>
                  </a:pathLst>
                </a:custGeom>
                <a:ln w="25525" cap="rnd">
                  <a:solidFill>
                    <a:srgbClr val="414042"/>
                  </a:solidFill>
                  <a:prstDash val="solid"/>
                  <a:round/>
                </a:ln>
              </p:spPr>
              <p:txBody>
                <a:bodyPr rtlCol="0" anchor="ctr"/>
                <a:lstStyle/>
                <a:p>
                  <a:endParaRPr lang="en-US"/>
                </a:p>
              </p:txBody>
            </p:sp>
            <p:sp>
              <p:nvSpPr>
                <p:cNvPr id="127" name="Freeform: Shape 126">
                  <a:extLst>
                    <a:ext uri="{FF2B5EF4-FFF2-40B4-BE49-F238E27FC236}">
                      <a16:creationId xmlns:a16="http://schemas.microsoft.com/office/drawing/2014/main" id="{DC5690B4-F94B-DE00-9714-CBDF01EF9410}"/>
                    </a:ext>
                  </a:extLst>
                </p:cNvPr>
                <p:cNvSpPr/>
                <p:nvPr/>
              </p:nvSpPr>
              <p:spPr>
                <a:xfrm>
                  <a:off x="5887221" y="2655017"/>
                  <a:ext cx="244602" cy="234372"/>
                </a:xfrm>
                <a:custGeom>
                  <a:avLst/>
                  <a:gdLst>
                    <a:gd name="connsiteX0" fmla="*/ 172307 w 244602"/>
                    <a:gd name="connsiteY0" fmla="*/ 234372 h 234372"/>
                    <a:gd name="connsiteX1" fmla="*/ 244602 w 244602"/>
                    <a:gd name="connsiteY1" fmla="*/ 0 h 234372"/>
                    <a:gd name="connsiteX2" fmla="*/ 122301 w 244602"/>
                    <a:gd name="connsiteY2" fmla="*/ 0 h 234372"/>
                    <a:gd name="connsiteX3" fmla="*/ 0 w 244602"/>
                    <a:gd name="connsiteY3" fmla="*/ 0 h 234372"/>
                    <a:gd name="connsiteX4" fmla="*/ 72295 w 244602"/>
                    <a:gd name="connsiteY4" fmla="*/ 234372 h 234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602" h="234372">
                      <a:moveTo>
                        <a:pt x="172307" y="234372"/>
                      </a:moveTo>
                      <a:cubicBezTo>
                        <a:pt x="172307" y="234372"/>
                        <a:pt x="173050" y="56064"/>
                        <a:pt x="244602" y="0"/>
                      </a:cubicBezTo>
                      <a:lnTo>
                        <a:pt x="122301" y="0"/>
                      </a:lnTo>
                      <a:lnTo>
                        <a:pt x="0" y="0"/>
                      </a:lnTo>
                      <a:cubicBezTo>
                        <a:pt x="71609" y="56064"/>
                        <a:pt x="72295" y="234372"/>
                        <a:pt x="72295" y="234372"/>
                      </a:cubicBezTo>
                    </a:path>
                  </a:pathLst>
                </a:custGeom>
                <a:noFill/>
                <a:ln w="25525" cap="rnd">
                  <a:solidFill>
                    <a:srgbClr val="414042"/>
                  </a:solidFill>
                  <a:prstDash val="solid"/>
                  <a:round/>
                </a:ln>
              </p:spPr>
              <p:txBody>
                <a:bodyPr rtlCol="0" anchor="ctr"/>
                <a:lstStyle/>
                <a:p>
                  <a:endParaRPr lang="en-US"/>
                </a:p>
              </p:txBody>
            </p:sp>
          </p:grpSp>
          <p:grpSp>
            <p:nvGrpSpPr>
              <p:cNvPr id="128" name="Graphic 3">
                <a:extLst>
                  <a:ext uri="{FF2B5EF4-FFF2-40B4-BE49-F238E27FC236}">
                    <a16:creationId xmlns:a16="http://schemas.microsoft.com/office/drawing/2014/main" id="{5A183C8F-ADE5-AC26-AD27-52B51755FAA1}"/>
                  </a:ext>
                </a:extLst>
              </p:cNvPr>
              <p:cNvGrpSpPr/>
              <p:nvPr/>
            </p:nvGrpSpPr>
            <p:grpSpPr>
              <a:xfrm>
                <a:off x="5703370" y="2260911"/>
                <a:ext cx="612362" cy="207511"/>
                <a:chOff x="5703370" y="2260911"/>
                <a:chExt cx="612362" cy="207511"/>
              </a:xfrm>
            </p:grpSpPr>
            <p:sp>
              <p:nvSpPr>
                <p:cNvPr id="129" name="Freeform: Shape 128">
                  <a:extLst>
                    <a:ext uri="{FF2B5EF4-FFF2-40B4-BE49-F238E27FC236}">
                      <a16:creationId xmlns:a16="http://schemas.microsoft.com/office/drawing/2014/main" id="{B946AD5E-E1BF-674C-103C-5E2C7109D6FE}"/>
                    </a:ext>
                  </a:extLst>
                </p:cNvPr>
                <p:cNvSpPr/>
                <p:nvPr/>
              </p:nvSpPr>
              <p:spPr>
                <a:xfrm>
                  <a:off x="6009522" y="2260911"/>
                  <a:ext cx="5715" cy="61436"/>
                </a:xfrm>
                <a:custGeom>
                  <a:avLst/>
                  <a:gdLst>
                    <a:gd name="connsiteX0" fmla="*/ 0 w 5715"/>
                    <a:gd name="connsiteY0" fmla="*/ 0 h 61436"/>
                    <a:gd name="connsiteX1" fmla="*/ 0 w 5715"/>
                    <a:gd name="connsiteY1" fmla="*/ 61436 h 61436"/>
                  </a:gdLst>
                  <a:ahLst/>
                  <a:cxnLst>
                    <a:cxn ang="0">
                      <a:pos x="connsiteX0" y="connsiteY0"/>
                    </a:cxn>
                    <a:cxn ang="0">
                      <a:pos x="connsiteX1" y="connsiteY1"/>
                    </a:cxn>
                  </a:cxnLst>
                  <a:rect l="l" t="t" r="r" b="b"/>
                  <a:pathLst>
                    <a:path w="5715" h="61436">
                      <a:moveTo>
                        <a:pt x="0" y="0"/>
                      </a:moveTo>
                      <a:lnTo>
                        <a:pt x="0" y="61436"/>
                      </a:lnTo>
                    </a:path>
                  </a:pathLst>
                </a:custGeom>
                <a:ln w="25525" cap="rnd">
                  <a:solidFill>
                    <a:srgbClr val="414042"/>
                  </a:solidFill>
                  <a:prstDash val="solid"/>
                  <a:round/>
                </a:ln>
              </p:spPr>
              <p:txBody>
                <a:bodyPr rtlCol="0" anchor="ctr"/>
                <a:lstStyle/>
                <a:p>
                  <a:endParaRPr lang="en-US"/>
                </a:p>
              </p:txBody>
            </p:sp>
            <p:sp>
              <p:nvSpPr>
                <p:cNvPr id="130" name="Freeform: Shape 129">
                  <a:extLst>
                    <a:ext uri="{FF2B5EF4-FFF2-40B4-BE49-F238E27FC236}">
                      <a16:creationId xmlns:a16="http://schemas.microsoft.com/office/drawing/2014/main" id="{2B6E797A-C980-84AD-B23F-16463B7F952D}"/>
                    </a:ext>
                  </a:extLst>
                </p:cNvPr>
                <p:cNvSpPr/>
                <p:nvPr/>
              </p:nvSpPr>
              <p:spPr>
                <a:xfrm>
                  <a:off x="5832757" y="2308288"/>
                  <a:ext cx="30746" cy="53206"/>
                </a:xfrm>
                <a:custGeom>
                  <a:avLst/>
                  <a:gdLst>
                    <a:gd name="connsiteX0" fmla="*/ 0 w 30746"/>
                    <a:gd name="connsiteY0" fmla="*/ 0 h 53206"/>
                    <a:gd name="connsiteX1" fmla="*/ 30747 w 30746"/>
                    <a:gd name="connsiteY1" fmla="*/ 53207 h 53206"/>
                  </a:gdLst>
                  <a:ahLst/>
                  <a:cxnLst>
                    <a:cxn ang="0">
                      <a:pos x="connsiteX0" y="connsiteY0"/>
                    </a:cxn>
                    <a:cxn ang="0">
                      <a:pos x="connsiteX1" y="connsiteY1"/>
                    </a:cxn>
                  </a:cxnLst>
                  <a:rect l="l" t="t" r="r" b="b"/>
                  <a:pathLst>
                    <a:path w="30746" h="53206">
                      <a:moveTo>
                        <a:pt x="0" y="0"/>
                      </a:moveTo>
                      <a:lnTo>
                        <a:pt x="30747" y="53207"/>
                      </a:lnTo>
                    </a:path>
                  </a:pathLst>
                </a:custGeom>
                <a:ln w="25525" cap="rnd">
                  <a:solidFill>
                    <a:srgbClr val="414042"/>
                  </a:solidFill>
                  <a:prstDash val="solid"/>
                  <a:round/>
                </a:ln>
              </p:spPr>
              <p:txBody>
                <a:bodyPr rtlCol="0" anchor="ctr"/>
                <a:lstStyle/>
                <a:p>
                  <a:endParaRPr lang="en-US"/>
                </a:p>
              </p:txBody>
            </p:sp>
            <p:sp>
              <p:nvSpPr>
                <p:cNvPr id="131" name="Freeform: Shape 130">
                  <a:extLst>
                    <a:ext uri="{FF2B5EF4-FFF2-40B4-BE49-F238E27FC236}">
                      <a16:creationId xmlns:a16="http://schemas.microsoft.com/office/drawing/2014/main" id="{E9D7DE31-3B7A-1AC6-DE50-CF15C2FD6833}"/>
                    </a:ext>
                  </a:extLst>
                </p:cNvPr>
                <p:cNvSpPr/>
                <p:nvPr/>
              </p:nvSpPr>
              <p:spPr>
                <a:xfrm>
                  <a:off x="5703370" y="2437676"/>
                  <a:ext cx="53206" cy="30746"/>
                </a:xfrm>
                <a:custGeom>
                  <a:avLst/>
                  <a:gdLst>
                    <a:gd name="connsiteX0" fmla="*/ 0 w 53206"/>
                    <a:gd name="connsiteY0" fmla="*/ 0 h 30746"/>
                    <a:gd name="connsiteX1" fmla="*/ 53207 w 53206"/>
                    <a:gd name="connsiteY1" fmla="*/ 30747 h 30746"/>
                  </a:gdLst>
                  <a:ahLst/>
                  <a:cxnLst>
                    <a:cxn ang="0">
                      <a:pos x="connsiteX0" y="connsiteY0"/>
                    </a:cxn>
                    <a:cxn ang="0">
                      <a:pos x="connsiteX1" y="connsiteY1"/>
                    </a:cxn>
                  </a:cxnLst>
                  <a:rect l="l" t="t" r="r" b="b"/>
                  <a:pathLst>
                    <a:path w="53206" h="30746">
                      <a:moveTo>
                        <a:pt x="0" y="0"/>
                      </a:moveTo>
                      <a:lnTo>
                        <a:pt x="53207" y="30747"/>
                      </a:lnTo>
                    </a:path>
                  </a:pathLst>
                </a:custGeom>
                <a:ln w="25525" cap="rnd">
                  <a:solidFill>
                    <a:srgbClr val="414042"/>
                  </a:solidFill>
                  <a:prstDash val="solid"/>
                  <a:round/>
                </a:ln>
              </p:spPr>
              <p:txBody>
                <a:bodyPr rtlCol="0" anchor="ctr"/>
                <a:lstStyle/>
                <a:p>
                  <a:endParaRPr lang="en-US"/>
                </a:p>
              </p:txBody>
            </p:sp>
            <p:sp>
              <p:nvSpPr>
                <p:cNvPr id="132" name="Freeform: Shape 131">
                  <a:extLst>
                    <a:ext uri="{FF2B5EF4-FFF2-40B4-BE49-F238E27FC236}">
                      <a16:creationId xmlns:a16="http://schemas.microsoft.com/office/drawing/2014/main" id="{1D90AC4A-BBF4-4E53-5F44-D1968932E190}"/>
                    </a:ext>
                  </a:extLst>
                </p:cNvPr>
                <p:cNvSpPr/>
                <p:nvPr/>
              </p:nvSpPr>
              <p:spPr>
                <a:xfrm>
                  <a:off x="6262468" y="2437676"/>
                  <a:ext cx="53263" cy="30746"/>
                </a:xfrm>
                <a:custGeom>
                  <a:avLst/>
                  <a:gdLst>
                    <a:gd name="connsiteX0" fmla="*/ 53264 w 53263"/>
                    <a:gd name="connsiteY0" fmla="*/ 0 h 30746"/>
                    <a:gd name="connsiteX1" fmla="*/ 0 w 53263"/>
                    <a:gd name="connsiteY1" fmla="*/ 30747 h 30746"/>
                  </a:gdLst>
                  <a:ahLst/>
                  <a:cxnLst>
                    <a:cxn ang="0">
                      <a:pos x="connsiteX0" y="connsiteY0"/>
                    </a:cxn>
                    <a:cxn ang="0">
                      <a:pos x="connsiteX1" y="connsiteY1"/>
                    </a:cxn>
                  </a:cxnLst>
                  <a:rect l="l" t="t" r="r" b="b"/>
                  <a:pathLst>
                    <a:path w="53263" h="30746">
                      <a:moveTo>
                        <a:pt x="53264" y="0"/>
                      </a:moveTo>
                      <a:lnTo>
                        <a:pt x="0" y="30747"/>
                      </a:lnTo>
                    </a:path>
                  </a:pathLst>
                </a:custGeom>
                <a:ln w="25525" cap="rnd">
                  <a:solidFill>
                    <a:srgbClr val="414042"/>
                  </a:solidFill>
                  <a:prstDash val="solid"/>
                  <a:round/>
                </a:ln>
              </p:spPr>
              <p:txBody>
                <a:bodyPr rtlCol="0" anchor="ctr"/>
                <a:lstStyle/>
                <a:p>
                  <a:endParaRPr lang="en-US"/>
                </a:p>
              </p:txBody>
            </p:sp>
            <p:sp>
              <p:nvSpPr>
                <p:cNvPr id="133" name="Freeform: Shape 132">
                  <a:extLst>
                    <a:ext uri="{FF2B5EF4-FFF2-40B4-BE49-F238E27FC236}">
                      <a16:creationId xmlns:a16="http://schemas.microsoft.com/office/drawing/2014/main" id="{AE0FD864-CDDB-B970-3D5F-5AFD3A2C3744}"/>
                    </a:ext>
                  </a:extLst>
                </p:cNvPr>
                <p:cNvSpPr/>
                <p:nvPr/>
              </p:nvSpPr>
              <p:spPr>
                <a:xfrm>
                  <a:off x="6155598" y="2308288"/>
                  <a:ext cx="30689" cy="53206"/>
                </a:xfrm>
                <a:custGeom>
                  <a:avLst/>
                  <a:gdLst>
                    <a:gd name="connsiteX0" fmla="*/ 30689 w 30689"/>
                    <a:gd name="connsiteY0" fmla="*/ 0 h 53206"/>
                    <a:gd name="connsiteX1" fmla="*/ 0 w 30689"/>
                    <a:gd name="connsiteY1" fmla="*/ 53207 h 53206"/>
                  </a:gdLst>
                  <a:ahLst/>
                  <a:cxnLst>
                    <a:cxn ang="0">
                      <a:pos x="connsiteX0" y="connsiteY0"/>
                    </a:cxn>
                    <a:cxn ang="0">
                      <a:pos x="connsiteX1" y="connsiteY1"/>
                    </a:cxn>
                  </a:cxnLst>
                  <a:rect l="l" t="t" r="r" b="b"/>
                  <a:pathLst>
                    <a:path w="30689" h="53206">
                      <a:moveTo>
                        <a:pt x="30689" y="0"/>
                      </a:moveTo>
                      <a:lnTo>
                        <a:pt x="0" y="53207"/>
                      </a:lnTo>
                    </a:path>
                  </a:pathLst>
                </a:custGeom>
                <a:ln w="25525" cap="rnd">
                  <a:solidFill>
                    <a:srgbClr val="414042"/>
                  </a:solidFill>
                  <a:prstDash val="solid"/>
                  <a:round/>
                </a:ln>
              </p:spPr>
              <p:txBody>
                <a:bodyPr rtlCol="0" anchor="ctr"/>
                <a:lstStyle/>
                <a:p>
                  <a:endParaRPr lang="en-US"/>
                </a:p>
              </p:txBody>
            </p:sp>
          </p:grpSp>
        </p:grpSp>
      </p:grpSp>
      <p:grpSp>
        <p:nvGrpSpPr>
          <p:cNvPr id="134" name="Graphic 3">
            <a:extLst>
              <a:ext uri="{FF2B5EF4-FFF2-40B4-BE49-F238E27FC236}">
                <a16:creationId xmlns:a16="http://schemas.microsoft.com/office/drawing/2014/main" id="{A88E09A3-C502-6CAC-1A0D-D6D648794FE4}"/>
              </a:ext>
            </a:extLst>
          </p:cNvPr>
          <p:cNvGrpSpPr/>
          <p:nvPr/>
        </p:nvGrpSpPr>
        <p:grpSpPr>
          <a:xfrm>
            <a:off x="7380454" y="434889"/>
            <a:ext cx="778324" cy="775509"/>
            <a:chOff x="6906089" y="1183101"/>
            <a:chExt cx="676892" cy="674444"/>
          </a:xfrm>
        </p:grpSpPr>
        <p:grpSp>
          <p:nvGrpSpPr>
            <p:cNvPr id="135" name="Graphic 3">
              <a:extLst>
                <a:ext uri="{FF2B5EF4-FFF2-40B4-BE49-F238E27FC236}">
                  <a16:creationId xmlns:a16="http://schemas.microsoft.com/office/drawing/2014/main" id="{CE5BCD13-C549-6704-EC03-74F8593A75A8}"/>
                </a:ext>
              </a:extLst>
            </p:cNvPr>
            <p:cNvGrpSpPr/>
            <p:nvPr/>
          </p:nvGrpSpPr>
          <p:grpSpPr>
            <a:xfrm>
              <a:off x="6929992" y="1198513"/>
              <a:ext cx="652989" cy="659032"/>
              <a:chOff x="6929992" y="1198513"/>
              <a:chExt cx="652989" cy="659032"/>
            </a:xfrm>
            <a:solidFill>
              <a:srgbClr val="A6C498"/>
            </a:solidFill>
          </p:grpSpPr>
          <p:sp>
            <p:nvSpPr>
              <p:cNvPr id="136" name="Freeform: Shape 135">
                <a:extLst>
                  <a:ext uri="{FF2B5EF4-FFF2-40B4-BE49-F238E27FC236}">
                    <a16:creationId xmlns:a16="http://schemas.microsoft.com/office/drawing/2014/main" id="{6716B848-B48E-ECC8-51A0-650FA283A5C1}"/>
                  </a:ext>
                </a:extLst>
              </p:cNvPr>
              <p:cNvSpPr/>
              <p:nvPr/>
            </p:nvSpPr>
            <p:spPr>
              <a:xfrm>
                <a:off x="7137892" y="1198513"/>
                <a:ext cx="341642" cy="269555"/>
              </a:xfrm>
              <a:custGeom>
                <a:avLst/>
                <a:gdLst>
                  <a:gd name="connsiteX0" fmla="*/ 0 w 341642"/>
                  <a:gd name="connsiteY0" fmla="*/ 36212 h 269555"/>
                  <a:gd name="connsiteX1" fmla="*/ 35719 w 341642"/>
                  <a:gd name="connsiteY1" fmla="*/ 17467 h 269555"/>
                  <a:gd name="connsiteX2" fmla="*/ 225857 w 341642"/>
                  <a:gd name="connsiteY2" fmla="*/ 36841 h 269555"/>
                  <a:gd name="connsiteX3" fmla="*/ 294551 w 341642"/>
                  <a:gd name="connsiteY3" fmla="*/ 137310 h 269555"/>
                  <a:gd name="connsiteX4" fmla="*/ 341643 w 341642"/>
                  <a:gd name="connsiteY4" fmla="*/ 110107 h 269555"/>
                  <a:gd name="connsiteX5" fmla="*/ 290951 w 341642"/>
                  <a:gd name="connsiteY5" fmla="*/ 269555 h 269555"/>
                  <a:gd name="connsiteX6" fmla="*/ 127558 w 341642"/>
                  <a:gd name="connsiteY6" fmla="*/ 233722 h 269555"/>
                  <a:gd name="connsiteX7" fmla="*/ 177222 w 341642"/>
                  <a:gd name="connsiteY7" fmla="*/ 205033 h 269555"/>
                  <a:gd name="connsiteX8" fmla="*/ 134016 w 341642"/>
                  <a:gd name="connsiteY8" fmla="*/ 130224 h 269555"/>
                  <a:gd name="connsiteX9" fmla="*/ 0 w 341642"/>
                  <a:gd name="connsiteY9" fmla="*/ 36212 h 26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1642" h="269555">
                    <a:moveTo>
                      <a:pt x="0" y="36212"/>
                    </a:moveTo>
                    <a:cubicBezTo>
                      <a:pt x="0" y="36212"/>
                      <a:pt x="15945" y="24668"/>
                      <a:pt x="35719" y="17467"/>
                    </a:cubicBezTo>
                    <a:cubicBezTo>
                      <a:pt x="65379" y="5865"/>
                      <a:pt x="146361" y="-23624"/>
                      <a:pt x="225857" y="36841"/>
                    </a:cubicBezTo>
                    <a:lnTo>
                      <a:pt x="294551" y="137310"/>
                    </a:lnTo>
                    <a:cubicBezTo>
                      <a:pt x="294551" y="137310"/>
                      <a:pt x="341643" y="110107"/>
                      <a:pt x="341643" y="110107"/>
                    </a:cubicBezTo>
                    <a:lnTo>
                      <a:pt x="290951" y="269555"/>
                    </a:lnTo>
                    <a:lnTo>
                      <a:pt x="127558" y="233722"/>
                    </a:lnTo>
                    <a:lnTo>
                      <a:pt x="177222" y="205033"/>
                    </a:lnTo>
                    <a:lnTo>
                      <a:pt x="134016" y="130224"/>
                    </a:lnTo>
                    <a:cubicBezTo>
                      <a:pt x="134131" y="130224"/>
                      <a:pt x="91612" y="43298"/>
                      <a:pt x="0" y="36212"/>
                    </a:cubicBezTo>
                  </a:path>
                </a:pathLst>
              </a:custGeom>
              <a:solidFill>
                <a:srgbClr val="A6C498"/>
              </a:solidFill>
              <a:ln w="5715"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0A1BE3A4-4093-1D2F-6DD6-3BED05D71F91}"/>
                  </a:ext>
                </a:extLst>
              </p:cNvPr>
              <p:cNvSpPr/>
              <p:nvPr/>
            </p:nvSpPr>
            <p:spPr>
              <a:xfrm>
                <a:off x="6929992" y="1421034"/>
                <a:ext cx="221158" cy="368674"/>
              </a:xfrm>
              <a:custGeom>
                <a:avLst/>
                <a:gdLst>
                  <a:gd name="connsiteX0" fmla="*/ 114003 w 221158"/>
                  <a:gd name="connsiteY0" fmla="*/ 368675 h 368674"/>
                  <a:gd name="connsiteX1" fmla="*/ 79884 w 221158"/>
                  <a:gd name="connsiteY1" fmla="*/ 347129 h 368674"/>
                  <a:gd name="connsiteX2" fmla="*/ 1589 w 221158"/>
                  <a:gd name="connsiteY2" fmla="*/ 172765 h 368674"/>
                  <a:gd name="connsiteX3" fmla="*/ 54224 w 221158"/>
                  <a:gd name="connsiteY3" fmla="*/ 63036 h 368674"/>
                  <a:gd name="connsiteX4" fmla="*/ 7132 w 221158"/>
                  <a:gd name="connsiteY4" fmla="*/ 35833 h 368674"/>
                  <a:gd name="connsiteX5" fmla="*/ 170524 w 221158"/>
                  <a:gd name="connsiteY5" fmla="*/ 0 h 368674"/>
                  <a:gd name="connsiteX6" fmla="*/ 221159 w 221158"/>
                  <a:gd name="connsiteY6" fmla="*/ 159448 h 368674"/>
                  <a:gd name="connsiteX7" fmla="*/ 171496 w 221158"/>
                  <a:gd name="connsiteY7" fmla="*/ 130759 h 368674"/>
                  <a:gd name="connsiteX8" fmla="*/ 128290 w 221158"/>
                  <a:gd name="connsiteY8" fmla="*/ 205569 h 368674"/>
                  <a:gd name="connsiteX9" fmla="*/ 114003 w 221158"/>
                  <a:gd name="connsiteY9" fmla="*/ 368675 h 368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1158" h="368674">
                    <a:moveTo>
                      <a:pt x="114003" y="368675"/>
                    </a:moveTo>
                    <a:cubicBezTo>
                      <a:pt x="114003" y="368675"/>
                      <a:pt x="96000" y="360674"/>
                      <a:pt x="79884" y="347129"/>
                    </a:cubicBezTo>
                    <a:cubicBezTo>
                      <a:pt x="55024" y="327241"/>
                      <a:pt x="-11041" y="271863"/>
                      <a:pt x="1589" y="172765"/>
                    </a:cubicBezTo>
                    <a:lnTo>
                      <a:pt x="54224" y="63036"/>
                    </a:lnTo>
                    <a:cubicBezTo>
                      <a:pt x="54224" y="63036"/>
                      <a:pt x="7132" y="35833"/>
                      <a:pt x="7132" y="35833"/>
                    </a:cubicBezTo>
                    <a:lnTo>
                      <a:pt x="170524" y="0"/>
                    </a:lnTo>
                    <a:lnTo>
                      <a:pt x="221159" y="159448"/>
                    </a:lnTo>
                    <a:lnTo>
                      <a:pt x="171496" y="130759"/>
                    </a:lnTo>
                    <a:lnTo>
                      <a:pt x="128290" y="205569"/>
                    </a:lnTo>
                    <a:cubicBezTo>
                      <a:pt x="128405" y="205511"/>
                      <a:pt x="74341" y="285807"/>
                      <a:pt x="114003" y="368675"/>
                    </a:cubicBezTo>
                  </a:path>
                </a:pathLst>
              </a:custGeom>
              <a:solidFill>
                <a:srgbClr val="A6C498"/>
              </a:solidFill>
              <a:ln w="5715" cap="flat">
                <a:noFill/>
                <a:prstDash val="solid"/>
                <a:miter/>
              </a:ln>
            </p:spPr>
            <p:txBody>
              <a:bodyPr rtlCol="0" anchor="ctr"/>
              <a:lstStyle/>
              <a:p>
                <a:endParaRPr lang="en-US"/>
              </a:p>
            </p:txBody>
          </p:sp>
          <p:sp>
            <p:nvSpPr>
              <p:cNvPr id="138" name="Freeform: Shape 137">
                <a:extLst>
                  <a:ext uri="{FF2B5EF4-FFF2-40B4-BE49-F238E27FC236}">
                    <a16:creationId xmlns:a16="http://schemas.microsoft.com/office/drawing/2014/main" id="{5E15532F-CC4F-D730-A76A-2A8119150184}"/>
                  </a:ext>
                </a:extLst>
              </p:cNvPr>
              <p:cNvSpPr/>
              <p:nvPr/>
            </p:nvSpPr>
            <p:spPr>
              <a:xfrm>
                <a:off x="7234818" y="1598657"/>
                <a:ext cx="348163" cy="258889"/>
              </a:xfrm>
              <a:custGeom>
                <a:avLst/>
                <a:gdLst>
                  <a:gd name="connsiteX0" fmla="*/ 347587 w 348163"/>
                  <a:gd name="connsiteY0" fmla="*/ 0 h 258889"/>
                  <a:gd name="connsiteX1" fmla="*/ 345986 w 348163"/>
                  <a:gd name="connsiteY1" fmla="*/ 40291 h 258889"/>
                  <a:gd name="connsiteX2" fmla="*/ 234144 w 348163"/>
                  <a:gd name="connsiteY2" fmla="*/ 195281 h 258889"/>
                  <a:gd name="connsiteX3" fmla="*/ 112757 w 348163"/>
                  <a:gd name="connsiteY3" fmla="*/ 204540 h 258889"/>
                  <a:gd name="connsiteX4" fmla="*/ 112757 w 348163"/>
                  <a:gd name="connsiteY4" fmla="*/ 258889 h 258889"/>
                  <a:gd name="connsiteX5" fmla="*/ 0 w 348163"/>
                  <a:gd name="connsiteY5" fmla="*/ 135274 h 258889"/>
                  <a:gd name="connsiteX6" fmla="*/ 112757 w 348163"/>
                  <a:gd name="connsiteY6" fmla="*/ 11658 h 258889"/>
                  <a:gd name="connsiteX7" fmla="*/ 112757 w 348163"/>
                  <a:gd name="connsiteY7" fmla="*/ 69037 h 258889"/>
                  <a:gd name="connsiteX8" fmla="*/ 199111 w 348163"/>
                  <a:gd name="connsiteY8" fmla="*/ 69037 h 258889"/>
                  <a:gd name="connsiteX9" fmla="*/ 347587 w 348163"/>
                  <a:gd name="connsiteY9" fmla="*/ 0 h 25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163" h="258889">
                    <a:moveTo>
                      <a:pt x="347587" y="0"/>
                    </a:moveTo>
                    <a:cubicBezTo>
                      <a:pt x="347587" y="0"/>
                      <a:pt x="349644" y="19602"/>
                      <a:pt x="345986" y="40291"/>
                    </a:cubicBezTo>
                    <a:cubicBezTo>
                      <a:pt x="341186" y="71780"/>
                      <a:pt x="326270" y="156648"/>
                      <a:pt x="234144" y="195281"/>
                    </a:cubicBezTo>
                    <a:lnTo>
                      <a:pt x="112757" y="204540"/>
                    </a:lnTo>
                    <a:cubicBezTo>
                      <a:pt x="112757" y="204540"/>
                      <a:pt x="112757" y="258889"/>
                      <a:pt x="112757" y="258889"/>
                    </a:cubicBezTo>
                    <a:lnTo>
                      <a:pt x="0" y="135274"/>
                    </a:lnTo>
                    <a:lnTo>
                      <a:pt x="112757" y="11658"/>
                    </a:lnTo>
                    <a:lnTo>
                      <a:pt x="112757" y="69037"/>
                    </a:lnTo>
                    <a:lnTo>
                      <a:pt x="199111" y="69037"/>
                    </a:lnTo>
                    <a:cubicBezTo>
                      <a:pt x="199168" y="69151"/>
                      <a:pt x="295694" y="75781"/>
                      <a:pt x="347587" y="0"/>
                    </a:cubicBezTo>
                  </a:path>
                </a:pathLst>
              </a:custGeom>
              <a:solidFill>
                <a:srgbClr val="A6C498"/>
              </a:solidFill>
              <a:ln w="5715" cap="flat">
                <a:noFill/>
                <a:prstDash val="solid"/>
                <a:miter/>
              </a:ln>
            </p:spPr>
            <p:txBody>
              <a:bodyPr rtlCol="0" anchor="ctr"/>
              <a:lstStyle/>
              <a:p>
                <a:endParaRPr lang="en-US"/>
              </a:p>
            </p:txBody>
          </p:sp>
        </p:grpSp>
        <p:grpSp>
          <p:nvGrpSpPr>
            <p:cNvPr id="139" name="Graphic 3">
              <a:extLst>
                <a:ext uri="{FF2B5EF4-FFF2-40B4-BE49-F238E27FC236}">
                  <a16:creationId xmlns:a16="http://schemas.microsoft.com/office/drawing/2014/main" id="{A1008E21-347F-72B1-8CC6-B5E56306C4F5}"/>
                </a:ext>
              </a:extLst>
            </p:cNvPr>
            <p:cNvGrpSpPr/>
            <p:nvPr/>
          </p:nvGrpSpPr>
          <p:grpSpPr>
            <a:xfrm>
              <a:off x="6906089" y="1183101"/>
              <a:ext cx="649680" cy="660614"/>
              <a:chOff x="6906089" y="1183101"/>
              <a:chExt cx="649680" cy="660614"/>
            </a:xfrm>
            <a:noFill/>
          </p:grpSpPr>
          <p:grpSp>
            <p:nvGrpSpPr>
              <p:cNvPr id="140" name="Graphic 3">
                <a:extLst>
                  <a:ext uri="{FF2B5EF4-FFF2-40B4-BE49-F238E27FC236}">
                    <a16:creationId xmlns:a16="http://schemas.microsoft.com/office/drawing/2014/main" id="{36E0667A-B9CC-685E-21D6-B9722F29ED6B}"/>
                  </a:ext>
                </a:extLst>
              </p:cNvPr>
              <p:cNvGrpSpPr/>
              <p:nvPr/>
            </p:nvGrpSpPr>
            <p:grpSpPr>
              <a:xfrm>
                <a:off x="7045937" y="1183101"/>
                <a:ext cx="414909" cy="272051"/>
                <a:chOff x="7045937" y="1183101"/>
                <a:chExt cx="414909" cy="272051"/>
              </a:xfrm>
              <a:noFill/>
            </p:grpSpPr>
            <p:sp>
              <p:nvSpPr>
                <p:cNvPr id="141" name="Freeform: Shape 140">
                  <a:extLst>
                    <a:ext uri="{FF2B5EF4-FFF2-40B4-BE49-F238E27FC236}">
                      <a16:creationId xmlns:a16="http://schemas.microsoft.com/office/drawing/2014/main" id="{430C75FB-AAC4-6758-41D5-E265ADE60599}"/>
                    </a:ext>
                  </a:extLst>
                </p:cNvPr>
                <p:cNvSpPr/>
                <p:nvPr/>
              </p:nvSpPr>
              <p:spPr>
                <a:xfrm>
                  <a:off x="7115889" y="1183101"/>
                  <a:ext cx="344957" cy="272051"/>
                </a:xfrm>
                <a:custGeom>
                  <a:avLst/>
                  <a:gdLst>
                    <a:gd name="connsiteX0" fmla="*/ 0 w 344957"/>
                    <a:gd name="connsiteY0" fmla="*/ 36537 h 272051"/>
                    <a:gd name="connsiteX1" fmla="*/ 36062 w 344957"/>
                    <a:gd name="connsiteY1" fmla="*/ 17620 h 272051"/>
                    <a:gd name="connsiteX2" fmla="*/ 228029 w 344957"/>
                    <a:gd name="connsiteY2" fmla="*/ 37165 h 272051"/>
                    <a:gd name="connsiteX3" fmla="*/ 297408 w 344957"/>
                    <a:gd name="connsiteY3" fmla="*/ 138549 h 272051"/>
                    <a:gd name="connsiteX4" fmla="*/ 344957 w 344957"/>
                    <a:gd name="connsiteY4" fmla="*/ 111117 h 272051"/>
                    <a:gd name="connsiteX5" fmla="*/ 293808 w 344957"/>
                    <a:gd name="connsiteY5" fmla="*/ 272052 h 272051"/>
                    <a:gd name="connsiteX6" fmla="*/ 128873 w 344957"/>
                    <a:gd name="connsiteY6" fmla="*/ 235876 h 272051"/>
                    <a:gd name="connsiteX7" fmla="*/ 178994 w 344957"/>
                    <a:gd name="connsiteY7" fmla="*/ 206901 h 272051"/>
                    <a:gd name="connsiteX8" fmla="*/ 135388 w 344957"/>
                    <a:gd name="connsiteY8" fmla="*/ 131406 h 272051"/>
                    <a:gd name="connsiteX9" fmla="*/ 0 w 344957"/>
                    <a:gd name="connsiteY9" fmla="*/ 36537 h 272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957" h="272051">
                      <a:moveTo>
                        <a:pt x="0" y="36537"/>
                      </a:moveTo>
                      <a:cubicBezTo>
                        <a:pt x="0" y="36537"/>
                        <a:pt x="16059" y="24878"/>
                        <a:pt x="36062" y="17620"/>
                      </a:cubicBezTo>
                      <a:cubicBezTo>
                        <a:pt x="66008" y="5961"/>
                        <a:pt x="147733" y="-23871"/>
                        <a:pt x="228029" y="37165"/>
                      </a:cubicBezTo>
                      <a:lnTo>
                        <a:pt x="297408" y="138549"/>
                      </a:lnTo>
                      <a:cubicBezTo>
                        <a:pt x="297408" y="138549"/>
                        <a:pt x="344957" y="111117"/>
                        <a:pt x="344957" y="111117"/>
                      </a:cubicBezTo>
                      <a:lnTo>
                        <a:pt x="293808" y="272052"/>
                      </a:lnTo>
                      <a:lnTo>
                        <a:pt x="128873" y="235876"/>
                      </a:lnTo>
                      <a:lnTo>
                        <a:pt x="178994" y="206901"/>
                      </a:lnTo>
                      <a:lnTo>
                        <a:pt x="135388" y="131406"/>
                      </a:lnTo>
                      <a:cubicBezTo>
                        <a:pt x="135388" y="131463"/>
                        <a:pt x="92468" y="43680"/>
                        <a:pt x="0" y="36537"/>
                      </a:cubicBezTo>
                    </a:path>
                  </a:pathLst>
                </a:custGeom>
                <a:noFill/>
                <a:ln w="25525" cap="rnd">
                  <a:solidFill>
                    <a:srgbClr val="414042"/>
                  </a:solidFill>
                  <a:prstDash val="solid"/>
                  <a:round/>
                </a:ln>
              </p:spPr>
              <p:txBody>
                <a:bodyPr rtlCol="0" anchor="ctr"/>
                <a:lstStyle/>
                <a:p>
                  <a:endParaRPr lang="en-US"/>
                </a:p>
              </p:txBody>
            </p:sp>
            <p:sp>
              <p:nvSpPr>
                <p:cNvPr id="142" name="Freeform: Shape 141">
                  <a:extLst>
                    <a:ext uri="{FF2B5EF4-FFF2-40B4-BE49-F238E27FC236}">
                      <a16:creationId xmlns:a16="http://schemas.microsoft.com/office/drawing/2014/main" id="{A1942165-691C-FCA9-0873-18393EE4A29A}"/>
                    </a:ext>
                  </a:extLst>
                </p:cNvPr>
                <p:cNvSpPr/>
                <p:nvPr/>
              </p:nvSpPr>
              <p:spPr>
                <a:xfrm>
                  <a:off x="7045937" y="1219638"/>
                  <a:ext cx="183908" cy="172935"/>
                </a:xfrm>
                <a:custGeom>
                  <a:avLst/>
                  <a:gdLst>
                    <a:gd name="connsiteX0" fmla="*/ 69952 w 183908"/>
                    <a:gd name="connsiteY0" fmla="*/ 0 h 172935"/>
                    <a:gd name="connsiteX1" fmla="*/ 0 w 183908"/>
                    <a:gd name="connsiteY1" fmla="*/ 104699 h 172935"/>
                    <a:gd name="connsiteX2" fmla="*/ 117158 w 183908"/>
                    <a:gd name="connsiteY2" fmla="*/ 172936 h 172935"/>
                    <a:gd name="connsiteX3" fmla="*/ 183909 w 183908"/>
                    <a:gd name="connsiteY3" fmla="*/ 63094 h 172935"/>
                    <a:gd name="connsiteX4" fmla="*/ 69952 w 183908"/>
                    <a:gd name="connsiteY4" fmla="*/ 0 h 172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908" h="172935">
                      <a:moveTo>
                        <a:pt x="69952" y="0"/>
                      </a:moveTo>
                      <a:cubicBezTo>
                        <a:pt x="58179" y="11944"/>
                        <a:pt x="0" y="104699"/>
                        <a:pt x="0" y="104699"/>
                      </a:cubicBezTo>
                      <a:lnTo>
                        <a:pt x="117158" y="172936"/>
                      </a:lnTo>
                      <a:lnTo>
                        <a:pt x="183909" y="63094"/>
                      </a:lnTo>
                      <a:cubicBezTo>
                        <a:pt x="183909" y="63094"/>
                        <a:pt x="144190" y="7029"/>
                        <a:pt x="69952" y="0"/>
                      </a:cubicBezTo>
                      <a:close/>
                    </a:path>
                  </a:pathLst>
                </a:custGeom>
                <a:noFill/>
                <a:ln w="25525" cap="rnd">
                  <a:solidFill>
                    <a:srgbClr val="414042"/>
                  </a:solidFill>
                  <a:prstDash val="solid"/>
                  <a:round/>
                </a:ln>
              </p:spPr>
              <p:txBody>
                <a:bodyPr rtlCol="0" anchor="ctr"/>
                <a:lstStyle/>
                <a:p>
                  <a:endParaRPr lang="en-US"/>
                </a:p>
              </p:txBody>
            </p:sp>
          </p:grpSp>
          <p:grpSp>
            <p:nvGrpSpPr>
              <p:cNvPr id="143" name="Graphic 3">
                <a:extLst>
                  <a:ext uri="{FF2B5EF4-FFF2-40B4-BE49-F238E27FC236}">
                    <a16:creationId xmlns:a16="http://schemas.microsoft.com/office/drawing/2014/main" id="{B386D590-D28E-8FCE-FE87-8B3C70097E25}"/>
                  </a:ext>
                </a:extLst>
              </p:cNvPr>
              <p:cNvGrpSpPr/>
              <p:nvPr/>
            </p:nvGrpSpPr>
            <p:grpSpPr>
              <a:xfrm>
                <a:off x="6906089" y="1407661"/>
                <a:ext cx="241232" cy="380390"/>
                <a:chOff x="6906089" y="1407661"/>
                <a:chExt cx="241232" cy="380390"/>
              </a:xfrm>
              <a:noFill/>
            </p:grpSpPr>
            <p:sp>
              <p:nvSpPr>
                <p:cNvPr id="144" name="Freeform: Shape 143">
                  <a:extLst>
                    <a:ext uri="{FF2B5EF4-FFF2-40B4-BE49-F238E27FC236}">
                      <a16:creationId xmlns:a16="http://schemas.microsoft.com/office/drawing/2014/main" id="{C5064DD7-FDD6-78AA-88D3-71A0C1F0BC56}"/>
                    </a:ext>
                  </a:extLst>
                </p:cNvPr>
                <p:cNvSpPr/>
                <p:nvPr/>
              </p:nvSpPr>
              <p:spPr>
                <a:xfrm>
                  <a:off x="6906089" y="1407661"/>
                  <a:ext cx="223287" cy="372160"/>
                </a:xfrm>
                <a:custGeom>
                  <a:avLst/>
                  <a:gdLst>
                    <a:gd name="connsiteX0" fmla="*/ 115045 w 223287"/>
                    <a:gd name="connsiteY0" fmla="*/ 372161 h 372160"/>
                    <a:gd name="connsiteX1" fmla="*/ 80641 w 223287"/>
                    <a:gd name="connsiteY1" fmla="*/ 350387 h 372160"/>
                    <a:gd name="connsiteX2" fmla="*/ 1602 w 223287"/>
                    <a:gd name="connsiteY2" fmla="*/ 174365 h 372160"/>
                    <a:gd name="connsiteX3" fmla="*/ 54752 w 223287"/>
                    <a:gd name="connsiteY3" fmla="*/ 63608 h 372160"/>
                    <a:gd name="connsiteX4" fmla="*/ 7203 w 223287"/>
                    <a:gd name="connsiteY4" fmla="*/ 36176 h 372160"/>
                    <a:gd name="connsiteX5" fmla="*/ 172138 w 223287"/>
                    <a:gd name="connsiteY5" fmla="*/ 0 h 372160"/>
                    <a:gd name="connsiteX6" fmla="*/ 223288 w 223287"/>
                    <a:gd name="connsiteY6" fmla="*/ 160934 h 372160"/>
                    <a:gd name="connsiteX7" fmla="*/ 173167 w 223287"/>
                    <a:gd name="connsiteY7" fmla="*/ 131959 h 372160"/>
                    <a:gd name="connsiteX8" fmla="*/ 129561 w 223287"/>
                    <a:gd name="connsiteY8" fmla="*/ 207454 h 372160"/>
                    <a:gd name="connsiteX9" fmla="*/ 115045 w 223287"/>
                    <a:gd name="connsiteY9" fmla="*/ 372161 h 372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287" h="372160">
                      <a:moveTo>
                        <a:pt x="115045" y="372161"/>
                      </a:moveTo>
                      <a:cubicBezTo>
                        <a:pt x="115045" y="372161"/>
                        <a:pt x="96872" y="364103"/>
                        <a:pt x="80641" y="350387"/>
                      </a:cubicBezTo>
                      <a:cubicBezTo>
                        <a:pt x="55552" y="330327"/>
                        <a:pt x="-11142" y="274434"/>
                        <a:pt x="1602" y="174365"/>
                      </a:cubicBezTo>
                      <a:lnTo>
                        <a:pt x="54752" y="63608"/>
                      </a:lnTo>
                      <a:cubicBezTo>
                        <a:pt x="54752" y="63608"/>
                        <a:pt x="7203" y="36176"/>
                        <a:pt x="7203" y="36176"/>
                      </a:cubicBezTo>
                      <a:lnTo>
                        <a:pt x="172138" y="0"/>
                      </a:lnTo>
                      <a:lnTo>
                        <a:pt x="223288" y="160934"/>
                      </a:lnTo>
                      <a:lnTo>
                        <a:pt x="173167" y="131959"/>
                      </a:lnTo>
                      <a:lnTo>
                        <a:pt x="129561" y="207454"/>
                      </a:lnTo>
                      <a:cubicBezTo>
                        <a:pt x="129504" y="207512"/>
                        <a:pt x="74983" y="288550"/>
                        <a:pt x="115045" y="372161"/>
                      </a:cubicBezTo>
                    </a:path>
                  </a:pathLst>
                </a:custGeom>
                <a:noFill/>
                <a:ln w="25525" cap="rnd">
                  <a:solidFill>
                    <a:srgbClr val="414042"/>
                  </a:solidFill>
                  <a:prstDash val="solid"/>
                  <a:round/>
                </a:ln>
              </p:spPr>
              <p:txBody>
                <a:bodyPr rtlCol="0" anchor="ctr"/>
                <a:lstStyle/>
                <a:p>
                  <a:endParaRPr lang="en-US"/>
                </a:p>
              </p:txBody>
            </p:sp>
            <p:sp>
              <p:nvSpPr>
                <p:cNvPr id="145" name="Freeform: Shape 144">
                  <a:extLst>
                    <a:ext uri="{FF2B5EF4-FFF2-40B4-BE49-F238E27FC236}">
                      <a16:creationId xmlns:a16="http://schemas.microsoft.com/office/drawing/2014/main" id="{179DC205-6FE0-1BC9-1703-B702D90E5566}"/>
                    </a:ext>
                  </a:extLst>
                </p:cNvPr>
                <p:cNvSpPr/>
                <p:nvPr/>
              </p:nvSpPr>
              <p:spPr>
                <a:xfrm>
                  <a:off x="7006708" y="1649577"/>
                  <a:ext cx="140614" cy="138474"/>
                </a:xfrm>
                <a:custGeom>
                  <a:avLst/>
                  <a:gdLst>
                    <a:gd name="connsiteX0" fmla="*/ 14427 w 140614"/>
                    <a:gd name="connsiteY0" fmla="*/ 130245 h 138474"/>
                    <a:gd name="connsiteX1" fmla="*/ 140100 w 140614"/>
                    <a:gd name="connsiteY1" fmla="*/ 138474 h 138474"/>
                    <a:gd name="connsiteX2" fmla="*/ 140614 w 140614"/>
                    <a:gd name="connsiteY2" fmla="*/ 2915 h 138474"/>
                    <a:gd name="connsiteX3" fmla="*/ 12084 w 140614"/>
                    <a:gd name="connsiteY3" fmla="*/ 0 h 138474"/>
                    <a:gd name="connsiteX4" fmla="*/ 14427 w 140614"/>
                    <a:gd name="connsiteY4" fmla="*/ 130245 h 138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614" h="138474">
                      <a:moveTo>
                        <a:pt x="14427" y="130245"/>
                      </a:moveTo>
                      <a:cubicBezTo>
                        <a:pt x="30657" y="134474"/>
                        <a:pt x="140100" y="138474"/>
                        <a:pt x="140100" y="138474"/>
                      </a:cubicBezTo>
                      <a:lnTo>
                        <a:pt x="140614" y="2915"/>
                      </a:lnTo>
                      <a:lnTo>
                        <a:pt x="12084" y="0"/>
                      </a:lnTo>
                      <a:cubicBezTo>
                        <a:pt x="12084" y="0"/>
                        <a:pt x="-16605" y="62465"/>
                        <a:pt x="14427" y="130245"/>
                      </a:cubicBezTo>
                      <a:close/>
                    </a:path>
                  </a:pathLst>
                </a:custGeom>
                <a:noFill/>
                <a:ln w="25525" cap="rnd">
                  <a:solidFill>
                    <a:srgbClr val="414042"/>
                  </a:solidFill>
                  <a:prstDash val="solid"/>
                  <a:round/>
                </a:ln>
              </p:spPr>
              <p:txBody>
                <a:bodyPr rtlCol="0" anchor="ctr"/>
                <a:lstStyle/>
                <a:p>
                  <a:endParaRPr lang="en-US"/>
                </a:p>
              </p:txBody>
            </p:sp>
          </p:grpSp>
          <p:grpSp>
            <p:nvGrpSpPr>
              <p:cNvPr id="146" name="Graphic 3">
                <a:extLst>
                  <a:ext uri="{FF2B5EF4-FFF2-40B4-BE49-F238E27FC236}">
                    <a16:creationId xmlns:a16="http://schemas.microsoft.com/office/drawing/2014/main" id="{5730B4E8-64A2-EE8B-036C-A93E08BEB2B7}"/>
                  </a:ext>
                </a:extLst>
              </p:cNvPr>
              <p:cNvGrpSpPr/>
              <p:nvPr/>
            </p:nvGrpSpPr>
            <p:grpSpPr>
              <a:xfrm>
                <a:off x="7204415" y="1469383"/>
                <a:ext cx="351354" cy="374332"/>
                <a:chOff x="7204415" y="1469383"/>
                <a:chExt cx="351354" cy="374332"/>
              </a:xfrm>
              <a:noFill/>
            </p:grpSpPr>
            <p:sp>
              <p:nvSpPr>
                <p:cNvPr id="147" name="Freeform: Shape 146">
                  <a:extLst>
                    <a:ext uri="{FF2B5EF4-FFF2-40B4-BE49-F238E27FC236}">
                      <a16:creationId xmlns:a16="http://schemas.microsoft.com/office/drawing/2014/main" id="{95E34375-D534-FAE9-1478-92D20247FA0B}"/>
                    </a:ext>
                  </a:extLst>
                </p:cNvPr>
                <p:cNvSpPr/>
                <p:nvPr/>
              </p:nvSpPr>
              <p:spPr>
                <a:xfrm>
                  <a:off x="7204415" y="1582312"/>
                  <a:ext cx="351354" cy="261404"/>
                </a:xfrm>
                <a:custGeom>
                  <a:avLst/>
                  <a:gdLst>
                    <a:gd name="connsiteX0" fmla="*/ 350787 w 351354"/>
                    <a:gd name="connsiteY0" fmla="*/ 0 h 261404"/>
                    <a:gd name="connsiteX1" fmla="*/ 349129 w 351354"/>
                    <a:gd name="connsiteY1" fmla="*/ 40691 h 261404"/>
                    <a:gd name="connsiteX2" fmla="*/ 236258 w 351354"/>
                    <a:gd name="connsiteY2" fmla="*/ 197168 h 261404"/>
                    <a:gd name="connsiteX3" fmla="*/ 113786 w 351354"/>
                    <a:gd name="connsiteY3" fmla="*/ 206540 h 261404"/>
                    <a:gd name="connsiteX4" fmla="*/ 113786 w 351354"/>
                    <a:gd name="connsiteY4" fmla="*/ 261404 h 261404"/>
                    <a:gd name="connsiteX5" fmla="*/ 0 w 351354"/>
                    <a:gd name="connsiteY5" fmla="*/ 136646 h 261404"/>
                    <a:gd name="connsiteX6" fmla="*/ 113786 w 351354"/>
                    <a:gd name="connsiteY6" fmla="*/ 11887 h 261404"/>
                    <a:gd name="connsiteX7" fmla="*/ 113786 w 351354"/>
                    <a:gd name="connsiteY7" fmla="*/ 69780 h 261404"/>
                    <a:gd name="connsiteX8" fmla="*/ 200940 w 351354"/>
                    <a:gd name="connsiteY8" fmla="*/ 69780 h 261404"/>
                    <a:gd name="connsiteX9" fmla="*/ 350787 w 351354"/>
                    <a:gd name="connsiteY9" fmla="*/ 0 h 261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1354" h="261404">
                      <a:moveTo>
                        <a:pt x="350787" y="0"/>
                      </a:moveTo>
                      <a:cubicBezTo>
                        <a:pt x="350787" y="0"/>
                        <a:pt x="352844" y="19774"/>
                        <a:pt x="349129" y="40691"/>
                      </a:cubicBezTo>
                      <a:cubicBezTo>
                        <a:pt x="344272" y="72466"/>
                        <a:pt x="329241" y="158134"/>
                        <a:pt x="236258" y="197168"/>
                      </a:cubicBezTo>
                      <a:lnTo>
                        <a:pt x="113786" y="206540"/>
                      </a:lnTo>
                      <a:cubicBezTo>
                        <a:pt x="113786" y="206540"/>
                        <a:pt x="113786" y="261404"/>
                        <a:pt x="113786" y="261404"/>
                      </a:cubicBezTo>
                      <a:lnTo>
                        <a:pt x="0" y="136646"/>
                      </a:lnTo>
                      <a:lnTo>
                        <a:pt x="113786" y="11887"/>
                      </a:lnTo>
                      <a:lnTo>
                        <a:pt x="113786" y="69780"/>
                      </a:lnTo>
                      <a:lnTo>
                        <a:pt x="200940" y="69780"/>
                      </a:lnTo>
                      <a:cubicBezTo>
                        <a:pt x="200940" y="69780"/>
                        <a:pt x="298437" y="76524"/>
                        <a:pt x="350787" y="0"/>
                      </a:cubicBezTo>
                    </a:path>
                  </a:pathLst>
                </a:custGeom>
                <a:noFill/>
                <a:ln w="25525" cap="rnd">
                  <a:solidFill>
                    <a:srgbClr val="414042"/>
                  </a:solidFill>
                  <a:prstDash val="solid"/>
                  <a:round/>
                </a:ln>
              </p:spPr>
              <p:txBody>
                <a:bodyPr rtlCol="0" anchor="ctr"/>
                <a:lstStyle/>
                <a:p>
                  <a:endParaRPr lang="en-US"/>
                </a:p>
              </p:txBody>
            </p:sp>
            <p:sp>
              <p:nvSpPr>
                <p:cNvPr id="148" name="Freeform: Shape 147">
                  <a:extLst>
                    <a:ext uri="{FF2B5EF4-FFF2-40B4-BE49-F238E27FC236}">
                      <a16:creationId xmlns:a16="http://schemas.microsoft.com/office/drawing/2014/main" id="{DFF862EC-09C4-853E-4300-2187955B66BC}"/>
                    </a:ext>
                  </a:extLst>
                </p:cNvPr>
                <p:cNvSpPr/>
                <p:nvPr/>
              </p:nvSpPr>
              <p:spPr>
                <a:xfrm>
                  <a:off x="7381809" y="1469383"/>
                  <a:ext cx="173392" cy="180136"/>
                </a:xfrm>
                <a:custGeom>
                  <a:avLst/>
                  <a:gdLst>
                    <a:gd name="connsiteX0" fmla="*/ 173393 w 173392"/>
                    <a:gd name="connsiteY0" fmla="*/ 112928 h 180136"/>
                    <a:gd name="connsiteX1" fmla="*/ 117672 w 173392"/>
                    <a:gd name="connsiteY1" fmla="*/ 0 h 180136"/>
                    <a:gd name="connsiteX2" fmla="*/ 0 w 173392"/>
                    <a:gd name="connsiteY2" fmla="*/ 67380 h 180136"/>
                    <a:gd name="connsiteX3" fmla="*/ 61722 w 173392"/>
                    <a:gd name="connsiteY3" fmla="*/ 180137 h 180136"/>
                    <a:gd name="connsiteX4" fmla="*/ 173393 w 173392"/>
                    <a:gd name="connsiteY4" fmla="*/ 112928 h 1801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392" h="180136">
                      <a:moveTo>
                        <a:pt x="173393" y="112928"/>
                      </a:moveTo>
                      <a:cubicBezTo>
                        <a:pt x="168935" y="96812"/>
                        <a:pt x="117672" y="0"/>
                        <a:pt x="117672" y="0"/>
                      </a:cubicBezTo>
                      <a:lnTo>
                        <a:pt x="0" y="67380"/>
                      </a:lnTo>
                      <a:lnTo>
                        <a:pt x="61722" y="180137"/>
                      </a:lnTo>
                      <a:cubicBezTo>
                        <a:pt x="61779" y="180080"/>
                        <a:pt x="130244" y="173736"/>
                        <a:pt x="173393" y="112928"/>
                      </a:cubicBezTo>
                      <a:close/>
                    </a:path>
                  </a:pathLst>
                </a:custGeom>
                <a:noFill/>
                <a:ln w="25525" cap="rnd">
                  <a:solidFill>
                    <a:srgbClr val="414042"/>
                  </a:solidFill>
                  <a:prstDash val="solid"/>
                  <a:round/>
                </a:ln>
              </p:spPr>
              <p:txBody>
                <a:bodyPr rtlCol="0" anchor="ctr"/>
                <a:lstStyle/>
                <a:p>
                  <a:endParaRPr lang="en-US"/>
                </a:p>
              </p:txBody>
            </p:sp>
          </p:grpSp>
        </p:grpSp>
      </p:grpSp>
      <p:grpSp>
        <p:nvGrpSpPr>
          <p:cNvPr id="149" name="Graphic 3">
            <a:extLst>
              <a:ext uri="{FF2B5EF4-FFF2-40B4-BE49-F238E27FC236}">
                <a16:creationId xmlns:a16="http://schemas.microsoft.com/office/drawing/2014/main" id="{EDDFBFD8-9E7F-4EF0-1E06-1085D2A119B4}"/>
              </a:ext>
            </a:extLst>
          </p:cNvPr>
          <p:cNvGrpSpPr/>
          <p:nvPr/>
        </p:nvGrpSpPr>
        <p:grpSpPr>
          <a:xfrm>
            <a:off x="7432478" y="4256766"/>
            <a:ext cx="674248" cy="872089"/>
            <a:chOff x="6951333" y="4506906"/>
            <a:chExt cx="586379" cy="758437"/>
          </a:xfrm>
        </p:grpSpPr>
        <p:sp>
          <p:nvSpPr>
            <p:cNvPr id="150" name="Freeform: Shape 149">
              <a:extLst>
                <a:ext uri="{FF2B5EF4-FFF2-40B4-BE49-F238E27FC236}">
                  <a16:creationId xmlns:a16="http://schemas.microsoft.com/office/drawing/2014/main" id="{C84685EB-55D3-4F50-757D-085865F8A55D}"/>
                </a:ext>
              </a:extLst>
            </p:cNvPr>
            <p:cNvSpPr/>
            <p:nvPr/>
          </p:nvSpPr>
          <p:spPr>
            <a:xfrm>
              <a:off x="6999589" y="4506906"/>
              <a:ext cx="538123" cy="746836"/>
            </a:xfrm>
            <a:custGeom>
              <a:avLst/>
              <a:gdLst>
                <a:gd name="connsiteX0" fmla="*/ 432168 w 538123"/>
                <a:gd name="connsiteY0" fmla="*/ 230029 h 746836"/>
                <a:gd name="connsiteX1" fmla="*/ 269062 w 538123"/>
                <a:gd name="connsiteY1" fmla="*/ 0 h 746836"/>
                <a:gd name="connsiteX2" fmla="*/ 105956 w 538123"/>
                <a:gd name="connsiteY2" fmla="*/ 230029 h 746836"/>
                <a:gd name="connsiteX3" fmla="*/ 24574 w 538123"/>
                <a:gd name="connsiteY3" fmla="*/ 582359 h 746836"/>
                <a:gd name="connsiteX4" fmla="*/ 24631 w 538123"/>
                <a:gd name="connsiteY4" fmla="*/ 582359 h 746836"/>
                <a:gd name="connsiteX5" fmla="*/ 269062 w 538123"/>
                <a:gd name="connsiteY5" fmla="*/ 746836 h 746836"/>
                <a:gd name="connsiteX6" fmla="*/ 513493 w 538123"/>
                <a:gd name="connsiteY6" fmla="*/ 582359 h 746836"/>
                <a:gd name="connsiteX7" fmla="*/ 513550 w 538123"/>
                <a:gd name="connsiteY7" fmla="*/ 582359 h 746836"/>
                <a:gd name="connsiteX8" fmla="*/ 432168 w 538123"/>
                <a:gd name="connsiteY8" fmla="*/ 230029 h 746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8123" h="746836">
                  <a:moveTo>
                    <a:pt x="432168" y="230029"/>
                  </a:moveTo>
                  <a:cubicBezTo>
                    <a:pt x="275291" y="35376"/>
                    <a:pt x="269062" y="0"/>
                    <a:pt x="269062" y="0"/>
                  </a:cubicBezTo>
                  <a:cubicBezTo>
                    <a:pt x="269062" y="0"/>
                    <a:pt x="262833" y="35376"/>
                    <a:pt x="105956" y="230029"/>
                  </a:cubicBezTo>
                  <a:cubicBezTo>
                    <a:pt x="105956" y="230029"/>
                    <a:pt x="-61437" y="397421"/>
                    <a:pt x="24574" y="582359"/>
                  </a:cubicBezTo>
                  <a:lnTo>
                    <a:pt x="24631" y="582359"/>
                  </a:lnTo>
                  <a:cubicBezTo>
                    <a:pt x="63893" y="678828"/>
                    <a:pt x="158534" y="746836"/>
                    <a:pt x="269062" y="746836"/>
                  </a:cubicBezTo>
                  <a:cubicBezTo>
                    <a:pt x="379647" y="746836"/>
                    <a:pt x="474231" y="678828"/>
                    <a:pt x="513493" y="582359"/>
                  </a:cubicBezTo>
                  <a:lnTo>
                    <a:pt x="513550" y="582359"/>
                  </a:lnTo>
                  <a:cubicBezTo>
                    <a:pt x="599560" y="397421"/>
                    <a:pt x="432168" y="230029"/>
                    <a:pt x="432168" y="230029"/>
                  </a:cubicBezTo>
                  <a:close/>
                </a:path>
              </a:pathLst>
            </a:custGeom>
            <a:solidFill>
              <a:srgbClr val="A7D3BF"/>
            </a:solidFill>
            <a:ln w="5715" cap="flat">
              <a:noFill/>
              <a:prstDash val="solid"/>
              <a:miter/>
            </a:ln>
          </p:spPr>
          <p:txBody>
            <a:bodyPr rtlCol="0" anchor="ctr"/>
            <a:lstStyle/>
            <a:p>
              <a:endParaRPr lang="en-US"/>
            </a:p>
          </p:txBody>
        </p:sp>
        <p:grpSp>
          <p:nvGrpSpPr>
            <p:cNvPr id="151" name="Graphic 3">
              <a:extLst>
                <a:ext uri="{FF2B5EF4-FFF2-40B4-BE49-F238E27FC236}">
                  <a16:creationId xmlns:a16="http://schemas.microsoft.com/office/drawing/2014/main" id="{FCDD6900-A2B5-3869-1D6F-F7AAB8DF9B71}"/>
                </a:ext>
              </a:extLst>
            </p:cNvPr>
            <p:cNvGrpSpPr/>
            <p:nvPr/>
          </p:nvGrpSpPr>
          <p:grpSpPr>
            <a:xfrm>
              <a:off x="6951333" y="4522736"/>
              <a:ext cx="535074" cy="742607"/>
              <a:chOff x="6951333" y="4522736"/>
              <a:chExt cx="535074" cy="742607"/>
            </a:xfrm>
            <a:noFill/>
          </p:grpSpPr>
          <p:sp>
            <p:nvSpPr>
              <p:cNvPr id="152" name="Freeform: Shape 151">
                <a:extLst>
                  <a:ext uri="{FF2B5EF4-FFF2-40B4-BE49-F238E27FC236}">
                    <a16:creationId xmlns:a16="http://schemas.microsoft.com/office/drawing/2014/main" id="{72332CAD-F2AB-442A-5F4B-E58D9783DDE8}"/>
                  </a:ext>
                </a:extLst>
              </p:cNvPr>
              <p:cNvSpPr/>
              <p:nvPr/>
            </p:nvSpPr>
            <p:spPr>
              <a:xfrm>
                <a:off x="6951333" y="4522736"/>
                <a:ext cx="535074" cy="742607"/>
              </a:xfrm>
              <a:custGeom>
                <a:avLst/>
                <a:gdLst>
                  <a:gd name="connsiteX0" fmla="*/ 429675 w 535074"/>
                  <a:gd name="connsiteY0" fmla="*/ 228714 h 742607"/>
                  <a:gd name="connsiteX1" fmla="*/ 267483 w 535074"/>
                  <a:gd name="connsiteY1" fmla="*/ 0 h 742607"/>
                  <a:gd name="connsiteX2" fmla="*/ 105348 w 535074"/>
                  <a:gd name="connsiteY2" fmla="*/ 228714 h 742607"/>
                  <a:gd name="connsiteX3" fmla="*/ 24424 w 535074"/>
                  <a:gd name="connsiteY3" fmla="*/ 579044 h 742607"/>
                  <a:gd name="connsiteX4" fmla="*/ 24481 w 535074"/>
                  <a:gd name="connsiteY4" fmla="*/ 579044 h 742607"/>
                  <a:gd name="connsiteX5" fmla="*/ 267540 w 535074"/>
                  <a:gd name="connsiteY5" fmla="*/ 742607 h 742607"/>
                  <a:gd name="connsiteX6" fmla="*/ 510599 w 535074"/>
                  <a:gd name="connsiteY6" fmla="*/ 579044 h 742607"/>
                  <a:gd name="connsiteX7" fmla="*/ 510656 w 535074"/>
                  <a:gd name="connsiteY7" fmla="*/ 579044 h 742607"/>
                  <a:gd name="connsiteX8" fmla="*/ 429675 w 535074"/>
                  <a:gd name="connsiteY8" fmla="*/ 228714 h 742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074" h="742607">
                    <a:moveTo>
                      <a:pt x="429675" y="228714"/>
                    </a:moveTo>
                    <a:cubicBezTo>
                      <a:pt x="273712" y="35204"/>
                      <a:pt x="267483" y="0"/>
                      <a:pt x="267483" y="0"/>
                    </a:cubicBezTo>
                    <a:cubicBezTo>
                      <a:pt x="267483" y="0"/>
                      <a:pt x="261311" y="35147"/>
                      <a:pt x="105348" y="228714"/>
                    </a:cubicBezTo>
                    <a:cubicBezTo>
                      <a:pt x="105348" y="228714"/>
                      <a:pt x="-61072" y="395135"/>
                      <a:pt x="24424" y="579044"/>
                    </a:cubicBezTo>
                    <a:lnTo>
                      <a:pt x="24481" y="579044"/>
                    </a:lnTo>
                    <a:cubicBezTo>
                      <a:pt x="63515" y="674941"/>
                      <a:pt x="157584" y="742607"/>
                      <a:pt x="267540" y="742607"/>
                    </a:cubicBezTo>
                    <a:cubicBezTo>
                      <a:pt x="377497" y="742607"/>
                      <a:pt x="471566" y="674941"/>
                      <a:pt x="510599" y="579044"/>
                    </a:cubicBezTo>
                    <a:lnTo>
                      <a:pt x="510656" y="579044"/>
                    </a:lnTo>
                    <a:cubicBezTo>
                      <a:pt x="596153" y="395135"/>
                      <a:pt x="429675" y="228714"/>
                      <a:pt x="429675" y="228714"/>
                    </a:cubicBezTo>
                    <a:close/>
                  </a:path>
                </a:pathLst>
              </a:custGeom>
              <a:noFill/>
              <a:ln w="25525" cap="rnd">
                <a:solidFill>
                  <a:srgbClr val="414042"/>
                </a:solidFill>
                <a:prstDash val="solid"/>
                <a:round/>
              </a:ln>
            </p:spPr>
            <p:txBody>
              <a:bodyPr rtlCol="0" anchor="ctr"/>
              <a:lstStyle/>
              <a:p>
                <a:endParaRPr lang="en-US"/>
              </a:p>
            </p:txBody>
          </p:sp>
          <p:sp>
            <p:nvSpPr>
              <p:cNvPr id="153" name="Freeform: Shape 152">
                <a:extLst>
                  <a:ext uri="{FF2B5EF4-FFF2-40B4-BE49-F238E27FC236}">
                    <a16:creationId xmlns:a16="http://schemas.microsoft.com/office/drawing/2014/main" id="{1D6A26AD-F664-D4E6-7FC0-F9552771CC8B}"/>
                  </a:ext>
                </a:extLst>
              </p:cNvPr>
              <p:cNvSpPr/>
              <p:nvPr/>
            </p:nvSpPr>
            <p:spPr>
              <a:xfrm>
                <a:off x="7032393" y="4981765"/>
                <a:ext cx="186480" cy="186480"/>
              </a:xfrm>
              <a:custGeom>
                <a:avLst/>
                <a:gdLst>
                  <a:gd name="connsiteX0" fmla="*/ 186481 w 186480"/>
                  <a:gd name="connsiteY0" fmla="*/ 186480 h 186480"/>
                  <a:gd name="connsiteX1" fmla="*/ 0 w 186480"/>
                  <a:gd name="connsiteY1" fmla="*/ 0 h 186480"/>
                </a:gdLst>
                <a:ahLst/>
                <a:cxnLst>
                  <a:cxn ang="0">
                    <a:pos x="connsiteX0" y="connsiteY0"/>
                  </a:cxn>
                  <a:cxn ang="0">
                    <a:pos x="connsiteX1" y="connsiteY1"/>
                  </a:cxn>
                </a:cxnLst>
                <a:rect l="l" t="t" r="r" b="b"/>
                <a:pathLst>
                  <a:path w="186480" h="186480">
                    <a:moveTo>
                      <a:pt x="186481" y="186480"/>
                    </a:moveTo>
                    <a:cubicBezTo>
                      <a:pt x="83496" y="186480"/>
                      <a:pt x="0" y="102984"/>
                      <a:pt x="0" y="0"/>
                    </a:cubicBezTo>
                  </a:path>
                </a:pathLst>
              </a:custGeom>
              <a:noFill/>
              <a:ln w="25525" cap="rnd">
                <a:solidFill>
                  <a:srgbClr val="414042"/>
                </a:solidFill>
                <a:prstDash val="solid"/>
                <a:round/>
              </a:ln>
            </p:spPr>
            <p:txBody>
              <a:bodyPr rtlCol="0" anchor="ctr"/>
              <a:lstStyle/>
              <a:p>
                <a:endParaRPr lang="en-US"/>
              </a:p>
            </p:txBody>
          </p:sp>
        </p:grpSp>
      </p:grpSp>
      <p:grpSp>
        <p:nvGrpSpPr>
          <p:cNvPr id="154" name="Graphic 3">
            <a:extLst>
              <a:ext uri="{FF2B5EF4-FFF2-40B4-BE49-F238E27FC236}">
                <a16:creationId xmlns:a16="http://schemas.microsoft.com/office/drawing/2014/main" id="{38DB4582-F3AD-9236-82DE-A95000833A8D}"/>
              </a:ext>
            </a:extLst>
          </p:cNvPr>
          <p:cNvGrpSpPr/>
          <p:nvPr/>
        </p:nvGrpSpPr>
        <p:grpSpPr>
          <a:xfrm>
            <a:off x="6127095" y="5562896"/>
            <a:ext cx="444883" cy="848234"/>
            <a:chOff x="5816070" y="5642819"/>
            <a:chExt cx="386905" cy="737691"/>
          </a:xfrm>
        </p:grpSpPr>
        <p:sp>
          <p:nvSpPr>
            <p:cNvPr id="155" name="Freeform: Shape 154">
              <a:extLst>
                <a:ext uri="{FF2B5EF4-FFF2-40B4-BE49-F238E27FC236}">
                  <a16:creationId xmlns:a16="http://schemas.microsoft.com/office/drawing/2014/main" id="{3B73BB27-C955-7EDD-4A20-6235DE2F0DBA}"/>
                </a:ext>
              </a:extLst>
            </p:cNvPr>
            <p:cNvSpPr/>
            <p:nvPr/>
          </p:nvSpPr>
          <p:spPr>
            <a:xfrm>
              <a:off x="5845445" y="5661678"/>
              <a:ext cx="357530" cy="718832"/>
            </a:xfrm>
            <a:custGeom>
              <a:avLst/>
              <a:gdLst>
                <a:gd name="connsiteX0" fmla="*/ 70695 w 357530"/>
                <a:gd name="connsiteY0" fmla="*/ 0 h 718832"/>
                <a:gd name="connsiteX1" fmla="*/ 345415 w 357530"/>
                <a:gd name="connsiteY1" fmla="*/ 0 h 718832"/>
                <a:gd name="connsiteX2" fmla="*/ 213741 w 357530"/>
                <a:gd name="connsiteY2" fmla="*/ 287350 h 718832"/>
                <a:gd name="connsiteX3" fmla="*/ 357530 w 357530"/>
                <a:gd name="connsiteY3" fmla="*/ 287350 h 718832"/>
                <a:gd name="connsiteX4" fmla="*/ 69152 w 357530"/>
                <a:gd name="connsiteY4" fmla="*/ 718833 h 718832"/>
                <a:gd name="connsiteX5" fmla="*/ 116815 w 357530"/>
                <a:gd name="connsiteY5" fmla="*/ 420110 h 718832"/>
                <a:gd name="connsiteX6" fmla="*/ 0 w 357530"/>
                <a:gd name="connsiteY6" fmla="*/ 420110 h 718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530" h="718832">
                  <a:moveTo>
                    <a:pt x="70695" y="0"/>
                  </a:moveTo>
                  <a:lnTo>
                    <a:pt x="345415" y="0"/>
                  </a:lnTo>
                  <a:lnTo>
                    <a:pt x="213741" y="287350"/>
                  </a:lnTo>
                  <a:lnTo>
                    <a:pt x="357530" y="287350"/>
                  </a:lnTo>
                  <a:lnTo>
                    <a:pt x="69152" y="718833"/>
                  </a:lnTo>
                  <a:lnTo>
                    <a:pt x="116815" y="420110"/>
                  </a:lnTo>
                  <a:lnTo>
                    <a:pt x="0" y="420110"/>
                  </a:lnTo>
                  <a:close/>
                </a:path>
              </a:pathLst>
            </a:custGeom>
            <a:solidFill>
              <a:srgbClr val="A7D3BF"/>
            </a:solidFill>
            <a:ln w="5715"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CB6DE415-621B-C2A9-4F5B-918BC066A359}"/>
                </a:ext>
              </a:extLst>
            </p:cNvPr>
            <p:cNvSpPr/>
            <p:nvPr/>
          </p:nvSpPr>
          <p:spPr>
            <a:xfrm>
              <a:off x="5816070" y="5642819"/>
              <a:ext cx="357530" cy="718775"/>
            </a:xfrm>
            <a:custGeom>
              <a:avLst/>
              <a:gdLst>
                <a:gd name="connsiteX0" fmla="*/ 70695 w 357530"/>
                <a:gd name="connsiteY0" fmla="*/ 0 h 718775"/>
                <a:gd name="connsiteX1" fmla="*/ 345415 w 357530"/>
                <a:gd name="connsiteY1" fmla="*/ 0 h 718775"/>
                <a:gd name="connsiteX2" fmla="*/ 213684 w 357530"/>
                <a:gd name="connsiteY2" fmla="*/ 287350 h 718775"/>
                <a:gd name="connsiteX3" fmla="*/ 357530 w 357530"/>
                <a:gd name="connsiteY3" fmla="*/ 287350 h 718775"/>
                <a:gd name="connsiteX4" fmla="*/ 69094 w 357530"/>
                <a:gd name="connsiteY4" fmla="*/ 718776 h 718775"/>
                <a:gd name="connsiteX5" fmla="*/ 116815 w 357530"/>
                <a:gd name="connsiteY5" fmla="*/ 420110 h 718775"/>
                <a:gd name="connsiteX6" fmla="*/ 0 w 357530"/>
                <a:gd name="connsiteY6" fmla="*/ 420110 h 71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7530" h="718775">
                  <a:moveTo>
                    <a:pt x="70695" y="0"/>
                  </a:moveTo>
                  <a:lnTo>
                    <a:pt x="345415" y="0"/>
                  </a:lnTo>
                  <a:lnTo>
                    <a:pt x="213684" y="287350"/>
                  </a:lnTo>
                  <a:lnTo>
                    <a:pt x="357530" y="287350"/>
                  </a:lnTo>
                  <a:lnTo>
                    <a:pt x="69094" y="718776"/>
                  </a:lnTo>
                  <a:lnTo>
                    <a:pt x="116815" y="420110"/>
                  </a:lnTo>
                  <a:lnTo>
                    <a:pt x="0" y="420110"/>
                  </a:lnTo>
                  <a:close/>
                </a:path>
              </a:pathLst>
            </a:custGeom>
            <a:noFill/>
            <a:ln w="25525" cap="rnd">
              <a:solidFill>
                <a:srgbClr val="414042"/>
              </a:solidFill>
              <a:prstDash val="solid"/>
              <a:round/>
            </a:ln>
          </p:spPr>
          <p:txBody>
            <a:bodyPr rtlCol="0" anchor="ctr"/>
            <a:lstStyle/>
            <a:p>
              <a:endParaRPr lang="en-US"/>
            </a:p>
          </p:txBody>
        </p:sp>
      </p:grpSp>
      <p:grpSp>
        <p:nvGrpSpPr>
          <p:cNvPr id="157" name="Graphic 3">
            <a:extLst>
              <a:ext uri="{FF2B5EF4-FFF2-40B4-BE49-F238E27FC236}">
                <a16:creationId xmlns:a16="http://schemas.microsoft.com/office/drawing/2014/main" id="{6BB3E7D1-0226-1B6C-439C-37DDF794B6A8}"/>
              </a:ext>
            </a:extLst>
          </p:cNvPr>
          <p:cNvGrpSpPr/>
          <p:nvPr/>
        </p:nvGrpSpPr>
        <p:grpSpPr>
          <a:xfrm>
            <a:off x="5938628" y="3034547"/>
            <a:ext cx="821835" cy="768726"/>
            <a:chOff x="5652164" y="3443968"/>
            <a:chExt cx="714732" cy="668545"/>
          </a:xfrm>
        </p:grpSpPr>
        <p:grpSp>
          <p:nvGrpSpPr>
            <p:cNvPr id="158" name="Graphic 3">
              <a:extLst>
                <a:ext uri="{FF2B5EF4-FFF2-40B4-BE49-F238E27FC236}">
                  <a16:creationId xmlns:a16="http://schemas.microsoft.com/office/drawing/2014/main" id="{380BA0D6-AD5E-97E7-E6AF-212722A84AFE}"/>
                </a:ext>
              </a:extLst>
            </p:cNvPr>
            <p:cNvGrpSpPr/>
            <p:nvPr/>
          </p:nvGrpSpPr>
          <p:grpSpPr>
            <a:xfrm>
              <a:off x="5652164" y="3476429"/>
              <a:ext cx="696159" cy="636084"/>
              <a:chOff x="5652164" y="3476429"/>
              <a:chExt cx="696159" cy="636084"/>
            </a:xfrm>
            <a:solidFill>
              <a:srgbClr val="A6C498"/>
            </a:solidFill>
          </p:grpSpPr>
          <p:sp>
            <p:nvSpPr>
              <p:cNvPr id="159" name="Freeform: Shape 158">
                <a:extLst>
                  <a:ext uri="{FF2B5EF4-FFF2-40B4-BE49-F238E27FC236}">
                    <a16:creationId xmlns:a16="http://schemas.microsoft.com/office/drawing/2014/main" id="{E06EF279-0175-0A66-0F34-00586227B068}"/>
                  </a:ext>
                </a:extLst>
              </p:cNvPr>
              <p:cNvSpPr/>
              <p:nvPr/>
            </p:nvSpPr>
            <p:spPr>
              <a:xfrm>
                <a:off x="5775493" y="3476429"/>
                <a:ext cx="385876" cy="221380"/>
              </a:xfrm>
              <a:custGeom>
                <a:avLst/>
                <a:gdLst>
                  <a:gd name="connsiteX0" fmla="*/ 385877 w 385876"/>
                  <a:gd name="connsiteY0" fmla="*/ 22922 h 221380"/>
                  <a:gd name="connsiteX1" fmla="*/ 149219 w 385876"/>
                  <a:gd name="connsiteY1" fmla="*/ 14464 h 221380"/>
                  <a:gd name="connsiteX2" fmla="*/ 0 w 385876"/>
                  <a:gd name="connsiteY2" fmla="*/ 204259 h 221380"/>
                  <a:gd name="connsiteX3" fmla="*/ 233915 w 385876"/>
                  <a:gd name="connsiteY3" fmla="*/ 201973 h 221380"/>
                  <a:gd name="connsiteX4" fmla="*/ 385877 w 385876"/>
                  <a:gd name="connsiteY4" fmla="*/ 22922 h 221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876" h="221380">
                    <a:moveTo>
                      <a:pt x="385877" y="22922"/>
                    </a:moveTo>
                    <a:cubicBezTo>
                      <a:pt x="322383" y="23379"/>
                      <a:pt x="263062" y="-22626"/>
                      <a:pt x="149219" y="14464"/>
                    </a:cubicBezTo>
                    <a:cubicBezTo>
                      <a:pt x="149219" y="14464"/>
                      <a:pt x="44920" y="52297"/>
                      <a:pt x="0" y="204259"/>
                    </a:cubicBezTo>
                    <a:cubicBezTo>
                      <a:pt x="0" y="204259"/>
                      <a:pt x="156134" y="244264"/>
                      <a:pt x="233915" y="201973"/>
                    </a:cubicBezTo>
                    <a:cubicBezTo>
                      <a:pt x="337414" y="153281"/>
                      <a:pt x="385534" y="22979"/>
                      <a:pt x="385877" y="22922"/>
                    </a:cubicBezTo>
                    <a:close/>
                  </a:path>
                </a:pathLst>
              </a:custGeom>
              <a:solidFill>
                <a:srgbClr val="A6C498"/>
              </a:solidFill>
              <a:ln w="5715"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923FF3E4-283C-C6CF-311F-95C6ED2482FB}"/>
                  </a:ext>
                </a:extLst>
              </p:cNvPr>
              <p:cNvSpPr/>
              <p:nvPr/>
            </p:nvSpPr>
            <p:spPr>
              <a:xfrm>
                <a:off x="5652164" y="3842388"/>
                <a:ext cx="349986" cy="258058"/>
              </a:xfrm>
              <a:custGeom>
                <a:avLst/>
                <a:gdLst>
                  <a:gd name="connsiteX0" fmla="*/ 0 w 349986"/>
                  <a:gd name="connsiteY0" fmla="*/ 3864 h 258058"/>
                  <a:gd name="connsiteX1" fmla="*/ 110985 w 349986"/>
                  <a:gd name="connsiteY1" fmla="*/ 213033 h 258058"/>
                  <a:gd name="connsiteX2" fmla="*/ 349987 w 349986"/>
                  <a:gd name="connsiteY2" fmla="*/ 247380 h 258058"/>
                  <a:gd name="connsiteX3" fmla="*/ 231057 w 349986"/>
                  <a:gd name="connsiteY3" fmla="*/ 45983 h 258058"/>
                  <a:gd name="connsiteX4" fmla="*/ 0 w 349986"/>
                  <a:gd name="connsiteY4" fmla="*/ 3864 h 258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86" h="258058">
                    <a:moveTo>
                      <a:pt x="0" y="3864"/>
                    </a:moveTo>
                    <a:cubicBezTo>
                      <a:pt x="32118" y="58614"/>
                      <a:pt x="21945" y="132965"/>
                      <a:pt x="110985" y="213033"/>
                    </a:cubicBezTo>
                    <a:cubicBezTo>
                      <a:pt x="110985" y="213033"/>
                      <a:pt x="195910" y="284470"/>
                      <a:pt x="349987" y="247380"/>
                    </a:cubicBezTo>
                    <a:cubicBezTo>
                      <a:pt x="349987" y="247380"/>
                      <a:pt x="306552" y="92161"/>
                      <a:pt x="231057" y="45983"/>
                    </a:cubicBezTo>
                    <a:cubicBezTo>
                      <a:pt x="137160" y="-19282"/>
                      <a:pt x="228" y="4149"/>
                      <a:pt x="0" y="3864"/>
                    </a:cubicBezTo>
                    <a:close/>
                  </a:path>
                </a:pathLst>
              </a:custGeom>
              <a:solidFill>
                <a:srgbClr val="A6C498"/>
              </a:solidFill>
              <a:ln w="5715"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0C752A60-3B17-C6F2-E624-8657083682EB}"/>
                  </a:ext>
                </a:extLst>
              </p:cNvPr>
              <p:cNvSpPr/>
              <p:nvPr/>
            </p:nvSpPr>
            <p:spPr>
              <a:xfrm>
                <a:off x="6141515" y="3687660"/>
                <a:ext cx="206807" cy="424852"/>
              </a:xfrm>
              <a:custGeom>
                <a:avLst/>
                <a:gdLst>
                  <a:gd name="connsiteX0" fmla="*/ 79862 w 206807"/>
                  <a:gd name="connsiteY0" fmla="*/ 424853 h 424852"/>
                  <a:gd name="connsiteX1" fmla="*/ 205478 w 206807"/>
                  <a:gd name="connsiteY1" fmla="*/ 224142 h 424852"/>
                  <a:gd name="connsiteX2" fmla="*/ 115696 w 206807"/>
                  <a:gd name="connsiteY2" fmla="*/ 0 h 424852"/>
                  <a:gd name="connsiteX3" fmla="*/ 710 w 206807"/>
                  <a:gd name="connsiteY3" fmla="*/ 203740 h 424852"/>
                  <a:gd name="connsiteX4" fmla="*/ 79862 w 206807"/>
                  <a:gd name="connsiteY4" fmla="*/ 424853 h 424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07" h="424852">
                    <a:moveTo>
                      <a:pt x="79862" y="424853"/>
                    </a:moveTo>
                    <a:cubicBezTo>
                      <a:pt x="111180" y="369646"/>
                      <a:pt x="180732" y="341242"/>
                      <a:pt x="205478" y="224142"/>
                    </a:cubicBezTo>
                    <a:cubicBezTo>
                      <a:pt x="205478" y="224142"/>
                      <a:pt x="224852" y="114871"/>
                      <a:pt x="115696" y="0"/>
                    </a:cubicBezTo>
                    <a:cubicBezTo>
                      <a:pt x="115696" y="0"/>
                      <a:pt x="2996" y="115214"/>
                      <a:pt x="710" y="203740"/>
                    </a:cubicBezTo>
                    <a:cubicBezTo>
                      <a:pt x="-8777" y="317697"/>
                      <a:pt x="79977" y="424510"/>
                      <a:pt x="79862" y="424853"/>
                    </a:cubicBezTo>
                    <a:close/>
                  </a:path>
                </a:pathLst>
              </a:custGeom>
              <a:solidFill>
                <a:srgbClr val="A6C498"/>
              </a:solidFill>
              <a:ln w="5715" cap="flat">
                <a:noFill/>
                <a:prstDash val="solid"/>
                <a:miter/>
              </a:ln>
            </p:spPr>
            <p:txBody>
              <a:bodyPr rtlCol="0" anchor="ctr"/>
              <a:lstStyle/>
              <a:p>
                <a:endParaRPr lang="en-US"/>
              </a:p>
            </p:txBody>
          </p:sp>
        </p:grpSp>
        <p:grpSp>
          <p:nvGrpSpPr>
            <p:cNvPr id="162" name="Graphic 3">
              <a:extLst>
                <a:ext uri="{FF2B5EF4-FFF2-40B4-BE49-F238E27FC236}">
                  <a16:creationId xmlns:a16="http://schemas.microsoft.com/office/drawing/2014/main" id="{2A643D70-5E63-FD6C-81B3-89CCCECDB807}"/>
                </a:ext>
              </a:extLst>
            </p:cNvPr>
            <p:cNvGrpSpPr/>
            <p:nvPr/>
          </p:nvGrpSpPr>
          <p:grpSpPr>
            <a:xfrm>
              <a:off x="5670737" y="3443968"/>
              <a:ext cx="696159" cy="636084"/>
              <a:chOff x="5670737" y="3443968"/>
              <a:chExt cx="696159" cy="636084"/>
            </a:xfrm>
            <a:noFill/>
          </p:grpSpPr>
          <p:grpSp>
            <p:nvGrpSpPr>
              <p:cNvPr id="163" name="Graphic 3">
                <a:extLst>
                  <a:ext uri="{FF2B5EF4-FFF2-40B4-BE49-F238E27FC236}">
                    <a16:creationId xmlns:a16="http://schemas.microsoft.com/office/drawing/2014/main" id="{9DB04ECB-12C7-F02E-DA9C-784D6A565C63}"/>
                  </a:ext>
                </a:extLst>
              </p:cNvPr>
              <p:cNvGrpSpPr/>
              <p:nvPr/>
            </p:nvGrpSpPr>
            <p:grpSpPr>
              <a:xfrm>
                <a:off x="5734917" y="3443968"/>
                <a:ext cx="445027" cy="281754"/>
                <a:chOff x="5734917" y="3443968"/>
                <a:chExt cx="445027" cy="281754"/>
              </a:xfrm>
              <a:noFill/>
            </p:grpSpPr>
            <p:sp>
              <p:nvSpPr>
                <p:cNvPr id="164" name="Freeform: Shape 163">
                  <a:extLst>
                    <a:ext uri="{FF2B5EF4-FFF2-40B4-BE49-F238E27FC236}">
                      <a16:creationId xmlns:a16="http://schemas.microsoft.com/office/drawing/2014/main" id="{4B9D37B1-CD75-1FB8-9846-EA2CE657375B}"/>
                    </a:ext>
                  </a:extLst>
                </p:cNvPr>
                <p:cNvSpPr/>
                <p:nvPr/>
              </p:nvSpPr>
              <p:spPr>
                <a:xfrm>
                  <a:off x="5794067" y="3443968"/>
                  <a:ext cx="385876" cy="221380"/>
                </a:xfrm>
                <a:custGeom>
                  <a:avLst/>
                  <a:gdLst>
                    <a:gd name="connsiteX0" fmla="*/ 385877 w 385876"/>
                    <a:gd name="connsiteY0" fmla="*/ 22922 h 221380"/>
                    <a:gd name="connsiteX1" fmla="*/ 149219 w 385876"/>
                    <a:gd name="connsiteY1" fmla="*/ 14464 h 221380"/>
                    <a:gd name="connsiteX2" fmla="*/ 0 w 385876"/>
                    <a:gd name="connsiteY2" fmla="*/ 204259 h 221380"/>
                    <a:gd name="connsiteX3" fmla="*/ 233915 w 385876"/>
                    <a:gd name="connsiteY3" fmla="*/ 201973 h 221380"/>
                    <a:gd name="connsiteX4" fmla="*/ 385877 w 385876"/>
                    <a:gd name="connsiteY4" fmla="*/ 22922 h 221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5876" h="221380">
                      <a:moveTo>
                        <a:pt x="385877" y="22922"/>
                      </a:moveTo>
                      <a:cubicBezTo>
                        <a:pt x="322383" y="23380"/>
                        <a:pt x="263062" y="-22627"/>
                        <a:pt x="149219" y="14464"/>
                      </a:cubicBezTo>
                      <a:cubicBezTo>
                        <a:pt x="149219" y="14464"/>
                        <a:pt x="44920" y="52297"/>
                        <a:pt x="0" y="204259"/>
                      </a:cubicBezTo>
                      <a:cubicBezTo>
                        <a:pt x="0" y="204259"/>
                        <a:pt x="156134" y="244264"/>
                        <a:pt x="233915" y="201973"/>
                      </a:cubicBezTo>
                      <a:cubicBezTo>
                        <a:pt x="337357" y="153224"/>
                        <a:pt x="385534" y="22979"/>
                        <a:pt x="385877" y="22922"/>
                      </a:cubicBezTo>
                      <a:close/>
                    </a:path>
                  </a:pathLst>
                </a:custGeom>
                <a:noFill/>
                <a:ln w="25525" cap="rnd">
                  <a:solidFill>
                    <a:srgbClr val="414042"/>
                  </a:solidFill>
                  <a:prstDash val="solid"/>
                  <a:round/>
                </a:ln>
              </p:spPr>
              <p:txBody>
                <a:bodyPr rtlCol="0" anchor="ctr"/>
                <a:lstStyle/>
                <a:p>
                  <a:endParaRPr lang="en-US"/>
                </a:p>
              </p:txBody>
            </p:sp>
            <p:sp>
              <p:nvSpPr>
                <p:cNvPr id="165" name="Freeform: Shape 164">
                  <a:extLst>
                    <a:ext uri="{FF2B5EF4-FFF2-40B4-BE49-F238E27FC236}">
                      <a16:creationId xmlns:a16="http://schemas.microsoft.com/office/drawing/2014/main" id="{F0934086-01AF-8366-4F4A-B6A8B6F8CE8C}"/>
                    </a:ext>
                  </a:extLst>
                </p:cNvPr>
                <p:cNvSpPr/>
                <p:nvPr/>
              </p:nvSpPr>
              <p:spPr>
                <a:xfrm>
                  <a:off x="5734917" y="3520725"/>
                  <a:ext cx="335013" cy="204997"/>
                </a:xfrm>
                <a:custGeom>
                  <a:avLst/>
                  <a:gdLst>
                    <a:gd name="connsiteX0" fmla="*/ 335013 w 335013"/>
                    <a:gd name="connsiteY0" fmla="*/ 0 h 204997"/>
                    <a:gd name="connsiteX1" fmla="*/ 0 w 335013"/>
                    <a:gd name="connsiteY1" fmla="*/ 204997 h 204997"/>
                  </a:gdLst>
                  <a:ahLst/>
                  <a:cxnLst>
                    <a:cxn ang="0">
                      <a:pos x="connsiteX0" y="connsiteY0"/>
                    </a:cxn>
                    <a:cxn ang="0">
                      <a:pos x="connsiteX1" y="connsiteY1"/>
                    </a:cxn>
                  </a:cxnLst>
                  <a:rect l="l" t="t" r="r" b="b"/>
                  <a:pathLst>
                    <a:path w="335013" h="204997">
                      <a:moveTo>
                        <a:pt x="335013" y="0"/>
                      </a:moveTo>
                      <a:cubicBezTo>
                        <a:pt x="335013" y="0"/>
                        <a:pt x="98184" y="24117"/>
                        <a:pt x="0" y="204997"/>
                      </a:cubicBezTo>
                    </a:path>
                  </a:pathLst>
                </a:custGeom>
                <a:noFill/>
                <a:ln w="25525" cap="rnd">
                  <a:solidFill>
                    <a:srgbClr val="414042"/>
                  </a:solidFill>
                  <a:prstDash val="solid"/>
                  <a:round/>
                </a:ln>
              </p:spPr>
              <p:txBody>
                <a:bodyPr rtlCol="0" anchor="ctr"/>
                <a:lstStyle/>
                <a:p>
                  <a:endParaRPr lang="en-US"/>
                </a:p>
              </p:txBody>
            </p:sp>
          </p:grpSp>
          <p:grpSp>
            <p:nvGrpSpPr>
              <p:cNvPr id="166" name="Graphic 3">
                <a:extLst>
                  <a:ext uri="{FF2B5EF4-FFF2-40B4-BE49-F238E27FC236}">
                    <a16:creationId xmlns:a16="http://schemas.microsoft.com/office/drawing/2014/main" id="{67732DA5-F5B8-5B49-BDF9-AD4F62F9CBA5}"/>
                  </a:ext>
                </a:extLst>
              </p:cNvPr>
              <p:cNvGrpSpPr/>
              <p:nvPr/>
            </p:nvGrpSpPr>
            <p:grpSpPr>
              <a:xfrm>
                <a:off x="5670737" y="3809894"/>
                <a:ext cx="446684" cy="259926"/>
                <a:chOff x="5670737" y="3809894"/>
                <a:chExt cx="446684" cy="259926"/>
              </a:xfrm>
              <a:noFill/>
            </p:grpSpPr>
            <p:sp>
              <p:nvSpPr>
                <p:cNvPr id="167" name="Freeform: Shape 166">
                  <a:extLst>
                    <a:ext uri="{FF2B5EF4-FFF2-40B4-BE49-F238E27FC236}">
                      <a16:creationId xmlns:a16="http://schemas.microsoft.com/office/drawing/2014/main" id="{8D2BDD72-100F-1C34-1911-5404219048FC}"/>
                    </a:ext>
                  </a:extLst>
                </p:cNvPr>
                <p:cNvSpPr/>
                <p:nvPr/>
              </p:nvSpPr>
              <p:spPr>
                <a:xfrm>
                  <a:off x="5670737" y="3809894"/>
                  <a:ext cx="349986" cy="258034"/>
                </a:xfrm>
                <a:custGeom>
                  <a:avLst/>
                  <a:gdLst>
                    <a:gd name="connsiteX0" fmla="*/ 0 w 349986"/>
                    <a:gd name="connsiteY0" fmla="*/ 3839 h 258034"/>
                    <a:gd name="connsiteX1" fmla="*/ 110985 w 349986"/>
                    <a:gd name="connsiteY1" fmla="*/ 213008 h 258034"/>
                    <a:gd name="connsiteX2" fmla="*/ 349987 w 349986"/>
                    <a:gd name="connsiteY2" fmla="*/ 247356 h 258034"/>
                    <a:gd name="connsiteX3" fmla="*/ 231057 w 349986"/>
                    <a:gd name="connsiteY3" fmla="*/ 45959 h 258034"/>
                    <a:gd name="connsiteX4" fmla="*/ 0 w 349986"/>
                    <a:gd name="connsiteY4" fmla="*/ 3839 h 258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986" h="258034">
                      <a:moveTo>
                        <a:pt x="0" y="3839"/>
                      </a:moveTo>
                      <a:cubicBezTo>
                        <a:pt x="32118" y="58589"/>
                        <a:pt x="21945" y="132941"/>
                        <a:pt x="110985" y="213008"/>
                      </a:cubicBezTo>
                      <a:cubicBezTo>
                        <a:pt x="110985" y="213008"/>
                        <a:pt x="195910" y="284446"/>
                        <a:pt x="349987" y="247356"/>
                      </a:cubicBezTo>
                      <a:cubicBezTo>
                        <a:pt x="349987" y="247356"/>
                        <a:pt x="306552" y="92136"/>
                        <a:pt x="231057" y="45959"/>
                      </a:cubicBezTo>
                      <a:cubicBezTo>
                        <a:pt x="137160" y="-19306"/>
                        <a:pt x="228" y="4182"/>
                        <a:pt x="0" y="3839"/>
                      </a:cubicBezTo>
                      <a:close/>
                    </a:path>
                  </a:pathLst>
                </a:custGeom>
                <a:noFill/>
                <a:ln w="25525" cap="rnd">
                  <a:solidFill>
                    <a:srgbClr val="414042"/>
                  </a:solidFill>
                  <a:prstDash val="solid"/>
                  <a:round/>
                </a:ln>
              </p:spPr>
              <p:txBody>
                <a:bodyPr rtlCol="0" anchor="ctr"/>
                <a:lstStyle/>
                <a:p>
                  <a:endParaRPr lang="en-US"/>
                </a:p>
              </p:txBody>
            </p:sp>
            <p:sp>
              <p:nvSpPr>
                <p:cNvPr id="168" name="Freeform: Shape 167">
                  <a:extLst>
                    <a:ext uri="{FF2B5EF4-FFF2-40B4-BE49-F238E27FC236}">
                      <a16:creationId xmlns:a16="http://schemas.microsoft.com/office/drawing/2014/main" id="{13500818-4993-67F5-0B0F-34E7C780D6A8}"/>
                    </a:ext>
                  </a:extLst>
                </p:cNvPr>
                <p:cNvSpPr/>
                <p:nvPr/>
              </p:nvSpPr>
              <p:spPr>
                <a:xfrm>
                  <a:off x="5772350" y="3882085"/>
                  <a:ext cx="345071" cy="187735"/>
                </a:xfrm>
                <a:custGeom>
                  <a:avLst/>
                  <a:gdLst>
                    <a:gd name="connsiteX0" fmla="*/ 0 w 345071"/>
                    <a:gd name="connsiteY0" fmla="*/ 0 h 187735"/>
                    <a:gd name="connsiteX1" fmla="*/ 345072 w 345071"/>
                    <a:gd name="connsiteY1" fmla="*/ 187623 h 187735"/>
                  </a:gdLst>
                  <a:ahLst/>
                  <a:cxnLst>
                    <a:cxn ang="0">
                      <a:pos x="connsiteX0" y="connsiteY0"/>
                    </a:cxn>
                    <a:cxn ang="0">
                      <a:pos x="connsiteX1" y="connsiteY1"/>
                    </a:cxn>
                  </a:cxnLst>
                  <a:rect l="l" t="t" r="r" b="b"/>
                  <a:pathLst>
                    <a:path w="345071" h="187735">
                      <a:moveTo>
                        <a:pt x="0" y="0"/>
                      </a:moveTo>
                      <a:cubicBezTo>
                        <a:pt x="0" y="0"/>
                        <a:pt x="139332" y="193053"/>
                        <a:pt x="345072" y="187623"/>
                      </a:cubicBezTo>
                    </a:path>
                  </a:pathLst>
                </a:custGeom>
                <a:noFill/>
                <a:ln w="25525" cap="rnd">
                  <a:solidFill>
                    <a:srgbClr val="414042"/>
                  </a:solidFill>
                  <a:prstDash val="solid"/>
                  <a:round/>
                </a:ln>
              </p:spPr>
              <p:txBody>
                <a:bodyPr rtlCol="0" anchor="ctr"/>
                <a:lstStyle/>
                <a:p>
                  <a:endParaRPr lang="en-US"/>
                </a:p>
              </p:txBody>
            </p:sp>
          </p:grpSp>
          <p:grpSp>
            <p:nvGrpSpPr>
              <p:cNvPr id="169" name="Graphic 3">
                <a:extLst>
                  <a:ext uri="{FF2B5EF4-FFF2-40B4-BE49-F238E27FC236}">
                    <a16:creationId xmlns:a16="http://schemas.microsoft.com/office/drawing/2014/main" id="{665A2D73-AB53-B818-137E-049192EBEE78}"/>
                  </a:ext>
                </a:extLst>
              </p:cNvPr>
              <p:cNvGrpSpPr/>
              <p:nvPr/>
            </p:nvGrpSpPr>
            <p:grpSpPr>
              <a:xfrm>
                <a:off x="6160089" y="3565245"/>
                <a:ext cx="206807" cy="514806"/>
                <a:chOff x="6160089" y="3565245"/>
                <a:chExt cx="206807" cy="514806"/>
              </a:xfrm>
              <a:noFill/>
            </p:grpSpPr>
            <p:sp>
              <p:nvSpPr>
                <p:cNvPr id="170" name="Freeform: Shape 169">
                  <a:extLst>
                    <a:ext uri="{FF2B5EF4-FFF2-40B4-BE49-F238E27FC236}">
                      <a16:creationId xmlns:a16="http://schemas.microsoft.com/office/drawing/2014/main" id="{74DD37B8-4B59-8881-22C4-8CB502249AF6}"/>
                    </a:ext>
                  </a:extLst>
                </p:cNvPr>
                <p:cNvSpPr/>
                <p:nvPr/>
              </p:nvSpPr>
              <p:spPr>
                <a:xfrm>
                  <a:off x="6160089" y="3655199"/>
                  <a:ext cx="206807" cy="424852"/>
                </a:xfrm>
                <a:custGeom>
                  <a:avLst/>
                  <a:gdLst>
                    <a:gd name="connsiteX0" fmla="*/ 79862 w 206807"/>
                    <a:gd name="connsiteY0" fmla="*/ 424853 h 424852"/>
                    <a:gd name="connsiteX1" fmla="*/ 205478 w 206807"/>
                    <a:gd name="connsiteY1" fmla="*/ 224142 h 424852"/>
                    <a:gd name="connsiteX2" fmla="*/ 115696 w 206807"/>
                    <a:gd name="connsiteY2" fmla="*/ 0 h 424852"/>
                    <a:gd name="connsiteX3" fmla="*/ 710 w 206807"/>
                    <a:gd name="connsiteY3" fmla="*/ 203740 h 424852"/>
                    <a:gd name="connsiteX4" fmla="*/ 79862 w 206807"/>
                    <a:gd name="connsiteY4" fmla="*/ 424853 h 4248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807" h="424852">
                      <a:moveTo>
                        <a:pt x="79862" y="424853"/>
                      </a:moveTo>
                      <a:cubicBezTo>
                        <a:pt x="111180" y="369646"/>
                        <a:pt x="180732" y="341242"/>
                        <a:pt x="205478" y="224142"/>
                      </a:cubicBezTo>
                      <a:cubicBezTo>
                        <a:pt x="205478" y="224142"/>
                        <a:pt x="224852" y="114871"/>
                        <a:pt x="115696" y="0"/>
                      </a:cubicBezTo>
                      <a:cubicBezTo>
                        <a:pt x="115696" y="0"/>
                        <a:pt x="2996" y="115214"/>
                        <a:pt x="710" y="203740"/>
                      </a:cubicBezTo>
                      <a:cubicBezTo>
                        <a:pt x="-8777" y="317639"/>
                        <a:pt x="79977" y="424453"/>
                        <a:pt x="79862" y="424853"/>
                      </a:cubicBezTo>
                      <a:close/>
                    </a:path>
                  </a:pathLst>
                </a:custGeom>
                <a:noFill/>
                <a:ln w="25525" cap="rnd">
                  <a:solidFill>
                    <a:srgbClr val="414042"/>
                  </a:solidFill>
                  <a:prstDash val="solid"/>
                  <a:round/>
                </a:ln>
              </p:spPr>
              <p:txBody>
                <a:bodyPr rtlCol="0" anchor="ctr"/>
                <a:lstStyle/>
                <a:p>
                  <a:endParaRPr lang="en-US"/>
                </a:p>
              </p:txBody>
            </p:sp>
            <p:sp>
              <p:nvSpPr>
                <p:cNvPr id="171" name="Freeform: Shape 170">
                  <a:extLst>
                    <a:ext uri="{FF2B5EF4-FFF2-40B4-BE49-F238E27FC236}">
                      <a16:creationId xmlns:a16="http://schemas.microsoft.com/office/drawing/2014/main" id="{D891F122-E78C-1B22-D0DB-94B24CBA4AD4}"/>
                    </a:ext>
                  </a:extLst>
                </p:cNvPr>
                <p:cNvSpPr/>
                <p:nvPr/>
              </p:nvSpPr>
              <p:spPr>
                <a:xfrm>
                  <a:off x="6238237" y="3565245"/>
                  <a:ext cx="50557" cy="392620"/>
                </a:xfrm>
                <a:custGeom>
                  <a:avLst/>
                  <a:gdLst>
                    <a:gd name="connsiteX0" fmla="*/ 10058 w 50557"/>
                    <a:gd name="connsiteY0" fmla="*/ 392620 h 392620"/>
                    <a:gd name="connsiteX1" fmla="*/ 0 w 50557"/>
                    <a:gd name="connsiteY1" fmla="*/ 0 h 392620"/>
                  </a:gdLst>
                  <a:ahLst/>
                  <a:cxnLst>
                    <a:cxn ang="0">
                      <a:pos x="connsiteX0" y="connsiteY0"/>
                    </a:cxn>
                    <a:cxn ang="0">
                      <a:pos x="connsiteX1" y="connsiteY1"/>
                    </a:cxn>
                  </a:cxnLst>
                  <a:rect l="l" t="t" r="r" b="b"/>
                  <a:pathLst>
                    <a:path w="50557" h="392620">
                      <a:moveTo>
                        <a:pt x="10058" y="392620"/>
                      </a:moveTo>
                      <a:cubicBezTo>
                        <a:pt x="10058" y="392620"/>
                        <a:pt x="107556" y="175450"/>
                        <a:pt x="0" y="0"/>
                      </a:cubicBezTo>
                    </a:path>
                  </a:pathLst>
                </a:custGeom>
                <a:noFill/>
                <a:ln w="25525" cap="rnd">
                  <a:solidFill>
                    <a:srgbClr val="414042"/>
                  </a:solidFill>
                  <a:prstDash val="solid"/>
                  <a:round/>
                </a:ln>
              </p:spPr>
              <p:txBody>
                <a:bodyPr rtlCol="0" anchor="ctr"/>
                <a:lstStyle/>
                <a:p>
                  <a:endParaRPr lang="en-US"/>
                </a:p>
              </p:txBody>
            </p:sp>
          </p:grpSp>
        </p:grpSp>
      </p:grpSp>
      <p:grpSp>
        <p:nvGrpSpPr>
          <p:cNvPr id="172" name="Graphic 3">
            <a:extLst>
              <a:ext uri="{FF2B5EF4-FFF2-40B4-BE49-F238E27FC236}">
                <a16:creationId xmlns:a16="http://schemas.microsoft.com/office/drawing/2014/main" id="{EBCDEBB1-983E-5E9A-1B5A-3E9E99DF955A}"/>
              </a:ext>
            </a:extLst>
          </p:cNvPr>
          <p:cNvGrpSpPr/>
          <p:nvPr/>
        </p:nvGrpSpPr>
        <p:grpSpPr>
          <a:xfrm>
            <a:off x="1606963" y="2995452"/>
            <a:ext cx="782323" cy="846921"/>
            <a:chOff x="1885007" y="3409968"/>
            <a:chExt cx="680370" cy="736549"/>
          </a:xfrm>
        </p:grpSpPr>
        <p:sp>
          <p:nvSpPr>
            <p:cNvPr id="173" name="Freeform: Shape 172">
              <a:extLst>
                <a:ext uri="{FF2B5EF4-FFF2-40B4-BE49-F238E27FC236}">
                  <a16:creationId xmlns:a16="http://schemas.microsoft.com/office/drawing/2014/main" id="{7964992C-542B-6884-E76A-A634AA4F8049}"/>
                </a:ext>
              </a:extLst>
            </p:cNvPr>
            <p:cNvSpPr/>
            <p:nvPr/>
          </p:nvSpPr>
          <p:spPr>
            <a:xfrm>
              <a:off x="1915639" y="3409968"/>
              <a:ext cx="649738" cy="478916"/>
            </a:xfrm>
            <a:custGeom>
              <a:avLst/>
              <a:gdLst>
                <a:gd name="connsiteX0" fmla="*/ 531724 w 649738"/>
                <a:gd name="connsiteY0" fmla="*/ 169164 h 478916"/>
                <a:gd name="connsiteX1" fmla="*/ 531952 w 649738"/>
                <a:gd name="connsiteY1" fmla="*/ 160763 h 478916"/>
                <a:gd name="connsiteX2" fmla="*/ 371189 w 649738"/>
                <a:gd name="connsiteY2" fmla="*/ 0 h 478916"/>
                <a:gd name="connsiteX3" fmla="*/ 216713 w 649738"/>
                <a:gd name="connsiteY3" fmla="*/ 116186 h 478916"/>
                <a:gd name="connsiteX4" fmla="*/ 182937 w 649738"/>
                <a:gd name="connsiteY4" fmla="*/ 113043 h 478916"/>
                <a:gd name="connsiteX5" fmla="*/ 0 w 649738"/>
                <a:gd name="connsiteY5" fmla="*/ 295980 h 478916"/>
                <a:gd name="connsiteX6" fmla="*/ 182937 w 649738"/>
                <a:gd name="connsiteY6" fmla="*/ 478917 h 478916"/>
                <a:gd name="connsiteX7" fmla="*/ 492462 w 649738"/>
                <a:gd name="connsiteY7" fmla="*/ 478917 h 478916"/>
                <a:gd name="connsiteX8" fmla="*/ 649738 w 649738"/>
                <a:gd name="connsiteY8" fmla="*/ 321640 h 478916"/>
                <a:gd name="connsiteX9" fmla="*/ 531724 w 649738"/>
                <a:gd name="connsiteY9" fmla="*/ 169164 h 47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738" h="478916">
                  <a:moveTo>
                    <a:pt x="531724" y="169164"/>
                  </a:moveTo>
                  <a:cubicBezTo>
                    <a:pt x="531895" y="166364"/>
                    <a:pt x="531952" y="163563"/>
                    <a:pt x="531952" y="160763"/>
                  </a:cubicBezTo>
                  <a:cubicBezTo>
                    <a:pt x="531952" y="71952"/>
                    <a:pt x="459943" y="0"/>
                    <a:pt x="371189" y="0"/>
                  </a:cubicBezTo>
                  <a:cubicBezTo>
                    <a:pt x="297866" y="0"/>
                    <a:pt x="236087" y="49092"/>
                    <a:pt x="216713" y="116186"/>
                  </a:cubicBezTo>
                  <a:cubicBezTo>
                    <a:pt x="205740" y="114129"/>
                    <a:pt x="194481" y="113043"/>
                    <a:pt x="182937" y="113043"/>
                  </a:cubicBezTo>
                  <a:cubicBezTo>
                    <a:pt x="81896" y="113043"/>
                    <a:pt x="0" y="194939"/>
                    <a:pt x="0" y="295980"/>
                  </a:cubicBezTo>
                  <a:cubicBezTo>
                    <a:pt x="0" y="397021"/>
                    <a:pt x="81896" y="478917"/>
                    <a:pt x="182937" y="478917"/>
                  </a:cubicBezTo>
                  <a:lnTo>
                    <a:pt x="492462" y="478917"/>
                  </a:lnTo>
                  <a:cubicBezTo>
                    <a:pt x="579330" y="478917"/>
                    <a:pt x="649738" y="408508"/>
                    <a:pt x="649738" y="321640"/>
                  </a:cubicBezTo>
                  <a:cubicBezTo>
                    <a:pt x="649796" y="248202"/>
                    <a:pt x="599618" y="186595"/>
                    <a:pt x="531724" y="169164"/>
                  </a:cubicBezTo>
                  <a:close/>
                </a:path>
              </a:pathLst>
            </a:custGeom>
            <a:solidFill>
              <a:srgbClr val="A7D3BF"/>
            </a:solidFill>
            <a:ln w="5715" cap="flat">
              <a:noFill/>
              <a:prstDash val="solid"/>
              <a:miter/>
            </a:ln>
          </p:spPr>
          <p:txBody>
            <a:bodyPr rtlCol="0" anchor="ctr"/>
            <a:lstStyle/>
            <a:p>
              <a:endParaRPr lang="en-US"/>
            </a:p>
          </p:txBody>
        </p:sp>
        <p:grpSp>
          <p:nvGrpSpPr>
            <p:cNvPr id="174" name="Graphic 3">
              <a:extLst>
                <a:ext uri="{FF2B5EF4-FFF2-40B4-BE49-F238E27FC236}">
                  <a16:creationId xmlns:a16="http://schemas.microsoft.com/office/drawing/2014/main" id="{75FEE6C2-FFEB-D4D2-B353-2FDB00AF8CB9}"/>
                </a:ext>
              </a:extLst>
            </p:cNvPr>
            <p:cNvGrpSpPr/>
            <p:nvPr/>
          </p:nvGrpSpPr>
          <p:grpSpPr>
            <a:xfrm>
              <a:off x="1885007" y="3436200"/>
              <a:ext cx="649738" cy="710317"/>
              <a:chOff x="1885007" y="3436200"/>
              <a:chExt cx="649738" cy="710317"/>
            </a:xfrm>
            <a:noFill/>
          </p:grpSpPr>
          <p:sp>
            <p:nvSpPr>
              <p:cNvPr id="175" name="Freeform: Shape 174">
                <a:extLst>
                  <a:ext uri="{FF2B5EF4-FFF2-40B4-BE49-F238E27FC236}">
                    <a16:creationId xmlns:a16="http://schemas.microsoft.com/office/drawing/2014/main" id="{871C3FEA-FB1E-D1D7-D6D6-FC9080C1DEDE}"/>
                  </a:ext>
                </a:extLst>
              </p:cNvPr>
              <p:cNvSpPr/>
              <p:nvPr/>
            </p:nvSpPr>
            <p:spPr>
              <a:xfrm>
                <a:off x="1885007" y="3436200"/>
                <a:ext cx="649738" cy="478916"/>
              </a:xfrm>
              <a:custGeom>
                <a:avLst/>
                <a:gdLst>
                  <a:gd name="connsiteX0" fmla="*/ 531724 w 649738"/>
                  <a:gd name="connsiteY0" fmla="*/ 169164 h 478916"/>
                  <a:gd name="connsiteX1" fmla="*/ 531952 w 649738"/>
                  <a:gd name="connsiteY1" fmla="*/ 160763 h 478916"/>
                  <a:gd name="connsiteX2" fmla="*/ 371189 w 649738"/>
                  <a:gd name="connsiteY2" fmla="*/ 0 h 478916"/>
                  <a:gd name="connsiteX3" fmla="*/ 216713 w 649738"/>
                  <a:gd name="connsiteY3" fmla="*/ 116186 h 478916"/>
                  <a:gd name="connsiteX4" fmla="*/ 182937 w 649738"/>
                  <a:gd name="connsiteY4" fmla="*/ 113043 h 478916"/>
                  <a:gd name="connsiteX5" fmla="*/ 0 w 649738"/>
                  <a:gd name="connsiteY5" fmla="*/ 295980 h 478916"/>
                  <a:gd name="connsiteX6" fmla="*/ 182937 w 649738"/>
                  <a:gd name="connsiteY6" fmla="*/ 478917 h 478916"/>
                  <a:gd name="connsiteX7" fmla="*/ 492462 w 649738"/>
                  <a:gd name="connsiteY7" fmla="*/ 478917 h 478916"/>
                  <a:gd name="connsiteX8" fmla="*/ 649738 w 649738"/>
                  <a:gd name="connsiteY8" fmla="*/ 321640 h 478916"/>
                  <a:gd name="connsiteX9" fmla="*/ 531724 w 649738"/>
                  <a:gd name="connsiteY9" fmla="*/ 169164 h 478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9738" h="478916">
                    <a:moveTo>
                      <a:pt x="531724" y="169164"/>
                    </a:moveTo>
                    <a:cubicBezTo>
                      <a:pt x="531895" y="166364"/>
                      <a:pt x="531952" y="163563"/>
                      <a:pt x="531952" y="160763"/>
                    </a:cubicBezTo>
                    <a:cubicBezTo>
                      <a:pt x="531952" y="71952"/>
                      <a:pt x="459943" y="0"/>
                      <a:pt x="371189" y="0"/>
                    </a:cubicBezTo>
                    <a:cubicBezTo>
                      <a:pt x="297866" y="0"/>
                      <a:pt x="236087" y="49092"/>
                      <a:pt x="216713" y="116186"/>
                    </a:cubicBezTo>
                    <a:cubicBezTo>
                      <a:pt x="205740" y="114128"/>
                      <a:pt x="194481" y="113043"/>
                      <a:pt x="182937" y="113043"/>
                    </a:cubicBezTo>
                    <a:cubicBezTo>
                      <a:pt x="81896" y="113043"/>
                      <a:pt x="0" y="194939"/>
                      <a:pt x="0" y="295980"/>
                    </a:cubicBezTo>
                    <a:cubicBezTo>
                      <a:pt x="0" y="397021"/>
                      <a:pt x="81896" y="478917"/>
                      <a:pt x="182937" y="478917"/>
                    </a:cubicBezTo>
                    <a:lnTo>
                      <a:pt x="492462" y="478917"/>
                    </a:lnTo>
                    <a:cubicBezTo>
                      <a:pt x="579330" y="478917"/>
                      <a:pt x="649738" y="408508"/>
                      <a:pt x="649738" y="321640"/>
                    </a:cubicBezTo>
                    <a:cubicBezTo>
                      <a:pt x="649738" y="248202"/>
                      <a:pt x="599618" y="186595"/>
                      <a:pt x="531724" y="169164"/>
                    </a:cubicBezTo>
                    <a:close/>
                  </a:path>
                </a:pathLst>
              </a:custGeom>
              <a:noFill/>
              <a:ln w="25525" cap="rnd">
                <a:solidFill>
                  <a:srgbClr val="414042"/>
                </a:solidFill>
                <a:prstDash val="solid"/>
                <a:round/>
              </a:ln>
            </p:spPr>
            <p:txBody>
              <a:bodyPr rtlCol="0" anchor="ctr"/>
              <a:lstStyle/>
              <a:p>
                <a:endParaRPr lang="en-US"/>
              </a:p>
            </p:txBody>
          </p:sp>
          <p:sp>
            <p:nvSpPr>
              <p:cNvPr id="176" name="Freeform: Shape 175">
                <a:extLst>
                  <a:ext uri="{FF2B5EF4-FFF2-40B4-BE49-F238E27FC236}">
                    <a16:creationId xmlns:a16="http://schemas.microsoft.com/office/drawing/2014/main" id="{DACE3A0A-FDA9-610B-EA44-9054D8147E3A}"/>
                  </a:ext>
                </a:extLst>
              </p:cNvPr>
              <p:cNvSpPr/>
              <p:nvPr/>
            </p:nvSpPr>
            <p:spPr>
              <a:xfrm>
                <a:off x="2149497" y="3915003"/>
                <a:ext cx="137960" cy="231514"/>
              </a:xfrm>
              <a:custGeom>
                <a:avLst/>
                <a:gdLst>
                  <a:gd name="connsiteX0" fmla="*/ 106013 w 137960"/>
                  <a:gd name="connsiteY0" fmla="*/ 0 h 231514"/>
                  <a:gd name="connsiteX1" fmla="*/ 29604 w 137960"/>
                  <a:gd name="connsiteY1" fmla="*/ 0 h 231514"/>
                  <a:gd name="connsiteX2" fmla="*/ 0 w 137960"/>
                  <a:gd name="connsiteY2" fmla="*/ 231515 h 231514"/>
                  <a:gd name="connsiteX3" fmla="*/ 68980 w 137960"/>
                  <a:gd name="connsiteY3" fmla="*/ 231515 h 231514"/>
                  <a:gd name="connsiteX4" fmla="*/ 137960 w 137960"/>
                  <a:gd name="connsiteY4" fmla="*/ 231515 h 231514"/>
                  <a:gd name="connsiteX5" fmla="*/ 106013 w 137960"/>
                  <a:gd name="connsiteY5" fmla="*/ 0 h 23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7960" h="231514">
                    <a:moveTo>
                      <a:pt x="106013" y="0"/>
                    </a:moveTo>
                    <a:lnTo>
                      <a:pt x="29604" y="0"/>
                    </a:lnTo>
                    <a:cubicBezTo>
                      <a:pt x="19945" y="176994"/>
                      <a:pt x="0" y="231515"/>
                      <a:pt x="0" y="231515"/>
                    </a:cubicBezTo>
                    <a:lnTo>
                      <a:pt x="68980" y="231515"/>
                    </a:lnTo>
                    <a:lnTo>
                      <a:pt x="137960" y="231515"/>
                    </a:lnTo>
                    <a:cubicBezTo>
                      <a:pt x="137960" y="231572"/>
                      <a:pt x="115672" y="176994"/>
                      <a:pt x="106013" y="0"/>
                    </a:cubicBezTo>
                    <a:close/>
                  </a:path>
                </a:pathLst>
              </a:custGeom>
              <a:noFill/>
              <a:ln w="25525" cap="rnd">
                <a:solidFill>
                  <a:srgbClr val="414042"/>
                </a:solidFill>
                <a:prstDash val="solid"/>
                <a:round/>
              </a:ln>
            </p:spPr>
            <p:txBody>
              <a:bodyPr rtlCol="0" anchor="ctr"/>
              <a:lstStyle/>
              <a:p>
                <a:endParaRPr lang="en-US"/>
              </a:p>
            </p:txBody>
          </p:sp>
          <p:sp>
            <p:nvSpPr>
              <p:cNvPr id="177" name="Freeform: Shape 176">
                <a:extLst>
                  <a:ext uri="{FF2B5EF4-FFF2-40B4-BE49-F238E27FC236}">
                    <a16:creationId xmlns:a16="http://schemas.microsoft.com/office/drawing/2014/main" id="{F18C7048-8C97-EF35-F296-72A5396E51DD}"/>
                  </a:ext>
                </a:extLst>
              </p:cNvPr>
              <p:cNvSpPr/>
              <p:nvPr/>
            </p:nvSpPr>
            <p:spPr>
              <a:xfrm>
                <a:off x="2265855" y="3968267"/>
                <a:ext cx="67894" cy="62522"/>
              </a:xfrm>
              <a:custGeom>
                <a:avLst/>
                <a:gdLst>
                  <a:gd name="connsiteX0" fmla="*/ 0 w 67894"/>
                  <a:gd name="connsiteY0" fmla="*/ 62522 h 62522"/>
                  <a:gd name="connsiteX1" fmla="*/ 67894 w 67894"/>
                  <a:gd name="connsiteY1" fmla="*/ 0 h 62522"/>
                </a:gdLst>
                <a:ahLst/>
                <a:cxnLst>
                  <a:cxn ang="0">
                    <a:pos x="connsiteX0" y="connsiteY0"/>
                  </a:cxn>
                  <a:cxn ang="0">
                    <a:pos x="connsiteX1" y="connsiteY1"/>
                  </a:cxn>
                </a:cxnLst>
                <a:rect l="l" t="t" r="r" b="b"/>
                <a:pathLst>
                  <a:path w="67894" h="62522">
                    <a:moveTo>
                      <a:pt x="0" y="62522"/>
                    </a:moveTo>
                    <a:lnTo>
                      <a:pt x="67894" y="0"/>
                    </a:lnTo>
                  </a:path>
                </a:pathLst>
              </a:custGeom>
              <a:ln w="25525" cap="rnd">
                <a:solidFill>
                  <a:srgbClr val="414042"/>
                </a:solidFill>
                <a:prstDash val="solid"/>
                <a:round/>
              </a:ln>
            </p:spPr>
            <p:txBody>
              <a:bodyPr rtlCol="0" anchor="ctr"/>
              <a:lstStyle/>
              <a:p>
                <a:endParaRPr lang="en-US"/>
              </a:p>
            </p:txBody>
          </p:sp>
          <p:sp>
            <p:nvSpPr>
              <p:cNvPr id="178" name="Freeform: Shape 177">
                <a:extLst>
                  <a:ext uri="{FF2B5EF4-FFF2-40B4-BE49-F238E27FC236}">
                    <a16:creationId xmlns:a16="http://schemas.microsoft.com/office/drawing/2014/main" id="{9611F990-4BE5-C8E3-C55E-2EC3F8C40464}"/>
                  </a:ext>
                </a:extLst>
              </p:cNvPr>
              <p:cNvSpPr/>
              <p:nvPr/>
            </p:nvSpPr>
            <p:spPr>
              <a:xfrm>
                <a:off x="1990334" y="3663829"/>
                <a:ext cx="278139" cy="170420"/>
              </a:xfrm>
              <a:custGeom>
                <a:avLst/>
                <a:gdLst>
                  <a:gd name="connsiteX0" fmla="*/ 261176 w 278139"/>
                  <a:gd name="connsiteY0" fmla="*/ 170421 h 170420"/>
                  <a:gd name="connsiteX1" fmla="*/ 257404 w 278139"/>
                  <a:gd name="connsiteY1" fmla="*/ 79667 h 170420"/>
                  <a:gd name="connsiteX2" fmla="*/ 166649 w 278139"/>
                  <a:gd name="connsiteY2" fmla="*/ 83439 h 170420"/>
                  <a:gd name="connsiteX3" fmla="*/ 166649 w 278139"/>
                  <a:gd name="connsiteY3" fmla="*/ 83324 h 170420"/>
                  <a:gd name="connsiteX4" fmla="*/ 83325 w 278139"/>
                  <a:gd name="connsiteY4" fmla="*/ 0 h 170420"/>
                  <a:gd name="connsiteX5" fmla="*/ 0 w 278139"/>
                  <a:gd name="connsiteY5" fmla="*/ 83324 h 17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8139" h="170420">
                    <a:moveTo>
                      <a:pt x="261176" y="170421"/>
                    </a:moveTo>
                    <a:cubicBezTo>
                      <a:pt x="285179" y="144304"/>
                      <a:pt x="283521" y="103727"/>
                      <a:pt x="257404" y="79667"/>
                    </a:cubicBezTo>
                    <a:cubicBezTo>
                      <a:pt x="231286" y="55664"/>
                      <a:pt x="190710" y="57321"/>
                      <a:pt x="166649" y="83439"/>
                    </a:cubicBezTo>
                    <a:lnTo>
                      <a:pt x="166649" y="83324"/>
                    </a:lnTo>
                    <a:cubicBezTo>
                      <a:pt x="166649" y="37319"/>
                      <a:pt x="129330" y="0"/>
                      <a:pt x="83325" y="0"/>
                    </a:cubicBezTo>
                    <a:cubicBezTo>
                      <a:pt x="37319" y="0"/>
                      <a:pt x="0" y="37319"/>
                      <a:pt x="0" y="83324"/>
                    </a:cubicBezTo>
                  </a:path>
                </a:pathLst>
              </a:custGeom>
              <a:noFill/>
              <a:ln w="25525" cap="rnd">
                <a:solidFill>
                  <a:srgbClr val="414042"/>
                </a:solidFill>
                <a:prstDash val="solid"/>
                <a:round/>
              </a:ln>
            </p:spPr>
            <p:txBody>
              <a:bodyPr rtlCol="0" anchor="ctr"/>
              <a:lstStyle/>
              <a:p>
                <a:endParaRPr lang="en-US"/>
              </a:p>
            </p:txBody>
          </p:sp>
        </p:grpSp>
      </p:grpSp>
      <p:grpSp>
        <p:nvGrpSpPr>
          <p:cNvPr id="179" name="Graphic 3">
            <a:extLst>
              <a:ext uri="{FF2B5EF4-FFF2-40B4-BE49-F238E27FC236}">
                <a16:creationId xmlns:a16="http://schemas.microsoft.com/office/drawing/2014/main" id="{A2D9FDFD-F7F2-CB87-29ED-7EBF9FB27198}"/>
              </a:ext>
            </a:extLst>
          </p:cNvPr>
          <p:cNvGrpSpPr/>
          <p:nvPr/>
        </p:nvGrpSpPr>
        <p:grpSpPr>
          <a:xfrm>
            <a:off x="1616623" y="5568416"/>
            <a:ext cx="763077" cy="837194"/>
            <a:chOff x="1893408" y="5647620"/>
            <a:chExt cx="663632" cy="728090"/>
          </a:xfrm>
        </p:grpSpPr>
        <p:sp>
          <p:nvSpPr>
            <p:cNvPr id="180" name="Freeform: Shape 179">
              <a:extLst>
                <a:ext uri="{FF2B5EF4-FFF2-40B4-BE49-F238E27FC236}">
                  <a16:creationId xmlns:a16="http://schemas.microsoft.com/office/drawing/2014/main" id="{83690474-532E-8E6E-BAA0-803A50568106}"/>
                </a:ext>
              </a:extLst>
            </p:cNvPr>
            <p:cNvSpPr/>
            <p:nvPr/>
          </p:nvSpPr>
          <p:spPr>
            <a:xfrm>
              <a:off x="1973189" y="5655335"/>
              <a:ext cx="69437" cy="123215"/>
            </a:xfrm>
            <a:custGeom>
              <a:avLst/>
              <a:gdLst>
                <a:gd name="connsiteX0" fmla="*/ 0 w 69437"/>
                <a:gd name="connsiteY0" fmla="*/ 0 h 123215"/>
                <a:gd name="connsiteX1" fmla="*/ 69437 w 69437"/>
                <a:gd name="connsiteY1" fmla="*/ 0 h 123215"/>
                <a:gd name="connsiteX2" fmla="*/ 69437 w 69437"/>
                <a:gd name="connsiteY2" fmla="*/ 123215 h 123215"/>
                <a:gd name="connsiteX3" fmla="*/ 0 w 69437"/>
                <a:gd name="connsiteY3" fmla="*/ 123215 h 123215"/>
              </a:gdLst>
              <a:ahLst/>
              <a:cxnLst>
                <a:cxn ang="0">
                  <a:pos x="connsiteX0" y="connsiteY0"/>
                </a:cxn>
                <a:cxn ang="0">
                  <a:pos x="connsiteX1" y="connsiteY1"/>
                </a:cxn>
                <a:cxn ang="0">
                  <a:pos x="connsiteX2" y="connsiteY2"/>
                </a:cxn>
                <a:cxn ang="0">
                  <a:pos x="connsiteX3" y="connsiteY3"/>
                </a:cxn>
              </a:cxnLst>
              <a:rect l="l" t="t" r="r" b="b"/>
              <a:pathLst>
                <a:path w="69437" h="123215">
                  <a:moveTo>
                    <a:pt x="0" y="0"/>
                  </a:moveTo>
                  <a:lnTo>
                    <a:pt x="69437" y="0"/>
                  </a:lnTo>
                  <a:lnTo>
                    <a:pt x="69437" y="123215"/>
                  </a:lnTo>
                  <a:lnTo>
                    <a:pt x="0" y="123215"/>
                  </a:lnTo>
                  <a:close/>
                </a:path>
              </a:pathLst>
            </a:custGeom>
            <a:solidFill>
              <a:srgbClr val="A6C498"/>
            </a:solidFill>
            <a:ln w="571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86314295-116B-C8AB-91A3-6C29EC4D6F20}"/>
                </a:ext>
              </a:extLst>
            </p:cNvPr>
            <p:cNvSpPr/>
            <p:nvPr/>
          </p:nvSpPr>
          <p:spPr>
            <a:xfrm>
              <a:off x="2150297" y="5647620"/>
              <a:ext cx="74923" cy="124701"/>
            </a:xfrm>
            <a:custGeom>
              <a:avLst/>
              <a:gdLst>
                <a:gd name="connsiteX0" fmla="*/ 0 w 74923"/>
                <a:gd name="connsiteY0" fmla="*/ 0 h 124701"/>
                <a:gd name="connsiteX1" fmla="*/ 74924 w 74923"/>
                <a:gd name="connsiteY1" fmla="*/ 0 h 124701"/>
                <a:gd name="connsiteX2" fmla="*/ 74924 w 74923"/>
                <a:gd name="connsiteY2" fmla="*/ 124701 h 124701"/>
                <a:gd name="connsiteX3" fmla="*/ 0 w 74923"/>
                <a:gd name="connsiteY3" fmla="*/ 124701 h 124701"/>
              </a:gdLst>
              <a:ahLst/>
              <a:cxnLst>
                <a:cxn ang="0">
                  <a:pos x="connsiteX0" y="connsiteY0"/>
                </a:cxn>
                <a:cxn ang="0">
                  <a:pos x="connsiteX1" y="connsiteY1"/>
                </a:cxn>
                <a:cxn ang="0">
                  <a:pos x="connsiteX2" y="connsiteY2"/>
                </a:cxn>
                <a:cxn ang="0">
                  <a:pos x="connsiteX3" y="connsiteY3"/>
                </a:cxn>
              </a:cxnLst>
              <a:rect l="l" t="t" r="r" b="b"/>
              <a:pathLst>
                <a:path w="74923" h="124701">
                  <a:moveTo>
                    <a:pt x="0" y="0"/>
                  </a:moveTo>
                  <a:lnTo>
                    <a:pt x="74924" y="0"/>
                  </a:lnTo>
                  <a:lnTo>
                    <a:pt x="74924" y="124701"/>
                  </a:lnTo>
                  <a:lnTo>
                    <a:pt x="0" y="124701"/>
                  </a:lnTo>
                  <a:close/>
                </a:path>
              </a:pathLst>
            </a:custGeom>
            <a:solidFill>
              <a:srgbClr val="A6C498"/>
            </a:solidFill>
            <a:ln w="571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5E388A07-C173-6E4A-C3FA-8AE3D56D207E}"/>
                </a:ext>
              </a:extLst>
            </p:cNvPr>
            <p:cNvSpPr/>
            <p:nvPr/>
          </p:nvSpPr>
          <p:spPr>
            <a:xfrm>
              <a:off x="1950329" y="5852674"/>
              <a:ext cx="320039" cy="251003"/>
            </a:xfrm>
            <a:custGeom>
              <a:avLst/>
              <a:gdLst>
                <a:gd name="connsiteX0" fmla="*/ 197453 w 320039"/>
                <a:gd name="connsiteY0" fmla="*/ 251003 h 251003"/>
                <a:gd name="connsiteX1" fmla="*/ 122644 w 320039"/>
                <a:gd name="connsiteY1" fmla="*/ 251003 h 251003"/>
                <a:gd name="connsiteX2" fmla="*/ 0 w 320039"/>
                <a:gd name="connsiteY2" fmla="*/ 128359 h 251003"/>
                <a:gd name="connsiteX3" fmla="*/ 0 w 320039"/>
                <a:gd name="connsiteY3" fmla="*/ 0 h 251003"/>
                <a:gd name="connsiteX4" fmla="*/ 320040 w 320039"/>
                <a:gd name="connsiteY4" fmla="*/ 0 h 251003"/>
                <a:gd name="connsiteX5" fmla="*/ 320040 w 320039"/>
                <a:gd name="connsiteY5" fmla="*/ 128359 h 251003"/>
                <a:gd name="connsiteX6" fmla="*/ 197453 w 320039"/>
                <a:gd name="connsiteY6" fmla="*/ 251003 h 25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39" h="251003">
                  <a:moveTo>
                    <a:pt x="197453" y="251003"/>
                  </a:moveTo>
                  <a:lnTo>
                    <a:pt x="122644" y="251003"/>
                  </a:lnTo>
                  <a:cubicBezTo>
                    <a:pt x="54921" y="251003"/>
                    <a:pt x="0" y="196082"/>
                    <a:pt x="0" y="128359"/>
                  </a:cubicBezTo>
                  <a:lnTo>
                    <a:pt x="0" y="0"/>
                  </a:lnTo>
                  <a:lnTo>
                    <a:pt x="320040" y="0"/>
                  </a:lnTo>
                  <a:lnTo>
                    <a:pt x="320040" y="128359"/>
                  </a:lnTo>
                  <a:cubicBezTo>
                    <a:pt x="320040" y="196082"/>
                    <a:pt x="265176" y="251003"/>
                    <a:pt x="197453" y="251003"/>
                  </a:cubicBezTo>
                  <a:close/>
                </a:path>
              </a:pathLst>
            </a:custGeom>
            <a:solidFill>
              <a:srgbClr val="A6C498"/>
            </a:solidFill>
            <a:ln w="5715" cap="flat">
              <a:noFill/>
              <a:prstDash val="solid"/>
              <a:miter/>
            </a:ln>
          </p:spPr>
          <p:txBody>
            <a:bodyPr rtlCol="0" anchor="ctr"/>
            <a:lstStyle/>
            <a:p>
              <a:endParaRPr lang="en-US"/>
            </a:p>
          </p:txBody>
        </p:sp>
        <p:grpSp>
          <p:nvGrpSpPr>
            <p:cNvPr id="183" name="Graphic 3">
              <a:extLst>
                <a:ext uri="{FF2B5EF4-FFF2-40B4-BE49-F238E27FC236}">
                  <a16:creationId xmlns:a16="http://schemas.microsoft.com/office/drawing/2014/main" id="{06D6676A-3FDD-D03F-2510-13425D066F8E}"/>
                </a:ext>
              </a:extLst>
            </p:cNvPr>
            <p:cNvGrpSpPr/>
            <p:nvPr/>
          </p:nvGrpSpPr>
          <p:grpSpPr>
            <a:xfrm>
              <a:off x="1893408" y="5679509"/>
              <a:ext cx="663632" cy="696201"/>
              <a:chOff x="1893408" y="5679509"/>
              <a:chExt cx="663632" cy="696201"/>
            </a:xfrm>
            <a:noFill/>
          </p:grpSpPr>
          <p:sp>
            <p:nvSpPr>
              <p:cNvPr id="184" name="Freeform: Shape 183">
                <a:extLst>
                  <a:ext uri="{FF2B5EF4-FFF2-40B4-BE49-F238E27FC236}">
                    <a16:creationId xmlns:a16="http://schemas.microsoft.com/office/drawing/2014/main" id="{58219371-A1A5-DA61-A00C-4DFDF905645B}"/>
                  </a:ext>
                </a:extLst>
              </p:cNvPr>
              <p:cNvSpPr/>
              <p:nvPr/>
            </p:nvSpPr>
            <p:spPr>
              <a:xfrm>
                <a:off x="2350030" y="5798382"/>
                <a:ext cx="207010" cy="338328"/>
              </a:xfrm>
              <a:custGeom>
                <a:avLst/>
                <a:gdLst>
                  <a:gd name="connsiteX0" fmla="*/ 103505 w 207010"/>
                  <a:gd name="connsiteY0" fmla="*/ 0 h 338328"/>
                  <a:gd name="connsiteX1" fmla="*/ 103505 w 207010"/>
                  <a:gd name="connsiteY1" fmla="*/ 338328 h 338328"/>
                  <a:gd name="connsiteX2" fmla="*/ 103505 w 207010"/>
                  <a:gd name="connsiteY2" fmla="*/ 0 h 338328"/>
                </a:gdLst>
                <a:ahLst/>
                <a:cxnLst>
                  <a:cxn ang="0">
                    <a:pos x="connsiteX0" y="connsiteY0"/>
                  </a:cxn>
                  <a:cxn ang="0">
                    <a:pos x="connsiteX1" y="connsiteY1"/>
                  </a:cxn>
                  <a:cxn ang="0">
                    <a:pos x="connsiteX2" y="connsiteY2"/>
                  </a:cxn>
                </a:cxnLst>
                <a:rect l="l" t="t" r="r" b="b"/>
                <a:pathLst>
                  <a:path w="207010" h="338328">
                    <a:moveTo>
                      <a:pt x="103505" y="0"/>
                    </a:moveTo>
                    <a:cubicBezTo>
                      <a:pt x="103505" y="0"/>
                      <a:pt x="-129381" y="168821"/>
                      <a:pt x="103505" y="338328"/>
                    </a:cubicBezTo>
                    <a:cubicBezTo>
                      <a:pt x="336391" y="168878"/>
                      <a:pt x="103505" y="0"/>
                      <a:pt x="103505" y="0"/>
                    </a:cubicBezTo>
                    <a:close/>
                  </a:path>
                </a:pathLst>
              </a:custGeom>
              <a:noFill/>
              <a:ln w="25525" cap="rnd">
                <a:solidFill>
                  <a:srgbClr val="414042"/>
                </a:solidFill>
                <a:prstDash val="solid"/>
                <a:round/>
              </a:ln>
            </p:spPr>
            <p:txBody>
              <a:bodyPr rtlCol="0" anchor="ctr"/>
              <a:lstStyle/>
              <a:p>
                <a:endParaRPr lang="en-US"/>
              </a:p>
            </p:txBody>
          </p:sp>
          <p:grpSp>
            <p:nvGrpSpPr>
              <p:cNvPr id="185" name="Graphic 3">
                <a:extLst>
                  <a:ext uri="{FF2B5EF4-FFF2-40B4-BE49-F238E27FC236}">
                    <a16:creationId xmlns:a16="http://schemas.microsoft.com/office/drawing/2014/main" id="{59FA8A1E-01A7-076E-25F2-9264CE550B32}"/>
                  </a:ext>
                </a:extLst>
              </p:cNvPr>
              <p:cNvGrpSpPr/>
              <p:nvPr/>
            </p:nvGrpSpPr>
            <p:grpSpPr>
              <a:xfrm>
                <a:off x="1893408" y="5679509"/>
                <a:ext cx="366445" cy="438969"/>
                <a:chOff x="1893408" y="5679509"/>
                <a:chExt cx="366445" cy="438969"/>
              </a:xfrm>
              <a:noFill/>
            </p:grpSpPr>
            <p:sp>
              <p:nvSpPr>
                <p:cNvPr id="186" name="Freeform: Shape 185">
                  <a:extLst>
                    <a:ext uri="{FF2B5EF4-FFF2-40B4-BE49-F238E27FC236}">
                      <a16:creationId xmlns:a16="http://schemas.microsoft.com/office/drawing/2014/main" id="{75BF6BA0-7C84-705E-9831-E89C92EF1B0B}"/>
                    </a:ext>
                  </a:extLst>
                </p:cNvPr>
                <p:cNvSpPr/>
                <p:nvPr/>
              </p:nvSpPr>
              <p:spPr>
                <a:xfrm>
                  <a:off x="1916611" y="5867476"/>
                  <a:ext cx="320040" cy="251002"/>
                </a:xfrm>
                <a:custGeom>
                  <a:avLst/>
                  <a:gdLst>
                    <a:gd name="connsiteX0" fmla="*/ 197453 w 320040"/>
                    <a:gd name="connsiteY0" fmla="*/ 251002 h 251002"/>
                    <a:gd name="connsiteX1" fmla="*/ 122644 w 320040"/>
                    <a:gd name="connsiteY1" fmla="*/ 251002 h 251002"/>
                    <a:gd name="connsiteX2" fmla="*/ 0 w 320040"/>
                    <a:gd name="connsiteY2" fmla="*/ 128359 h 251002"/>
                    <a:gd name="connsiteX3" fmla="*/ 0 w 320040"/>
                    <a:gd name="connsiteY3" fmla="*/ 0 h 251002"/>
                    <a:gd name="connsiteX4" fmla="*/ 320040 w 320040"/>
                    <a:gd name="connsiteY4" fmla="*/ 0 h 251002"/>
                    <a:gd name="connsiteX5" fmla="*/ 320040 w 320040"/>
                    <a:gd name="connsiteY5" fmla="*/ 128359 h 251002"/>
                    <a:gd name="connsiteX6" fmla="*/ 197453 w 320040"/>
                    <a:gd name="connsiteY6" fmla="*/ 251002 h 25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40" h="251002">
                      <a:moveTo>
                        <a:pt x="197453" y="251002"/>
                      </a:moveTo>
                      <a:lnTo>
                        <a:pt x="122644" y="251002"/>
                      </a:lnTo>
                      <a:cubicBezTo>
                        <a:pt x="54921" y="251002"/>
                        <a:pt x="0" y="196081"/>
                        <a:pt x="0" y="128359"/>
                      </a:cubicBezTo>
                      <a:lnTo>
                        <a:pt x="0" y="0"/>
                      </a:lnTo>
                      <a:lnTo>
                        <a:pt x="320040" y="0"/>
                      </a:lnTo>
                      <a:lnTo>
                        <a:pt x="320040" y="128359"/>
                      </a:lnTo>
                      <a:cubicBezTo>
                        <a:pt x="320097" y="196081"/>
                        <a:pt x="265176" y="251002"/>
                        <a:pt x="197453" y="251002"/>
                      </a:cubicBezTo>
                      <a:close/>
                    </a:path>
                  </a:pathLst>
                </a:custGeom>
                <a:noFill/>
                <a:ln w="25525" cap="rnd">
                  <a:solidFill>
                    <a:srgbClr val="414042"/>
                  </a:solidFill>
                  <a:prstDash val="solid"/>
                  <a:round/>
                </a:ln>
              </p:spPr>
              <p:txBody>
                <a:bodyPr rtlCol="0" anchor="ctr"/>
                <a:lstStyle/>
                <a:p>
                  <a:endParaRPr lang="en-US"/>
                </a:p>
              </p:txBody>
            </p:sp>
            <p:grpSp>
              <p:nvGrpSpPr>
                <p:cNvPr id="187" name="Graphic 3">
                  <a:extLst>
                    <a:ext uri="{FF2B5EF4-FFF2-40B4-BE49-F238E27FC236}">
                      <a16:creationId xmlns:a16="http://schemas.microsoft.com/office/drawing/2014/main" id="{5C9C6652-3C97-6677-7717-083A389D42F0}"/>
                    </a:ext>
                  </a:extLst>
                </p:cNvPr>
                <p:cNvGrpSpPr/>
                <p:nvPr/>
              </p:nvGrpSpPr>
              <p:grpSpPr>
                <a:xfrm>
                  <a:off x="1952101" y="5679509"/>
                  <a:ext cx="249116" cy="118871"/>
                  <a:chOff x="1952101" y="5679509"/>
                  <a:chExt cx="249116" cy="118871"/>
                </a:xfrm>
                <a:noFill/>
              </p:grpSpPr>
              <p:sp>
                <p:nvSpPr>
                  <p:cNvPr id="188" name="Freeform: Shape 187">
                    <a:extLst>
                      <a:ext uri="{FF2B5EF4-FFF2-40B4-BE49-F238E27FC236}">
                        <a16:creationId xmlns:a16="http://schemas.microsoft.com/office/drawing/2014/main" id="{05A46A91-D2E1-2961-AAB2-A8BCB1046C53}"/>
                      </a:ext>
                    </a:extLst>
                  </p:cNvPr>
                  <p:cNvSpPr/>
                  <p:nvPr/>
                </p:nvSpPr>
                <p:spPr>
                  <a:xfrm>
                    <a:off x="1952101" y="5679509"/>
                    <a:ext cx="67551" cy="118871"/>
                  </a:xfrm>
                  <a:custGeom>
                    <a:avLst/>
                    <a:gdLst>
                      <a:gd name="connsiteX0" fmla="*/ 0 w 67551"/>
                      <a:gd name="connsiteY0" fmla="*/ 0 h 118871"/>
                      <a:gd name="connsiteX1" fmla="*/ 67551 w 67551"/>
                      <a:gd name="connsiteY1" fmla="*/ 0 h 118871"/>
                      <a:gd name="connsiteX2" fmla="*/ 67551 w 67551"/>
                      <a:gd name="connsiteY2" fmla="*/ 118872 h 118871"/>
                      <a:gd name="connsiteX3" fmla="*/ 0 w 67551"/>
                      <a:gd name="connsiteY3" fmla="*/ 118872 h 118871"/>
                    </a:gdLst>
                    <a:ahLst/>
                    <a:cxnLst>
                      <a:cxn ang="0">
                        <a:pos x="connsiteX0" y="connsiteY0"/>
                      </a:cxn>
                      <a:cxn ang="0">
                        <a:pos x="connsiteX1" y="connsiteY1"/>
                      </a:cxn>
                      <a:cxn ang="0">
                        <a:pos x="connsiteX2" y="connsiteY2"/>
                      </a:cxn>
                      <a:cxn ang="0">
                        <a:pos x="connsiteX3" y="connsiteY3"/>
                      </a:cxn>
                    </a:cxnLst>
                    <a:rect l="l" t="t" r="r" b="b"/>
                    <a:pathLst>
                      <a:path w="67551" h="118871">
                        <a:moveTo>
                          <a:pt x="0" y="0"/>
                        </a:moveTo>
                        <a:lnTo>
                          <a:pt x="67551" y="0"/>
                        </a:lnTo>
                        <a:lnTo>
                          <a:pt x="67551" y="118872"/>
                        </a:lnTo>
                        <a:lnTo>
                          <a:pt x="0" y="118872"/>
                        </a:lnTo>
                        <a:close/>
                      </a:path>
                    </a:pathLst>
                  </a:custGeom>
                  <a:noFill/>
                  <a:ln w="25525" cap="rnd">
                    <a:solidFill>
                      <a:srgbClr val="414042"/>
                    </a:solidFill>
                    <a:prstDash val="solid"/>
                    <a:round/>
                  </a:ln>
                </p:spPr>
                <p:txBody>
                  <a:bodyPr rtlCol="0" anchor="ctr"/>
                  <a:lstStyle/>
                  <a:p>
                    <a:endParaRPr lang="en-US"/>
                  </a:p>
                </p:txBody>
              </p:sp>
              <p:sp>
                <p:nvSpPr>
                  <p:cNvPr id="189" name="Freeform: Shape 188">
                    <a:extLst>
                      <a:ext uri="{FF2B5EF4-FFF2-40B4-BE49-F238E27FC236}">
                        <a16:creationId xmlns:a16="http://schemas.microsoft.com/office/drawing/2014/main" id="{43EC6207-1EBA-D6DA-FED0-121A7DC184F8}"/>
                      </a:ext>
                    </a:extLst>
                  </p:cNvPr>
                  <p:cNvSpPr/>
                  <p:nvPr/>
                </p:nvSpPr>
                <p:spPr>
                  <a:xfrm>
                    <a:off x="2133667" y="5679509"/>
                    <a:ext cx="67551" cy="118871"/>
                  </a:xfrm>
                  <a:custGeom>
                    <a:avLst/>
                    <a:gdLst>
                      <a:gd name="connsiteX0" fmla="*/ 0 w 67551"/>
                      <a:gd name="connsiteY0" fmla="*/ 0 h 118871"/>
                      <a:gd name="connsiteX1" fmla="*/ 67551 w 67551"/>
                      <a:gd name="connsiteY1" fmla="*/ 0 h 118871"/>
                      <a:gd name="connsiteX2" fmla="*/ 67551 w 67551"/>
                      <a:gd name="connsiteY2" fmla="*/ 118872 h 118871"/>
                      <a:gd name="connsiteX3" fmla="*/ 0 w 67551"/>
                      <a:gd name="connsiteY3" fmla="*/ 118872 h 118871"/>
                    </a:gdLst>
                    <a:ahLst/>
                    <a:cxnLst>
                      <a:cxn ang="0">
                        <a:pos x="connsiteX0" y="connsiteY0"/>
                      </a:cxn>
                      <a:cxn ang="0">
                        <a:pos x="connsiteX1" y="connsiteY1"/>
                      </a:cxn>
                      <a:cxn ang="0">
                        <a:pos x="connsiteX2" y="connsiteY2"/>
                      </a:cxn>
                      <a:cxn ang="0">
                        <a:pos x="connsiteX3" y="connsiteY3"/>
                      </a:cxn>
                    </a:cxnLst>
                    <a:rect l="l" t="t" r="r" b="b"/>
                    <a:pathLst>
                      <a:path w="67551" h="118871">
                        <a:moveTo>
                          <a:pt x="0" y="0"/>
                        </a:moveTo>
                        <a:lnTo>
                          <a:pt x="67551" y="0"/>
                        </a:lnTo>
                        <a:lnTo>
                          <a:pt x="67551" y="118872"/>
                        </a:lnTo>
                        <a:lnTo>
                          <a:pt x="0" y="118872"/>
                        </a:lnTo>
                        <a:close/>
                      </a:path>
                    </a:pathLst>
                  </a:custGeom>
                  <a:noFill/>
                  <a:ln w="25525" cap="rnd">
                    <a:solidFill>
                      <a:srgbClr val="414042"/>
                    </a:solidFill>
                    <a:prstDash val="solid"/>
                    <a:round/>
                  </a:ln>
                </p:spPr>
                <p:txBody>
                  <a:bodyPr rtlCol="0" anchor="ctr"/>
                  <a:lstStyle/>
                  <a:p>
                    <a:endParaRPr lang="en-US"/>
                  </a:p>
                </p:txBody>
              </p:sp>
            </p:grpSp>
            <p:sp>
              <p:nvSpPr>
                <p:cNvPr id="190" name="Freeform: Shape 189">
                  <a:extLst>
                    <a:ext uri="{FF2B5EF4-FFF2-40B4-BE49-F238E27FC236}">
                      <a16:creationId xmlns:a16="http://schemas.microsoft.com/office/drawing/2014/main" id="{56D9632F-32B5-D9A2-10DA-F9D76A9E0BBD}"/>
                    </a:ext>
                  </a:extLst>
                </p:cNvPr>
                <p:cNvSpPr/>
                <p:nvPr/>
              </p:nvSpPr>
              <p:spPr>
                <a:xfrm>
                  <a:off x="1893408" y="5798381"/>
                  <a:ext cx="366445" cy="69094"/>
                </a:xfrm>
                <a:custGeom>
                  <a:avLst/>
                  <a:gdLst>
                    <a:gd name="connsiteX0" fmla="*/ 0 w 366445"/>
                    <a:gd name="connsiteY0" fmla="*/ 0 h 69094"/>
                    <a:gd name="connsiteX1" fmla="*/ 366446 w 366445"/>
                    <a:gd name="connsiteY1" fmla="*/ 0 h 69094"/>
                    <a:gd name="connsiteX2" fmla="*/ 366446 w 366445"/>
                    <a:gd name="connsiteY2" fmla="*/ 69095 h 69094"/>
                    <a:gd name="connsiteX3" fmla="*/ 0 w 366445"/>
                    <a:gd name="connsiteY3" fmla="*/ 69095 h 69094"/>
                  </a:gdLst>
                  <a:ahLst/>
                  <a:cxnLst>
                    <a:cxn ang="0">
                      <a:pos x="connsiteX0" y="connsiteY0"/>
                    </a:cxn>
                    <a:cxn ang="0">
                      <a:pos x="connsiteX1" y="connsiteY1"/>
                    </a:cxn>
                    <a:cxn ang="0">
                      <a:pos x="connsiteX2" y="connsiteY2"/>
                    </a:cxn>
                    <a:cxn ang="0">
                      <a:pos x="connsiteX3" y="connsiteY3"/>
                    </a:cxn>
                  </a:cxnLst>
                  <a:rect l="l" t="t" r="r" b="b"/>
                  <a:pathLst>
                    <a:path w="366445" h="69094">
                      <a:moveTo>
                        <a:pt x="0" y="0"/>
                      </a:moveTo>
                      <a:lnTo>
                        <a:pt x="366446" y="0"/>
                      </a:lnTo>
                      <a:lnTo>
                        <a:pt x="366446" y="69095"/>
                      </a:lnTo>
                      <a:lnTo>
                        <a:pt x="0" y="69095"/>
                      </a:lnTo>
                      <a:close/>
                    </a:path>
                  </a:pathLst>
                </a:custGeom>
                <a:noFill/>
                <a:ln w="25525" cap="rnd">
                  <a:solidFill>
                    <a:srgbClr val="414042"/>
                  </a:solidFill>
                  <a:prstDash val="solid"/>
                  <a:round/>
                </a:ln>
              </p:spPr>
              <p:txBody>
                <a:bodyPr rtlCol="0" anchor="ctr"/>
                <a:lstStyle/>
                <a:p>
                  <a:endParaRPr lang="en-US"/>
                </a:p>
              </p:txBody>
            </p:sp>
          </p:grpSp>
          <p:sp>
            <p:nvSpPr>
              <p:cNvPr id="191" name="Freeform: Shape 190">
                <a:extLst>
                  <a:ext uri="{FF2B5EF4-FFF2-40B4-BE49-F238E27FC236}">
                    <a16:creationId xmlns:a16="http://schemas.microsoft.com/office/drawing/2014/main" id="{FFEAD6F4-F107-76F7-01EC-45AC20AA4D67}"/>
                  </a:ext>
                </a:extLst>
              </p:cNvPr>
              <p:cNvSpPr/>
              <p:nvPr/>
            </p:nvSpPr>
            <p:spPr>
              <a:xfrm>
                <a:off x="2042627" y="6118478"/>
                <a:ext cx="67722" cy="46634"/>
              </a:xfrm>
              <a:custGeom>
                <a:avLst/>
                <a:gdLst>
                  <a:gd name="connsiteX0" fmla="*/ 0 w 67722"/>
                  <a:gd name="connsiteY0" fmla="*/ 0 h 46634"/>
                  <a:gd name="connsiteX1" fmla="*/ 67723 w 67722"/>
                  <a:gd name="connsiteY1" fmla="*/ 0 h 46634"/>
                  <a:gd name="connsiteX2" fmla="*/ 67723 w 67722"/>
                  <a:gd name="connsiteY2" fmla="*/ 46634 h 46634"/>
                  <a:gd name="connsiteX3" fmla="*/ 0 w 67722"/>
                  <a:gd name="connsiteY3" fmla="*/ 46634 h 46634"/>
                </a:gdLst>
                <a:ahLst/>
                <a:cxnLst>
                  <a:cxn ang="0">
                    <a:pos x="connsiteX0" y="connsiteY0"/>
                  </a:cxn>
                  <a:cxn ang="0">
                    <a:pos x="connsiteX1" y="connsiteY1"/>
                  </a:cxn>
                  <a:cxn ang="0">
                    <a:pos x="connsiteX2" y="connsiteY2"/>
                  </a:cxn>
                  <a:cxn ang="0">
                    <a:pos x="connsiteX3" y="connsiteY3"/>
                  </a:cxn>
                </a:cxnLst>
                <a:rect l="l" t="t" r="r" b="b"/>
                <a:pathLst>
                  <a:path w="67722" h="46634">
                    <a:moveTo>
                      <a:pt x="0" y="0"/>
                    </a:moveTo>
                    <a:lnTo>
                      <a:pt x="67723" y="0"/>
                    </a:lnTo>
                    <a:lnTo>
                      <a:pt x="67723" y="46634"/>
                    </a:lnTo>
                    <a:lnTo>
                      <a:pt x="0" y="46634"/>
                    </a:lnTo>
                    <a:close/>
                  </a:path>
                </a:pathLst>
              </a:custGeom>
              <a:noFill/>
              <a:ln w="25525" cap="rnd">
                <a:solidFill>
                  <a:srgbClr val="414042"/>
                </a:solidFill>
                <a:prstDash val="solid"/>
                <a:round/>
              </a:ln>
            </p:spPr>
            <p:txBody>
              <a:bodyPr rtlCol="0" anchor="ctr"/>
              <a:lstStyle/>
              <a:p>
                <a:endParaRPr lang="en-US"/>
              </a:p>
            </p:txBody>
          </p:sp>
          <p:sp>
            <p:nvSpPr>
              <p:cNvPr id="192" name="Freeform: Shape 191">
                <a:extLst>
                  <a:ext uri="{FF2B5EF4-FFF2-40B4-BE49-F238E27FC236}">
                    <a16:creationId xmlns:a16="http://schemas.microsoft.com/office/drawing/2014/main" id="{1A52601F-5B99-B4F5-FF0E-D7AF9B25DC3C}"/>
                  </a:ext>
                </a:extLst>
              </p:cNvPr>
              <p:cNvSpPr/>
              <p:nvPr/>
            </p:nvSpPr>
            <p:spPr>
              <a:xfrm>
                <a:off x="2076459" y="5904223"/>
                <a:ext cx="377075" cy="471487"/>
              </a:xfrm>
              <a:custGeom>
                <a:avLst/>
                <a:gdLst>
                  <a:gd name="connsiteX0" fmla="*/ 377076 w 377075"/>
                  <a:gd name="connsiteY0" fmla="*/ 0 h 471487"/>
                  <a:gd name="connsiteX1" fmla="*/ 377076 w 377075"/>
                  <a:gd name="connsiteY1" fmla="*/ 374961 h 471487"/>
                  <a:gd name="connsiteX2" fmla="*/ 280549 w 377075"/>
                  <a:gd name="connsiteY2" fmla="*/ 471488 h 471487"/>
                  <a:gd name="connsiteX3" fmla="*/ 96526 w 377075"/>
                  <a:gd name="connsiteY3" fmla="*/ 471488 h 471487"/>
                  <a:gd name="connsiteX4" fmla="*/ 0 w 377075"/>
                  <a:gd name="connsiteY4" fmla="*/ 374961 h 471487"/>
                  <a:gd name="connsiteX5" fmla="*/ 0 w 377075"/>
                  <a:gd name="connsiteY5" fmla="*/ 260890 h 47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7075" h="471487">
                    <a:moveTo>
                      <a:pt x="377076" y="0"/>
                    </a:moveTo>
                    <a:lnTo>
                      <a:pt x="377076" y="374961"/>
                    </a:lnTo>
                    <a:cubicBezTo>
                      <a:pt x="377076" y="428282"/>
                      <a:pt x="333870" y="471488"/>
                      <a:pt x="280549" y="471488"/>
                    </a:cubicBezTo>
                    <a:lnTo>
                      <a:pt x="96526" y="471488"/>
                    </a:lnTo>
                    <a:cubicBezTo>
                      <a:pt x="43205" y="471488"/>
                      <a:pt x="0" y="428282"/>
                      <a:pt x="0" y="374961"/>
                    </a:cubicBezTo>
                    <a:lnTo>
                      <a:pt x="0" y="260890"/>
                    </a:lnTo>
                  </a:path>
                </a:pathLst>
              </a:custGeom>
              <a:noFill/>
              <a:ln w="25525" cap="rnd">
                <a:solidFill>
                  <a:srgbClr val="414042"/>
                </a:solidFill>
                <a:prstDash val="solid"/>
                <a:round/>
              </a:ln>
            </p:spPr>
            <p:txBody>
              <a:bodyPr rtlCol="0" anchor="ctr"/>
              <a:lstStyle/>
              <a:p>
                <a:endParaRPr lang="en-US"/>
              </a:p>
            </p:txBody>
          </p:sp>
        </p:grpSp>
      </p:grpSp>
      <p:grpSp>
        <p:nvGrpSpPr>
          <p:cNvPr id="193" name="Graphic 3">
            <a:extLst>
              <a:ext uri="{FF2B5EF4-FFF2-40B4-BE49-F238E27FC236}">
                <a16:creationId xmlns:a16="http://schemas.microsoft.com/office/drawing/2014/main" id="{DD0EC4A9-36B2-49B3-68EE-DEEF586A0B1E}"/>
              </a:ext>
            </a:extLst>
          </p:cNvPr>
          <p:cNvGrpSpPr/>
          <p:nvPr/>
        </p:nvGrpSpPr>
        <p:grpSpPr>
          <a:xfrm>
            <a:off x="4560870" y="1697931"/>
            <a:ext cx="708987" cy="859735"/>
            <a:chOff x="4453957" y="2281542"/>
            <a:chExt cx="616591" cy="747693"/>
          </a:xfrm>
        </p:grpSpPr>
        <p:sp>
          <p:nvSpPr>
            <p:cNvPr id="194" name="Freeform: Shape 193">
              <a:extLst>
                <a:ext uri="{FF2B5EF4-FFF2-40B4-BE49-F238E27FC236}">
                  <a16:creationId xmlns:a16="http://schemas.microsoft.com/office/drawing/2014/main" id="{7A97F5F7-3CCC-47B6-0386-507B2252D243}"/>
                </a:ext>
              </a:extLst>
            </p:cNvPr>
            <p:cNvSpPr/>
            <p:nvPr/>
          </p:nvSpPr>
          <p:spPr>
            <a:xfrm>
              <a:off x="4522308" y="2462021"/>
              <a:ext cx="548239" cy="534181"/>
            </a:xfrm>
            <a:custGeom>
              <a:avLst/>
              <a:gdLst>
                <a:gd name="connsiteX0" fmla="*/ 478974 w 548239"/>
                <a:gd name="connsiteY0" fmla="*/ 534181 h 534181"/>
                <a:gd name="connsiteX1" fmla="*/ 69323 w 548239"/>
                <a:gd name="connsiteY1" fmla="*/ 534181 h 534181"/>
                <a:gd name="connsiteX2" fmla="*/ 0 w 548239"/>
                <a:gd name="connsiteY2" fmla="*/ 464858 h 534181"/>
                <a:gd name="connsiteX3" fmla="*/ 0 w 548239"/>
                <a:gd name="connsiteY3" fmla="*/ 0 h 534181"/>
                <a:gd name="connsiteX4" fmla="*/ 548240 w 548239"/>
                <a:gd name="connsiteY4" fmla="*/ 0 h 534181"/>
                <a:gd name="connsiteX5" fmla="*/ 548240 w 548239"/>
                <a:gd name="connsiteY5" fmla="*/ 464915 h 534181"/>
                <a:gd name="connsiteX6" fmla="*/ 478974 w 548239"/>
                <a:gd name="connsiteY6" fmla="*/ 534181 h 534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239" h="534181">
                  <a:moveTo>
                    <a:pt x="478974" y="534181"/>
                  </a:moveTo>
                  <a:lnTo>
                    <a:pt x="69323" y="534181"/>
                  </a:lnTo>
                  <a:cubicBezTo>
                    <a:pt x="31032" y="534181"/>
                    <a:pt x="0" y="503149"/>
                    <a:pt x="0" y="464858"/>
                  </a:cubicBezTo>
                  <a:lnTo>
                    <a:pt x="0" y="0"/>
                  </a:lnTo>
                  <a:lnTo>
                    <a:pt x="548240" y="0"/>
                  </a:lnTo>
                  <a:lnTo>
                    <a:pt x="548240" y="464915"/>
                  </a:lnTo>
                  <a:cubicBezTo>
                    <a:pt x="548297" y="503149"/>
                    <a:pt x="517265" y="534181"/>
                    <a:pt x="478974" y="534181"/>
                  </a:cubicBezTo>
                  <a:close/>
                </a:path>
              </a:pathLst>
            </a:custGeom>
            <a:solidFill>
              <a:srgbClr val="A7D3BF"/>
            </a:solidFill>
            <a:ln w="5715" cap="flat">
              <a:noFill/>
              <a:prstDash val="solid"/>
              <a:miter/>
            </a:ln>
          </p:spPr>
          <p:txBody>
            <a:bodyPr rtlCol="0" anchor="ctr"/>
            <a:lstStyle/>
            <a:p>
              <a:endParaRPr lang="en-US"/>
            </a:p>
          </p:txBody>
        </p:sp>
        <p:grpSp>
          <p:nvGrpSpPr>
            <p:cNvPr id="195" name="Graphic 3">
              <a:extLst>
                <a:ext uri="{FF2B5EF4-FFF2-40B4-BE49-F238E27FC236}">
                  <a16:creationId xmlns:a16="http://schemas.microsoft.com/office/drawing/2014/main" id="{9F87C74F-6CF0-5D7B-AA68-7816D1BC8D96}"/>
                </a:ext>
              </a:extLst>
            </p:cNvPr>
            <p:cNvGrpSpPr/>
            <p:nvPr/>
          </p:nvGrpSpPr>
          <p:grpSpPr>
            <a:xfrm>
              <a:off x="4453957" y="2281542"/>
              <a:ext cx="593788" cy="747693"/>
              <a:chOff x="4453957" y="2281542"/>
              <a:chExt cx="593788" cy="747693"/>
            </a:xfrm>
            <a:noFill/>
          </p:grpSpPr>
          <p:sp>
            <p:nvSpPr>
              <p:cNvPr id="196" name="Freeform: Shape 195">
                <a:extLst>
                  <a:ext uri="{FF2B5EF4-FFF2-40B4-BE49-F238E27FC236}">
                    <a16:creationId xmlns:a16="http://schemas.microsoft.com/office/drawing/2014/main" id="{861628CA-ED6C-67AB-4BF5-43995B2C4E03}"/>
                  </a:ext>
                </a:extLst>
              </p:cNvPr>
              <p:cNvSpPr/>
              <p:nvPr/>
            </p:nvSpPr>
            <p:spPr>
              <a:xfrm>
                <a:off x="4481960" y="2436475"/>
                <a:ext cx="537781" cy="592759"/>
              </a:xfrm>
              <a:custGeom>
                <a:avLst/>
                <a:gdLst>
                  <a:gd name="connsiteX0" fmla="*/ 468516 w 537781"/>
                  <a:gd name="connsiteY0" fmla="*/ 592760 h 592759"/>
                  <a:gd name="connsiteX1" fmla="*/ 69323 w 537781"/>
                  <a:gd name="connsiteY1" fmla="*/ 592760 h 592759"/>
                  <a:gd name="connsiteX2" fmla="*/ 0 w 537781"/>
                  <a:gd name="connsiteY2" fmla="*/ 523494 h 592759"/>
                  <a:gd name="connsiteX3" fmla="*/ 0 w 537781"/>
                  <a:gd name="connsiteY3" fmla="*/ 0 h 592759"/>
                  <a:gd name="connsiteX4" fmla="*/ 537781 w 537781"/>
                  <a:gd name="connsiteY4" fmla="*/ 0 h 592759"/>
                  <a:gd name="connsiteX5" fmla="*/ 537781 w 537781"/>
                  <a:gd name="connsiteY5" fmla="*/ 523494 h 592759"/>
                  <a:gd name="connsiteX6" fmla="*/ 468516 w 537781"/>
                  <a:gd name="connsiteY6" fmla="*/ 592760 h 59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7781" h="592759">
                    <a:moveTo>
                      <a:pt x="468516" y="592760"/>
                    </a:moveTo>
                    <a:lnTo>
                      <a:pt x="69323" y="592760"/>
                    </a:lnTo>
                    <a:cubicBezTo>
                      <a:pt x="31032" y="592760"/>
                      <a:pt x="0" y="561727"/>
                      <a:pt x="0" y="523494"/>
                    </a:cubicBezTo>
                    <a:lnTo>
                      <a:pt x="0" y="0"/>
                    </a:lnTo>
                    <a:lnTo>
                      <a:pt x="537781" y="0"/>
                    </a:lnTo>
                    <a:lnTo>
                      <a:pt x="537781" y="523494"/>
                    </a:lnTo>
                    <a:cubicBezTo>
                      <a:pt x="537781" y="561727"/>
                      <a:pt x="506749" y="592760"/>
                      <a:pt x="468516" y="592760"/>
                    </a:cubicBezTo>
                    <a:close/>
                  </a:path>
                </a:pathLst>
              </a:custGeom>
              <a:noFill/>
              <a:ln w="27045" cap="rnd">
                <a:solidFill>
                  <a:srgbClr val="414042"/>
                </a:solidFill>
                <a:prstDash val="solid"/>
                <a:round/>
              </a:ln>
            </p:spPr>
            <p:txBody>
              <a:bodyPr rtlCol="0" anchor="ctr"/>
              <a:lstStyle/>
              <a:p>
                <a:endParaRPr lang="en-US"/>
              </a:p>
            </p:txBody>
          </p:sp>
          <p:sp>
            <p:nvSpPr>
              <p:cNvPr id="197" name="Freeform: Shape 196">
                <a:extLst>
                  <a:ext uri="{FF2B5EF4-FFF2-40B4-BE49-F238E27FC236}">
                    <a16:creationId xmlns:a16="http://schemas.microsoft.com/office/drawing/2014/main" id="{392C857D-C6BD-2E6D-4F0B-4B20F792068F}"/>
                  </a:ext>
                </a:extLst>
              </p:cNvPr>
              <p:cNvSpPr/>
              <p:nvPr/>
            </p:nvSpPr>
            <p:spPr>
              <a:xfrm>
                <a:off x="4453957" y="2338863"/>
                <a:ext cx="593788" cy="97612"/>
              </a:xfrm>
              <a:custGeom>
                <a:avLst/>
                <a:gdLst>
                  <a:gd name="connsiteX0" fmla="*/ 0 w 593788"/>
                  <a:gd name="connsiteY0" fmla="*/ 0 h 97612"/>
                  <a:gd name="connsiteX1" fmla="*/ 593789 w 593788"/>
                  <a:gd name="connsiteY1" fmla="*/ 0 h 97612"/>
                  <a:gd name="connsiteX2" fmla="*/ 593789 w 593788"/>
                  <a:gd name="connsiteY2" fmla="*/ 97612 h 97612"/>
                  <a:gd name="connsiteX3" fmla="*/ 0 w 593788"/>
                  <a:gd name="connsiteY3" fmla="*/ 97612 h 97612"/>
                </a:gdLst>
                <a:ahLst/>
                <a:cxnLst>
                  <a:cxn ang="0">
                    <a:pos x="connsiteX0" y="connsiteY0"/>
                  </a:cxn>
                  <a:cxn ang="0">
                    <a:pos x="connsiteX1" y="connsiteY1"/>
                  </a:cxn>
                  <a:cxn ang="0">
                    <a:pos x="connsiteX2" y="connsiteY2"/>
                  </a:cxn>
                  <a:cxn ang="0">
                    <a:pos x="connsiteX3" y="connsiteY3"/>
                  </a:cxn>
                </a:cxnLst>
                <a:rect l="l" t="t" r="r" b="b"/>
                <a:pathLst>
                  <a:path w="593788" h="97612">
                    <a:moveTo>
                      <a:pt x="0" y="0"/>
                    </a:moveTo>
                    <a:lnTo>
                      <a:pt x="593789" y="0"/>
                    </a:lnTo>
                    <a:lnTo>
                      <a:pt x="593789" y="97612"/>
                    </a:lnTo>
                    <a:lnTo>
                      <a:pt x="0" y="97612"/>
                    </a:lnTo>
                    <a:close/>
                  </a:path>
                </a:pathLst>
              </a:custGeom>
              <a:noFill/>
              <a:ln w="27045" cap="rnd">
                <a:solidFill>
                  <a:srgbClr val="414042"/>
                </a:solidFill>
                <a:prstDash val="solid"/>
                <a:round/>
              </a:ln>
            </p:spPr>
            <p:txBody>
              <a:bodyPr rtlCol="0" anchor="ctr"/>
              <a:lstStyle/>
              <a:p>
                <a:endParaRPr lang="en-US"/>
              </a:p>
            </p:txBody>
          </p:sp>
          <p:sp>
            <p:nvSpPr>
              <p:cNvPr id="198" name="Freeform: Shape 197">
                <a:extLst>
                  <a:ext uri="{FF2B5EF4-FFF2-40B4-BE49-F238E27FC236}">
                    <a16:creationId xmlns:a16="http://schemas.microsoft.com/office/drawing/2014/main" id="{5229E267-CFE2-0B69-0C2B-F8E9F2FF9162}"/>
                  </a:ext>
                </a:extLst>
              </p:cNvPr>
              <p:cNvSpPr/>
              <p:nvPr/>
            </p:nvSpPr>
            <p:spPr>
              <a:xfrm>
                <a:off x="4638665" y="2281542"/>
                <a:ext cx="224370" cy="57321"/>
              </a:xfrm>
              <a:custGeom>
                <a:avLst/>
                <a:gdLst>
                  <a:gd name="connsiteX0" fmla="*/ 224371 w 224370"/>
                  <a:gd name="connsiteY0" fmla="*/ 57321 h 57321"/>
                  <a:gd name="connsiteX1" fmla="*/ 112185 w 224370"/>
                  <a:gd name="connsiteY1" fmla="*/ 0 h 57321"/>
                  <a:gd name="connsiteX2" fmla="*/ 0 w 224370"/>
                  <a:gd name="connsiteY2" fmla="*/ 57321 h 57321"/>
                  <a:gd name="connsiteX3" fmla="*/ 224371 w 224370"/>
                  <a:gd name="connsiteY3" fmla="*/ 57321 h 57321"/>
                </a:gdLst>
                <a:ahLst/>
                <a:cxnLst>
                  <a:cxn ang="0">
                    <a:pos x="connsiteX0" y="connsiteY0"/>
                  </a:cxn>
                  <a:cxn ang="0">
                    <a:pos x="connsiteX1" y="connsiteY1"/>
                  </a:cxn>
                  <a:cxn ang="0">
                    <a:pos x="connsiteX2" y="connsiteY2"/>
                  </a:cxn>
                  <a:cxn ang="0">
                    <a:pos x="connsiteX3" y="connsiteY3"/>
                  </a:cxn>
                </a:cxnLst>
                <a:rect l="l" t="t" r="r" b="b"/>
                <a:pathLst>
                  <a:path w="224370" h="57321">
                    <a:moveTo>
                      <a:pt x="224371" y="57321"/>
                    </a:moveTo>
                    <a:cubicBezTo>
                      <a:pt x="224371" y="25660"/>
                      <a:pt x="174136" y="0"/>
                      <a:pt x="112185" y="0"/>
                    </a:cubicBezTo>
                    <a:cubicBezTo>
                      <a:pt x="50235" y="0"/>
                      <a:pt x="0" y="25660"/>
                      <a:pt x="0" y="57321"/>
                    </a:cubicBezTo>
                    <a:lnTo>
                      <a:pt x="224371" y="57321"/>
                    </a:lnTo>
                    <a:close/>
                  </a:path>
                </a:pathLst>
              </a:custGeom>
              <a:noFill/>
              <a:ln w="27045" cap="rnd">
                <a:solidFill>
                  <a:srgbClr val="414042"/>
                </a:solidFill>
                <a:prstDash val="solid"/>
                <a:round/>
              </a:ln>
            </p:spPr>
            <p:txBody>
              <a:bodyPr rtlCol="0" anchor="ctr"/>
              <a:lstStyle/>
              <a:p>
                <a:endParaRPr lang="en-US"/>
              </a:p>
            </p:txBody>
          </p:sp>
          <p:grpSp>
            <p:nvGrpSpPr>
              <p:cNvPr id="199" name="Graphic 3">
                <a:extLst>
                  <a:ext uri="{FF2B5EF4-FFF2-40B4-BE49-F238E27FC236}">
                    <a16:creationId xmlns:a16="http://schemas.microsoft.com/office/drawing/2014/main" id="{4A0F73FA-4AD8-5078-A505-740B03C3B9B3}"/>
                  </a:ext>
                </a:extLst>
              </p:cNvPr>
              <p:cNvGrpSpPr/>
              <p:nvPr/>
            </p:nvGrpSpPr>
            <p:grpSpPr>
              <a:xfrm>
                <a:off x="4620206" y="2536202"/>
                <a:ext cx="261346" cy="393306"/>
                <a:chOff x="4620206" y="2536202"/>
                <a:chExt cx="261346" cy="393306"/>
              </a:xfrm>
            </p:grpSpPr>
            <p:sp>
              <p:nvSpPr>
                <p:cNvPr id="200" name="Freeform: Shape 199">
                  <a:extLst>
                    <a:ext uri="{FF2B5EF4-FFF2-40B4-BE49-F238E27FC236}">
                      <a16:creationId xmlns:a16="http://schemas.microsoft.com/office/drawing/2014/main" id="{1DB7E739-091B-8FE5-F239-C6566BC0CE08}"/>
                    </a:ext>
                  </a:extLst>
                </p:cNvPr>
                <p:cNvSpPr/>
                <p:nvPr/>
              </p:nvSpPr>
              <p:spPr>
                <a:xfrm>
                  <a:off x="4620206" y="2536202"/>
                  <a:ext cx="5715" cy="393306"/>
                </a:xfrm>
                <a:custGeom>
                  <a:avLst/>
                  <a:gdLst>
                    <a:gd name="connsiteX0" fmla="*/ 0 w 5715"/>
                    <a:gd name="connsiteY0" fmla="*/ 0 h 393306"/>
                    <a:gd name="connsiteX1" fmla="*/ 0 w 5715"/>
                    <a:gd name="connsiteY1" fmla="*/ 393306 h 393306"/>
                  </a:gdLst>
                  <a:ahLst/>
                  <a:cxnLst>
                    <a:cxn ang="0">
                      <a:pos x="connsiteX0" y="connsiteY0"/>
                    </a:cxn>
                    <a:cxn ang="0">
                      <a:pos x="connsiteX1" y="connsiteY1"/>
                    </a:cxn>
                  </a:cxnLst>
                  <a:rect l="l" t="t" r="r" b="b"/>
                  <a:pathLst>
                    <a:path w="5715" h="393306">
                      <a:moveTo>
                        <a:pt x="0" y="0"/>
                      </a:moveTo>
                      <a:lnTo>
                        <a:pt x="0" y="393306"/>
                      </a:lnTo>
                    </a:path>
                  </a:pathLst>
                </a:custGeom>
                <a:ln w="27045" cap="rnd">
                  <a:solidFill>
                    <a:srgbClr val="414042"/>
                  </a:solidFill>
                  <a:prstDash val="solid"/>
                  <a:round/>
                </a:ln>
              </p:spPr>
              <p:txBody>
                <a:bodyPr rtlCol="0" anchor="ctr"/>
                <a:lstStyle/>
                <a:p>
                  <a:endParaRPr lang="en-US"/>
                </a:p>
              </p:txBody>
            </p:sp>
            <p:sp>
              <p:nvSpPr>
                <p:cNvPr id="201" name="Freeform: Shape 200">
                  <a:extLst>
                    <a:ext uri="{FF2B5EF4-FFF2-40B4-BE49-F238E27FC236}">
                      <a16:creationId xmlns:a16="http://schemas.microsoft.com/office/drawing/2014/main" id="{1A60F6AA-FA3D-980C-E104-9ABCD9F6E3E9}"/>
                    </a:ext>
                  </a:extLst>
                </p:cNvPr>
                <p:cNvSpPr/>
                <p:nvPr/>
              </p:nvSpPr>
              <p:spPr>
                <a:xfrm>
                  <a:off x="4881553" y="2536202"/>
                  <a:ext cx="5715" cy="393306"/>
                </a:xfrm>
                <a:custGeom>
                  <a:avLst/>
                  <a:gdLst>
                    <a:gd name="connsiteX0" fmla="*/ 0 w 5715"/>
                    <a:gd name="connsiteY0" fmla="*/ 0 h 393306"/>
                    <a:gd name="connsiteX1" fmla="*/ 0 w 5715"/>
                    <a:gd name="connsiteY1" fmla="*/ 393306 h 393306"/>
                  </a:gdLst>
                  <a:ahLst/>
                  <a:cxnLst>
                    <a:cxn ang="0">
                      <a:pos x="connsiteX0" y="connsiteY0"/>
                    </a:cxn>
                    <a:cxn ang="0">
                      <a:pos x="connsiteX1" y="connsiteY1"/>
                    </a:cxn>
                  </a:cxnLst>
                  <a:rect l="l" t="t" r="r" b="b"/>
                  <a:pathLst>
                    <a:path w="5715" h="393306">
                      <a:moveTo>
                        <a:pt x="0" y="0"/>
                      </a:moveTo>
                      <a:lnTo>
                        <a:pt x="0" y="393306"/>
                      </a:lnTo>
                    </a:path>
                  </a:pathLst>
                </a:custGeom>
                <a:ln w="27045" cap="rnd">
                  <a:solidFill>
                    <a:srgbClr val="414042"/>
                  </a:solidFill>
                  <a:prstDash val="solid"/>
                  <a:round/>
                </a:ln>
              </p:spPr>
              <p:txBody>
                <a:bodyPr rtlCol="0" anchor="ctr"/>
                <a:lstStyle/>
                <a:p>
                  <a:endParaRPr lang="en-US"/>
                </a:p>
              </p:txBody>
            </p:sp>
          </p:grpSp>
          <p:sp>
            <p:nvSpPr>
              <p:cNvPr id="202" name="Freeform: Shape 201">
                <a:extLst>
                  <a:ext uri="{FF2B5EF4-FFF2-40B4-BE49-F238E27FC236}">
                    <a16:creationId xmlns:a16="http://schemas.microsoft.com/office/drawing/2014/main" id="{8B9B9389-E49E-A80D-8FAA-EA69632E2EFE}"/>
                  </a:ext>
                </a:extLst>
              </p:cNvPr>
              <p:cNvSpPr/>
              <p:nvPr/>
            </p:nvSpPr>
            <p:spPr>
              <a:xfrm>
                <a:off x="4750851" y="2536202"/>
                <a:ext cx="5715" cy="393306"/>
              </a:xfrm>
              <a:custGeom>
                <a:avLst/>
                <a:gdLst>
                  <a:gd name="connsiteX0" fmla="*/ 0 w 5715"/>
                  <a:gd name="connsiteY0" fmla="*/ 0 h 393306"/>
                  <a:gd name="connsiteX1" fmla="*/ 0 w 5715"/>
                  <a:gd name="connsiteY1" fmla="*/ 393306 h 393306"/>
                </a:gdLst>
                <a:ahLst/>
                <a:cxnLst>
                  <a:cxn ang="0">
                    <a:pos x="connsiteX0" y="connsiteY0"/>
                  </a:cxn>
                  <a:cxn ang="0">
                    <a:pos x="connsiteX1" y="connsiteY1"/>
                  </a:cxn>
                </a:cxnLst>
                <a:rect l="l" t="t" r="r" b="b"/>
                <a:pathLst>
                  <a:path w="5715" h="393306">
                    <a:moveTo>
                      <a:pt x="0" y="0"/>
                    </a:moveTo>
                    <a:lnTo>
                      <a:pt x="0" y="393306"/>
                    </a:lnTo>
                  </a:path>
                </a:pathLst>
              </a:custGeom>
              <a:ln w="27045" cap="rnd">
                <a:solidFill>
                  <a:srgbClr val="414042"/>
                </a:solidFill>
                <a:prstDash val="solid"/>
                <a:round/>
              </a:ln>
            </p:spPr>
            <p:txBody>
              <a:bodyPr rtlCol="0" anchor="ctr"/>
              <a:lstStyle/>
              <a:p>
                <a:endParaRPr lang="en-US"/>
              </a:p>
            </p:txBody>
          </p:sp>
        </p:grpSp>
      </p:grpSp>
      <p:grpSp>
        <p:nvGrpSpPr>
          <p:cNvPr id="203" name="Graphic 3">
            <a:extLst>
              <a:ext uri="{FF2B5EF4-FFF2-40B4-BE49-F238E27FC236}">
                <a16:creationId xmlns:a16="http://schemas.microsoft.com/office/drawing/2014/main" id="{C2EBD2F2-E398-8AC7-B72C-B6BE48685936}"/>
              </a:ext>
            </a:extLst>
          </p:cNvPr>
          <p:cNvGrpSpPr/>
          <p:nvPr/>
        </p:nvGrpSpPr>
        <p:grpSpPr>
          <a:xfrm>
            <a:off x="4530707" y="4308088"/>
            <a:ext cx="769378" cy="769378"/>
            <a:chOff x="4427725" y="4551540"/>
            <a:chExt cx="669112" cy="669112"/>
          </a:xfrm>
        </p:grpSpPr>
        <p:grpSp>
          <p:nvGrpSpPr>
            <p:cNvPr id="204" name="Graphic 3">
              <a:extLst>
                <a:ext uri="{FF2B5EF4-FFF2-40B4-BE49-F238E27FC236}">
                  <a16:creationId xmlns:a16="http://schemas.microsoft.com/office/drawing/2014/main" id="{EFFD7C5D-A72D-BE93-004E-809A25120CB2}"/>
                </a:ext>
              </a:extLst>
            </p:cNvPr>
            <p:cNvGrpSpPr/>
            <p:nvPr/>
          </p:nvGrpSpPr>
          <p:grpSpPr>
            <a:xfrm>
              <a:off x="4511678" y="4643323"/>
              <a:ext cx="548983" cy="512235"/>
              <a:chOff x="4511678" y="4643323"/>
              <a:chExt cx="548983" cy="512235"/>
            </a:xfrm>
            <a:solidFill>
              <a:srgbClr val="A7D3BF"/>
            </a:solidFill>
          </p:grpSpPr>
          <p:sp>
            <p:nvSpPr>
              <p:cNvPr id="205" name="Freeform: Shape 204">
                <a:extLst>
                  <a:ext uri="{FF2B5EF4-FFF2-40B4-BE49-F238E27FC236}">
                    <a16:creationId xmlns:a16="http://schemas.microsoft.com/office/drawing/2014/main" id="{DE43EE6B-638A-CD2D-467A-E4F4E5F051F6}"/>
                  </a:ext>
                </a:extLst>
              </p:cNvPr>
              <p:cNvSpPr/>
              <p:nvPr/>
            </p:nvSpPr>
            <p:spPr>
              <a:xfrm>
                <a:off x="4648895" y="4643323"/>
                <a:ext cx="274548" cy="196196"/>
              </a:xfrm>
              <a:custGeom>
                <a:avLst/>
                <a:gdLst>
                  <a:gd name="connsiteX0" fmla="*/ 137274 w 274548"/>
                  <a:gd name="connsiteY0" fmla="*/ 184080 h 196196"/>
                  <a:gd name="connsiteX1" fmla="*/ 182480 w 274548"/>
                  <a:gd name="connsiteY1" fmla="*/ 196196 h 196196"/>
                  <a:gd name="connsiteX2" fmla="*/ 274549 w 274548"/>
                  <a:gd name="connsiteY2" fmla="*/ 36747 h 196196"/>
                  <a:gd name="connsiteX3" fmla="*/ 137274 w 274548"/>
                  <a:gd name="connsiteY3" fmla="*/ 0 h 196196"/>
                  <a:gd name="connsiteX4" fmla="*/ 0 w 274548"/>
                  <a:gd name="connsiteY4" fmla="*/ 36747 h 196196"/>
                  <a:gd name="connsiteX5" fmla="*/ 92069 w 274548"/>
                  <a:gd name="connsiteY5" fmla="*/ 196196 h 196196"/>
                  <a:gd name="connsiteX6" fmla="*/ 137274 w 274548"/>
                  <a:gd name="connsiteY6" fmla="*/ 184080 h 196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548" h="196196">
                    <a:moveTo>
                      <a:pt x="137274" y="184080"/>
                    </a:moveTo>
                    <a:cubicBezTo>
                      <a:pt x="153734" y="184080"/>
                      <a:pt x="169164" y="188481"/>
                      <a:pt x="182480" y="196196"/>
                    </a:cubicBezTo>
                    <a:lnTo>
                      <a:pt x="274549" y="36747"/>
                    </a:lnTo>
                    <a:cubicBezTo>
                      <a:pt x="234144" y="13373"/>
                      <a:pt x="187281" y="0"/>
                      <a:pt x="137274" y="0"/>
                    </a:cubicBezTo>
                    <a:cubicBezTo>
                      <a:pt x="87268" y="0"/>
                      <a:pt x="40405" y="13373"/>
                      <a:pt x="0" y="36747"/>
                    </a:cubicBezTo>
                    <a:lnTo>
                      <a:pt x="92069" y="196196"/>
                    </a:lnTo>
                    <a:cubicBezTo>
                      <a:pt x="105385" y="188481"/>
                      <a:pt x="120815" y="184080"/>
                      <a:pt x="137274" y="184080"/>
                    </a:cubicBezTo>
                    <a:close/>
                  </a:path>
                </a:pathLst>
              </a:custGeom>
              <a:solidFill>
                <a:srgbClr val="A7D3BF"/>
              </a:solidFill>
              <a:ln w="571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3CE60008-76D0-9B8A-F3CD-C4B7935D57A2}"/>
                  </a:ext>
                </a:extLst>
              </p:cNvPr>
              <p:cNvSpPr/>
              <p:nvPr/>
            </p:nvSpPr>
            <p:spPr>
              <a:xfrm>
                <a:off x="4511678" y="4917814"/>
                <a:ext cx="229286" cy="237743"/>
              </a:xfrm>
              <a:custGeom>
                <a:avLst/>
                <a:gdLst>
                  <a:gd name="connsiteX0" fmla="*/ 184080 w 229286"/>
                  <a:gd name="connsiteY0" fmla="*/ 0 h 237743"/>
                  <a:gd name="connsiteX1" fmla="*/ 184080 w 229286"/>
                  <a:gd name="connsiteY1" fmla="*/ 0 h 237743"/>
                  <a:gd name="connsiteX2" fmla="*/ 0 w 229286"/>
                  <a:gd name="connsiteY2" fmla="*/ 0 h 237743"/>
                  <a:gd name="connsiteX3" fmla="*/ 0 w 229286"/>
                  <a:gd name="connsiteY3" fmla="*/ 0 h 237743"/>
                  <a:gd name="connsiteX4" fmla="*/ 137217 w 229286"/>
                  <a:gd name="connsiteY4" fmla="*/ 237744 h 237743"/>
                  <a:gd name="connsiteX5" fmla="*/ 229286 w 229286"/>
                  <a:gd name="connsiteY5" fmla="*/ 78296 h 237743"/>
                  <a:gd name="connsiteX6" fmla="*/ 184080 w 229286"/>
                  <a:gd name="connsiteY6" fmla="*/ 0 h 23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6" h="237743">
                    <a:moveTo>
                      <a:pt x="184080" y="0"/>
                    </a:moveTo>
                    <a:lnTo>
                      <a:pt x="184080" y="0"/>
                    </a:lnTo>
                    <a:lnTo>
                      <a:pt x="0" y="0"/>
                    </a:lnTo>
                    <a:lnTo>
                      <a:pt x="0" y="0"/>
                    </a:lnTo>
                    <a:cubicBezTo>
                      <a:pt x="0" y="101613"/>
                      <a:pt x="55207" y="190309"/>
                      <a:pt x="137217" y="237744"/>
                    </a:cubicBezTo>
                    <a:lnTo>
                      <a:pt x="229286" y="78296"/>
                    </a:lnTo>
                    <a:cubicBezTo>
                      <a:pt x="202254" y="62636"/>
                      <a:pt x="184080" y="33433"/>
                      <a:pt x="184080" y="0"/>
                    </a:cubicBezTo>
                    <a:close/>
                  </a:path>
                </a:pathLst>
              </a:custGeom>
              <a:solidFill>
                <a:srgbClr val="A7D3BF"/>
              </a:solidFill>
              <a:ln w="571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B4D9841F-3712-1077-E444-ADCEE8709D1D}"/>
                  </a:ext>
                </a:extLst>
              </p:cNvPr>
              <p:cNvSpPr/>
              <p:nvPr/>
            </p:nvSpPr>
            <p:spPr>
              <a:xfrm>
                <a:off x="4831375" y="4917814"/>
                <a:ext cx="229286" cy="237743"/>
              </a:xfrm>
              <a:custGeom>
                <a:avLst/>
                <a:gdLst>
                  <a:gd name="connsiteX0" fmla="*/ 229286 w 229286"/>
                  <a:gd name="connsiteY0" fmla="*/ 0 h 237743"/>
                  <a:gd name="connsiteX1" fmla="*/ 229286 w 229286"/>
                  <a:gd name="connsiteY1" fmla="*/ 0 h 237743"/>
                  <a:gd name="connsiteX2" fmla="*/ 45206 w 229286"/>
                  <a:gd name="connsiteY2" fmla="*/ 0 h 237743"/>
                  <a:gd name="connsiteX3" fmla="*/ 45206 w 229286"/>
                  <a:gd name="connsiteY3" fmla="*/ 0 h 237743"/>
                  <a:gd name="connsiteX4" fmla="*/ 0 w 229286"/>
                  <a:gd name="connsiteY4" fmla="*/ 78296 h 237743"/>
                  <a:gd name="connsiteX5" fmla="*/ 92069 w 229286"/>
                  <a:gd name="connsiteY5" fmla="*/ 237744 h 237743"/>
                  <a:gd name="connsiteX6" fmla="*/ 229286 w 229286"/>
                  <a:gd name="connsiteY6" fmla="*/ 0 h 237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6" h="237743">
                    <a:moveTo>
                      <a:pt x="229286" y="0"/>
                    </a:moveTo>
                    <a:lnTo>
                      <a:pt x="229286" y="0"/>
                    </a:lnTo>
                    <a:lnTo>
                      <a:pt x="45206" y="0"/>
                    </a:lnTo>
                    <a:lnTo>
                      <a:pt x="45206" y="0"/>
                    </a:lnTo>
                    <a:cubicBezTo>
                      <a:pt x="45206" y="33433"/>
                      <a:pt x="27032" y="62636"/>
                      <a:pt x="0" y="78296"/>
                    </a:cubicBezTo>
                    <a:lnTo>
                      <a:pt x="92069" y="237744"/>
                    </a:lnTo>
                    <a:cubicBezTo>
                      <a:pt x="174079" y="190252"/>
                      <a:pt x="229286" y="101556"/>
                      <a:pt x="229286" y="0"/>
                    </a:cubicBezTo>
                    <a:close/>
                  </a:path>
                </a:pathLst>
              </a:custGeom>
              <a:solidFill>
                <a:srgbClr val="A7D3BF"/>
              </a:solidFill>
              <a:ln w="5715" cap="flat">
                <a:noFill/>
                <a:prstDash val="solid"/>
                <a:miter/>
              </a:ln>
            </p:spPr>
            <p:txBody>
              <a:bodyPr rtlCol="0" anchor="ctr"/>
              <a:lstStyle/>
              <a:p>
                <a:endParaRPr lang="en-US"/>
              </a:p>
            </p:txBody>
          </p:sp>
        </p:grpSp>
        <p:grpSp>
          <p:nvGrpSpPr>
            <p:cNvPr id="208" name="Graphic 3">
              <a:extLst>
                <a:ext uri="{FF2B5EF4-FFF2-40B4-BE49-F238E27FC236}">
                  <a16:creationId xmlns:a16="http://schemas.microsoft.com/office/drawing/2014/main" id="{15F92957-F8D0-B53A-6A94-92FBE6AADE4C}"/>
                </a:ext>
              </a:extLst>
            </p:cNvPr>
            <p:cNvGrpSpPr/>
            <p:nvPr/>
          </p:nvGrpSpPr>
          <p:grpSpPr>
            <a:xfrm>
              <a:off x="4427725" y="4551540"/>
              <a:ext cx="669112" cy="669112"/>
              <a:chOff x="4427725" y="4551540"/>
              <a:chExt cx="669112" cy="669112"/>
            </a:xfrm>
            <a:noFill/>
          </p:grpSpPr>
          <p:sp>
            <p:nvSpPr>
              <p:cNvPr id="209" name="Freeform: Shape 208">
                <a:extLst>
                  <a:ext uri="{FF2B5EF4-FFF2-40B4-BE49-F238E27FC236}">
                    <a16:creationId xmlns:a16="http://schemas.microsoft.com/office/drawing/2014/main" id="{65B0AA08-AA73-F82B-FE23-FE7900C625AC}"/>
                  </a:ext>
                </a:extLst>
              </p:cNvPr>
              <p:cNvSpPr/>
              <p:nvPr/>
            </p:nvSpPr>
            <p:spPr>
              <a:xfrm>
                <a:off x="4427725" y="4551540"/>
                <a:ext cx="669112" cy="669112"/>
              </a:xfrm>
              <a:custGeom>
                <a:avLst/>
                <a:gdLst>
                  <a:gd name="connsiteX0" fmla="*/ 669112 w 669112"/>
                  <a:gd name="connsiteY0" fmla="*/ 334556 h 669112"/>
                  <a:gd name="connsiteX1" fmla="*/ 334556 w 669112"/>
                  <a:gd name="connsiteY1" fmla="*/ 669112 h 669112"/>
                  <a:gd name="connsiteX2" fmla="*/ 0 w 669112"/>
                  <a:gd name="connsiteY2" fmla="*/ 334556 h 669112"/>
                  <a:gd name="connsiteX3" fmla="*/ 334556 w 669112"/>
                  <a:gd name="connsiteY3" fmla="*/ 0 h 669112"/>
                  <a:gd name="connsiteX4" fmla="*/ 669112 w 669112"/>
                  <a:gd name="connsiteY4" fmla="*/ 334556 h 6691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9112" h="669112">
                    <a:moveTo>
                      <a:pt x="669112" y="334556"/>
                    </a:moveTo>
                    <a:cubicBezTo>
                      <a:pt x="669112" y="519326"/>
                      <a:pt x="519326" y="669112"/>
                      <a:pt x="334556" y="669112"/>
                    </a:cubicBezTo>
                    <a:cubicBezTo>
                      <a:pt x="149786" y="669112"/>
                      <a:pt x="0" y="519326"/>
                      <a:pt x="0" y="334556"/>
                    </a:cubicBezTo>
                    <a:cubicBezTo>
                      <a:pt x="0" y="149786"/>
                      <a:pt x="149786" y="0"/>
                      <a:pt x="334556" y="0"/>
                    </a:cubicBezTo>
                    <a:cubicBezTo>
                      <a:pt x="519326" y="0"/>
                      <a:pt x="669112" y="149786"/>
                      <a:pt x="669112" y="334556"/>
                    </a:cubicBezTo>
                    <a:close/>
                  </a:path>
                </a:pathLst>
              </a:custGeom>
              <a:noFill/>
              <a:ln w="26288" cap="rnd">
                <a:solidFill>
                  <a:srgbClr val="414042"/>
                </a:solidFill>
                <a:prstDash val="solid"/>
                <a:round/>
              </a:ln>
            </p:spPr>
            <p:txBody>
              <a:bodyPr rtlCol="0" anchor="ctr"/>
              <a:lstStyle/>
              <a:p>
                <a:endParaRPr lang="en-US"/>
              </a:p>
            </p:txBody>
          </p:sp>
          <p:grpSp>
            <p:nvGrpSpPr>
              <p:cNvPr id="210" name="Graphic 3">
                <a:extLst>
                  <a:ext uri="{FF2B5EF4-FFF2-40B4-BE49-F238E27FC236}">
                    <a16:creationId xmlns:a16="http://schemas.microsoft.com/office/drawing/2014/main" id="{2E00D783-6427-2B95-9AB7-486A29F2A37E}"/>
                  </a:ext>
                </a:extLst>
              </p:cNvPr>
              <p:cNvGrpSpPr/>
              <p:nvPr/>
            </p:nvGrpSpPr>
            <p:grpSpPr>
              <a:xfrm>
                <a:off x="4487789" y="4614634"/>
                <a:ext cx="548982" cy="512235"/>
                <a:chOff x="4487789" y="4614634"/>
                <a:chExt cx="548982" cy="512235"/>
              </a:xfrm>
              <a:noFill/>
            </p:grpSpPr>
            <p:sp>
              <p:nvSpPr>
                <p:cNvPr id="211" name="Freeform: Shape 210">
                  <a:extLst>
                    <a:ext uri="{FF2B5EF4-FFF2-40B4-BE49-F238E27FC236}">
                      <a16:creationId xmlns:a16="http://schemas.microsoft.com/office/drawing/2014/main" id="{ADC12A28-808E-70FE-BFD2-D4A141161D85}"/>
                    </a:ext>
                  </a:extLst>
                </p:cNvPr>
                <p:cNvSpPr/>
                <p:nvPr/>
              </p:nvSpPr>
              <p:spPr>
                <a:xfrm>
                  <a:off x="4625006" y="4614634"/>
                  <a:ext cx="274548" cy="196195"/>
                </a:xfrm>
                <a:custGeom>
                  <a:avLst/>
                  <a:gdLst>
                    <a:gd name="connsiteX0" fmla="*/ 137274 w 274548"/>
                    <a:gd name="connsiteY0" fmla="*/ 184080 h 196195"/>
                    <a:gd name="connsiteX1" fmla="*/ 182480 w 274548"/>
                    <a:gd name="connsiteY1" fmla="*/ 196196 h 196195"/>
                    <a:gd name="connsiteX2" fmla="*/ 274549 w 274548"/>
                    <a:gd name="connsiteY2" fmla="*/ 36747 h 196195"/>
                    <a:gd name="connsiteX3" fmla="*/ 137274 w 274548"/>
                    <a:gd name="connsiteY3" fmla="*/ 0 h 196195"/>
                    <a:gd name="connsiteX4" fmla="*/ 0 w 274548"/>
                    <a:gd name="connsiteY4" fmla="*/ 36747 h 196195"/>
                    <a:gd name="connsiteX5" fmla="*/ 92069 w 274548"/>
                    <a:gd name="connsiteY5" fmla="*/ 196196 h 196195"/>
                    <a:gd name="connsiteX6" fmla="*/ 137274 w 274548"/>
                    <a:gd name="connsiteY6" fmla="*/ 184080 h 196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548" h="196195">
                      <a:moveTo>
                        <a:pt x="137274" y="184080"/>
                      </a:moveTo>
                      <a:cubicBezTo>
                        <a:pt x="153734" y="184080"/>
                        <a:pt x="169164" y="188481"/>
                        <a:pt x="182480" y="196196"/>
                      </a:cubicBezTo>
                      <a:lnTo>
                        <a:pt x="274549" y="36747"/>
                      </a:lnTo>
                      <a:cubicBezTo>
                        <a:pt x="234144" y="13373"/>
                        <a:pt x="187281" y="0"/>
                        <a:pt x="137274" y="0"/>
                      </a:cubicBezTo>
                      <a:cubicBezTo>
                        <a:pt x="87268" y="0"/>
                        <a:pt x="40405" y="13373"/>
                        <a:pt x="0" y="36747"/>
                      </a:cubicBezTo>
                      <a:lnTo>
                        <a:pt x="92069" y="196196"/>
                      </a:lnTo>
                      <a:cubicBezTo>
                        <a:pt x="105327" y="188481"/>
                        <a:pt x="120758" y="184080"/>
                        <a:pt x="137274" y="184080"/>
                      </a:cubicBezTo>
                      <a:close/>
                    </a:path>
                  </a:pathLst>
                </a:custGeom>
                <a:noFill/>
                <a:ln w="26288" cap="rnd">
                  <a:solidFill>
                    <a:srgbClr val="414042"/>
                  </a:solidFill>
                  <a:prstDash val="solid"/>
                  <a:round/>
                </a:ln>
              </p:spPr>
              <p:txBody>
                <a:bodyPr rtlCol="0" anchor="ctr"/>
                <a:lstStyle/>
                <a:p>
                  <a:endParaRPr lang="en-US"/>
                </a:p>
              </p:txBody>
            </p:sp>
            <p:sp>
              <p:nvSpPr>
                <p:cNvPr id="212" name="Freeform: Shape 211">
                  <a:extLst>
                    <a:ext uri="{FF2B5EF4-FFF2-40B4-BE49-F238E27FC236}">
                      <a16:creationId xmlns:a16="http://schemas.microsoft.com/office/drawing/2014/main" id="{29EA0039-2C02-ADEA-37F1-27C4CAE5259C}"/>
                    </a:ext>
                  </a:extLst>
                </p:cNvPr>
                <p:cNvSpPr/>
                <p:nvPr/>
              </p:nvSpPr>
              <p:spPr>
                <a:xfrm>
                  <a:off x="4487789" y="4889125"/>
                  <a:ext cx="229285" cy="237744"/>
                </a:xfrm>
                <a:custGeom>
                  <a:avLst/>
                  <a:gdLst>
                    <a:gd name="connsiteX0" fmla="*/ 184080 w 229285"/>
                    <a:gd name="connsiteY0" fmla="*/ 0 h 237744"/>
                    <a:gd name="connsiteX1" fmla="*/ 184080 w 229285"/>
                    <a:gd name="connsiteY1" fmla="*/ 0 h 237744"/>
                    <a:gd name="connsiteX2" fmla="*/ 0 w 229285"/>
                    <a:gd name="connsiteY2" fmla="*/ 0 h 237744"/>
                    <a:gd name="connsiteX3" fmla="*/ 0 w 229285"/>
                    <a:gd name="connsiteY3" fmla="*/ 0 h 237744"/>
                    <a:gd name="connsiteX4" fmla="*/ 137217 w 229285"/>
                    <a:gd name="connsiteY4" fmla="*/ 237744 h 237744"/>
                    <a:gd name="connsiteX5" fmla="*/ 229286 w 229285"/>
                    <a:gd name="connsiteY5" fmla="*/ 78296 h 237744"/>
                    <a:gd name="connsiteX6" fmla="*/ 184080 w 229285"/>
                    <a:gd name="connsiteY6" fmla="*/ 0 h 23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5" h="237744">
                      <a:moveTo>
                        <a:pt x="184080" y="0"/>
                      </a:moveTo>
                      <a:lnTo>
                        <a:pt x="184080" y="0"/>
                      </a:lnTo>
                      <a:lnTo>
                        <a:pt x="0" y="0"/>
                      </a:lnTo>
                      <a:lnTo>
                        <a:pt x="0" y="0"/>
                      </a:lnTo>
                      <a:cubicBezTo>
                        <a:pt x="0" y="101613"/>
                        <a:pt x="55207" y="190309"/>
                        <a:pt x="137217" y="237744"/>
                      </a:cubicBezTo>
                      <a:lnTo>
                        <a:pt x="229286" y="78296"/>
                      </a:lnTo>
                      <a:cubicBezTo>
                        <a:pt x="202254" y="62637"/>
                        <a:pt x="184080" y="33433"/>
                        <a:pt x="184080" y="0"/>
                      </a:cubicBezTo>
                      <a:close/>
                    </a:path>
                  </a:pathLst>
                </a:custGeom>
                <a:noFill/>
                <a:ln w="26288" cap="rnd">
                  <a:solidFill>
                    <a:srgbClr val="414042"/>
                  </a:solidFill>
                  <a:prstDash val="solid"/>
                  <a:round/>
                </a:ln>
              </p:spPr>
              <p:txBody>
                <a:bodyPr rtlCol="0" anchor="ctr"/>
                <a:lstStyle/>
                <a:p>
                  <a:endParaRPr lang="en-US"/>
                </a:p>
              </p:txBody>
            </p:sp>
            <p:sp>
              <p:nvSpPr>
                <p:cNvPr id="213" name="Freeform: Shape 212">
                  <a:extLst>
                    <a:ext uri="{FF2B5EF4-FFF2-40B4-BE49-F238E27FC236}">
                      <a16:creationId xmlns:a16="http://schemas.microsoft.com/office/drawing/2014/main" id="{3129200A-DBB1-B905-2BA0-FE3228FDBF0D}"/>
                    </a:ext>
                  </a:extLst>
                </p:cNvPr>
                <p:cNvSpPr/>
                <p:nvPr/>
              </p:nvSpPr>
              <p:spPr>
                <a:xfrm>
                  <a:off x="4807486" y="4889125"/>
                  <a:ext cx="229285" cy="237744"/>
                </a:xfrm>
                <a:custGeom>
                  <a:avLst/>
                  <a:gdLst>
                    <a:gd name="connsiteX0" fmla="*/ 229286 w 229285"/>
                    <a:gd name="connsiteY0" fmla="*/ 0 h 237744"/>
                    <a:gd name="connsiteX1" fmla="*/ 229286 w 229285"/>
                    <a:gd name="connsiteY1" fmla="*/ 0 h 237744"/>
                    <a:gd name="connsiteX2" fmla="*/ 45206 w 229285"/>
                    <a:gd name="connsiteY2" fmla="*/ 0 h 237744"/>
                    <a:gd name="connsiteX3" fmla="*/ 45206 w 229285"/>
                    <a:gd name="connsiteY3" fmla="*/ 0 h 237744"/>
                    <a:gd name="connsiteX4" fmla="*/ 0 w 229285"/>
                    <a:gd name="connsiteY4" fmla="*/ 78296 h 237744"/>
                    <a:gd name="connsiteX5" fmla="*/ 92069 w 229285"/>
                    <a:gd name="connsiteY5" fmla="*/ 237744 h 237744"/>
                    <a:gd name="connsiteX6" fmla="*/ 229286 w 229285"/>
                    <a:gd name="connsiteY6" fmla="*/ 0 h 23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285" h="237744">
                      <a:moveTo>
                        <a:pt x="229286" y="0"/>
                      </a:moveTo>
                      <a:lnTo>
                        <a:pt x="229286" y="0"/>
                      </a:lnTo>
                      <a:lnTo>
                        <a:pt x="45206" y="0"/>
                      </a:lnTo>
                      <a:lnTo>
                        <a:pt x="45206" y="0"/>
                      </a:lnTo>
                      <a:cubicBezTo>
                        <a:pt x="45206" y="33490"/>
                        <a:pt x="27032" y="62637"/>
                        <a:pt x="0" y="78296"/>
                      </a:cubicBezTo>
                      <a:lnTo>
                        <a:pt x="92069" y="237744"/>
                      </a:lnTo>
                      <a:cubicBezTo>
                        <a:pt x="174079" y="190253"/>
                        <a:pt x="229286" y="101613"/>
                        <a:pt x="229286" y="0"/>
                      </a:cubicBezTo>
                      <a:close/>
                    </a:path>
                  </a:pathLst>
                </a:custGeom>
                <a:noFill/>
                <a:ln w="26288" cap="rnd">
                  <a:solidFill>
                    <a:srgbClr val="414042"/>
                  </a:solidFill>
                  <a:prstDash val="solid"/>
                  <a:round/>
                </a:ln>
              </p:spPr>
              <p:txBody>
                <a:bodyPr rtlCol="0" anchor="ctr"/>
                <a:lstStyle/>
                <a:p>
                  <a:endParaRPr lang="en-US"/>
                </a:p>
              </p:txBody>
            </p:sp>
          </p:grpSp>
          <p:sp>
            <p:nvSpPr>
              <p:cNvPr id="214" name="Freeform: Shape 213">
                <a:extLst>
                  <a:ext uri="{FF2B5EF4-FFF2-40B4-BE49-F238E27FC236}">
                    <a16:creationId xmlns:a16="http://schemas.microsoft.com/office/drawing/2014/main" id="{7DB5120D-FC0B-7750-AFED-3D465CC405A0}"/>
                  </a:ext>
                </a:extLst>
              </p:cNvPr>
              <p:cNvSpPr/>
              <p:nvPr/>
            </p:nvSpPr>
            <p:spPr>
              <a:xfrm>
                <a:off x="4718275" y="4842090"/>
                <a:ext cx="88011" cy="88011"/>
              </a:xfrm>
              <a:custGeom>
                <a:avLst/>
                <a:gdLst>
                  <a:gd name="connsiteX0" fmla="*/ 88011 w 88011"/>
                  <a:gd name="connsiteY0" fmla="*/ 44006 h 88011"/>
                  <a:gd name="connsiteX1" fmla="*/ 44006 w 88011"/>
                  <a:gd name="connsiteY1" fmla="*/ 88011 h 88011"/>
                  <a:gd name="connsiteX2" fmla="*/ 0 w 88011"/>
                  <a:gd name="connsiteY2" fmla="*/ 44006 h 88011"/>
                  <a:gd name="connsiteX3" fmla="*/ 44006 w 88011"/>
                  <a:gd name="connsiteY3" fmla="*/ 0 h 88011"/>
                  <a:gd name="connsiteX4" fmla="*/ 88011 w 88011"/>
                  <a:gd name="connsiteY4" fmla="*/ 44006 h 880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011" h="88011">
                    <a:moveTo>
                      <a:pt x="88011" y="44006"/>
                    </a:moveTo>
                    <a:cubicBezTo>
                      <a:pt x="88011" y="68309"/>
                      <a:pt x="68309" y="88011"/>
                      <a:pt x="44006" y="88011"/>
                    </a:cubicBezTo>
                    <a:cubicBezTo>
                      <a:pt x="19702" y="88011"/>
                      <a:pt x="0" y="68309"/>
                      <a:pt x="0" y="44006"/>
                    </a:cubicBezTo>
                    <a:cubicBezTo>
                      <a:pt x="0" y="19702"/>
                      <a:pt x="19702" y="0"/>
                      <a:pt x="44006" y="0"/>
                    </a:cubicBezTo>
                    <a:cubicBezTo>
                      <a:pt x="68309" y="0"/>
                      <a:pt x="88011" y="19702"/>
                      <a:pt x="88011" y="44006"/>
                    </a:cubicBezTo>
                    <a:close/>
                  </a:path>
                </a:pathLst>
              </a:custGeom>
              <a:noFill/>
              <a:ln w="26288" cap="rnd">
                <a:solidFill>
                  <a:srgbClr val="414042"/>
                </a:solidFill>
                <a:prstDash val="solid"/>
                <a:round/>
              </a:ln>
            </p:spPr>
            <p:txBody>
              <a:bodyPr rtlCol="0" anchor="ctr"/>
              <a:lstStyle/>
              <a:p>
                <a:endParaRPr lang="en-US"/>
              </a:p>
            </p:txBody>
          </p:sp>
        </p:grpSp>
      </p:grpSp>
      <p:grpSp>
        <p:nvGrpSpPr>
          <p:cNvPr id="215" name="Graphic 3">
            <a:extLst>
              <a:ext uri="{FF2B5EF4-FFF2-40B4-BE49-F238E27FC236}">
                <a16:creationId xmlns:a16="http://schemas.microsoft.com/office/drawing/2014/main" id="{4DBA96CB-9C76-5530-208A-8CB5C39302F0}"/>
              </a:ext>
            </a:extLst>
          </p:cNvPr>
          <p:cNvGrpSpPr/>
          <p:nvPr/>
        </p:nvGrpSpPr>
        <p:grpSpPr>
          <a:xfrm>
            <a:off x="4448667" y="394627"/>
            <a:ext cx="933438" cy="856121"/>
            <a:chOff x="4356377" y="1148086"/>
            <a:chExt cx="811791" cy="744550"/>
          </a:xfrm>
        </p:grpSpPr>
        <p:sp>
          <p:nvSpPr>
            <p:cNvPr id="216" name="Freeform: Shape 215">
              <a:extLst>
                <a:ext uri="{FF2B5EF4-FFF2-40B4-BE49-F238E27FC236}">
                  <a16:creationId xmlns:a16="http://schemas.microsoft.com/office/drawing/2014/main" id="{70273DCF-9A25-A2E3-E663-8A1292B254AE}"/>
                </a:ext>
              </a:extLst>
            </p:cNvPr>
            <p:cNvSpPr/>
            <p:nvPr/>
          </p:nvSpPr>
          <p:spPr>
            <a:xfrm rot="-4893866">
              <a:off x="4495811" y="1288494"/>
              <a:ext cx="537105" cy="537105"/>
            </a:xfrm>
            <a:custGeom>
              <a:avLst/>
              <a:gdLst>
                <a:gd name="connsiteX0" fmla="*/ 537106 w 537105"/>
                <a:gd name="connsiteY0" fmla="*/ 268553 h 537105"/>
                <a:gd name="connsiteX1" fmla="*/ 268553 w 537105"/>
                <a:gd name="connsiteY1" fmla="*/ 537106 h 537105"/>
                <a:gd name="connsiteX2" fmla="*/ 0 w 537105"/>
                <a:gd name="connsiteY2" fmla="*/ 268553 h 537105"/>
                <a:gd name="connsiteX3" fmla="*/ 268553 w 537105"/>
                <a:gd name="connsiteY3" fmla="*/ 0 h 537105"/>
                <a:gd name="connsiteX4" fmla="*/ 537106 w 537105"/>
                <a:gd name="connsiteY4" fmla="*/ 268553 h 537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7105" h="537105">
                  <a:moveTo>
                    <a:pt x="537106" y="268553"/>
                  </a:moveTo>
                  <a:cubicBezTo>
                    <a:pt x="537106" y="416871"/>
                    <a:pt x="416870" y="537106"/>
                    <a:pt x="268553" y="537106"/>
                  </a:cubicBezTo>
                  <a:cubicBezTo>
                    <a:pt x="120235" y="537106"/>
                    <a:pt x="0" y="416871"/>
                    <a:pt x="0" y="268553"/>
                  </a:cubicBezTo>
                  <a:cubicBezTo>
                    <a:pt x="0" y="120235"/>
                    <a:pt x="120235" y="0"/>
                    <a:pt x="268553" y="0"/>
                  </a:cubicBezTo>
                  <a:cubicBezTo>
                    <a:pt x="416870" y="0"/>
                    <a:pt x="537106" y="120235"/>
                    <a:pt x="537106" y="268553"/>
                  </a:cubicBezTo>
                  <a:close/>
                </a:path>
              </a:pathLst>
            </a:custGeom>
            <a:solidFill>
              <a:srgbClr val="FFE2A9"/>
            </a:solidFill>
            <a:ln w="5715" cap="flat">
              <a:noFill/>
              <a:prstDash val="solid"/>
              <a:miter/>
            </a:ln>
          </p:spPr>
          <p:txBody>
            <a:bodyPr rtlCol="0" anchor="ctr"/>
            <a:lstStyle/>
            <a:p>
              <a:endParaRPr lang="en-US"/>
            </a:p>
          </p:txBody>
        </p:sp>
        <p:grpSp>
          <p:nvGrpSpPr>
            <p:cNvPr id="217" name="Graphic 3">
              <a:extLst>
                <a:ext uri="{FF2B5EF4-FFF2-40B4-BE49-F238E27FC236}">
                  <a16:creationId xmlns:a16="http://schemas.microsoft.com/office/drawing/2014/main" id="{62D8038D-0335-44D3-6B17-92018B539252}"/>
                </a:ext>
              </a:extLst>
            </p:cNvPr>
            <p:cNvGrpSpPr/>
            <p:nvPr/>
          </p:nvGrpSpPr>
          <p:grpSpPr>
            <a:xfrm>
              <a:off x="4356377" y="1148086"/>
              <a:ext cx="811791" cy="744550"/>
              <a:chOff x="4356377" y="1148086"/>
              <a:chExt cx="811791" cy="744550"/>
            </a:xfrm>
            <a:noFill/>
          </p:grpSpPr>
          <p:sp>
            <p:nvSpPr>
              <p:cNvPr id="218" name="Freeform: Shape 217">
                <a:extLst>
                  <a:ext uri="{FF2B5EF4-FFF2-40B4-BE49-F238E27FC236}">
                    <a16:creationId xmlns:a16="http://schemas.microsoft.com/office/drawing/2014/main" id="{2463A646-21EB-46F2-741F-02D99D1259FA}"/>
                  </a:ext>
                </a:extLst>
              </p:cNvPr>
              <p:cNvSpPr/>
              <p:nvPr/>
            </p:nvSpPr>
            <p:spPr>
              <a:xfrm>
                <a:off x="4356377" y="1385044"/>
                <a:ext cx="811791" cy="292193"/>
              </a:xfrm>
              <a:custGeom>
                <a:avLst/>
                <a:gdLst>
                  <a:gd name="connsiteX0" fmla="*/ 376700 w 811791"/>
                  <a:gd name="connsiteY0" fmla="*/ 8272 h 292193"/>
                  <a:gd name="connsiteX1" fmla="*/ 15855 w 811791"/>
                  <a:gd name="connsiteY1" fmla="*/ 230586 h 292193"/>
                  <a:gd name="connsiteX2" fmla="*/ 33286 w 811791"/>
                  <a:gd name="connsiteY2" fmla="*/ 292194 h 292193"/>
                  <a:gd name="connsiteX3" fmla="*/ 778465 w 811791"/>
                  <a:gd name="connsiteY3" fmla="*/ 292194 h 292193"/>
                  <a:gd name="connsiteX4" fmla="*/ 795896 w 811791"/>
                  <a:gd name="connsiteY4" fmla="*/ 230586 h 292193"/>
                  <a:gd name="connsiteX5" fmla="*/ 435050 w 811791"/>
                  <a:gd name="connsiteY5" fmla="*/ 8272 h 292193"/>
                  <a:gd name="connsiteX6" fmla="*/ 376700 w 811791"/>
                  <a:gd name="connsiteY6" fmla="*/ 8272 h 292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791" h="292193">
                    <a:moveTo>
                      <a:pt x="376700" y="8272"/>
                    </a:moveTo>
                    <a:lnTo>
                      <a:pt x="15855" y="230586"/>
                    </a:lnTo>
                    <a:cubicBezTo>
                      <a:pt x="-12663" y="248188"/>
                      <a:pt x="-204" y="292194"/>
                      <a:pt x="33286" y="292194"/>
                    </a:cubicBezTo>
                    <a:lnTo>
                      <a:pt x="778465" y="292194"/>
                    </a:lnTo>
                    <a:cubicBezTo>
                      <a:pt x="812012" y="292194"/>
                      <a:pt x="824471" y="248188"/>
                      <a:pt x="795896" y="230586"/>
                    </a:cubicBezTo>
                    <a:lnTo>
                      <a:pt x="435050" y="8272"/>
                    </a:lnTo>
                    <a:cubicBezTo>
                      <a:pt x="417162" y="-2757"/>
                      <a:pt x="394588" y="-2757"/>
                      <a:pt x="376700" y="8272"/>
                    </a:cubicBezTo>
                    <a:close/>
                  </a:path>
                </a:pathLst>
              </a:custGeom>
              <a:noFill/>
              <a:ln w="27652" cap="rnd">
                <a:solidFill>
                  <a:srgbClr val="414042"/>
                </a:solidFill>
                <a:prstDash val="solid"/>
                <a:round/>
              </a:ln>
            </p:spPr>
            <p:txBody>
              <a:bodyPr rtlCol="0" anchor="ctr"/>
              <a:lstStyle/>
              <a:p>
                <a:endParaRPr lang="en-US"/>
              </a:p>
            </p:txBody>
          </p:sp>
          <p:sp>
            <p:nvSpPr>
              <p:cNvPr id="219" name="Freeform: Shape 218">
                <a:extLst>
                  <a:ext uri="{FF2B5EF4-FFF2-40B4-BE49-F238E27FC236}">
                    <a16:creationId xmlns:a16="http://schemas.microsoft.com/office/drawing/2014/main" id="{3A0564D9-B606-D971-525C-193F6AFAD221}"/>
                  </a:ext>
                </a:extLst>
              </p:cNvPr>
              <p:cNvSpPr/>
              <p:nvPr/>
            </p:nvSpPr>
            <p:spPr>
              <a:xfrm>
                <a:off x="4688900" y="1148086"/>
                <a:ext cx="146704" cy="235858"/>
              </a:xfrm>
              <a:custGeom>
                <a:avLst/>
                <a:gdLst>
                  <a:gd name="connsiteX0" fmla="*/ 146704 w 146704"/>
                  <a:gd name="connsiteY0" fmla="*/ 73381 h 235858"/>
                  <a:gd name="connsiteX1" fmla="*/ 73381 w 146704"/>
                  <a:gd name="connsiteY1" fmla="*/ 0 h 235858"/>
                  <a:gd name="connsiteX2" fmla="*/ 0 w 146704"/>
                  <a:gd name="connsiteY2" fmla="*/ 73381 h 235858"/>
                  <a:gd name="connsiteX3" fmla="*/ 73381 w 146704"/>
                  <a:gd name="connsiteY3" fmla="*/ 146761 h 235858"/>
                  <a:gd name="connsiteX4" fmla="*/ 73381 w 146704"/>
                  <a:gd name="connsiteY4" fmla="*/ 235858 h 235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704" h="235858">
                    <a:moveTo>
                      <a:pt x="146704" y="73381"/>
                    </a:moveTo>
                    <a:cubicBezTo>
                      <a:pt x="146704" y="32861"/>
                      <a:pt x="113843" y="0"/>
                      <a:pt x="73381" y="0"/>
                    </a:cubicBezTo>
                    <a:cubicBezTo>
                      <a:pt x="32861" y="0"/>
                      <a:pt x="0" y="32861"/>
                      <a:pt x="0" y="73381"/>
                    </a:cubicBezTo>
                    <a:cubicBezTo>
                      <a:pt x="0" y="113900"/>
                      <a:pt x="32861" y="146761"/>
                      <a:pt x="73381" y="146761"/>
                    </a:cubicBezTo>
                    <a:lnTo>
                      <a:pt x="73381" y="235858"/>
                    </a:lnTo>
                  </a:path>
                </a:pathLst>
              </a:custGeom>
              <a:noFill/>
              <a:ln w="27652" cap="rnd">
                <a:solidFill>
                  <a:srgbClr val="414042"/>
                </a:solidFill>
                <a:prstDash val="solid"/>
                <a:round/>
              </a:ln>
            </p:spPr>
            <p:txBody>
              <a:bodyPr rtlCol="0" anchor="ctr"/>
              <a:lstStyle/>
              <a:p>
                <a:endParaRPr lang="en-US"/>
              </a:p>
            </p:txBody>
          </p:sp>
          <p:sp>
            <p:nvSpPr>
              <p:cNvPr id="220" name="Freeform: Shape 219">
                <a:extLst>
                  <a:ext uri="{FF2B5EF4-FFF2-40B4-BE49-F238E27FC236}">
                    <a16:creationId xmlns:a16="http://schemas.microsoft.com/office/drawing/2014/main" id="{F25E0102-3596-3B6B-9B24-40061FB11D9D}"/>
                  </a:ext>
                </a:extLst>
              </p:cNvPr>
              <p:cNvSpPr/>
              <p:nvPr/>
            </p:nvSpPr>
            <p:spPr>
              <a:xfrm>
                <a:off x="4482131" y="1737360"/>
                <a:ext cx="564699" cy="155276"/>
              </a:xfrm>
              <a:custGeom>
                <a:avLst/>
                <a:gdLst>
                  <a:gd name="connsiteX0" fmla="*/ 564699 w 564699"/>
                  <a:gd name="connsiteY0" fmla="*/ 0 h 155276"/>
                  <a:gd name="connsiteX1" fmla="*/ 280149 w 564699"/>
                  <a:gd name="connsiteY1" fmla="*/ 155277 h 155276"/>
                  <a:gd name="connsiteX2" fmla="*/ 0 w 564699"/>
                  <a:gd name="connsiteY2" fmla="*/ 6629 h 155276"/>
                </a:gdLst>
                <a:ahLst/>
                <a:cxnLst>
                  <a:cxn ang="0">
                    <a:pos x="connsiteX0" y="connsiteY0"/>
                  </a:cxn>
                  <a:cxn ang="0">
                    <a:pos x="connsiteX1" y="connsiteY1"/>
                  </a:cxn>
                  <a:cxn ang="0">
                    <a:pos x="connsiteX2" y="connsiteY2"/>
                  </a:cxn>
                </a:cxnLst>
                <a:rect l="l" t="t" r="r" b="b"/>
                <a:pathLst>
                  <a:path w="564699" h="155276">
                    <a:moveTo>
                      <a:pt x="564699" y="0"/>
                    </a:moveTo>
                    <a:cubicBezTo>
                      <a:pt x="504520" y="93383"/>
                      <a:pt x="399536" y="155277"/>
                      <a:pt x="280149" y="155277"/>
                    </a:cubicBezTo>
                    <a:cubicBezTo>
                      <a:pt x="163620" y="155277"/>
                      <a:pt x="60808" y="96355"/>
                      <a:pt x="0" y="6629"/>
                    </a:cubicBezTo>
                  </a:path>
                </a:pathLst>
              </a:custGeom>
              <a:noFill/>
              <a:ln w="27652" cap="rnd">
                <a:solidFill>
                  <a:srgbClr val="414042"/>
                </a:solidFill>
                <a:prstDash val="solid"/>
                <a:round/>
              </a:ln>
            </p:spPr>
            <p:txBody>
              <a:bodyPr rtlCol="0" anchor="ctr"/>
              <a:lstStyle/>
              <a:p>
                <a:endParaRPr lang="en-US"/>
              </a:p>
            </p:txBody>
          </p:sp>
          <p:grpSp>
            <p:nvGrpSpPr>
              <p:cNvPr id="221" name="Graphic 3">
                <a:extLst>
                  <a:ext uri="{FF2B5EF4-FFF2-40B4-BE49-F238E27FC236}">
                    <a16:creationId xmlns:a16="http://schemas.microsoft.com/office/drawing/2014/main" id="{AB8CB4D4-E622-AA5E-0C6B-1956B6BB84B9}"/>
                  </a:ext>
                </a:extLst>
              </p:cNvPr>
              <p:cNvGrpSpPr/>
              <p:nvPr/>
            </p:nvGrpSpPr>
            <p:grpSpPr>
              <a:xfrm>
                <a:off x="4893954" y="1242669"/>
                <a:ext cx="246773" cy="249974"/>
                <a:chOff x="4893954" y="1242669"/>
                <a:chExt cx="246773" cy="249974"/>
              </a:xfrm>
              <a:noFill/>
            </p:grpSpPr>
            <p:sp>
              <p:nvSpPr>
                <p:cNvPr id="222" name="Freeform: Shape 221">
                  <a:extLst>
                    <a:ext uri="{FF2B5EF4-FFF2-40B4-BE49-F238E27FC236}">
                      <a16:creationId xmlns:a16="http://schemas.microsoft.com/office/drawing/2014/main" id="{740530FC-81EE-DC49-D9F1-A216ED5B3444}"/>
                    </a:ext>
                  </a:extLst>
                </p:cNvPr>
                <p:cNvSpPr/>
                <p:nvPr/>
              </p:nvSpPr>
              <p:spPr>
                <a:xfrm>
                  <a:off x="4893954" y="1242669"/>
                  <a:ext cx="200996" cy="249974"/>
                </a:xfrm>
                <a:custGeom>
                  <a:avLst/>
                  <a:gdLst>
                    <a:gd name="connsiteX0" fmla="*/ 0 w 200996"/>
                    <a:gd name="connsiteY0" fmla="*/ 0 h 249974"/>
                    <a:gd name="connsiteX1" fmla="*/ 200997 w 200996"/>
                    <a:gd name="connsiteY1" fmla="*/ 249974 h 249974"/>
                  </a:gdLst>
                  <a:ahLst/>
                  <a:cxnLst>
                    <a:cxn ang="0">
                      <a:pos x="connsiteX0" y="connsiteY0"/>
                    </a:cxn>
                    <a:cxn ang="0">
                      <a:pos x="connsiteX1" y="connsiteY1"/>
                    </a:cxn>
                  </a:cxnLst>
                  <a:rect l="l" t="t" r="r" b="b"/>
                  <a:pathLst>
                    <a:path w="200996" h="249974">
                      <a:moveTo>
                        <a:pt x="0" y="0"/>
                      </a:moveTo>
                      <a:cubicBezTo>
                        <a:pt x="103156" y="43605"/>
                        <a:pt x="180137" y="136989"/>
                        <a:pt x="200997" y="249974"/>
                      </a:cubicBezTo>
                    </a:path>
                  </a:pathLst>
                </a:custGeom>
                <a:noFill/>
                <a:ln w="27652" cap="rnd">
                  <a:solidFill>
                    <a:srgbClr val="414042"/>
                  </a:solidFill>
                  <a:prstDash val="solid"/>
                  <a:round/>
                </a:ln>
              </p:spPr>
              <p:txBody>
                <a:bodyPr rtlCol="0" anchor="ctr"/>
                <a:lstStyle/>
                <a:p>
                  <a:endParaRPr lang="en-US"/>
                </a:p>
              </p:txBody>
            </p:sp>
            <p:sp>
              <p:nvSpPr>
                <p:cNvPr id="223" name="Freeform: Shape 222">
                  <a:extLst>
                    <a:ext uri="{FF2B5EF4-FFF2-40B4-BE49-F238E27FC236}">
                      <a16:creationId xmlns:a16="http://schemas.microsoft.com/office/drawing/2014/main" id="{354E38A9-610B-ECA2-5E17-4F81B56D7834}"/>
                    </a:ext>
                  </a:extLst>
                </p:cNvPr>
                <p:cNvSpPr/>
                <p:nvPr/>
              </p:nvSpPr>
              <p:spPr>
                <a:xfrm>
                  <a:off x="5009797" y="1407433"/>
                  <a:ext cx="130930" cy="85210"/>
                </a:xfrm>
                <a:custGeom>
                  <a:avLst/>
                  <a:gdLst>
                    <a:gd name="connsiteX0" fmla="*/ 130931 w 130930"/>
                    <a:gd name="connsiteY0" fmla="*/ 0 h 85210"/>
                    <a:gd name="connsiteX1" fmla="*/ 85211 w 130930"/>
                    <a:gd name="connsiteY1" fmla="*/ 85211 h 85210"/>
                    <a:gd name="connsiteX2" fmla="*/ 0 w 130930"/>
                    <a:gd name="connsiteY2" fmla="*/ 39548 h 85210"/>
                  </a:gdLst>
                  <a:ahLst/>
                  <a:cxnLst>
                    <a:cxn ang="0">
                      <a:pos x="connsiteX0" y="connsiteY0"/>
                    </a:cxn>
                    <a:cxn ang="0">
                      <a:pos x="connsiteX1" y="connsiteY1"/>
                    </a:cxn>
                    <a:cxn ang="0">
                      <a:pos x="connsiteX2" y="connsiteY2"/>
                    </a:cxn>
                  </a:cxnLst>
                  <a:rect l="l" t="t" r="r" b="b"/>
                  <a:pathLst>
                    <a:path w="130930" h="85210">
                      <a:moveTo>
                        <a:pt x="130931" y="0"/>
                      </a:moveTo>
                      <a:lnTo>
                        <a:pt x="85211" y="85211"/>
                      </a:lnTo>
                      <a:lnTo>
                        <a:pt x="0" y="39548"/>
                      </a:lnTo>
                    </a:path>
                  </a:pathLst>
                </a:custGeom>
                <a:noFill/>
                <a:ln w="27652" cap="rnd">
                  <a:solidFill>
                    <a:srgbClr val="414042"/>
                  </a:solidFill>
                  <a:prstDash val="solid"/>
                  <a:round/>
                </a:ln>
              </p:spPr>
              <p:txBody>
                <a:bodyPr rtlCol="0" anchor="ctr"/>
                <a:lstStyle/>
                <a:p>
                  <a:endParaRPr lang="en-US"/>
                </a:p>
              </p:txBody>
            </p:sp>
          </p:grpSp>
          <p:grpSp>
            <p:nvGrpSpPr>
              <p:cNvPr id="224" name="Graphic 3">
                <a:extLst>
                  <a:ext uri="{FF2B5EF4-FFF2-40B4-BE49-F238E27FC236}">
                    <a16:creationId xmlns:a16="http://schemas.microsoft.com/office/drawing/2014/main" id="{014745D8-3F9F-603A-F0CC-EA2F84880178}"/>
                  </a:ext>
                </a:extLst>
              </p:cNvPr>
              <p:cNvGrpSpPr/>
              <p:nvPr/>
            </p:nvGrpSpPr>
            <p:grpSpPr>
              <a:xfrm>
                <a:off x="4413551" y="1232325"/>
                <a:ext cx="200996" cy="263861"/>
                <a:chOff x="4413551" y="1232325"/>
                <a:chExt cx="200996" cy="263861"/>
              </a:xfrm>
              <a:noFill/>
            </p:grpSpPr>
            <p:sp>
              <p:nvSpPr>
                <p:cNvPr id="225" name="Freeform: Shape 224">
                  <a:extLst>
                    <a:ext uri="{FF2B5EF4-FFF2-40B4-BE49-F238E27FC236}">
                      <a16:creationId xmlns:a16="http://schemas.microsoft.com/office/drawing/2014/main" id="{5878456B-85D7-24AF-79E4-7C7E46623A0C}"/>
                    </a:ext>
                  </a:extLst>
                </p:cNvPr>
                <p:cNvSpPr/>
                <p:nvPr/>
              </p:nvSpPr>
              <p:spPr>
                <a:xfrm>
                  <a:off x="4413551" y="1246212"/>
                  <a:ext cx="200996" cy="249974"/>
                </a:xfrm>
                <a:custGeom>
                  <a:avLst/>
                  <a:gdLst>
                    <a:gd name="connsiteX0" fmla="*/ 200996 w 200996"/>
                    <a:gd name="connsiteY0" fmla="*/ 0 h 249974"/>
                    <a:gd name="connsiteX1" fmla="*/ 0 w 200996"/>
                    <a:gd name="connsiteY1" fmla="*/ 249974 h 249974"/>
                  </a:gdLst>
                  <a:ahLst/>
                  <a:cxnLst>
                    <a:cxn ang="0">
                      <a:pos x="connsiteX0" y="connsiteY0"/>
                    </a:cxn>
                    <a:cxn ang="0">
                      <a:pos x="connsiteX1" y="connsiteY1"/>
                    </a:cxn>
                  </a:cxnLst>
                  <a:rect l="l" t="t" r="r" b="b"/>
                  <a:pathLst>
                    <a:path w="200996" h="249974">
                      <a:moveTo>
                        <a:pt x="200996" y="0"/>
                      </a:moveTo>
                      <a:cubicBezTo>
                        <a:pt x="97841" y="43605"/>
                        <a:pt x="20860" y="136989"/>
                        <a:pt x="0" y="249974"/>
                      </a:cubicBezTo>
                    </a:path>
                  </a:pathLst>
                </a:custGeom>
                <a:noFill/>
                <a:ln w="27652" cap="rnd">
                  <a:solidFill>
                    <a:srgbClr val="414042"/>
                  </a:solidFill>
                  <a:prstDash val="solid"/>
                  <a:round/>
                </a:ln>
              </p:spPr>
              <p:txBody>
                <a:bodyPr rtlCol="0" anchor="ctr"/>
                <a:lstStyle/>
                <a:p>
                  <a:endParaRPr lang="en-US"/>
                </a:p>
              </p:txBody>
            </p:sp>
            <p:sp>
              <p:nvSpPr>
                <p:cNvPr id="226" name="Freeform: Shape 225">
                  <a:extLst>
                    <a:ext uri="{FF2B5EF4-FFF2-40B4-BE49-F238E27FC236}">
                      <a16:creationId xmlns:a16="http://schemas.microsoft.com/office/drawing/2014/main" id="{68B1A6B3-C59B-1E96-4087-D023151F73CA}"/>
                    </a:ext>
                  </a:extLst>
                </p:cNvPr>
                <p:cNvSpPr/>
                <p:nvPr/>
              </p:nvSpPr>
              <p:spPr>
                <a:xfrm>
                  <a:off x="4518822" y="1232325"/>
                  <a:ext cx="95726" cy="109327"/>
                </a:xfrm>
                <a:custGeom>
                  <a:avLst/>
                  <a:gdLst>
                    <a:gd name="connsiteX0" fmla="*/ 82125 w 95726"/>
                    <a:gd name="connsiteY0" fmla="*/ 109328 h 109327"/>
                    <a:gd name="connsiteX1" fmla="*/ 95726 w 95726"/>
                    <a:gd name="connsiteY1" fmla="*/ 13602 h 109327"/>
                    <a:gd name="connsiteX2" fmla="*/ 0 w 95726"/>
                    <a:gd name="connsiteY2" fmla="*/ 0 h 109327"/>
                  </a:gdLst>
                  <a:ahLst/>
                  <a:cxnLst>
                    <a:cxn ang="0">
                      <a:pos x="connsiteX0" y="connsiteY0"/>
                    </a:cxn>
                    <a:cxn ang="0">
                      <a:pos x="connsiteX1" y="connsiteY1"/>
                    </a:cxn>
                    <a:cxn ang="0">
                      <a:pos x="connsiteX2" y="connsiteY2"/>
                    </a:cxn>
                  </a:cxnLst>
                  <a:rect l="l" t="t" r="r" b="b"/>
                  <a:pathLst>
                    <a:path w="95726" h="109327">
                      <a:moveTo>
                        <a:pt x="82125" y="109328"/>
                      </a:moveTo>
                      <a:lnTo>
                        <a:pt x="95726" y="13602"/>
                      </a:lnTo>
                      <a:lnTo>
                        <a:pt x="0" y="0"/>
                      </a:lnTo>
                    </a:path>
                  </a:pathLst>
                </a:custGeom>
                <a:noFill/>
                <a:ln w="27652" cap="rnd">
                  <a:solidFill>
                    <a:srgbClr val="414042"/>
                  </a:solidFill>
                  <a:prstDash val="solid"/>
                  <a:round/>
                </a:ln>
              </p:spPr>
              <p:txBody>
                <a:bodyPr rtlCol="0" anchor="ctr"/>
                <a:lstStyle/>
                <a:p>
                  <a:endParaRPr lang="en-US"/>
                </a:p>
              </p:txBody>
            </p:sp>
          </p:grpSp>
          <p:sp>
            <p:nvSpPr>
              <p:cNvPr id="227" name="Freeform: Shape 226">
                <a:extLst>
                  <a:ext uri="{FF2B5EF4-FFF2-40B4-BE49-F238E27FC236}">
                    <a16:creationId xmlns:a16="http://schemas.microsoft.com/office/drawing/2014/main" id="{3A54D18A-AB2B-ECF8-E661-E9DF4FA31DD6}"/>
                  </a:ext>
                </a:extLst>
              </p:cNvPr>
              <p:cNvSpPr/>
              <p:nvPr/>
            </p:nvSpPr>
            <p:spPr>
              <a:xfrm>
                <a:off x="4467158" y="1743646"/>
                <a:ext cx="110299" cy="95554"/>
              </a:xfrm>
              <a:custGeom>
                <a:avLst/>
                <a:gdLst>
                  <a:gd name="connsiteX0" fmla="*/ 0 w 110299"/>
                  <a:gd name="connsiteY0" fmla="*/ 95555 h 95554"/>
                  <a:gd name="connsiteX1" fmla="*/ 14745 w 110299"/>
                  <a:gd name="connsiteY1" fmla="*/ 0 h 95554"/>
                  <a:gd name="connsiteX2" fmla="*/ 110299 w 110299"/>
                  <a:gd name="connsiteY2" fmla="*/ 14802 h 95554"/>
                </a:gdLst>
                <a:ahLst/>
                <a:cxnLst>
                  <a:cxn ang="0">
                    <a:pos x="connsiteX0" y="connsiteY0"/>
                  </a:cxn>
                  <a:cxn ang="0">
                    <a:pos x="connsiteX1" y="connsiteY1"/>
                  </a:cxn>
                  <a:cxn ang="0">
                    <a:pos x="connsiteX2" y="connsiteY2"/>
                  </a:cxn>
                </a:cxnLst>
                <a:rect l="l" t="t" r="r" b="b"/>
                <a:pathLst>
                  <a:path w="110299" h="95554">
                    <a:moveTo>
                      <a:pt x="0" y="95555"/>
                    </a:moveTo>
                    <a:lnTo>
                      <a:pt x="14745" y="0"/>
                    </a:lnTo>
                    <a:lnTo>
                      <a:pt x="110299" y="14802"/>
                    </a:lnTo>
                  </a:path>
                </a:pathLst>
              </a:custGeom>
              <a:noFill/>
              <a:ln w="27652" cap="rnd">
                <a:solidFill>
                  <a:srgbClr val="414042"/>
                </a:solidFill>
                <a:prstDash val="solid"/>
                <a:round/>
              </a:ln>
            </p:spPr>
            <p:txBody>
              <a:bodyPr rtlCol="0" anchor="ctr"/>
              <a:lstStyle/>
              <a:p>
                <a:endParaRPr lang="en-US"/>
              </a:p>
            </p:txBody>
          </p:sp>
        </p:grpSp>
      </p:grpSp>
      <p:grpSp>
        <p:nvGrpSpPr>
          <p:cNvPr id="228" name="Graphic 3">
            <a:extLst>
              <a:ext uri="{FF2B5EF4-FFF2-40B4-BE49-F238E27FC236}">
                <a16:creationId xmlns:a16="http://schemas.microsoft.com/office/drawing/2014/main" id="{23ED3591-F6DE-61C1-5B79-1982FE49AAC6}"/>
              </a:ext>
            </a:extLst>
          </p:cNvPr>
          <p:cNvGrpSpPr/>
          <p:nvPr/>
        </p:nvGrpSpPr>
        <p:grpSpPr>
          <a:xfrm>
            <a:off x="4410515" y="5598118"/>
            <a:ext cx="1009825" cy="777756"/>
            <a:chOff x="4323197" y="5673451"/>
            <a:chExt cx="878223" cy="676398"/>
          </a:xfrm>
        </p:grpSpPr>
        <p:sp>
          <p:nvSpPr>
            <p:cNvPr id="229" name="Freeform: Shape 228">
              <a:extLst>
                <a:ext uri="{FF2B5EF4-FFF2-40B4-BE49-F238E27FC236}">
                  <a16:creationId xmlns:a16="http://schemas.microsoft.com/office/drawing/2014/main" id="{28B62236-BCFD-2A26-9D0C-D318C7BCD9F5}"/>
                </a:ext>
              </a:extLst>
            </p:cNvPr>
            <p:cNvSpPr/>
            <p:nvPr/>
          </p:nvSpPr>
          <p:spPr>
            <a:xfrm>
              <a:off x="4469044" y="5696654"/>
              <a:ext cx="732377" cy="423310"/>
            </a:xfrm>
            <a:custGeom>
              <a:avLst/>
              <a:gdLst>
                <a:gd name="connsiteX0" fmla="*/ 662483 w 732377"/>
                <a:gd name="connsiteY0" fmla="*/ 244602 h 423310"/>
                <a:gd name="connsiteX1" fmla="*/ 643166 w 732377"/>
                <a:gd name="connsiteY1" fmla="*/ 217685 h 423310"/>
                <a:gd name="connsiteX2" fmla="*/ 643166 w 732377"/>
                <a:gd name="connsiteY2" fmla="*/ 217685 h 423310"/>
                <a:gd name="connsiteX3" fmla="*/ 425482 w 732377"/>
                <a:gd name="connsiteY3" fmla="*/ 0 h 423310"/>
                <a:gd name="connsiteX4" fmla="*/ 279292 w 732377"/>
                <a:gd name="connsiteY4" fmla="*/ 0 h 423310"/>
                <a:gd name="connsiteX5" fmla="*/ 89211 w 732377"/>
                <a:gd name="connsiteY5" fmla="*/ 190081 h 423310"/>
                <a:gd name="connsiteX6" fmla="*/ 89211 w 732377"/>
                <a:gd name="connsiteY6" fmla="*/ 217685 h 423310"/>
                <a:gd name="connsiteX7" fmla="*/ 69894 w 732377"/>
                <a:gd name="connsiteY7" fmla="*/ 244602 h 423310"/>
                <a:gd name="connsiteX8" fmla="*/ 0 w 732377"/>
                <a:gd name="connsiteY8" fmla="*/ 343128 h 423310"/>
                <a:gd name="connsiteX9" fmla="*/ 0 w 732377"/>
                <a:gd name="connsiteY9" fmla="*/ 394907 h 423310"/>
                <a:gd name="connsiteX10" fmla="*/ 28461 w 732377"/>
                <a:gd name="connsiteY10" fmla="*/ 423310 h 423310"/>
                <a:gd name="connsiteX11" fmla="*/ 48120 w 732377"/>
                <a:gd name="connsiteY11" fmla="*/ 423310 h 423310"/>
                <a:gd name="connsiteX12" fmla="*/ 46691 w 732377"/>
                <a:gd name="connsiteY12" fmla="*/ 408337 h 423310"/>
                <a:gd name="connsiteX13" fmla="*/ 128645 w 732377"/>
                <a:gd name="connsiteY13" fmla="*/ 326384 h 423310"/>
                <a:gd name="connsiteX14" fmla="*/ 210598 w 732377"/>
                <a:gd name="connsiteY14" fmla="*/ 408337 h 423310"/>
                <a:gd name="connsiteX15" fmla="*/ 209169 w 732377"/>
                <a:gd name="connsiteY15" fmla="*/ 423310 h 423310"/>
                <a:gd name="connsiteX16" fmla="*/ 513150 w 732377"/>
                <a:gd name="connsiteY16" fmla="*/ 423310 h 423310"/>
                <a:gd name="connsiteX17" fmla="*/ 511721 w 732377"/>
                <a:gd name="connsiteY17" fmla="*/ 408337 h 423310"/>
                <a:gd name="connsiteX18" fmla="*/ 593674 w 732377"/>
                <a:gd name="connsiteY18" fmla="*/ 326384 h 423310"/>
                <a:gd name="connsiteX19" fmla="*/ 675627 w 732377"/>
                <a:gd name="connsiteY19" fmla="*/ 408337 h 423310"/>
                <a:gd name="connsiteX20" fmla="*/ 674198 w 732377"/>
                <a:gd name="connsiteY20" fmla="*/ 423310 h 423310"/>
                <a:gd name="connsiteX21" fmla="*/ 703916 w 732377"/>
                <a:gd name="connsiteY21" fmla="*/ 423310 h 423310"/>
                <a:gd name="connsiteX22" fmla="*/ 732377 w 732377"/>
                <a:gd name="connsiteY22" fmla="*/ 394907 h 423310"/>
                <a:gd name="connsiteX23" fmla="*/ 732377 w 732377"/>
                <a:gd name="connsiteY23" fmla="*/ 343128 h 423310"/>
                <a:gd name="connsiteX24" fmla="*/ 662483 w 732377"/>
                <a:gd name="connsiteY24" fmla="*/ 244602 h 423310"/>
                <a:gd name="connsiteX25" fmla="*/ 526923 w 732377"/>
                <a:gd name="connsiteY25" fmla="*/ 226714 h 423310"/>
                <a:gd name="connsiteX26" fmla="*/ 186023 w 732377"/>
                <a:gd name="connsiteY26" fmla="*/ 226714 h 423310"/>
                <a:gd name="connsiteX27" fmla="*/ 186023 w 732377"/>
                <a:gd name="connsiteY27" fmla="*/ 169164 h 423310"/>
                <a:gd name="connsiteX28" fmla="*/ 291979 w 732377"/>
                <a:gd name="connsiteY28" fmla="*/ 67551 h 423310"/>
                <a:gd name="connsiteX29" fmla="*/ 402850 w 732377"/>
                <a:gd name="connsiteY29" fmla="*/ 67551 h 423310"/>
                <a:gd name="connsiteX30" fmla="*/ 526923 w 732377"/>
                <a:gd name="connsiteY30" fmla="*/ 186481 h 423310"/>
                <a:gd name="connsiteX31" fmla="*/ 526923 w 732377"/>
                <a:gd name="connsiteY31" fmla="*/ 226714 h 4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2377" h="423310">
                  <a:moveTo>
                    <a:pt x="662483" y="244602"/>
                  </a:moveTo>
                  <a:cubicBezTo>
                    <a:pt x="650996" y="240602"/>
                    <a:pt x="643166" y="229857"/>
                    <a:pt x="643166" y="217685"/>
                  </a:cubicBezTo>
                  <a:lnTo>
                    <a:pt x="643166" y="217685"/>
                  </a:lnTo>
                  <a:cubicBezTo>
                    <a:pt x="643166" y="97441"/>
                    <a:pt x="545668" y="0"/>
                    <a:pt x="425482" y="0"/>
                  </a:cubicBezTo>
                  <a:lnTo>
                    <a:pt x="279292" y="0"/>
                  </a:lnTo>
                  <a:cubicBezTo>
                    <a:pt x="174308" y="0"/>
                    <a:pt x="89211" y="85096"/>
                    <a:pt x="89211" y="190081"/>
                  </a:cubicBezTo>
                  <a:lnTo>
                    <a:pt x="89211" y="217685"/>
                  </a:lnTo>
                  <a:cubicBezTo>
                    <a:pt x="89211" y="229857"/>
                    <a:pt x="81382" y="240545"/>
                    <a:pt x="69894" y="244602"/>
                  </a:cubicBezTo>
                  <a:cubicBezTo>
                    <a:pt x="29204" y="258889"/>
                    <a:pt x="0" y="297580"/>
                    <a:pt x="0" y="343128"/>
                  </a:cubicBezTo>
                  <a:lnTo>
                    <a:pt x="0" y="394907"/>
                  </a:lnTo>
                  <a:cubicBezTo>
                    <a:pt x="0" y="410623"/>
                    <a:pt x="12744" y="423310"/>
                    <a:pt x="28461" y="423310"/>
                  </a:cubicBezTo>
                  <a:lnTo>
                    <a:pt x="48120" y="423310"/>
                  </a:lnTo>
                  <a:cubicBezTo>
                    <a:pt x="47206" y="418452"/>
                    <a:pt x="46691" y="413423"/>
                    <a:pt x="46691" y="408337"/>
                  </a:cubicBezTo>
                  <a:cubicBezTo>
                    <a:pt x="46691" y="363074"/>
                    <a:pt x="83382" y="326384"/>
                    <a:pt x="128645" y="326384"/>
                  </a:cubicBezTo>
                  <a:cubicBezTo>
                    <a:pt x="173907" y="326384"/>
                    <a:pt x="210598" y="363074"/>
                    <a:pt x="210598" y="408337"/>
                  </a:cubicBezTo>
                  <a:cubicBezTo>
                    <a:pt x="210598" y="413480"/>
                    <a:pt x="210083" y="418452"/>
                    <a:pt x="209169" y="423310"/>
                  </a:cubicBezTo>
                  <a:lnTo>
                    <a:pt x="513150" y="423310"/>
                  </a:lnTo>
                  <a:cubicBezTo>
                    <a:pt x="512235" y="418452"/>
                    <a:pt x="511721" y="413423"/>
                    <a:pt x="511721" y="408337"/>
                  </a:cubicBezTo>
                  <a:cubicBezTo>
                    <a:pt x="511721" y="363074"/>
                    <a:pt x="548411" y="326384"/>
                    <a:pt x="593674" y="326384"/>
                  </a:cubicBezTo>
                  <a:cubicBezTo>
                    <a:pt x="638937" y="326384"/>
                    <a:pt x="675627" y="363074"/>
                    <a:pt x="675627" y="408337"/>
                  </a:cubicBezTo>
                  <a:cubicBezTo>
                    <a:pt x="675627" y="413480"/>
                    <a:pt x="675113" y="418452"/>
                    <a:pt x="674198" y="423310"/>
                  </a:cubicBezTo>
                  <a:lnTo>
                    <a:pt x="703916" y="423310"/>
                  </a:lnTo>
                  <a:cubicBezTo>
                    <a:pt x="719633" y="423310"/>
                    <a:pt x="732377" y="410566"/>
                    <a:pt x="732377" y="394907"/>
                  </a:cubicBezTo>
                  <a:lnTo>
                    <a:pt x="732377" y="343128"/>
                  </a:lnTo>
                  <a:cubicBezTo>
                    <a:pt x="732320" y="297637"/>
                    <a:pt x="703174" y="258889"/>
                    <a:pt x="662483" y="244602"/>
                  </a:cubicBezTo>
                  <a:close/>
                  <a:moveTo>
                    <a:pt x="526923" y="226714"/>
                  </a:moveTo>
                  <a:lnTo>
                    <a:pt x="186023" y="226714"/>
                  </a:lnTo>
                  <a:lnTo>
                    <a:pt x="186023" y="169164"/>
                  </a:lnTo>
                  <a:cubicBezTo>
                    <a:pt x="186023" y="113043"/>
                    <a:pt x="233458" y="67551"/>
                    <a:pt x="291979" y="67551"/>
                  </a:cubicBezTo>
                  <a:lnTo>
                    <a:pt x="402850" y="67551"/>
                  </a:lnTo>
                  <a:cubicBezTo>
                    <a:pt x="471373" y="67551"/>
                    <a:pt x="526923" y="120815"/>
                    <a:pt x="526923" y="186481"/>
                  </a:cubicBezTo>
                  <a:lnTo>
                    <a:pt x="526923" y="226714"/>
                  </a:lnTo>
                  <a:close/>
                </a:path>
              </a:pathLst>
            </a:custGeom>
            <a:solidFill>
              <a:srgbClr val="FFE2A9"/>
            </a:solidFill>
            <a:ln w="5715" cap="flat">
              <a:noFill/>
              <a:prstDash val="solid"/>
              <a:miter/>
            </a:ln>
          </p:spPr>
          <p:txBody>
            <a:bodyPr rtlCol="0" anchor="ctr"/>
            <a:lstStyle/>
            <a:p>
              <a:endParaRPr lang="en-US"/>
            </a:p>
          </p:txBody>
        </p:sp>
        <p:grpSp>
          <p:nvGrpSpPr>
            <p:cNvPr id="230" name="Graphic 3">
              <a:extLst>
                <a:ext uri="{FF2B5EF4-FFF2-40B4-BE49-F238E27FC236}">
                  <a16:creationId xmlns:a16="http://schemas.microsoft.com/office/drawing/2014/main" id="{669701FF-E571-F697-19AE-8C57727AC306}"/>
                </a:ext>
              </a:extLst>
            </p:cNvPr>
            <p:cNvGrpSpPr/>
            <p:nvPr/>
          </p:nvGrpSpPr>
          <p:grpSpPr>
            <a:xfrm>
              <a:off x="4323197" y="5673451"/>
              <a:ext cx="854964" cy="676398"/>
              <a:chOff x="4323197" y="5673451"/>
              <a:chExt cx="854964" cy="676398"/>
            </a:xfrm>
            <a:noFill/>
          </p:grpSpPr>
          <p:grpSp>
            <p:nvGrpSpPr>
              <p:cNvPr id="231" name="Graphic 3">
                <a:extLst>
                  <a:ext uri="{FF2B5EF4-FFF2-40B4-BE49-F238E27FC236}">
                    <a16:creationId xmlns:a16="http://schemas.microsoft.com/office/drawing/2014/main" id="{3E81B321-01BF-B227-FF9A-FD676D04A9EA}"/>
                  </a:ext>
                </a:extLst>
              </p:cNvPr>
              <p:cNvGrpSpPr/>
              <p:nvPr/>
            </p:nvGrpSpPr>
            <p:grpSpPr>
              <a:xfrm>
                <a:off x="4492476" y="5999892"/>
                <a:ext cx="628935" cy="163906"/>
                <a:chOff x="4492476" y="5999892"/>
                <a:chExt cx="628935" cy="163906"/>
              </a:xfrm>
              <a:noFill/>
            </p:grpSpPr>
            <p:sp>
              <p:nvSpPr>
                <p:cNvPr id="232" name="Freeform: Shape 231">
                  <a:extLst>
                    <a:ext uri="{FF2B5EF4-FFF2-40B4-BE49-F238E27FC236}">
                      <a16:creationId xmlns:a16="http://schemas.microsoft.com/office/drawing/2014/main" id="{E30141A2-636E-3AA0-ECA4-78FC4066D27F}"/>
                    </a:ext>
                  </a:extLst>
                </p:cNvPr>
                <p:cNvSpPr/>
                <p:nvPr/>
              </p:nvSpPr>
              <p:spPr>
                <a:xfrm>
                  <a:off x="4492476" y="5999892"/>
                  <a:ext cx="163906" cy="163906"/>
                </a:xfrm>
                <a:custGeom>
                  <a:avLst/>
                  <a:gdLst>
                    <a:gd name="connsiteX0" fmla="*/ 163906 w 163906"/>
                    <a:gd name="connsiteY0" fmla="*/ 81953 h 163906"/>
                    <a:gd name="connsiteX1" fmla="*/ 81953 w 163906"/>
                    <a:gd name="connsiteY1" fmla="*/ 163906 h 163906"/>
                    <a:gd name="connsiteX2" fmla="*/ 0 w 163906"/>
                    <a:gd name="connsiteY2" fmla="*/ 81953 h 163906"/>
                    <a:gd name="connsiteX3" fmla="*/ 81953 w 163906"/>
                    <a:gd name="connsiteY3" fmla="*/ 0 h 163906"/>
                    <a:gd name="connsiteX4" fmla="*/ 163906 w 163906"/>
                    <a:gd name="connsiteY4" fmla="*/ 81953 h 163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06" h="163906">
                      <a:moveTo>
                        <a:pt x="163906" y="81953"/>
                      </a:moveTo>
                      <a:cubicBezTo>
                        <a:pt x="163906" y="127214"/>
                        <a:pt x="127214" y="163906"/>
                        <a:pt x="81953" y="163906"/>
                      </a:cubicBezTo>
                      <a:cubicBezTo>
                        <a:pt x="36692" y="163906"/>
                        <a:pt x="0" y="127214"/>
                        <a:pt x="0" y="81953"/>
                      </a:cubicBezTo>
                      <a:cubicBezTo>
                        <a:pt x="0" y="36691"/>
                        <a:pt x="36691" y="0"/>
                        <a:pt x="81953" y="0"/>
                      </a:cubicBezTo>
                      <a:cubicBezTo>
                        <a:pt x="127214" y="0"/>
                        <a:pt x="163906" y="36692"/>
                        <a:pt x="163906" y="81953"/>
                      </a:cubicBezTo>
                      <a:close/>
                    </a:path>
                  </a:pathLst>
                </a:custGeom>
                <a:noFill/>
                <a:ln w="25525" cap="rnd">
                  <a:solidFill>
                    <a:srgbClr val="414042"/>
                  </a:solidFill>
                  <a:prstDash val="solid"/>
                  <a:round/>
                </a:ln>
              </p:spPr>
              <p:txBody>
                <a:bodyPr rtlCol="0" anchor="ctr"/>
                <a:lstStyle/>
                <a:p>
                  <a:endParaRPr lang="en-US"/>
                </a:p>
              </p:txBody>
            </p:sp>
            <p:sp>
              <p:nvSpPr>
                <p:cNvPr id="233" name="Freeform: Shape 232">
                  <a:extLst>
                    <a:ext uri="{FF2B5EF4-FFF2-40B4-BE49-F238E27FC236}">
                      <a16:creationId xmlns:a16="http://schemas.microsoft.com/office/drawing/2014/main" id="{FBEB8AFA-B42A-DE16-8A22-AC017FE0EE52}"/>
                    </a:ext>
                  </a:extLst>
                </p:cNvPr>
                <p:cNvSpPr/>
                <p:nvPr/>
              </p:nvSpPr>
              <p:spPr>
                <a:xfrm>
                  <a:off x="4957505" y="5999892"/>
                  <a:ext cx="163906" cy="163906"/>
                </a:xfrm>
                <a:custGeom>
                  <a:avLst/>
                  <a:gdLst>
                    <a:gd name="connsiteX0" fmla="*/ 163906 w 163906"/>
                    <a:gd name="connsiteY0" fmla="*/ 81953 h 163906"/>
                    <a:gd name="connsiteX1" fmla="*/ 81953 w 163906"/>
                    <a:gd name="connsiteY1" fmla="*/ 163906 h 163906"/>
                    <a:gd name="connsiteX2" fmla="*/ 0 w 163906"/>
                    <a:gd name="connsiteY2" fmla="*/ 81953 h 163906"/>
                    <a:gd name="connsiteX3" fmla="*/ 81953 w 163906"/>
                    <a:gd name="connsiteY3" fmla="*/ 0 h 163906"/>
                    <a:gd name="connsiteX4" fmla="*/ 163906 w 163906"/>
                    <a:gd name="connsiteY4" fmla="*/ 81953 h 163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906" h="163906">
                      <a:moveTo>
                        <a:pt x="163906" y="81953"/>
                      </a:moveTo>
                      <a:cubicBezTo>
                        <a:pt x="163906" y="127214"/>
                        <a:pt x="127214" y="163906"/>
                        <a:pt x="81953" y="163906"/>
                      </a:cubicBezTo>
                      <a:cubicBezTo>
                        <a:pt x="36691" y="163906"/>
                        <a:pt x="0" y="127214"/>
                        <a:pt x="0" y="81953"/>
                      </a:cubicBezTo>
                      <a:cubicBezTo>
                        <a:pt x="0" y="36691"/>
                        <a:pt x="36691" y="0"/>
                        <a:pt x="81953" y="0"/>
                      </a:cubicBezTo>
                      <a:cubicBezTo>
                        <a:pt x="127214" y="0"/>
                        <a:pt x="163906" y="36692"/>
                        <a:pt x="163906" y="81953"/>
                      </a:cubicBezTo>
                      <a:close/>
                    </a:path>
                  </a:pathLst>
                </a:custGeom>
                <a:noFill/>
                <a:ln w="25525" cap="rnd">
                  <a:solidFill>
                    <a:srgbClr val="414042"/>
                  </a:solidFill>
                  <a:prstDash val="solid"/>
                  <a:round/>
                </a:ln>
              </p:spPr>
              <p:txBody>
                <a:bodyPr rtlCol="0" anchor="ctr"/>
                <a:lstStyle/>
                <a:p>
                  <a:endParaRPr lang="en-US"/>
                </a:p>
              </p:txBody>
            </p:sp>
          </p:grpSp>
          <p:sp>
            <p:nvSpPr>
              <p:cNvPr id="234" name="Freeform: Shape 233">
                <a:extLst>
                  <a:ext uri="{FF2B5EF4-FFF2-40B4-BE49-F238E27FC236}">
                    <a16:creationId xmlns:a16="http://schemas.microsoft.com/office/drawing/2014/main" id="{FBDF6C85-14B7-F1D3-8874-5DD8055BF0CB}"/>
                  </a:ext>
                </a:extLst>
              </p:cNvPr>
              <p:cNvSpPr/>
              <p:nvPr/>
            </p:nvSpPr>
            <p:spPr>
              <a:xfrm>
                <a:off x="4631865" y="5741003"/>
                <a:ext cx="340899" cy="159162"/>
              </a:xfrm>
              <a:custGeom>
                <a:avLst/>
                <a:gdLst>
                  <a:gd name="connsiteX0" fmla="*/ 216827 w 340899"/>
                  <a:gd name="connsiteY0" fmla="*/ 0 h 159162"/>
                  <a:gd name="connsiteX1" fmla="*/ 105956 w 340899"/>
                  <a:gd name="connsiteY1" fmla="*/ 0 h 159162"/>
                  <a:gd name="connsiteX2" fmla="*/ 0 w 340899"/>
                  <a:gd name="connsiteY2" fmla="*/ 101613 h 159162"/>
                  <a:gd name="connsiteX3" fmla="*/ 0 w 340899"/>
                  <a:gd name="connsiteY3" fmla="*/ 159163 h 159162"/>
                  <a:gd name="connsiteX4" fmla="*/ 340900 w 340899"/>
                  <a:gd name="connsiteY4" fmla="*/ 159163 h 159162"/>
                  <a:gd name="connsiteX5" fmla="*/ 340900 w 340899"/>
                  <a:gd name="connsiteY5" fmla="*/ 118929 h 159162"/>
                  <a:gd name="connsiteX6" fmla="*/ 216827 w 340899"/>
                  <a:gd name="connsiteY6" fmla="*/ 0 h 15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0899" h="159162">
                    <a:moveTo>
                      <a:pt x="216827" y="0"/>
                    </a:moveTo>
                    <a:lnTo>
                      <a:pt x="105956" y="0"/>
                    </a:lnTo>
                    <a:cubicBezTo>
                      <a:pt x="47434" y="0"/>
                      <a:pt x="0" y="45492"/>
                      <a:pt x="0" y="101613"/>
                    </a:cubicBezTo>
                    <a:lnTo>
                      <a:pt x="0" y="159163"/>
                    </a:lnTo>
                    <a:lnTo>
                      <a:pt x="340900" y="159163"/>
                    </a:lnTo>
                    <a:lnTo>
                      <a:pt x="340900" y="118929"/>
                    </a:lnTo>
                    <a:cubicBezTo>
                      <a:pt x="340900" y="53264"/>
                      <a:pt x="285350" y="0"/>
                      <a:pt x="216827" y="0"/>
                    </a:cubicBezTo>
                    <a:close/>
                  </a:path>
                </a:pathLst>
              </a:custGeom>
              <a:noFill/>
              <a:ln w="25525" cap="rnd">
                <a:solidFill>
                  <a:srgbClr val="414042"/>
                </a:solidFill>
                <a:prstDash val="solid"/>
                <a:round/>
              </a:ln>
            </p:spPr>
            <p:txBody>
              <a:bodyPr rtlCol="0" anchor="ctr"/>
              <a:lstStyle/>
              <a:p>
                <a:endParaRPr lang="en-US"/>
              </a:p>
            </p:txBody>
          </p:sp>
          <p:sp>
            <p:nvSpPr>
              <p:cNvPr id="235" name="Freeform: Shape 234">
                <a:extLst>
                  <a:ext uri="{FF2B5EF4-FFF2-40B4-BE49-F238E27FC236}">
                    <a16:creationId xmlns:a16="http://schemas.microsoft.com/office/drawing/2014/main" id="{C4D70E08-CF4F-B88B-E033-0499A00A3E0B}"/>
                  </a:ext>
                </a:extLst>
              </p:cNvPr>
              <p:cNvSpPr/>
              <p:nvPr/>
            </p:nvSpPr>
            <p:spPr>
              <a:xfrm>
                <a:off x="4398921" y="5987605"/>
                <a:ext cx="50920" cy="73838"/>
              </a:xfrm>
              <a:custGeom>
                <a:avLst/>
                <a:gdLst>
                  <a:gd name="connsiteX0" fmla="*/ 50921 w 50920"/>
                  <a:gd name="connsiteY0" fmla="*/ 0 h 73838"/>
                  <a:gd name="connsiteX1" fmla="*/ 0 w 50920"/>
                  <a:gd name="connsiteY1" fmla="*/ 0 h 73838"/>
                  <a:gd name="connsiteX2" fmla="*/ 0 w 50920"/>
                  <a:gd name="connsiteY2" fmla="*/ 73838 h 73838"/>
                  <a:gd name="connsiteX3" fmla="*/ 46863 w 50920"/>
                  <a:gd name="connsiteY3" fmla="*/ 73838 h 73838"/>
                </a:gdLst>
                <a:ahLst/>
                <a:cxnLst>
                  <a:cxn ang="0">
                    <a:pos x="connsiteX0" y="connsiteY0"/>
                  </a:cxn>
                  <a:cxn ang="0">
                    <a:pos x="connsiteX1" y="connsiteY1"/>
                  </a:cxn>
                  <a:cxn ang="0">
                    <a:pos x="connsiteX2" y="connsiteY2"/>
                  </a:cxn>
                  <a:cxn ang="0">
                    <a:pos x="connsiteX3" y="connsiteY3"/>
                  </a:cxn>
                </a:cxnLst>
                <a:rect l="l" t="t" r="r" b="b"/>
                <a:pathLst>
                  <a:path w="50920" h="73838">
                    <a:moveTo>
                      <a:pt x="50921" y="0"/>
                    </a:moveTo>
                    <a:lnTo>
                      <a:pt x="0" y="0"/>
                    </a:lnTo>
                    <a:lnTo>
                      <a:pt x="0" y="73838"/>
                    </a:lnTo>
                    <a:lnTo>
                      <a:pt x="46863" y="73838"/>
                    </a:lnTo>
                  </a:path>
                </a:pathLst>
              </a:custGeom>
              <a:noFill/>
              <a:ln w="25525" cap="rnd">
                <a:solidFill>
                  <a:srgbClr val="414042"/>
                </a:solidFill>
                <a:prstDash val="solid"/>
                <a:round/>
              </a:ln>
            </p:spPr>
            <p:txBody>
              <a:bodyPr rtlCol="0" anchor="ctr"/>
              <a:lstStyle/>
              <a:p>
                <a:endParaRPr lang="en-US"/>
              </a:p>
            </p:txBody>
          </p:sp>
          <p:sp>
            <p:nvSpPr>
              <p:cNvPr id="236" name="Freeform: Shape 235">
                <a:extLst>
                  <a:ext uri="{FF2B5EF4-FFF2-40B4-BE49-F238E27FC236}">
                    <a16:creationId xmlns:a16="http://schemas.microsoft.com/office/drawing/2014/main" id="{7EF4B4FE-DEAE-6397-4236-44F54678C76F}"/>
                  </a:ext>
                </a:extLst>
              </p:cNvPr>
              <p:cNvSpPr/>
              <p:nvPr/>
            </p:nvSpPr>
            <p:spPr>
              <a:xfrm>
                <a:off x="4323197" y="6022238"/>
                <a:ext cx="366788" cy="257803"/>
              </a:xfrm>
              <a:custGeom>
                <a:avLst/>
                <a:gdLst>
                  <a:gd name="connsiteX0" fmla="*/ 366789 w 366788"/>
                  <a:gd name="connsiteY0" fmla="*/ 257804 h 257803"/>
                  <a:gd name="connsiteX1" fmla="*/ 75667 w 366788"/>
                  <a:gd name="connsiteY1" fmla="*/ 257804 h 257803"/>
                  <a:gd name="connsiteX2" fmla="*/ 0 w 366788"/>
                  <a:gd name="connsiteY2" fmla="*/ 182137 h 257803"/>
                  <a:gd name="connsiteX3" fmla="*/ 0 w 366788"/>
                  <a:gd name="connsiteY3" fmla="*/ 75667 h 257803"/>
                  <a:gd name="connsiteX4" fmla="*/ 75667 w 366788"/>
                  <a:gd name="connsiteY4" fmla="*/ 0 h 2578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6788" h="257803">
                    <a:moveTo>
                      <a:pt x="366789" y="257804"/>
                    </a:moveTo>
                    <a:lnTo>
                      <a:pt x="75667" y="257804"/>
                    </a:lnTo>
                    <a:cubicBezTo>
                      <a:pt x="33890" y="257804"/>
                      <a:pt x="0" y="223913"/>
                      <a:pt x="0" y="182137"/>
                    </a:cubicBezTo>
                    <a:lnTo>
                      <a:pt x="0" y="75667"/>
                    </a:lnTo>
                    <a:cubicBezTo>
                      <a:pt x="0" y="33890"/>
                      <a:pt x="33890" y="0"/>
                      <a:pt x="75667" y="0"/>
                    </a:cubicBezTo>
                  </a:path>
                </a:pathLst>
              </a:custGeom>
              <a:noFill/>
              <a:ln w="25525" cap="rnd">
                <a:solidFill>
                  <a:srgbClr val="414042"/>
                </a:solidFill>
                <a:prstDash val="solid"/>
                <a:round/>
              </a:ln>
            </p:spPr>
            <p:txBody>
              <a:bodyPr rtlCol="0" anchor="ctr"/>
              <a:lstStyle/>
              <a:p>
                <a:endParaRPr lang="en-US"/>
              </a:p>
            </p:txBody>
          </p:sp>
          <p:grpSp>
            <p:nvGrpSpPr>
              <p:cNvPr id="237" name="Graphic 3">
                <a:extLst>
                  <a:ext uri="{FF2B5EF4-FFF2-40B4-BE49-F238E27FC236}">
                    <a16:creationId xmlns:a16="http://schemas.microsoft.com/office/drawing/2014/main" id="{00E454FD-B17C-4D4F-A493-FD1896D1F081}"/>
                  </a:ext>
                </a:extLst>
              </p:cNvPr>
              <p:cNvGrpSpPr/>
              <p:nvPr/>
            </p:nvGrpSpPr>
            <p:grpSpPr>
              <a:xfrm>
                <a:off x="4689986" y="6199431"/>
                <a:ext cx="177279" cy="150418"/>
                <a:chOff x="4689986" y="6199431"/>
                <a:chExt cx="177279" cy="150418"/>
              </a:xfrm>
              <a:noFill/>
            </p:grpSpPr>
            <p:sp>
              <p:nvSpPr>
                <p:cNvPr id="238" name="Freeform: Shape 237">
                  <a:extLst>
                    <a:ext uri="{FF2B5EF4-FFF2-40B4-BE49-F238E27FC236}">
                      <a16:creationId xmlns:a16="http://schemas.microsoft.com/office/drawing/2014/main" id="{095DB191-E918-C7BF-4F18-1263DEA02CA6}"/>
                    </a:ext>
                  </a:extLst>
                </p:cNvPr>
                <p:cNvSpPr/>
                <p:nvPr/>
              </p:nvSpPr>
              <p:spPr>
                <a:xfrm>
                  <a:off x="4689986" y="6208947"/>
                  <a:ext cx="103041" cy="131387"/>
                </a:xfrm>
                <a:custGeom>
                  <a:avLst/>
                  <a:gdLst>
                    <a:gd name="connsiteX0" fmla="*/ 0 w 103041"/>
                    <a:gd name="connsiteY0" fmla="*/ 79610 h 131387"/>
                    <a:gd name="connsiteX1" fmla="*/ 0 w 103041"/>
                    <a:gd name="connsiteY1" fmla="*/ 51778 h 131387"/>
                    <a:gd name="connsiteX2" fmla="*/ 51778 w 103041"/>
                    <a:gd name="connsiteY2" fmla="*/ 0 h 131387"/>
                    <a:gd name="connsiteX3" fmla="*/ 103042 w 103041"/>
                    <a:gd name="connsiteY3" fmla="*/ 0 h 131387"/>
                    <a:gd name="connsiteX4" fmla="*/ 103042 w 103041"/>
                    <a:gd name="connsiteY4" fmla="*/ 131388 h 131387"/>
                    <a:gd name="connsiteX5" fmla="*/ 51778 w 103041"/>
                    <a:gd name="connsiteY5" fmla="*/ 131388 h 131387"/>
                    <a:gd name="connsiteX6" fmla="*/ 0 w 103041"/>
                    <a:gd name="connsiteY6" fmla="*/ 79610 h 13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041" h="131387">
                      <a:moveTo>
                        <a:pt x="0" y="79610"/>
                      </a:moveTo>
                      <a:lnTo>
                        <a:pt x="0" y="51778"/>
                      </a:lnTo>
                      <a:cubicBezTo>
                        <a:pt x="0" y="23203"/>
                        <a:pt x="23203" y="0"/>
                        <a:pt x="51778" y="0"/>
                      </a:cubicBezTo>
                      <a:lnTo>
                        <a:pt x="103042" y="0"/>
                      </a:lnTo>
                      <a:lnTo>
                        <a:pt x="103042" y="131388"/>
                      </a:lnTo>
                      <a:lnTo>
                        <a:pt x="51778" y="131388"/>
                      </a:lnTo>
                      <a:cubicBezTo>
                        <a:pt x="23203" y="131388"/>
                        <a:pt x="0" y="108242"/>
                        <a:pt x="0" y="79610"/>
                      </a:cubicBezTo>
                      <a:close/>
                    </a:path>
                  </a:pathLst>
                </a:custGeom>
                <a:noFill/>
                <a:ln w="25525" cap="rnd">
                  <a:solidFill>
                    <a:srgbClr val="414042"/>
                  </a:solidFill>
                  <a:prstDash val="solid"/>
                  <a:round/>
                </a:ln>
              </p:spPr>
              <p:txBody>
                <a:bodyPr rtlCol="0" anchor="ctr"/>
                <a:lstStyle/>
                <a:p>
                  <a:endParaRPr lang="en-US"/>
                </a:p>
              </p:txBody>
            </p:sp>
            <p:sp>
              <p:nvSpPr>
                <p:cNvPr id="239" name="Freeform: Shape 238">
                  <a:extLst>
                    <a:ext uri="{FF2B5EF4-FFF2-40B4-BE49-F238E27FC236}">
                      <a16:creationId xmlns:a16="http://schemas.microsoft.com/office/drawing/2014/main" id="{43C37B94-017B-4E6F-921D-DAB94E946C87}"/>
                    </a:ext>
                  </a:extLst>
                </p:cNvPr>
                <p:cNvSpPr/>
                <p:nvPr/>
              </p:nvSpPr>
              <p:spPr>
                <a:xfrm rot="5400000">
                  <a:off x="4736106" y="6256296"/>
                  <a:ext cx="150418" cy="36690"/>
                </a:xfrm>
                <a:custGeom>
                  <a:avLst/>
                  <a:gdLst>
                    <a:gd name="connsiteX0" fmla="*/ 0 w 150418"/>
                    <a:gd name="connsiteY0" fmla="*/ 0 h 36690"/>
                    <a:gd name="connsiteX1" fmla="*/ 150419 w 150418"/>
                    <a:gd name="connsiteY1" fmla="*/ 0 h 36690"/>
                    <a:gd name="connsiteX2" fmla="*/ 150419 w 150418"/>
                    <a:gd name="connsiteY2" fmla="*/ 36690 h 36690"/>
                    <a:gd name="connsiteX3" fmla="*/ 0 w 150418"/>
                    <a:gd name="connsiteY3" fmla="*/ 36690 h 36690"/>
                  </a:gdLst>
                  <a:ahLst/>
                  <a:cxnLst>
                    <a:cxn ang="0">
                      <a:pos x="connsiteX0" y="connsiteY0"/>
                    </a:cxn>
                    <a:cxn ang="0">
                      <a:pos x="connsiteX1" y="connsiteY1"/>
                    </a:cxn>
                    <a:cxn ang="0">
                      <a:pos x="connsiteX2" y="connsiteY2"/>
                    </a:cxn>
                    <a:cxn ang="0">
                      <a:pos x="connsiteX3" y="connsiteY3"/>
                    </a:cxn>
                  </a:cxnLst>
                  <a:rect l="l" t="t" r="r" b="b"/>
                  <a:pathLst>
                    <a:path w="150418" h="36690">
                      <a:moveTo>
                        <a:pt x="0" y="0"/>
                      </a:moveTo>
                      <a:lnTo>
                        <a:pt x="150419" y="0"/>
                      </a:lnTo>
                      <a:lnTo>
                        <a:pt x="150419" y="36690"/>
                      </a:lnTo>
                      <a:lnTo>
                        <a:pt x="0" y="36690"/>
                      </a:lnTo>
                      <a:close/>
                    </a:path>
                  </a:pathLst>
                </a:custGeom>
                <a:noFill/>
                <a:ln w="25525" cap="rnd">
                  <a:solidFill>
                    <a:srgbClr val="414042"/>
                  </a:solidFill>
                  <a:prstDash val="solid"/>
                  <a:round/>
                </a:ln>
              </p:spPr>
              <p:txBody>
                <a:bodyPr rtlCol="0" anchor="ctr"/>
                <a:lstStyle/>
                <a:p>
                  <a:endParaRPr lang="en-US"/>
                </a:p>
              </p:txBody>
            </p:sp>
            <p:grpSp>
              <p:nvGrpSpPr>
                <p:cNvPr id="240" name="Graphic 3">
                  <a:extLst>
                    <a:ext uri="{FF2B5EF4-FFF2-40B4-BE49-F238E27FC236}">
                      <a16:creationId xmlns:a16="http://schemas.microsoft.com/office/drawing/2014/main" id="{78169CD3-F5B8-EB06-D85F-AC589E6EE8DF}"/>
                    </a:ext>
                  </a:extLst>
                </p:cNvPr>
                <p:cNvGrpSpPr/>
                <p:nvPr/>
              </p:nvGrpSpPr>
              <p:grpSpPr>
                <a:xfrm>
                  <a:off x="4829661" y="6235179"/>
                  <a:ext cx="37604" cy="78981"/>
                  <a:chOff x="4829661" y="6235179"/>
                  <a:chExt cx="37604" cy="78981"/>
                </a:xfrm>
              </p:grpSpPr>
              <p:sp>
                <p:nvSpPr>
                  <p:cNvPr id="241" name="Freeform: Shape 240">
                    <a:extLst>
                      <a:ext uri="{FF2B5EF4-FFF2-40B4-BE49-F238E27FC236}">
                        <a16:creationId xmlns:a16="http://schemas.microsoft.com/office/drawing/2014/main" id="{21B9B92A-56A5-31DC-6E8D-6153C47F1E59}"/>
                      </a:ext>
                    </a:extLst>
                  </p:cNvPr>
                  <p:cNvSpPr/>
                  <p:nvPr/>
                </p:nvSpPr>
                <p:spPr>
                  <a:xfrm>
                    <a:off x="4829661" y="6235179"/>
                    <a:ext cx="37604" cy="5715"/>
                  </a:xfrm>
                  <a:custGeom>
                    <a:avLst/>
                    <a:gdLst>
                      <a:gd name="connsiteX0" fmla="*/ 0 w 37604"/>
                      <a:gd name="connsiteY0" fmla="*/ 0 h 5715"/>
                      <a:gd name="connsiteX1" fmla="*/ 37605 w 37604"/>
                      <a:gd name="connsiteY1" fmla="*/ 0 h 5715"/>
                    </a:gdLst>
                    <a:ahLst/>
                    <a:cxnLst>
                      <a:cxn ang="0">
                        <a:pos x="connsiteX0" y="connsiteY0"/>
                      </a:cxn>
                      <a:cxn ang="0">
                        <a:pos x="connsiteX1" y="connsiteY1"/>
                      </a:cxn>
                    </a:cxnLst>
                    <a:rect l="l" t="t" r="r" b="b"/>
                    <a:pathLst>
                      <a:path w="37604" h="5715">
                        <a:moveTo>
                          <a:pt x="0" y="0"/>
                        </a:moveTo>
                        <a:lnTo>
                          <a:pt x="37605" y="0"/>
                        </a:lnTo>
                      </a:path>
                    </a:pathLst>
                  </a:custGeom>
                  <a:ln w="25525" cap="rnd">
                    <a:solidFill>
                      <a:srgbClr val="414042"/>
                    </a:solidFill>
                    <a:prstDash val="solid"/>
                    <a:round/>
                  </a:ln>
                </p:spPr>
                <p:txBody>
                  <a:bodyPr rtlCol="0" anchor="ctr"/>
                  <a:lstStyle/>
                  <a:p>
                    <a:endParaRPr lang="en-US"/>
                  </a:p>
                </p:txBody>
              </p:sp>
              <p:sp>
                <p:nvSpPr>
                  <p:cNvPr id="242" name="Freeform: Shape 241">
                    <a:extLst>
                      <a:ext uri="{FF2B5EF4-FFF2-40B4-BE49-F238E27FC236}">
                        <a16:creationId xmlns:a16="http://schemas.microsoft.com/office/drawing/2014/main" id="{C44107CE-F643-144B-2EC2-D8DE9EF7371A}"/>
                      </a:ext>
                    </a:extLst>
                  </p:cNvPr>
                  <p:cNvSpPr/>
                  <p:nvPr/>
                </p:nvSpPr>
                <p:spPr>
                  <a:xfrm>
                    <a:off x="4829661" y="6314160"/>
                    <a:ext cx="37604" cy="5715"/>
                  </a:xfrm>
                  <a:custGeom>
                    <a:avLst/>
                    <a:gdLst>
                      <a:gd name="connsiteX0" fmla="*/ 0 w 37604"/>
                      <a:gd name="connsiteY0" fmla="*/ 0 h 5715"/>
                      <a:gd name="connsiteX1" fmla="*/ 37605 w 37604"/>
                      <a:gd name="connsiteY1" fmla="*/ 0 h 5715"/>
                    </a:gdLst>
                    <a:ahLst/>
                    <a:cxnLst>
                      <a:cxn ang="0">
                        <a:pos x="connsiteX0" y="connsiteY0"/>
                      </a:cxn>
                      <a:cxn ang="0">
                        <a:pos x="connsiteX1" y="connsiteY1"/>
                      </a:cxn>
                    </a:cxnLst>
                    <a:rect l="l" t="t" r="r" b="b"/>
                    <a:pathLst>
                      <a:path w="37604" h="5715">
                        <a:moveTo>
                          <a:pt x="0" y="0"/>
                        </a:moveTo>
                        <a:lnTo>
                          <a:pt x="37605" y="0"/>
                        </a:lnTo>
                      </a:path>
                    </a:pathLst>
                  </a:custGeom>
                  <a:ln w="25525" cap="rnd">
                    <a:solidFill>
                      <a:srgbClr val="414042"/>
                    </a:solidFill>
                    <a:prstDash val="solid"/>
                    <a:round/>
                  </a:ln>
                </p:spPr>
                <p:txBody>
                  <a:bodyPr rtlCol="0" anchor="ctr"/>
                  <a:lstStyle/>
                  <a:p>
                    <a:endParaRPr lang="en-US"/>
                  </a:p>
                </p:txBody>
              </p:sp>
            </p:grpSp>
          </p:grpSp>
          <p:sp>
            <p:nvSpPr>
              <p:cNvPr id="243" name="Freeform: Shape 242">
                <a:extLst>
                  <a:ext uri="{FF2B5EF4-FFF2-40B4-BE49-F238E27FC236}">
                    <a16:creationId xmlns:a16="http://schemas.microsoft.com/office/drawing/2014/main" id="{051512F5-04A6-948F-B122-9C2F04367473}"/>
                  </a:ext>
                </a:extLst>
              </p:cNvPr>
              <p:cNvSpPr/>
              <p:nvPr/>
            </p:nvSpPr>
            <p:spPr>
              <a:xfrm>
                <a:off x="4793028" y="5741003"/>
                <a:ext cx="5715" cy="159162"/>
              </a:xfrm>
              <a:custGeom>
                <a:avLst/>
                <a:gdLst>
                  <a:gd name="connsiteX0" fmla="*/ 0 w 5715"/>
                  <a:gd name="connsiteY0" fmla="*/ 0 h 159162"/>
                  <a:gd name="connsiteX1" fmla="*/ 0 w 5715"/>
                  <a:gd name="connsiteY1" fmla="*/ 159163 h 159162"/>
                </a:gdLst>
                <a:ahLst/>
                <a:cxnLst>
                  <a:cxn ang="0">
                    <a:pos x="connsiteX0" y="connsiteY0"/>
                  </a:cxn>
                  <a:cxn ang="0">
                    <a:pos x="connsiteX1" y="connsiteY1"/>
                  </a:cxn>
                </a:cxnLst>
                <a:rect l="l" t="t" r="r" b="b"/>
                <a:pathLst>
                  <a:path w="5715" h="159162">
                    <a:moveTo>
                      <a:pt x="0" y="0"/>
                    </a:moveTo>
                    <a:lnTo>
                      <a:pt x="0" y="159163"/>
                    </a:lnTo>
                  </a:path>
                </a:pathLst>
              </a:custGeom>
              <a:ln w="25525" cap="rnd">
                <a:solidFill>
                  <a:srgbClr val="414042"/>
                </a:solidFill>
                <a:prstDash val="solid"/>
                <a:round/>
              </a:ln>
            </p:spPr>
            <p:txBody>
              <a:bodyPr rtlCol="0" anchor="ctr"/>
              <a:lstStyle/>
              <a:p>
                <a:endParaRPr lang="en-US"/>
              </a:p>
            </p:txBody>
          </p:sp>
          <p:sp>
            <p:nvSpPr>
              <p:cNvPr id="244" name="Freeform: Shape 243">
                <a:extLst>
                  <a:ext uri="{FF2B5EF4-FFF2-40B4-BE49-F238E27FC236}">
                    <a16:creationId xmlns:a16="http://schemas.microsoft.com/office/drawing/2014/main" id="{3D885ACD-1B89-B1C2-9F87-3E1B0EBB08CB}"/>
                  </a:ext>
                </a:extLst>
              </p:cNvPr>
              <p:cNvSpPr/>
              <p:nvPr/>
            </p:nvSpPr>
            <p:spPr>
              <a:xfrm>
                <a:off x="4445784" y="5673451"/>
                <a:ext cx="732377" cy="423367"/>
              </a:xfrm>
              <a:custGeom>
                <a:avLst/>
                <a:gdLst>
                  <a:gd name="connsiteX0" fmla="*/ 662483 w 732377"/>
                  <a:gd name="connsiteY0" fmla="*/ 244602 h 423367"/>
                  <a:gd name="connsiteX1" fmla="*/ 643166 w 732377"/>
                  <a:gd name="connsiteY1" fmla="*/ 217684 h 423367"/>
                  <a:gd name="connsiteX2" fmla="*/ 643166 w 732377"/>
                  <a:gd name="connsiteY2" fmla="*/ 217684 h 423367"/>
                  <a:gd name="connsiteX3" fmla="*/ 425482 w 732377"/>
                  <a:gd name="connsiteY3" fmla="*/ 0 h 423367"/>
                  <a:gd name="connsiteX4" fmla="*/ 279292 w 732377"/>
                  <a:gd name="connsiteY4" fmla="*/ 0 h 423367"/>
                  <a:gd name="connsiteX5" fmla="*/ 89211 w 732377"/>
                  <a:gd name="connsiteY5" fmla="*/ 190081 h 423367"/>
                  <a:gd name="connsiteX6" fmla="*/ 89211 w 732377"/>
                  <a:gd name="connsiteY6" fmla="*/ 217684 h 423367"/>
                  <a:gd name="connsiteX7" fmla="*/ 69894 w 732377"/>
                  <a:gd name="connsiteY7" fmla="*/ 244602 h 423367"/>
                  <a:gd name="connsiteX8" fmla="*/ 0 w 732377"/>
                  <a:gd name="connsiteY8" fmla="*/ 343129 h 423367"/>
                  <a:gd name="connsiteX9" fmla="*/ 0 w 732377"/>
                  <a:gd name="connsiteY9" fmla="*/ 394906 h 423367"/>
                  <a:gd name="connsiteX10" fmla="*/ 28461 w 732377"/>
                  <a:gd name="connsiteY10" fmla="*/ 423368 h 423367"/>
                  <a:gd name="connsiteX11" fmla="*/ 48120 w 732377"/>
                  <a:gd name="connsiteY11" fmla="*/ 423368 h 423367"/>
                  <a:gd name="connsiteX12" fmla="*/ 46691 w 732377"/>
                  <a:gd name="connsiteY12" fmla="*/ 408394 h 423367"/>
                  <a:gd name="connsiteX13" fmla="*/ 128645 w 732377"/>
                  <a:gd name="connsiteY13" fmla="*/ 326441 h 423367"/>
                  <a:gd name="connsiteX14" fmla="*/ 210598 w 732377"/>
                  <a:gd name="connsiteY14" fmla="*/ 408394 h 423367"/>
                  <a:gd name="connsiteX15" fmla="*/ 209169 w 732377"/>
                  <a:gd name="connsiteY15" fmla="*/ 423368 h 423367"/>
                  <a:gd name="connsiteX16" fmla="*/ 513150 w 732377"/>
                  <a:gd name="connsiteY16" fmla="*/ 423368 h 423367"/>
                  <a:gd name="connsiteX17" fmla="*/ 511721 w 732377"/>
                  <a:gd name="connsiteY17" fmla="*/ 408394 h 423367"/>
                  <a:gd name="connsiteX18" fmla="*/ 593674 w 732377"/>
                  <a:gd name="connsiteY18" fmla="*/ 326441 h 423367"/>
                  <a:gd name="connsiteX19" fmla="*/ 675627 w 732377"/>
                  <a:gd name="connsiteY19" fmla="*/ 408394 h 423367"/>
                  <a:gd name="connsiteX20" fmla="*/ 674198 w 732377"/>
                  <a:gd name="connsiteY20" fmla="*/ 423368 h 423367"/>
                  <a:gd name="connsiteX21" fmla="*/ 703916 w 732377"/>
                  <a:gd name="connsiteY21" fmla="*/ 423368 h 423367"/>
                  <a:gd name="connsiteX22" fmla="*/ 732377 w 732377"/>
                  <a:gd name="connsiteY22" fmla="*/ 394906 h 423367"/>
                  <a:gd name="connsiteX23" fmla="*/ 732377 w 732377"/>
                  <a:gd name="connsiteY23" fmla="*/ 343129 h 423367"/>
                  <a:gd name="connsiteX24" fmla="*/ 662483 w 732377"/>
                  <a:gd name="connsiteY24" fmla="*/ 244602 h 423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2377" h="423367">
                    <a:moveTo>
                      <a:pt x="662483" y="244602"/>
                    </a:moveTo>
                    <a:cubicBezTo>
                      <a:pt x="650996" y="240544"/>
                      <a:pt x="643166" y="229857"/>
                      <a:pt x="643166" y="217684"/>
                    </a:cubicBezTo>
                    <a:lnTo>
                      <a:pt x="643166" y="217684"/>
                    </a:lnTo>
                    <a:cubicBezTo>
                      <a:pt x="643166" y="97441"/>
                      <a:pt x="545668" y="0"/>
                      <a:pt x="425482" y="0"/>
                    </a:cubicBezTo>
                    <a:lnTo>
                      <a:pt x="279292" y="0"/>
                    </a:lnTo>
                    <a:cubicBezTo>
                      <a:pt x="174308" y="0"/>
                      <a:pt x="89211" y="85096"/>
                      <a:pt x="89211" y="190081"/>
                    </a:cubicBezTo>
                    <a:lnTo>
                      <a:pt x="89211" y="217684"/>
                    </a:lnTo>
                    <a:cubicBezTo>
                      <a:pt x="89211" y="229857"/>
                      <a:pt x="81382" y="240544"/>
                      <a:pt x="69894" y="244602"/>
                    </a:cubicBezTo>
                    <a:cubicBezTo>
                      <a:pt x="29204" y="258890"/>
                      <a:pt x="0" y="297580"/>
                      <a:pt x="0" y="343129"/>
                    </a:cubicBezTo>
                    <a:lnTo>
                      <a:pt x="0" y="394906"/>
                    </a:lnTo>
                    <a:cubicBezTo>
                      <a:pt x="0" y="410623"/>
                      <a:pt x="12744" y="423368"/>
                      <a:pt x="28461" y="423368"/>
                    </a:cubicBezTo>
                    <a:lnTo>
                      <a:pt x="48120" y="423368"/>
                    </a:lnTo>
                    <a:cubicBezTo>
                      <a:pt x="47206" y="418509"/>
                      <a:pt x="46691" y="413480"/>
                      <a:pt x="46691" y="408394"/>
                    </a:cubicBezTo>
                    <a:cubicBezTo>
                      <a:pt x="46691" y="363131"/>
                      <a:pt x="83382" y="326441"/>
                      <a:pt x="128645" y="326441"/>
                    </a:cubicBezTo>
                    <a:cubicBezTo>
                      <a:pt x="173907" y="326441"/>
                      <a:pt x="210598" y="363131"/>
                      <a:pt x="210598" y="408394"/>
                    </a:cubicBezTo>
                    <a:cubicBezTo>
                      <a:pt x="210598" y="413537"/>
                      <a:pt x="210083" y="418509"/>
                      <a:pt x="209169" y="423368"/>
                    </a:cubicBezTo>
                    <a:lnTo>
                      <a:pt x="513150" y="423368"/>
                    </a:lnTo>
                    <a:cubicBezTo>
                      <a:pt x="512235" y="418509"/>
                      <a:pt x="511721" y="413480"/>
                      <a:pt x="511721" y="408394"/>
                    </a:cubicBezTo>
                    <a:cubicBezTo>
                      <a:pt x="511721" y="363131"/>
                      <a:pt x="548412" y="326441"/>
                      <a:pt x="593674" y="326441"/>
                    </a:cubicBezTo>
                    <a:cubicBezTo>
                      <a:pt x="638937" y="326441"/>
                      <a:pt x="675627" y="363131"/>
                      <a:pt x="675627" y="408394"/>
                    </a:cubicBezTo>
                    <a:cubicBezTo>
                      <a:pt x="675627" y="413537"/>
                      <a:pt x="675113" y="418509"/>
                      <a:pt x="674198" y="423368"/>
                    </a:cubicBezTo>
                    <a:lnTo>
                      <a:pt x="703916" y="423368"/>
                    </a:lnTo>
                    <a:cubicBezTo>
                      <a:pt x="719633" y="423368"/>
                      <a:pt x="732377" y="410623"/>
                      <a:pt x="732377" y="394906"/>
                    </a:cubicBezTo>
                    <a:lnTo>
                      <a:pt x="732377" y="343129"/>
                    </a:lnTo>
                    <a:cubicBezTo>
                      <a:pt x="732377" y="297638"/>
                      <a:pt x="703174" y="258890"/>
                      <a:pt x="662483" y="244602"/>
                    </a:cubicBezTo>
                    <a:close/>
                  </a:path>
                </a:pathLst>
              </a:custGeom>
              <a:noFill/>
              <a:ln w="25525" cap="rnd">
                <a:solidFill>
                  <a:srgbClr val="414042"/>
                </a:solidFill>
                <a:prstDash val="solid"/>
                <a:round/>
              </a:ln>
            </p:spPr>
            <p:txBody>
              <a:bodyPr rtlCol="0" anchor="ctr"/>
              <a:lstStyle/>
              <a:p>
                <a:endParaRPr lang="en-US"/>
              </a:p>
            </p:txBody>
          </p:sp>
        </p:grpSp>
      </p:grpSp>
      <p:grpSp>
        <p:nvGrpSpPr>
          <p:cNvPr id="245" name="Graphic 3">
            <a:extLst>
              <a:ext uri="{FF2B5EF4-FFF2-40B4-BE49-F238E27FC236}">
                <a16:creationId xmlns:a16="http://schemas.microsoft.com/office/drawing/2014/main" id="{FA8609C4-987B-C71D-1FD5-909A322938E2}"/>
              </a:ext>
            </a:extLst>
          </p:cNvPr>
          <p:cNvGrpSpPr/>
          <p:nvPr/>
        </p:nvGrpSpPr>
        <p:grpSpPr>
          <a:xfrm>
            <a:off x="4453361" y="3078647"/>
            <a:ext cx="924003" cy="680533"/>
            <a:chOff x="4360459" y="3482321"/>
            <a:chExt cx="803586" cy="591845"/>
          </a:xfrm>
        </p:grpSpPr>
        <p:grpSp>
          <p:nvGrpSpPr>
            <p:cNvPr id="246" name="Graphic 3">
              <a:extLst>
                <a:ext uri="{FF2B5EF4-FFF2-40B4-BE49-F238E27FC236}">
                  <a16:creationId xmlns:a16="http://schemas.microsoft.com/office/drawing/2014/main" id="{8EEF0D73-D99A-512F-DBF2-57C073909A53}"/>
                </a:ext>
              </a:extLst>
            </p:cNvPr>
            <p:cNvGrpSpPr/>
            <p:nvPr/>
          </p:nvGrpSpPr>
          <p:grpSpPr>
            <a:xfrm>
              <a:off x="4360459" y="3798474"/>
              <a:ext cx="772382" cy="253060"/>
              <a:chOff x="4360459" y="3798474"/>
              <a:chExt cx="772382" cy="253060"/>
            </a:xfrm>
            <a:solidFill>
              <a:srgbClr val="FFE2A9"/>
            </a:solidFill>
          </p:grpSpPr>
          <p:sp>
            <p:nvSpPr>
              <p:cNvPr id="247" name="Freeform: Shape 246">
                <a:extLst>
                  <a:ext uri="{FF2B5EF4-FFF2-40B4-BE49-F238E27FC236}">
                    <a16:creationId xmlns:a16="http://schemas.microsoft.com/office/drawing/2014/main" id="{ADFD58F7-8CC4-A9FC-F492-AAA81A980881}"/>
                  </a:ext>
                </a:extLst>
              </p:cNvPr>
              <p:cNvSpPr/>
              <p:nvPr/>
            </p:nvSpPr>
            <p:spPr>
              <a:xfrm>
                <a:off x="4360459" y="3798474"/>
                <a:ext cx="265290" cy="253060"/>
              </a:xfrm>
              <a:custGeom>
                <a:avLst/>
                <a:gdLst>
                  <a:gd name="connsiteX0" fmla="*/ 265290 w 265290"/>
                  <a:gd name="connsiteY0" fmla="*/ 126530 h 253060"/>
                  <a:gd name="connsiteX1" fmla="*/ 132645 w 265290"/>
                  <a:gd name="connsiteY1" fmla="*/ 253060 h 253060"/>
                  <a:gd name="connsiteX2" fmla="*/ 0 w 265290"/>
                  <a:gd name="connsiteY2" fmla="*/ 126530 h 253060"/>
                  <a:gd name="connsiteX3" fmla="*/ 132645 w 265290"/>
                  <a:gd name="connsiteY3" fmla="*/ 0 h 253060"/>
                  <a:gd name="connsiteX4" fmla="*/ 265290 w 265290"/>
                  <a:gd name="connsiteY4" fmla="*/ 126530 h 25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90" h="253060">
                    <a:moveTo>
                      <a:pt x="265290" y="126530"/>
                    </a:moveTo>
                    <a:cubicBezTo>
                      <a:pt x="265290" y="196411"/>
                      <a:pt x="205903" y="253060"/>
                      <a:pt x="132645" y="253060"/>
                    </a:cubicBezTo>
                    <a:cubicBezTo>
                      <a:pt x="59387" y="253060"/>
                      <a:pt x="0" y="196411"/>
                      <a:pt x="0" y="126530"/>
                    </a:cubicBezTo>
                    <a:cubicBezTo>
                      <a:pt x="0" y="56649"/>
                      <a:pt x="59387" y="0"/>
                      <a:pt x="132645" y="0"/>
                    </a:cubicBezTo>
                    <a:cubicBezTo>
                      <a:pt x="205903" y="0"/>
                      <a:pt x="265290" y="56649"/>
                      <a:pt x="265290" y="126530"/>
                    </a:cubicBezTo>
                    <a:close/>
                  </a:path>
                </a:pathLst>
              </a:custGeom>
              <a:solidFill>
                <a:srgbClr val="FFE2A9"/>
              </a:solidFill>
              <a:ln w="571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34D2E692-B15E-CCFA-45F6-7EB767DD2343}"/>
                  </a:ext>
                </a:extLst>
              </p:cNvPr>
              <p:cNvSpPr/>
              <p:nvPr/>
            </p:nvSpPr>
            <p:spPr>
              <a:xfrm>
                <a:off x="4867551" y="3798474"/>
                <a:ext cx="265290" cy="253060"/>
              </a:xfrm>
              <a:custGeom>
                <a:avLst/>
                <a:gdLst>
                  <a:gd name="connsiteX0" fmla="*/ 265290 w 265290"/>
                  <a:gd name="connsiteY0" fmla="*/ 126530 h 253060"/>
                  <a:gd name="connsiteX1" fmla="*/ 132645 w 265290"/>
                  <a:gd name="connsiteY1" fmla="*/ 253060 h 253060"/>
                  <a:gd name="connsiteX2" fmla="*/ 0 w 265290"/>
                  <a:gd name="connsiteY2" fmla="*/ 126530 h 253060"/>
                  <a:gd name="connsiteX3" fmla="*/ 132645 w 265290"/>
                  <a:gd name="connsiteY3" fmla="*/ 0 h 253060"/>
                  <a:gd name="connsiteX4" fmla="*/ 265290 w 265290"/>
                  <a:gd name="connsiteY4" fmla="*/ 126530 h 253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5290" h="253060">
                    <a:moveTo>
                      <a:pt x="265290" y="126530"/>
                    </a:moveTo>
                    <a:cubicBezTo>
                      <a:pt x="265290" y="196411"/>
                      <a:pt x="205903" y="253060"/>
                      <a:pt x="132645" y="253060"/>
                    </a:cubicBezTo>
                    <a:cubicBezTo>
                      <a:pt x="59387" y="253060"/>
                      <a:pt x="0" y="196411"/>
                      <a:pt x="0" y="126530"/>
                    </a:cubicBezTo>
                    <a:cubicBezTo>
                      <a:pt x="0" y="56649"/>
                      <a:pt x="59387" y="0"/>
                      <a:pt x="132645" y="0"/>
                    </a:cubicBezTo>
                    <a:cubicBezTo>
                      <a:pt x="205903" y="0"/>
                      <a:pt x="265290" y="56649"/>
                      <a:pt x="265290" y="126530"/>
                    </a:cubicBezTo>
                    <a:close/>
                  </a:path>
                </a:pathLst>
              </a:custGeom>
              <a:solidFill>
                <a:srgbClr val="FFE2A9"/>
              </a:solidFill>
              <a:ln w="5715" cap="flat">
                <a:noFill/>
                <a:prstDash val="solid"/>
                <a:miter/>
              </a:ln>
            </p:spPr>
            <p:txBody>
              <a:bodyPr rtlCol="0" anchor="ctr"/>
              <a:lstStyle/>
              <a:p>
                <a:endParaRPr lang="en-US"/>
              </a:p>
            </p:txBody>
          </p:sp>
        </p:grpSp>
        <p:grpSp>
          <p:nvGrpSpPr>
            <p:cNvPr id="249" name="Graphic 3">
              <a:extLst>
                <a:ext uri="{FF2B5EF4-FFF2-40B4-BE49-F238E27FC236}">
                  <a16:creationId xmlns:a16="http://schemas.microsoft.com/office/drawing/2014/main" id="{E0080B98-DAE9-8BDD-83DE-585A8AF3B35F}"/>
                </a:ext>
              </a:extLst>
            </p:cNvPr>
            <p:cNvGrpSpPr/>
            <p:nvPr/>
          </p:nvGrpSpPr>
          <p:grpSpPr>
            <a:xfrm>
              <a:off x="4398292" y="3482321"/>
              <a:ext cx="765752" cy="591845"/>
              <a:chOff x="4398292" y="3482321"/>
              <a:chExt cx="765752" cy="591845"/>
            </a:xfrm>
            <a:noFill/>
          </p:grpSpPr>
          <p:sp>
            <p:nvSpPr>
              <p:cNvPr id="250" name="Freeform: Shape 249">
                <a:extLst>
                  <a:ext uri="{FF2B5EF4-FFF2-40B4-BE49-F238E27FC236}">
                    <a16:creationId xmlns:a16="http://schemas.microsoft.com/office/drawing/2014/main" id="{7F9CA70E-9543-BFDE-A6D0-6CEE7B191A99}"/>
                  </a:ext>
                </a:extLst>
              </p:cNvPr>
              <p:cNvSpPr/>
              <p:nvPr/>
            </p:nvSpPr>
            <p:spPr>
              <a:xfrm>
                <a:off x="4398292" y="3819848"/>
                <a:ext cx="254317" cy="254317"/>
              </a:xfrm>
              <a:custGeom>
                <a:avLst/>
                <a:gdLst>
                  <a:gd name="connsiteX0" fmla="*/ 254318 w 254317"/>
                  <a:gd name="connsiteY0" fmla="*/ 127159 h 254317"/>
                  <a:gd name="connsiteX1" fmla="*/ 127159 w 254317"/>
                  <a:gd name="connsiteY1" fmla="*/ 254318 h 254317"/>
                  <a:gd name="connsiteX2" fmla="*/ 0 w 254317"/>
                  <a:gd name="connsiteY2" fmla="*/ 127159 h 254317"/>
                  <a:gd name="connsiteX3" fmla="*/ 127159 w 254317"/>
                  <a:gd name="connsiteY3" fmla="*/ 0 h 254317"/>
                  <a:gd name="connsiteX4" fmla="*/ 254318 w 254317"/>
                  <a:gd name="connsiteY4" fmla="*/ 127159 h 254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17" h="254317">
                    <a:moveTo>
                      <a:pt x="254318" y="127159"/>
                    </a:moveTo>
                    <a:cubicBezTo>
                      <a:pt x="254318" y="197387"/>
                      <a:pt x="197387" y="254318"/>
                      <a:pt x="127159" y="254318"/>
                    </a:cubicBezTo>
                    <a:cubicBezTo>
                      <a:pt x="56931" y="254318"/>
                      <a:pt x="0" y="197387"/>
                      <a:pt x="0" y="127159"/>
                    </a:cubicBezTo>
                    <a:cubicBezTo>
                      <a:pt x="0" y="56931"/>
                      <a:pt x="56931" y="0"/>
                      <a:pt x="127159" y="0"/>
                    </a:cubicBezTo>
                    <a:cubicBezTo>
                      <a:pt x="197387" y="0"/>
                      <a:pt x="254318" y="56931"/>
                      <a:pt x="254318" y="127159"/>
                    </a:cubicBezTo>
                    <a:close/>
                  </a:path>
                </a:pathLst>
              </a:custGeom>
              <a:noFill/>
              <a:ln w="25525" cap="rnd">
                <a:solidFill>
                  <a:srgbClr val="414042"/>
                </a:solidFill>
                <a:prstDash val="solid"/>
                <a:round/>
              </a:ln>
            </p:spPr>
            <p:txBody>
              <a:bodyPr rtlCol="0" anchor="ctr"/>
              <a:lstStyle/>
              <a:p>
                <a:endParaRPr lang="en-US"/>
              </a:p>
            </p:txBody>
          </p:sp>
          <p:sp>
            <p:nvSpPr>
              <p:cNvPr id="251" name="Freeform: Shape 250">
                <a:extLst>
                  <a:ext uri="{FF2B5EF4-FFF2-40B4-BE49-F238E27FC236}">
                    <a16:creationId xmlns:a16="http://schemas.microsoft.com/office/drawing/2014/main" id="{E0E8BD94-4AD2-FFC4-103D-1B8D4A370FB7}"/>
                  </a:ext>
                </a:extLst>
              </p:cNvPr>
              <p:cNvSpPr/>
              <p:nvPr/>
            </p:nvSpPr>
            <p:spPr>
              <a:xfrm>
                <a:off x="4909728" y="3819848"/>
                <a:ext cx="254317" cy="254317"/>
              </a:xfrm>
              <a:custGeom>
                <a:avLst/>
                <a:gdLst>
                  <a:gd name="connsiteX0" fmla="*/ 254317 w 254317"/>
                  <a:gd name="connsiteY0" fmla="*/ 127159 h 254317"/>
                  <a:gd name="connsiteX1" fmla="*/ 127159 w 254317"/>
                  <a:gd name="connsiteY1" fmla="*/ 254318 h 254317"/>
                  <a:gd name="connsiteX2" fmla="*/ 0 w 254317"/>
                  <a:gd name="connsiteY2" fmla="*/ 127159 h 254317"/>
                  <a:gd name="connsiteX3" fmla="*/ 127159 w 254317"/>
                  <a:gd name="connsiteY3" fmla="*/ 0 h 254317"/>
                  <a:gd name="connsiteX4" fmla="*/ 254317 w 254317"/>
                  <a:gd name="connsiteY4" fmla="*/ 127159 h 254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317" h="254317">
                    <a:moveTo>
                      <a:pt x="254317" y="127159"/>
                    </a:moveTo>
                    <a:cubicBezTo>
                      <a:pt x="254317" y="197387"/>
                      <a:pt x="197387" y="254318"/>
                      <a:pt x="127159" y="254318"/>
                    </a:cubicBezTo>
                    <a:cubicBezTo>
                      <a:pt x="56931" y="254318"/>
                      <a:pt x="0" y="197387"/>
                      <a:pt x="0" y="127159"/>
                    </a:cubicBezTo>
                    <a:cubicBezTo>
                      <a:pt x="0" y="56931"/>
                      <a:pt x="56931" y="0"/>
                      <a:pt x="127159" y="0"/>
                    </a:cubicBezTo>
                    <a:cubicBezTo>
                      <a:pt x="197387" y="0"/>
                      <a:pt x="254317" y="56931"/>
                      <a:pt x="254317" y="127159"/>
                    </a:cubicBezTo>
                    <a:close/>
                  </a:path>
                </a:pathLst>
              </a:custGeom>
              <a:noFill/>
              <a:ln w="25525" cap="rnd">
                <a:solidFill>
                  <a:srgbClr val="414042"/>
                </a:solidFill>
                <a:prstDash val="solid"/>
                <a:round/>
              </a:ln>
            </p:spPr>
            <p:txBody>
              <a:bodyPr rtlCol="0" anchor="ctr"/>
              <a:lstStyle/>
              <a:p>
                <a:endParaRPr lang="en-US"/>
              </a:p>
            </p:txBody>
          </p:sp>
          <p:sp>
            <p:nvSpPr>
              <p:cNvPr id="252" name="Freeform: Shape 251">
                <a:extLst>
                  <a:ext uri="{FF2B5EF4-FFF2-40B4-BE49-F238E27FC236}">
                    <a16:creationId xmlns:a16="http://schemas.microsoft.com/office/drawing/2014/main" id="{CCBAEBD9-8552-BBFD-1284-4D87783A3465}"/>
                  </a:ext>
                </a:extLst>
              </p:cNvPr>
              <p:cNvSpPr/>
              <p:nvPr/>
            </p:nvSpPr>
            <p:spPr>
              <a:xfrm>
                <a:off x="4525451" y="3723265"/>
                <a:ext cx="511435" cy="223742"/>
              </a:xfrm>
              <a:custGeom>
                <a:avLst/>
                <a:gdLst>
                  <a:gd name="connsiteX0" fmla="*/ 0 w 511435"/>
                  <a:gd name="connsiteY0" fmla="*/ 223742 h 223742"/>
                  <a:gd name="connsiteX1" fmla="*/ 82296 w 511435"/>
                  <a:gd name="connsiteY1" fmla="*/ 0 h 223742"/>
                  <a:gd name="connsiteX2" fmla="*/ 418852 w 511435"/>
                  <a:gd name="connsiteY2" fmla="*/ 0 h 223742"/>
                  <a:gd name="connsiteX3" fmla="*/ 511435 w 511435"/>
                  <a:gd name="connsiteY3" fmla="*/ 223742 h 223742"/>
                </a:gdLst>
                <a:ahLst/>
                <a:cxnLst>
                  <a:cxn ang="0">
                    <a:pos x="connsiteX0" y="connsiteY0"/>
                  </a:cxn>
                  <a:cxn ang="0">
                    <a:pos x="connsiteX1" y="connsiteY1"/>
                  </a:cxn>
                  <a:cxn ang="0">
                    <a:pos x="connsiteX2" y="connsiteY2"/>
                  </a:cxn>
                  <a:cxn ang="0">
                    <a:pos x="connsiteX3" y="connsiteY3"/>
                  </a:cxn>
                </a:cxnLst>
                <a:rect l="l" t="t" r="r" b="b"/>
                <a:pathLst>
                  <a:path w="511435" h="223742">
                    <a:moveTo>
                      <a:pt x="0" y="223742"/>
                    </a:moveTo>
                    <a:lnTo>
                      <a:pt x="82296" y="0"/>
                    </a:lnTo>
                    <a:lnTo>
                      <a:pt x="418852" y="0"/>
                    </a:lnTo>
                    <a:lnTo>
                      <a:pt x="511435" y="223742"/>
                    </a:lnTo>
                  </a:path>
                </a:pathLst>
              </a:custGeom>
              <a:noFill/>
              <a:ln w="25525" cap="rnd">
                <a:solidFill>
                  <a:srgbClr val="414042"/>
                </a:solidFill>
                <a:prstDash val="solid"/>
                <a:round/>
              </a:ln>
            </p:spPr>
            <p:txBody>
              <a:bodyPr rtlCol="0" anchor="ctr"/>
              <a:lstStyle/>
              <a:p>
                <a:endParaRPr lang="en-US"/>
              </a:p>
            </p:txBody>
          </p:sp>
          <p:sp>
            <p:nvSpPr>
              <p:cNvPr id="253" name="Freeform: Shape 252">
                <a:extLst>
                  <a:ext uri="{FF2B5EF4-FFF2-40B4-BE49-F238E27FC236}">
                    <a16:creationId xmlns:a16="http://schemas.microsoft.com/office/drawing/2014/main" id="{EF3AA6A0-5353-F433-E061-06C0B8DFD369}"/>
                  </a:ext>
                </a:extLst>
              </p:cNvPr>
              <p:cNvSpPr/>
              <p:nvPr/>
            </p:nvSpPr>
            <p:spPr>
              <a:xfrm>
                <a:off x="4525451" y="3601993"/>
                <a:ext cx="418852" cy="345014"/>
              </a:xfrm>
              <a:custGeom>
                <a:avLst/>
                <a:gdLst>
                  <a:gd name="connsiteX0" fmla="*/ 0 w 418852"/>
                  <a:gd name="connsiteY0" fmla="*/ 345015 h 345014"/>
                  <a:gd name="connsiteX1" fmla="*/ 418852 w 418852"/>
                  <a:gd name="connsiteY1" fmla="*/ 121272 h 345014"/>
                  <a:gd name="connsiteX2" fmla="*/ 418852 w 418852"/>
                  <a:gd name="connsiteY2" fmla="*/ 0 h 345014"/>
                </a:gdLst>
                <a:ahLst/>
                <a:cxnLst>
                  <a:cxn ang="0">
                    <a:pos x="connsiteX0" y="connsiteY0"/>
                  </a:cxn>
                  <a:cxn ang="0">
                    <a:pos x="connsiteX1" y="connsiteY1"/>
                  </a:cxn>
                  <a:cxn ang="0">
                    <a:pos x="connsiteX2" y="connsiteY2"/>
                  </a:cxn>
                </a:cxnLst>
                <a:rect l="l" t="t" r="r" b="b"/>
                <a:pathLst>
                  <a:path w="418852" h="345014">
                    <a:moveTo>
                      <a:pt x="0" y="345015"/>
                    </a:moveTo>
                    <a:lnTo>
                      <a:pt x="418852" y="121272"/>
                    </a:lnTo>
                    <a:lnTo>
                      <a:pt x="418852" y="0"/>
                    </a:lnTo>
                  </a:path>
                </a:pathLst>
              </a:custGeom>
              <a:noFill/>
              <a:ln w="25525" cap="rnd">
                <a:solidFill>
                  <a:srgbClr val="414042"/>
                </a:solidFill>
                <a:prstDash val="solid"/>
                <a:round/>
              </a:ln>
            </p:spPr>
            <p:txBody>
              <a:bodyPr rtlCol="0" anchor="ctr"/>
              <a:lstStyle/>
              <a:p>
                <a:endParaRPr lang="en-US"/>
              </a:p>
            </p:txBody>
          </p:sp>
          <p:sp>
            <p:nvSpPr>
              <p:cNvPr id="254" name="Freeform: Shape 253">
                <a:extLst>
                  <a:ext uri="{FF2B5EF4-FFF2-40B4-BE49-F238E27FC236}">
                    <a16:creationId xmlns:a16="http://schemas.microsoft.com/office/drawing/2014/main" id="{3DC641C6-9900-2B51-65AA-973BF91CC269}"/>
                  </a:ext>
                </a:extLst>
              </p:cNvPr>
              <p:cNvSpPr/>
              <p:nvPr/>
            </p:nvSpPr>
            <p:spPr>
              <a:xfrm>
                <a:off x="4607747" y="3651885"/>
                <a:ext cx="5715" cy="71380"/>
              </a:xfrm>
              <a:custGeom>
                <a:avLst/>
                <a:gdLst>
                  <a:gd name="connsiteX0" fmla="*/ 0 w 5715"/>
                  <a:gd name="connsiteY0" fmla="*/ 71380 h 71380"/>
                  <a:gd name="connsiteX1" fmla="*/ 0 w 5715"/>
                  <a:gd name="connsiteY1" fmla="*/ 0 h 71380"/>
                </a:gdLst>
                <a:ahLst/>
                <a:cxnLst>
                  <a:cxn ang="0">
                    <a:pos x="connsiteX0" y="connsiteY0"/>
                  </a:cxn>
                  <a:cxn ang="0">
                    <a:pos x="connsiteX1" y="connsiteY1"/>
                  </a:cxn>
                </a:cxnLst>
                <a:rect l="l" t="t" r="r" b="b"/>
                <a:pathLst>
                  <a:path w="5715" h="71380">
                    <a:moveTo>
                      <a:pt x="0" y="71380"/>
                    </a:moveTo>
                    <a:lnTo>
                      <a:pt x="0" y="0"/>
                    </a:lnTo>
                  </a:path>
                </a:pathLst>
              </a:custGeom>
              <a:ln w="25525" cap="rnd">
                <a:solidFill>
                  <a:srgbClr val="414042"/>
                </a:solidFill>
                <a:prstDash val="solid"/>
                <a:round/>
              </a:ln>
            </p:spPr>
            <p:txBody>
              <a:bodyPr rtlCol="0" anchor="ctr"/>
              <a:lstStyle/>
              <a:p>
                <a:endParaRPr lang="en-US"/>
              </a:p>
            </p:txBody>
          </p:sp>
          <p:sp>
            <p:nvSpPr>
              <p:cNvPr id="255" name="Freeform: Shape 254">
                <a:extLst>
                  <a:ext uri="{FF2B5EF4-FFF2-40B4-BE49-F238E27FC236}">
                    <a16:creationId xmlns:a16="http://schemas.microsoft.com/office/drawing/2014/main" id="{79AD708C-CCE4-610C-ECAE-FE460B62F649}"/>
                  </a:ext>
                </a:extLst>
              </p:cNvPr>
              <p:cNvSpPr/>
              <p:nvPr/>
            </p:nvSpPr>
            <p:spPr>
              <a:xfrm>
                <a:off x="4837090" y="3482321"/>
                <a:ext cx="201968" cy="119672"/>
              </a:xfrm>
              <a:custGeom>
                <a:avLst/>
                <a:gdLst>
                  <a:gd name="connsiteX0" fmla="*/ 0 w 201968"/>
                  <a:gd name="connsiteY0" fmla="*/ 0 h 119672"/>
                  <a:gd name="connsiteX1" fmla="*/ 142132 w 201968"/>
                  <a:gd name="connsiteY1" fmla="*/ 0 h 119672"/>
                  <a:gd name="connsiteX2" fmla="*/ 201968 w 201968"/>
                  <a:gd name="connsiteY2" fmla="*/ 59836 h 119672"/>
                  <a:gd name="connsiteX3" fmla="*/ 201968 w 201968"/>
                  <a:gd name="connsiteY3" fmla="*/ 59836 h 119672"/>
                  <a:gd name="connsiteX4" fmla="*/ 142132 w 201968"/>
                  <a:gd name="connsiteY4" fmla="*/ 119672 h 119672"/>
                  <a:gd name="connsiteX5" fmla="*/ 107213 w 201968"/>
                  <a:gd name="connsiteY5" fmla="*/ 119672 h 11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968" h="119672">
                    <a:moveTo>
                      <a:pt x="0" y="0"/>
                    </a:moveTo>
                    <a:lnTo>
                      <a:pt x="142132" y="0"/>
                    </a:lnTo>
                    <a:cubicBezTo>
                      <a:pt x="175165" y="0"/>
                      <a:pt x="201968" y="26803"/>
                      <a:pt x="201968" y="59836"/>
                    </a:cubicBezTo>
                    <a:lnTo>
                      <a:pt x="201968" y="59836"/>
                    </a:lnTo>
                    <a:cubicBezTo>
                      <a:pt x="201968" y="92869"/>
                      <a:pt x="175165" y="119672"/>
                      <a:pt x="142132" y="119672"/>
                    </a:cubicBezTo>
                    <a:lnTo>
                      <a:pt x="107213" y="119672"/>
                    </a:lnTo>
                  </a:path>
                </a:pathLst>
              </a:custGeom>
              <a:noFill/>
              <a:ln w="25525" cap="rnd">
                <a:solidFill>
                  <a:srgbClr val="414042"/>
                </a:solidFill>
                <a:prstDash val="solid"/>
                <a:round/>
              </a:ln>
            </p:spPr>
            <p:txBody>
              <a:bodyPr rtlCol="0" anchor="ctr"/>
              <a:lstStyle/>
              <a:p>
                <a:endParaRPr lang="en-US"/>
              </a:p>
            </p:txBody>
          </p:sp>
          <p:sp>
            <p:nvSpPr>
              <p:cNvPr id="256" name="Freeform: Shape 255">
                <a:extLst>
                  <a:ext uri="{FF2B5EF4-FFF2-40B4-BE49-F238E27FC236}">
                    <a16:creationId xmlns:a16="http://schemas.microsoft.com/office/drawing/2014/main" id="{E1E7CA11-367D-3C6C-7FD1-47AE7B534F14}"/>
                  </a:ext>
                </a:extLst>
              </p:cNvPr>
              <p:cNvSpPr/>
              <p:nvPr/>
            </p:nvSpPr>
            <p:spPr>
              <a:xfrm>
                <a:off x="4798228" y="3538556"/>
                <a:ext cx="201968" cy="59836"/>
              </a:xfrm>
              <a:custGeom>
                <a:avLst/>
                <a:gdLst>
                  <a:gd name="connsiteX0" fmla="*/ 0 w 201968"/>
                  <a:gd name="connsiteY0" fmla="*/ 0 h 59836"/>
                  <a:gd name="connsiteX1" fmla="*/ 142132 w 201968"/>
                  <a:gd name="connsiteY1" fmla="*/ 0 h 59836"/>
                  <a:gd name="connsiteX2" fmla="*/ 201968 w 201968"/>
                  <a:gd name="connsiteY2" fmla="*/ 59836 h 59836"/>
                  <a:gd name="connsiteX3" fmla="*/ 201968 w 201968"/>
                  <a:gd name="connsiteY3" fmla="*/ 59836 h 59836"/>
                </a:gdLst>
                <a:ahLst/>
                <a:cxnLst>
                  <a:cxn ang="0">
                    <a:pos x="connsiteX0" y="connsiteY0"/>
                  </a:cxn>
                  <a:cxn ang="0">
                    <a:pos x="connsiteX1" y="connsiteY1"/>
                  </a:cxn>
                  <a:cxn ang="0">
                    <a:pos x="connsiteX2" y="connsiteY2"/>
                  </a:cxn>
                  <a:cxn ang="0">
                    <a:pos x="connsiteX3" y="connsiteY3"/>
                  </a:cxn>
                </a:cxnLst>
                <a:rect l="l" t="t" r="r" b="b"/>
                <a:pathLst>
                  <a:path w="201968" h="59836">
                    <a:moveTo>
                      <a:pt x="0" y="0"/>
                    </a:moveTo>
                    <a:lnTo>
                      <a:pt x="142132" y="0"/>
                    </a:lnTo>
                    <a:cubicBezTo>
                      <a:pt x="175165" y="0"/>
                      <a:pt x="201968" y="26803"/>
                      <a:pt x="201968" y="59836"/>
                    </a:cubicBezTo>
                    <a:lnTo>
                      <a:pt x="201968" y="59836"/>
                    </a:lnTo>
                  </a:path>
                </a:pathLst>
              </a:custGeom>
              <a:noFill/>
              <a:ln w="25525" cap="rnd">
                <a:solidFill>
                  <a:srgbClr val="414042"/>
                </a:solidFill>
                <a:prstDash val="solid"/>
                <a:round/>
              </a:ln>
            </p:spPr>
            <p:txBody>
              <a:bodyPr rtlCol="0" anchor="ctr"/>
              <a:lstStyle/>
              <a:p>
                <a:endParaRPr lang="en-US"/>
              </a:p>
            </p:txBody>
          </p:sp>
          <p:sp>
            <p:nvSpPr>
              <p:cNvPr id="257" name="Freeform: Shape 256">
                <a:extLst>
                  <a:ext uri="{FF2B5EF4-FFF2-40B4-BE49-F238E27FC236}">
                    <a16:creationId xmlns:a16="http://schemas.microsoft.com/office/drawing/2014/main" id="{5F5D2CC9-DC33-4179-4E14-CF78D48459C1}"/>
                  </a:ext>
                </a:extLst>
              </p:cNvPr>
              <p:cNvSpPr/>
              <p:nvPr/>
            </p:nvSpPr>
            <p:spPr>
              <a:xfrm>
                <a:off x="4535338" y="3570731"/>
                <a:ext cx="144761" cy="80810"/>
              </a:xfrm>
              <a:custGeom>
                <a:avLst/>
                <a:gdLst>
                  <a:gd name="connsiteX0" fmla="*/ 104356 w 144761"/>
                  <a:gd name="connsiteY0" fmla="*/ 80810 h 80810"/>
                  <a:gd name="connsiteX1" fmla="*/ 40405 w 144761"/>
                  <a:gd name="connsiteY1" fmla="*/ 80810 h 80810"/>
                  <a:gd name="connsiteX2" fmla="*/ 0 w 144761"/>
                  <a:gd name="connsiteY2" fmla="*/ 40405 h 80810"/>
                  <a:gd name="connsiteX3" fmla="*/ 0 w 144761"/>
                  <a:gd name="connsiteY3" fmla="*/ 40405 h 80810"/>
                  <a:gd name="connsiteX4" fmla="*/ 40405 w 144761"/>
                  <a:gd name="connsiteY4" fmla="*/ 0 h 80810"/>
                  <a:gd name="connsiteX5" fmla="*/ 104356 w 144761"/>
                  <a:gd name="connsiteY5" fmla="*/ 0 h 80810"/>
                  <a:gd name="connsiteX6" fmla="*/ 144761 w 144761"/>
                  <a:gd name="connsiteY6" fmla="*/ 40405 h 80810"/>
                  <a:gd name="connsiteX7" fmla="*/ 144761 w 144761"/>
                  <a:gd name="connsiteY7" fmla="*/ 40405 h 80810"/>
                  <a:gd name="connsiteX8" fmla="*/ 104356 w 144761"/>
                  <a:gd name="connsiteY8" fmla="*/ 80810 h 80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4761" h="80810">
                    <a:moveTo>
                      <a:pt x="104356" y="80810"/>
                    </a:moveTo>
                    <a:lnTo>
                      <a:pt x="40405" y="80810"/>
                    </a:lnTo>
                    <a:cubicBezTo>
                      <a:pt x="18117" y="80810"/>
                      <a:pt x="0" y="62694"/>
                      <a:pt x="0" y="40405"/>
                    </a:cubicBezTo>
                    <a:lnTo>
                      <a:pt x="0" y="40405"/>
                    </a:lnTo>
                    <a:cubicBezTo>
                      <a:pt x="0" y="18116"/>
                      <a:pt x="18117" y="0"/>
                      <a:pt x="40405" y="0"/>
                    </a:cubicBezTo>
                    <a:lnTo>
                      <a:pt x="104356" y="0"/>
                    </a:lnTo>
                    <a:cubicBezTo>
                      <a:pt x="126645" y="0"/>
                      <a:pt x="144761" y="18116"/>
                      <a:pt x="144761" y="40405"/>
                    </a:cubicBezTo>
                    <a:lnTo>
                      <a:pt x="144761" y="40405"/>
                    </a:lnTo>
                    <a:cubicBezTo>
                      <a:pt x="144761" y="62694"/>
                      <a:pt x="126702" y="80810"/>
                      <a:pt x="104356" y="80810"/>
                    </a:cubicBezTo>
                    <a:close/>
                  </a:path>
                </a:pathLst>
              </a:custGeom>
              <a:noFill/>
              <a:ln w="25525" cap="rnd">
                <a:solidFill>
                  <a:srgbClr val="414042"/>
                </a:solidFill>
                <a:prstDash val="solid"/>
                <a:round/>
              </a:ln>
            </p:spPr>
            <p:txBody>
              <a:bodyPr rtlCol="0" anchor="ctr"/>
              <a:lstStyle/>
              <a:p>
                <a:endParaRPr lang="en-US"/>
              </a:p>
            </p:txBody>
          </p:sp>
        </p:grpSp>
      </p:grpSp>
      <p:grpSp>
        <p:nvGrpSpPr>
          <p:cNvPr id="258" name="Graphic 3">
            <a:extLst>
              <a:ext uri="{FF2B5EF4-FFF2-40B4-BE49-F238E27FC236}">
                <a16:creationId xmlns:a16="http://schemas.microsoft.com/office/drawing/2014/main" id="{40EC8AAE-4D56-545C-09CE-22F34612456B}"/>
              </a:ext>
            </a:extLst>
          </p:cNvPr>
          <p:cNvGrpSpPr/>
          <p:nvPr/>
        </p:nvGrpSpPr>
        <p:grpSpPr>
          <a:xfrm>
            <a:off x="7273672" y="2998936"/>
            <a:ext cx="991886" cy="840021"/>
            <a:chOff x="6813223" y="3412998"/>
            <a:chExt cx="862622" cy="730548"/>
          </a:xfrm>
        </p:grpSpPr>
        <p:grpSp>
          <p:nvGrpSpPr>
            <p:cNvPr id="259" name="Graphic 3">
              <a:extLst>
                <a:ext uri="{FF2B5EF4-FFF2-40B4-BE49-F238E27FC236}">
                  <a16:creationId xmlns:a16="http://schemas.microsoft.com/office/drawing/2014/main" id="{AC4690BE-1E3D-DC9B-D6C9-92C831CE6A93}"/>
                </a:ext>
              </a:extLst>
            </p:cNvPr>
            <p:cNvGrpSpPr/>
            <p:nvPr/>
          </p:nvGrpSpPr>
          <p:grpSpPr>
            <a:xfrm>
              <a:off x="6837855" y="3445459"/>
              <a:ext cx="837990" cy="575880"/>
              <a:chOff x="6837855" y="3445459"/>
              <a:chExt cx="837990" cy="575880"/>
            </a:xfrm>
            <a:solidFill>
              <a:srgbClr val="A6C498"/>
            </a:solidFill>
          </p:grpSpPr>
          <p:sp>
            <p:nvSpPr>
              <p:cNvPr id="260" name="Freeform: Shape 259">
                <a:extLst>
                  <a:ext uri="{FF2B5EF4-FFF2-40B4-BE49-F238E27FC236}">
                    <a16:creationId xmlns:a16="http://schemas.microsoft.com/office/drawing/2014/main" id="{BECBFA9C-7F6C-F071-A417-28937E8F1331}"/>
                  </a:ext>
                </a:extLst>
              </p:cNvPr>
              <p:cNvSpPr/>
              <p:nvPr/>
            </p:nvSpPr>
            <p:spPr>
              <a:xfrm>
                <a:off x="6837855" y="3445459"/>
                <a:ext cx="837990" cy="325755"/>
              </a:xfrm>
              <a:custGeom>
                <a:avLst/>
                <a:gdLst>
                  <a:gd name="connsiteX0" fmla="*/ 419024 w 837990"/>
                  <a:gd name="connsiteY0" fmla="*/ 0 h 325755"/>
                  <a:gd name="connsiteX1" fmla="*/ 0 w 837990"/>
                  <a:gd name="connsiteY1" fmla="*/ 325755 h 325755"/>
                  <a:gd name="connsiteX2" fmla="*/ 837991 w 837990"/>
                  <a:gd name="connsiteY2" fmla="*/ 325755 h 325755"/>
                </a:gdLst>
                <a:ahLst/>
                <a:cxnLst>
                  <a:cxn ang="0">
                    <a:pos x="connsiteX0" y="connsiteY0"/>
                  </a:cxn>
                  <a:cxn ang="0">
                    <a:pos x="connsiteX1" y="connsiteY1"/>
                  </a:cxn>
                  <a:cxn ang="0">
                    <a:pos x="connsiteX2" y="connsiteY2"/>
                  </a:cxn>
                </a:cxnLst>
                <a:rect l="l" t="t" r="r" b="b"/>
                <a:pathLst>
                  <a:path w="837990" h="325755">
                    <a:moveTo>
                      <a:pt x="419024" y="0"/>
                    </a:moveTo>
                    <a:lnTo>
                      <a:pt x="0" y="325755"/>
                    </a:lnTo>
                    <a:lnTo>
                      <a:pt x="837991" y="325755"/>
                    </a:lnTo>
                    <a:close/>
                  </a:path>
                </a:pathLst>
              </a:custGeom>
              <a:solidFill>
                <a:srgbClr val="A6C498"/>
              </a:solidFill>
              <a:ln w="5715" cap="flat">
                <a:noFill/>
                <a:prstDash val="solid"/>
                <a:miter/>
              </a:ln>
            </p:spPr>
            <p:txBody>
              <a:bodyPr rtlCol="0" anchor="ctr"/>
              <a:lstStyle/>
              <a:p>
                <a:endParaRPr lang="en-US"/>
              </a:p>
            </p:txBody>
          </p:sp>
          <p:grpSp>
            <p:nvGrpSpPr>
              <p:cNvPr id="261" name="Graphic 3">
                <a:extLst>
                  <a:ext uri="{FF2B5EF4-FFF2-40B4-BE49-F238E27FC236}">
                    <a16:creationId xmlns:a16="http://schemas.microsoft.com/office/drawing/2014/main" id="{EBFD197B-3753-6C74-173B-797CAE373C9B}"/>
                  </a:ext>
                </a:extLst>
              </p:cNvPr>
              <p:cNvGrpSpPr/>
              <p:nvPr/>
            </p:nvGrpSpPr>
            <p:grpSpPr>
              <a:xfrm>
                <a:off x="7088350" y="3828895"/>
                <a:ext cx="334599" cy="192443"/>
                <a:chOff x="7088350" y="3828895"/>
                <a:chExt cx="334599" cy="192443"/>
              </a:xfrm>
              <a:solidFill>
                <a:srgbClr val="A6C498"/>
              </a:solidFill>
            </p:grpSpPr>
            <p:sp>
              <p:nvSpPr>
                <p:cNvPr id="262" name="Freeform: Shape 261">
                  <a:extLst>
                    <a:ext uri="{FF2B5EF4-FFF2-40B4-BE49-F238E27FC236}">
                      <a16:creationId xmlns:a16="http://schemas.microsoft.com/office/drawing/2014/main" id="{7D00F9B3-D782-6986-A818-67239F7C94E0}"/>
                    </a:ext>
                  </a:extLst>
                </p:cNvPr>
                <p:cNvSpPr/>
                <p:nvPr/>
              </p:nvSpPr>
              <p:spPr>
                <a:xfrm>
                  <a:off x="7257906" y="3857756"/>
                  <a:ext cx="165042" cy="163583"/>
                </a:xfrm>
                <a:custGeom>
                  <a:avLst/>
                  <a:gdLst>
                    <a:gd name="connsiteX0" fmla="*/ 163278 w 165042"/>
                    <a:gd name="connsiteY0" fmla="*/ 1755 h 163583"/>
                    <a:gd name="connsiteX1" fmla="*/ 3201 w 165042"/>
                    <a:gd name="connsiteY1" fmla="*/ 160403 h 163583"/>
                    <a:gd name="connsiteX2" fmla="*/ 163278 w 165042"/>
                    <a:gd name="connsiteY2" fmla="*/ 1755 h 163583"/>
                  </a:gdLst>
                  <a:ahLst/>
                  <a:cxnLst>
                    <a:cxn ang="0">
                      <a:pos x="connsiteX0" y="connsiteY0"/>
                    </a:cxn>
                    <a:cxn ang="0">
                      <a:pos x="connsiteX1" y="connsiteY1"/>
                    </a:cxn>
                    <a:cxn ang="0">
                      <a:pos x="connsiteX2" y="connsiteY2"/>
                    </a:cxn>
                  </a:cxnLst>
                  <a:rect l="l" t="t" r="r" b="b"/>
                  <a:pathLst>
                    <a:path w="165042" h="163583">
                      <a:moveTo>
                        <a:pt x="163278" y="1755"/>
                      </a:moveTo>
                      <a:cubicBezTo>
                        <a:pt x="163278" y="1755"/>
                        <a:pt x="-26746" y="-28306"/>
                        <a:pt x="3201" y="160403"/>
                      </a:cubicBezTo>
                      <a:cubicBezTo>
                        <a:pt x="193568" y="190121"/>
                        <a:pt x="163278" y="1755"/>
                        <a:pt x="163278" y="1755"/>
                      </a:cubicBezTo>
                      <a:close/>
                    </a:path>
                  </a:pathLst>
                </a:custGeom>
                <a:solidFill>
                  <a:srgbClr val="A6C498"/>
                </a:solidFill>
                <a:ln w="5715"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D018D26E-C715-934E-D2A2-16A5803A1050}"/>
                    </a:ext>
                  </a:extLst>
                </p:cNvPr>
                <p:cNvSpPr/>
                <p:nvPr/>
              </p:nvSpPr>
              <p:spPr>
                <a:xfrm>
                  <a:off x="7088350" y="3828895"/>
                  <a:ext cx="165043" cy="163572"/>
                </a:xfrm>
                <a:custGeom>
                  <a:avLst/>
                  <a:gdLst>
                    <a:gd name="connsiteX0" fmla="*/ 1765 w 165043"/>
                    <a:gd name="connsiteY0" fmla="*/ 1755 h 163572"/>
                    <a:gd name="connsiteX1" fmla="*/ 161842 w 165043"/>
                    <a:gd name="connsiteY1" fmla="*/ 160403 h 163572"/>
                    <a:gd name="connsiteX2" fmla="*/ 1765 w 165043"/>
                    <a:gd name="connsiteY2" fmla="*/ 1755 h 163572"/>
                  </a:gdLst>
                  <a:ahLst/>
                  <a:cxnLst>
                    <a:cxn ang="0">
                      <a:pos x="connsiteX0" y="connsiteY0"/>
                    </a:cxn>
                    <a:cxn ang="0">
                      <a:pos x="connsiteX1" y="connsiteY1"/>
                    </a:cxn>
                    <a:cxn ang="0">
                      <a:pos x="connsiteX2" y="connsiteY2"/>
                    </a:cxn>
                  </a:cxnLst>
                  <a:rect l="l" t="t" r="r" b="b"/>
                  <a:pathLst>
                    <a:path w="165043" h="163572">
                      <a:moveTo>
                        <a:pt x="1765" y="1755"/>
                      </a:moveTo>
                      <a:cubicBezTo>
                        <a:pt x="1765" y="1755"/>
                        <a:pt x="191789" y="-28306"/>
                        <a:pt x="161842" y="160403"/>
                      </a:cubicBezTo>
                      <a:cubicBezTo>
                        <a:pt x="-28524" y="190064"/>
                        <a:pt x="1765" y="1755"/>
                        <a:pt x="1765" y="1755"/>
                      </a:cubicBezTo>
                      <a:close/>
                    </a:path>
                  </a:pathLst>
                </a:custGeom>
                <a:solidFill>
                  <a:srgbClr val="A6C498"/>
                </a:solidFill>
                <a:ln w="5715" cap="flat">
                  <a:noFill/>
                  <a:prstDash val="solid"/>
                  <a:miter/>
                </a:ln>
              </p:spPr>
              <p:txBody>
                <a:bodyPr rtlCol="0" anchor="ctr"/>
                <a:lstStyle/>
                <a:p>
                  <a:endParaRPr lang="en-US"/>
                </a:p>
              </p:txBody>
            </p:sp>
          </p:grpSp>
        </p:grpSp>
        <p:grpSp>
          <p:nvGrpSpPr>
            <p:cNvPr id="264" name="Graphic 3">
              <a:extLst>
                <a:ext uri="{FF2B5EF4-FFF2-40B4-BE49-F238E27FC236}">
                  <a16:creationId xmlns:a16="http://schemas.microsoft.com/office/drawing/2014/main" id="{5F551BDC-3351-27A7-41FC-C387B97B35AA}"/>
                </a:ext>
              </a:extLst>
            </p:cNvPr>
            <p:cNvGrpSpPr/>
            <p:nvPr/>
          </p:nvGrpSpPr>
          <p:grpSpPr>
            <a:xfrm>
              <a:off x="6813223" y="3412998"/>
              <a:ext cx="840847" cy="730548"/>
              <a:chOff x="6813223" y="3412998"/>
              <a:chExt cx="840847" cy="730548"/>
            </a:xfrm>
            <a:noFill/>
          </p:grpSpPr>
          <p:grpSp>
            <p:nvGrpSpPr>
              <p:cNvPr id="265" name="Graphic 3">
                <a:extLst>
                  <a:ext uri="{FF2B5EF4-FFF2-40B4-BE49-F238E27FC236}">
                    <a16:creationId xmlns:a16="http://schemas.microsoft.com/office/drawing/2014/main" id="{38C84ECD-EC01-EBED-3B75-B30E12A80A0B}"/>
                  </a:ext>
                </a:extLst>
              </p:cNvPr>
              <p:cNvGrpSpPr/>
              <p:nvPr/>
            </p:nvGrpSpPr>
            <p:grpSpPr>
              <a:xfrm>
                <a:off x="7055054" y="3837023"/>
                <a:ext cx="357185" cy="306466"/>
                <a:chOff x="7055054" y="3837023"/>
                <a:chExt cx="357185" cy="306466"/>
              </a:xfrm>
              <a:noFill/>
            </p:grpSpPr>
            <p:grpSp>
              <p:nvGrpSpPr>
                <p:cNvPr id="266" name="Graphic 3">
                  <a:extLst>
                    <a:ext uri="{FF2B5EF4-FFF2-40B4-BE49-F238E27FC236}">
                      <a16:creationId xmlns:a16="http://schemas.microsoft.com/office/drawing/2014/main" id="{8A1A0F3E-8614-7F21-6EC3-AB2F0636BC60}"/>
                    </a:ext>
                  </a:extLst>
                </p:cNvPr>
                <p:cNvGrpSpPr/>
                <p:nvPr/>
              </p:nvGrpSpPr>
              <p:grpSpPr>
                <a:xfrm>
                  <a:off x="7055054" y="3837023"/>
                  <a:ext cx="357185" cy="178599"/>
                  <a:chOff x="7055054" y="3837023"/>
                  <a:chExt cx="357185" cy="178599"/>
                </a:xfrm>
                <a:noFill/>
              </p:grpSpPr>
              <p:grpSp>
                <p:nvGrpSpPr>
                  <p:cNvPr id="267" name="Graphic 3">
                    <a:extLst>
                      <a:ext uri="{FF2B5EF4-FFF2-40B4-BE49-F238E27FC236}">
                        <a16:creationId xmlns:a16="http://schemas.microsoft.com/office/drawing/2014/main" id="{8274E37E-046A-1DD1-B0E9-91981C43C6E1}"/>
                      </a:ext>
                    </a:extLst>
                  </p:cNvPr>
                  <p:cNvGrpSpPr/>
                  <p:nvPr/>
                </p:nvGrpSpPr>
                <p:grpSpPr>
                  <a:xfrm>
                    <a:off x="7233630" y="3837023"/>
                    <a:ext cx="178610" cy="178599"/>
                    <a:chOff x="7233630" y="3837023"/>
                    <a:chExt cx="178610" cy="178599"/>
                  </a:xfrm>
                  <a:noFill/>
                </p:grpSpPr>
                <p:sp>
                  <p:nvSpPr>
                    <p:cNvPr id="268" name="Freeform: Shape 267">
                      <a:extLst>
                        <a:ext uri="{FF2B5EF4-FFF2-40B4-BE49-F238E27FC236}">
                          <a16:creationId xmlns:a16="http://schemas.microsoft.com/office/drawing/2014/main" id="{E4EF7870-C666-5E5B-F984-FF023A45B6CF}"/>
                        </a:ext>
                      </a:extLst>
                    </p:cNvPr>
                    <p:cNvSpPr/>
                    <p:nvPr/>
                  </p:nvSpPr>
                  <p:spPr>
                    <a:xfrm>
                      <a:off x="7233630" y="3837023"/>
                      <a:ext cx="178610" cy="178599"/>
                    </a:xfrm>
                    <a:custGeom>
                      <a:avLst/>
                      <a:gdLst>
                        <a:gd name="connsiteX0" fmla="*/ 176696 w 178610"/>
                        <a:gd name="connsiteY0" fmla="*/ 1914 h 178599"/>
                        <a:gd name="connsiteX1" fmla="*/ 3474 w 178610"/>
                        <a:gd name="connsiteY1" fmla="*/ 175135 h 178599"/>
                        <a:gd name="connsiteX2" fmla="*/ 176696 w 178610"/>
                        <a:gd name="connsiteY2" fmla="*/ 1914 h 178599"/>
                      </a:gdLst>
                      <a:ahLst/>
                      <a:cxnLst>
                        <a:cxn ang="0">
                          <a:pos x="connsiteX0" y="connsiteY0"/>
                        </a:cxn>
                        <a:cxn ang="0">
                          <a:pos x="connsiteX1" y="connsiteY1"/>
                        </a:cxn>
                        <a:cxn ang="0">
                          <a:pos x="connsiteX2" y="connsiteY2"/>
                        </a:cxn>
                      </a:cxnLst>
                      <a:rect l="l" t="t" r="r" b="b"/>
                      <a:pathLst>
                        <a:path w="178610" h="178599">
                          <a:moveTo>
                            <a:pt x="176696" y="1914"/>
                          </a:moveTo>
                          <a:cubicBezTo>
                            <a:pt x="176696" y="1914"/>
                            <a:pt x="-28986" y="-30890"/>
                            <a:pt x="3474" y="175135"/>
                          </a:cubicBezTo>
                          <a:cubicBezTo>
                            <a:pt x="209500" y="207540"/>
                            <a:pt x="176696" y="1914"/>
                            <a:pt x="176696" y="1914"/>
                          </a:cubicBezTo>
                          <a:close/>
                        </a:path>
                      </a:pathLst>
                    </a:custGeom>
                    <a:noFill/>
                    <a:ln w="25525" cap="rnd">
                      <a:solidFill>
                        <a:srgbClr val="414042"/>
                      </a:solidFill>
                      <a:prstDash val="solid"/>
                      <a:round/>
                    </a:ln>
                  </p:spPr>
                  <p:txBody>
                    <a:bodyPr rtlCol="0" anchor="ctr"/>
                    <a:lstStyle/>
                    <a:p>
                      <a:endParaRPr lang="en-US"/>
                    </a:p>
                  </p:txBody>
                </p:sp>
                <p:sp>
                  <p:nvSpPr>
                    <p:cNvPr id="269" name="Freeform: Shape 268">
                      <a:extLst>
                        <a:ext uri="{FF2B5EF4-FFF2-40B4-BE49-F238E27FC236}">
                          <a16:creationId xmlns:a16="http://schemas.microsoft.com/office/drawing/2014/main" id="{F828946B-644E-56DF-CC5F-E083116D7A6D}"/>
                        </a:ext>
                      </a:extLst>
                    </p:cNvPr>
                    <p:cNvSpPr/>
                    <p:nvPr/>
                  </p:nvSpPr>
                  <p:spPr>
                    <a:xfrm>
                      <a:off x="7237104" y="3892657"/>
                      <a:ext cx="119500" cy="119443"/>
                    </a:xfrm>
                    <a:custGeom>
                      <a:avLst/>
                      <a:gdLst>
                        <a:gd name="connsiteX0" fmla="*/ 119501 w 119500"/>
                        <a:gd name="connsiteY0" fmla="*/ 0 h 119443"/>
                        <a:gd name="connsiteX1" fmla="*/ 0 w 119500"/>
                        <a:gd name="connsiteY1" fmla="*/ 119444 h 119443"/>
                      </a:gdLst>
                      <a:ahLst/>
                      <a:cxnLst>
                        <a:cxn ang="0">
                          <a:pos x="connsiteX0" y="connsiteY0"/>
                        </a:cxn>
                        <a:cxn ang="0">
                          <a:pos x="connsiteX1" y="connsiteY1"/>
                        </a:cxn>
                      </a:cxnLst>
                      <a:rect l="l" t="t" r="r" b="b"/>
                      <a:pathLst>
                        <a:path w="119500" h="119443">
                          <a:moveTo>
                            <a:pt x="119501" y="0"/>
                          </a:moveTo>
                          <a:lnTo>
                            <a:pt x="0" y="119444"/>
                          </a:lnTo>
                        </a:path>
                      </a:pathLst>
                    </a:custGeom>
                    <a:ln w="25525" cap="rnd">
                      <a:solidFill>
                        <a:srgbClr val="414042"/>
                      </a:solidFill>
                      <a:prstDash val="solid"/>
                      <a:round/>
                    </a:ln>
                  </p:spPr>
                  <p:txBody>
                    <a:bodyPr rtlCol="0" anchor="ctr"/>
                    <a:lstStyle/>
                    <a:p>
                      <a:endParaRPr lang="en-US"/>
                    </a:p>
                  </p:txBody>
                </p:sp>
              </p:grpSp>
              <p:grpSp>
                <p:nvGrpSpPr>
                  <p:cNvPr id="270" name="Graphic 3">
                    <a:extLst>
                      <a:ext uri="{FF2B5EF4-FFF2-40B4-BE49-F238E27FC236}">
                        <a16:creationId xmlns:a16="http://schemas.microsoft.com/office/drawing/2014/main" id="{6338B01C-FF43-D72C-FC06-8AA66EF70DC9}"/>
                      </a:ext>
                    </a:extLst>
                  </p:cNvPr>
                  <p:cNvGrpSpPr/>
                  <p:nvPr/>
                </p:nvGrpSpPr>
                <p:grpSpPr>
                  <a:xfrm>
                    <a:off x="7055054" y="3837023"/>
                    <a:ext cx="178609" cy="178599"/>
                    <a:chOff x="7055054" y="3837023"/>
                    <a:chExt cx="178609" cy="178599"/>
                  </a:xfrm>
                  <a:noFill/>
                </p:grpSpPr>
                <p:sp>
                  <p:nvSpPr>
                    <p:cNvPr id="271" name="Freeform: Shape 270">
                      <a:extLst>
                        <a:ext uri="{FF2B5EF4-FFF2-40B4-BE49-F238E27FC236}">
                          <a16:creationId xmlns:a16="http://schemas.microsoft.com/office/drawing/2014/main" id="{5FB8FA6E-8792-2AB7-880D-BF538B45C64A}"/>
                        </a:ext>
                      </a:extLst>
                    </p:cNvPr>
                    <p:cNvSpPr/>
                    <p:nvPr/>
                  </p:nvSpPr>
                  <p:spPr>
                    <a:xfrm>
                      <a:off x="7055054" y="3837023"/>
                      <a:ext cx="178609" cy="178599"/>
                    </a:xfrm>
                    <a:custGeom>
                      <a:avLst/>
                      <a:gdLst>
                        <a:gd name="connsiteX0" fmla="*/ 1914 w 178609"/>
                        <a:gd name="connsiteY0" fmla="*/ 1914 h 178599"/>
                        <a:gd name="connsiteX1" fmla="*/ 175135 w 178609"/>
                        <a:gd name="connsiteY1" fmla="*/ 175135 h 178599"/>
                        <a:gd name="connsiteX2" fmla="*/ 1914 w 178609"/>
                        <a:gd name="connsiteY2" fmla="*/ 1914 h 178599"/>
                      </a:gdLst>
                      <a:ahLst/>
                      <a:cxnLst>
                        <a:cxn ang="0">
                          <a:pos x="connsiteX0" y="connsiteY0"/>
                        </a:cxn>
                        <a:cxn ang="0">
                          <a:pos x="connsiteX1" y="connsiteY1"/>
                        </a:cxn>
                        <a:cxn ang="0">
                          <a:pos x="connsiteX2" y="connsiteY2"/>
                        </a:cxn>
                      </a:cxnLst>
                      <a:rect l="l" t="t" r="r" b="b"/>
                      <a:pathLst>
                        <a:path w="178609" h="178599">
                          <a:moveTo>
                            <a:pt x="1914" y="1914"/>
                          </a:moveTo>
                          <a:cubicBezTo>
                            <a:pt x="1914" y="1914"/>
                            <a:pt x="207596" y="-30890"/>
                            <a:pt x="175135" y="175135"/>
                          </a:cubicBezTo>
                          <a:cubicBezTo>
                            <a:pt x="-30891" y="207540"/>
                            <a:pt x="1914" y="1914"/>
                            <a:pt x="1914" y="1914"/>
                          </a:cubicBezTo>
                          <a:close/>
                        </a:path>
                      </a:pathLst>
                    </a:custGeom>
                    <a:noFill/>
                    <a:ln w="25525" cap="rnd">
                      <a:solidFill>
                        <a:srgbClr val="414042"/>
                      </a:solidFill>
                      <a:prstDash val="solid"/>
                      <a:round/>
                    </a:ln>
                  </p:spPr>
                  <p:txBody>
                    <a:bodyPr rtlCol="0" anchor="ctr"/>
                    <a:lstStyle/>
                    <a:p>
                      <a:endParaRPr lang="en-US"/>
                    </a:p>
                  </p:txBody>
                </p:sp>
                <p:sp>
                  <p:nvSpPr>
                    <p:cNvPr id="272" name="Freeform: Shape 271">
                      <a:extLst>
                        <a:ext uri="{FF2B5EF4-FFF2-40B4-BE49-F238E27FC236}">
                          <a16:creationId xmlns:a16="http://schemas.microsoft.com/office/drawing/2014/main" id="{5D71D63A-2BF6-D624-427F-5F9977520A86}"/>
                        </a:ext>
                      </a:extLst>
                    </p:cNvPr>
                    <p:cNvSpPr/>
                    <p:nvPr/>
                  </p:nvSpPr>
                  <p:spPr>
                    <a:xfrm>
                      <a:off x="7110689" y="3892657"/>
                      <a:ext cx="119500" cy="119443"/>
                    </a:xfrm>
                    <a:custGeom>
                      <a:avLst/>
                      <a:gdLst>
                        <a:gd name="connsiteX0" fmla="*/ 0 w 119500"/>
                        <a:gd name="connsiteY0" fmla="*/ 0 h 119443"/>
                        <a:gd name="connsiteX1" fmla="*/ 119501 w 119500"/>
                        <a:gd name="connsiteY1" fmla="*/ 119444 h 119443"/>
                      </a:gdLst>
                      <a:ahLst/>
                      <a:cxnLst>
                        <a:cxn ang="0">
                          <a:pos x="connsiteX0" y="connsiteY0"/>
                        </a:cxn>
                        <a:cxn ang="0">
                          <a:pos x="connsiteX1" y="connsiteY1"/>
                        </a:cxn>
                      </a:cxnLst>
                      <a:rect l="l" t="t" r="r" b="b"/>
                      <a:pathLst>
                        <a:path w="119500" h="119443">
                          <a:moveTo>
                            <a:pt x="0" y="0"/>
                          </a:moveTo>
                          <a:lnTo>
                            <a:pt x="119501" y="119444"/>
                          </a:lnTo>
                        </a:path>
                      </a:pathLst>
                    </a:custGeom>
                    <a:ln w="25525" cap="rnd">
                      <a:solidFill>
                        <a:srgbClr val="414042"/>
                      </a:solidFill>
                      <a:prstDash val="solid"/>
                      <a:round/>
                    </a:ln>
                  </p:spPr>
                  <p:txBody>
                    <a:bodyPr rtlCol="0" anchor="ctr"/>
                    <a:lstStyle/>
                    <a:p>
                      <a:endParaRPr lang="en-US"/>
                    </a:p>
                  </p:txBody>
                </p:sp>
              </p:grpSp>
            </p:grpSp>
            <p:sp>
              <p:nvSpPr>
                <p:cNvPr id="273" name="Freeform: Shape 272">
                  <a:extLst>
                    <a:ext uri="{FF2B5EF4-FFF2-40B4-BE49-F238E27FC236}">
                      <a16:creationId xmlns:a16="http://schemas.microsoft.com/office/drawing/2014/main" id="{2B091D19-E9C5-99B5-B8BE-A6B244552895}"/>
                    </a:ext>
                  </a:extLst>
                </p:cNvPr>
                <p:cNvSpPr/>
                <p:nvPr/>
              </p:nvSpPr>
              <p:spPr>
                <a:xfrm>
                  <a:off x="7233675" y="4009472"/>
                  <a:ext cx="5715" cy="134016"/>
                </a:xfrm>
                <a:custGeom>
                  <a:avLst/>
                  <a:gdLst>
                    <a:gd name="connsiteX0" fmla="*/ 0 w 5715"/>
                    <a:gd name="connsiteY0" fmla="*/ 134017 h 134016"/>
                    <a:gd name="connsiteX1" fmla="*/ 0 w 5715"/>
                    <a:gd name="connsiteY1" fmla="*/ 0 h 134016"/>
                  </a:gdLst>
                  <a:ahLst/>
                  <a:cxnLst>
                    <a:cxn ang="0">
                      <a:pos x="connsiteX0" y="connsiteY0"/>
                    </a:cxn>
                    <a:cxn ang="0">
                      <a:pos x="connsiteX1" y="connsiteY1"/>
                    </a:cxn>
                  </a:cxnLst>
                  <a:rect l="l" t="t" r="r" b="b"/>
                  <a:pathLst>
                    <a:path w="5715" h="134016">
                      <a:moveTo>
                        <a:pt x="0" y="134017"/>
                      </a:moveTo>
                      <a:lnTo>
                        <a:pt x="0" y="0"/>
                      </a:lnTo>
                    </a:path>
                  </a:pathLst>
                </a:custGeom>
                <a:ln w="25525" cap="rnd">
                  <a:solidFill>
                    <a:srgbClr val="414042"/>
                  </a:solidFill>
                  <a:prstDash val="solid"/>
                  <a:round/>
                </a:ln>
              </p:spPr>
              <p:txBody>
                <a:bodyPr rtlCol="0" anchor="ctr"/>
                <a:lstStyle/>
                <a:p>
                  <a:endParaRPr lang="en-US"/>
                </a:p>
              </p:txBody>
            </p:sp>
          </p:grpSp>
          <p:grpSp>
            <p:nvGrpSpPr>
              <p:cNvPr id="274" name="Graphic 3">
                <a:extLst>
                  <a:ext uri="{FF2B5EF4-FFF2-40B4-BE49-F238E27FC236}">
                    <a16:creationId xmlns:a16="http://schemas.microsoft.com/office/drawing/2014/main" id="{BD2A63D6-807B-E3D3-CF9D-8169F9543720}"/>
                  </a:ext>
                </a:extLst>
              </p:cNvPr>
              <p:cNvGrpSpPr/>
              <p:nvPr/>
            </p:nvGrpSpPr>
            <p:grpSpPr>
              <a:xfrm>
                <a:off x="6814652" y="3412998"/>
                <a:ext cx="837990" cy="730548"/>
                <a:chOff x="6814652" y="3412998"/>
                <a:chExt cx="837990" cy="730548"/>
              </a:xfrm>
              <a:noFill/>
            </p:grpSpPr>
            <p:sp>
              <p:nvSpPr>
                <p:cNvPr id="275" name="Freeform: Shape 274">
                  <a:extLst>
                    <a:ext uri="{FF2B5EF4-FFF2-40B4-BE49-F238E27FC236}">
                      <a16:creationId xmlns:a16="http://schemas.microsoft.com/office/drawing/2014/main" id="{10B6DE16-AF2D-6A14-99FD-6A99520B1E76}"/>
                    </a:ext>
                  </a:extLst>
                </p:cNvPr>
                <p:cNvSpPr/>
                <p:nvPr/>
              </p:nvSpPr>
              <p:spPr>
                <a:xfrm>
                  <a:off x="6905520" y="3738753"/>
                  <a:ext cx="656253" cy="404793"/>
                </a:xfrm>
                <a:custGeom>
                  <a:avLst/>
                  <a:gdLst>
                    <a:gd name="connsiteX0" fmla="*/ 0 w 656253"/>
                    <a:gd name="connsiteY0" fmla="*/ 0 h 404793"/>
                    <a:gd name="connsiteX1" fmla="*/ 656254 w 656253"/>
                    <a:gd name="connsiteY1" fmla="*/ 0 h 404793"/>
                    <a:gd name="connsiteX2" fmla="*/ 656254 w 656253"/>
                    <a:gd name="connsiteY2" fmla="*/ 404794 h 404793"/>
                    <a:gd name="connsiteX3" fmla="*/ 0 w 656253"/>
                    <a:gd name="connsiteY3" fmla="*/ 404794 h 404793"/>
                  </a:gdLst>
                  <a:ahLst/>
                  <a:cxnLst>
                    <a:cxn ang="0">
                      <a:pos x="connsiteX0" y="connsiteY0"/>
                    </a:cxn>
                    <a:cxn ang="0">
                      <a:pos x="connsiteX1" y="connsiteY1"/>
                    </a:cxn>
                    <a:cxn ang="0">
                      <a:pos x="connsiteX2" y="connsiteY2"/>
                    </a:cxn>
                    <a:cxn ang="0">
                      <a:pos x="connsiteX3" y="connsiteY3"/>
                    </a:cxn>
                  </a:cxnLst>
                  <a:rect l="l" t="t" r="r" b="b"/>
                  <a:pathLst>
                    <a:path w="656253" h="404793">
                      <a:moveTo>
                        <a:pt x="0" y="0"/>
                      </a:moveTo>
                      <a:lnTo>
                        <a:pt x="656254" y="0"/>
                      </a:lnTo>
                      <a:lnTo>
                        <a:pt x="656254" y="404794"/>
                      </a:lnTo>
                      <a:lnTo>
                        <a:pt x="0" y="404794"/>
                      </a:lnTo>
                      <a:close/>
                    </a:path>
                  </a:pathLst>
                </a:custGeom>
                <a:noFill/>
                <a:ln w="25525" cap="rnd">
                  <a:solidFill>
                    <a:srgbClr val="414042"/>
                  </a:solidFill>
                  <a:prstDash val="solid"/>
                  <a:round/>
                </a:ln>
              </p:spPr>
              <p:txBody>
                <a:bodyPr rtlCol="0" anchor="ctr"/>
                <a:lstStyle/>
                <a:p>
                  <a:endParaRPr lang="en-US"/>
                </a:p>
              </p:txBody>
            </p:sp>
            <p:sp>
              <p:nvSpPr>
                <p:cNvPr id="276" name="Freeform: Shape 275">
                  <a:extLst>
                    <a:ext uri="{FF2B5EF4-FFF2-40B4-BE49-F238E27FC236}">
                      <a16:creationId xmlns:a16="http://schemas.microsoft.com/office/drawing/2014/main" id="{53A12D1D-EE57-7021-3120-802DBE928C9C}"/>
                    </a:ext>
                  </a:extLst>
                </p:cNvPr>
                <p:cNvSpPr/>
                <p:nvPr/>
              </p:nvSpPr>
              <p:spPr>
                <a:xfrm>
                  <a:off x="7351062" y="3413055"/>
                  <a:ext cx="141617" cy="201339"/>
                </a:xfrm>
                <a:custGeom>
                  <a:avLst/>
                  <a:gdLst>
                    <a:gd name="connsiteX0" fmla="*/ 141617 w 141617"/>
                    <a:gd name="connsiteY0" fmla="*/ 0 h 201339"/>
                    <a:gd name="connsiteX1" fmla="*/ 0 w 141617"/>
                    <a:gd name="connsiteY1" fmla="*/ 0 h 201339"/>
                    <a:gd name="connsiteX2" fmla="*/ 0 w 141617"/>
                    <a:gd name="connsiteY2" fmla="*/ 91211 h 201339"/>
                    <a:gd name="connsiteX3" fmla="*/ 141617 w 141617"/>
                    <a:gd name="connsiteY3" fmla="*/ 201339 h 201339"/>
                  </a:gdLst>
                  <a:ahLst/>
                  <a:cxnLst>
                    <a:cxn ang="0">
                      <a:pos x="connsiteX0" y="connsiteY0"/>
                    </a:cxn>
                    <a:cxn ang="0">
                      <a:pos x="connsiteX1" y="connsiteY1"/>
                    </a:cxn>
                    <a:cxn ang="0">
                      <a:pos x="connsiteX2" y="connsiteY2"/>
                    </a:cxn>
                    <a:cxn ang="0">
                      <a:pos x="connsiteX3" y="connsiteY3"/>
                    </a:cxn>
                  </a:cxnLst>
                  <a:rect l="l" t="t" r="r" b="b"/>
                  <a:pathLst>
                    <a:path w="141617" h="201339">
                      <a:moveTo>
                        <a:pt x="141617" y="0"/>
                      </a:moveTo>
                      <a:lnTo>
                        <a:pt x="0" y="0"/>
                      </a:lnTo>
                      <a:lnTo>
                        <a:pt x="0" y="91211"/>
                      </a:lnTo>
                      <a:lnTo>
                        <a:pt x="141617" y="201339"/>
                      </a:lnTo>
                      <a:close/>
                    </a:path>
                  </a:pathLst>
                </a:custGeom>
                <a:noFill/>
                <a:ln w="25525" cap="rnd">
                  <a:solidFill>
                    <a:srgbClr val="414042"/>
                  </a:solidFill>
                  <a:prstDash val="solid"/>
                  <a:round/>
                </a:ln>
              </p:spPr>
              <p:txBody>
                <a:bodyPr rtlCol="0" anchor="ctr"/>
                <a:lstStyle/>
                <a:p>
                  <a:endParaRPr lang="en-US"/>
                </a:p>
              </p:txBody>
            </p:sp>
            <p:sp>
              <p:nvSpPr>
                <p:cNvPr id="277" name="Freeform: Shape 276">
                  <a:extLst>
                    <a:ext uri="{FF2B5EF4-FFF2-40B4-BE49-F238E27FC236}">
                      <a16:creationId xmlns:a16="http://schemas.microsoft.com/office/drawing/2014/main" id="{D34C67A8-2BB5-6CFC-A94F-055851DB8B56}"/>
                    </a:ext>
                  </a:extLst>
                </p:cNvPr>
                <p:cNvSpPr/>
                <p:nvPr/>
              </p:nvSpPr>
              <p:spPr>
                <a:xfrm>
                  <a:off x="6814652" y="3412998"/>
                  <a:ext cx="837990" cy="325755"/>
                </a:xfrm>
                <a:custGeom>
                  <a:avLst/>
                  <a:gdLst>
                    <a:gd name="connsiteX0" fmla="*/ 419024 w 837990"/>
                    <a:gd name="connsiteY0" fmla="*/ 0 h 325755"/>
                    <a:gd name="connsiteX1" fmla="*/ 0 w 837990"/>
                    <a:gd name="connsiteY1" fmla="*/ 325755 h 325755"/>
                    <a:gd name="connsiteX2" fmla="*/ 837990 w 837990"/>
                    <a:gd name="connsiteY2" fmla="*/ 325755 h 325755"/>
                  </a:gdLst>
                  <a:ahLst/>
                  <a:cxnLst>
                    <a:cxn ang="0">
                      <a:pos x="connsiteX0" y="connsiteY0"/>
                    </a:cxn>
                    <a:cxn ang="0">
                      <a:pos x="connsiteX1" y="connsiteY1"/>
                    </a:cxn>
                    <a:cxn ang="0">
                      <a:pos x="connsiteX2" y="connsiteY2"/>
                    </a:cxn>
                  </a:cxnLst>
                  <a:rect l="l" t="t" r="r" b="b"/>
                  <a:pathLst>
                    <a:path w="837990" h="325755">
                      <a:moveTo>
                        <a:pt x="419024" y="0"/>
                      </a:moveTo>
                      <a:lnTo>
                        <a:pt x="0" y="325755"/>
                      </a:lnTo>
                      <a:lnTo>
                        <a:pt x="837990" y="325755"/>
                      </a:lnTo>
                      <a:close/>
                    </a:path>
                  </a:pathLst>
                </a:custGeom>
                <a:noFill/>
                <a:ln w="25525" cap="rnd">
                  <a:solidFill>
                    <a:srgbClr val="414042"/>
                  </a:solidFill>
                  <a:prstDash val="solid"/>
                  <a:round/>
                </a:ln>
              </p:spPr>
              <p:txBody>
                <a:bodyPr rtlCol="0" anchor="ctr"/>
                <a:lstStyle/>
                <a:p>
                  <a:endParaRPr lang="en-US"/>
                </a:p>
              </p:txBody>
            </p:sp>
          </p:grpSp>
          <p:sp>
            <p:nvSpPr>
              <p:cNvPr id="278" name="Freeform: Shape 277">
                <a:extLst>
                  <a:ext uri="{FF2B5EF4-FFF2-40B4-BE49-F238E27FC236}">
                    <a16:creationId xmlns:a16="http://schemas.microsoft.com/office/drawing/2014/main" id="{131A50BC-A079-9176-106D-1BFF9F81C7AF}"/>
                  </a:ext>
                </a:extLst>
              </p:cNvPr>
              <p:cNvSpPr/>
              <p:nvPr/>
            </p:nvSpPr>
            <p:spPr>
              <a:xfrm>
                <a:off x="6813223" y="4143489"/>
                <a:ext cx="840847" cy="5715"/>
              </a:xfrm>
              <a:custGeom>
                <a:avLst/>
                <a:gdLst>
                  <a:gd name="connsiteX0" fmla="*/ 0 w 840847"/>
                  <a:gd name="connsiteY0" fmla="*/ 0 h 5715"/>
                  <a:gd name="connsiteX1" fmla="*/ 840848 w 840847"/>
                  <a:gd name="connsiteY1" fmla="*/ 0 h 5715"/>
                </a:gdLst>
                <a:ahLst/>
                <a:cxnLst>
                  <a:cxn ang="0">
                    <a:pos x="connsiteX0" y="connsiteY0"/>
                  </a:cxn>
                  <a:cxn ang="0">
                    <a:pos x="connsiteX1" y="connsiteY1"/>
                  </a:cxn>
                </a:cxnLst>
                <a:rect l="l" t="t" r="r" b="b"/>
                <a:pathLst>
                  <a:path w="840847" h="5715">
                    <a:moveTo>
                      <a:pt x="0" y="0"/>
                    </a:moveTo>
                    <a:lnTo>
                      <a:pt x="840848" y="0"/>
                    </a:lnTo>
                  </a:path>
                </a:pathLst>
              </a:custGeom>
              <a:ln w="25525" cap="rnd">
                <a:solidFill>
                  <a:srgbClr val="414042"/>
                </a:solidFill>
                <a:prstDash val="solid"/>
                <a:round/>
              </a:ln>
            </p:spPr>
            <p:txBody>
              <a:bodyPr rtlCol="0" anchor="ctr"/>
              <a:lstStyle/>
              <a:p>
                <a:endParaRPr lang="en-US"/>
              </a:p>
            </p:txBody>
          </p:sp>
        </p:grpSp>
      </p:grpSp>
      <p:grpSp>
        <p:nvGrpSpPr>
          <p:cNvPr id="279" name="Graphic 3">
            <a:extLst>
              <a:ext uri="{FF2B5EF4-FFF2-40B4-BE49-F238E27FC236}">
                <a16:creationId xmlns:a16="http://schemas.microsoft.com/office/drawing/2014/main" id="{9A9D9B5F-50B7-EBB4-64E6-D866C252A27B}"/>
              </a:ext>
            </a:extLst>
          </p:cNvPr>
          <p:cNvGrpSpPr/>
          <p:nvPr/>
        </p:nvGrpSpPr>
        <p:grpSpPr>
          <a:xfrm>
            <a:off x="5949494" y="435526"/>
            <a:ext cx="786440" cy="774657"/>
            <a:chOff x="5661614" y="1183655"/>
            <a:chExt cx="683950" cy="673703"/>
          </a:xfrm>
        </p:grpSpPr>
        <p:sp>
          <p:nvSpPr>
            <p:cNvPr id="280" name="Freeform: Shape 279">
              <a:extLst>
                <a:ext uri="{FF2B5EF4-FFF2-40B4-BE49-F238E27FC236}">
                  <a16:creationId xmlns:a16="http://schemas.microsoft.com/office/drawing/2014/main" id="{4CDAA7AE-C8AF-097D-A2DD-14ECC05D13F7}"/>
                </a:ext>
              </a:extLst>
            </p:cNvPr>
            <p:cNvSpPr/>
            <p:nvPr/>
          </p:nvSpPr>
          <p:spPr>
            <a:xfrm>
              <a:off x="5774767" y="1555526"/>
              <a:ext cx="171547" cy="199809"/>
            </a:xfrm>
            <a:custGeom>
              <a:avLst/>
              <a:gdLst>
                <a:gd name="connsiteX0" fmla="*/ 48560 w 171547"/>
                <a:gd name="connsiteY0" fmla="*/ 183148 h 199809"/>
                <a:gd name="connsiteX1" fmla="*/ 1126 w 171547"/>
                <a:gd name="connsiteY1" fmla="*/ 30786 h 199809"/>
                <a:gd name="connsiteX2" fmla="*/ 34387 w 171547"/>
                <a:gd name="connsiteY2" fmla="*/ 2611 h 199809"/>
                <a:gd name="connsiteX3" fmla="*/ 158517 w 171547"/>
                <a:gd name="connsiteY3" fmla="*/ 65133 h 199809"/>
                <a:gd name="connsiteX4" fmla="*/ 165889 w 171547"/>
                <a:gd name="connsiteY4" fmla="*/ 101652 h 199809"/>
                <a:gd name="connsiteX5" fmla="*/ 89194 w 171547"/>
                <a:gd name="connsiteY5" fmla="*/ 191549 h 199809"/>
                <a:gd name="connsiteX6" fmla="*/ 48560 w 171547"/>
                <a:gd name="connsiteY6" fmla="*/ 183148 h 199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547" h="199809">
                  <a:moveTo>
                    <a:pt x="48560" y="183148"/>
                  </a:moveTo>
                  <a:lnTo>
                    <a:pt x="1126" y="30786"/>
                  </a:lnTo>
                  <a:cubicBezTo>
                    <a:pt x="-5103" y="10841"/>
                    <a:pt x="15699" y="-6818"/>
                    <a:pt x="34387" y="2611"/>
                  </a:cubicBezTo>
                  <a:lnTo>
                    <a:pt x="158517" y="65133"/>
                  </a:lnTo>
                  <a:cubicBezTo>
                    <a:pt x="172233" y="72049"/>
                    <a:pt x="175834" y="89994"/>
                    <a:pt x="165889" y="101652"/>
                  </a:cubicBezTo>
                  <a:lnTo>
                    <a:pt x="89194" y="191549"/>
                  </a:lnTo>
                  <a:cubicBezTo>
                    <a:pt x="77078" y="205665"/>
                    <a:pt x="54104" y="200922"/>
                    <a:pt x="48560" y="183148"/>
                  </a:cubicBezTo>
                  <a:close/>
                </a:path>
              </a:pathLst>
            </a:custGeom>
            <a:solidFill>
              <a:srgbClr val="A7D3BF"/>
            </a:solidFill>
            <a:ln w="571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C0CCEE06-2509-241B-3005-C6D603D144C2}"/>
                </a:ext>
              </a:extLst>
            </p:cNvPr>
            <p:cNvSpPr/>
            <p:nvPr/>
          </p:nvSpPr>
          <p:spPr>
            <a:xfrm>
              <a:off x="6030325" y="1478699"/>
              <a:ext cx="315239" cy="289198"/>
            </a:xfrm>
            <a:custGeom>
              <a:avLst/>
              <a:gdLst>
                <a:gd name="connsiteX0" fmla="*/ 235401 w 315239"/>
                <a:gd name="connsiteY0" fmla="*/ 0 h 289198"/>
                <a:gd name="connsiteX1" fmla="*/ 80238 w 315239"/>
                <a:gd name="connsiteY1" fmla="*/ 0 h 289198"/>
                <a:gd name="connsiteX2" fmla="*/ 0 w 315239"/>
                <a:gd name="connsiteY2" fmla="*/ 60179 h 289198"/>
                <a:gd name="connsiteX3" fmla="*/ 0 w 315239"/>
                <a:gd name="connsiteY3" fmla="*/ 60179 h 289198"/>
                <a:gd name="connsiteX4" fmla="*/ 24860 w 315239"/>
                <a:gd name="connsiteY4" fmla="*/ 107099 h 289198"/>
                <a:gd name="connsiteX5" fmla="*/ 32747 w 315239"/>
                <a:gd name="connsiteY5" fmla="*/ 110071 h 289198"/>
                <a:gd name="connsiteX6" fmla="*/ 111614 w 315239"/>
                <a:gd name="connsiteY6" fmla="*/ 144590 h 289198"/>
                <a:gd name="connsiteX7" fmla="*/ 174479 w 315239"/>
                <a:gd name="connsiteY7" fmla="*/ 258718 h 289198"/>
                <a:gd name="connsiteX8" fmla="*/ 224657 w 315239"/>
                <a:gd name="connsiteY8" fmla="*/ 286264 h 289198"/>
                <a:gd name="connsiteX9" fmla="*/ 315239 w 315239"/>
                <a:gd name="connsiteY9" fmla="*/ 85896 h 289198"/>
                <a:gd name="connsiteX10" fmla="*/ 235401 w 315239"/>
                <a:gd name="connsiteY10" fmla="*/ 0 h 28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39" h="289198">
                  <a:moveTo>
                    <a:pt x="235401" y="0"/>
                  </a:moveTo>
                  <a:lnTo>
                    <a:pt x="80238" y="0"/>
                  </a:lnTo>
                  <a:cubicBezTo>
                    <a:pt x="35947" y="0"/>
                    <a:pt x="0" y="15888"/>
                    <a:pt x="0" y="60179"/>
                  </a:cubicBezTo>
                  <a:lnTo>
                    <a:pt x="0" y="60179"/>
                  </a:lnTo>
                  <a:cubicBezTo>
                    <a:pt x="0" y="74352"/>
                    <a:pt x="0" y="94012"/>
                    <a:pt x="24860" y="107099"/>
                  </a:cubicBezTo>
                  <a:cubicBezTo>
                    <a:pt x="27375" y="108414"/>
                    <a:pt x="30175" y="108985"/>
                    <a:pt x="32747" y="110071"/>
                  </a:cubicBezTo>
                  <a:lnTo>
                    <a:pt x="111614" y="144590"/>
                  </a:lnTo>
                  <a:lnTo>
                    <a:pt x="174479" y="258718"/>
                  </a:lnTo>
                  <a:cubicBezTo>
                    <a:pt x="179337" y="274320"/>
                    <a:pt x="213227" y="297409"/>
                    <a:pt x="224657" y="286264"/>
                  </a:cubicBezTo>
                  <a:cubicBezTo>
                    <a:pt x="275749" y="233515"/>
                    <a:pt x="309181" y="163563"/>
                    <a:pt x="315239" y="85896"/>
                  </a:cubicBezTo>
                  <a:cubicBezTo>
                    <a:pt x="315182" y="85954"/>
                    <a:pt x="306667" y="0"/>
                    <a:pt x="235401" y="0"/>
                  </a:cubicBezTo>
                  <a:close/>
                </a:path>
              </a:pathLst>
            </a:custGeom>
            <a:solidFill>
              <a:srgbClr val="A7D3BF"/>
            </a:solidFill>
            <a:ln w="571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4557AFCF-2298-0BCB-41E7-2F5E0F59377D}"/>
                </a:ext>
              </a:extLst>
            </p:cNvPr>
            <p:cNvSpPr/>
            <p:nvPr/>
          </p:nvSpPr>
          <p:spPr>
            <a:xfrm>
              <a:off x="6061986" y="1267758"/>
              <a:ext cx="260604" cy="171107"/>
            </a:xfrm>
            <a:custGeom>
              <a:avLst/>
              <a:gdLst>
                <a:gd name="connsiteX0" fmla="*/ 260604 w 260604"/>
                <a:gd name="connsiteY0" fmla="*/ 148647 h 171107"/>
                <a:gd name="connsiteX1" fmla="*/ 138589 w 260604"/>
                <a:gd name="connsiteY1" fmla="*/ 0 h 171107"/>
                <a:gd name="connsiteX2" fmla="*/ 135560 w 260604"/>
                <a:gd name="connsiteY2" fmla="*/ 0 h 171107"/>
                <a:gd name="connsiteX3" fmla="*/ 0 w 260604"/>
                <a:gd name="connsiteY3" fmla="*/ 135560 h 171107"/>
                <a:gd name="connsiteX4" fmla="*/ 0 w 260604"/>
                <a:gd name="connsiteY4" fmla="*/ 135560 h 171107"/>
                <a:gd name="connsiteX5" fmla="*/ 35547 w 260604"/>
                <a:gd name="connsiteY5" fmla="*/ 171107 h 171107"/>
                <a:gd name="connsiteX6" fmla="*/ 227571 w 260604"/>
                <a:gd name="connsiteY6" fmla="*/ 171107 h 171107"/>
                <a:gd name="connsiteX7" fmla="*/ 260604 w 260604"/>
                <a:gd name="connsiteY7" fmla="*/ 148647 h 17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04" h="171107">
                  <a:moveTo>
                    <a:pt x="260604" y="148647"/>
                  </a:moveTo>
                  <a:cubicBezTo>
                    <a:pt x="235744" y="87611"/>
                    <a:pt x="192881" y="35890"/>
                    <a:pt x="138589" y="0"/>
                  </a:cubicBezTo>
                  <a:lnTo>
                    <a:pt x="135560" y="0"/>
                  </a:lnTo>
                  <a:cubicBezTo>
                    <a:pt x="60693" y="0"/>
                    <a:pt x="0" y="60693"/>
                    <a:pt x="0" y="135560"/>
                  </a:cubicBezTo>
                  <a:lnTo>
                    <a:pt x="0" y="135560"/>
                  </a:lnTo>
                  <a:cubicBezTo>
                    <a:pt x="0" y="155219"/>
                    <a:pt x="15945" y="171107"/>
                    <a:pt x="35547" y="171107"/>
                  </a:cubicBezTo>
                  <a:lnTo>
                    <a:pt x="227571" y="171107"/>
                  </a:lnTo>
                  <a:cubicBezTo>
                    <a:pt x="242545" y="171164"/>
                    <a:pt x="255403" y="161792"/>
                    <a:pt x="260604" y="148647"/>
                  </a:cubicBezTo>
                  <a:close/>
                </a:path>
              </a:pathLst>
            </a:custGeom>
            <a:solidFill>
              <a:srgbClr val="A7D3BF"/>
            </a:solidFill>
            <a:ln w="571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BE73A63B-57BE-A5F0-7592-780AE99E7185}"/>
                </a:ext>
              </a:extLst>
            </p:cNvPr>
            <p:cNvSpPr/>
            <p:nvPr/>
          </p:nvSpPr>
          <p:spPr>
            <a:xfrm>
              <a:off x="5941228" y="1214037"/>
              <a:ext cx="113785" cy="108585"/>
            </a:xfrm>
            <a:custGeom>
              <a:avLst/>
              <a:gdLst>
                <a:gd name="connsiteX0" fmla="*/ 7487 w 113785"/>
                <a:gd name="connsiteY0" fmla="*/ 8230 h 108585"/>
                <a:gd name="connsiteX1" fmla="*/ 0 w 113785"/>
                <a:gd name="connsiteY1" fmla="*/ 36405 h 108585"/>
                <a:gd name="connsiteX2" fmla="*/ 0 w 113785"/>
                <a:gd name="connsiteY2" fmla="*/ 56178 h 108585"/>
                <a:gd name="connsiteX3" fmla="*/ 34747 w 113785"/>
                <a:gd name="connsiteY3" fmla="*/ 108585 h 108585"/>
                <a:gd name="connsiteX4" fmla="*/ 113786 w 113785"/>
                <a:gd name="connsiteY4" fmla="*/ 56178 h 108585"/>
                <a:gd name="connsiteX5" fmla="*/ 113786 w 113785"/>
                <a:gd name="connsiteY5" fmla="*/ 36405 h 108585"/>
                <a:gd name="connsiteX6" fmla="*/ 101156 w 113785"/>
                <a:gd name="connsiteY6" fmla="*/ 686 h 108585"/>
                <a:gd name="connsiteX7" fmla="*/ 80410 w 113785"/>
                <a:gd name="connsiteY7" fmla="*/ 0 h 108585"/>
                <a:gd name="connsiteX8" fmla="*/ 7487 w 113785"/>
                <a:gd name="connsiteY8" fmla="*/ 8230 h 10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785" h="108585">
                  <a:moveTo>
                    <a:pt x="7487" y="8230"/>
                  </a:moveTo>
                  <a:cubicBezTo>
                    <a:pt x="2743" y="16516"/>
                    <a:pt x="0" y="26118"/>
                    <a:pt x="0" y="36405"/>
                  </a:cubicBezTo>
                  <a:lnTo>
                    <a:pt x="0" y="56178"/>
                  </a:lnTo>
                  <a:cubicBezTo>
                    <a:pt x="0" y="79724"/>
                    <a:pt x="14345" y="99955"/>
                    <a:pt x="34747" y="108585"/>
                  </a:cubicBezTo>
                  <a:cubicBezTo>
                    <a:pt x="34747" y="108585"/>
                    <a:pt x="56407" y="59607"/>
                    <a:pt x="113786" y="56178"/>
                  </a:cubicBezTo>
                  <a:lnTo>
                    <a:pt x="113786" y="36405"/>
                  </a:lnTo>
                  <a:cubicBezTo>
                    <a:pt x="113786" y="22860"/>
                    <a:pt x="109042" y="10458"/>
                    <a:pt x="101156" y="686"/>
                  </a:cubicBezTo>
                  <a:cubicBezTo>
                    <a:pt x="94298" y="229"/>
                    <a:pt x="87383" y="0"/>
                    <a:pt x="80410" y="0"/>
                  </a:cubicBezTo>
                  <a:cubicBezTo>
                    <a:pt x="55321" y="0"/>
                    <a:pt x="30918" y="2858"/>
                    <a:pt x="7487" y="8230"/>
                  </a:cubicBezTo>
                  <a:close/>
                </a:path>
              </a:pathLst>
            </a:custGeom>
            <a:solidFill>
              <a:srgbClr val="A7D3BF"/>
            </a:solidFill>
            <a:ln w="571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E7D72D8A-2577-E9C4-33B0-5DE136503D6F}"/>
                </a:ext>
              </a:extLst>
            </p:cNvPr>
            <p:cNvSpPr/>
            <p:nvPr/>
          </p:nvSpPr>
          <p:spPr>
            <a:xfrm>
              <a:off x="5696798" y="1241297"/>
              <a:ext cx="203871" cy="315810"/>
            </a:xfrm>
            <a:custGeom>
              <a:avLst/>
              <a:gdLst>
                <a:gd name="connsiteX0" fmla="*/ 0 w 203871"/>
                <a:gd name="connsiteY0" fmla="*/ 297637 h 315810"/>
                <a:gd name="connsiteX1" fmla="*/ 514 w 203871"/>
                <a:gd name="connsiteY1" fmla="*/ 315811 h 315810"/>
                <a:gd name="connsiteX2" fmla="*/ 115100 w 203871"/>
                <a:gd name="connsiteY2" fmla="*/ 263119 h 315810"/>
                <a:gd name="connsiteX3" fmla="*/ 167449 w 203871"/>
                <a:gd name="connsiteY3" fmla="*/ 199796 h 315810"/>
                <a:gd name="connsiteX4" fmla="*/ 201111 w 203871"/>
                <a:gd name="connsiteY4" fmla="*/ 63494 h 315810"/>
                <a:gd name="connsiteX5" fmla="*/ 194596 w 203871"/>
                <a:gd name="connsiteY5" fmla="*/ 0 h 315810"/>
                <a:gd name="connsiteX6" fmla="*/ 0 w 203871"/>
                <a:gd name="connsiteY6" fmla="*/ 297637 h 31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871" h="315810">
                  <a:moveTo>
                    <a:pt x="0" y="297637"/>
                  </a:moveTo>
                  <a:cubicBezTo>
                    <a:pt x="0" y="303752"/>
                    <a:pt x="171" y="309753"/>
                    <a:pt x="514" y="315811"/>
                  </a:cubicBezTo>
                  <a:lnTo>
                    <a:pt x="115100" y="263119"/>
                  </a:lnTo>
                  <a:cubicBezTo>
                    <a:pt x="141275" y="251060"/>
                    <a:pt x="160534" y="227743"/>
                    <a:pt x="167449" y="199796"/>
                  </a:cubicBezTo>
                  <a:lnTo>
                    <a:pt x="201111" y="63494"/>
                  </a:lnTo>
                  <a:cubicBezTo>
                    <a:pt x="206426" y="42005"/>
                    <a:pt x="203968" y="19602"/>
                    <a:pt x="194596" y="0"/>
                  </a:cubicBezTo>
                  <a:cubicBezTo>
                    <a:pt x="80010" y="50178"/>
                    <a:pt x="0" y="164535"/>
                    <a:pt x="0" y="297637"/>
                  </a:cubicBezTo>
                  <a:close/>
                </a:path>
              </a:pathLst>
            </a:custGeom>
            <a:solidFill>
              <a:srgbClr val="A7D3BF"/>
            </a:solidFill>
            <a:ln w="5715" cap="flat">
              <a:noFill/>
              <a:prstDash val="solid"/>
              <a:miter/>
            </a:ln>
          </p:spPr>
          <p:txBody>
            <a:bodyPr rtlCol="0" anchor="ctr"/>
            <a:lstStyle/>
            <a:p>
              <a:endParaRPr lang="en-US"/>
            </a:p>
          </p:txBody>
        </p:sp>
        <p:grpSp>
          <p:nvGrpSpPr>
            <p:cNvPr id="285" name="Graphic 3">
              <a:extLst>
                <a:ext uri="{FF2B5EF4-FFF2-40B4-BE49-F238E27FC236}">
                  <a16:creationId xmlns:a16="http://schemas.microsoft.com/office/drawing/2014/main" id="{624CDBEF-7FBD-C0E5-F4EC-081850D541F4}"/>
                </a:ext>
              </a:extLst>
            </p:cNvPr>
            <p:cNvGrpSpPr/>
            <p:nvPr/>
          </p:nvGrpSpPr>
          <p:grpSpPr>
            <a:xfrm>
              <a:off x="5661614" y="1183655"/>
              <a:ext cx="673593" cy="673703"/>
              <a:chOff x="5661614" y="1183655"/>
              <a:chExt cx="673593" cy="673703"/>
            </a:xfrm>
            <a:noFill/>
          </p:grpSpPr>
          <p:sp>
            <p:nvSpPr>
              <p:cNvPr id="286" name="Freeform: Shape 285">
                <a:extLst>
                  <a:ext uri="{FF2B5EF4-FFF2-40B4-BE49-F238E27FC236}">
                    <a16:creationId xmlns:a16="http://schemas.microsoft.com/office/drawing/2014/main" id="{E02E2F15-D6B5-083C-FE6A-64B0EE9FB572}"/>
                  </a:ext>
                </a:extLst>
              </p:cNvPr>
              <p:cNvSpPr/>
              <p:nvPr/>
            </p:nvSpPr>
            <p:spPr>
              <a:xfrm rot="-128945">
                <a:off x="5673569" y="1195608"/>
                <a:ext cx="649683" cy="649797"/>
              </a:xfrm>
              <a:custGeom>
                <a:avLst/>
                <a:gdLst>
                  <a:gd name="connsiteX0" fmla="*/ 649684 w 649683"/>
                  <a:gd name="connsiteY0" fmla="*/ 324899 h 649797"/>
                  <a:gd name="connsiteX1" fmla="*/ 324842 w 649683"/>
                  <a:gd name="connsiteY1" fmla="*/ 649798 h 649797"/>
                  <a:gd name="connsiteX2" fmla="*/ 0 w 649683"/>
                  <a:gd name="connsiteY2" fmla="*/ 324899 h 649797"/>
                  <a:gd name="connsiteX3" fmla="*/ 324842 w 649683"/>
                  <a:gd name="connsiteY3" fmla="*/ 0 h 649797"/>
                  <a:gd name="connsiteX4" fmla="*/ 649684 w 649683"/>
                  <a:gd name="connsiteY4" fmla="*/ 324899 h 649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9683" h="649797">
                    <a:moveTo>
                      <a:pt x="649684" y="324899"/>
                    </a:moveTo>
                    <a:cubicBezTo>
                      <a:pt x="649684" y="504336"/>
                      <a:pt x="504247" y="649798"/>
                      <a:pt x="324842" y="649798"/>
                    </a:cubicBezTo>
                    <a:cubicBezTo>
                      <a:pt x="145437" y="649798"/>
                      <a:pt x="0" y="504336"/>
                      <a:pt x="0" y="324899"/>
                    </a:cubicBezTo>
                    <a:cubicBezTo>
                      <a:pt x="0" y="145462"/>
                      <a:pt x="145436" y="0"/>
                      <a:pt x="324842" y="0"/>
                    </a:cubicBezTo>
                    <a:cubicBezTo>
                      <a:pt x="504247" y="0"/>
                      <a:pt x="649684" y="145462"/>
                      <a:pt x="649684" y="324899"/>
                    </a:cubicBezTo>
                    <a:close/>
                  </a:path>
                </a:pathLst>
              </a:custGeom>
              <a:noFill/>
              <a:ln w="25525" cap="rnd">
                <a:solidFill>
                  <a:srgbClr val="414042"/>
                </a:solidFill>
                <a:prstDash val="solid"/>
                <a:round/>
              </a:ln>
            </p:spPr>
            <p:txBody>
              <a:bodyPr rtlCol="0" anchor="ctr"/>
              <a:lstStyle/>
              <a:p>
                <a:endParaRPr lang="en-US"/>
              </a:p>
            </p:txBody>
          </p:sp>
          <p:sp>
            <p:nvSpPr>
              <p:cNvPr id="287" name="Freeform: Shape 286">
                <a:extLst>
                  <a:ext uri="{FF2B5EF4-FFF2-40B4-BE49-F238E27FC236}">
                    <a16:creationId xmlns:a16="http://schemas.microsoft.com/office/drawing/2014/main" id="{7D0EF60B-D50C-90C1-4092-3D565C38512D}"/>
                  </a:ext>
                </a:extLst>
              </p:cNvPr>
              <p:cNvSpPr/>
              <p:nvPr/>
            </p:nvSpPr>
            <p:spPr>
              <a:xfrm>
                <a:off x="5751564" y="1536952"/>
                <a:ext cx="171547" cy="199825"/>
              </a:xfrm>
              <a:custGeom>
                <a:avLst/>
                <a:gdLst>
                  <a:gd name="connsiteX0" fmla="*/ 48560 w 171547"/>
                  <a:gd name="connsiteY0" fmla="*/ 183148 h 199825"/>
                  <a:gd name="connsiteX1" fmla="*/ 1126 w 171547"/>
                  <a:gd name="connsiteY1" fmla="*/ 30786 h 199825"/>
                  <a:gd name="connsiteX2" fmla="*/ 34387 w 171547"/>
                  <a:gd name="connsiteY2" fmla="*/ 2611 h 199825"/>
                  <a:gd name="connsiteX3" fmla="*/ 158517 w 171547"/>
                  <a:gd name="connsiteY3" fmla="*/ 65133 h 199825"/>
                  <a:gd name="connsiteX4" fmla="*/ 165889 w 171547"/>
                  <a:gd name="connsiteY4" fmla="*/ 101652 h 199825"/>
                  <a:gd name="connsiteX5" fmla="*/ 89194 w 171547"/>
                  <a:gd name="connsiteY5" fmla="*/ 191549 h 199825"/>
                  <a:gd name="connsiteX6" fmla="*/ 48560 w 171547"/>
                  <a:gd name="connsiteY6" fmla="*/ 183148 h 19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547" h="199825">
                    <a:moveTo>
                      <a:pt x="48560" y="183148"/>
                    </a:moveTo>
                    <a:lnTo>
                      <a:pt x="1126" y="30786"/>
                    </a:lnTo>
                    <a:cubicBezTo>
                      <a:pt x="-5103" y="10841"/>
                      <a:pt x="15699" y="-6818"/>
                      <a:pt x="34387" y="2611"/>
                    </a:cubicBezTo>
                    <a:lnTo>
                      <a:pt x="158517" y="65133"/>
                    </a:lnTo>
                    <a:cubicBezTo>
                      <a:pt x="172233" y="72049"/>
                      <a:pt x="175834" y="89994"/>
                      <a:pt x="165889" y="101652"/>
                    </a:cubicBezTo>
                    <a:lnTo>
                      <a:pt x="89194" y="191549"/>
                    </a:lnTo>
                    <a:cubicBezTo>
                      <a:pt x="77078" y="205665"/>
                      <a:pt x="54047" y="200979"/>
                      <a:pt x="48560" y="183148"/>
                    </a:cubicBezTo>
                    <a:close/>
                  </a:path>
                </a:pathLst>
              </a:custGeom>
              <a:noFill/>
              <a:ln w="25525" cap="rnd">
                <a:solidFill>
                  <a:srgbClr val="414042"/>
                </a:solidFill>
                <a:prstDash val="solid"/>
                <a:round/>
              </a:ln>
            </p:spPr>
            <p:txBody>
              <a:bodyPr rtlCol="0" anchor="ctr"/>
              <a:lstStyle/>
              <a:p>
                <a:endParaRPr lang="en-US"/>
              </a:p>
            </p:txBody>
          </p:sp>
          <p:sp>
            <p:nvSpPr>
              <p:cNvPr id="288" name="Freeform: Shape 287">
                <a:extLst>
                  <a:ext uri="{FF2B5EF4-FFF2-40B4-BE49-F238E27FC236}">
                    <a16:creationId xmlns:a16="http://schemas.microsoft.com/office/drawing/2014/main" id="{4F40FFBB-8509-E45E-0508-45EDB69D82D3}"/>
                  </a:ext>
                </a:extLst>
              </p:cNvPr>
              <p:cNvSpPr/>
              <p:nvPr/>
            </p:nvSpPr>
            <p:spPr>
              <a:xfrm>
                <a:off x="6007122" y="1460182"/>
                <a:ext cx="315239" cy="289198"/>
              </a:xfrm>
              <a:custGeom>
                <a:avLst/>
                <a:gdLst>
                  <a:gd name="connsiteX0" fmla="*/ 235401 w 315239"/>
                  <a:gd name="connsiteY0" fmla="*/ 0 h 289198"/>
                  <a:gd name="connsiteX1" fmla="*/ 80238 w 315239"/>
                  <a:gd name="connsiteY1" fmla="*/ 0 h 289198"/>
                  <a:gd name="connsiteX2" fmla="*/ 0 w 315239"/>
                  <a:gd name="connsiteY2" fmla="*/ 60179 h 289198"/>
                  <a:gd name="connsiteX3" fmla="*/ 0 w 315239"/>
                  <a:gd name="connsiteY3" fmla="*/ 60179 h 289198"/>
                  <a:gd name="connsiteX4" fmla="*/ 24860 w 315239"/>
                  <a:gd name="connsiteY4" fmla="*/ 107099 h 289198"/>
                  <a:gd name="connsiteX5" fmla="*/ 32747 w 315239"/>
                  <a:gd name="connsiteY5" fmla="*/ 110071 h 289198"/>
                  <a:gd name="connsiteX6" fmla="*/ 111614 w 315239"/>
                  <a:gd name="connsiteY6" fmla="*/ 144589 h 289198"/>
                  <a:gd name="connsiteX7" fmla="*/ 174479 w 315239"/>
                  <a:gd name="connsiteY7" fmla="*/ 258718 h 289198"/>
                  <a:gd name="connsiteX8" fmla="*/ 224657 w 315239"/>
                  <a:gd name="connsiteY8" fmla="*/ 286264 h 289198"/>
                  <a:gd name="connsiteX9" fmla="*/ 315239 w 315239"/>
                  <a:gd name="connsiteY9" fmla="*/ 85896 h 289198"/>
                  <a:gd name="connsiteX10" fmla="*/ 235401 w 315239"/>
                  <a:gd name="connsiteY10" fmla="*/ 0 h 28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5239" h="289198">
                    <a:moveTo>
                      <a:pt x="235401" y="0"/>
                    </a:moveTo>
                    <a:lnTo>
                      <a:pt x="80238" y="0"/>
                    </a:lnTo>
                    <a:cubicBezTo>
                      <a:pt x="35947" y="0"/>
                      <a:pt x="0" y="15888"/>
                      <a:pt x="0" y="60179"/>
                    </a:cubicBezTo>
                    <a:lnTo>
                      <a:pt x="0" y="60179"/>
                    </a:lnTo>
                    <a:cubicBezTo>
                      <a:pt x="0" y="74352"/>
                      <a:pt x="0" y="94012"/>
                      <a:pt x="24860" y="107099"/>
                    </a:cubicBezTo>
                    <a:cubicBezTo>
                      <a:pt x="27375" y="108414"/>
                      <a:pt x="30175" y="108985"/>
                      <a:pt x="32747" y="110071"/>
                    </a:cubicBezTo>
                    <a:lnTo>
                      <a:pt x="111614" y="144589"/>
                    </a:lnTo>
                    <a:lnTo>
                      <a:pt x="174479" y="258718"/>
                    </a:lnTo>
                    <a:cubicBezTo>
                      <a:pt x="179337" y="274320"/>
                      <a:pt x="213227" y="297409"/>
                      <a:pt x="224657" y="286264"/>
                    </a:cubicBezTo>
                    <a:cubicBezTo>
                      <a:pt x="275749" y="233515"/>
                      <a:pt x="309181" y="163563"/>
                      <a:pt x="315239" y="85896"/>
                    </a:cubicBezTo>
                    <a:cubicBezTo>
                      <a:pt x="315182" y="85896"/>
                      <a:pt x="306667" y="0"/>
                      <a:pt x="235401" y="0"/>
                    </a:cubicBezTo>
                    <a:close/>
                  </a:path>
                </a:pathLst>
              </a:custGeom>
              <a:noFill/>
              <a:ln w="25525" cap="rnd">
                <a:solidFill>
                  <a:srgbClr val="414042"/>
                </a:solidFill>
                <a:prstDash val="solid"/>
                <a:round/>
              </a:ln>
            </p:spPr>
            <p:txBody>
              <a:bodyPr rtlCol="0" anchor="ctr"/>
              <a:lstStyle/>
              <a:p>
                <a:endParaRPr lang="en-US"/>
              </a:p>
            </p:txBody>
          </p:sp>
          <p:sp>
            <p:nvSpPr>
              <p:cNvPr id="289" name="Freeform: Shape 288">
                <a:extLst>
                  <a:ext uri="{FF2B5EF4-FFF2-40B4-BE49-F238E27FC236}">
                    <a16:creationId xmlns:a16="http://schemas.microsoft.com/office/drawing/2014/main" id="{42534939-589B-000B-341A-75809C574E3E}"/>
                  </a:ext>
                </a:extLst>
              </p:cNvPr>
              <p:cNvSpPr/>
              <p:nvPr/>
            </p:nvSpPr>
            <p:spPr>
              <a:xfrm>
                <a:off x="6038783" y="1249184"/>
                <a:ext cx="260604" cy="171107"/>
              </a:xfrm>
              <a:custGeom>
                <a:avLst/>
                <a:gdLst>
                  <a:gd name="connsiteX0" fmla="*/ 260604 w 260604"/>
                  <a:gd name="connsiteY0" fmla="*/ 148647 h 171107"/>
                  <a:gd name="connsiteX1" fmla="*/ 138589 w 260604"/>
                  <a:gd name="connsiteY1" fmla="*/ 0 h 171107"/>
                  <a:gd name="connsiteX2" fmla="*/ 135560 w 260604"/>
                  <a:gd name="connsiteY2" fmla="*/ 0 h 171107"/>
                  <a:gd name="connsiteX3" fmla="*/ 0 w 260604"/>
                  <a:gd name="connsiteY3" fmla="*/ 135560 h 171107"/>
                  <a:gd name="connsiteX4" fmla="*/ 0 w 260604"/>
                  <a:gd name="connsiteY4" fmla="*/ 135560 h 171107"/>
                  <a:gd name="connsiteX5" fmla="*/ 35547 w 260604"/>
                  <a:gd name="connsiteY5" fmla="*/ 171107 h 171107"/>
                  <a:gd name="connsiteX6" fmla="*/ 227571 w 260604"/>
                  <a:gd name="connsiteY6" fmla="*/ 171107 h 171107"/>
                  <a:gd name="connsiteX7" fmla="*/ 260604 w 260604"/>
                  <a:gd name="connsiteY7" fmla="*/ 148647 h 17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604" h="171107">
                    <a:moveTo>
                      <a:pt x="260604" y="148647"/>
                    </a:moveTo>
                    <a:cubicBezTo>
                      <a:pt x="235744" y="87611"/>
                      <a:pt x="192881" y="35890"/>
                      <a:pt x="138589" y="0"/>
                    </a:cubicBezTo>
                    <a:lnTo>
                      <a:pt x="135560" y="0"/>
                    </a:lnTo>
                    <a:cubicBezTo>
                      <a:pt x="60693" y="0"/>
                      <a:pt x="0" y="60693"/>
                      <a:pt x="0" y="135560"/>
                    </a:cubicBezTo>
                    <a:lnTo>
                      <a:pt x="0" y="135560"/>
                    </a:lnTo>
                    <a:cubicBezTo>
                      <a:pt x="0" y="155219"/>
                      <a:pt x="15945" y="171107"/>
                      <a:pt x="35547" y="171107"/>
                    </a:cubicBezTo>
                    <a:lnTo>
                      <a:pt x="227571" y="171107"/>
                    </a:lnTo>
                    <a:cubicBezTo>
                      <a:pt x="242545" y="171164"/>
                      <a:pt x="255403" y="161849"/>
                      <a:pt x="260604" y="148647"/>
                    </a:cubicBezTo>
                    <a:close/>
                  </a:path>
                </a:pathLst>
              </a:custGeom>
              <a:noFill/>
              <a:ln w="25525" cap="rnd">
                <a:solidFill>
                  <a:srgbClr val="414042"/>
                </a:solidFill>
                <a:prstDash val="solid"/>
                <a:round/>
              </a:ln>
            </p:spPr>
            <p:txBody>
              <a:bodyPr rtlCol="0" anchor="ctr"/>
              <a:lstStyle/>
              <a:p>
                <a:endParaRPr lang="en-US"/>
              </a:p>
            </p:txBody>
          </p:sp>
          <p:sp>
            <p:nvSpPr>
              <p:cNvPr id="290" name="Freeform: Shape 289">
                <a:extLst>
                  <a:ext uri="{FF2B5EF4-FFF2-40B4-BE49-F238E27FC236}">
                    <a16:creationId xmlns:a16="http://schemas.microsoft.com/office/drawing/2014/main" id="{3AF50035-65AA-3E1F-5C4A-F9246C1738EC}"/>
                  </a:ext>
                </a:extLst>
              </p:cNvPr>
              <p:cNvSpPr/>
              <p:nvPr/>
            </p:nvSpPr>
            <p:spPr>
              <a:xfrm>
                <a:off x="5918025" y="1195463"/>
                <a:ext cx="113785" cy="108585"/>
              </a:xfrm>
              <a:custGeom>
                <a:avLst/>
                <a:gdLst>
                  <a:gd name="connsiteX0" fmla="*/ 7487 w 113785"/>
                  <a:gd name="connsiteY0" fmla="*/ 8230 h 108585"/>
                  <a:gd name="connsiteX1" fmla="*/ 0 w 113785"/>
                  <a:gd name="connsiteY1" fmla="*/ 36405 h 108585"/>
                  <a:gd name="connsiteX2" fmla="*/ 0 w 113785"/>
                  <a:gd name="connsiteY2" fmla="*/ 56178 h 108585"/>
                  <a:gd name="connsiteX3" fmla="*/ 34747 w 113785"/>
                  <a:gd name="connsiteY3" fmla="*/ 108585 h 108585"/>
                  <a:gd name="connsiteX4" fmla="*/ 113786 w 113785"/>
                  <a:gd name="connsiteY4" fmla="*/ 56178 h 108585"/>
                  <a:gd name="connsiteX5" fmla="*/ 113786 w 113785"/>
                  <a:gd name="connsiteY5" fmla="*/ 36405 h 108585"/>
                  <a:gd name="connsiteX6" fmla="*/ 101156 w 113785"/>
                  <a:gd name="connsiteY6" fmla="*/ 686 h 108585"/>
                  <a:gd name="connsiteX7" fmla="*/ 80410 w 113785"/>
                  <a:gd name="connsiteY7" fmla="*/ 0 h 108585"/>
                  <a:gd name="connsiteX8" fmla="*/ 7487 w 113785"/>
                  <a:gd name="connsiteY8" fmla="*/ 8230 h 10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785" h="108585">
                    <a:moveTo>
                      <a:pt x="7487" y="8230"/>
                    </a:moveTo>
                    <a:cubicBezTo>
                      <a:pt x="2743" y="16516"/>
                      <a:pt x="0" y="26118"/>
                      <a:pt x="0" y="36405"/>
                    </a:cubicBezTo>
                    <a:lnTo>
                      <a:pt x="0" y="56178"/>
                    </a:lnTo>
                    <a:cubicBezTo>
                      <a:pt x="0" y="79724"/>
                      <a:pt x="14345" y="99955"/>
                      <a:pt x="34747" y="108585"/>
                    </a:cubicBezTo>
                    <a:cubicBezTo>
                      <a:pt x="34747" y="108585"/>
                      <a:pt x="56407" y="59607"/>
                      <a:pt x="113786" y="56178"/>
                    </a:cubicBezTo>
                    <a:lnTo>
                      <a:pt x="113786" y="36405"/>
                    </a:lnTo>
                    <a:cubicBezTo>
                      <a:pt x="113786" y="22860"/>
                      <a:pt x="109042" y="10458"/>
                      <a:pt x="101156" y="686"/>
                    </a:cubicBezTo>
                    <a:cubicBezTo>
                      <a:pt x="94298" y="229"/>
                      <a:pt x="87383" y="0"/>
                      <a:pt x="80410" y="0"/>
                    </a:cubicBezTo>
                    <a:cubicBezTo>
                      <a:pt x="55321" y="0"/>
                      <a:pt x="30918" y="2858"/>
                      <a:pt x="7487" y="8230"/>
                    </a:cubicBezTo>
                    <a:close/>
                  </a:path>
                </a:pathLst>
              </a:custGeom>
              <a:noFill/>
              <a:ln w="25525" cap="rnd">
                <a:solidFill>
                  <a:srgbClr val="414042"/>
                </a:solidFill>
                <a:prstDash val="solid"/>
                <a:round/>
              </a:ln>
            </p:spPr>
            <p:txBody>
              <a:bodyPr rtlCol="0" anchor="ctr"/>
              <a:lstStyle/>
              <a:p>
                <a:endParaRPr lang="en-US"/>
              </a:p>
            </p:txBody>
          </p:sp>
          <p:sp>
            <p:nvSpPr>
              <p:cNvPr id="291" name="Freeform: Shape 290">
                <a:extLst>
                  <a:ext uri="{FF2B5EF4-FFF2-40B4-BE49-F238E27FC236}">
                    <a16:creationId xmlns:a16="http://schemas.microsoft.com/office/drawing/2014/main" id="{6EC6C280-DF0C-1F3D-3E26-E1D796B34516}"/>
                  </a:ext>
                </a:extLst>
              </p:cNvPr>
              <p:cNvSpPr/>
              <p:nvPr/>
            </p:nvSpPr>
            <p:spPr>
              <a:xfrm>
                <a:off x="5673595" y="1222724"/>
                <a:ext cx="203871" cy="315810"/>
              </a:xfrm>
              <a:custGeom>
                <a:avLst/>
                <a:gdLst>
                  <a:gd name="connsiteX0" fmla="*/ 0 w 203871"/>
                  <a:gd name="connsiteY0" fmla="*/ 297637 h 315810"/>
                  <a:gd name="connsiteX1" fmla="*/ 514 w 203871"/>
                  <a:gd name="connsiteY1" fmla="*/ 315811 h 315810"/>
                  <a:gd name="connsiteX2" fmla="*/ 115100 w 203871"/>
                  <a:gd name="connsiteY2" fmla="*/ 263119 h 315810"/>
                  <a:gd name="connsiteX3" fmla="*/ 167449 w 203871"/>
                  <a:gd name="connsiteY3" fmla="*/ 199796 h 315810"/>
                  <a:gd name="connsiteX4" fmla="*/ 201111 w 203871"/>
                  <a:gd name="connsiteY4" fmla="*/ 63494 h 315810"/>
                  <a:gd name="connsiteX5" fmla="*/ 194596 w 203871"/>
                  <a:gd name="connsiteY5" fmla="*/ 0 h 315810"/>
                  <a:gd name="connsiteX6" fmla="*/ 0 w 203871"/>
                  <a:gd name="connsiteY6" fmla="*/ 297637 h 315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3871" h="315810">
                    <a:moveTo>
                      <a:pt x="0" y="297637"/>
                    </a:moveTo>
                    <a:cubicBezTo>
                      <a:pt x="0" y="303752"/>
                      <a:pt x="171" y="309753"/>
                      <a:pt x="514" y="315811"/>
                    </a:cubicBezTo>
                    <a:lnTo>
                      <a:pt x="115100" y="263119"/>
                    </a:lnTo>
                    <a:cubicBezTo>
                      <a:pt x="141275" y="251060"/>
                      <a:pt x="160534" y="227743"/>
                      <a:pt x="167449" y="199796"/>
                    </a:cubicBezTo>
                    <a:lnTo>
                      <a:pt x="201111" y="63494"/>
                    </a:lnTo>
                    <a:cubicBezTo>
                      <a:pt x="206426" y="42005"/>
                      <a:pt x="203968" y="19602"/>
                      <a:pt x="194596" y="0"/>
                    </a:cubicBezTo>
                    <a:cubicBezTo>
                      <a:pt x="80010" y="50178"/>
                      <a:pt x="0" y="164535"/>
                      <a:pt x="0" y="297637"/>
                    </a:cubicBezTo>
                    <a:close/>
                  </a:path>
                </a:pathLst>
              </a:custGeom>
              <a:noFill/>
              <a:ln w="25525" cap="rnd">
                <a:solidFill>
                  <a:srgbClr val="414042"/>
                </a:solidFill>
                <a:prstDash val="solid"/>
                <a:round/>
              </a:ln>
            </p:spPr>
            <p:txBody>
              <a:bodyPr rtlCol="0" anchor="ctr"/>
              <a:lstStyle/>
              <a:p>
                <a:endParaRPr lang="en-US"/>
              </a:p>
            </p:txBody>
          </p:sp>
        </p:grpSp>
      </p:grpSp>
      <p:grpSp>
        <p:nvGrpSpPr>
          <p:cNvPr id="292" name="Graphic 3">
            <a:extLst>
              <a:ext uri="{FF2B5EF4-FFF2-40B4-BE49-F238E27FC236}">
                <a16:creationId xmlns:a16="http://schemas.microsoft.com/office/drawing/2014/main" id="{3A9A1801-4B83-F7EF-8A6C-F94890A49CAF}"/>
              </a:ext>
            </a:extLst>
          </p:cNvPr>
          <p:cNvGrpSpPr/>
          <p:nvPr/>
        </p:nvGrpSpPr>
        <p:grpSpPr>
          <a:xfrm>
            <a:off x="3008798" y="4306573"/>
            <a:ext cx="800500" cy="772462"/>
            <a:chOff x="3104153" y="4550222"/>
            <a:chExt cx="696178" cy="671794"/>
          </a:xfrm>
        </p:grpSpPr>
        <p:grpSp>
          <p:nvGrpSpPr>
            <p:cNvPr id="293" name="Graphic 3">
              <a:extLst>
                <a:ext uri="{FF2B5EF4-FFF2-40B4-BE49-F238E27FC236}">
                  <a16:creationId xmlns:a16="http://schemas.microsoft.com/office/drawing/2014/main" id="{610F5483-48D5-4A9D-55C1-585E5BE34500}"/>
                </a:ext>
              </a:extLst>
            </p:cNvPr>
            <p:cNvGrpSpPr/>
            <p:nvPr/>
          </p:nvGrpSpPr>
          <p:grpSpPr>
            <a:xfrm>
              <a:off x="3199254" y="4550222"/>
              <a:ext cx="546066" cy="314093"/>
              <a:chOff x="3199254" y="4550222"/>
              <a:chExt cx="546066" cy="314093"/>
            </a:xfrm>
            <a:solidFill>
              <a:srgbClr val="A6C498"/>
            </a:solidFill>
          </p:grpSpPr>
          <p:sp>
            <p:nvSpPr>
              <p:cNvPr id="294" name="Freeform: Shape 293">
                <a:extLst>
                  <a:ext uri="{FF2B5EF4-FFF2-40B4-BE49-F238E27FC236}">
                    <a16:creationId xmlns:a16="http://schemas.microsoft.com/office/drawing/2014/main" id="{727E00D5-CAE7-5827-29E2-F405E40BDB6D}"/>
                  </a:ext>
                </a:extLst>
              </p:cNvPr>
              <p:cNvSpPr/>
              <p:nvPr/>
            </p:nvSpPr>
            <p:spPr>
              <a:xfrm>
                <a:off x="3475973" y="4597371"/>
                <a:ext cx="269347" cy="266944"/>
              </a:xfrm>
              <a:custGeom>
                <a:avLst/>
                <a:gdLst>
                  <a:gd name="connsiteX0" fmla="*/ 266466 w 269347"/>
                  <a:gd name="connsiteY0" fmla="*/ 2861 h 266944"/>
                  <a:gd name="connsiteX1" fmla="*/ 5233 w 269347"/>
                  <a:gd name="connsiteY1" fmla="*/ 261751 h 266944"/>
                  <a:gd name="connsiteX2" fmla="*/ 266466 w 269347"/>
                  <a:gd name="connsiteY2" fmla="*/ 2861 h 266944"/>
                </a:gdLst>
                <a:ahLst/>
                <a:cxnLst>
                  <a:cxn ang="0">
                    <a:pos x="connsiteX0" y="connsiteY0"/>
                  </a:cxn>
                  <a:cxn ang="0">
                    <a:pos x="connsiteX1" y="connsiteY1"/>
                  </a:cxn>
                  <a:cxn ang="0">
                    <a:pos x="connsiteX2" y="connsiteY2"/>
                  </a:cxn>
                </a:cxnLst>
                <a:rect l="l" t="t" r="r" b="b"/>
                <a:pathLst>
                  <a:path w="269347" h="266944">
                    <a:moveTo>
                      <a:pt x="266466" y="2861"/>
                    </a:moveTo>
                    <a:cubicBezTo>
                      <a:pt x="266466" y="2861"/>
                      <a:pt x="-43687" y="-46174"/>
                      <a:pt x="5233" y="261751"/>
                    </a:cubicBezTo>
                    <a:cubicBezTo>
                      <a:pt x="315901" y="310271"/>
                      <a:pt x="266466" y="2861"/>
                      <a:pt x="266466" y="2861"/>
                    </a:cubicBezTo>
                    <a:close/>
                  </a:path>
                </a:pathLst>
              </a:custGeom>
              <a:solidFill>
                <a:srgbClr val="A6C498"/>
              </a:solidFill>
              <a:ln w="571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AACA315A-2106-D60D-B445-9F5FB6F28104}"/>
                  </a:ext>
                </a:extLst>
              </p:cNvPr>
              <p:cNvSpPr/>
              <p:nvPr/>
            </p:nvSpPr>
            <p:spPr>
              <a:xfrm>
                <a:off x="3199254" y="4550222"/>
                <a:ext cx="269354" cy="266944"/>
              </a:xfrm>
              <a:custGeom>
                <a:avLst/>
                <a:gdLst>
                  <a:gd name="connsiteX0" fmla="*/ 2889 w 269354"/>
                  <a:gd name="connsiteY0" fmla="*/ 2861 h 266944"/>
                  <a:gd name="connsiteX1" fmla="*/ 264122 w 269354"/>
                  <a:gd name="connsiteY1" fmla="*/ 261751 h 266944"/>
                  <a:gd name="connsiteX2" fmla="*/ 2889 w 269354"/>
                  <a:gd name="connsiteY2" fmla="*/ 2861 h 266944"/>
                </a:gdLst>
                <a:ahLst/>
                <a:cxnLst>
                  <a:cxn ang="0">
                    <a:pos x="connsiteX0" y="connsiteY0"/>
                  </a:cxn>
                  <a:cxn ang="0">
                    <a:pos x="connsiteX1" y="connsiteY1"/>
                  </a:cxn>
                  <a:cxn ang="0">
                    <a:pos x="connsiteX2" y="connsiteY2"/>
                  </a:cxn>
                </a:cxnLst>
                <a:rect l="l" t="t" r="r" b="b"/>
                <a:pathLst>
                  <a:path w="269354" h="266944">
                    <a:moveTo>
                      <a:pt x="2889" y="2861"/>
                    </a:moveTo>
                    <a:cubicBezTo>
                      <a:pt x="2889" y="2861"/>
                      <a:pt x="313042" y="-46174"/>
                      <a:pt x="264122" y="261751"/>
                    </a:cubicBezTo>
                    <a:cubicBezTo>
                      <a:pt x="-46603" y="310271"/>
                      <a:pt x="2889" y="2861"/>
                      <a:pt x="2889" y="2861"/>
                    </a:cubicBezTo>
                    <a:close/>
                  </a:path>
                </a:pathLst>
              </a:custGeom>
              <a:solidFill>
                <a:srgbClr val="A6C498"/>
              </a:solidFill>
              <a:ln w="5715" cap="flat">
                <a:noFill/>
                <a:prstDash val="solid"/>
                <a:miter/>
              </a:ln>
            </p:spPr>
            <p:txBody>
              <a:bodyPr rtlCol="0" anchor="ctr"/>
              <a:lstStyle/>
              <a:p>
                <a:endParaRPr lang="en-US"/>
              </a:p>
            </p:txBody>
          </p:sp>
        </p:grpSp>
        <p:grpSp>
          <p:nvGrpSpPr>
            <p:cNvPr id="296" name="Graphic 3">
              <a:extLst>
                <a:ext uri="{FF2B5EF4-FFF2-40B4-BE49-F238E27FC236}">
                  <a16:creationId xmlns:a16="http://schemas.microsoft.com/office/drawing/2014/main" id="{7B2F5AAC-2440-132C-F42C-5472022B7F86}"/>
                </a:ext>
              </a:extLst>
            </p:cNvPr>
            <p:cNvGrpSpPr/>
            <p:nvPr/>
          </p:nvGrpSpPr>
          <p:grpSpPr>
            <a:xfrm>
              <a:off x="3104153" y="4566718"/>
              <a:ext cx="696178" cy="655298"/>
              <a:chOff x="3104153" y="4566718"/>
              <a:chExt cx="696178" cy="655298"/>
            </a:xfrm>
            <a:noFill/>
          </p:grpSpPr>
          <p:grpSp>
            <p:nvGrpSpPr>
              <p:cNvPr id="297" name="Graphic 3">
                <a:extLst>
                  <a:ext uri="{FF2B5EF4-FFF2-40B4-BE49-F238E27FC236}">
                    <a16:creationId xmlns:a16="http://schemas.microsoft.com/office/drawing/2014/main" id="{76A18BDF-2601-DA5C-5B48-B37192632FAD}"/>
                  </a:ext>
                </a:extLst>
              </p:cNvPr>
              <p:cNvGrpSpPr/>
              <p:nvPr/>
            </p:nvGrpSpPr>
            <p:grpSpPr>
              <a:xfrm>
                <a:off x="3172345" y="4566718"/>
                <a:ext cx="559781" cy="428419"/>
                <a:chOff x="3172345" y="4566718"/>
                <a:chExt cx="559781" cy="428419"/>
              </a:xfrm>
              <a:noFill/>
            </p:grpSpPr>
            <p:grpSp>
              <p:nvGrpSpPr>
                <p:cNvPr id="298" name="Graphic 3">
                  <a:extLst>
                    <a:ext uri="{FF2B5EF4-FFF2-40B4-BE49-F238E27FC236}">
                      <a16:creationId xmlns:a16="http://schemas.microsoft.com/office/drawing/2014/main" id="{CB351757-402D-4B16-CCF7-FAD6EDD0D838}"/>
                    </a:ext>
                  </a:extLst>
                </p:cNvPr>
                <p:cNvGrpSpPr/>
                <p:nvPr/>
              </p:nvGrpSpPr>
              <p:grpSpPr>
                <a:xfrm>
                  <a:off x="3452228" y="4566718"/>
                  <a:ext cx="279897" cy="279890"/>
                  <a:chOff x="3452228" y="4566718"/>
                  <a:chExt cx="279897" cy="279890"/>
                </a:xfrm>
                <a:noFill/>
              </p:grpSpPr>
              <p:sp>
                <p:nvSpPr>
                  <p:cNvPr id="299" name="Freeform: Shape 298">
                    <a:extLst>
                      <a:ext uri="{FF2B5EF4-FFF2-40B4-BE49-F238E27FC236}">
                        <a16:creationId xmlns:a16="http://schemas.microsoft.com/office/drawing/2014/main" id="{D1CCB159-2275-C925-095D-21E408CE97E2}"/>
                      </a:ext>
                    </a:extLst>
                  </p:cNvPr>
                  <p:cNvSpPr/>
                  <p:nvPr/>
                </p:nvSpPr>
                <p:spPr>
                  <a:xfrm>
                    <a:off x="3452228" y="4566718"/>
                    <a:ext cx="279897" cy="279890"/>
                  </a:xfrm>
                  <a:custGeom>
                    <a:avLst/>
                    <a:gdLst>
                      <a:gd name="connsiteX0" fmla="*/ 276895 w 279897"/>
                      <a:gd name="connsiteY0" fmla="*/ 2995 h 279890"/>
                      <a:gd name="connsiteX1" fmla="*/ 5433 w 279897"/>
                      <a:gd name="connsiteY1" fmla="*/ 274457 h 279890"/>
                      <a:gd name="connsiteX2" fmla="*/ 276895 w 279897"/>
                      <a:gd name="connsiteY2" fmla="*/ 2995 h 279890"/>
                    </a:gdLst>
                    <a:ahLst/>
                    <a:cxnLst>
                      <a:cxn ang="0">
                        <a:pos x="connsiteX0" y="connsiteY0"/>
                      </a:cxn>
                      <a:cxn ang="0">
                        <a:pos x="connsiteX1" y="connsiteY1"/>
                      </a:cxn>
                      <a:cxn ang="0">
                        <a:pos x="connsiteX2" y="connsiteY2"/>
                      </a:cxn>
                    </a:cxnLst>
                    <a:rect l="l" t="t" r="r" b="b"/>
                    <a:pathLst>
                      <a:path w="279897" h="279890">
                        <a:moveTo>
                          <a:pt x="276895" y="2995"/>
                        </a:moveTo>
                        <a:cubicBezTo>
                          <a:pt x="276895" y="2995"/>
                          <a:pt x="-45374" y="-48383"/>
                          <a:pt x="5433" y="274457"/>
                        </a:cubicBezTo>
                        <a:cubicBezTo>
                          <a:pt x="328330" y="325264"/>
                          <a:pt x="276895" y="2995"/>
                          <a:pt x="276895" y="2995"/>
                        </a:cubicBezTo>
                        <a:close/>
                      </a:path>
                    </a:pathLst>
                  </a:custGeom>
                  <a:noFill/>
                  <a:ln w="25525" cap="rnd">
                    <a:solidFill>
                      <a:srgbClr val="414042"/>
                    </a:solidFill>
                    <a:prstDash val="solid"/>
                    <a:round/>
                  </a:ln>
                </p:spPr>
                <p:txBody>
                  <a:bodyPr rtlCol="0" anchor="ctr"/>
                  <a:lstStyle/>
                  <a:p>
                    <a:endParaRPr lang="en-US"/>
                  </a:p>
                </p:txBody>
              </p:sp>
              <p:sp>
                <p:nvSpPr>
                  <p:cNvPr id="300" name="Freeform: Shape 299">
                    <a:extLst>
                      <a:ext uri="{FF2B5EF4-FFF2-40B4-BE49-F238E27FC236}">
                        <a16:creationId xmlns:a16="http://schemas.microsoft.com/office/drawing/2014/main" id="{080C23DB-0E0B-50FA-A974-CFDE90C2DC7B}"/>
                      </a:ext>
                    </a:extLst>
                  </p:cNvPr>
                  <p:cNvSpPr/>
                  <p:nvPr/>
                </p:nvSpPr>
                <p:spPr>
                  <a:xfrm>
                    <a:off x="3457718" y="4653895"/>
                    <a:ext cx="187223" cy="187223"/>
                  </a:xfrm>
                  <a:custGeom>
                    <a:avLst/>
                    <a:gdLst>
                      <a:gd name="connsiteX0" fmla="*/ 187223 w 187223"/>
                      <a:gd name="connsiteY0" fmla="*/ 0 h 187223"/>
                      <a:gd name="connsiteX1" fmla="*/ 0 w 187223"/>
                      <a:gd name="connsiteY1" fmla="*/ 187224 h 187223"/>
                    </a:gdLst>
                    <a:ahLst/>
                    <a:cxnLst>
                      <a:cxn ang="0">
                        <a:pos x="connsiteX0" y="connsiteY0"/>
                      </a:cxn>
                      <a:cxn ang="0">
                        <a:pos x="connsiteX1" y="connsiteY1"/>
                      </a:cxn>
                    </a:cxnLst>
                    <a:rect l="l" t="t" r="r" b="b"/>
                    <a:pathLst>
                      <a:path w="187223" h="187223">
                        <a:moveTo>
                          <a:pt x="187223" y="0"/>
                        </a:moveTo>
                        <a:lnTo>
                          <a:pt x="0" y="187224"/>
                        </a:lnTo>
                      </a:path>
                    </a:pathLst>
                  </a:custGeom>
                  <a:ln w="25525" cap="rnd">
                    <a:solidFill>
                      <a:srgbClr val="414042"/>
                    </a:solidFill>
                    <a:prstDash val="solid"/>
                    <a:round/>
                  </a:ln>
                </p:spPr>
                <p:txBody>
                  <a:bodyPr rtlCol="0" anchor="ctr"/>
                  <a:lstStyle/>
                  <a:p>
                    <a:endParaRPr lang="en-US"/>
                  </a:p>
                </p:txBody>
              </p:sp>
            </p:grpSp>
            <p:grpSp>
              <p:nvGrpSpPr>
                <p:cNvPr id="301" name="Graphic 3">
                  <a:extLst>
                    <a:ext uri="{FF2B5EF4-FFF2-40B4-BE49-F238E27FC236}">
                      <a16:creationId xmlns:a16="http://schemas.microsoft.com/office/drawing/2014/main" id="{D8A0387C-85D0-C7AE-0354-8DDD717F6929}"/>
                    </a:ext>
                  </a:extLst>
                </p:cNvPr>
                <p:cNvGrpSpPr/>
                <p:nvPr/>
              </p:nvGrpSpPr>
              <p:grpSpPr>
                <a:xfrm>
                  <a:off x="3172345" y="4566718"/>
                  <a:ext cx="279890" cy="279890"/>
                  <a:chOff x="3172345" y="4566718"/>
                  <a:chExt cx="279890" cy="279890"/>
                </a:xfrm>
                <a:noFill/>
              </p:grpSpPr>
              <p:sp>
                <p:nvSpPr>
                  <p:cNvPr id="302" name="Freeform: Shape 301">
                    <a:extLst>
                      <a:ext uri="{FF2B5EF4-FFF2-40B4-BE49-F238E27FC236}">
                        <a16:creationId xmlns:a16="http://schemas.microsoft.com/office/drawing/2014/main" id="{429DFAA6-FD0D-0621-DD72-C661E93CDC2A}"/>
                      </a:ext>
                    </a:extLst>
                  </p:cNvPr>
                  <p:cNvSpPr/>
                  <p:nvPr/>
                </p:nvSpPr>
                <p:spPr>
                  <a:xfrm>
                    <a:off x="3172345" y="4566718"/>
                    <a:ext cx="279890" cy="279890"/>
                  </a:xfrm>
                  <a:custGeom>
                    <a:avLst/>
                    <a:gdLst>
                      <a:gd name="connsiteX0" fmla="*/ 2995 w 279890"/>
                      <a:gd name="connsiteY0" fmla="*/ 2995 h 279890"/>
                      <a:gd name="connsiteX1" fmla="*/ 274458 w 279890"/>
                      <a:gd name="connsiteY1" fmla="*/ 274457 h 279890"/>
                      <a:gd name="connsiteX2" fmla="*/ 2995 w 279890"/>
                      <a:gd name="connsiteY2" fmla="*/ 2995 h 279890"/>
                    </a:gdLst>
                    <a:ahLst/>
                    <a:cxnLst>
                      <a:cxn ang="0">
                        <a:pos x="connsiteX0" y="connsiteY0"/>
                      </a:cxn>
                      <a:cxn ang="0">
                        <a:pos x="connsiteX1" y="connsiteY1"/>
                      </a:cxn>
                      <a:cxn ang="0">
                        <a:pos x="connsiteX2" y="connsiteY2"/>
                      </a:cxn>
                    </a:cxnLst>
                    <a:rect l="l" t="t" r="r" b="b"/>
                    <a:pathLst>
                      <a:path w="279890" h="279890">
                        <a:moveTo>
                          <a:pt x="2995" y="2995"/>
                        </a:moveTo>
                        <a:cubicBezTo>
                          <a:pt x="2995" y="2995"/>
                          <a:pt x="325264" y="-48383"/>
                          <a:pt x="274458" y="274457"/>
                        </a:cubicBezTo>
                        <a:cubicBezTo>
                          <a:pt x="-48383" y="325264"/>
                          <a:pt x="2995" y="2995"/>
                          <a:pt x="2995" y="2995"/>
                        </a:cubicBezTo>
                        <a:close/>
                      </a:path>
                    </a:pathLst>
                  </a:custGeom>
                  <a:noFill/>
                  <a:ln w="25525" cap="rnd">
                    <a:solidFill>
                      <a:srgbClr val="414042"/>
                    </a:solidFill>
                    <a:prstDash val="solid"/>
                    <a:round/>
                  </a:ln>
                </p:spPr>
                <p:txBody>
                  <a:bodyPr rtlCol="0" anchor="ctr"/>
                  <a:lstStyle/>
                  <a:p>
                    <a:endParaRPr lang="en-US"/>
                  </a:p>
                </p:txBody>
              </p:sp>
              <p:sp>
                <p:nvSpPr>
                  <p:cNvPr id="303" name="Freeform: Shape 302">
                    <a:extLst>
                      <a:ext uri="{FF2B5EF4-FFF2-40B4-BE49-F238E27FC236}">
                        <a16:creationId xmlns:a16="http://schemas.microsoft.com/office/drawing/2014/main" id="{D70B5EC7-C51C-740B-5CAB-E410B11421EA}"/>
                      </a:ext>
                    </a:extLst>
                  </p:cNvPr>
                  <p:cNvSpPr/>
                  <p:nvPr/>
                </p:nvSpPr>
                <p:spPr>
                  <a:xfrm>
                    <a:off x="3270494" y="4664811"/>
                    <a:ext cx="176307" cy="176307"/>
                  </a:xfrm>
                  <a:custGeom>
                    <a:avLst/>
                    <a:gdLst>
                      <a:gd name="connsiteX0" fmla="*/ 0 w 176307"/>
                      <a:gd name="connsiteY0" fmla="*/ 0 h 176307"/>
                      <a:gd name="connsiteX1" fmla="*/ 176308 w 176307"/>
                      <a:gd name="connsiteY1" fmla="*/ 176308 h 176307"/>
                    </a:gdLst>
                    <a:ahLst/>
                    <a:cxnLst>
                      <a:cxn ang="0">
                        <a:pos x="connsiteX0" y="connsiteY0"/>
                      </a:cxn>
                      <a:cxn ang="0">
                        <a:pos x="connsiteX1" y="connsiteY1"/>
                      </a:cxn>
                    </a:cxnLst>
                    <a:rect l="l" t="t" r="r" b="b"/>
                    <a:pathLst>
                      <a:path w="176307" h="176307">
                        <a:moveTo>
                          <a:pt x="0" y="0"/>
                        </a:moveTo>
                        <a:lnTo>
                          <a:pt x="176308" y="176308"/>
                        </a:lnTo>
                      </a:path>
                    </a:pathLst>
                  </a:custGeom>
                  <a:ln w="25525" cap="rnd">
                    <a:solidFill>
                      <a:srgbClr val="414042"/>
                    </a:solidFill>
                    <a:prstDash val="solid"/>
                    <a:round/>
                  </a:ln>
                </p:spPr>
                <p:txBody>
                  <a:bodyPr rtlCol="0" anchor="ctr"/>
                  <a:lstStyle/>
                  <a:p>
                    <a:endParaRPr lang="en-US"/>
                  </a:p>
                </p:txBody>
              </p:sp>
            </p:grpSp>
            <p:sp>
              <p:nvSpPr>
                <p:cNvPr id="304" name="Freeform: Shape 303">
                  <a:extLst>
                    <a:ext uri="{FF2B5EF4-FFF2-40B4-BE49-F238E27FC236}">
                      <a16:creationId xmlns:a16="http://schemas.microsoft.com/office/drawing/2014/main" id="{56358415-85FE-457A-8E42-9312D0B45561}"/>
                    </a:ext>
                  </a:extLst>
                </p:cNvPr>
                <p:cNvSpPr/>
                <p:nvPr/>
              </p:nvSpPr>
              <p:spPr>
                <a:xfrm>
                  <a:off x="3428857" y="4835404"/>
                  <a:ext cx="43548" cy="159733"/>
                </a:xfrm>
                <a:custGeom>
                  <a:avLst/>
                  <a:gdLst>
                    <a:gd name="connsiteX0" fmla="*/ 43548 w 43548"/>
                    <a:gd name="connsiteY0" fmla="*/ 142875 h 159733"/>
                    <a:gd name="connsiteX1" fmla="*/ 30804 w 43548"/>
                    <a:gd name="connsiteY1" fmla="*/ 0 h 159733"/>
                    <a:gd name="connsiteX2" fmla="*/ 16002 w 43548"/>
                    <a:gd name="connsiteY2" fmla="*/ 0 h 159733"/>
                    <a:gd name="connsiteX3" fmla="*/ 0 w 43548"/>
                    <a:gd name="connsiteY3" fmla="*/ 159734 h 159733"/>
                    <a:gd name="connsiteX4" fmla="*/ 43548 w 43548"/>
                    <a:gd name="connsiteY4" fmla="*/ 142875 h 159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548" h="159733">
                      <a:moveTo>
                        <a:pt x="43548" y="142875"/>
                      </a:moveTo>
                      <a:cubicBezTo>
                        <a:pt x="38291" y="112871"/>
                        <a:pt x="32918" y="67037"/>
                        <a:pt x="30804" y="0"/>
                      </a:cubicBezTo>
                      <a:lnTo>
                        <a:pt x="16002" y="0"/>
                      </a:lnTo>
                      <a:cubicBezTo>
                        <a:pt x="13487" y="81153"/>
                        <a:pt x="6115" y="131216"/>
                        <a:pt x="0" y="159734"/>
                      </a:cubicBezTo>
                      <a:cubicBezTo>
                        <a:pt x="0" y="159734"/>
                        <a:pt x="26232" y="151790"/>
                        <a:pt x="43548" y="142875"/>
                      </a:cubicBezTo>
                      <a:close/>
                    </a:path>
                  </a:pathLst>
                </a:custGeom>
                <a:noFill/>
                <a:ln w="25525" cap="rnd">
                  <a:solidFill>
                    <a:srgbClr val="414042"/>
                  </a:solidFill>
                  <a:prstDash val="solid"/>
                  <a:round/>
                </a:ln>
              </p:spPr>
              <p:txBody>
                <a:bodyPr rtlCol="0" anchor="ctr"/>
                <a:lstStyle/>
                <a:p>
                  <a:endParaRPr lang="en-US"/>
                </a:p>
              </p:txBody>
            </p:sp>
          </p:grpSp>
          <p:grpSp>
            <p:nvGrpSpPr>
              <p:cNvPr id="305" name="Graphic 3">
                <a:extLst>
                  <a:ext uri="{FF2B5EF4-FFF2-40B4-BE49-F238E27FC236}">
                    <a16:creationId xmlns:a16="http://schemas.microsoft.com/office/drawing/2014/main" id="{F763D24E-B814-A0BA-012D-351271DD8E98}"/>
                  </a:ext>
                </a:extLst>
              </p:cNvPr>
              <p:cNvGrpSpPr/>
              <p:nvPr/>
            </p:nvGrpSpPr>
            <p:grpSpPr>
              <a:xfrm>
                <a:off x="3104153" y="4898407"/>
                <a:ext cx="696178" cy="323609"/>
                <a:chOff x="3104153" y="4898407"/>
                <a:chExt cx="696178" cy="323609"/>
              </a:xfrm>
              <a:noFill/>
            </p:grpSpPr>
            <p:sp>
              <p:nvSpPr>
                <p:cNvPr id="306" name="Freeform: Shape 305">
                  <a:extLst>
                    <a:ext uri="{FF2B5EF4-FFF2-40B4-BE49-F238E27FC236}">
                      <a16:creationId xmlns:a16="http://schemas.microsoft.com/office/drawing/2014/main" id="{4ECFD783-CA15-2C4B-6BE4-35F512AF4A9C}"/>
                    </a:ext>
                  </a:extLst>
                </p:cNvPr>
                <p:cNvSpPr/>
                <p:nvPr/>
              </p:nvSpPr>
              <p:spPr>
                <a:xfrm>
                  <a:off x="3104153" y="4898407"/>
                  <a:ext cx="696178" cy="323609"/>
                </a:xfrm>
                <a:custGeom>
                  <a:avLst/>
                  <a:gdLst>
                    <a:gd name="connsiteX0" fmla="*/ 201831 w 696178"/>
                    <a:gd name="connsiteY0" fmla="*/ 143194 h 323609"/>
                    <a:gd name="connsiteX1" fmla="*/ 99190 w 696178"/>
                    <a:gd name="connsiteY1" fmla="*/ 81129 h 323609"/>
                    <a:gd name="connsiteX2" fmla="*/ 5750 w 696178"/>
                    <a:gd name="connsiteY2" fmla="*/ 103303 h 323609"/>
                    <a:gd name="connsiteX3" fmla="*/ 5750 w 696178"/>
                    <a:gd name="connsiteY3" fmla="*/ 103303 h 323609"/>
                    <a:gd name="connsiteX4" fmla="*/ 18437 w 696178"/>
                    <a:gd name="connsiteY4" fmla="*/ 156625 h 323609"/>
                    <a:gd name="connsiteX5" fmla="*/ 104848 w 696178"/>
                    <a:gd name="connsiteY5" fmla="*/ 210060 h 323609"/>
                    <a:gd name="connsiteX6" fmla="*/ 219376 w 696178"/>
                    <a:gd name="connsiteY6" fmla="*/ 280583 h 323609"/>
                    <a:gd name="connsiteX7" fmla="*/ 513470 w 696178"/>
                    <a:gd name="connsiteY7" fmla="*/ 293442 h 323609"/>
                    <a:gd name="connsiteX8" fmla="*/ 696179 w 696178"/>
                    <a:gd name="connsiteY8" fmla="*/ 262009 h 323609"/>
                    <a:gd name="connsiteX9" fmla="*/ 696179 w 696178"/>
                    <a:gd name="connsiteY9" fmla="*/ 58212 h 323609"/>
                    <a:gd name="connsiteX10" fmla="*/ 618626 w 696178"/>
                    <a:gd name="connsiteY10" fmla="*/ 15235 h 323609"/>
                    <a:gd name="connsiteX11" fmla="*/ 421459 w 696178"/>
                    <a:gd name="connsiteY11" fmla="*/ 49068 h 323609"/>
                    <a:gd name="connsiteX12" fmla="*/ 294700 w 696178"/>
                    <a:gd name="connsiteY12" fmla="*/ 104104 h 323609"/>
                    <a:gd name="connsiteX13" fmla="*/ 237264 w 696178"/>
                    <a:gd name="connsiteY13" fmla="*/ 114733 h 323609"/>
                    <a:gd name="connsiteX14" fmla="*/ 194459 w 696178"/>
                    <a:gd name="connsiteY14" fmla="*/ 162340 h 323609"/>
                    <a:gd name="connsiteX15" fmla="*/ 211433 w 696178"/>
                    <a:gd name="connsiteY15" fmla="*/ 207488 h 323609"/>
                    <a:gd name="connsiteX16" fmla="*/ 278755 w 696178"/>
                    <a:gd name="connsiteY16" fmla="*/ 212974 h 323609"/>
                    <a:gd name="connsiteX17" fmla="*/ 427974 w 696178"/>
                    <a:gd name="connsiteY17" fmla="*/ 173483 h 323609"/>
                    <a:gd name="connsiteX18" fmla="*/ 429860 w 696178"/>
                    <a:gd name="connsiteY18" fmla="*/ 172741 h 323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96178" h="323609">
                      <a:moveTo>
                        <a:pt x="201831" y="143194"/>
                      </a:moveTo>
                      <a:lnTo>
                        <a:pt x="99190" y="81129"/>
                      </a:lnTo>
                      <a:cubicBezTo>
                        <a:pt x="67243" y="61470"/>
                        <a:pt x="25409" y="71414"/>
                        <a:pt x="5750" y="103303"/>
                      </a:cubicBezTo>
                      <a:lnTo>
                        <a:pt x="5750" y="103303"/>
                      </a:lnTo>
                      <a:cubicBezTo>
                        <a:pt x="-5452" y="121534"/>
                        <a:pt x="206" y="145366"/>
                        <a:pt x="18437" y="156625"/>
                      </a:cubicBezTo>
                      <a:lnTo>
                        <a:pt x="104848" y="210060"/>
                      </a:lnTo>
                      <a:lnTo>
                        <a:pt x="219376" y="280583"/>
                      </a:lnTo>
                      <a:cubicBezTo>
                        <a:pt x="307159" y="334647"/>
                        <a:pt x="427574" y="336418"/>
                        <a:pt x="513470" y="293442"/>
                      </a:cubicBezTo>
                      <a:cubicBezTo>
                        <a:pt x="513470" y="293442"/>
                        <a:pt x="594281" y="248293"/>
                        <a:pt x="696179" y="262009"/>
                      </a:cubicBezTo>
                      <a:lnTo>
                        <a:pt x="696179" y="58212"/>
                      </a:lnTo>
                      <a:lnTo>
                        <a:pt x="618626" y="15235"/>
                      </a:lnTo>
                      <a:cubicBezTo>
                        <a:pt x="532044" y="-33114"/>
                        <a:pt x="421459" y="49068"/>
                        <a:pt x="421459" y="49068"/>
                      </a:cubicBezTo>
                      <a:cubicBezTo>
                        <a:pt x="379339" y="76843"/>
                        <a:pt x="343735" y="94731"/>
                        <a:pt x="294700" y="104104"/>
                      </a:cubicBezTo>
                      <a:cubicBezTo>
                        <a:pt x="276469" y="107590"/>
                        <a:pt x="253952" y="107304"/>
                        <a:pt x="237264" y="114733"/>
                      </a:cubicBezTo>
                      <a:cubicBezTo>
                        <a:pt x="216519" y="123935"/>
                        <a:pt x="199717" y="139651"/>
                        <a:pt x="194459" y="162340"/>
                      </a:cubicBezTo>
                      <a:cubicBezTo>
                        <a:pt x="190801" y="178284"/>
                        <a:pt x="197717" y="198230"/>
                        <a:pt x="211433" y="207488"/>
                      </a:cubicBezTo>
                      <a:cubicBezTo>
                        <a:pt x="230063" y="220061"/>
                        <a:pt x="258067" y="215660"/>
                        <a:pt x="278755" y="212974"/>
                      </a:cubicBezTo>
                      <a:cubicBezTo>
                        <a:pt x="329905" y="206402"/>
                        <a:pt x="380139" y="192515"/>
                        <a:pt x="427974" y="173483"/>
                      </a:cubicBezTo>
                      <a:cubicBezTo>
                        <a:pt x="428603" y="173255"/>
                        <a:pt x="429231" y="172969"/>
                        <a:pt x="429860" y="172741"/>
                      </a:cubicBezTo>
                    </a:path>
                  </a:pathLst>
                </a:custGeom>
                <a:noFill/>
                <a:ln w="25525" cap="rnd">
                  <a:solidFill>
                    <a:srgbClr val="414042"/>
                  </a:solidFill>
                  <a:prstDash val="solid"/>
                  <a:round/>
                </a:ln>
              </p:spPr>
              <p:txBody>
                <a:bodyPr rtlCol="0" anchor="ctr"/>
                <a:lstStyle/>
                <a:p>
                  <a:endParaRPr lang="en-US"/>
                </a:p>
              </p:txBody>
            </p:sp>
            <p:sp>
              <p:nvSpPr>
                <p:cNvPr id="307" name="Freeform: Shape 306">
                  <a:extLst>
                    <a:ext uri="{FF2B5EF4-FFF2-40B4-BE49-F238E27FC236}">
                      <a16:creationId xmlns:a16="http://schemas.microsoft.com/office/drawing/2014/main" id="{F2958519-B888-8954-7548-7A705805077B}"/>
                    </a:ext>
                  </a:extLst>
                </p:cNvPr>
                <p:cNvSpPr/>
                <p:nvPr/>
              </p:nvSpPr>
              <p:spPr>
                <a:xfrm>
                  <a:off x="3148879" y="4936946"/>
                  <a:ext cx="197110" cy="74250"/>
                </a:xfrm>
                <a:custGeom>
                  <a:avLst/>
                  <a:gdLst>
                    <a:gd name="connsiteX0" fmla="*/ 197110 w 197110"/>
                    <a:gd name="connsiteY0" fmla="*/ 74251 h 74250"/>
                    <a:gd name="connsiteX1" fmla="*/ 85668 w 197110"/>
                    <a:gd name="connsiteY1" fmla="*/ 8929 h 74250"/>
                    <a:gd name="connsiteX2" fmla="*/ 3029 w 197110"/>
                    <a:gd name="connsiteY2" fmla="*/ 28531 h 74250"/>
                    <a:gd name="connsiteX3" fmla="*/ 0 w 197110"/>
                    <a:gd name="connsiteY3" fmla="*/ 35103 h 74250"/>
                  </a:gdLst>
                  <a:ahLst/>
                  <a:cxnLst>
                    <a:cxn ang="0">
                      <a:pos x="connsiteX0" y="connsiteY0"/>
                    </a:cxn>
                    <a:cxn ang="0">
                      <a:pos x="connsiteX1" y="connsiteY1"/>
                    </a:cxn>
                    <a:cxn ang="0">
                      <a:pos x="connsiteX2" y="connsiteY2"/>
                    </a:cxn>
                    <a:cxn ang="0">
                      <a:pos x="connsiteX3" y="connsiteY3"/>
                    </a:cxn>
                  </a:cxnLst>
                  <a:rect l="l" t="t" r="r" b="b"/>
                  <a:pathLst>
                    <a:path w="197110" h="74250">
                      <a:moveTo>
                        <a:pt x="197110" y="74251"/>
                      </a:moveTo>
                      <a:lnTo>
                        <a:pt x="85668" y="8929"/>
                      </a:lnTo>
                      <a:cubicBezTo>
                        <a:pt x="57436" y="-8445"/>
                        <a:pt x="20460" y="299"/>
                        <a:pt x="3029" y="28531"/>
                      </a:cubicBezTo>
                      <a:lnTo>
                        <a:pt x="0" y="35103"/>
                      </a:lnTo>
                    </a:path>
                  </a:pathLst>
                </a:custGeom>
                <a:noFill/>
                <a:ln w="25525" cap="rnd">
                  <a:solidFill>
                    <a:srgbClr val="414042"/>
                  </a:solidFill>
                  <a:prstDash val="solid"/>
                  <a:round/>
                </a:ln>
              </p:spPr>
              <p:txBody>
                <a:bodyPr rtlCol="0" anchor="ctr"/>
                <a:lstStyle/>
                <a:p>
                  <a:endParaRPr lang="en-US"/>
                </a:p>
              </p:txBody>
            </p:sp>
            <p:sp>
              <p:nvSpPr>
                <p:cNvPr id="308" name="Freeform: Shape 307">
                  <a:extLst>
                    <a:ext uri="{FF2B5EF4-FFF2-40B4-BE49-F238E27FC236}">
                      <a16:creationId xmlns:a16="http://schemas.microsoft.com/office/drawing/2014/main" id="{F5EFFFD6-6A30-FC40-9AC4-889467676ECC}"/>
                    </a:ext>
                  </a:extLst>
                </p:cNvPr>
                <p:cNvSpPr/>
                <p:nvPr/>
              </p:nvSpPr>
              <p:spPr>
                <a:xfrm>
                  <a:off x="3205801" y="4915976"/>
                  <a:ext cx="204654" cy="84191"/>
                </a:xfrm>
                <a:custGeom>
                  <a:avLst/>
                  <a:gdLst>
                    <a:gd name="connsiteX0" fmla="*/ 204654 w 204654"/>
                    <a:gd name="connsiteY0" fmla="*/ 84191 h 84191"/>
                    <a:gd name="connsiteX1" fmla="*/ 77153 w 204654"/>
                    <a:gd name="connsiteY1" fmla="*/ 8925 h 84191"/>
                    <a:gd name="connsiteX2" fmla="*/ 0 w 204654"/>
                    <a:gd name="connsiteY2" fmla="*/ 21041 h 84191"/>
                  </a:gdLst>
                  <a:ahLst/>
                  <a:cxnLst>
                    <a:cxn ang="0">
                      <a:pos x="connsiteX0" y="connsiteY0"/>
                    </a:cxn>
                    <a:cxn ang="0">
                      <a:pos x="connsiteX1" y="connsiteY1"/>
                    </a:cxn>
                    <a:cxn ang="0">
                      <a:pos x="connsiteX2" y="connsiteY2"/>
                    </a:cxn>
                  </a:cxnLst>
                  <a:rect l="l" t="t" r="r" b="b"/>
                  <a:pathLst>
                    <a:path w="204654" h="84191">
                      <a:moveTo>
                        <a:pt x="204654" y="84191"/>
                      </a:moveTo>
                      <a:lnTo>
                        <a:pt x="77153" y="8925"/>
                      </a:lnTo>
                      <a:cubicBezTo>
                        <a:pt x="51606" y="-6791"/>
                        <a:pt x="18917" y="-1133"/>
                        <a:pt x="0" y="21041"/>
                      </a:cubicBezTo>
                    </a:path>
                  </a:pathLst>
                </a:custGeom>
                <a:noFill/>
                <a:ln w="25525" cap="rnd">
                  <a:solidFill>
                    <a:srgbClr val="414042"/>
                  </a:solidFill>
                  <a:prstDash val="solid"/>
                  <a:round/>
                </a:ln>
              </p:spPr>
              <p:txBody>
                <a:bodyPr rtlCol="0" anchor="ctr"/>
                <a:lstStyle/>
                <a:p>
                  <a:endParaRPr lang="en-US"/>
                </a:p>
              </p:txBody>
            </p:sp>
          </p:grpSp>
        </p:grpSp>
      </p:grpSp>
      <p:grpSp>
        <p:nvGrpSpPr>
          <p:cNvPr id="309" name="Graphic 3">
            <a:extLst>
              <a:ext uri="{FF2B5EF4-FFF2-40B4-BE49-F238E27FC236}">
                <a16:creationId xmlns:a16="http://schemas.microsoft.com/office/drawing/2014/main" id="{19C489BC-5832-D549-864B-2599B08A7DDA}"/>
              </a:ext>
            </a:extLst>
          </p:cNvPr>
          <p:cNvGrpSpPr/>
          <p:nvPr/>
        </p:nvGrpSpPr>
        <p:grpSpPr>
          <a:xfrm>
            <a:off x="1632919" y="1670463"/>
            <a:ext cx="730608" cy="914699"/>
            <a:chOff x="1907581" y="2257653"/>
            <a:chExt cx="635394" cy="795494"/>
          </a:xfrm>
        </p:grpSpPr>
        <p:sp>
          <p:nvSpPr>
            <p:cNvPr id="310" name="Freeform: Shape 309">
              <a:extLst>
                <a:ext uri="{FF2B5EF4-FFF2-40B4-BE49-F238E27FC236}">
                  <a16:creationId xmlns:a16="http://schemas.microsoft.com/office/drawing/2014/main" id="{E003123F-E5C5-174E-96F1-5D17A69B074F}"/>
                </a:ext>
              </a:extLst>
            </p:cNvPr>
            <p:cNvSpPr/>
            <p:nvPr/>
          </p:nvSpPr>
          <p:spPr>
            <a:xfrm>
              <a:off x="1990163" y="2257653"/>
              <a:ext cx="446455" cy="425881"/>
            </a:xfrm>
            <a:custGeom>
              <a:avLst/>
              <a:gdLst>
                <a:gd name="connsiteX0" fmla="*/ 446456 w 446455"/>
                <a:gd name="connsiteY0" fmla="*/ 212941 h 425881"/>
                <a:gd name="connsiteX1" fmla="*/ 223228 w 446455"/>
                <a:gd name="connsiteY1" fmla="*/ 425882 h 425881"/>
                <a:gd name="connsiteX2" fmla="*/ 0 w 446455"/>
                <a:gd name="connsiteY2" fmla="*/ 212941 h 425881"/>
                <a:gd name="connsiteX3" fmla="*/ 223228 w 446455"/>
                <a:gd name="connsiteY3" fmla="*/ 0 h 425881"/>
                <a:gd name="connsiteX4" fmla="*/ 446456 w 446455"/>
                <a:gd name="connsiteY4" fmla="*/ 212941 h 425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455" h="425881">
                  <a:moveTo>
                    <a:pt x="446456" y="212941"/>
                  </a:moveTo>
                  <a:cubicBezTo>
                    <a:pt x="446456" y="330545"/>
                    <a:pt x="346513" y="425882"/>
                    <a:pt x="223228" y="425882"/>
                  </a:cubicBezTo>
                  <a:cubicBezTo>
                    <a:pt x="99943" y="425882"/>
                    <a:pt x="0" y="330545"/>
                    <a:pt x="0" y="212941"/>
                  </a:cubicBezTo>
                  <a:cubicBezTo>
                    <a:pt x="0" y="95337"/>
                    <a:pt x="99943" y="0"/>
                    <a:pt x="223228" y="0"/>
                  </a:cubicBezTo>
                  <a:cubicBezTo>
                    <a:pt x="346513" y="0"/>
                    <a:pt x="446456" y="95337"/>
                    <a:pt x="446456" y="212941"/>
                  </a:cubicBezTo>
                  <a:close/>
                </a:path>
              </a:pathLst>
            </a:custGeom>
            <a:solidFill>
              <a:srgbClr val="FFE2A9"/>
            </a:solidFill>
            <a:ln w="5715" cap="flat">
              <a:noFill/>
              <a:prstDash val="solid"/>
              <a:miter/>
            </a:ln>
          </p:spPr>
          <p:txBody>
            <a:bodyPr rtlCol="0" anchor="ctr"/>
            <a:lstStyle/>
            <a:p>
              <a:endParaRPr lang="en-US"/>
            </a:p>
          </p:txBody>
        </p:sp>
        <p:grpSp>
          <p:nvGrpSpPr>
            <p:cNvPr id="311" name="Graphic 3">
              <a:extLst>
                <a:ext uri="{FF2B5EF4-FFF2-40B4-BE49-F238E27FC236}">
                  <a16:creationId xmlns:a16="http://schemas.microsoft.com/office/drawing/2014/main" id="{D96B47CE-3FCC-C5D0-70ED-305186A05C06}"/>
                </a:ext>
              </a:extLst>
            </p:cNvPr>
            <p:cNvGrpSpPr/>
            <p:nvPr/>
          </p:nvGrpSpPr>
          <p:grpSpPr>
            <a:xfrm>
              <a:off x="1907581" y="2287928"/>
              <a:ext cx="635394" cy="765219"/>
              <a:chOff x="1907581" y="2287928"/>
              <a:chExt cx="635394" cy="765219"/>
            </a:xfrm>
            <a:noFill/>
          </p:grpSpPr>
          <p:grpSp>
            <p:nvGrpSpPr>
              <p:cNvPr id="312" name="Graphic 3">
                <a:extLst>
                  <a:ext uri="{FF2B5EF4-FFF2-40B4-BE49-F238E27FC236}">
                    <a16:creationId xmlns:a16="http://schemas.microsoft.com/office/drawing/2014/main" id="{3F294BFA-95F4-2DDF-B2AF-338A0F6A566A}"/>
                  </a:ext>
                </a:extLst>
              </p:cNvPr>
              <p:cNvGrpSpPr/>
              <p:nvPr/>
            </p:nvGrpSpPr>
            <p:grpSpPr>
              <a:xfrm>
                <a:off x="1907581" y="2757756"/>
                <a:ext cx="635394" cy="295391"/>
                <a:chOff x="1907581" y="2757756"/>
                <a:chExt cx="635394" cy="295391"/>
              </a:xfrm>
              <a:noFill/>
            </p:grpSpPr>
            <p:sp>
              <p:nvSpPr>
                <p:cNvPr id="313" name="Freeform: Shape 312">
                  <a:extLst>
                    <a:ext uri="{FF2B5EF4-FFF2-40B4-BE49-F238E27FC236}">
                      <a16:creationId xmlns:a16="http://schemas.microsoft.com/office/drawing/2014/main" id="{81453555-1045-B6B8-42DB-24A8D880964F}"/>
                    </a:ext>
                  </a:extLst>
                </p:cNvPr>
                <p:cNvSpPr/>
                <p:nvPr/>
              </p:nvSpPr>
              <p:spPr>
                <a:xfrm>
                  <a:off x="1907581" y="2757756"/>
                  <a:ext cx="635394" cy="295391"/>
                </a:xfrm>
                <a:custGeom>
                  <a:avLst/>
                  <a:gdLst>
                    <a:gd name="connsiteX0" fmla="*/ 184195 w 635394"/>
                    <a:gd name="connsiteY0" fmla="*/ 130776 h 295391"/>
                    <a:gd name="connsiteX1" fmla="*/ 90526 w 635394"/>
                    <a:gd name="connsiteY1" fmla="*/ 74083 h 295391"/>
                    <a:gd name="connsiteX2" fmla="*/ 5258 w 635394"/>
                    <a:gd name="connsiteY2" fmla="*/ 94314 h 295391"/>
                    <a:gd name="connsiteX3" fmla="*/ 5258 w 635394"/>
                    <a:gd name="connsiteY3" fmla="*/ 94314 h 295391"/>
                    <a:gd name="connsiteX4" fmla="*/ 16803 w 635394"/>
                    <a:gd name="connsiteY4" fmla="*/ 142949 h 295391"/>
                    <a:gd name="connsiteX5" fmla="*/ 95670 w 635394"/>
                    <a:gd name="connsiteY5" fmla="*/ 191698 h 295391"/>
                    <a:gd name="connsiteX6" fmla="*/ 200197 w 635394"/>
                    <a:gd name="connsiteY6" fmla="*/ 256106 h 295391"/>
                    <a:gd name="connsiteX7" fmla="*/ 468631 w 635394"/>
                    <a:gd name="connsiteY7" fmla="*/ 267822 h 295391"/>
                    <a:gd name="connsiteX8" fmla="*/ 635394 w 635394"/>
                    <a:gd name="connsiteY8" fmla="*/ 239133 h 295391"/>
                    <a:gd name="connsiteX9" fmla="*/ 635394 w 635394"/>
                    <a:gd name="connsiteY9" fmla="*/ 53109 h 295391"/>
                    <a:gd name="connsiteX10" fmla="*/ 564586 w 635394"/>
                    <a:gd name="connsiteY10" fmla="*/ 13904 h 295391"/>
                    <a:gd name="connsiteX11" fmla="*/ 384620 w 635394"/>
                    <a:gd name="connsiteY11" fmla="*/ 44765 h 295391"/>
                    <a:gd name="connsiteX12" fmla="*/ 268891 w 635394"/>
                    <a:gd name="connsiteY12" fmla="*/ 95000 h 295391"/>
                    <a:gd name="connsiteX13" fmla="*/ 216485 w 635394"/>
                    <a:gd name="connsiteY13" fmla="*/ 104716 h 295391"/>
                    <a:gd name="connsiteX14" fmla="*/ 177451 w 635394"/>
                    <a:gd name="connsiteY14" fmla="*/ 148150 h 295391"/>
                    <a:gd name="connsiteX15" fmla="*/ 192939 w 635394"/>
                    <a:gd name="connsiteY15" fmla="*/ 189355 h 295391"/>
                    <a:gd name="connsiteX16" fmla="*/ 254375 w 635394"/>
                    <a:gd name="connsiteY16" fmla="*/ 194384 h 295391"/>
                    <a:gd name="connsiteX17" fmla="*/ 390564 w 635394"/>
                    <a:gd name="connsiteY17" fmla="*/ 158322 h 295391"/>
                    <a:gd name="connsiteX18" fmla="*/ 392278 w 635394"/>
                    <a:gd name="connsiteY18" fmla="*/ 157637 h 295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35394" h="295391">
                      <a:moveTo>
                        <a:pt x="184195" y="130776"/>
                      </a:moveTo>
                      <a:lnTo>
                        <a:pt x="90526" y="74083"/>
                      </a:lnTo>
                      <a:cubicBezTo>
                        <a:pt x="61380" y="56138"/>
                        <a:pt x="23204" y="65225"/>
                        <a:pt x="5258" y="94314"/>
                      </a:cubicBezTo>
                      <a:lnTo>
                        <a:pt x="5258" y="94314"/>
                      </a:lnTo>
                      <a:cubicBezTo>
                        <a:pt x="-4971" y="110945"/>
                        <a:pt x="172" y="132719"/>
                        <a:pt x="16803" y="142949"/>
                      </a:cubicBezTo>
                      <a:lnTo>
                        <a:pt x="95670" y="191698"/>
                      </a:lnTo>
                      <a:lnTo>
                        <a:pt x="200197" y="256106"/>
                      </a:lnTo>
                      <a:cubicBezTo>
                        <a:pt x="280321" y="305484"/>
                        <a:pt x="390221" y="307084"/>
                        <a:pt x="468631" y="267822"/>
                      </a:cubicBezTo>
                      <a:cubicBezTo>
                        <a:pt x="468631" y="267822"/>
                        <a:pt x="542411" y="226617"/>
                        <a:pt x="635394" y="239133"/>
                      </a:cubicBezTo>
                      <a:lnTo>
                        <a:pt x="635394" y="53109"/>
                      </a:lnTo>
                      <a:lnTo>
                        <a:pt x="564586" y="13904"/>
                      </a:lnTo>
                      <a:cubicBezTo>
                        <a:pt x="485604" y="-30215"/>
                        <a:pt x="384620" y="44765"/>
                        <a:pt x="384620" y="44765"/>
                      </a:cubicBezTo>
                      <a:cubicBezTo>
                        <a:pt x="346158" y="70083"/>
                        <a:pt x="313697" y="86428"/>
                        <a:pt x="268891" y="95000"/>
                      </a:cubicBezTo>
                      <a:cubicBezTo>
                        <a:pt x="252261" y="98143"/>
                        <a:pt x="231744" y="97915"/>
                        <a:pt x="216485" y="104716"/>
                      </a:cubicBezTo>
                      <a:cubicBezTo>
                        <a:pt x="197511" y="113117"/>
                        <a:pt x="182195" y="127461"/>
                        <a:pt x="177451" y="148150"/>
                      </a:cubicBezTo>
                      <a:cubicBezTo>
                        <a:pt x="174080" y="162723"/>
                        <a:pt x="180423" y="180897"/>
                        <a:pt x="192939" y="189355"/>
                      </a:cubicBezTo>
                      <a:cubicBezTo>
                        <a:pt x="209913" y="200842"/>
                        <a:pt x="235459" y="196784"/>
                        <a:pt x="254375" y="194384"/>
                      </a:cubicBezTo>
                      <a:cubicBezTo>
                        <a:pt x="301067" y="188383"/>
                        <a:pt x="346901" y="175696"/>
                        <a:pt x="390564" y="158322"/>
                      </a:cubicBezTo>
                      <a:cubicBezTo>
                        <a:pt x="391135" y="158094"/>
                        <a:pt x="391707" y="157865"/>
                        <a:pt x="392278" y="157637"/>
                      </a:cubicBezTo>
                    </a:path>
                  </a:pathLst>
                </a:custGeom>
                <a:noFill/>
                <a:ln w="27017" cap="rnd">
                  <a:solidFill>
                    <a:srgbClr val="414042"/>
                  </a:solidFill>
                  <a:prstDash val="solid"/>
                  <a:round/>
                </a:ln>
              </p:spPr>
              <p:txBody>
                <a:bodyPr rtlCol="0" anchor="ctr"/>
                <a:lstStyle/>
                <a:p>
                  <a:endParaRPr lang="en-US"/>
                </a:p>
              </p:txBody>
            </p:sp>
            <p:sp>
              <p:nvSpPr>
                <p:cNvPr id="314" name="Freeform: Shape 313">
                  <a:extLst>
                    <a:ext uri="{FF2B5EF4-FFF2-40B4-BE49-F238E27FC236}">
                      <a16:creationId xmlns:a16="http://schemas.microsoft.com/office/drawing/2014/main" id="{E5CAF891-7D0D-A038-7E06-E9067FEE4AF8}"/>
                    </a:ext>
                  </a:extLst>
                </p:cNvPr>
                <p:cNvSpPr/>
                <p:nvPr/>
              </p:nvSpPr>
              <p:spPr>
                <a:xfrm>
                  <a:off x="1948443" y="2793055"/>
                  <a:ext cx="179851" cy="67759"/>
                </a:xfrm>
                <a:custGeom>
                  <a:avLst/>
                  <a:gdLst>
                    <a:gd name="connsiteX0" fmla="*/ 179851 w 179851"/>
                    <a:gd name="connsiteY0" fmla="*/ 67759 h 67759"/>
                    <a:gd name="connsiteX1" fmla="*/ 78181 w 179851"/>
                    <a:gd name="connsiteY1" fmla="*/ 8152 h 67759"/>
                    <a:gd name="connsiteX2" fmla="*/ 2800 w 179851"/>
                    <a:gd name="connsiteY2" fmla="*/ 26040 h 67759"/>
                    <a:gd name="connsiteX3" fmla="*/ 0 w 179851"/>
                    <a:gd name="connsiteY3" fmla="*/ 32041 h 67759"/>
                  </a:gdLst>
                  <a:ahLst/>
                  <a:cxnLst>
                    <a:cxn ang="0">
                      <a:pos x="connsiteX0" y="connsiteY0"/>
                    </a:cxn>
                    <a:cxn ang="0">
                      <a:pos x="connsiteX1" y="connsiteY1"/>
                    </a:cxn>
                    <a:cxn ang="0">
                      <a:pos x="connsiteX2" y="connsiteY2"/>
                    </a:cxn>
                    <a:cxn ang="0">
                      <a:pos x="connsiteX3" y="connsiteY3"/>
                    </a:cxn>
                  </a:cxnLst>
                  <a:rect l="l" t="t" r="r" b="b"/>
                  <a:pathLst>
                    <a:path w="179851" h="67759">
                      <a:moveTo>
                        <a:pt x="179851" y="67759"/>
                      </a:moveTo>
                      <a:lnTo>
                        <a:pt x="78181" y="8152"/>
                      </a:lnTo>
                      <a:cubicBezTo>
                        <a:pt x="52407" y="-7736"/>
                        <a:pt x="18631" y="322"/>
                        <a:pt x="2800" y="26040"/>
                      </a:cubicBezTo>
                      <a:lnTo>
                        <a:pt x="0" y="32041"/>
                      </a:lnTo>
                    </a:path>
                  </a:pathLst>
                </a:custGeom>
                <a:noFill/>
                <a:ln w="27017" cap="rnd">
                  <a:solidFill>
                    <a:srgbClr val="414042"/>
                  </a:solidFill>
                  <a:prstDash val="solid"/>
                  <a:round/>
                </a:ln>
              </p:spPr>
              <p:txBody>
                <a:bodyPr rtlCol="0" anchor="ctr"/>
                <a:lstStyle/>
                <a:p>
                  <a:endParaRPr lang="en-US"/>
                </a:p>
              </p:txBody>
            </p:sp>
            <p:sp>
              <p:nvSpPr>
                <p:cNvPr id="315" name="Freeform: Shape 314">
                  <a:extLst>
                    <a:ext uri="{FF2B5EF4-FFF2-40B4-BE49-F238E27FC236}">
                      <a16:creationId xmlns:a16="http://schemas.microsoft.com/office/drawing/2014/main" id="{6635C345-B01B-AF13-CB42-04711539B897}"/>
                    </a:ext>
                  </a:extLst>
                </p:cNvPr>
                <p:cNvSpPr/>
                <p:nvPr/>
              </p:nvSpPr>
              <p:spPr>
                <a:xfrm>
                  <a:off x="2000221" y="2773867"/>
                  <a:ext cx="186823" cy="76831"/>
                </a:xfrm>
                <a:custGeom>
                  <a:avLst/>
                  <a:gdLst>
                    <a:gd name="connsiteX0" fmla="*/ 186823 w 186823"/>
                    <a:gd name="connsiteY0" fmla="*/ 76832 h 76831"/>
                    <a:gd name="connsiteX1" fmla="*/ 70409 w 186823"/>
                    <a:gd name="connsiteY1" fmla="*/ 8138 h 76831"/>
                    <a:gd name="connsiteX2" fmla="*/ 0 w 186823"/>
                    <a:gd name="connsiteY2" fmla="*/ 19168 h 76831"/>
                  </a:gdLst>
                  <a:ahLst/>
                  <a:cxnLst>
                    <a:cxn ang="0">
                      <a:pos x="connsiteX0" y="connsiteY0"/>
                    </a:cxn>
                    <a:cxn ang="0">
                      <a:pos x="connsiteX1" y="connsiteY1"/>
                    </a:cxn>
                    <a:cxn ang="0">
                      <a:pos x="connsiteX2" y="connsiteY2"/>
                    </a:cxn>
                  </a:cxnLst>
                  <a:rect l="l" t="t" r="r" b="b"/>
                  <a:pathLst>
                    <a:path w="186823" h="76831">
                      <a:moveTo>
                        <a:pt x="186823" y="76832"/>
                      </a:moveTo>
                      <a:lnTo>
                        <a:pt x="70409" y="8138"/>
                      </a:lnTo>
                      <a:cubicBezTo>
                        <a:pt x="47092" y="-6207"/>
                        <a:pt x="17259" y="-1006"/>
                        <a:pt x="0" y="19168"/>
                      </a:cubicBezTo>
                    </a:path>
                  </a:pathLst>
                </a:custGeom>
                <a:noFill/>
                <a:ln w="27017" cap="rnd">
                  <a:solidFill>
                    <a:srgbClr val="414042"/>
                  </a:solidFill>
                  <a:prstDash val="solid"/>
                  <a:round/>
                </a:ln>
              </p:spPr>
              <p:txBody>
                <a:bodyPr rtlCol="0" anchor="ctr"/>
                <a:lstStyle/>
                <a:p>
                  <a:endParaRPr lang="en-US"/>
                </a:p>
              </p:txBody>
            </p:sp>
          </p:grpSp>
          <p:grpSp>
            <p:nvGrpSpPr>
              <p:cNvPr id="316" name="Graphic 3">
                <a:extLst>
                  <a:ext uri="{FF2B5EF4-FFF2-40B4-BE49-F238E27FC236}">
                    <a16:creationId xmlns:a16="http://schemas.microsoft.com/office/drawing/2014/main" id="{4A760BEF-1F67-1A7C-7316-C9E200F982A7}"/>
                  </a:ext>
                </a:extLst>
              </p:cNvPr>
              <p:cNvGrpSpPr/>
              <p:nvPr/>
            </p:nvGrpSpPr>
            <p:grpSpPr>
              <a:xfrm>
                <a:off x="2019258" y="2287928"/>
                <a:ext cx="438322" cy="438322"/>
                <a:chOff x="2019258" y="2287928"/>
                <a:chExt cx="438322" cy="438322"/>
              </a:xfrm>
              <a:noFill/>
            </p:grpSpPr>
            <p:sp>
              <p:nvSpPr>
                <p:cNvPr id="317" name="Freeform: Shape 316">
                  <a:extLst>
                    <a:ext uri="{FF2B5EF4-FFF2-40B4-BE49-F238E27FC236}">
                      <a16:creationId xmlns:a16="http://schemas.microsoft.com/office/drawing/2014/main" id="{1752834B-4396-7FDE-F591-FE0B45920713}"/>
                    </a:ext>
                  </a:extLst>
                </p:cNvPr>
                <p:cNvSpPr/>
                <p:nvPr/>
              </p:nvSpPr>
              <p:spPr>
                <a:xfrm rot="-59823">
                  <a:off x="2022975" y="2291644"/>
                  <a:ext cx="430890" cy="430890"/>
                </a:xfrm>
                <a:custGeom>
                  <a:avLst/>
                  <a:gdLst>
                    <a:gd name="connsiteX0" fmla="*/ 430890 w 430890"/>
                    <a:gd name="connsiteY0" fmla="*/ 215445 h 430890"/>
                    <a:gd name="connsiteX1" fmla="*/ 215445 w 430890"/>
                    <a:gd name="connsiteY1" fmla="*/ 430890 h 430890"/>
                    <a:gd name="connsiteX2" fmla="*/ 0 w 430890"/>
                    <a:gd name="connsiteY2" fmla="*/ 215445 h 430890"/>
                    <a:gd name="connsiteX3" fmla="*/ 215445 w 430890"/>
                    <a:gd name="connsiteY3" fmla="*/ 0 h 430890"/>
                    <a:gd name="connsiteX4" fmla="*/ 430890 w 430890"/>
                    <a:gd name="connsiteY4" fmla="*/ 215445 h 430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890" h="430890">
                      <a:moveTo>
                        <a:pt x="430890" y="215445"/>
                      </a:moveTo>
                      <a:cubicBezTo>
                        <a:pt x="430890" y="334432"/>
                        <a:pt x="334432" y="430890"/>
                        <a:pt x="215445" y="430890"/>
                      </a:cubicBezTo>
                      <a:cubicBezTo>
                        <a:pt x="96458" y="430890"/>
                        <a:pt x="0" y="334432"/>
                        <a:pt x="0" y="215445"/>
                      </a:cubicBezTo>
                      <a:cubicBezTo>
                        <a:pt x="0" y="96458"/>
                        <a:pt x="96458" y="0"/>
                        <a:pt x="215445" y="0"/>
                      </a:cubicBezTo>
                      <a:cubicBezTo>
                        <a:pt x="334432" y="0"/>
                        <a:pt x="430890" y="96458"/>
                        <a:pt x="430890" y="215445"/>
                      </a:cubicBezTo>
                      <a:close/>
                    </a:path>
                  </a:pathLst>
                </a:custGeom>
                <a:noFill/>
                <a:ln w="27016" cap="rnd">
                  <a:solidFill>
                    <a:srgbClr val="414042"/>
                  </a:solidFill>
                  <a:prstDash val="solid"/>
                  <a:round/>
                </a:ln>
              </p:spPr>
              <p:txBody>
                <a:bodyPr rtlCol="0" anchor="ctr"/>
                <a:lstStyle/>
                <a:p>
                  <a:endParaRPr lang="en-US"/>
                </a:p>
              </p:txBody>
            </p:sp>
            <p:sp>
              <p:nvSpPr>
                <p:cNvPr id="318" name="Freeform: Shape 317">
                  <a:extLst>
                    <a:ext uri="{FF2B5EF4-FFF2-40B4-BE49-F238E27FC236}">
                      <a16:creationId xmlns:a16="http://schemas.microsoft.com/office/drawing/2014/main" id="{618A248F-C5F1-C97D-08F4-BE9982FF192A}"/>
                    </a:ext>
                  </a:extLst>
                </p:cNvPr>
                <p:cNvSpPr/>
                <p:nvPr/>
              </p:nvSpPr>
              <p:spPr>
                <a:xfrm>
                  <a:off x="2238423" y="2291772"/>
                  <a:ext cx="5715" cy="430911"/>
                </a:xfrm>
                <a:custGeom>
                  <a:avLst/>
                  <a:gdLst>
                    <a:gd name="connsiteX0" fmla="*/ 0 w 5715"/>
                    <a:gd name="connsiteY0" fmla="*/ 0 h 430911"/>
                    <a:gd name="connsiteX1" fmla="*/ 0 w 5715"/>
                    <a:gd name="connsiteY1" fmla="*/ 430911 h 430911"/>
                  </a:gdLst>
                  <a:ahLst/>
                  <a:cxnLst>
                    <a:cxn ang="0">
                      <a:pos x="connsiteX0" y="connsiteY0"/>
                    </a:cxn>
                    <a:cxn ang="0">
                      <a:pos x="connsiteX1" y="connsiteY1"/>
                    </a:cxn>
                  </a:cxnLst>
                  <a:rect l="l" t="t" r="r" b="b"/>
                  <a:pathLst>
                    <a:path w="5715" h="430911">
                      <a:moveTo>
                        <a:pt x="0" y="0"/>
                      </a:moveTo>
                      <a:lnTo>
                        <a:pt x="0" y="430911"/>
                      </a:lnTo>
                    </a:path>
                  </a:pathLst>
                </a:custGeom>
                <a:ln w="27017" cap="rnd">
                  <a:solidFill>
                    <a:srgbClr val="414042"/>
                  </a:solidFill>
                  <a:prstDash val="solid"/>
                  <a:round/>
                </a:ln>
              </p:spPr>
              <p:txBody>
                <a:bodyPr rtlCol="0" anchor="ctr"/>
                <a:lstStyle/>
                <a:p>
                  <a:endParaRPr lang="en-US"/>
                </a:p>
              </p:txBody>
            </p:sp>
            <p:grpSp>
              <p:nvGrpSpPr>
                <p:cNvPr id="319" name="Graphic 3">
                  <a:extLst>
                    <a:ext uri="{FF2B5EF4-FFF2-40B4-BE49-F238E27FC236}">
                      <a16:creationId xmlns:a16="http://schemas.microsoft.com/office/drawing/2014/main" id="{9353AF13-C441-6596-FB2A-18514A9A36B7}"/>
                    </a:ext>
                  </a:extLst>
                </p:cNvPr>
                <p:cNvGrpSpPr/>
                <p:nvPr/>
              </p:nvGrpSpPr>
              <p:grpSpPr>
                <a:xfrm>
                  <a:off x="2118509" y="2296515"/>
                  <a:ext cx="239769" cy="421424"/>
                  <a:chOff x="2118509" y="2296515"/>
                  <a:chExt cx="239769" cy="421424"/>
                </a:xfrm>
                <a:noFill/>
              </p:grpSpPr>
              <p:sp>
                <p:nvSpPr>
                  <p:cNvPr id="320" name="Freeform: Shape 319">
                    <a:extLst>
                      <a:ext uri="{FF2B5EF4-FFF2-40B4-BE49-F238E27FC236}">
                        <a16:creationId xmlns:a16="http://schemas.microsoft.com/office/drawing/2014/main" id="{D9C7690C-DA9C-9430-EC68-5C0C4608EAA3}"/>
                      </a:ext>
                    </a:extLst>
                  </p:cNvPr>
                  <p:cNvSpPr/>
                  <p:nvPr/>
                </p:nvSpPr>
                <p:spPr>
                  <a:xfrm>
                    <a:off x="2118509" y="2296515"/>
                    <a:ext cx="74193" cy="421424"/>
                  </a:xfrm>
                  <a:custGeom>
                    <a:avLst/>
                    <a:gdLst>
                      <a:gd name="connsiteX0" fmla="*/ 74193 w 74193"/>
                      <a:gd name="connsiteY0" fmla="*/ 0 h 421424"/>
                      <a:gd name="connsiteX1" fmla="*/ 74193 w 74193"/>
                      <a:gd name="connsiteY1" fmla="*/ 421424 h 421424"/>
                    </a:gdLst>
                    <a:ahLst/>
                    <a:cxnLst>
                      <a:cxn ang="0">
                        <a:pos x="connsiteX0" y="connsiteY0"/>
                      </a:cxn>
                      <a:cxn ang="0">
                        <a:pos x="connsiteX1" y="connsiteY1"/>
                      </a:cxn>
                    </a:cxnLst>
                    <a:rect l="l" t="t" r="r" b="b"/>
                    <a:pathLst>
                      <a:path w="74193" h="421424">
                        <a:moveTo>
                          <a:pt x="74193" y="0"/>
                        </a:moveTo>
                        <a:cubicBezTo>
                          <a:pt x="74193" y="0"/>
                          <a:pt x="-92742" y="206312"/>
                          <a:pt x="74193" y="421424"/>
                        </a:cubicBezTo>
                      </a:path>
                    </a:pathLst>
                  </a:custGeom>
                  <a:noFill/>
                  <a:ln w="27017" cap="rnd">
                    <a:solidFill>
                      <a:srgbClr val="414042"/>
                    </a:solidFill>
                    <a:prstDash val="solid"/>
                    <a:round/>
                  </a:ln>
                </p:spPr>
                <p:txBody>
                  <a:bodyPr rtlCol="0" anchor="ctr"/>
                  <a:lstStyle/>
                  <a:p>
                    <a:endParaRPr lang="en-US"/>
                  </a:p>
                </p:txBody>
              </p:sp>
              <p:sp>
                <p:nvSpPr>
                  <p:cNvPr id="321" name="Freeform: Shape 320">
                    <a:extLst>
                      <a:ext uri="{FF2B5EF4-FFF2-40B4-BE49-F238E27FC236}">
                        <a16:creationId xmlns:a16="http://schemas.microsoft.com/office/drawing/2014/main" id="{CD21BDD1-716C-BB2C-A830-98BF7A8E69C3}"/>
                      </a:ext>
                    </a:extLst>
                  </p:cNvPr>
                  <p:cNvSpPr/>
                  <p:nvPr/>
                </p:nvSpPr>
                <p:spPr>
                  <a:xfrm>
                    <a:off x="2284085" y="2296515"/>
                    <a:ext cx="74193" cy="421424"/>
                  </a:xfrm>
                  <a:custGeom>
                    <a:avLst/>
                    <a:gdLst>
                      <a:gd name="connsiteX0" fmla="*/ 0 w 74193"/>
                      <a:gd name="connsiteY0" fmla="*/ 0 h 421424"/>
                      <a:gd name="connsiteX1" fmla="*/ 0 w 74193"/>
                      <a:gd name="connsiteY1" fmla="*/ 421424 h 421424"/>
                    </a:gdLst>
                    <a:ahLst/>
                    <a:cxnLst>
                      <a:cxn ang="0">
                        <a:pos x="connsiteX0" y="connsiteY0"/>
                      </a:cxn>
                      <a:cxn ang="0">
                        <a:pos x="connsiteX1" y="connsiteY1"/>
                      </a:cxn>
                    </a:cxnLst>
                    <a:rect l="l" t="t" r="r" b="b"/>
                    <a:pathLst>
                      <a:path w="74193" h="421424">
                        <a:moveTo>
                          <a:pt x="0" y="0"/>
                        </a:moveTo>
                        <a:cubicBezTo>
                          <a:pt x="0" y="0"/>
                          <a:pt x="166935" y="206312"/>
                          <a:pt x="0" y="421424"/>
                        </a:cubicBezTo>
                      </a:path>
                    </a:pathLst>
                  </a:custGeom>
                  <a:noFill/>
                  <a:ln w="27017" cap="rnd">
                    <a:solidFill>
                      <a:srgbClr val="414042"/>
                    </a:solidFill>
                    <a:prstDash val="solid"/>
                    <a:round/>
                  </a:ln>
                </p:spPr>
                <p:txBody>
                  <a:bodyPr rtlCol="0" anchor="ctr"/>
                  <a:lstStyle/>
                  <a:p>
                    <a:endParaRPr lang="en-US"/>
                  </a:p>
                </p:txBody>
              </p:sp>
            </p:grpSp>
            <p:sp>
              <p:nvSpPr>
                <p:cNvPr id="322" name="Freeform: Shape 321">
                  <a:extLst>
                    <a:ext uri="{FF2B5EF4-FFF2-40B4-BE49-F238E27FC236}">
                      <a16:creationId xmlns:a16="http://schemas.microsoft.com/office/drawing/2014/main" id="{F23B9E29-DEDE-7148-5160-9A64B52DA2A7}"/>
                    </a:ext>
                  </a:extLst>
                </p:cNvPr>
                <p:cNvSpPr/>
                <p:nvPr/>
              </p:nvSpPr>
              <p:spPr>
                <a:xfrm>
                  <a:off x="2022967" y="2499283"/>
                  <a:ext cx="430568" cy="48075"/>
                </a:xfrm>
                <a:custGeom>
                  <a:avLst/>
                  <a:gdLst>
                    <a:gd name="connsiteX0" fmla="*/ 0 w 430568"/>
                    <a:gd name="connsiteY0" fmla="*/ 4286 h 48075"/>
                    <a:gd name="connsiteX1" fmla="*/ 430568 w 430568"/>
                    <a:gd name="connsiteY1" fmla="*/ 0 h 48075"/>
                  </a:gdLst>
                  <a:ahLst/>
                  <a:cxnLst>
                    <a:cxn ang="0">
                      <a:pos x="connsiteX0" y="connsiteY0"/>
                    </a:cxn>
                    <a:cxn ang="0">
                      <a:pos x="connsiteX1" y="connsiteY1"/>
                    </a:cxn>
                  </a:cxnLst>
                  <a:rect l="l" t="t" r="r" b="b"/>
                  <a:pathLst>
                    <a:path w="430568" h="48075">
                      <a:moveTo>
                        <a:pt x="0" y="4286"/>
                      </a:moveTo>
                      <a:cubicBezTo>
                        <a:pt x="171" y="4172"/>
                        <a:pt x="186023" y="105670"/>
                        <a:pt x="430568" y="0"/>
                      </a:cubicBezTo>
                    </a:path>
                  </a:pathLst>
                </a:custGeom>
                <a:noFill/>
                <a:ln w="27017" cap="rnd">
                  <a:solidFill>
                    <a:srgbClr val="414042"/>
                  </a:solidFill>
                  <a:prstDash val="solid"/>
                  <a:round/>
                </a:ln>
              </p:spPr>
              <p:txBody>
                <a:bodyPr rtlCol="0" anchor="ctr"/>
                <a:lstStyle/>
                <a:p>
                  <a:endParaRPr lang="en-US"/>
                </a:p>
              </p:txBody>
            </p:sp>
            <p:sp>
              <p:nvSpPr>
                <p:cNvPr id="323" name="Freeform: Shape 322">
                  <a:extLst>
                    <a:ext uri="{FF2B5EF4-FFF2-40B4-BE49-F238E27FC236}">
                      <a16:creationId xmlns:a16="http://schemas.microsoft.com/office/drawing/2014/main" id="{D554046C-6039-E7D3-7400-8608D26DAB01}"/>
                    </a:ext>
                  </a:extLst>
                </p:cNvPr>
                <p:cNvSpPr/>
                <p:nvPr/>
              </p:nvSpPr>
              <p:spPr>
                <a:xfrm>
                  <a:off x="2065772" y="2378297"/>
                  <a:ext cx="345243" cy="34950"/>
                </a:xfrm>
                <a:custGeom>
                  <a:avLst/>
                  <a:gdLst>
                    <a:gd name="connsiteX0" fmla="*/ 0 w 345243"/>
                    <a:gd name="connsiteY0" fmla="*/ 0 h 34950"/>
                    <a:gd name="connsiteX1" fmla="*/ 345243 w 345243"/>
                    <a:gd name="connsiteY1" fmla="*/ 0 h 34950"/>
                  </a:gdLst>
                  <a:ahLst/>
                  <a:cxnLst>
                    <a:cxn ang="0">
                      <a:pos x="connsiteX0" y="connsiteY0"/>
                    </a:cxn>
                    <a:cxn ang="0">
                      <a:pos x="connsiteX1" y="connsiteY1"/>
                    </a:cxn>
                  </a:cxnLst>
                  <a:rect l="l" t="t" r="r" b="b"/>
                  <a:pathLst>
                    <a:path w="345243" h="34950">
                      <a:moveTo>
                        <a:pt x="0" y="0"/>
                      </a:moveTo>
                      <a:cubicBezTo>
                        <a:pt x="0" y="0"/>
                        <a:pt x="147847" y="78638"/>
                        <a:pt x="345243" y="0"/>
                      </a:cubicBezTo>
                    </a:path>
                  </a:pathLst>
                </a:custGeom>
                <a:noFill/>
                <a:ln w="27017" cap="rnd">
                  <a:solidFill>
                    <a:srgbClr val="414042"/>
                  </a:solidFill>
                  <a:prstDash val="solid"/>
                  <a:round/>
                </a:ln>
              </p:spPr>
              <p:txBody>
                <a:bodyPr rtlCol="0" anchor="ctr"/>
                <a:lstStyle/>
                <a:p>
                  <a:endParaRPr lang="en-US"/>
                </a:p>
              </p:txBody>
            </p:sp>
            <p:sp>
              <p:nvSpPr>
                <p:cNvPr id="324" name="Freeform: Shape 323">
                  <a:extLst>
                    <a:ext uri="{FF2B5EF4-FFF2-40B4-BE49-F238E27FC236}">
                      <a16:creationId xmlns:a16="http://schemas.microsoft.com/office/drawing/2014/main" id="{F7A9C4F0-BD81-8FA4-AA96-CB86701A19DF}"/>
                    </a:ext>
                  </a:extLst>
                </p:cNvPr>
                <p:cNvSpPr/>
                <p:nvPr/>
              </p:nvSpPr>
              <p:spPr>
                <a:xfrm>
                  <a:off x="2065772" y="2633414"/>
                  <a:ext cx="345243" cy="34950"/>
                </a:xfrm>
                <a:custGeom>
                  <a:avLst/>
                  <a:gdLst>
                    <a:gd name="connsiteX0" fmla="*/ 0 w 345243"/>
                    <a:gd name="connsiteY0" fmla="*/ 0 h 34950"/>
                    <a:gd name="connsiteX1" fmla="*/ 345243 w 345243"/>
                    <a:gd name="connsiteY1" fmla="*/ 0 h 34950"/>
                  </a:gdLst>
                  <a:ahLst/>
                  <a:cxnLst>
                    <a:cxn ang="0">
                      <a:pos x="connsiteX0" y="connsiteY0"/>
                    </a:cxn>
                    <a:cxn ang="0">
                      <a:pos x="connsiteX1" y="connsiteY1"/>
                    </a:cxn>
                  </a:cxnLst>
                  <a:rect l="l" t="t" r="r" b="b"/>
                  <a:pathLst>
                    <a:path w="345243" h="34950">
                      <a:moveTo>
                        <a:pt x="0" y="0"/>
                      </a:moveTo>
                      <a:cubicBezTo>
                        <a:pt x="0" y="0"/>
                        <a:pt x="147847" y="78638"/>
                        <a:pt x="345243" y="0"/>
                      </a:cubicBezTo>
                    </a:path>
                  </a:pathLst>
                </a:custGeom>
                <a:noFill/>
                <a:ln w="27017" cap="rnd">
                  <a:solidFill>
                    <a:srgbClr val="414042"/>
                  </a:solidFill>
                  <a:prstDash val="solid"/>
                  <a:round/>
                </a:ln>
              </p:spPr>
              <p:txBody>
                <a:bodyPr rtlCol="0" anchor="ctr"/>
                <a:lstStyle/>
                <a:p>
                  <a:endParaRPr lang="en-US"/>
                </a:p>
              </p:txBody>
            </p:sp>
          </p:grpSp>
        </p:grpSp>
      </p:grpSp>
      <p:grpSp>
        <p:nvGrpSpPr>
          <p:cNvPr id="325" name="Graphic 3">
            <a:extLst>
              <a:ext uri="{FF2B5EF4-FFF2-40B4-BE49-F238E27FC236}">
                <a16:creationId xmlns:a16="http://schemas.microsoft.com/office/drawing/2014/main" id="{5E0F491F-42CD-C92A-E4C1-5F937A7E3171}"/>
              </a:ext>
            </a:extLst>
          </p:cNvPr>
          <p:cNvGrpSpPr/>
          <p:nvPr/>
        </p:nvGrpSpPr>
        <p:grpSpPr>
          <a:xfrm>
            <a:off x="2943766" y="5582921"/>
            <a:ext cx="930474" cy="808166"/>
            <a:chOff x="3047596" y="5660235"/>
            <a:chExt cx="809213" cy="702845"/>
          </a:xfrm>
        </p:grpSpPr>
        <p:grpSp>
          <p:nvGrpSpPr>
            <p:cNvPr id="326" name="Graphic 3">
              <a:extLst>
                <a:ext uri="{FF2B5EF4-FFF2-40B4-BE49-F238E27FC236}">
                  <a16:creationId xmlns:a16="http://schemas.microsoft.com/office/drawing/2014/main" id="{D418BC99-0117-BAF1-2A04-B5F1CF99D669}"/>
                </a:ext>
              </a:extLst>
            </p:cNvPr>
            <p:cNvGrpSpPr/>
            <p:nvPr/>
          </p:nvGrpSpPr>
          <p:grpSpPr>
            <a:xfrm>
              <a:off x="3047596" y="5662393"/>
              <a:ext cx="809213" cy="499862"/>
              <a:chOff x="3047596" y="5662393"/>
              <a:chExt cx="809213" cy="499862"/>
            </a:xfrm>
            <a:solidFill>
              <a:srgbClr val="A7D3BF"/>
            </a:solidFill>
          </p:grpSpPr>
          <p:sp>
            <p:nvSpPr>
              <p:cNvPr id="327" name="Freeform: Shape 326">
                <a:extLst>
                  <a:ext uri="{FF2B5EF4-FFF2-40B4-BE49-F238E27FC236}">
                    <a16:creationId xmlns:a16="http://schemas.microsoft.com/office/drawing/2014/main" id="{217026E5-C22D-17D7-0C6A-C4C263B18B35}"/>
                  </a:ext>
                </a:extLst>
              </p:cNvPr>
              <p:cNvSpPr/>
              <p:nvPr/>
            </p:nvSpPr>
            <p:spPr>
              <a:xfrm>
                <a:off x="3552859" y="5662393"/>
                <a:ext cx="303950" cy="477059"/>
              </a:xfrm>
              <a:custGeom>
                <a:avLst/>
                <a:gdLst>
                  <a:gd name="connsiteX0" fmla="*/ 302337 w 303950"/>
                  <a:gd name="connsiteY0" fmla="*/ 404422 h 477059"/>
                  <a:gd name="connsiteX1" fmla="*/ 210268 w 303950"/>
                  <a:gd name="connsiteY1" fmla="*/ 40376 h 477059"/>
                  <a:gd name="connsiteX2" fmla="*/ 93682 w 303950"/>
                  <a:gd name="connsiteY2" fmla="*/ 40376 h 477059"/>
                  <a:gd name="connsiteX3" fmla="*/ 1614 w 303950"/>
                  <a:gd name="connsiteY3" fmla="*/ 404422 h 477059"/>
                  <a:gd name="connsiteX4" fmla="*/ 69736 w 303950"/>
                  <a:gd name="connsiteY4" fmla="*/ 477060 h 477059"/>
                  <a:gd name="connsiteX5" fmla="*/ 234157 w 303950"/>
                  <a:gd name="connsiteY5" fmla="*/ 477060 h 477059"/>
                  <a:gd name="connsiteX6" fmla="*/ 302337 w 303950"/>
                  <a:gd name="connsiteY6" fmla="*/ 404422 h 47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3950" h="477059">
                    <a:moveTo>
                      <a:pt x="302337" y="404422"/>
                    </a:moveTo>
                    <a:lnTo>
                      <a:pt x="210268" y="40376"/>
                    </a:lnTo>
                    <a:cubicBezTo>
                      <a:pt x="196667" y="-13459"/>
                      <a:pt x="107284" y="-13459"/>
                      <a:pt x="93682" y="40376"/>
                    </a:cubicBezTo>
                    <a:lnTo>
                      <a:pt x="1614" y="404422"/>
                    </a:lnTo>
                    <a:cubicBezTo>
                      <a:pt x="-7816" y="441741"/>
                      <a:pt x="25274" y="477060"/>
                      <a:pt x="69736" y="477060"/>
                    </a:cubicBezTo>
                    <a:lnTo>
                      <a:pt x="234157" y="477060"/>
                    </a:lnTo>
                    <a:cubicBezTo>
                      <a:pt x="278677" y="477003"/>
                      <a:pt x="311767" y="441741"/>
                      <a:pt x="302337" y="404422"/>
                    </a:cubicBezTo>
                    <a:close/>
                  </a:path>
                </a:pathLst>
              </a:custGeom>
              <a:solidFill>
                <a:srgbClr val="A7D3BF"/>
              </a:solidFill>
              <a:ln w="5715"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574A71CA-3F2E-AA2E-397B-94D16B40F4DC}"/>
                  </a:ext>
                </a:extLst>
              </p:cNvPr>
              <p:cNvSpPr/>
              <p:nvPr/>
            </p:nvSpPr>
            <p:spPr>
              <a:xfrm>
                <a:off x="3325859" y="5672737"/>
                <a:ext cx="253188" cy="477059"/>
              </a:xfrm>
              <a:custGeom>
                <a:avLst/>
                <a:gdLst>
                  <a:gd name="connsiteX0" fmla="*/ 204039 w 253188"/>
                  <a:gd name="connsiteY0" fmla="*/ 404422 h 477059"/>
                  <a:gd name="connsiteX1" fmla="*/ 253188 w 253188"/>
                  <a:gd name="connsiteY1" fmla="*/ 209998 h 477059"/>
                  <a:gd name="connsiteX2" fmla="*/ 210268 w 253188"/>
                  <a:gd name="connsiteY2" fmla="*/ 40376 h 477059"/>
                  <a:gd name="connsiteX3" fmla="*/ 93682 w 253188"/>
                  <a:gd name="connsiteY3" fmla="*/ 40376 h 477059"/>
                  <a:gd name="connsiteX4" fmla="*/ 1614 w 253188"/>
                  <a:gd name="connsiteY4" fmla="*/ 404422 h 477059"/>
                  <a:gd name="connsiteX5" fmla="*/ 69736 w 253188"/>
                  <a:gd name="connsiteY5" fmla="*/ 477059 h 477059"/>
                  <a:gd name="connsiteX6" fmla="*/ 234157 w 253188"/>
                  <a:gd name="connsiteY6" fmla="*/ 477059 h 477059"/>
                  <a:gd name="connsiteX7" fmla="*/ 253131 w 253188"/>
                  <a:gd name="connsiteY7" fmla="*/ 474717 h 477059"/>
                  <a:gd name="connsiteX8" fmla="*/ 204039 w 253188"/>
                  <a:gd name="connsiteY8" fmla="*/ 404422 h 47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188" h="477059">
                    <a:moveTo>
                      <a:pt x="204039" y="404422"/>
                    </a:moveTo>
                    <a:lnTo>
                      <a:pt x="253188" y="209998"/>
                    </a:lnTo>
                    <a:lnTo>
                      <a:pt x="210268" y="40376"/>
                    </a:lnTo>
                    <a:cubicBezTo>
                      <a:pt x="196667" y="-13459"/>
                      <a:pt x="107284" y="-13459"/>
                      <a:pt x="93682" y="40376"/>
                    </a:cubicBezTo>
                    <a:lnTo>
                      <a:pt x="1614" y="404422"/>
                    </a:lnTo>
                    <a:cubicBezTo>
                      <a:pt x="-7816" y="441741"/>
                      <a:pt x="25274" y="477059"/>
                      <a:pt x="69736" y="477059"/>
                    </a:cubicBezTo>
                    <a:lnTo>
                      <a:pt x="234157" y="477059"/>
                    </a:lnTo>
                    <a:cubicBezTo>
                      <a:pt x="240786" y="477059"/>
                      <a:pt x="247073" y="476203"/>
                      <a:pt x="253131" y="474717"/>
                    </a:cubicBezTo>
                    <a:cubicBezTo>
                      <a:pt x="218841" y="466372"/>
                      <a:pt x="195981" y="436198"/>
                      <a:pt x="204039" y="404422"/>
                    </a:cubicBezTo>
                    <a:close/>
                  </a:path>
                </a:pathLst>
              </a:custGeom>
              <a:solidFill>
                <a:srgbClr val="A7D3BF"/>
              </a:solidFill>
              <a:ln w="5715"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216C0E0C-F4C7-D897-A91E-4F8682A155FD}"/>
                  </a:ext>
                </a:extLst>
              </p:cNvPr>
              <p:cNvSpPr/>
              <p:nvPr/>
            </p:nvSpPr>
            <p:spPr>
              <a:xfrm>
                <a:off x="3047596" y="5685196"/>
                <a:ext cx="253187" cy="477059"/>
              </a:xfrm>
              <a:custGeom>
                <a:avLst/>
                <a:gdLst>
                  <a:gd name="connsiteX0" fmla="*/ 204039 w 253187"/>
                  <a:gd name="connsiteY0" fmla="*/ 404422 h 477059"/>
                  <a:gd name="connsiteX1" fmla="*/ 253188 w 253187"/>
                  <a:gd name="connsiteY1" fmla="*/ 209998 h 477059"/>
                  <a:gd name="connsiteX2" fmla="*/ 210268 w 253187"/>
                  <a:gd name="connsiteY2" fmla="*/ 40376 h 477059"/>
                  <a:gd name="connsiteX3" fmla="*/ 93682 w 253187"/>
                  <a:gd name="connsiteY3" fmla="*/ 40376 h 477059"/>
                  <a:gd name="connsiteX4" fmla="*/ 1614 w 253187"/>
                  <a:gd name="connsiteY4" fmla="*/ 404422 h 477059"/>
                  <a:gd name="connsiteX5" fmla="*/ 69736 w 253187"/>
                  <a:gd name="connsiteY5" fmla="*/ 477060 h 477059"/>
                  <a:gd name="connsiteX6" fmla="*/ 234157 w 253187"/>
                  <a:gd name="connsiteY6" fmla="*/ 477060 h 477059"/>
                  <a:gd name="connsiteX7" fmla="*/ 253131 w 253187"/>
                  <a:gd name="connsiteY7" fmla="*/ 474716 h 477059"/>
                  <a:gd name="connsiteX8" fmla="*/ 204039 w 253187"/>
                  <a:gd name="connsiteY8" fmla="*/ 404422 h 477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187" h="477059">
                    <a:moveTo>
                      <a:pt x="204039" y="404422"/>
                    </a:moveTo>
                    <a:lnTo>
                      <a:pt x="253188" y="209998"/>
                    </a:lnTo>
                    <a:lnTo>
                      <a:pt x="210268" y="40376"/>
                    </a:lnTo>
                    <a:cubicBezTo>
                      <a:pt x="196667" y="-13459"/>
                      <a:pt x="107284" y="-13459"/>
                      <a:pt x="93682" y="40376"/>
                    </a:cubicBezTo>
                    <a:lnTo>
                      <a:pt x="1614" y="404422"/>
                    </a:lnTo>
                    <a:cubicBezTo>
                      <a:pt x="-7816" y="441741"/>
                      <a:pt x="25274" y="477060"/>
                      <a:pt x="69736" y="477060"/>
                    </a:cubicBezTo>
                    <a:lnTo>
                      <a:pt x="234157" y="477060"/>
                    </a:lnTo>
                    <a:cubicBezTo>
                      <a:pt x="240787" y="477060"/>
                      <a:pt x="247073" y="476202"/>
                      <a:pt x="253131" y="474716"/>
                    </a:cubicBezTo>
                    <a:cubicBezTo>
                      <a:pt x="218841" y="466430"/>
                      <a:pt x="196038" y="436197"/>
                      <a:pt x="204039" y="404422"/>
                    </a:cubicBezTo>
                    <a:close/>
                  </a:path>
                </a:pathLst>
              </a:custGeom>
              <a:solidFill>
                <a:srgbClr val="A7D3BF"/>
              </a:solidFill>
              <a:ln w="5715" cap="flat">
                <a:noFill/>
                <a:prstDash val="solid"/>
                <a:miter/>
              </a:ln>
            </p:spPr>
            <p:txBody>
              <a:bodyPr rtlCol="0" anchor="ctr"/>
              <a:lstStyle/>
              <a:p>
                <a:endParaRPr lang="en-US"/>
              </a:p>
            </p:txBody>
          </p:sp>
        </p:grpSp>
        <p:grpSp>
          <p:nvGrpSpPr>
            <p:cNvPr id="330" name="Graphic 3">
              <a:extLst>
                <a:ext uri="{FF2B5EF4-FFF2-40B4-BE49-F238E27FC236}">
                  <a16:creationId xmlns:a16="http://schemas.microsoft.com/office/drawing/2014/main" id="{1196AF87-8815-59AF-6D22-C187DB23EACF}"/>
                </a:ext>
              </a:extLst>
            </p:cNvPr>
            <p:cNvGrpSpPr/>
            <p:nvPr/>
          </p:nvGrpSpPr>
          <p:grpSpPr>
            <a:xfrm>
              <a:off x="3081225" y="5660235"/>
              <a:ext cx="745784" cy="702845"/>
              <a:chOff x="3081225" y="5660235"/>
              <a:chExt cx="745784" cy="702845"/>
            </a:xfrm>
            <a:noFill/>
          </p:grpSpPr>
          <p:sp>
            <p:nvSpPr>
              <p:cNvPr id="331" name="Freeform: Shape 330">
                <a:extLst>
                  <a:ext uri="{FF2B5EF4-FFF2-40B4-BE49-F238E27FC236}">
                    <a16:creationId xmlns:a16="http://schemas.microsoft.com/office/drawing/2014/main" id="{63E17082-C13D-F1AB-C1CB-F474CE352E21}"/>
                  </a:ext>
                </a:extLst>
              </p:cNvPr>
              <p:cNvSpPr/>
              <p:nvPr/>
            </p:nvSpPr>
            <p:spPr>
              <a:xfrm>
                <a:off x="3201686" y="6162255"/>
                <a:ext cx="81895" cy="200825"/>
              </a:xfrm>
              <a:custGeom>
                <a:avLst/>
                <a:gdLst>
                  <a:gd name="connsiteX0" fmla="*/ 81896 w 81895"/>
                  <a:gd name="connsiteY0" fmla="*/ 200825 h 200825"/>
                  <a:gd name="connsiteX1" fmla="*/ 0 w 81895"/>
                  <a:gd name="connsiteY1" fmla="*/ 200825 h 200825"/>
                  <a:gd name="connsiteX2" fmla="*/ 10858 w 81895"/>
                  <a:gd name="connsiteY2" fmla="*/ 0 h 200825"/>
                  <a:gd name="connsiteX3" fmla="*/ 71037 w 81895"/>
                  <a:gd name="connsiteY3" fmla="*/ 0 h 200825"/>
                </a:gdLst>
                <a:ahLst/>
                <a:cxnLst>
                  <a:cxn ang="0">
                    <a:pos x="connsiteX0" y="connsiteY0"/>
                  </a:cxn>
                  <a:cxn ang="0">
                    <a:pos x="connsiteX1" y="connsiteY1"/>
                  </a:cxn>
                  <a:cxn ang="0">
                    <a:pos x="connsiteX2" y="connsiteY2"/>
                  </a:cxn>
                  <a:cxn ang="0">
                    <a:pos x="connsiteX3" y="connsiteY3"/>
                  </a:cxn>
                </a:cxnLst>
                <a:rect l="l" t="t" r="r" b="b"/>
                <a:pathLst>
                  <a:path w="81895" h="200825">
                    <a:moveTo>
                      <a:pt x="81896" y="200825"/>
                    </a:moveTo>
                    <a:lnTo>
                      <a:pt x="0" y="200825"/>
                    </a:lnTo>
                    <a:lnTo>
                      <a:pt x="10858" y="0"/>
                    </a:lnTo>
                    <a:lnTo>
                      <a:pt x="71037" y="0"/>
                    </a:lnTo>
                    <a:close/>
                  </a:path>
                </a:pathLst>
              </a:custGeom>
              <a:noFill/>
              <a:ln w="25525" cap="rnd">
                <a:solidFill>
                  <a:srgbClr val="414042"/>
                </a:solidFill>
                <a:prstDash val="solid"/>
                <a:round/>
              </a:ln>
            </p:spPr>
            <p:txBody>
              <a:bodyPr rtlCol="0" anchor="ctr"/>
              <a:lstStyle/>
              <a:p>
                <a:endParaRPr lang="en-US"/>
              </a:p>
            </p:txBody>
          </p:sp>
          <p:sp>
            <p:nvSpPr>
              <p:cNvPr id="332" name="Freeform: Shape 331">
                <a:extLst>
                  <a:ext uri="{FF2B5EF4-FFF2-40B4-BE49-F238E27FC236}">
                    <a16:creationId xmlns:a16="http://schemas.microsoft.com/office/drawing/2014/main" id="{119079D6-C60E-A6FF-E376-144472DB0190}"/>
                  </a:ext>
                </a:extLst>
              </p:cNvPr>
              <p:cNvSpPr/>
              <p:nvPr/>
            </p:nvSpPr>
            <p:spPr>
              <a:xfrm>
                <a:off x="3136135" y="6044241"/>
                <a:ext cx="5715" cy="34290"/>
              </a:xfrm>
              <a:custGeom>
                <a:avLst/>
                <a:gdLst>
                  <a:gd name="connsiteX0" fmla="*/ 0 w 5715"/>
                  <a:gd name="connsiteY0" fmla="*/ 0 h 34290"/>
                  <a:gd name="connsiteX1" fmla="*/ 0 w 5715"/>
                  <a:gd name="connsiteY1" fmla="*/ 34290 h 34290"/>
                </a:gdLst>
                <a:ahLst/>
                <a:cxnLst>
                  <a:cxn ang="0">
                    <a:pos x="connsiteX0" y="connsiteY0"/>
                  </a:cxn>
                  <a:cxn ang="0">
                    <a:pos x="connsiteX1" y="connsiteY1"/>
                  </a:cxn>
                </a:cxnLst>
                <a:rect l="l" t="t" r="r" b="b"/>
                <a:pathLst>
                  <a:path w="5715" h="34290">
                    <a:moveTo>
                      <a:pt x="0" y="0"/>
                    </a:moveTo>
                    <a:lnTo>
                      <a:pt x="0" y="34290"/>
                    </a:lnTo>
                  </a:path>
                </a:pathLst>
              </a:custGeom>
              <a:ln w="25525" cap="rnd">
                <a:solidFill>
                  <a:srgbClr val="414042"/>
                </a:solidFill>
                <a:prstDash val="solid"/>
                <a:round/>
              </a:ln>
            </p:spPr>
            <p:txBody>
              <a:bodyPr rtlCol="0" anchor="ctr"/>
              <a:lstStyle/>
              <a:p>
                <a:endParaRPr lang="en-US"/>
              </a:p>
            </p:txBody>
          </p:sp>
          <p:sp>
            <p:nvSpPr>
              <p:cNvPr id="333" name="Freeform: Shape 332">
                <a:extLst>
                  <a:ext uri="{FF2B5EF4-FFF2-40B4-BE49-F238E27FC236}">
                    <a16:creationId xmlns:a16="http://schemas.microsoft.com/office/drawing/2014/main" id="{7BB0DF3C-9A8C-6BAF-4B34-52471D2660F8}"/>
                  </a:ext>
                </a:extLst>
              </p:cNvPr>
              <p:cNvSpPr/>
              <p:nvPr/>
            </p:nvSpPr>
            <p:spPr>
              <a:xfrm>
                <a:off x="3179454" y="6071330"/>
                <a:ext cx="5715" cy="36061"/>
              </a:xfrm>
              <a:custGeom>
                <a:avLst/>
                <a:gdLst>
                  <a:gd name="connsiteX0" fmla="*/ 0 w 5715"/>
                  <a:gd name="connsiteY0" fmla="*/ 0 h 36061"/>
                  <a:gd name="connsiteX1" fmla="*/ 0 w 5715"/>
                  <a:gd name="connsiteY1" fmla="*/ 36062 h 36061"/>
                </a:gdLst>
                <a:ahLst/>
                <a:cxnLst>
                  <a:cxn ang="0">
                    <a:pos x="connsiteX0" y="connsiteY0"/>
                  </a:cxn>
                  <a:cxn ang="0">
                    <a:pos x="connsiteX1" y="connsiteY1"/>
                  </a:cxn>
                </a:cxnLst>
                <a:rect l="l" t="t" r="r" b="b"/>
                <a:pathLst>
                  <a:path w="5715" h="36061">
                    <a:moveTo>
                      <a:pt x="0" y="0"/>
                    </a:moveTo>
                    <a:lnTo>
                      <a:pt x="0" y="36062"/>
                    </a:lnTo>
                  </a:path>
                </a:pathLst>
              </a:custGeom>
              <a:ln w="25525" cap="rnd">
                <a:solidFill>
                  <a:srgbClr val="414042"/>
                </a:solidFill>
                <a:prstDash val="solid"/>
                <a:round/>
              </a:ln>
            </p:spPr>
            <p:txBody>
              <a:bodyPr rtlCol="0" anchor="ctr"/>
              <a:lstStyle/>
              <a:p>
                <a:endParaRPr lang="en-US"/>
              </a:p>
            </p:txBody>
          </p:sp>
          <p:sp>
            <p:nvSpPr>
              <p:cNvPr id="334" name="Freeform: Shape 333">
                <a:extLst>
                  <a:ext uri="{FF2B5EF4-FFF2-40B4-BE49-F238E27FC236}">
                    <a16:creationId xmlns:a16="http://schemas.microsoft.com/office/drawing/2014/main" id="{CCE03130-0ABA-23B1-A866-7F503AA0F3F2}"/>
                  </a:ext>
                </a:extLst>
              </p:cNvPr>
              <p:cNvSpPr/>
              <p:nvPr/>
            </p:nvSpPr>
            <p:spPr>
              <a:xfrm>
                <a:off x="3414627" y="6162255"/>
                <a:ext cx="81895" cy="200825"/>
              </a:xfrm>
              <a:custGeom>
                <a:avLst/>
                <a:gdLst>
                  <a:gd name="connsiteX0" fmla="*/ 81896 w 81895"/>
                  <a:gd name="connsiteY0" fmla="*/ 200825 h 200825"/>
                  <a:gd name="connsiteX1" fmla="*/ 0 w 81895"/>
                  <a:gd name="connsiteY1" fmla="*/ 200825 h 200825"/>
                  <a:gd name="connsiteX2" fmla="*/ 10858 w 81895"/>
                  <a:gd name="connsiteY2" fmla="*/ 0 h 200825"/>
                  <a:gd name="connsiteX3" fmla="*/ 71037 w 81895"/>
                  <a:gd name="connsiteY3" fmla="*/ 0 h 200825"/>
                </a:gdLst>
                <a:ahLst/>
                <a:cxnLst>
                  <a:cxn ang="0">
                    <a:pos x="connsiteX0" y="connsiteY0"/>
                  </a:cxn>
                  <a:cxn ang="0">
                    <a:pos x="connsiteX1" y="connsiteY1"/>
                  </a:cxn>
                  <a:cxn ang="0">
                    <a:pos x="connsiteX2" y="connsiteY2"/>
                  </a:cxn>
                  <a:cxn ang="0">
                    <a:pos x="connsiteX3" y="connsiteY3"/>
                  </a:cxn>
                </a:cxnLst>
                <a:rect l="l" t="t" r="r" b="b"/>
                <a:pathLst>
                  <a:path w="81895" h="200825">
                    <a:moveTo>
                      <a:pt x="81896" y="200825"/>
                    </a:moveTo>
                    <a:lnTo>
                      <a:pt x="0" y="200825"/>
                    </a:lnTo>
                    <a:lnTo>
                      <a:pt x="10858" y="0"/>
                    </a:lnTo>
                    <a:lnTo>
                      <a:pt x="71037" y="0"/>
                    </a:lnTo>
                    <a:close/>
                  </a:path>
                </a:pathLst>
              </a:custGeom>
              <a:noFill/>
              <a:ln w="25525" cap="rnd">
                <a:solidFill>
                  <a:srgbClr val="414042"/>
                </a:solidFill>
                <a:prstDash val="solid"/>
                <a:round/>
              </a:ln>
            </p:spPr>
            <p:txBody>
              <a:bodyPr rtlCol="0" anchor="ctr"/>
              <a:lstStyle/>
              <a:p>
                <a:endParaRPr lang="en-US"/>
              </a:p>
            </p:txBody>
          </p:sp>
          <p:sp>
            <p:nvSpPr>
              <p:cNvPr id="335" name="Freeform: Shape 334">
                <a:extLst>
                  <a:ext uri="{FF2B5EF4-FFF2-40B4-BE49-F238E27FC236}">
                    <a16:creationId xmlns:a16="http://schemas.microsoft.com/office/drawing/2014/main" id="{04A8A37C-DA3F-F107-1587-DC8F0B3F378B}"/>
                  </a:ext>
                </a:extLst>
              </p:cNvPr>
              <p:cNvSpPr/>
              <p:nvPr/>
            </p:nvSpPr>
            <p:spPr>
              <a:xfrm>
                <a:off x="3349133" y="6044241"/>
                <a:ext cx="5715" cy="34290"/>
              </a:xfrm>
              <a:custGeom>
                <a:avLst/>
                <a:gdLst>
                  <a:gd name="connsiteX0" fmla="*/ 0 w 5715"/>
                  <a:gd name="connsiteY0" fmla="*/ 0 h 34290"/>
                  <a:gd name="connsiteX1" fmla="*/ 0 w 5715"/>
                  <a:gd name="connsiteY1" fmla="*/ 34290 h 34290"/>
                </a:gdLst>
                <a:ahLst/>
                <a:cxnLst>
                  <a:cxn ang="0">
                    <a:pos x="connsiteX0" y="connsiteY0"/>
                  </a:cxn>
                  <a:cxn ang="0">
                    <a:pos x="connsiteX1" y="connsiteY1"/>
                  </a:cxn>
                </a:cxnLst>
                <a:rect l="l" t="t" r="r" b="b"/>
                <a:pathLst>
                  <a:path w="5715" h="34290">
                    <a:moveTo>
                      <a:pt x="0" y="0"/>
                    </a:moveTo>
                    <a:lnTo>
                      <a:pt x="0" y="34290"/>
                    </a:lnTo>
                  </a:path>
                </a:pathLst>
              </a:custGeom>
              <a:ln w="25525" cap="rnd">
                <a:solidFill>
                  <a:srgbClr val="414042"/>
                </a:solidFill>
                <a:prstDash val="solid"/>
                <a:round/>
              </a:ln>
            </p:spPr>
            <p:txBody>
              <a:bodyPr rtlCol="0" anchor="ctr"/>
              <a:lstStyle/>
              <a:p>
                <a:endParaRPr lang="en-US"/>
              </a:p>
            </p:txBody>
          </p:sp>
          <p:sp>
            <p:nvSpPr>
              <p:cNvPr id="336" name="Freeform: Shape 335">
                <a:extLst>
                  <a:ext uri="{FF2B5EF4-FFF2-40B4-BE49-F238E27FC236}">
                    <a16:creationId xmlns:a16="http://schemas.microsoft.com/office/drawing/2014/main" id="{83C54D25-68DD-7BD4-5247-B58C58D7F831}"/>
                  </a:ext>
                </a:extLst>
              </p:cNvPr>
              <p:cNvSpPr/>
              <p:nvPr/>
            </p:nvSpPr>
            <p:spPr>
              <a:xfrm>
                <a:off x="3392452" y="6071330"/>
                <a:ext cx="5715" cy="36061"/>
              </a:xfrm>
              <a:custGeom>
                <a:avLst/>
                <a:gdLst>
                  <a:gd name="connsiteX0" fmla="*/ 0 w 5715"/>
                  <a:gd name="connsiteY0" fmla="*/ 0 h 36061"/>
                  <a:gd name="connsiteX1" fmla="*/ 0 w 5715"/>
                  <a:gd name="connsiteY1" fmla="*/ 36062 h 36061"/>
                </a:gdLst>
                <a:ahLst/>
                <a:cxnLst>
                  <a:cxn ang="0">
                    <a:pos x="connsiteX0" y="connsiteY0"/>
                  </a:cxn>
                  <a:cxn ang="0">
                    <a:pos x="connsiteX1" y="connsiteY1"/>
                  </a:cxn>
                </a:cxnLst>
                <a:rect l="l" t="t" r="r" b="b"/>
                <a:pathLst>
                  <a:path w="5715" h="36061">
                    <a:moveTo>
                      <a:pt x="0" y="0"/>
                    </a:moveTo>
                    <a:lnTo>
                      <a:pt x="0" y="36062"/>
                    </a:lnTo>
                  </a:path>
                </a:pathLst>
              </a:custGeom>
              <a:ln w="25525" cap="rnd">
                <a:solidFill>
                  <a:srgbClr val="414042"/>
                </a:solidFill>
                <a:prstDash val="solid"/>
                <a:round/>
              </a:ln>
            </p:spPr>
            <p:txBody>
              <a:bodyPr rtlCol="0" anchor="ctr"/>
              <a:lstStyle/>
              <a:p>
                <a:endParaRPr lang="en-US"/>
              </a:p>
            </p:txBody>
          </p:sp>
          <p:sp>
            <p:nvSpPr>
              <p:cNvPr id="337" name="Freeform: Shape 336">
                <a:extLst>
                  <a:ext uri="{FF2B5EF4-FFF2-40B4-BE49-F238E27FC236}">
                    <a16:creationId xmlns:a16="http://schemas.microsoft.com/office/drawing/2014/main" id="{85F5B355-D617-63CF-5E44-8716046476DC}"/>
                  </a:ext>
                </a:extLst>
              </p:cNvPr>
              <p:cNvSpPr/>
              <p:nvPr/>
            </p:nvSpPr>
            <p:spPr>
              <a:xfrm>
                <a:off x="3507164" y="5660235"/>
                <a:ext cx="319845" cy="502019"/>
              </a:xfrm>
              <a:custGeom>
                <a:avLst/>
                <a:gdLst>
                  <a:gd name="connsiteX0" fmla="*/ 318143 w 319845"/>
                  <a:gd name="connsiteY0" fmla="*/ 425610 h 502019"/>
                  <a:gd name="connsiteX1" fmla="*/ 221274 w 319845"/>
                  <a:gd name="connsiteY1" fmla="*/ 42477 h 502019"/>
                  <a:gd name="connsiteX2" fmla="*/ 98573 w 319845"/>
                  <a:gd name="connsiteY2" fmla="*/ 42477 h 502019"/>
                  <a:gd name="connsiteX3" fmla="*/ 1703 w 319845"/>
                  <a:gd name="connsiteY3" fmla="*/ 425610 h 502019"/>
                  <a:gd name="connsiteX4" fmla="*/ 73369 w 319845"/>
                  <a:gd name="connsiteY4" fmla="*/ 502020 h 502019"/>
                  <a:gd name="connsiteX5" fmla="*/ 246420 w 319845"/>
                  <a:gd name="connsiteY5" fmla="*/ 502020 h 502019"/>
                  <a:gd name="connsiteX6" fmla="*/ 318143 w 319845"/>
                  <a:gd name="connsiteY6" fmla="*/ 425610 h 50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845" h="502019">
                    <a:moveTo>
                      <a:pt x="318143" y="425610"/>
                    </a:moveTo>
                    <a:lnTo>
                      <a:pt x="221274" y="42477"/>
                    </a:lnTo>
                    <a:cubicBezTo>
                      <a:pt x="206929" y="-14159"/>
                      <a:pt x="112917" y="-14159"/>
                      <a:pt x="98573" y="42477"/>
                    </a:cubicBezTo>
                    <a:lnTo>
                      <a:pt x="1703" y="425610"/>
                    </a:lnTo>
                    <a:cubicBezTo>
                      <a:pt x="-8241" y="464872"/>
                      <a:pt x="26621" y="502020"/>
                      <a:pt x="73369" y="502020"/>
                    </a:cubicBezTo>
                    <a:lnTo>
                      <a:pt x="246420" y="502020"/>
                    </a:lnTo>
                    <a:cubicBezTo>
                      <a:pt x="293225" y="502020"/>
                      <a:pt x="328087" y="464872"/>
                      <a:pt x="318143" y="425610"/>
                    </a:cubicBezTo>
                    <a:close/>
                  </a:path>
                </a:pathLst>
              </a:custGeom>
              <a:noFill/>
              <a:ln w="25525" cap="rnd">
                <a:solidFill>
                  <a:srgbClr val="414042"/>
                </a:solidFill>
                <a:prstDash val="solid"/>
                <a:round/>
              </a:ln>
            </p:spPr>
            <p:txBody>
              <a:bodyPr rtlCol="0" anchor="ctr"/>
              <a:lstStyle/>
              <a:p>
                <a:endParaRPr lang="en-US"/>
              </a:p>
            </p:txBody>
          </p:sp>
          <p:sp>
            <p:nvSpPr>
              <p:cNvPr id="338" name="Freeform: Shape 337">
                <a:extLst>
                  <a:ext uri="{FF2B5EF4-FFF2-40B4-BE49-F238E27FC236}">
                    <a16:creationId xmlns:a16="http://schemas.microsoft.com/office/drawing/2014/main" id="{96FEFE70-04E1-CB86-0D38-199B881ABDCA}"/>
                  </a:ext>
                </a:extLst>
              </p:cNvPr>
              <p:cNvSpPr/>
              <p:nvPr/>
            </p:nvSpPr>
            <p:spPr>
              <a:xfrm>
                <a:off x="3627567" y="6162255"/>
                <a:ext cx="81953" cy="200825"/>
              </a:xfrm>
              <a:custGeom>
                <a:avLst/>
                <a:gdLst>
                  <a:gd name="connsiteX0" fmla="*/ 81953 w 81953"/>
                  <a:gd name="connsiteY0" fmla="*/ 200825 h 200825"/>
                  <a:gd name="connsiteX1" fmla="*/ 0 w 81953"/>
                  <a:gd name="connsiteY1" fmla="*/ 200825 h 200825"/>
                  <a:gd name="connsiteX2" fmla="*/ 10916 w 81953"/>
                  <a:gd name="connsiteY2" fmla="*/ 0 h 200825"/>
                  <a:gd name="connsiteX3" fmla="*/ 71038 w 81953"/>
                  <a:gd name="connsiteY3" fmla="*/ 0 h 200825"/>
                </a:gdLst>
                <a:ahLst/>
                <a:cxnLst>
                  <a:cxn ang="0">
                    <a:pos x="connsiteX0" y="connsiteY0"/>
                  </a:cxn>
                  <a:cxn ang="0">
                    <a:pos x="connsiteX1" y="connsiteY1"/>
                  </a:cxn>
                  <a:cxn ang="0">
                    <a:pos x="connsiteX2" y="connsiteY2"/>
                  </a:cxn>
                  <a:cxn ang="0">
                    <a:pos x="connsiteX3" y="connsiteY3"/>
                  </a:cxn>
                </a:cxnLst>
                <a:rect l="l" t="t" r="r" b="b"/>
                <a:pathLst>
                  <a:path w="81953" h="200825">
                    <a:moveTo>
                      <a:pt x="81953" y="200825"/>
                    </a:moveTo>
                    <a:lnTo>
                      <a:pt x="0" y="200825"/>
                    </a:lnTo>
                    <a:lnTo>
                      <a:pt x="10916" y="0"/>
                    </a:lnTo>
                    <a:lnTo>
                      <a:pt x="71038" y="0"/>
                    </a:lnTo>
                    <a:close/>
                  </a:path>
                </a:pathLst>
              </a:custGeom>
              <a:noFill/>
              <a:ln w="25525" cap="rnd">
                <a:solidFill>
                  <a:srgbClr val="414042"/>
                </a:solidFill>
                <a:prstDash val="solid"/>
                <a:round/>
              </a:ln>
            </p:spPr>
            <p:txBody>
              <a:bodyPr rtlCol="0" anchor="ctr"/>
              <a:lstStyle/>
              <a:p>
                <a:endParaRPr lang="en-US"/>
              </a:p>
            </p:txBody>
          </p:sp>
          <p:sp>
            <p:nvSpPr>
              <p:cNvPr id="339" name="Freeform: Shape 338">
                <a:extLst>
                  <a:ext uri="{FF2B5EF4-FFF2-40B4-BE49-F238E27FC236}">
                    <a16:creationId xmlns:a16="http://schemas.microsoft.com/office/drawing/2014/main" id="{60807053-F441-8D05-37C7-CFA07B42CA55}"/>
                  </a:ext>
                </a:extLst>
              </p:cNvPr>
              <p:cNvSpPr/>
              <p:nvPr/>
            </p:nvSpPr>
            <p:spPr>
              <a:xfrm>
                <a:off x="3562074" y="6044241"/>
                <a:ext cx="5715" cy="34290"/>
              </a:xfrm>
              <a:custGeom>
                <a:avLst/>
                <a:gdLst>
                  <a:gd name="connsiteX0" fmla="*/ 0 w 5715"/>
                  <a:gd name="connsiteY0" fmla="*/ 0 h 34290"/>
                  <a:gd name="connsiteX1" fmla="*/ 0 w 5715"/>
                  <a:gd name="connsiteY1" fmla="*/ 34290 h 34290"/>
                </a:gdLst>
                <a:ahLst/>
                <a:cxnLst>
                  <a:cxn ang="0">
                    <a:pos x="connsiteX0" y="connsiteY0"/>
                  </a:cxn>
                  <a:cxn ang="0">
                    <a:pos x="connsiteX1" y="connsiteY1"/>
                  </a:cxn>
                </a:cxnLst>
                <a:rect l="l" t="t" r="r" b="b"/>
                <a:pathLst>
                  <a:path w="5715" h="34290">
                    <a:moveTo>
                      <a:pt x="0" y="0"/>
                    </a:moveTo>
                    <a:lnTo>
                      <a:pt x="0" y="34290"/>
                    </a:lnTo>
                  </a:path>
                </a:pathLst>
              </a:custGeom>
              <a:ln w="25525" cap="rnd">
                <a:solidFill>
                  <a:srgbClr val="414042"/>
                </a:solidFill>
                <a:prstDash val="solid"/>
                <a:round/>
              </a:ln>
            </p:spPr>
            <p:txBody>
              <a:bodyPr rtlCol="0" anchor="ctr"/>
              <a:lstStyle/>
              <a:p>
                <a:endParaRPr lang="en-US"/>
              </a:p>
            </p:txBody>
          </p:sp>
          <p:sp>
            <p:nvSpPr>
              <p:cNvPr id="340" name="Freeform: Shape 339">
                <a:extLst>
                  <a:ext uri="{FF2B5EF4-FFF2-40B4-BE49-F238E27FC236}">
                    <a16:creationId xmlns:a16="http://schemas.microsoft.com/office/drawing/2014/main" id="{689D2430-1D35-1306-DB02-C4D8EFD5752E}"/>
                  </a:ext>
                </a:extLst>
              </p:cNvPr>
              <p:cNvSpPr/>
              <p:nvPr/>
            </p:nvSpPr>
            <p:spPr>
              <a:xfrm>
                <a:off x="3605393" y="6071330"/>
                <a:ext cx="5715" cy="36061"/>
              </a:xfrm>
              <a:custGeom>
                <a:avLst/>
                <a:gdLst>
                  <a:gd name="connsiteX0" fmla="*/ 0 w 5715"/>
                  <a:gd name="connsiteY0" fmla="*/ 0 h 36061"/>
                  <a:gd name="connsiteX1" fmla="*/ 0 w 5715"/>
                  <a:gd name="connsiteY1" fmla="*/ 36062 h 36061"/>
                </a:gdLst>
                <a:ahLst/>
                <a:cxnLst>
                  <a:cxn ang="0">
                    <a:pos x="connsiteX0" y="connsiteY0"/>
                  </a:cxn>
                  <a:cxn ang="0">
                    <a:pos x="connsiteX1" y="connsiteY1"/>
                  </a:cxn>
                </a:cxnLst>
                <a:rect l="l" t="t" r="r" b="b"/>
                <a:pathLst>
                  <a:path w="5715" h="36061">
                    <a:moveTo>
                      <a:pt x="0" y="0"/>
                    </a:moveTo>
                    <a:lnTo>
                      <a:pt x="0" y="36062"/>
                    </a:lnTo>
                  </a:path>
                </a:pathLst>
              </a:custGeom>
              <a:ln w="25525" cap="rnd">
                <a:solidFill>
                  <a:srgbClr val="414042"/>
                </a:solidFill>
                <a:prstDash val="solid"/>
                <a:round/>
              </a:ln>
            </p:spPr>
            <p:txBody>
              <a:bodyPr rtlCol="0" anchor="ctr"/>
              <a:lstStyle/>
              <a:p>
                <a:endParaRPr lang="en-US"/>
              </a:p>
            </p:txBody>
          </p:sp>
          <p:sp>
            <p:nvSpPr>
              <p:cNvPr id="341" name="Freeform: Shape 340">
                <a:extLst>
                  <a:ext uri="{FF2B5EF4-FFF2-40B4-BE49-F238E27FC236}">
                    <a16:creationId xmlns:a16="http://schemas.microsoft.com/office/drawing/2014/main" id="{DB633C5E-8788-098A-F813-923D84E7E10C}"/>
                  </a:ext>
                </a:extLst>
              </p:cNvPr>
              <p:cNvSpPr/>
              <p:nvPr/>
            </p:nvSpPr>
            <p:spPr>
              <a:xfrm>
                <a:off x="3294166" y="5660293"/>
                <a:ext cx="266421" cy="502019"/>
              </a:xfrm>
              <a:custGeom>
                <a:avLst/>
                <a:gdLst>
                  <a:gd name="connsiteX0" fmla="*/ 214701 w 266421"/>
                  <a:gd name="connsiteY0" fmla="*/ 425553 h 502019"/>
                  <a:gd name="connsiteX1" fmla="*/ 266422 w 266421"/>
                  <a:gd name="connsiteY1" fmla="*/ 220956 h 502019"/>
                  <a:gd name="connsiteX2" fmla="*/ 221273 w 266421"/>
                  <a:gd name="connsiteY2" fmla="*/ 42477 h 502019"/>
                  <a:gd name="connsiteX3" fmla="*/ 98572 w 266421"/>
                  <a:gd name="connsiteY3" fmla="*/ 42477 h 502019"/>
                  <a:gd name="connsiteX4" fmla="*/ 1703 w 266421"/>
                  <a:gd name="connsiteY4" fmla="*/ 425610 h 502019"/>
                  <a:gd name="connsiteX5" fmla="*/ 73369 w 266421"/>
                  <a:gd name="connsiteY5" fmla="*/ 502020 h 502019"/>
                  <a:gd name="connsiteX6" fmla="*/ 246419 w 266421"/>
                  <a:gd name="connsiteY6" fmla="*/ 502020 h 502019"/>
                  <a:gd name="connsiteX7" fmla="*/ 266365 w 266421"/>
                  <a:gd name="connsiteY7" fmla="*/ 499562 h 502019"/>
                  <a:gd name="connsiteX8" fmla="*/ 214701 w 266421"/>
                  <a:gd name="connsiteY8" fmla="*/ 425553 h 50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421" h="502019">
                    <a:moveTo>
                      <a:pt x="214701" y="425553"/>
                    </a:moveTo>
                    <a:lnTo>
                      <a:pt x="266422" y="220956"/>
                    </a:lnTo>
                    <a:lnTo>
                      <a:pt x="221273" y="42477"/>
                    </a:lnTo>
                    <a:cubicBezTo>
                      <a:pt x="206929" y="-14159"/>
                      <a:pt x="112917" y="-14159"/>
                      <a:pt x="98572" y="42477"/>
                    </a:cubicBezTo>
                    <a:lnTo>
                      <a:pt x="1703" y="425610"/>
                    </a:lnTo>
                    <a:cubicBezTo>
                      <a:pt x="-8241" y="464872"/>
                      <a:pt x="26621" y="502020"/>
                      <a:pt x="73369" y="502020"/>
                    </a:cubicBezTo>
                    <a:lnTo>
                      <a:pt x="246419" y="502020"/>
                    </a:lnTo>
                    <a:cubicBezTo>
                      <a:pt x="253392" y="502020"/>
                      <a:pt x="260021" y="501105"/>
                      <a:pt x="266365" y="499562"/>
                    </a:cubicBezTo>
                    <a:cubicBezTo>
                      <a:pt x="230246" y="490762"/>
                      <a:pt x="206243" y="458986"/>
                      <a:pt x="214701" y="425553"/>
                    </a:cubicBezTo>
                    <a:close/>
                  </a:path>
                </a:pathLst>
              </a:custGeom>
              <a:noFill/>
              <a:ln w="25525" cap="rnd">
                <a:solidFill>
                  <a:srgbClr val="414042"/>
                </a:solidFill>
                <a:prstDash val="solid"/>
                <a:round/>
              </a:ln>
            </p:spPr>
            <p:txBody>
              <a:bodyPr rtlCol="0" anchor="ctr"/>
              <a:lstStyle/>
              <a:p>
                <a:endParaRPr lang="en-US"/>
              </a:p>
            </p:txBody>
          </p:sp>
          <p:sp>
            <p:nvSpPr>
              <p:cNvPr id="342" name="Freeform: Shape 341">
                <a:extLst>
                  <a:ext uri="{FF2B5EF4-FFF2-40B4-BE49-F238E27FC236}">
                    <a16:creationId xmlns:a16="http://schemas.microsoft.com/office/drawing/2014/main" id="{0848F6A9-881F-184E-BF20-67FA1B497462}"/>
                  </a:ext>
                </a:extLst>
              </p:cNvPr>
              <p:cNvSpPr/>
              <p:nvPr/>
            </p:nvSpPr>
            <p:spPr>
              <a:xfrm>
                <a:off x="3081225" y="5660293"/>
                <a:ext cx="266422" cy="502019"/>
              </a:xfrm>
              <a:custGeom>
                <a:avLst/>
                <a:gdLst>
                  <a:gd name="connsiteX0" fmla="*/ 214701 w 266422"/>
                  <a:gd name="connsiteY0" fmla="*/ 425553 h 502019"/>
                  <a:gd name="connsiteX1" fmla="*/ 266422 w 266422"/>
                  <a:gd name="connsiteY1" fmla="*/ 220956 h 502019"/>
                  <a:gd name="connsiteX2" fmla="*/ 221274 w 266422"/>
                  <a:gd name="connsiteY2" fmla="*/ 42477 h 502019"/>
                  <a:gd name="connsiteX3" fmla="*/ 98573 w 266422"/>
                  <a:gd name="connsiteY3" fmla="*/ 42477 h 502019"/>
                  <a:gd name="connsiteX4" fmla="*/ 1703 w 266422"/>
                  <a:gd name="connsiteY4" fmla="*/ 425610 h 502019"/>
                  <a:gd name="connsiteX5" fmla="*/ 73369 w 266422"/>
                  <a:gd name="connsiteY5" fmla="*/ 502020 h 502019"/>
                  <a:gd name="connsiteX6" fmla="*/ 246420 w 266422"/>
                  <a:gd name="connsiteY6" fmla="*/ 502020 h 502019"/>
                  <a:gd name="connsiteX7" fmla="*/ 266365 w 266422"/>
                  <a:gd name="connsiteY7" fmla="*/ 499562 h 502019"/>
                  <a:gd name="connsiteX8" fmla="*/ 214701 w 266422"/>
                  <a:gd name="connsiteY8" fmla="*/ 425553 h 502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6422" h="502019">
                    <a:moveTo>
                      <a:pt x="214701" y="425553"/>
                    </a:moveTo>
                    <a:lnTo>
                      <a:pt x="266422" y="220956"/>
                    </a:lnTo>
                    <a:lnTo>
                      <a:pt x="221274" y="42477"/>
                    </a:lnTo>
                    <a:cubicBezTo>
                      <a:pt x="206929" y="-14159"/>
                      <a:pt x="112917" y="-14159"/>
                      <a:pt x="98573" y="42477"/>
                    </a:cubicBezTo>
                    <a:lnTo>
                      <a:pt x="1703" y="425610"/>
                    </a:lnTo>
                    <a:cubicBezTo>
                      <a:pt x="-8241" y="464872"/>
                      <a:pt x="26621" y="502020"/>
                      <a:pt x="73369" y="502020"/>
                    </a:cubicBezTo>
                    <a:lnTo>
                      <a:pt x="246420" y="502020"/>
                    </a:lnTo>
                    <a:cubicBezTo>
                      <a:pt x="253392" y="502020"/>
                      <a:pt x="260021" y="501105"/>
                      <a:pt x="266365" y="499562"/>
                    </a:cubicBezTo>
                    <a:cubicBezTo>
                      <a:pt x="230246" y="490762"/>
                      <a:pt x="206243" y="458986"/>
                      <a:pt x="214701" y="425553"/>
                    </a:cubicBezTo>
                    <a:close/>
                  </a:path>
                </a:pathLst>
              </a:custGeom>
              <a:noFill/>
              <a:ln w="25525" cap="rnd">
                <a:solidFill>
                  <a:srgbClr val="414042"/>
                </a:solidFill>
                <a:prstDash val="solid"/>
                <a:round/>
              </a:ln>
            </p:spPr>
            <p:txBody>
              <a:bodyPr rtlCol="0" anchor="ctr"/>
              <a:lstStyle/>
              <a:p>
                <a:endParaRPr lang="en-US"/>
              </a:p>
            </p:txBody>
          </p:sp>
        </p:grpSp>
      </p:grpSp>
      <p:sp>
        <p:nvSpPr>
          <p:cNvPr id="344" name="TextBox 343">
            <a:extLst>
              <a:ext uri="{FF2B5EF4-FFF2-40B4-BE49-F238E27FC236}">
                <a16:creationId xmlns:a16="http://schemas.microsoft.com/office/drawing/2014/main" id="{F537D63B-2DAD-B8DD-F124-A4B565755229}"/>
              </a:ext>
            </a:extLst>
          </p:cNvPr>
          <p:cNvSpPr txBox="1"/>
          <p:nvPr/>
        </p:nvSpPr>
        <p:spPr>
          <a:xfrm rot="5400000">
            <a:off x="8193785" y="2887476"/>
            <a:ext cx="5622052" cy="923330"/>
          </a:xfrm>
          <a:prstGeom prst="rect">
            <a:avLst/>
          </a:prstGeom>
          <a:noFill/>
        </p:spPr>
        <p:txBody>
          <a:bodyPr wrap="none" rtlCol="0">
            <a:spAutoFit/>
          </a:bodyPr>
          <a:lstStyle/>
          <a:p>
            <a:pPr algn="r" rtl="1"/>
            <a:r>
              <a:rPr lang="fa-IR" sz="5400" b="1" dirty="0">
                <a:solidFill>
                  <a:schemeClr val="bg1"/>
                </a:solidFill>
                <a:latin typeface="Morabba" pitchFamily="2" charset="-78"/>
                <a:cs typeface="B Titr" panose="00000700000000000000" pitchFamily="2" charset="-78"/>
              </a:rPr>
              <a:t>جعبه آیکون های قالب</a:t>
            </a:r>
            <a:endParaRPr lang="fa-IR" sz="5400" b="1" dirty="0">
              <a:solidFill>
                <a:srgbClr val="9DEE32"/>
              </a:solidFill>
              <a:latin typeface="Morabba" pitchFamily="2" charset="-78"/>
              <a:cs typeface="B Titr" panose="00000700000000000000" pitchFamily="2" charset="-78"/>
            </a:endParaRPr>
          </a:p>
        </p:txBody>
      </p:sp>
    </p:spTree>
    <p:extLst>
      <p:ext uri="{BB962C8B-B14F-4D97-AF65-F5344CB8AC3E}">
        <p14:creationId xmlns:p14="http://schemas.microsoft.com/office/powerpoint/2010/main" val="584120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59F76B-AC6F-3070-C60F-91CA18DDB27B}"/>
              </a:ext>
            </a:extLst>
          </p:cNvPr>
          <p:cNvSpPr/>
          <p:nvPr/>
        </p:nvSpPr>
        <p:spPr>
          <a:xfrm>
            <a:off x="9756843" y="0"/>
            <a:ext cx="243515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pic>
        <p:nvPicPr>
          <p:cNvPr id="4" name="Graphic 3">
            <a:extLst>
              <a:ext uri="{FF2B5EF4-FFF2-40B4-BE49-F238E27FC236}">
                <a16:creationId xmlns:a16="http://schemas.microsoft.com/office/drawing/2014/main" id="{0B9F56C2-A2B0-611F-9B9D-A83A9F9AC5E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017357" y="147637"/>
            <a:ext cx="6515100" cy="6562725"/>
          </a:xfrm>
          <a:prstGeom prst="rect">
            <a:avLst/>
          </a:prstGeom>
        </p:spPr>
      </p:pic>
      <p:sp>
        <p:nvSpPr>
          <p:cNvPr id="5" name="TextBox 4">
            <a:extLst>
              <a:ext uri="{FF2B5EF4-FFF2-40B4-BE49-F238E27FC236}">
                <a16:creationId xmlns:a16="http://schemas.microsoft.com/office/drawing/2014/main" id="{A5CE1E14-4DE3-8996-BD94-A0BDB2EC67B6}"/>
              </a:ext>
            </a:extLst>
          </p:cNvPr>
          <p:cNvSpPr txBox="1"/>
          <p:nvPr/>
        </p:nvSpPr>
        <p:spPr>
          <a:xfrm rot="5400000">
            <a:off x="8193785" y="2887476"/>
            <a:ext cx="5622052" cy="923330"/>
          </a:xfrm>
          <a:prstGeom prst="rect">
            <a:avLst/>
          </a:prstGeom>
          <a:noFill/>
        </p:spPr>
        <p:txBody>
          <a:bodyPr wrap="none" rtlCol="0">
            <a:spAutoFit/>
          </a:bodyPr>
          <a:lstStyle/>
          <a:p>
            <a:pPr algn="r" rtl="1"/>
            <a:r>
              <a:rPr lang="fa-IR" sz="5400" b="1" dirty="0">
                <a:solidFill>
                  <a:schemeClr val="bg1"/>
                </a:solidFill>
                <a:latin typeface="Morabba" pitchFamily="2" charset="-78"/>
                <a:cs typeface="B Titr" panose="00000700000000000000" pitchFamily="2" charset="-78"/>
              </a:rPr>
              <a:t>جعبه آیکون های قالب</a:t>
            </a:r>
            <a:endParaRPr lang="fa-IR" sz="5400" b="1" dirty="0">
              <a:solidFill>
                <a:srgbClr val="9DEE32"/>
              </a:solidFill>
              <a:latin typeface="Morabba" pitchFamily="2" charset="-78"/>
              <a:cs typeface="B Titr" panose="00000700000000000000" pitchFamily="2" charset="-78"/>
            </a:endParaRPr>
          </a:p>
        </p:txBody>
      </p:sp>
    </p:spTree>
    <p:extLst>
      <p:ext uri="{BB962C8B-B14F-4D97-AF65-F5344CB8AC3E}">
        <p14:creationId xmlns:p14="http://schemas.microsoft.com/office/powerpoint/2010/main" val="39047808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59F76B-AC6F-3070-C60F-91CA18DDB27B}"/>
              </a:ext>
            </a:extLst>
          </p:cNvPr>
          <p:cNvSpPr/>
          <p:nvPr/>
        </p:nvSpPr>
        <p:spPr>
          <a:xfrm>
            <a:off x="9756843" y="0"/>
            <a:ext cx="243515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 name="TextBox 4">
            <a:extLst>
              <a:ext uri="{FF2B5EF4-FFF2-40B4-BE49-F238E27FC236}">
                <a16:creationId xmlns:a16="http://schemas.microsoft.com/office/drawing/2014/main" id="{A5CE1E14-4DE3-8996-BD94-A0BDB2EC67B6}"/>
              </a:ext>
            </a:extLst>
          </p:cNvPr>
          <p:cNvSpPr txBox="1"/>
          <p:nvPr/>
        </p:nvSpPr>
        <p:spPr>
          <a:xfrm rot="5400000">
            <a:off x="8193785" y="2887476"/>
            <a:ext cx="5622052" cy="923330"/>
          </a:xfrm>
          <a:prstGeom prst="rect">
            <a:avLst/>
          </a:prstGeom>
          <a:noFill/>
        </p:spPr>
        <p:txBody>
          <a:bodyPr wrap="none" rtlCol="0">
            <a:spAutoFit/>
          </a:bodyPr>
          <a:lstStyle/>
          <a:p>
            <a:pPr algn="r" rtl="1"/>
            <a:r>
              <a:rPr lang="fa-IR" sz="5400" b="1" dirty="0">
                <a:solidFill>
                  <a:schemeClr val="bg1"/>
                </a:solidFill>
                <a:latin typeface="Morabba" pitchFamily="2" charset="-78"/>
                <a:cs typeface="B Titr" panose="00000700000000000000" pitchFamily="2" charset="-78"/>
              </a:rPr>
              <a:t>جعبه آیکون های قالب</a:t>
            </a:r>
            <a:endParaRPr lang="fa-IR" sz="5400" b="1" dirty="0">
              <a:solidFill>
                <a:srgbClr val="9DEE32"/>
              </a:solidFill>
              <a:latin typeface="Morabba" pitchFamily="2" charset="-78"/>
              <a:cs typeface="B Titr" panose="00000700000000000000" pitchFamily="2" charset="-78"/>
            </a:endParaRPr>
          </a:p>
        </p:txBody>
      </p:sp>
      <p:grpSp>
        <p:nvGrpSpPr>
          <p:cNvPr id="18" name="Group 17">
            <a:extLst>
              <a:ext uri="{FF2B5EF4-FFF2-40B4-BE49-F238E27FC236}">
                <a16:creationId xmlns:a16="http://schemas.microsoft.com/office/drawing/2014/main" id="{6288EEC3-51D2-17CB-A6F9-BE00F99EEFD6}"/>
              </a:ext>
            </a:extLst>
          </p:cNvPr>
          <p:cNvGrpSpPr/>
          <p:nvPr/>
        </p:nvGrpSpPr>
        <p:grpSpPr>
          <a:xfrm>
            <a:off x="618723" y="1104943"/>
            <a:ext cx="8522512" cy="4648113"/>
            <a:chOff x="488093" y="657210"/>
            <a:chExt cx="10944401" cy="5968993"/>
          </a:xfrm>
        </p:grpSpPr>
        <p:sp>
          <p:nvSpPr>
            <p:cNvPr id="3" name="Forma libre: forma 5">
              <a:extLst>
                <a:ext uri="{FF2B5EF4-FFF2-40B4-BE49-F238E27FC236}">
                  <a16:creationId xmlns:a16="http://schemas.microsoft.com/office/drawing/2014/main" id="{F6E72B31-4891-7694-C92B-66B0BBBB4E48}"/>
                </a:ext>
              </a:extLst>
            </p:cNvPr>
            <p:cNvSpPr/>
            <p:nvPr/>
          </p:nvSpPr>
          <p:spPr>
            <a:xfrm>
              <a:off x="2937023" y="1231898"/>
              <a:ext cx="2014800" cy="2409346"/>
            </a:xfrm>
            <a:custGeom>
              <a:avLst/>
              <a:gdLst>
                <a:gd name="connsiteX0" fmla="*/ 1942871 w 2014800"/>
                <a:gd name="connsiteY0" fmla="*/ 1236386 h 2409346"/>
                <a:gd name="connsiteX1" fmla="*/ 2014800 w 2014800"/>
                <a:gd name="connsiteY1" fmla="*/ 1212786 h 2409346"/>
                <a:gd name="connsiteX2" fmla="*/ 2003170 w 2014800"/>
                <a:gd name="connsiteY2" fmla="*/ 1267890 h 2409346"/>
                <a:gd name="connsiteX3" fmla="*/ 2004186 w 2014800"/>
                <a:gd name="connsiteY3" fmla="*/ 1375727 h 2409346"/>
                <a:gd name="connsiteX4" fmla="*/ 2004411 w 2014800"/>
                <a:gd name="connsiteY4" fmla="*/ 1763375 h 2409346"/>
                <a:gd name="connsiteX5" fmla="*/ 1905382 w 2014800"/>
                <a:gd name="connsiteY5" fmla="*/ 1932978 h 2409346"/>
                <a:gd name="connsiteX6" fmla="*/ 1154815 w 2014800"/>
                <a:gd name="connsiteY6" fmla="*/ 2365117 h 2409346"/>
                <a:gd name="connsiteX7" fmla="*/ 845306 w 2014800"/>
                <a:gd name="connsiteY7" fmla="*/ 2363197 h 2409346"/>
                <a:gd name="connsiteX8" fmla="*/ 89205 w 2014800"/>
                <a:gd name="connsiteY8" fmla="*/ 1926994 h 2409346"/>
                <a:gd name="connsiteX9" fmla="*/ 339 w 2014800"/>
                <a:gd name="connsiteY9" fmla="*/ 1775909 h 2409346"/>
                <a:gd name="connsiteX10" fmla="*/ 0 w 2014800"/>
                <a:gd name="connsiteY10" fmla="*/ 1280424 h 2409346"/>
                <a:gd name="connsiteX11" fmla="*/ 33198 w 2014800"/>
                <a:gd name="connsiteY11" fmla="*/ 1244403 h 2409346"/>
                <a:gd name="connsiteX12" fmla="*/ 186654 w 2014800"/>
                <a:gd name="connsiteY12" fmla="*/ 1174845 h 2409346"/>
                <a:gd name="connsiteX13" fmla="*/ 231821 w 2014800"/>
                <a:gd name="connsiteY13" fmla="*/ 1165022 h 2409346"/>
                <a:gd name="connsiteX14" fmla="*/ 247291 w 2014800"/>
                <a:gd name="connsiteY14" fmla="*/ 1160731 h 2409346"/>
                <a:gd name="connsiteX15" fmla="*/ 326560 w 2014800"/>
                <a:gd name="connsiteY15" fmla="*/ 1088689 h 2409346"/>
                <a:gd name="connsiteX16" fmla="*/ 217932 w 2014800"/>
                <a:gd name="connsiteY16" fmla="*/ 1129791 h 2409346"/>
                <a:gd name="connsiteX17" fmla="*/ 281731 w 2014800"/>
                <a:gd name="connsiteY17" fmla="*/ 1071186 h 2409346"/>
                <a:gd name="connsiteX18" fmla="*/ 250791 w 2014800"/>
                <a:gd name="connsiteY18" fmla="*/ 1071638 h 2409346"/>
                <a:gd name="connsiteX19" fmla="*/ 287829 w 2014800"/>
                <a:gd name="connsiteY19" fmla="*/ 1042957 h 2409346"/>
                <a:gd name="connsiteX20" fmla="*/ 263325 w 2014800"/>
                <a:gd name="connsiteY20" fmla="*/ 1043409 h 2409346"/>
                <a:gd name="connsiteX21" fmla="*/ 236790 w 2014800"/>
                <a:gd name="connsiteY21" fmla="*/ 1047474 h 2409346"/>
                <a:gd name="connsiteX22" fmla="*/ 275633 w 2014800"/>
                <a:gd name="connsiteY22" fmla="*/ 1005694 h 2409346"/>
                <a:gd name="connsiteX23" fmla="*/ 62557 w 2014800"/>
                <a:gd name="connsiteY23" fmla="*/ 1047135 h 2409346"/>
                <a:gd name="connsiteX24" fmla="*/ 9372 w 2014800"/>
                <a:gd name="connsiteY24" fmla="*/ 1046909 h 2409346"/>
                <a:gd name="connsiteX25" fmla="*/ 330060 w 2014800"/>
                <a:gd name="connsiteY25" fmla="*/ 842527 h 2409346"/>
                <a:gd name="connsiteX26" fmla="*/ 12986 w 2014800"/>
                <a:gd name="connsiteY26" fmla="*/ 949348 h 2409346"/>
                <a:gd name="connsiteX27" fmla="*/ 26197 w 2014800"/>
                <a:gd name="connsiteY27" fmla="*/ 929135 h 2409346"/>
                <a:gd name="connsiteX28" fmla="*/ 60750 w 2014800"/>
                <a:gd name="connsiteY28" fmla="*/ 915924 h 2409346"/>
                <a:gd name="connsiteX29" fmla="*/ 262196 w 2014800"/>
                <a:gd name="connsiteY29" fmla="*/ 795666 h 2409346"/>
                <a:gd name="connsiteX30" fmla="*/ 103546 w 2014800"/>
                <a:gd name="connsiteY30" fmla="*/ 826154 h 2409346"/>
                <a:gd name="connsiteX31" fmla="*/ 288054 w 2014800"/>
                <a:gd name="connsiteY31" fmla="*/ 732093 h 2409346"/>
                <a:gd name="connsiteX32" fmla="*/ 157521 w 2014800"/>
                <a:gd name="connsiteY32" fmla="*/ 760435 h 2409346"/>
                <a:gd name="connsiteX33" fmla="*/ 255986 w 2014800"/>
                <a:gd name="connsiteY33" fmla="*/ 687377 h 2409346"/>
                <a:gd name="connsiteX34" fmla="*/ 287490 w 2014800"/>
                <a:gd name="connsiteY34" fmla="*/ 665358 h 2409346"/>
                <a:gd name="connsiteX35" fmla="*/ 231708 w 2014800"/>
                <a:gd name="connsiteY35" fmla="*/ 672246 h 2409346"/>
                <a:gd name="connsiteX36" fmla="*/ 351853 w 2014800"/>
                <a:gd name="connsiteY36" fmla="*/ 584622 h 2409346"/>
                <a:gd name="connsiteX37" fmla="*/ 266487 w 2014800"/>
                <a:gd name="connsiteY37" fmla="*/ 589703 h 2409346"/>
                <a:gd name="connsiteX38" fmla="*/ 328818 w 2014800"/>
                <a:gd name="connsiteY38" fmla="*/ 555150 h 2409346"/>
                <a:gd name="connsiteX39" fmla="*/ 234418 w 2014800"/>
                <a:gd name="connsiteY39" fmla="*/ 565200 h 2409346"/>
                <a:gd name="connsiteX40" fmla="*/ 436203 w 2014800"/>
                <a:gd name="connsiteY40" fmla="*/ 441328 h 2409346"/>
                <a:gd name="connsiteX41" fmla="*/ 278569 w 2014800"/>
                <a:gd name="connsiteY41" fmla="*/ 491577 h 2409346"/>
                <a:gd name="connsiteX42" fmla="*/ 423217 w 2014800"/>
                <a:gd name="connsiteY42" fmla="*/ 384192 h 2409346"/>
                <a:gd name="connsiteX43" fmla="*/ 361000 w 2014800"/>
                <a:gd name="connsiteY43" fmla="*/ 390289 h 2409346"/>
                <a:gd name="connsiteX44" fmla="*/ 368114 w 2014800"/>
                <a:gd name="connsiteY44" fmla="*/ 376175 h 2409346"/>
                <a:gd name="connsiteX45" fmla="*/ 560187 w 2014800"/>
                <a:gd name="connsiteY45" fmla="*/ 183310 h 2409346"/>
                <a:gd name="connsiteX46" fmla="*/ 596095 w 2014800"/>
                <a:gd name="connsiteY46" fmla="*/ 182746 h 2409346"/>
                <a:gd name="connsiteX47" fmla="*/ 784669 w 2014800"/>
                <a:gd name="connsiteY47" fmla="*/ 374594 h 2409346"/>
                <a:gd name="connsiteX48" fmla="*/ 795848 w 2014800"/>
                <a:gd name="connsiteY48" fmla="*/ 386902 h 2409346"/>
                <a:gd name="connsiteX49" fmla="*/ 759940 w 2014800"/>
                <a:gd name="connsiteY49" fmla="*/ 389612 h 2409346"/>
                <a:gd name="connsiteX50" fmla="*/ 845193 w 2014800"/>
                <a:gd name="connsiteY50" fmla="*/ 444151 h 2409346"/>
                <a:gd name="connsiteX51" fmla="*/ 871842 w 2014800"/>
                <a:gd name="connsiteY51" fmla="*/ 433763 h 2409346"/>
                <a:gd name="connsiteX52" fmla="*/ 876471 w 2014800"/>
                <a:gd name="connsiteY52" fmla="*/ 394806 h 2409346"/>
                <a:gd name="connsiteX53" fmla="*/ 876020 w 2014800"/>
                <a:gd name="connsiteY53" fmla="*/ 377756 h 2409346"/>
                <a:gd name="connsiteX54" fmla="*/ 899394 w 2014800"/>
                <a:gd name="connsiteY54" fmla="*/ 303907 h 2409346"/>
                <a:gd name="connsiteX55" fmla="*/ 907298 w 2014800"/>
                <a:gd name="connsiteY55" fmla="*/ 287421 h 2409346"/>
                <a:gd name="connsiteX56" fmla="*/ 928301 w 2014800"/>
                <a:gd name="connsiteY56" fmla="*/ 240673 h 2409346"/>
                <a:gd name="connsiteX57" fmla="*/ 940722 w 2014800"/>
                <a:gd name="connsiteY57" fmla="*/ 227010 h 2409346"/>
                <a:gd name="connsiteX58" fmla="*/ 994697 w 2014800"/>
                <a:gd name="connsiteY58" fmla="*/ 175632 h 2409346"/>
                <a:gd name="connsiteX59" fmla="*/ 1032298 w 2014800"/>
                <a:gd name="connsiteY59" fmla="*/ 157904 h 2409346"/>
                <a:gd name="connsiteX60" fmla="*/ 1008134 w 2014800"/>
                <a:gd name="connsiteY60" fmla="*/ 138482 h 2409346"/>
                <a:gd name="connsiteX61" fmla="*/ 1032524 w 2014800"/>
                <a:gd name="connsiteY61" fmla="*/ 127755 h 2409346"/>
                <a:gd name="connsiteX62" fmla="*/ 1073514 w 2014800"/>
                <a:gd name="connsiteY62" fmla="*/ 86539 h 2409346"/>
                <a:gd name="connsiteX63" fmla="*/ 1080514 w 2014800"/>
                <a:gd name="connsiteY63" fmla="*/ 76603 h 2409346"/>
                <a:gd name="connsiteX64" fmla="*/ 1145217 w 2014800"/>
                <a:gd name="connsiteY64" fmla="*/ 13030 h 2409346"/>
                <a:gd name="connsiteX65" fmla="*/ 1173446 w 2014800"/>
                <a:gd name="connsiteY65" fmla="*/ 12804 h 2409346"/>
                <a:gd name="connsiteX66" fmla="*/ 1237584 w 2014800"/>
                <a:gd name="connsiteY66" fmla="*/ 76716 h 2409346"/>
                <a:gd name="connsiteX67" fmla="*/ 1256780 w 2014800"/>
                <a:gd name="connsiteY67" fmla="*/ 114091 h 2409346"/>
                <a:gd name="connsiteX68" fmla="*/ 1282300 w 2014800"/>
                <a:gd name="connsiteY68" fmla="*/ 127867 h 2409346"/>
                <a:gd name="connsiteX69" fmla="*/ 1309964 w 2014800"/>
                <a:gd name="connsiteY69" fmla="*/ 138030 h 2409346"/>
                <a:gd name="connsiteX70" fmla="*/ 1285010 w 2014800"/>
                <a:gd name="connsiteY70" fmla="*/ 157000 h 2409346"/>
                <a:gd name="connsiteX71" fmla="*/ 1330516 w 2014800"/>
                <a:gd name="connsiteY71" fmla="*/ 193699 h 2409346"/>
                <a:gd name="connsiteX72" fmla="*/ 1366762 w 2014800"/>
                <a:gd name="connsiteY72" fmla="*/ 221364 h 2409346"/>
                <a:gd name="connsiteX73" fmla="*/ 1377151 w 2014800"/>
                <a:gd name="connsiteY73" fmla="*/ 252529 h 2409346"/>
                <a:gd name="connsiteX74" fmla="*/ 1381781 w 2014800"/>
                <a:gd name="connsiteY74" fmla="*/ 263256 h 2409346"/>
                <a:gd name="connsiteX75" fmla="*/ 1420624 w 2014800"/>
                <a:gd name="connsiteY75" fmla="*/ 349865 h 2409346"/>
                <a:gd name="connsiteX76" fmla="*/ 1430674 w 2014800"/>
                <a:gd name="connsiteY76" fmla="*/ 369400 h 2409346"/>
                <a:gd name="connsiteX77" fmla="*/ 1433610 w 2014800"/>
                <a:gd name="connsiteY77" fmla="*/ 400000 h 2409346"/>
                <a:gd name="connsiteX78" fmla="*/ 1442305 w 2014800"/>
                <a:gd name="connsiteY78" fmla="*/ 424617 h 2409346"/>
                <a:gd name="connsiteX79" fmla="*/ 1458113 w 2014800"/>
                <a:gd name="connsiteY79" fmla="*/ 445732 h 2409346"/>
                <a:gd name="connsiteX80" fmla="*/ 1452128 w 2014800"/>
                <a:gd name="connsiteY80" fmla="*/ 479382 h 2409346"/>
                <a:gd name="connsiteX81" fmla="*/ 1479793 w 2014800"/>
                <a:gd name="connsiteY81" fmla="*/ 547359 h 2409346"/>
                <a:gd name="connsiteX82" fmla="*/ 1505313 w 2014800"/>
                <a:gd name="connsiteY82" fmla="*/ 587896 h 2409346"/>
                <a:gd name="connsiteX83" fmla="*/ 1523041 w 2014800"/>
                <a:gd name="connsiteY83" fmla="*/ 633854 h 2409346"/>
                <a:gd name="connsiteX84" fmla="*/ 1529139 w 2014800"/>
                <a:gd name="connsiteY84" fmla="*/ 665471 h 2409346"/>
                <a:gd name="connsiteX85" fmla="*/ 1594970 w 2014800"/>
                <a:gd name="connsiteY85" fmla="*/ 722608 h 2409346"/>
                <a:gd name="connsiteX86" fmla="*/ 1587066 w 2014800"/>
                <a:gd name="connsiteY86" fmla="*/ 742707 h 2409346"/>
                <a:gd name="connsiteX87" fmla="*/ 1597680 w 2014800"/>
                <a:gd name="connsiteY87" fmla="*/ 751063 h 2409346"/>
                <a:gd name="connsiteX88" fmla="*/ 1642283 w 2014800"/>
                <a:gd name="connsiteY88" fmla="*/ 737626 h 2409346"/>
                <a:gd name="connsiteX89" fmla="*/ 1735101 w 2014800"/>
                <a:gd name="connsiteY89" fmla="*/ 597833 h 2409346"/>
                <a:gd name="connsiteX90" fmla="*/ 1795965 w 2014800"/>
                <a:gd name="connsiteY90" fmla="*/ 595914 h 2409346"/>
                <a:gd name="connsiteX91" fmla="*/ 1897478 w 2014800"/>
                <a:gd name="connsiteY91" fmla="*/ 762581 h 2409346"/>
                <a:gd name="connsiteX92" fmla="*/ 1936999 w 2014800"/>
                <a:gd name="connsiteY92" fmla="*/ 872789 h 2409346"/>
                <a:gd name="connsiteX93" fmla="*/ 1975617 w 2014800"/>
                <a:gd name="connsiteY93" fmla="*/ 944492 h 2409346"/>
                <a:gd name="connsiteX94" fmla="*/ 1952243 w 2014800"/>
                <a:gd name="connsiteY94" fmla="*/ 956349 h 2409346"/>
                <a:gd name="connsiteX95" fmla="*/ 1973020 w 2014800"/>
                <a:gd name="connsiteY95" fmla="*/ 981868 h 2409346"/>
                <a:gd name="connsiteX96" fmla="*/ 1919384 w 2014800"/>
                <a:gd name="connsiteY96" fmla="*/ 963237 h 2409346"/>
                <a:gd name="connsiteX97" fmla="*/ 1870152 w 2014800"/>
                <a:gd name="connsiteY97" fmla="*/ 968544 h 2409346"/>
                <a:gd name="connsiteX98" fmla="*/ 1852198 w 2014800"/>
                <a:gd name="connsiteY98" fmla="*/ 970350 h 2409346"/>
                <a:gd name="connsiteX99" fmla="*/ 1785237 w 2014800"/>
                <a:gd name="connsiteY99" fmla="*/ 909375 h 2409346"/>
                <a:gd name="connsiteX100" fmla="*/ 1793593 w 2014800"/>
                <a:gd name="connsiteY100" fmla="*/ 1046119 h 2409346"/>
                <a:gd name="connsiteX101" fmla="*/ 1864845 w 2014800"/>
                <a:gd name="connsiteY101" fmla="*/ 1135098 h 2409346"/>
                <a:gd name="connsiteX102" fmla="*/ 1819564 w 2014800"/>
                <a:gd name="connsiteY102" fmla="*/ 1137244 h 2409346"/>
                <a:gd name="connsiteX103" fmla="*/ 1800933 w 2014800"/>
                <a:gd name="connsiteY103" fmla="*/ 1147519 h 2409346"/>
                <a:gd name="connsiteX104" fmla="*/ 1817645 w 2014800"/>
                <a:gd name="connsiteY104" fmla="*/ 1164231 h 2409346"/>
                <a:gd name="connsiteX105" fmla="*/ 1831195 w 2014800"/>
                <a:gd name="connsiteY105" fmla="*/ 1180040 h 2409346"/>
                <a:gd name="connsiteX106" fmla="*/ 1846891 w 2014800"/>
                <a:gd name="connsiteY106" fmla="*/ 1198784 h 2409346"/>
                <a:gd name="connsiteX107" fmla="*/ 1874443 w 2014800"/>
                <a:gd name="connsiteY107" fmla="*/ 1195171 h 2409346"/>
                <a:gd name="connsiteX108" fmla="*/ 1865409 w 2014800"/>
                <a:gd name="connsiteY108" fmla="*/ 1228256 h 2409346"/>
                <a:gd name="connsiteX109" fmla="*/ 1956534 w 2014800"/>
                <a:gd name="connsiteY109" fmla="*/ 1169764 h 2409346"/>
                <a:gd name="connsiteX110" fmla="*/ 1976859 w 2014800"/>
                <a:gd name="connsiteY110" fmla="*/ 1164231 h 2409346"/>
                <a:gd name="connsiteX111" fmla="*/ 1975617 w 2014800"/>
                <a:gd name="connsiteY111" fmla="*/ 1185798 h 2409346"/>
                <a:gd name="connsiteX112" fmla="*/ 1941742 w 2014800"/>
                <a:gd name="connsiteY112" fmla="*/ 1236499 h 2409346"/>
                <a:gd name="connsiteX113" fmla="*/ 613259 w 2014800"/>
                <a:gd name="connsiteY113" fmla="*/ 847270 h 2409346"/>
                <a:gd name="connsiteX114" fmla="*/ 623196 w 2014800"/>
                <a:gd name="connsiteY114" fmla="*/ 1097722 h 2409346"/>
                <a:gd name="connsiteX115" fmla="*/ 640359 w 2014800"/>
                <a:gd name="connsiteY115" fmla="*/ 1116015 h 2409346"/>
                <a:gd name="connsiteX116" fmla="*/ 669605 w 2014800"/>
                <a:gd name="connsiteY116" fmla="*/ 1103594 h 2409346"/>
                <a:gd name="connsiteX117" fmla="*/ 718612 w 2014800"/>
                <a:gd name="connsiteY117" fmla="*/ 978593 h 2409346"/>
                <a:gd name="connsiteX118" fmla="*/ 713079 w 2014800"/>
                <a:gd name="connsiteY118" fmla="*/ 963801 h 2409346"/>
                <a:gd name="connsiteX119" fmla="*/ 613146 w 2014800"/>
                <a:gd name="connsiteY119" fmla="*/ 847270 h 2409346"/>
                <a:gd name="connsiteX120" fmla="*/ 1074304 w 2014800"/>
                <a:gd name="connsiteY120" fmla="*/ 825702 h 2409346"/>
                <a:gd name="connsiteX121" fmla="*/ 1010392 w 2014800"/>
                <a:gd name="connsiteY121" fmla="*/ 821637 h 2409346"/>
                <a:gd name="connsiteX122" fmla="*/ 979905 w 2014800"/>
                <a:gd name="connsiteY122" fmla="*/ 840043 h 2409346"/>
                <a:gd name="connsiteX123" fmla="*/ 1015248 w 2014800"/>
                <a:gd name="connsiteY123" fmla="*/ 883629 h 2409346"/>
                <a:gd name="connsiteX124" fmla="*/ 1096323 w 2014800"/>
                <a:gd name="connsiteY124" fmla="*/ 915698 h 2409346"/>
                <a:gd name="connsiteX125" fmla="*/ 1120375 w 2014800"/>
                <a:gd name="connsiteY125" fmla="*/ 899889 h 2409346"/>
                <a:gd name="connsiteX126" fmla="*/ 1129521 w 2014800"/>
                <a:gd name="connsiteY126" fmla="*/ 677102 h 2409346"/>
                <a:gd name="connsiteX127" fmla="*/ 1056576 w 2014800"/>
                <a:gd name="connsiteY127" fmla="*/ 772292 h 2409346"/>
                <a:gd name="connsiteX128" fmla="*/ 1074304 w 2014800"/>
                <a:gd name="connsiteY128" fmla="*/ 825702 h 2409346"/>
                <a:gd name="connsiteX129" fmla="*/ 882343 w 2014800"/>
                <a:gd name="connsiteY129" fmla="*/ 881258 h 2409346"/>
                <a:gd name="connsiteX130" fmla="*/ 919945 w 2014800"/>
                <a:gd name="connsiteY130" fmla="*/ 909600 h 2409346"/>
                <a:gd name="connsiteX131" fmla="*/ 972678 w 2014800"/>
                <a:gd name="connsiteY131" fmla="*/ 968883 h 2409346"/>
                <a:gd name="connsiteX132" fmla="*/ 1089435 w 2014800"/>
                <a:gd name="connsiteY132" fmla="*/ 1021051 h 2409346"/>
                <a:gd name="connsiteX133" fmla="*/ 1108067 w 2014800"/>
                <a:gd name="connsiteY133" fmla="*/ 1021277 h 2409346"/>
                <a:gd name="connsiteX134" fmla="*/ 1117326 w 2014800"/>
                <a:gd name="connsiteY134" fmla="*/ 958833 h 2409346"/>
                <a:gd name="connsiteX135" fmla="*/ 1093049 w 2014800"/>
                <a:gd name="connsiteY135" fmla="*/ 939637 h 2409346"/>
                <a:gd name="connsiteX136" fmla="*/ 911250 w 2014800"/>
                <a:gd name="connsiteY136" fmla="*/ 877983 h 2409346"/>
                <a:gd name="connsiteX137" fmla="*/ 882343 w 2014800"/>
                <a:gd name="connsiteY137" fmla="*/ 881145 h 2409346"/>
                <a:gd name="connsiteX138" fmla="*/ 417572 w 2014800"/>
                <a:gd name="connsiteY138" fmla="*/ 1091173 h 2409346"/>
                <a:gd name="connsiteX139" fmla="*/ 370146 w 2014800"/>
                <a:gd name="connsiteY139" fmla="*/ 1150116 h 2409346"/>
                <a:gd name="connsiteX140" fmla="*/ 315945 w 2014800"/>
                <a:gd name="connsiteY140" fmla="*/ 1179475 h 2409346"/>
                <a:gd name="connsiteX141" fmla="*/ 305105 w 2014800"/>
                <a:gd name="connsiteY141" fmla="*/ 1176652 h 2409346"/>
                <a:gd name="connsiteX142" fmla="*/ 287377 w 2014800"/>
                <a:gd name="connsiteY142" fmla="*/ 1165699 h 2409346"/>
                <a:gd name="connsiteX143" fmla="*/ 179766 w 2014800"/>
                <a:gd name="connsiteY143" fmla="*/ 1238644 h 2409346"/>
                <a:gd name="connsiteX144" fmla="*/ 226288 w 2014800"/>
                <a:gd name="connsiteY144" fmla="*/ 1212334 h 2409346"/>
                <a:gd name="connsiteX145" fmla="*/ 245033 w 2014800"/>
                <a:gd name="connsiteY145" fmla="*/ 1222836 h 2409346"/>
                <a:gd name="connsiteX146" fmla="*/ 264003 w 2014800"/>
                <a:gd name="connsiteY146" fmla="*/ 1233563 h 2409346"/>
                <a:gd name="connsiteX147" fmla="*/ 366307 w 2014800"/>
                <a:gd name="connsiteY147" fmla="*/ 1176426 h 2409346"/>
                <a:gd name="connsiteX148" fmla="*/ 399730 w 2014800"/>
                <a:gd name="connsiteY148" fmla="*/ 1158359 h 2409346"/>
                <a:gd name="connsiteX149" fmla="*/ 403683 w 2014800"/>
                <a:gd name="connsiteY149" fmla="*/ 1198445 h 2409346"/>
                <a:gd name="connsiteX150" fmla="*/ 417572 w 2014800"/>
                <a:gd name="connsiteY150" fmla="*/ 1091173 h 2409346"/>
                <a:gd name="connsiteX151" fmla="*/ 983405 w 2014800"/>
                <a:gd name="connsiteY151" fmla="*/ 1014163 h 2409346"/>
                <a:gd name="connsiteX152" fmla="*/ 989615 w 2014800"/>
                <a:gd name="connsiteY152" fmla="*/ 1054249 h 2409346"/>
                <a:gd name="connsiteX153" fmla="*/ 1080627 w 2014800"/>
                <a:gd name="connsiteY153" fmla="*/ 1113305 h 2409346"/>
                <a:gd name="connsiteX154" fmla="*/ 1107276 w 2014800"/>
                <a:gd name="connsiteY154" fmla="*/ 1076042 h 2409346"/>
                <a:gd name="connsiteX155" fmla="*/ 1079498 w 2014800"/>
                <a:gd name="connsiteY155" fmla="*/ 1043183 h 2409346"/>
                <a:gd name="connsiteX156" fmla="*/ 983405 w 2014800"/>
                <a:gd name="connsiteY156" fmla="*/ 1014050 h 2409346"/>
                <a:gd name="connsiteX157" fmla="*/ 1191175 w 2014800"/>
                <a:gd name="connsiteY157" fmla="*/ 684216 h 2409346"/>
                <a:gd name="connsiteX158" fmla="*/ 1191513 w 2014800"/>
                <a:gd name="connsiteY158" fmla="*/ 785729 h 2409346"/>
                <a:gd name="connsiteX159" fmla="*/ 1274621 w 2014800"/>
                <a:gd name="connsiteY159" fmla="*/ 823331 h 2409346"/>
                <a:gd name="connsiteX160" fmla="*/ 1280380 w 2014800"/>
                <a:gd name="connsiteY160" fmla="*/ 819943 h 2409346"/>
                <a:gd name="connsiteX161" fmla="*/ 1286929 w 2014800"/>
                <a:gd name="connsiteY161" fmla="*/ 806732 h 2409346"/>
                <a:gd name="connsiteX162" fmla="*/ 1272363 w 2014800"/>
                <a:gd name="connsiteY162" fmla="*/ 801651 h 2409346"/>
                <a:gd name="connsiteX163" fmla="*/ 1223356 w 2014800"/>
                <a:gd name="connsiteY163" fmla="*/ 803909 h 2409346"/>
                <a:gd name="connsiteX164" fmla="*/ 1234083 w 2014800"/>
                <a:gd name="connsiteY164" fmla="*/ 754564 h 2409346"/>
                <a:gd name="connsiteX165" fmla="*/ 1218614 w 2014800"/>
                <a:gd name="connsiteY165" fmla="*/ 729044 h 2409346"/>
                <a:gd name="connsiteX166" fmla="*/ 1190948 w 2014800"/>
                <a:gd name="connsiteY166" fmla="*/ 684103 h 2409346"/>
                <a:gd name="connsiteX167" fmla="*/ 1468389 w 2014800"/>
                <a:gd name="connsiteY167" fmla="*/ 1064637 h 2409346"/>
                <a:gd name="connsiteX168" fmla="*/ 1476293 w 2014800"/>
                <a:gd name="connsiteY168" fmla="*/ 1172135 h 2409346"/>
                <a:gd name="connsiteX169" fmla="*/ 1479455 w 2014800"/>
                <a:gd name="connsiteY169" fmla="*/ 1212221 h 2409346"/>
                <a:gd name="connsiteX170" fmla="*/ 1525186 w 2014800"/>
                <a:gd name="connsiteY170" fmla="*/ 1197429 h 2409346"/>
                <a:gd name="connsiteX171" fmla="*/ 1544834 w 2014800"/>
                <a:gd name="connsiteY171" fmla="*/ 1184444 h 2409346"/>
                <a:gd name="connsiteX172" fmla="*/ 1546415 w 2014800"/>
                <a:gd name="connsiteY172" fmla="*/ 1157343 h 2409346"/>
                <a:gd name="connsiteX173" fmla="*/ 1468389 w 2014800"/>
                <a:gd name="connsiteY173" fmla="*/ 1064524 h 2409346"/>
                <a:gd name="connsiteX174" fmla="*/ 1419495 w 2014800"/>
                <a:gd name="connsiteY174" fmla="*/ 1068138 h 2409346"/>
                <a:gd name="connsiteX175" fmla="*/ 1370376 w 2014800"/>
                <a:gd name="connsiteY175" fmla="*/ 1132727 h 2409346"/>
                <a:gd name="connsiteX176" fmla="*/ 1371279 w 2014800"/>
                <a:gd name="connsiteY176" fmla="*/ 1196187 h 2409346"/>
                <a:gd name="connsiteX177" fmla="*/ 1395557 w 2014800"/>
                <a:gd name="connsiteY177" fmla="*/ 1209285 h 2409346"/>
                <a:gd name="connsiteX178" fmla="*/ 1416107 w 2014800"/>
                <a:gd name="connsiteY178" fmla="*/ 1181395 h 2409346"/>
                <a:gd name="connsiteX179" fmla="*/ 1419495 w 2014800"/>
                <a:gd name="connsiteY179" fmla="*/ 1068251 h 2409346"/>
                <a:gd name="connsiteX180" fmla="*/ 859872 w 2014800"/>
                <a:gd name="connsiteY180" fmla="*/ 1133404 h 2409346"/>
                <a:gd name="connsiteX181" fmla="*/ 859872 w 2014800"/>
                <a:gd name="connsiteY181" fmla="*/ 1183879 h 2409346"/>
                <a:gd name="connsiteX182" fmla="*/ 872406 w 2014800"/>
                <a:gd name="connsiteY182" fmla="*/ 1197316 h 2409346"/>
                <a:gd name="connsiteX183" fmla="*/ 890699 w 2014800"/>
                <a:gd name="connsiteY183" fmla="*/ 1228143 h 2409346"/>
                <a:gd name="connsiteX184" fmla="*/ 973807 w 2014800"/>
                <a:gd name="connsiteY184" fmla="*/ 1164683 h 2409346"/>
                <a:gd name="connsiteX185" fmla="*/ 859646 w 2014800"/>
                <a:gd name="connsiteY185" fmla="*/ 1133517 h 2409346"/>
                <a:gd name="connsiteX186" fmla="*/ 529361 w 2014800"/>
                <a:gd name="connsiteY186" fmla="*/ 1167506 h 2409346"/>
                <a:gd name="connsiteX187" fmla="*/ 449866 w 2014800"/>
                <a:gd name="connsiteY187" fmla="*/ 1101561 h 2409346"/>
                <a:gd name="connsiteX188" fmla="*/ 443994 w 2014800"/>
                <a:gd name="connsiteY188" fmla="*/ 1220916 h 2409346"/>
                <a:gd name="connsiteX189" fmla="*/ 529361 w 2014800"/>
                <a:gd name="connsiteY189" fmla="*/ 1167506 h 2409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Lst>
              <a:rect l="l" t="t" r="r" b="b"/>
              <a:pathLst>
                <a:path w="2014800" h="2409346">
                  <a:moveTo>
                    <a:pt x="1942871" y="1236386"/>
                  </a:moveTo>
                  <a:cubicBezTo>
                    <a:pt x="1968504" y="1231192"/>
                    <a:pt x="1983973" y="1213012"/>
                    <a:pt x="2014800" y="1212786"/>
                  </a:cubicBezTo>
                  <a:cubicBezTo>
                    <a:pt x="1989280" y="1232095"/>
                    <a:pt x="2001927" y="1249823"/>
                    <a:pt x="2003170" y="1267890"/>
                  </a:cubicBezTo>
                  <a:cubicBezTo>
                    <a:pt x="2005541" y="1303685"/>
                    <a:pt x="2004186" y="1339706"/>
                    <a:pt x="2004186" y="1375727"/>
                  </a:cubicBezTo>
                  <a:cubicBezTo>
                    <a:pt x="2004186" y="1504905"/>
                    <a:pt x="2003395" y="1634197"/>
                    <a:pt x="2004411" y="1763375"/>
                  </a:cubicBezTo>
                  <a:cubicBezTo>
                    <a:pt x="2005089" y="1840498"/>
                    <a:pt x="1973811" y="1894135"/>
                    <a:pt x="1905382" y="1932978"/>
                  </a:cubicBezTo>
                  <a:cubicBezTo>
                    <a:pt x="1654252" y="2075368"/>
                    <a:pt x="1404816" y="2220694"/>
                    <a:pt x="1154815" y="2365117"/>
                  </a:cubicBezTo>
                  <a:cubicBezTo>
                    <a:pt x="1051156" y="2425076"/>
                    <a:pt x="949078" y="2423721"/>
                    <a:pt x="845306" y="2363197"/>
                  </a:cubicBezTo>
                  <a:cubicBezTo>
                    <a:pt x="593950" y="2216742"/>
                    <a:pt x="341804" y="2071529"/>
                    <a:pt x="89205" y="1926994"/>
                  </a:cubicBezTo>
                  <a:cubicBezTo>
                    <a:pt x="29472" y="1892780"/>
                    <a:pt x="339" y="1843660"/>
                    <a:pt x="339" y="1775909"/>
                  </a:cubicBezTo>
                  <a:cubicBezTo>
                    <a:pt x="339" y="1610710"/>
                    <a:pt x="677" y="1445510"/>
                    <a:pt x="0" y="1280424"/>
                  </a:cubicBezTo>
                  <a:cubicBezTo>
                    <a:pt x="0" y="1256147"/>
                    <a:pt x="4291" y="1243613"/>
                    <a:pt x="33198" y="1244403"/>
                  </a:cubicBezTo>
                  <a:cubicBezTo>
                    <a:pt x="94738" y="1246097"/>
                    <a:pt x="138438" y="1204769"/>
                    <a:pt x="186654" y="1174845"/>
                  </a:cubicBezTo>
                  <a:cubicBezTo>
                    <a:pt x="200430" y="1166264"/>
                    <a:pt x="211383" y="1145487"/>
                    <a:pt x="231821" y="1165022"/>
                  </a:cubicBezTo>
                  <a:cubicBezTo>
                    <a:pt x="233854" y="1166941"/>
                    <a:pt x="242323" y="1163102"/>
                    <a:pt x="247291" y="1160731"/>
                  </a:cubicBezTo>
                  <a:cubicBezTo>
                    <a:pt x="278682" y="1145261"/>
                    <a:pt x="304879" y="1123919"/>
                    <a:pt x="326560" y="1088689"/>
                  </a:cubicBezTo>
                  <a:cubicBezTo>
                    <a:pt x="288167" y="1107433"/>
                    <a:pt x="256324" y="1127307"/>
                    <a:pt x="217932" y="1129791"/>
                  </a:cubicBezTo>
                  <a:cubicBezTo>
                    <a:pt x="236451" y="1106756"/>
                    <a:pt x="270326" y="1103142"/>
                    <a:pt x="281731" y="1071186"/>
                  </a:cubicBezTo>
                  <a:cubicBezTo>
                    <a:pt x="272697" y="1066896"/>
                    <a:pt x="262422" y="1080107"/>
                    <a:pt x="250791" y="1071638"/>
                  </a:cubicBezTo>
                  <a:cubicBezTo>
                    <a:pt x="256889" y="1055604"/>
                    <a:pt x="276537" y="1056507"/>
                    <a:pt x="287829" y="1042957"/>
                  </a:cubicBezTo>
                  <a:cubicBezTo>
                    <a:pt x="279021" y="1038440"/>
                    <a:pt x="271230" y="1041263"/>
                    <a:pt x="263325" y="1043409"/>
                  </a:cubicBezTo>
                  <a:cubicBezTo>
                    <a:pt x="255195" y="1045667"/>
                    <a:pt x="248194" y="1053910"/>
                    <a:pt x="236790" y="1047474"/>
                  </a:cubicBezTo>
                  <a:cubicBezTo>
                    <a:pt x="245823" y="1029181"/>
                    <a:pt x="269310" y="1023761"/>
                    <a:pt x="275633" y="1005694"/>
                  </a:cubicBezTo>
                  <a:cubicBezTo>
                    <a:pt x="197946" y="987401"/>
                    <a:pt x="133695" y="1034036"/>
                    <a:pt x="62557" y="1047135"/>
                  </a:cubicBezTo>
                  <a:cubicBezTo>
                    <a:pt x="45619" y="1050184"/>
                    <a:pt x="29246" y="1057975"/>
                    <a:pt x="9372" y="1046909"/>
                  </a:cubicBezTo>
                  <a:cubicBezTo>
                    <a:pt x="131324" y="1001742"/>
                    <a:pt x="248420" y="950364"/>
                    <a:pt x="330060" y="842527"/>
                  </a:cubicBezTo>
                  <a:cubicBezTo>
                    <a:pt x="227982" y="888936"/>
                    <a:pt x="124323" y="930039"/>
                    <a:pt x="12986" y="949348"/>
                  </a:cubicBezTo>
                  <a:cubicBezTo>
                    <a:pt x="10276" y="933426"/>
                    <a:pt x="19648" y="931958"/>
                    <a:pt x="26197" y="929135"/>
                  </a:cubicBezTo>
                  <a:cubicBezTo>
                    <a:pt x="37489" y="924167"/>
                    <a:pt x="48894" y="918634"/>
                    <a:pt x="60750" y="915924"/>
                  </a:cubicBezTo>
                  <a:cubicBezTo>
                    <a:pt x="141035" y="897631"/>
                    <a:pt x="190154" y="828299"/>
                    <a:pt x="262196" y="795666"/>
                  </a:cubicBezTo>
                  <a:cubicBezTo>
                    <a:pt x="208447" y="803683"/>
                    <a:pt x="159440" y="830332"/>
                    <a:pt x="103546" y="826154"/>
                  </a:cubicBezTo>
                  <a:cubicBezTo>
                    <a:pt x="162151" y="794424"/>
                    <a:pt x="228321" y="778728"/>
                    <a:pt x="288054" y="732093"/>
                  </a:cubicBezTo>
                  <a:cubicBezTo>
                    <a:pt x="239725" y="743385"/>
                    <a:pt x="199865" y="759871"/>
                    <a:pt x="157521" y="760435"/>
                  </a:cubicBezTo>
                  <a:cubicBezTo>
                    <a:pt x="166216" y="699911"/>
                    <a:pt x="221771" y="708719"/>
                    <a:pt x="255986" y="687377"/>
                  </a:cubicBezTo>
                  <a:cubicBezTo>
                    <a:pt x="266261" y="680941"/>
                    <a:pt x="277553" y="676198"/>
                    <a:pt x="287490" y="665358"/>
                  </a:cubicBezTo>
                  <a:cubicBezTo>
                    <a:pt x="268858" y="667617"/>
                    <a:pt x="250340" y="669875"/>
                    <a:pt x="231708" y="672246"/>
                  </a:cubicBezTo>
                  <a:cubicBezTo>
                    <a:pt x="268407" y="639613"/>
                    <a:pt x="313687" y="621094"/>
                    <a:pt x="351853" y="584622"/>
                  </a:cubicBezTo>
                  <a:cubicBezTo>
                    <a:pt x="323285" y="581347"/>
                    <a:pt x="299233" y="601221"/>
                    <a:pt x="266487" y="589703"/>
                  </a:cubicBezTo>
                  <a:cubicBezTo>
                    <a:pt x="290990" y="576153"/>
                    <a:pt x="309848" y="565652"/>
                    <a:pt x="328818" y="555150"/>
                  </a:cubicBezTo>
                  <a:cubicBezTo>
                    <a:pt x="296862" y="555602"/>
                    <a:pt x="268181" y="572427"/>
                    <a:pt x="234418" y="565200"/>
                  </a:cubicBezTo>
                  <a:cubicBezTo>
                    <a:pt x="306573" y="536632"/>
                    <a:pt x="375679" y="504224"/>
                    <a:pt x="436203" y="441328"/>
                  </a:cubicBezTo>
                  <a:cubicBezTo>
                    <a:pt x="381438" y="463009"/>
                    <a:pt x="334916" y="484802"/>
                    <a:pt x="278569" y="491577"/>
                  </a:cubicBezTo>
                  <a:cubicBezTo>
                    <a:pt x="322720" y="446410"/>
                    <a:pt x="373646" y="421229"/>
                    <a:pt x="423217" y="384192"/>
                  </a:cubicBezTo>
                  <a:cubicBezTo>
                    <a:pt x="397472" y="379223"/>
                    <a:pt x="379631" y="395032"/>
                    <a:pt x="361000" y="390289"/>
                  </a:cubicBezTo>
                  <a:cubicBezTo>
                    <a:pt x="358290" y="381821"/>
                    <a:pt x="363145" y="378659"/>
                    <a:pt x="368114" y="376175"/>
                  </a:cubicBezTo>
                  <a:cubicBezTo>
                    <a:pt x="453931" y="333605"/>
                    <a:pt x="513552" y="264724"/>
                    <a:pt x="560187" y="183310"/>
                  </a:cubicBezTo>
                  <a:cubicBezTo>
                    <a:pt x="573625" y="159823"/>
                    <a:pt x="580739" y="155081"/>
                    <a:pt x="596095" y="182746"/>
                  </a:cubicBezTo>
                  <a:cubicBezTo>
                    <a:pt x="641150" y="263708"/>
                    <a:pt x="700996" y="331120"/>
                    <a:pt x="784669" y="374594"/>
                  </a:cubicBezTo>
                  <a:cubicBezTo>
                    <a:pt x="789524" y="377191"/>
                    <a:pt x="794944" y="379449"/>
                    <a:pt x="795848" y="386902"/>
                  </a:cubicBezTo>
                  <a:cubicBezTo>
                    <a:pt x="785346" y="399210"/>
                    <a:pt x="773264" y="382272"/>
                    <a:pt x="759940" y="389612"/>
                  </a:cubicBezTo>
                  <a:cubicBezTo>
                    <a:pt x="784556" y="414793"/>
                    <a:pt x="814366" y="430263"/>
                    <a:pt x="845193" y="444151"/>
                  </a:cubicBezTo>
                  <a:cubicBezTo>
                    <a:pt x="857501" y="449684"/>
                    <a:pt x="874552" y="440990"/>
                    <a:pt x="871842" y="433763"/>
                  </a:cubicBezTo>
                  <a:cubicBezTo>
                    <a:pt x="866083" y="418293"/>
                    <a:pt x="911476" y="410954"/>
                    <a:pt x="876471" y="394806"/>
                  </a:cubicBezTo>
                  <a:cubicBezTo>
                    <a:pt x="869245" y="391532"/>
                    <a:pt x="869809" y="382159"/>
                    <a:pt x="876020" y="377756"/>
                  </a:cubicBezTo>
                  <a:cubicBezTo>
                    <a:pt x="902556" y="358785"/>
                    <a:pt x="907863" y="333717"/>
                    <a:pt x="899394" y="303907"/>
                  </a:cubicBezTo>
                  <a:cubicBezTo>
                    <a:pt x="897135" y="296116"/>
                    <a:pt x="900974" y="291486"/>
                    <a:pt x="907298" y="287421"/>
                  </a:cubicBezTo>
                  <a:cubicBezTo>
                    <a:pt x="924236" y="276581"/>
                    <a:pt x="947610" y="269015"/>
                    <a:pt x="928301" y="240673"/>
                  </a:cubicBezTo>
                  <a:cubicBezTo>
                    <a:pt x="925026" y="235817"/>
                    <a:pt x="934963" y="230397"/>
                    <a:pt x="940722" y="227010"/>
                  </a:cubicBezTo>
                  <a:cubicBezTo>
                    <a:pt x="962515" y="214137"/>
                    <a:pt x="985889" y="204426"/>
                    <a:pt x="994697" y="175632"/>
                  </a:cubicBezTo>
                  <a:cubicBezTo>
                    <a:pt x="998310" y="163775"/>
                    <a:pt x="1015135" y="157226"/>
                    <a:pt x="1032298" y="157904"/>
                  </a:cubicBezTo>
                  <a:cubicBezTo>
                    <a:pt x="1024281" y="146838"/>
                    <a:pt x="1006892" y="152258"/>
                    <a:pt x="1008134" y="138482"/>
                  </a:cubicBezTo>
                  <a:cubicBezTo>
                    <a:pt x="1009489" y="123577"/>
                    <a:pt x="1023604" y="129787"/>
                    <a:pt x="1032524" y="127755"/>
                  </a:cubicBezTo>
                  <a:cubicBezTo>
                    <a:pt x="1054995" y="122673"/>
                    <a:pt x="1074191" y="114882"/>
                    <a:pt x="1073514" y="86539"/>
                  </a:cubicBezTo>
                  <a:cubicBezTo>
                    <a:pt x="1073514" y="83152"/>
                    <a:pt x="1077579" y="77054"/>
                    <a:pt x="1080514" y="76603"/>
                  </a:cubicBezTo>
                  <a:cubicBezTo>
                    <a:pt x="1117100" y="70505"/>
                    <a:pt x="1129295" y="39678"/>
                    <a:pt x="1145217" y="13030"/>
                  </a:cubicBezTo>
                  <a:cubicBezTo>
                    <a:pt x="1155379" y="-4021"/>
                    <a:pt x="1163735" y="-4586"/>
                    <a:pt x="1173446" y="12804"/>
                  </a:cubicBezTo>
                  <a:cubicBezTo>
                    <a:pt x="1188803" y="40017"/>
                    <a:pt x="1200885" y="68924"/>
                    <a:pt x="1237584" y="76716"/>
                  </a:cubicBezTo>
                  <a:cubicBezTo>
                    <a:pt x="1251473" y="79651"/>
                    <a:pt x="1236906" y="106074"/>
                    <a:pt x="1256780" y="114091"/>
                  </a:cubicBezTo>
                  <a:cubicBezTo>
                    <a:pt x="1265023" y="117479"/>
                    <a:pt x="1271685" y="125835"/>
                    <a:pt x="1282300" y="127867"/>
                  </a:cubicBezTo>
                  <a:cubicBezTo>
                    <a:pt x="1292010" y="129674"/>
                    <a:pt x="1308045" y="121205"/>
                    <a:pt x="1309964" y="138030"/>
                  </a:cubicBezTo>
                  <a:cubicBezTo>
                    <a:pt x="1311771" y="153048"/>
                    <a:pt x="1291785" y="146386"/>
                    <a:pt x="1285010" y="157000"/>
                  </a:cubicBezTo>
                  <a:cubicBezTo>
                    <a:pt x="1306464" y="162082"/>
                    <a:pt x="1325547" y="167050"/>
                    <a:pt x="1330516" y="193699"/>
                  </a:cubicBezTo>
                  <a:cubicBezTo>
                    <a:pt x="1333452" y="209507"/>
                    <a:pt x="1355019" y="211540"/>
                    <a:pt x="1366762" y="221364"/>
                  </a:cubicBezTo>
                  <a:cubicBezTo>
                    <a:pt x="1375457" y="228591"/>
                    <a:pt x="1407639" y="230962"/>
                    <a:pt x="1377151" y="252529"/>
                  </a:cubicBezTo>
                  <a:cubicBezTo>
                    <a:pt x="1376360" y="253094"/>
                    <a:pt x="1379070" y="262014"/>
                    <a:pt x="1381781" y="263256"/>
                  </a:cubicBezTo>
                  <a:cubicBezTo>
                    <a:pt x="1419721" y="281098"/>
                    <a:pt x="1418818" y="316328"/>
                    <a:pt x="1420624" y="349865"/>
                  </a:cubicBezTo>
                  <a:cubicBezTo>
                    <a:pt x="1421076" y="358785"/>
                    <a:pt x="1423221" y="364770"/>
                    <a:pt x="1430674" y="369400"/>
                  </a:cubicBezTo>
                  <a:cubicBezTo>
                    <a:pt x="1444450" y="378094"/>
                    <a:pt x="1458565" y="386676"/>
                    <a:pt x="1433610" y="400000"/>
                  </a:cubicBezTo>
                  <a:cubicBezTo>
                    <a:pt x="1432481" y="400565"/>
                    <a:pt x="1439369" y="416035"/>
                    <a:pt x="1442305" y="424617"/>
                  </a:cubicBezTo>
                  <a:cubicBezTo>
                    <a:pt x="1445241" y="433424"/>
                    <a:pt x="1449870" y="441328"/>
                    <a:pt x="1458113" y="445732"/>
                  </a:cubicBezTo>
                  <a:cubicBezTo>
                    <a:pt x="1487924" y="461315"/>
                    <a:pt x="1477874" y="471139"/>
                    <a:pt x="1452128" y="479382"/>
                  </a:cubicBezTo>
                  <a:cubicBezTo>
                    <a:pt x="1485552" y="492368"/>
                    <a:pt x="1476293" y="525227"/>
                    <a:pt x="1479793" y="547359"/>
                  </a:cubicBezTo>
                  <a:cubicBezTo>
                    <a:pt x="1483068" y="568136"/>
                    <a:pt x="1486794" y="581347"/>
                    <a:pt x="1505313" y="587896"/>
                  </a:cubicBezTo>
                  <a:cubicBezTo>
                    <a:pt x="1529929" y="596704"/>
                    <a:pt x="1530945" y="614319"/>
                    <a:pt x="1523041" y="633854"/>
                  </a:cubicBezTo>
                  <a:cubicBezTo>
                    <a:pt x="1517734" y="647066"/>
                    <a:pt x="1515024" y="660164"/>
                    <a:pt x="1529139" y="665471"/>
                  </a:cubicBezTo>
                  <a:cubicBezTo>
                    <a:pt x="1558836" y="676537"/>
                    <a:pt x="1571144" y="706235"/>
                    <a:pt x="1594970" y="722608"/>
                  </a:cubicBezTo>
                  <a:cubicBezTo>
                    <a:pt x="1621280" y="740675"/>
                    <a:pt x="1588985" y="735255"/>
                    <a:pt x="1587066" y="742707"/>
                  </a:cubicBezTo>
                  <a:cubicBezTo>
                    <a:pt x="1590792" y="745643"/>
                    <a:pt x="1594292" y="748240"/>
                    <a:pt x="1597680" y="751063"/>
                  </a:cubicBezTo>
                  <a:cubicBezTo>
                    <a:pt x="1619135" y="768566"/>
                    <a:pt x="1636637" y="776696"/>
                    <a:pt x="1642283" y="737626"/>
                  </a:cubicBezTo>
                  <a:cubicBezTo>
                    <a:pt x="1651090" y="676650"/>
                    <a:pt x="1697952" y="640629"/>
                    <a:pt x="1735101" y="597833"/>
                  </a:cubicBezTo>
                  <a:cubicBezTo>
                    <a:pt x="1757234" y="572314"/>
                    <a:pt x="1768074" y="563845"/>
                    <a:pt x="1795965" y="595914"/>
                  </a:cubicBezTo>
                  <a:cubicBezTo>
                    <a:pt x="1839777" y="646388"/>
                    <a:pt x="1887767" y="690313"/>
                    <a:pt x="1897478" y="762581"/>
                  </a:cubicBezTo>
                  <a:cubicBezTo>
                    <a:pt x="1902559" y="801086"/>
                    <a:pt x="1912722" y="845689"/>
                    <a:pt x="1936999" y="872789"/>
                  </a:cubicBezTo>
                  <a:cubicBezTo>
                    <a:pt x="1958228" y="896615"/>
                    <a:pt x="1938129" y="936136"/>
                    <a:pt x="1975617" y="944492"/>
                  </a:cubicBezTo>
                  <a:cubicBezTo>
                    <a:pt x="1971213" y="959510"/>
                    <a:pt x="1957776" y="948331"/>
                    <a:pt x="1952243" y="956349"/>
                  </a:cubicBezTo>
                  <a:cubicBezTo>
                    <a:pt x="1954163" y="968431"/>
                    <a:pt x="1973698" y="964930"/>
                    <a:pt x="1973020" y="981868"/>
                  </a:cubicBezTo>
                  <a:cubicBezTo>
                    <a:pt x="1951566" y="985256"/>
                    <a:pt x="1931579" y="978481"/>
                    <a:pt x="1919384" y="963237"/>
                  </a:cubicBezTo>
                  <a:cubicBezTo>
                    <a:pt x="1897930" y="936362"/>
                    <a:pt x="1882573" y="949235"/>
                    <a:pt x="1870152" y="968544"/>
                  </a:cubicBezTo>
                  <a:cubicBezTo>
                    <a:pt x="1862473" y="980400"/>
                    <a:pt x="1856489" y="975658"/>
                    <a:pt x="1852198" y="970350"/>
                  </a:cubicBezTo>
                  <a:cubicBezTo>
                    <a:pt x="1833453" y="946751"/>
                    <a:pt x="1800933" y="938169"/>
                    <a:pt x="1785237" y="909375"/>
                  </a:cubicBezTo>
                  <a:cubicBezTo>
                    <a:pt x="1786141" y="955784"/>
                    <a:pt x="1797433" y="1003774"/>
                    <a:pt x="1793593" y="1046119"/>
                  </a:cubicBezTo>
                  <a:cubicBezTo>
                    <a:pt x="1788286" y="1104723"/>
                    <a:pt x="1816628" y="1119854"/>
                    <a:pt x="1864845" y="1135098"/>
                  </a:cubicBezTo>
                  <a:cubicBezTo>
                    <a:pt x="1843955" y="1146277"/>
                    <a:pt x="1831872" y="1140067"/>
                    <a:pt x="1819564" y="1137244"/>
                  </a:cubicBezTo>
                  <a:cubicBezTo>
                    <a:pt x="1810531" y="1135098"/>
                    <a:pt x="1800255" y="1133066"/>
                    <a:pt x="1800933" y="1147519"/>
                  </a:cubicBezTo>
                  <a:cubicBezTo>
                    <a:pt x="1801385" y="1157230"/>
                    <a:pt x="1800707" y="1169538"/>
                    <a:pt x="1817645" y="1164231"/>
                  </a:cubicBezTo>
                  <a:cubicBezTo>
                    <a:pt x="1833792" y="1159037"/>
                    <a:pt x="1835599" y="1167619"/>
                    <a:pt x="1831195" y="1180040"/>
                  </a:cubicBezTo>
                  <a:cubicBezTo>
                    <a:pt x="1825662" y="1195735"/>
                    <a:pt x="1831308" y="1201042"/>
                    <a:pt x="1846891" y="1198784"/>
                  </a:cubicBezTo>
                  <a:cubicBezTo>
                    <a:pt x="1856263" y="1197429"/>
                    <a:pt x="1866313" y="1184895"/>
                    <a:pt x="1874443" y="1195171"/>
                  </a:cubicBezTo>
                  <a:cubicBezTo>
                    <a:pt x="1883815" y="1206914"/>
                    <a:pt x="1865522" y="1215496"/>
                    <a:pt x="1865409" y="1228256"/>
                  </a:cubicBezTo>
                  <a:cubicBezTo>
                    <a:pt x="1899398" y="1213238"/>
                    <a:pt x="1927740" y="1191106"/>
                    <a:pt x="1956534" y="1169764"/>
                  </a:cubicBezTo>
                  <a:cubicBezTo>
                    <a:pt x="1962406" y="1165360"/>
                    <a:pt x="1968729" y="1157117"/>
                    <a:pt x="1976859" y="1164231"/>
                  </a:cubicBezTo>
                  <a:cubicBezTo>
                    <a:pt x="1984312" y="1170780"/>
                    <a:pt x="1979457" y="1179588"/>
                    <a:pt x="1975617" y="1185798"/>
                  </a:cubicBezTo>
                  <a:cubicBezTo>
                    <a:pt x="1965794" y="1201946"/>
                    <a:pt x="1954614" y="1217303"/>
                    <a:pt x="1941742" y="1236499"/>
                  </a:cubicBezTo>
                  <a:close/>
                  <a:moveTo>
                    <a:pt x="613259" y="847270"/>
                  </a:moveTo>
                  <a:cubicBezTo>
                    <a:pt x="608516" y="931845"/>
                    <a:pt x="614275" y="1014840"/>
                    <a:pt x="623196" y="1097722"/>
                  </a:cubicBezTo>
                  <a:cubicBezTo>
                    <a:pt x="624212" y="1107546"/>
                    <a:pt x="630761" y="1114208"/>
                    <a:pt x="640359" y="1116015"/>
                  </a:cubicBezTo>
                  <a:cubicBezTo>
                    <a:pt x="652554" y="1118273"/>
                    <a:pt x="663734" y="1113305"/>
                    <a:pt x="669605" y="1103594"/>
                  </a:cubicBezTo>
                  <a:cubicBezTo>
                    <a:pt x="693318" y="1064976"/>
                    <a:pt x="699867" y="1019357"/>
                    <a:pt x="718612" y="978593"/>
                  </a:cubicBezTo>
                  <a:cubicBezTo>
                    <a:pt x="721096" y="973173"/>
                    <a:pt x="717482" y="967527"/>
                    <a:pt x="713079" y="963801"/>
                  </a:cubicBezTo>
                  <a:cubicBezTo>
                    <a:pt x="673444" y="930829"/>
                    <a:pt x="641263" y="891421"/>
                    <a:pt x="613146" y="847270"/>
                  </a:cubicBezTo>
                  <a:close/>
                  <a:moveTo>
                    <a:pt x="1074304" y="825702"/>
                  </a:moveTo>
                  <a:cubicBezTo>
                    <a:pt x="1046074" y="835526"/>
                    <a:pt x="1028572" y="824686"/>
                    <a:pt x="1010392" y="821637"/>
                  </a:cubicBezTo>
                  <a:cubicBezTo>
                    <a:pt x="992325" y="818588"/>
                    <a:pt x="976178" y="838010"/>
                    <a:pt x="979905" y="840043"/>
                  </a:cubicBezTo>
                  <a:cubicBezTo>
                    <a:pt x="998875" y="850318"/>
                    <a:pt x="996391" y="875951"/>
                    <a:pt x="1015248" y="883629"/>
                  </a:cubicBezTo>
                  <a:cubicBezTo>
                    <a:pt x="1042235" y="894582"/>
                    <a:pt x="1069336" y="904971"/>
                    <a:pt x="1096323" y="915698"/>
                  </a:cubicBezTo>
                  <a:cubicBezTo>
                    <a:pt x="1112019" y="921909"/>
                    <a:pt x="1118342" y="916488"/>
                    <a:pt x="1120375" y="899889"/>
                  </a:cubicBezTo>
                  <a:cubicBezTo>
                    <a:pt x="1128956" y="828299"/>
                    <a:pt x="1124892" y="756483"/>
                    <a:pt x="1129521" y="677102"/>
                  </a:cubicBezTo>
                  <a:cubicBezTo>
                    <a:pt x="1100501" y="711881"/>
                    <a:pt x="1099824" y="754451"/>
                    <a:pt x="1056576" y="772292"/>
                  </a:cubicBezTo>
                  <a:cubicBezTo>
                    <a:pt x="1027895" y="784148"/>
                    <a:pt x="1040203" y="811136"/>
                    <a:pt x="1074304" y="825702"/>
                  </a:cubicBezTo>
                  <a:close/>
                  <a:moveTo>
                    <a:pt x="882343" y="881258"/>
                  </a:moveTo>
                  <a:cubicBezTo>
                    <a:pt x="899733" y="887807"/>
                    <a:pt x="908879" y="900454"/>
                    <a:pt x="919945" y="909600"/>
                  </a:cubicBezTo>
                  <a:cubicBezTo>
                    <a:pt x="940948" y="927103"/>
                    <a:pt x="949417" y="954994"/>
                    <a:pt x="972678" y="968883"/>
                  </a:cubicBezTo>
                  <a:cubicBezTo>
                    <a:pt x="1009489" y="990789"/>
                    <a:pt x="1049011" y="1007049"/>
                    <a:pt x="1089435" y="1021051"/>
                  </a:cubicBezTo>
                  <a:cubicBezTo>
                    <a:pt x="1095646" y="1023196"/>
                    <a:pt x="1105695" y="1027148"/>
                    <a:pt x="1108067" y="1021277"/>
                  </a:cubicBezTo>
                  <a:cubicBezTo>
                    <a:pt x="1116310" y="1001629"/>
                    <a:pt x="1117665" y="979949"/>
                    <a:pt x="1117326" y="958833"/>
                  </a:cubicBezTo>
                  <a:cubicBezTo>
                    <a:pt x="1117100" y="944718"/>
                    <a:pt x="1103889" y="942460"/>
                    <a:pt x="1093049" y="939637"/>
                  </a:cubicBezTo>
                  <a:cubicBezTo>
                    <a:pt x="1031057" y="923376"/>
                    <a:pt x="970532" y="902599"/>
                    <a:pt x="911250" y="877983"/>
                  </a:cubicBezTo>
                  <a:cubicBezTo>
                    <a:pt x="903459" y="874822"/>
                    <a:pt x="895442" y="868047"/>
                    <a:pt x="882343" y="881145"/>
                  </a:cubicBezTo>
                  <a:close/>
                  <a:moveTo>
                    <a:pt x="417572" y="1091173"/>
                  </a:moveTo>
                  <a:cubicBezTo>
                    <a:pt x="401198" y="1118160"/>
                    <a:pt x="389794" y="1147406"/>
                    <a:pt x="370146" y="1150116"/>
                  </a:cubicBezTo>
                  <a:cubicBezTo>
                    <a:pt x="345530" y="1153391"/>
                    <a:pt x="333109" y="1168409"/>
                    <a:pt x="315945" y="1179475"/>
                  </a:cubicBezTo>
                  <a:cubicBezTo>
                    <a:pt x="311654" y="1182185"/>
                    <a:pt x="302282" y="1185573"/>
                    <a:pt x="305105" y="1176652"/>
                  </a:cubicBezTo>
                  <a:cubicBezTo>
                    <a:pt x="313800" y="1148536"/>
                    <a:pt x="288845" y="1165586"/>
                    <a:pt x="287377" y="1165699"/>
                  </a:cubicBezTo>
                  <a:cubicBezTo>
                    <a:pt x="246275" y="1170667"/>
                    <a:pt x="206866" y="1197542"/>
                    <a:pt x="179766" y="1238644"/>
                  </a:cubicBezTo>
                  <a:cubicBezTo>
                    <a:pt x="197268" y="1228707"/>
                    <a:pt x="211609" y="1220013"/>
                    <a:pt x="226288" y="1212334"/>
                  </a:cubicBezTo>
                  <a:cubicBezTo>
                    <a:pt x="237241" y="1206575"/>
                    <a:pt x="247969" y="1206688"/>
                    <a:pt x="245033" y="1222836"/>
                  </a:cubicBezTo>
                  <a:cubicBezTo>
                    <a:pt x="240516" y="1247678"/>
                    <a:pt x="254969" y="1236612"/>
                    <a:pt x="264003" y="1233563"/>
                  </a:cubicBezTo>
                  <a:cubicBezTo>
                    <a:pt x="301605" y="1220916"/>
                    <a:pt x="333673" y="1198219"/>
                    <a:pt x="366307" y="1176426"/>
                  </a:cubicBezTo>
                  <a:cubicBezTo>
                    <a:pt x="377034" y="1169312"/>
                    <a:pt x="386067" y="1151697"/>
                    <a:pt x="399730" y="1158359"/>
                  </a:cubicBezTo>
                  <a:cubicBezTo>
                    <a:pt x="416104" y="1166264"/>
                    <a:pt x="391487" y="1181621"/>
                    <a:pt x="403683" y="1198445"/>
                  </a:cubicBezTo>
                  <a:cubicBezTo>
                    <a:pt x="422088" y="1165134"/>
                    <a:pt x="415991" y="1132162"/>
                    <a:pt x="417572" y="1091173"/>
                  </a:cubicBezTo>
                  <a:close/>
                  <a:moveTo>
                    <a:pt x="983405" y="1014163"/>
                  </a:moveTo>
                  <a:cubicBezTo>
                    <a:pt x="985776" y="1029971"/>
                    <a:pt x="986792" y="1042279"/>
                    <a:pt x="989615" y="1054249"/>
                  </a:cubicBezTo>
                  <a:cubicBezTo>
                    <a:pt x="1003053" y="1113192"/>
                    <a:pt x="1032524" y="1131372"/>
                    <a:pt x="1080627" y="1113305"/>
                  </a:cubicBezTo>
                  <a:cubicBezTo>
                    <a:pt x="1099372" y="1106304"/>
                    <a:pt x="1107954" y="1095577"/>
                    <a:pt x="1107276" y="1076042"/>
                  </a:cubicBezTo>
                  <a:cubicBezTo>
                    <a:pt x="1106599" y="1057636"/>
                    <a:pt x="1095081" y="1048151"/>
                    <a:pt x="1079498" y="1043183"/>
                  </a:cubicBezTo>
                  <a:cubicBezTo>
                    <a:pt x="1048559" y="1033246"/>
                    <a:pt x="1017280" y="1024325"/>
                    <a:pt x="983405" y="1014050"/>
                  </a:cubicBezTo>
                  <a:close/>
                  <a:moveTo>
                    <a:pt x="1191175" y="684216"/>
                  </a:moveTo>
                  <a:cubicBezTo>
                    <a:pt x="1191175" y="720801"/>
                    <a:pt x="1189481" y="753435"/>
                    <a:pt x="1191513" y="785729"/>
                  </a:cubicBezTo>
                  <a:cubicBezTo>
                    <a:pt x="1196030" y="859691"/>
                    <a:pt x="1210822" y="865901"/>
                    <a:pt x="1274621" y="823331"/>
                  </a:cubicBezTo>
                  <a:cubicBezTo>
                    <a:pt x="1276541" y="822089"/>
                    <a:pt x="1278573" y="821073"/>
                    <a:pt x="1280380" y="819943"/>
                  </a:cubicBezTo>
                  <a:cubicBezTo>
                    <a:pt x="1285235" y="816895"/>
                    <a:pt x="1290542" y="813620"/>
                    <a:pt x="1286929" y="806732"/>
                  </a:cubicBezTo>
                  <a:cubicBezTo>
                    <a:pt x="1283880" y="800973"/>
                    <a:pt x="1278460" y="800634"/>
                    <a:pt x="1272363" y="801651"/>
                  </a:cubicBezTo>
                  <a:cubicBezTo>
                    <a:pt x="1258248" y="804022"/>
                    <a:pt x="1244359" y="813281"/>
                    <a:pt x="1223356" y="803909"/>
                  </a:cubicBezTo>
                  <a:cubicBezTo>
                    <a:pt x="1257796" y="790133"/>
                    <a:pt x="1275976" y="776131"/>
                    <a:pt x="1234083" y="754564"/>
                  </a:cubicBezTo>
                  <a:cubicBezTo>
                    <a:pt x="1226518" y="750724"/>
                    <a:pt x="1223469" y="737852"/>
                    <a:pt x="1218614" y="729044"/>
                  </a:cubicBezTo>
                  <a:cubicBezTo>
                    <a:pt x="1210596" y="714816"/>
                    <a:pt x="1209806" y="696411"/>
                    <a:pt x="1190948" y="684103"/>
                  </a:cubicBezTo>
                  <a:close/>
                  <a:moveTo>
                    <a:pt x="1468389" y="1064637"/>
                  </a:moveTo>
                  <a:cubicBezTo>
                    <a:pt x="1465001" y="1106078"/>
                    <a:pt x="1473131" y="1138825"/>
                    <a:pt x="1476293" y="1172135"/>
                  </a:cubicBezTo>
                  <a:cubicBezTo>
                    <a:pt x="1477648" y="1185911"/>
                    <a:pt x="1465453" y="1205785"/>
                    <a:pt x="1479455" y="1212221"/>
                  </a:cubicBezTo>
                  <a:cubicBezTo>
                    <a:pt x="1493570" y="1218658"/>
                    <a:pt x="1511185" y="1207253"/>
                    <a:pt x="1525186" y="1197429"/>
                  </a:cubicBezTo>
                  <a:cubicBezTo>
                    <a:pt x="1531623" y="1192912"/>
                    <a:pt x="1538059" y="1188396"/>
                    <a:pt x="1544834" y="1184444"/>
                  </a:cubicBezTo>
                  <a:cubicBezTo>
                    <a:pt x="1559514" y="1175975"/>
                    <a:pt x="1560643" y="1168409"/>
                    <a:pt x="1546415" y="1157343"/>
                  </a:cubicBezTo>
                  <a:cubicBezTo>
                    <a:pt x="1516153" y="1133743"/>
                    <a:pt x="1491763" y="1104610"/>
                    <a:pt x="1468389" y="1064524"/>
                  </a:cubicBezTo>
                  <a:close/>
                  <a:moveTo>
                    <a:pt x="1419495" y="1068138"/>
                  </a:moveTo>
                  <a:cubicBezTo>
                    <a:pt x="1401880" y="1095238"/>
                    <a:pt x="1387765" y="1115225"/>
                    <a:pt x="1370376" y="1132727"/>
                  </a:cubicBezTo>
                  <a:cubicBezTo>
                    <a:pt x="1347228" y="1155988"/>
                    <a:pt x="1349938" y="1171232"/>
                    <a:pt x="1371279" y="1196187"/>
                  </a:cubicBezTo>
                  <a:cubicBezTo>
                    <a:pt x="1379296" y="1205559"/>
                    <a:pt x="1382006" y="1214706"/>
                    <a:pt x="1395557" y="1209285"/>
                  </a:cubicBezTo>
                  <a:cubicBezTo>
                    <a:pt x="1407977" y="1204317"/>
                    <a:pt x="1415882" y="1195509"/>
                    <a:pt x="1416107" y="1181395"/>
                  </a:cubicBezTo>
                  <a:cubicBezTo>
                    <a:pt x="1416785" y="1146729"/>
                    <a:pt x="1425480" y="1112289"/>
                    <a:pt x="1419495" y="1068251"/>
                  </a:cubicBezTo>
                  <a:close/>
                  <a:moveTo>
                    <a:pt x="859872" y="1133404"/>
                  </a:moveTo>
                  <a:cubicBezTo>
                    <a:pt x="859872" y="1150342"/>
                    <a:pt x="859646" y="1167167"/>
                    <a:pt x="859872" y="1183879"/>
                  </a:cubicBezTo>
                  <a:cubicBezTo>
                    <a:pt x="859985" y="1191783"/>
                    <a:pt x="860663" y="1202397"/>
                    <a:pt x="872406" y="1197316"/>
                  </a:cubicBezTo>
                  <a:cubicBezTo>
                    <a:pt x="904249" y="1183653"/>
                    <a:pt x="894877" y="1206124"/>
                    <a:pt x="890699" y="1228143"/>
                  </a:cubicBezTo>
                  <a:cubicBezTo>
                    <a:pt x="922429" y="1205785"/>
                    <a:pt x="953594" y="1194719"/>
                    <a:pt x="973807" y="1164683"/>
                  </a:cubicBezTo>
                  <a:cubicBezTo>
                    <a:pt x="919380" y="1208269"/>
                    <a:pt x="895329" y="1151584"/>
                    <a:pt x="859646" y="1133517"/>
                  </a:cubicBezTo>
                  <a:close/>
                  <a:moveTo>
                    <a:pt x="529361" y="1167506"/>
                  </a:moveTo>
                  <a:cubicBezTo>
                    <a:pt x="488823" y="1160279"/>
                    <a:pt x="472901" y="1129001"/>
                    <a:pt x="449866" y="1101561"/>
                  </a:cubicBezTo>
                  <a:cubicBezTo>
                    <a:pt x="439365" y="1142212"/>
                    <a:pt x="475047" y="1177555"/>
                    <a:pt x="443994" y="1220916"/>
                  </a:cubicBezTo>
                  <a:cubicBezTo>
                    <a:pt x="481370" y="1204543"/>
                    <a:pt x="505535" y="1191106"/>
                    <a:pt x="529361" y="1167506"/>
                  </a:cubicBezTo>
                  <a:close/>
                </a:path>
              </a:pathLst>
            </a:custGeom>
            <a:solidFill>
              <a:srgbClr val="589461"/>
            </a:solidFill>
            <a:ln w="11285" cap="flat">
              <a:noFill/>
              <a:prstDash val="solid"/>
              <a:miter/>
            </a:ln>
          </p:spPr>
          <p:txBody>
            <a:bodyPr rtlCol="0" anchor="ctr"/>
            <a:lstStyle/>
            <a:p>
              <a:endParaRPr lang="LID4096"/>
            </a:p>
          </p:txBody>
        </p:sp>
        <p:sp>
          <p:nvSpPr>
            <p:cNvPr id="6" name="Forma libre: forma 6">
              <a:extLst>
                <a:ext uri="{FF2B5EF4-FFF2-40B4-BE49-F238E27FC236}">
                  <a16:creationId xmlns:a16="http://schemas.microsoft.com/office/drawing/2014/main" id="{117816B3-8F0E-1282-D32E-8EC9CAFBD342}"/>
                </a:ext>
              </a:extLst>
            </p:cNvPr>
            <p:cNvSpPr/>
            <p:nvPr/>
          </p:nvSpPr>
          <p:spPr>
            <a:xfrm>
              <a:off x="715808" y="1149179"/>
              <a:ext cx="1995716" cy="2576649"/>
            </a:xfrm>
            <a:custGeom>
              <a:avLst/>
              <a:gdLst>
                <a:gd name="connsiteX0" fmla="*/ 71026 w 1995716"/>
                <a:gd name="connsiteY0" fmla="*/ 1292795 h 2576649"/>
                <a:gd name="connsiteX1" fmla="*/ 126243 w 1995716"/>
                <a:gd name="connsiteY1" fmla="*/ 1265921 h 2576649"/>
                <a:gd name="connsiteX2" fmla="*/ 62331 w 1995716"/>
                <a:gd name="connsiteY2" fmla="*/ 1259710 h 2576649"/>
                <a:gd name="connsiteX3" fmla="*/ 124549 w 1995716"/>
                <a:gd name="connsiteY3" fmla="*/ 1233852 h 2576649"/>
                <a:gd name="connsiteX4" fmla="*/ 137647 w 1995716"/>
                <a:gd name="connsiteY4" fmla="*/ 1194669 h 2576649"/>
                <a:gd name="connsiteX5" fmla="*/ 162038 w 1995716"/>
                <a:gd name="connsiteY5" fmla="*/ 1165988 h 2576649"/>
                <a:gd name="connsiteX6" fmla="*/ 173442 w 1995716"/>
                <a:gd name="connsiteY6" fmla="*/ 1152325 h 2576649"/>
                <a:gd name="connsiteX7" fmla="*/ 211383 w 1995716"/>
                <a:gd name="connsiteY7" fmla="*/ 1109981 h 2576649"/>
                <a:gd name="connsiteX8" fmla="*/ 240629 w 1995716"/>
                <a:gd name="connsiteY8" fmla="*/ 1070008 h 2576649"/>
                <a:gd name="connsiteX9" fmla="*/ 264342 w 1995716"/>
                <a:gd name="connsiteY9" fmla="*/ 1022921 h 2576649"/>
                <a:gd name="connsiteX10" fmla="*/ 245371 w 1995716"/>
                <a:gd name="connsiteY10" fmla="*/ 1016033 h 2576649"/>
                <a:gd name="connsiteX11" fmla="*/ 61540 w 1995716"/>
                <a:gd name="connsiteY11" fmla="*/ 1058151 h 2576649"/>
                <a:gd name="connsiteX12" fmla="*/ 226 w 1995716"/>
                <a:gd name="connsiteY12" fmla="*/ 1063007 h 2576649"/>
                <a:gd name="connsiteX13" fmla="*/ 29359 w 1995716"/>
                <a:gd name="connsiteY13" fmla="*/ 1042568 h 2576649"/>
                <a:gd name="connsiteX14" fmla="*/ 234983 w 1995716"/>
                <a:gd name="connsiteY14" fmla="*/ 977866 h 2576649"/>
                <a:gd name="connsiteX15" fmla="*/ 526199 w 1995716"/>
                <a:gd name="connsiteY15" fmla="*/ 791777 h 2576649"/>
                <a:gd name="connsiteX16" fmla="*/ 0 w 1995716"/>
                <a:gd name="connsiteY16" fmla="*/ 935070 h 2576649"/>
                <a:gd name="connsiteX17" fmla="*/ 119693 w 1995716"/>
                <a:gd name="connsiteY17" fmla="*/ 888887 h 2576649"/>
                <a:gd name="connsiteX18" fmla="*/ 248646 w 1995716"/>
                <a:gd name="connsiteY18" fmla="*/ 845978 h 2576649"/>
                <a:gd name="connsiteX19" fmla="*/ 224030 w 1995716"/>
                <a:gd name="connsiteY19" fmla="*/ 831637 h 2576649"/>
                <a:gd name="connsiteX20" fmla="*/ 417007 w 1995716"/>
                <a:gd name="connsiteY20" fmla="*/ 741754 h 2576649"/>
                <a:gd name="connsiteX21" fmla="*/ 142051 w 1995716"/>
                <a:gd name="connsiteY21" fmla="*/ 794148 h 2576649"/>
                <a:gd name="connsiteX22" fmla="*/ 451786 w 1995716"/>
                <a:gd name="connsiteY22" fmla="*/ 669148 h 2576649"/>
                <a:gd name="connsiteX23" fmla="*/ 227417 w 1995716"/>
                <a:gd name="connsiteY23" fmla="*/ 713412 h 2576649"/>
                <a:gd name="connsiteX24" fmla="*/ 224594 w 1995716"/>
                <a:gd name="connsiteY24" fmla="*/ 704830 h 2576649"/>
                <a:gd name="connsiteX25" fmla="*/ 283538 w 1995716"/>
                <a:gd name="connsiteY25" fmla="*/ 680553 h 2576649"/>
                <a:gd name="connsiteX26" fmla="*/ 225949 w 1995716"/>
                <a:gd name="connsiteY26" fmla="*/ 674229 h 2576649"/>
                <a:gd name="connsiteX27" fmla="*/ 450092 w 1995716"/>
                <a:gd name="connsiteY27" fmla="*/ 594509 h 2576649"/>
                <a:gd name="connsiteX28" fmla="*/ 331302 w 1995716"/>
                <a:gd name="connsiteY28" fmla="*/ 604672 h 2576649"/>
                <a:gd name="connsiteX29" fmla="*/ 553638 w 1995716"/>
                <a:gd name="connsiteY29" fmla="*/ 489947 h 2576649"/>
                <a:gd name="connsiteX30" fmla="*/ 406054 w 1995716"/>
                <a:gd name="connsiteY30" fmla="*/ 515918 h 2576649"/>
                <a:gd name="connsiteX31" fmla="*/ 403909 w 1995716"/>
                <a:gd name="connsiteY31" fmla="*/ 507788 h 2576649"/>
                <a:gd name="connsiteX32" fmla="*/ 493227 w 1995716"/>
                <a:gd name="connsiteY32" fmla="*/ 468041 h 2576649"/>
                <a:gd name="connsiteX33" fmla="*/ 346433 w 1995716"/>
                <a:gd name="connsiteY33" fmla="*/ 483285 h 2576649"/>
                <a:gd name="connsiteX34" fmla="*/ 648376 w 1995716"/>
                <a:gd name="connsiteY34" fmla="*/ 338185 h 2576649"/>
                <a:gd name="connsiteX35" fmla="*/ 415765 w 1995716"/>
                <a:gd name="connsiteY35" fmla="*/ 389449 h 2576649"/>
                <a:gd name="connsiteX36" fmla="*/ 510503 w 1995716"/>
                <a:gd name="connsiteY36" fmla="*/ 351170 h 2576649"/>
                <a:gd name="connsiteX37" fmla="*/ 481145 w 1995716"/>
                <a:gd name="connsiteY37" fmla="*/ 341911 h 2576649"/>
                <a:gd name="connsiteX38" fmla="*/ 660685 w 1995716"/>
                <a:gd name="connsiteY38" fmla="*/ 248866 h 2576649"/>
                <a:gd name="connsiteX39" fmla="*/ 535910 w 1995716"/>
                <a:gd name="connsiteY39" fmla="*/ 272127 h 2576649"/>
                <a:gd name="connsiteX40" fmla="*/ 552735 w 1995716"/>
                <a:gd name="connsiteY40" fmla="*/ 256771 h 2576649"/>
                <a:gd name="connsiteX41" fmla="*/ 844403 w 1995716"/>
                <a:gd name="connsiteY41" fmla="*/ 30482 h 2576649"/>
                <a:gd name="connsiteX42" fmla="*/ 900749 w 1995716"/>
                <a:gd name="connsiteY42" fmla="*/ 28902 h 2576649"/>
                <a:gd name="connsiteX43" fmla="*/ 1188803 w 1995716"/>
                <a:gd name="connsiteY43" fmla="*/ 254851 h 2576649"/>
                <a:gd name="connsiteX44" fmla="*/ 1209128 w 1995716"/>
                <a:gd name="connsiteY44" fmla="*/ 268966 h 2576649"/>
                <a:gd name="connsiteX45" fmla="*/ 1142394 w 1995716"/>
                <a:gd name="connsiteY45" fmla="*/ 270208 h 2576649"/>
                <a:gd name="connsiteX46" fmla="*/ 1280154 w 1995716"/>
                <a:gd name="connsiteY46" fmla="*/ 337281 h 2576649"/>
                <a:gd name="connsiteX47" fmla="*/ 1286590 w 1995716"/>
                <a:gd name="connsiteY47" fmla="*/ 338185 h 2576649"/>
                <a:gd name="connsiteX48" fmla="*/ 1344405 w 1995716"/>
                <a:gd name="connsiteY48" fmla="*/ 360768 h 2576649"/>
                <a:gd name="connsiteX49" fmla="*/ 1554997 w 1995716"/>
                <a:gd name="connsiteY49" fmla="*/ 518967 h 2576649"/>
                <a:gd name="connsiteX50" fmla="*/ 1570354 w 1995716"/>
                <a:gd name="connsiteY50" fmla="*/ 525968 h 2576649"/>
                <a:gd name="connsiteX51" fmla="*/ 1577129 w 1995716"/>
                <a:gd name="connsiteY51" fmla="*/ 531388 h 2576649"/>
                <a:gd name="connsiteX52" fmla="*/ 1523380 w 1995716"/>
                <a:gd name="connsiteY52" fmla="*/ 531049 h 2576649"/>
                <a:gd name="connsiteX53" fmla="*/ 1632910 w 1995716"/>
                <a:gd name="connsiteY53" fmla="*/ 588186 h 2576649"/>
                <a:gd name="connsiteX54" fmla="*/ 1608407 w 1995716"/>
                <a:gd name="connsiteY54" fmla="*/ 600155 h 2576649"/>
                <a:gd name="connsiteX55" fmla="*/ 1668254 w 1995716"/>
                <a:gd name="connsiteY55" fmla="*/ 626013 h 2576649"/>
                <a:gd name="connsiteX56" fmla="*/ 1516492 w 1995716"/>
                <a:gd name="connsiteY56" fmla="*/ 596316 h 2576649"/>
                <a:gd name="connsiteX57" fmla="*/ 1744700 w 1995716"/>
                <a:gd name="connsiteY57" fmla="*/ 698733 h 2576649"/>
                <a:gd name="connsiteX58" fmla="*/ 1691628 w 1995716"/>
                <a:gd name="connsiteY58" fmla="*/ 698168 h 2576649"/>
                <a:gd name="connsiteX59" fmla="*/ 1633814 w 1995716"/>
                <a:gd name="connsiteY59" fmla="*/ 690377 h 2576649"/>
                <a:gd name="connsiteX60" fmla="*/ 1704275 w 1995716"/>
                <a:gd name="connsiteY60" fmla="*/ 721768 h 2576649"/>
                <a:gd name="connsiteX61" fmla="*/ 1595760 w 1995716"/>
                <a:gd name="connsiteY61" fmla="*/ 713412 h 2576649"/>
                <a:gd name="connsiteX62" fmla="*/ 1758927 w 1995716"/>
                <a:gd name="connsiteY62" fmla="*/ 793471 h 2576649"/>
                <a:gd name="connsiteX63" fmla="*/ 1676384 w 1995716"/>
                <a:gd name="connsiteY63" fmla="*/ 793019 h 2576649"/>
                <a:gd name="connsiteX64" fmla="*/ 1836841 w 1995716"/>
                <a:gd name="connsiteY64" fmla="*/ 850607 h 2576649"/>
                <a:gd name="connsiteX65" fmla="*/ 1784898 w 1995716"/>
                <a:gd name="connsiteY65" fmla="*/ 854673 h 2576649"/>
                <a:gd name="connsiteX66" fmla="*/ 1823516 w 1995716"/>
                <a:gd name="connsiteY66" fmla="*/ 880079 h 2576649"/>
                <a:gd name="connsiteX67" fmla="*/ 1689595 w 1995716"/>
                <a:gd name="connsiteY67" fmla="*/ 861448 h 2576649"/>
                <a:gd name="connsiteX68" fmla="*/ 1898494 w 1995716"/>
                <a:gd name="connsiteY68" fmla="*/ 941055 h 2576649"/>
                <a:gd name="connsiteX69" fmla="*/ 1729230 w 1995716"/>
                <a:gd name="connsiteY69" fmla="*/ 914293 h 2576649"/>
                <a:gd name="connsiteX70" fmla="*/ 1995717 w 1995716"/>
                <a:gd name="connsiteY70" fmla="*/ 1049682 h 2576649"/>
                <a:gd name="connsiteX71" fmla="*/ 1774849 w 1995716"/>
                <a:gd name="connsiteY71" fmla="*/ 1012984 h 2576649"/>
                <a:gd name="connsiteX72" fmla="*/ 1792690 w 1995716"/>
                <a:gd name="connsiteY72" fmla="*/ 1041439 h 2576649"/>
                <a:gd name="connsiteX73" fmla="*/ 1797094 w 1995716"/>
                <a:gd name="connsiteY73" fmla="*/ 1065039 h 2576649"/>
                <a:gd name="connsiteX74" fmla="*/ 1815048 w 1995716"/>
                <a:gd name="connsiteY74" fmla="*/ 1086720 h 2576649"/>
                <a:gd name="connsiteX75" fmla="*/ 1939935 w 1995716"/>
                <a:gd name="connsiteY75" fmla="*/ 1127257 h 2576649"/>
                <a:gd name="connsiteX76" fmla="*/ 1995378 w 1995716"/>
                <a:gd name="connsiteY76" fmla="*/ 1151648 h 2576649"/>
                <a:gd name="connsiteX77" fmla="*/ 1816290 w 1995716"/>
                <a:gd name="connsiteY77" fmla="*/ 1124434 h 2576649"/>
                <a:gd name="connsiteX78" fmla="*/ 1837857 w 1995716"/>
                <a:gd name="connsiteY78" fmla="*/ 1174796 h 2576649"/>
                <a:gd name="connsiteX79" fmla="*/ 1859199 w 1995716"/>
                <a:gd name="connsiteY79" fmla="*/ 1198057 h 2576649"/>
                <a:gd name="connsiteX80" fmla="*/ 1859425 w 1995716"/>
                <a:gd name="connsiteY80" fmla="*/ 1218721 h 2576649"/>
                <a:gd name="connsiteX81" fmla="*/ 1876362 w 1995716"/>
                <a:gd name="connsiteY81" fmla="*/ 1252709 h 2576649"/>
                <a:gd name="connsiteX82" fmla="*/ 1877717 w 1995716"/>
                <a:gd name="connsiteY82" fmla="*/ 1273260 h 2576649"/>
                <a:gd name="connsiteX83" fmla="*/ 1877153 w 1995716"/>
                <a:gd name="connsiteY83" fmla="*/ 1280149 h 2576649"/>
                <a:gd name="connsiteX84" fmla="*/ 1923562 w 1995716"/>
                <a:gd name="connsiteY84" fmla="*/ 1329494 h 2576649"/>
                <a:gd name="connsiteX85" fmla="*/ 1704049 w 1995716"/>
                <a:gd name="connsiteY85" fmla="*/ 1263437 h 2576649"/>
                <a:gd name="connsiteX86" fmla="*/ 1725616 w 1995716"/>
                <a:gd name="connsiteY86" fmla="*/ 1471997 h 2576649"/>
                <a:gd name="connsiteX87" fmla="*/ 1747861 w 1995716"/>
                <a:gd name="connsiteY87" fmla="*/ 1462060 h 2576649"/>
                <a:gd name="connsiteX88" fmla="*/ 1748313 w 1995716"/>
                <a:gd name="connsiteY88" fmla="*/ 1508695 h 2576649"/>
                <a:gd name="connsiteX89" fmla="*/ 1795400 w 1995716"/>
                <a:gd name="connsiteY89" fmla="*/ 1461157 h 2576649"/>
                <a:gd name="connsiteX90" fmla="*/ 1820694 w 1995716"/>
                <a:gd name="connsiteY90" fmla="*/ 1501355 h 2576649"/>
                <a:gd name="connsiteX91" fmla="*/ 1863151 w 1995716"/>
                <a:gd name="connsiteY91" fmla="*/ 1465334 h 2576649"/>
                <a:gd name="connsiteX92" fmla="*/ 1867329 w 1995716"/>
                <a:gd name="connsiteY92" fmla="*/ 1485660 h 2576649"/>
                <a:gd name="connsiteX93" fmla="*/ 1877266 w 1995716"/>
                <a:gd name="connsiteY93" fmla="*/ 1510953 h 2576649"/>
                <a:gd name="connsiteX94" fmla="*/ 1880653 w 1995716"/>
                <a:gd name="connsiteY94" fmla="*/ 1518745 h 2576649"/>
                <a:gd name="connsiteX95" fmla="*/ 1880653 w 1995716"/>
                <a:gd name="connsiteY95" fmla="*/ 1677508 h 2576649"/>
                <a:gd name="connsiteX96" fmla="*/ 1879637 w 1995716"/>
                <a:gd name="connsiteY96" fmla="*/ 1845982 h 2576649"/>
                <a:gd name="connsiteX97" fmla="*/ 1879976 w 1995716"/>
                <a:gd name="connsiteY97" fmla="*/ 2011181 h 2576649"/>
                <a:gd name="connsiteX98" fmla="*/ 1794835 w 1995716"/>
                <a:gd name="connsiteY98" fmla="*/ 2156055 h 2576649"/>
                <a:gd name="connsiteX99" fmla="*/ 1132005 w 1995716"/>
                <a:gd name="connsiteY99" fmla="*/ 2538058 h 2576649"/>
                <a:gd name="connsiteX100" fmla="*/ 863486 w 1995716"/>
                <a:gd name="connsiteY100" fmla="*/ 2537493 h 2576649"/>
                <a:gd name="connsiteX101" fmla="*/ 370485 w 1995716"/>
                <a:gd name="connsiteY101" fmla="*/ 2252375 h 2576649"/>
                <a:gd name="connsiteX102" fmla="*/ 195123 w 1995716"/>
                <a:gd name="connsiteY102" fmla="*/ 2151652 h 2576649"/>
                <a:gd name="connsiteX103" fmla="*/ 117435 w 1995716"/>
                <a:gd name="connsiteY103" fmla="*/ 2019650 h 2576649"/>
                <a:gd name="connsiteX104" fmla="*/ 117096 w 1995716"/>
                <a:gd name="connsiteY104" fmla="*/ 1591464 h 2576649"/>
                <a:gd name="connsiteX105" fmla="*/ 143971 w 1995716"/>
                <a:gd name="connsiteY105" fmla="*/ 1543700 h 2576649"/>
                <a:gd name="connsiteX106" fmla="*/ 224933 w 1995716"/>
                <a:gd name="connsiteY106" fmla="*/ 1461157 h 2576649"/>
                <a:gd name="connsiteX107" fmla="*/ 231031 w 1995716"/>
                <a:gd name="connsiteY107" fmla="*/ 1482159 h 2576649"/>
                <a:gd name="connsiteX108" fmla="*/ 248307 w 1995716"/>
                <a:gd name="connsiteY108" fmla="*/ 1525181 h 2576649"/>
                <a:gd name="connsiteX109" fmla="*/ 261293 w 1995716"/>
                <a:gd name="connsiteY109" fmla="*/ 1518971 h 2576649"/>
                <a:gd name="connsiteX110" fmla="*/ 299346 w 1995716"/>
                <a:gd name="connsiteY110" fmla="*/ 1476288 h 2576649"/>
                <a:gd name="connsiteX111" fmla="*/ 322946 w 1995716"/>
                <a:gd name="connsiteY111" fmla="*/ 1475949 h 2576649"/>
                <a:gd name="connsiteX112" fmla="*/ 346998 w 1995716"/>
                <a:gd name="connsiteY112" fmla="*/ 1465109 h 2576649"/>
                <a:gd name="connsiteX113" fmla="*/ 345756 w 1995716"/>
                <a:gd name="connsiteY113" fmla="*/ 1504630 h 2576649"/>
                <a:gd name="connsiteX114" fmla="*/ 392278 w 1995716"/>
                <a:gd name="connsiteY114" fmla="*/ 1460027 h 2576649"/>
                <a:gd name="connsiteX115" fmla="*/ 392617 w 1995716"/>
                <a:gd name="connsiteY115" fmla="*/ 1502372 h 2576649"/>
                <a:gd name="connsiteX116" fmla="*/ 431235 w 1995716"/>
                <a:gd name="connsiteY116" fmla="*/ 1468496 h 2576649"/>
                <a:gd name="connsiteX117" fmla="*/ 433606 w 1995716"/>
                <a:gd name="connsiteY117" fmla="*/ 1506437 h 2576649"/>
                <a:gd name="connsiteX118" fmla="*/ 460932 w 1995716"/>
                <a:gd name="connsiteY118" fmla="*/ 1469061 h 2576649"/>
                <a:gd name="connsiteX119" fmla="*/ 495598 w 1995716"/>
                <a:gd name="connsiteY119" fmla="*/ 1229674 h 2576649"/>
                <a:gd name="connsiteX120" fmla="*/ 488484 w 1995716"/>
                <a:gd name="connsiteY120" fmla="*/ 1209236 h 2576649"/>
                <a:gd name="connsiteX121" fmla="*/ 472450 w 1995716"/>
                <a:gd name="connsiteY121" fmla="*/ 1219173 h 2576649"/>
                <a:gd name="connsiteX122" fmla="*/ 384035 w 1995716"/>
                <a:gd name="connsiteY122" fmla="*/ 1256887 h 2576649"/>
                <a:gd name="connsiteX123" fmla="*/ 334238 w 1995716"/>
                <a:gd name="connsiteY123" fmla="*/ 1283649 h 2576649"/>
                <a:gd name="connsiteX124" fmla="*/ 309170 w 1995716"/>
                <a:gd name="connsiteY124" fmla="*/ 1273260 h 2576649"/>
                <a:gd name="connsiteX125" fmla="*/ 307138 w 1995716"/>
                <a:gd name="connsiteY125" fmla="*/ 1270889 h 2576649"/>
                <a:gd name="connsiteX126" fmla="*/ 209915 w 1995716"/>
                <a:gd name="connsiteY126" fmla="*/ 1263888 h 2576649"/>
                <a:gd name="connsiteX127" fmla="*/ 70913 w 1995716"/>
                <a:gd name="connsiteY127" fmla="*/ 1292570 h 2576649"/>
                <a:gd name="connsiteX128" fmla="*/ 1507233 w 1995716"/>
                <a:gd name="connsiteY128" fmla="*/ 1458898 h 2576649"/>
                <a:gd name="connsiteX129" fmla="*/ 1509604 w 1995716"/>
                <a:gd name="connsiteY129" fmla="*/ 1474029 h 2576649"/>
                <a:gd name="connsiteX130" fmla="*/ 1523041 w 1995716"/>
                <a:gd name="connsiteY130" fmla="*/ 1498871 h 2576649"/>
                <a:gd name="connsiteX131" fmla="*/ 1542576 w 1995716"/>
                <a:gd name="connsiteY131" fmla="*/ 1483063 h 2576649"/>
                <a:gd name="connsiteX132" fmla="*/ 1565837 w 1995716"/>
                <a:gd name="connsiteY132" fmla="*/ 1465899 h 2576649"/>
                <a:gd name="connsiteX133" fmla="*/ 1578371 w 1995716"/>
                <a:gd name="connsiteY133" fmla="*/ 1500565 h 2576649"/>
                <a:gd name="connsiteX134" fmla="*/ 1603326 w 1995716"/>
                <a:gd name="connsiteY134" fmla="*/ 1478885 h 2576649"/>
                <a:gd name="connsiteX135" fmla="*/ 1619812 w 1995716"/>
                <a:gd name="connsiteY135" fmla="*/ 1468835 h 2576649"/>
                <a:gd name="connsiteX136" fmla="*/ 1615408 w 1995716"/>
                <a:gd name="connsiteY136" fmla="*/ 1518067 h 2576649"/>
                <a:gd name="connsiteX137" fmla="*/ 1647477 w 1995716"/>
                <a:gd name="connsiteY137" fmla="*/ 1473465 h 2576649"/>
                <a:gd name="connsiteX138" fmla="*/ 1659559 w 1995716"/>
                <a:gd name="connsiteY138" fmla="*/ 1346206 h 2576649"/>
                <a:gd name="connsiteX139" fmla="*/ 1664076 w 1995716"/>
                <a:gd name="connsiteY139" fmla="*/ 1261630 h 2576649"/>
                <a:gd name="connsiteX140" fmla="*/ 1447951 w 1995716"/>
                <a:gd name="connsiteY140" fmla="*/ 1330736 h 2576649"/>
                <a:gd name="connsiteX141" fmla="*/ 1473809 w 1995716"/>
                <a:gd name="connsiteY141" fmla="*/ 1286472 h 2576649"/>
                <a:gd name="connsiteX142" fmla="*/ 1524622 w 1995716"/>
                <a:gd name="connsiteY142" fmla="*/ 1176715 h 2576649"/>
                <a:gd name="connsiteX143" fmla="*/ 1521912 w 1995716"/>
                <a:gd name="connsiteY143" fmla="*/ 1167569 h 2576649"/>
                <a:gd name="connsiteX144" fmla="*/ 1529364 w 1995716"/>
                <a:gd name="connsiteY144" fmla="*/ 1141824 h 2576649"/>
                <a:gd name="connsiteX145" fmla="*/ 1537833 w 1995716"/>
                <a:gd name="connsiteY145" fmla="*/ 1107948 h 2576649"/>
                <a:gd name="connsiteX146" fmla="*/ 1383813 w 1995716"/>
                <a:gd name="connsiteY146" fmla="*/ 1007790 h 2576649"/>
                <a:gd name="connsiteX147" fmla="*/ 1370715 w 1995716"/>
                <a:gd name="connsiteY147" fmla="*/ 1004741 h 2576649"/>
                <a:gd name="connsiteX148" fmla="*/ 1350728 w 1995716"/>
                <a:gd name="connsiteY148" fmla="*/ 1009822 h 2576649"/>
                <a:gd name="connsiteX149" fmla="*/ 1361681 w 1995716"/>
                <a:gd name="connsiteY149" fmla="*/ 1028793 h 2576649"/>
                <a:gd name="connsiteX150" fmla="*/ 1398831 w 1995716"/>
                <a:gd name="connsiteY150" fmla="*/ 1056683 h 2576649"/>
                <a:gd name="connsiteX151" fmla="*/ 1353325 w 1995716"/>
                <a:gd name="connsiteY151" fmla="*/ 1057022 h 2576649"/>
                <a:gd name="connsiteX152" fmla="*/ 1354228 w 1995716"/>
                <a:gd name="connsiteY152" fmla="*/ 1109529 h 2576649"/>
                <a:gd name="connsiteX153" fmla="*/ 1401880 w 1995716"/>
                <a:gd name="connsiteY153" fmla="*/ 1459237 h 2576649"/>
                <a:gd name="connsiteX154" fmla="*/ 1412155 w 1995716"/>
                <a:gd name="connsiteY154" fmla="*/ 1482950 h 2576649"/>
                <a:gd name="connsiteX155" fmla="*/ 1432594 w 1995716"/>
                <a:gd name="connsiteY155" fmla="*/ 1470190 h 2576649"/>
                <a:gd name="connsiteX156" fmla="*/ 1464775 w 1995716"/>
                <a:gd name="connsiteY156" fmla="*/ 1464205 h 2576649"/>
                <a:gd name="connsiteX157" fmla="*/ 1475503 w 1995716"/>
                <a:gd name="connsiteY157" fmla="*/ 1488144 h 2576649"/>
                <a:gd name="connsiteX158" fmla="*/ 1507458 w 1995716"/>
                <a:gd name="connsiteY158" fmla="*/ 1458559 h 2576649"/>
                <a:gd name="connsiteX159" fmla="*/ 1272589 w 1995716"/>
                <a:gd name="connsiteY159" fmla="*/ 1074186 h 2576649"/>
                <a:gd name="connsiteX160" fmla="*/ 1271233 w 1995716"/>
                <a:gd name="connsiteY160" fmla="*/ 1073960 h 2576649"/>
                <a:gd name="connsiteX161" fmla="*/ 1271346 w 1995716"/>
                <a:gd name="connsiteY161" fmla="*/ 1037036 h 2576649"/>
                <a:gd name="connsiteX162" fmla="*/ 1252037 w 1995716"/>
                <a:gd name="connsiteY162" fmla="*/ 1001579 h 2576649"/>
                <a:gd name="connsiteX163" fmla="*/ 1217710 w 1995716"/>
                <a:gd name="connsiteY163" fmla="*/ 1014565 h 2576649"/>
                <a:gd name="connsiteX164" fmla="*/ 1146685 w 1995716"/>
                <a:gd name="connsiteY164" fmla="*/ 1070572 h 2576649"/>
                <a:gd name="connsiteX165" fmla="*/ 1121730 w 1995716"/>
                <a:gd name="connsiteY165" fmla="*/ 1143969 h 2576649"/>
                <a:gd name="connsiteX166" fmla="*/ 1164639 w 1995716"/>
                <a:gd name="connsiteY166" fmla="*/ 1269873 h 2576649"/>
                <a:gd name="connsiteX167" fmla="*/ 1164639 w 1995716"/>
                <a:gd name="connsiteY167" fmla="*/ 1276309 h 2576649"/>
                <a:gd name="connsiteX168" fmla="*/ 1186432 w 1995716"/>
                <a:gd name="connsiteY168" fmla="*/ 1290424 h 2576649"/>
                <a:gd name="connsiteX169" fmla="*/ 1224711 w 1995716"/>
                <a:gd name="connsiteY169" fmla="*/ 1292908 h 2576649"/>
                <a:gd name="connsiteX170" fmla="*/ 1251021 w 1995716"/>
                <a:gd name="connsiteY170" fmla="*/ 1281165 h 2576649"/>
                <a:gd name="connsiteX171" fmla="*/ 1272701 w 1995716"/>
                <a:gd name="connsiteY171" fmla="*/ 1074073 h 2576649"/>
                <a:gd name="connsiteX172" fmla="*/ 668702 w 1995716"/>
                <a:gd name="connsiteY172" fmla="*/ 1488483 h 2576649"/>
                <a:gd name="connsiteX173" fmla="*/ 712175 w 1995716"/>
                <a:gd name="connsiteY173" fmla="*/ 1459914 h 2576649"/>
                <a:gd name="connsiteX174" fmla="*/ 746954 w 1995716"/>
                <a:gd name="connsiteY174" fmla="*/ 1492209 h 2576649"/>
                <a:gd name="connsiteX175" fmla="*/ 789637 w 1995716"/>
                <a:gd name="connsiteY175" fmla="*/ 1286924 h 2576649"/>
                <a:gd name="connsiteX176" fmla="*/ 772135 w 1995716"/>
                <a:gd name="connsiteY176" fmla="*/ 1271115 h 2576649"/>
                <a:gd name="connsiteX177" fmla="*/ 747970 w 1995716"/>
                <a:gd name="connsiteY177" fmla="*/ 1273599 h 2576649"/>
                <a:gd name="connsiteX178" fmla="*/ 722225 w 1995716"/>
                <a:gd name="connsiteY178" fmla="*/ 1283423 h 2576649"/>
                <a:gd name="connsiteX179" fmla="*/ 690156 w 1995716"/>
                <a:gd name="connsiteY179" fmla="*/ 1265356 h 2576649"/>
                <a:gd name="connsiteX180" fmla="*/ 665992 w 1995716"/>
                <a:gd name="connsiteY180" fmla="*/ 1265582 h 2576649"/>
                <a:gd name="connsiteX181" fmla="*/ 670283 w 1995716"/>
                <a:gd name="connsiteY181" fmla="*/ 1286359 h 2576649"/>
                <a:gd name="connsiteX182" fmla="*/ 748648 w 1995716"/>
                <a:gd name="connsiteY182" fmla="*/ 1452462 h 2576649"/>
                <a:gd name="connsiteX183" fmla="*/ 662153 w 1995716"/>
                <a:gd name="connsiteY183" fmla="*/ 1432701 h 2576649"/>
                <a:gd name="connsiteX184" fmla="*/ 668702 w 1995716"/>
                <a:gd name="connsiteY184" fmla="*/ 1488596 h 2576649"/>
                <a:gd name="connsiteX185" fmla="*/ 828029 w 1995716"/>
                <a:gd name="connsiteY185" fmla="*/ 795955 h 2576649"/>
                <a:gd name="connsiteX186" fmla="*/ 707094 w 1995716"/>
                <a:gd name="connsiteY186" fmla="*/ 926037 h 2576649"/>
                <a:gd name="connsiteX187" fmla="*/ 712966 w 1995716"/>
                <a:gd name="connsiteY187" fmla="*/ 956299 h 2576649"/>
                <a:gd name="connsiteX188" fmla="*/ 765811 w 1995716"/>
                <a:gd name="connsiteY188" fmla="*/ 990174 h 2576649"/>
                <a:gd name="connsiteX189" fmla="*/ 807704 w 1995716"/>
                <a:gd name="connsiteY189" fmla="*/ 984754 h 2576649"/>
                <a:gd name="connsiteX190" fmla="*/ 815608 w 1995716"/>
                <a:gd name="connsiteY190" fmla="*/ 964881 h 2576649"/>
                <a:gd name="connsiteX191" fmla="*/ 822835 w 1995716"/>
                <a:gd name="connsiteY191" fmla="*/ 944556 h 2576649"/>
                <a:gd name="connsiteX192" fmla="*/ 802623 w 1995716"/>
                <a:gd name="connsiteY192" fmla="*/ 939813 h 2576649"/>
                <a:gd name="connsiteX193" fmla="*/ 735662 w 1995716"/>
                <a:gd name="connsiteY193" fmla="*/ 942297 h 2576649"/>
                <a:gd name="connsiteX194" fmla="*/ 798671 w 1995716"/>
                <a:gd name="connsiteY194" fmla="*/ 918133 h 2576649"/>
                <a:gd name="connsiteX195" fmla="*/ 824642 w 1995716"/>
                <a:gd name="connsiteY195" fmla="*/ 896339 h 2576649"/>
                <a:gd name="connsiteX196" fmla="*/ 800026 w 1995716"/>
                <a:gd name="connsiteY196" fmla="*/ 877708 h 2576649"/>
                <a:gd name="connsiteX197" fmla="*/ 827916 w 1995716"/>
                <a:gd name="connsiteY197" fmla="*/ 795955 h 2576649"/>
                <a:gd name="connsiteX198" fmla="*/ 1055447 w 1995716"/>
                <a:gd name="connsiteY198" fmla="*/ 1085365 h 2576649"/>
                <a:gd name="connsiteX199" fmla="*/ 956305 w 1995716"/>
                <a:gd name="connsiteY199" fmla="*/ 1134710 h 2576649"/>
                <a:gd name="connsiteX200" fmla="*/ 940835 w 1995716"/>
                <a:gd name="connsiteY200" fmla="*/ 1154245 h 2576649"/>
                <a:gd name="connsiteX201" fmla="*/ 950320 w 1995716"/>
                <a:gd name="connsiteY201" fmla="*/ 1230803 h 2576649"/>
                <a:gd name="connsiteX202" fmla="*/ 994697 w 1995716"/>
                <a:gd name="connsiteY202" fmla="*/ 1252484 h 2576649"/>
                <a:gd name="connsiteX203" fmla="*/ 1012425 w 1995716"/>
                <a:gd name="connsiteY203" fmla="*/ 1228884 h 2576649"/>
                <a:gd name="connsiteX204" fmla="*/ 1023943 w 1995716"/>
                <a:gd name="connsiteY204" fmla="*/ 1158423 h 2576649"/>
                <a:gd name="connsiteX205" fmla="*/ 1055447 w 1995716"/>
                <a:gd name="connsiteY205" fmla="*/ 1085477 h 2576649"/>
                <a:gd name="connsiteX206" fmla="*/ 1057931 w 1995716"/>
                <a:gd name="connsiteY206" fmla="*/ 1493903 h 2576649"/>
                <a:gd name="connsiteX207" fmla="*/ 1064819 w 1995716"/>
                <a:gd name="connsiteY207" fmla="*/ 1342028 h 2576649"/>
                <a:gd name="connsiteX208" fmla="*/ 1009828 w 1995716"/>
                <a:gd name="connsiteY208" fmla="*/ 1391486 h 2576649"/>
                <a:gd name="connsiteX209" fmla="*/ 979679 w 1995716"/>
                <a:gd name="connsiteY209" fmla="*/ 1404923 h 2576649"/>
                <a:gd name="connsiteX210" fmla="*/ 997971 w 1995716"/>
                <a:gd name="connsiteY210" fmla="*/ 1460253 h 2576649"/>
                <a:gd name="connsiteX211" fmla="*/ 1020894 w 1995716"/>
                <a:gd name="connsiteY211" fmla="*/ 1482837 h 2576649"/>
                <a:gd name="connsiteX212" fmla="*/ 1049801 w 1995716"/>
                <a:gd name="connsiteY212" fmla="*/ 1461834 h 2576649"/>
                <a:gd name="connsiteX213" fmla="*/ 1057931 w 1995716"/>
                <a:gd name="connsiteY213" fmla="*/ 1494016 h 2576649"/>
                <a:gd name="connsiteX214" fmla="*/ 572721 w 1995716"/>
                <a:gd name="connsiteY214" fmla="*/ 1354787 h 2576649"/>
                <a:gd name="connsiteX215" fmla="*/ 580851 w 1995716"/>
                <a:gd name="connsiteY215" fmla="*/ 1356933 h 2576649"/>
                <a:gd name="connsiteX216" fmla="*/ 633133 w 1995716"/>
                <a:gd name="connsiteY216" fmla="*/ 1269083 h 2576649"/>
                <a:gd name="connsiteX217" fmla="*/ 622179 w 1995716"/>
                <a:gd name="connsiteY217" fmla="*/ 1239159 h 2576649"/>
                <a:gd name="connsiteX218" fmla="*/ 583900 w 1995716"/>
                <a:gd name="connsiteY218" fmla="*/ 1218382 h 2576649"/>
                <a:gd name="connsiteX219" fmla="*/ 567188 w 1995716"/>
                <a:gd name="connsiteY219" fmla="*/ 1209123 h 2576649"/>
                <a:gd name="connsiteX220" fmla="*/ 559284 w 1995716"/>
                <a:gd name="connsiteY220" fmla="*/ 1228771 h 2576649"/>
                <a:gd name="connsiteX221" fmla="*/ 572608 w 1995716"/>
                <a:gd name="connsiteY221" fmla="*/ 1354675 h 2576649"/>
                <a:gd name="connsiteX222" fmla="*/ 1131892 w 1995716"/>
                <a:gd name="connsiteY222" fmla="*/ 1501355 h 2576649"/>
                <a:gd name="connsiteX223" fmla="*/ 1153799 w 1995716"/>
                <a:gd name="connsiteY223" fmla="*/ 1472110 h 2576649"/>
                <a:gd name="connsiteX224" fmla="*/ 1172430 w 1995716"/>
                <a:gd name="connsiteY224" fmla="*/ 1460479 h 2576649"/>
                <a:gd name="connsiteX225" fmla="*/ 1182141 w 1995716"/>
                <a:gd name="connsiteY225" fmla="*/ 1492548 h 2576649"/>
                <a:gd name="connsiteX226" fmla="*/ 1190497 w 1995716"/>
                <a:gd name="connsiteY226" fmla="*/ 1415650 h 2576649"/>
                <a:gd name="connsiteX227" fmla="*/ 1130199 w 1995716"/>
                <a:gd name="connsiteY227" fmla="*/ 1428523 h 2576649"/>
                <a:gd name="connsiteX228" fmla="*/ 1095871 w 1995716"/>
                <a:gd name="connsiteY228" fmla="*/ 1444670 h 2576649"/>
                <a:gd name="connsiteX229" fmla="*/ 1110212 w 1995716"/>
                <a:gd name="connsiteY229" fmla="*/ 1461947 h 2576649"/>
                <a:gd name="connsiteX230" fmla="*/ 1131779 w 1995716"/>
                <a:gd name="connsiteY230" fmla="*/ 1501355 h 2576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1995716" h="2576649">
                  <a:moveTo>
                    <a:pt x="71026" y="1292795"/>
                  </a:moveTo>
                  <a:cubicBezTo>
                    <a:pt x="86495" y="1275858"/>
                    <a:pt x="109869" y="1281842"/>
                    <a:pt x="126243" y="1265921"/>
                  </a:cubicBezTo>
                  <a:cubicBezTo>
                    <a:pt x="105804" y="1258581"/>
                    <a:pt x="83898" y="1272357"/>
                    <a:pt x="62331" y="1259710"/>
                  </a:cubicBezTo>
                  <a:cubicBezTo>
                    <a:pt x="80962" y="1240401"/>
                    <a:pt x="108740" y="1252145"/>
                    <a:pt x="124549" y="1233852"/>
                  </a:cubicBezTo>
                  <a:cubicBezTo>
                    <a:pt x="107498" y="1214543"/>
                    <a:pt x="107837" y="1199864"/>
                    <a:pt x="137647" y="1194669"/>
                  </a:cubicBezTo>
                  <a:cubicBezTo>
                    <a:pt x="153795" y="1191846"/>
                    <a:pt x="170281" y="1190266"/>
                    <a:pt x="162038" y="1165988"/>
                  </a:cubicBezTo>
                  <a:cubicBezTo>
                    <a:pt x="159441" y="1158310"/>
                    <a:pt x="166441" y="1153228"/>
                    <a:pt x="173442" y="1152325"/>
                  </a:cubicBezTo>
                  <a:cubicBezTo>
                    <a:pt x="198736" y="1149163"/>
                    <a:pt x="207205" y="1132903"/>
                    <a:pt x="211383" y="1109981"/>
                  </a:cubicBezTo>
                  <a:cubicBezTo>
                    <a:pt x="214432" y="1093043"/>
                    <a:pt x="221771" y="1079154"/>
                    <a:pt x="240629" y="1070008"/>
                  </a:cubicBezTo>
                  <a:cubicBezTo>
                    <a:pt x="256211" y="1062442"/>
                    <a:pt x="255421" y="1038616"/>
                    <a:pt x="264342" y="1022921"/>
                  </a:cubicBezTo>
                  <a:cubicBezTo>
                    <a:pt x="273601" y="1006661"/>
                    <a:pt x="252033" y="1014565"/>
                    <a:pt x="245371" y="1016033"/>
                  </a:cubicBezTo>
                  <a:cubicBezTo>
                    <a:pt x="183944" y="1029583"/>
                    <a:pt x="122855" y="1044375"/>
                    <a:pt x="61540" y="1058151"/>
                  </a:cubicBezTo>
                  <a:cubicBezTo>
                    <a:pt x="42231" y="1062442"/>
                    <a:pt x="22471" y="1066168"/>
                    <a:pt x="226" y="1063007"/>
                  </a:cubicBezTo>
                  <a:cubicBezTo>
                    <a:pt x="4968" y="1046069"/>
                    <a:pt x="18519" y="1046069"/>
                    <a:pt x="29359" y="1042568"/>
                  </a:cubicBezTo>
                  <a:cubicBezTo>
                    <a:pt x="97787" y="1020662"/>
                    <a:pt x="167797" y="1003950"/>
                    <a:pt x="234983" y="977866"/>
                  </a:cubicBezTo>
                  <a:cubicBezTo>
                    <a:pt x="344401" y="935296"/>
                    <a:pt x="438461" y="869126"/>
                    <a:pt x="526199" y="791777"/>
                  </a:cubicBezTo>
                  <a:cubicBezTo>
                    <a:pt x="357386" y="863706"/>
                    <a:pt x="182137" y="911696"/>
                    <a:pt x="0" y="935070"/>
                  </a:cubicBezTo>
                  <a:cubicBezTo>
                    <a:pt x="35005" y="906728"/>
                    <a:pt x="79043" y="902211"/>
                    <a:pt x="119693" y="888887"/>
                  </a:cubicBezTo>
                  <a:cubicBezTo>
                    <a:pt x="162263" y="874885"/>
                    <a:pt x="204834" y="860544"/>
                    <a:pt x="248646" y="845978"/>
                  </a:cubicBezTo>
                  <a:cubicBezTo>
                    <a:pt x="241758" y="835364"/>
                    <a:pt x="229450" y="846768"/>
                    <a:pt x="224030" y="831637"/>
                  </a:cubicBezTo>
                  <a:cubicBezTo>
                    <a:pt x="290652" y="807247"/>
                    <a:pt x="356031" y="779469"/>
                    <a:pt x="417007" y="741754"/>
                  </a:cubicBezTo>
                  <a:cubicBezTo>
                    <a:pt x="326221" y="762870"/>
                    <a:pt x="237015" y="791325"/>
                    <a:pt x="142051" y="794148"/>
                  </a:cubicBezTo>
                  <a:cubicBezTo>
                    <a:pt x="245936" y="753498"/>
                    <a:pt x="356257" y="729672"/>
                    <a:pt x="451786" y="669148"/>
                  </a:cubicBezTo>
                  <a:cubicBezTo>
                    <a:pt x="378050" y="690377"/>
                    <a:pt x="304089" y="709573"/>
                    <a:pt x="227417" y="713412"/>
                  </a:cubicBezTo>
                  <a:cubicBezTo>
                    <a:pt x="226514" y="710589"/>
                    <a:pt x="225498" y="707653"/>
                    <a:pt x="224594" y="704830"/>
                  </a:cubicBezTo>
                  <a:cubicBezTo>
                    <a:pt x="243452" y="697039"/>
                    <a:pt x="262309" y="689247"/>
                    <a:pt x="283538" y="680553"/>
                  </a:cubicBezTo>
                  <a:cubicBezTo>
                    <a:pt x="265358" y="676713"/>
                    <a:pt x="250340" y="690941"/>
                    <a:pt x="225949" y="674229"/>
                  </a:cubicBezTo>
                  <a:cubicBezTo>
                    <a:pt x="305105" y="647581"/>
                    <a:pt x="382341" y="634030"/>
                    <a:pt x="450092" y="594509"/>
                  </a:cubicBezTo>
                  <a:cubicBezTo>
                    <a:pt x="410797" y="598913"/>
                    <a:pt x="372178" y="609640"/>
                    <a:pt x="331302" y="604672"/>
                  </a:cubicBezTo>
                  <a:cubicBezTo>
                    <a:pt x="404586" y="571135"/>
                    <a:pt x="478999" y="541212"/>
                    <a:pt x="553638" y="489947"/>
                  </a:cubicBezTo>
                  <a:cubicBezTo>
                    <a:pt x="498534" y="500674"/>
                    <a:pt x="453141" y="516031"/>
                    <a:pt x="406054" y="515918"/>
                  </a:cubicBezTo>
                  <a:cubicBezTo>
                    <a:pt x="405376" y="513208"/>
                    <a:pt x="404586" y="510498"/>
                    <a:pt x="403909" y="507788"/>
                  </a:cubicBezTo>
                  <a:cubicBezTo>
                    <a:pt x="433719" y="494576"/>
                    <a:pt x="463529" y="481252"/>
                    <a:pt x="493227" y="468041"/>
                  </a:cubicBezTo>
                  <a:cubicBezTo>
                    <a:pt x="443430" y="469847"/>
                    <a:pt x="396908" y="486559"/>
                    <a:pt x="346433" y="483285"/>
                  </a:cubicBezTo>
                  <a:cubicBezTo>
                    <a:pt x="453367" y="447489"/>
                    <a:pt x="559510" y="411356"/>
                    <a:pt x="648376" y="338185"/>
                  </a:cubicBezTo>
                  <a:cubicBezTo>
                    <a:pt x="571479" y="358736"/>
                    <a:pt x="495711" y="383691"/>
                    <a:pt x="415765" y="389449"/>
                  </a:cubicBezTo>
                  <a:cubicBezTo>
                    <a:pt x="443430" y="365962"/>
                    <a:pt x="479902" y="366753"/>
                    <a:pt x="510503" y="351170"/>
                  </a:cubicBezTo>
                  <a:cubicBezTo>
                    <a:pt x="502147" y="343605"/>
                    <a:pt x="490065" y="356816"/>
                    <a:pt x="481145" y="341911"/>
                  </a:cubicBezTo>
                  <a:cubicBezTo>
                    <a:pt x="541556" y="317521"/>
                    <a:pt x="600725" y="291662"/>
                    <a:pt x="660685" y="248866"/>
                  </a:cubicBezTo>
                  <a:cubicBezTo>
                    <a:pt x="614501" y="258577"/>
                    <a:pt x="577012" y="275967"/>
                    <a:pt x="535910" y="272127"/>
                  </a:cubicBezTo>
                  <a:cubicBezTo>
                    <a:pt x="536926" y="259819"/>
                    <a:pt x="546073" y="259368"/>
                    <a:pt x="552735" y="256771"/>
                  </a:cubicBezTo>
                  <a:cubicBezTo>
                    <a:pt x="671976" y="209684"/>
                    <a:pt x="768521" y="133125"/>
                    <a:pt x="844403" y="30482"/>
                  </a:cubicBezTo>
                  <a:cubicBezTo>
                    <a:pt x="879181" y="-16605"/>
                    <a:pt x="877036" y="-2716"/>
                    <a:pt x="900749" y="28902"/>
                  </a:cubicBezTo>
                  <a:cubicBezTo>
                    <a:pt x="976404" y="129850"/>
                    <a:pt x="1071029" y="207312"/>
                    <a:pt x="1188803" y="254851"/>
                  </a:cubicBezTo>
                  <a:cubicBezTo>
                    <a:pt x="1195917" y="257674"/>
                    <a:pt x="1204160" y="258803"/>
                    <a:pt x="1209128" y="268966"/>
                  </a:cubicBezTo>
                  <a:cubicBezTo>
                    <a:pt x="1188577" y="281161"/>
                    <a:pt x="1168252" y="262416"/>
                    <a:pt x="1142394" y="270208"/>
                  </a:cubicBezTo>
                  <a:cubicBezTo>
                    <a:pt x="1188464" y="299115"/>
                    <a:pt x="1233180" y="320456"/>
                    <a:pt x="1280154" y="337281"/>
                  </a:cubicBezTo>
                  <a:cubicBezTo>
                    <a:pt x="1282186" y="338072"/>
                    <a:pt x="1285574" y="339201"/>
                    <a:pt x="1286590" y="338185"/>
                  </a:cubicBezTo>
                  <a:cubicBezTo>
                    <a:pt x="1321369" y="305890"/>
                    <a:pt x="1330515" y="343492"/>
                    <a:pt x="1344405" y="360768"/>
                  </a:cubicBezTo>
                  <a:cubicBezTo>
                    <a:pt x="1401202" y="431681"/>
                    <a:pt x="1471550" y="483962"/>
                    <a:pt x="1554997" y="518967"/>
                  </a:cubicBezTo>
                  <a:cubicBezTo>
                    <a:pt x="1560191" y="521112"/>
                    <a:pt x="1565273" y="523483"/>
                    <a:pt x="1570354" y="525968"/>
                  </a:cubicBezTo>
                  <a:cubicBezTo>
                    <a:pt x="1572273" y="526871"/>
                    <a:pt x="1573741" y="528565"/>
                    <a:pt x="1577129" y="531388"/>
                  </a:cubicBezTo>
                  <a:cubicBezTo>
                    <a:pt x="1559514" y="542680"/>
                    <a:pt x="1543931" y="531952"/>
                    <a:pt x="1523380" y="531049"/>
                  </a:cubicBezTo>
                  <a:cubicBezTo>
                    <a:pt x="1557820" y="559956"/>
                    <a:pt x="1597680" y="570006"/>
                    <a:pt x="1632910" y="588186"/>
                  </a:cubicBezTo>
                  <a:cubicBezTo>
                    <a:pt x="1629071" y="603542"/>
                    <a:pt x="1614618" y="591347"/>
                    <a:pt x="1608407" y="600155"/>
                  </a:cubicBezTo>
                  <a:cubicBezTo>
                    <a:pt x="1627378" y="611108"/>
                    <a:pt x="1652107" y="608172"/>
                    <a:pt x="1668254" y="626013"/>
                  </a:cubicBezTo>
                  <a:cubicBezTo>
                    <a:pt x="1618796" y="627255"/>
                    <a:pt x="1573177" y="609075"/>
                    <a:pt x="1516492" y="596316"/>
                  </a:cubicBezTo>
                  <a:cubicBezTo>
                    <a:pt x="1591244" y="649387"/>
                    <a:pt x="1667802" y="673665"/>
                    <a:pt x="1744700" y="698733"/>
                  </a:cubicBezTo>
                  <a:cubicBezTo>
                    <a:pt x="1726294" y="710363"/>
                    <a:pt x="1708905" y="701104"/>
                    <a:pt x="1691628" y="698168"/>
                  </a:cubicBezTo>
                  <a:cubicBezTo>
                    <a:pt x="1672884" y="695006"/>
                    <a:pt x="1654478" y="690038"/>
                    <a:pt x="1633814" y="690377"/>
                  </a:cubicBezTo>
                  <a:cubicBezTo>
                    <a:pt x="1654930" y="699749"/>
                    <a:pt x="1676045" y="709234"/>
                    <a:pt x="1704275" y="721768"/>
                  </a:cubicBezTo>
                  <a:cubicBezTo>
                    <a:pt x="1663511" y="731253"/>
                    <a:pt x="1632459" y="714541"/>
                    <a:pt x="1595760" y="713412"/>
                  </a:cubicBezTo>
                  <a:cubicBezTo>
                    <a:pt x="1646348" y="748981"/>
                    <a:pt x="1699758" y="768855"/>
                    <a:pt x="1758927" y="793471"/>
                  </a:cubicBezTo>
                  <a:cubicBezTo>
                    <a:pt x="1728891" y="805214"/>
                    <a:pt x="1705630" y="791438"/>
                    <a:pt x="1676384" y="793019"/>
                  </a:cubicBezTo>
                  <a:cubicBezTo>
                    <a:pt x="1727988" y="823168"/>
                    <a:pt x="1783205" y="827572"/>
                    <a:pt x="1836841" y="850607"/>
                  </a:cubicBezTo>
                  <a:cubicBezTo>
                    <a:pt x="1815274" y="865061"/>
                    <a:pt x="1800255" y="850269"/>
                    <a:pt x="1784898" y="854673"/>
                  </a:cubicBezTo>
                  <a:cubicBezTo>
                    <a:pt x="1793254" y="868223"/>
                    <a:pt x="1813580" y="861674"/>
                    <a:pt x="1823516" y="880079"/>
                  </a:cubicBezTo>
                  <a:cubicBezTo>
                    <a:pt x="1778349" y="884144"/>
                    <a:pt x="1738263" y="869239"/>
                    <a:pt x="1689595" y="861448"/>
                  </a:cubicBezTo>
                  <a:cubicBezTo>
                    <a:pt x="1759605" y="899840"/>
                    <a:pt x="1831647" y="913164"/>
                    <a:pt x="1898494" y="941055"/>
                  </a:cubicBezTo>
                  <a:cubicBezTo>
                    <a:pt x="1839664" y="947379"/>
                    <a:pt x="1786028" y="924343"/>
                    <a:pt x="1729230" y="914293"/>
                  </a:cubicBezTo>
                  <a:cubicBezTo>
                    <a:pt x="1802062" y="992094"/>
                    <a:pt x="1898833" y="1019759"/>
                    <a:pt x="1995717" y="1049682"/>
                  </a:cubicBezTo>
                  <a:cubicBezTo>
                    <a:pt x="1919271" y="1054086"/>
                    <a:pt x="1848584" y="1025744"/>
                    <a:pt x="1774849" y="1012984"/>
                  </a:cubicBezTo>
                  <a:cubicBezTo>
                    <a:pt x="1772590" y="1031051"/>
                    <a:pt x="1785689" y="1034100"/>
                    <a:pt x="1792690" y="1041439"/>
                  </a:cubicBezTo>
                  <a:cubicBezTo>
                    <a:pt x="1799126" y="1048214"/>
                    <a:pt x="1815386" y="1049908"/>
                    <a:pt x="1797094" y="1065039"/>
                  </a:cubicBezTo>
                  <a:cubicBezTo>
                    <a:pt x="1788738" y="1071927"/>
                    <a:pt x="1805111" y="1082316"/>
                    <a:pt x="1815048" y="1086720"/>
                  </a:cubicBezTo>
                  <a:cubicBezTo>
                    <a:pt x="1855246" y="1104561"/>
                    <a:pt x="1897930" y="1114836"/>
                    <a:pt x="1939935" y="1127257"/>
                  </a:cubicBezTo>
                  <a:cubicBezTo>
                    <a:pt x="1959018" y="1132903"/>
                    <a:pt x="1979457" y="1135387"/>
                    <a:pt x="1995378" y="1151648"/>
                  </a:cubicBezTo>
                  <a:cubicBezTo>
                    <a:pt x="1935419" y="1156955"/>
                    <a:pt x="1879072" y="1132903"/>
                    <a:pt x="1816290" y="1124434"/>
                  </a:cubicBezTo>
                  <a:cubicBezTo>
                    <a:pt x="1827694" y="1142388"/>
                    <a:pt x="1861118" y="1147695"/>
                    <a:pt x="1837857" y="1174796"/>
                  </a:cubicBezTo>
                  <a:cubicBezTo>
                    <a:pt x="1837180" y="1175586"/>
                    <a:pt x="1853101" y="1189023"/>
                    <a:pt x="1859199" y="1198057"/>
                  </a:cubicBezTo>
                  <a:cubicBezTo>
                    <a:pt x="1862812" y="1203477"/>
                    <a:pt x="1888557" y="1212059"/>
                    <a:pt x="1859425" y="1218721"/>
                  </a:cubicBezTo>
                  <a:cubicBezTo>
                    <a:pt x="1865070" y="1230126"/>
                    <a:pt x="1870491" y="1241530"/>
                    <a:pt x="1876362" y="1252709"/>
                  </a:cubicBezTo>
                  <a:cubicBezTo>
                    <a:pt x="1879863" y="1259485"/>
                    <a:pt x="1903237" y="1264566"/>
                    <a:pt x="1877717" y="1273260"/>
                  </a:cubicBezTo>
                  <a:cubicBezTo>
                    <a:pt x="1873313" y="1274728"/>
                    <a:pt x="1873652" y="1279132"/>
                    <a:pt x="1877153" y="1280149"/>
                  </a:cubicBezTo>
                  <a:cubicBezTo>
                    <a:pt x="1903350" y="1287375"/>
                    <a:pt x="1894203" y="1322945"/>
                    <a:pt x="1923562" y="1329494"/>
                  </a:cubicBezTo>
                  <a:cubicBezTo>
                    <a:pt x="1877830" y="1345867"/>
                    <a:pt x="1829840" y="1330962"/>
                    <a:pt x="1704049" y="1263437"/>
                  </a:cubicBezTo>
                  <a:cubicBezTo>
                    <a:pt x="1711502" y="1335140"/>
                    <a:pt x="1718616" y="1403681"/>
                    <a:pt x="1725616" y="1471997"/>
                  </a:cubicBezTo>
                  <a:cubicBezTo>
                    <a:pt x="1737247" y="1475271"/>
                    <a:pt x="1741199" y="1455736"/>
                    <a:pt x="1747861" y="1462060"/>
                  </a:cubicBezTo>
                  <a:cubicBezTo>
                    <a:pt x="1761186" y="1474933"/>
                    <a:pt x="1745490" y="1491080"/>
                    <a:pt x="1748313" y="1508695"/>
                  </a:cubicBezTo>
                  <a:cubicBezTo>
                    <a:pt x="1768299" y="1498871"/>
                    <a:pt x="1774397" y="1475949"/>
                    <a:pt x="1795400" y="1461157"/>
                  </a:cubicBezTo>
                  <a:cubicBezTo>
                    <a:pt x="1793480" y="1484192"/>
                    <a:pt x="1800029" y="1500000"/>
                    <a:pt x="1820694" y="1501355"/>
                  </a:cubicBezTo>
                  <a:cubicBezTo>
                    <a:pt x="1844971" y="1502936"/>
                    <a:pt x="1843616" y="1471545"/>
                    <a:pt x="1863151" y="1465334"/>
                  </a:cubicBezTo>
                  <a:cubicBezTo>
                    <a:pt x="1873878" y="1470190"/>
                    <a:pt x="1866538" y="1478659"/>
                    <a:pt x="1867329" y="1485660"/>
                  </a:cubicBezTo>
                  <a:cubicBezTo>
                    <a:pt x="1868345" y="1494693"/>
                    <a:pt x="1846665" y="1513325"/>
                    <a:pt x="1877266" y="1510953"/>
                  </a:cubicBezTo>
                  <a:cubicBezTo>
                    <a:pt x="1878282" y="1510953"/>
                    <a:pt x="1881331" y="1516599"/>
                    <a:pt x="1880653" y="1518745"/>
                  </a:cubicBezTo>
                  <a:cubicBezTo>
                    <a:pt x="1864845" y="1571591"/>
                    <a:pt x="1885057" y="1624323"/>
                    <a:pt x="1880653" y="1677508"/>
                  </a:cubicBezTo>
                  <a:cubicBezTo>
                    <a:pt x="1876136" y="1733289"/>
                    <a:pt x="1879637" y="1789748"/>
                    <a:pt x="1879637" y="1845982"/>
                  </a:cubicBezTo>
                  <a:cubicBezTo>
                    <a:pt x="1879637" y="1901086"/>
                    <a:pt x="1878621" y="1956190"/>
                    <a:pt x="1879976" y="2011181"/>
                  </a:cubicBezTo>
                  <a:cubicBezTo>
                    <a:pt x="1881669" y="2077690"/>
                    <a:pt x="1852424" y="2123196"/>
                    <a:pt x="1794835" y="2156055"/>
                  </a:cubicBezTo>
                  <a:cubicBezTo>
                    <a:pt x="1573290" y="2282411"/>
                    <a:pt x="1352760" y="2410347"/>
                    <a:pt x="1132005" y="2538058"/>
                  </a:cubicBezTo>
                  <a:cubicBezTo>
                    <a:pt x="1042122" y="2590113"/>
                    <a:pt x="952804" y="2589097"/>
                    <a:pt x="863486" y="2537493"/>
                  </a:cubicBezTo>
                  <a:cubicBezTo>
                    <a:pt x="699077" y="2442529"/>
                    <a:pt x="534781" y="2347339"/>
                    <a:pt x="370485" y="2252375"/>
                  </a:cubicBezTo>
                  <a:cubicBezTo>
                    <a:pt x="312106" y="2218612"/>
                    <a:pt x="253953" y="2184624"/>
                    <a:pt x="195123" y="2151652"/>
                  </a:cubicBezTo>
                  <a:cubicBezTo>
                    <a:pt x="143293" y="2122519"/>
                    <a:pt x="117322" y="2079045"/>
                    <a:pt x="117435" y="2019650"/>
                  </a:cubicBezTo>
                  <a:cubicBezTo>
                    <a:pt x="117435" y="1876921"/>
                    <a:pt x="117774" y="1734193"/>
                    <a:pt x="117096" y="1591464"/>
                  </a:cubicBezTo>
                  <a:cubicBezTo>
                    <a:pt x="117096" y="1569332"/>
                    <a:pt x="122065" y="1555443"/>
                    <a:pt x="143971" y="1543700"/>
                  </a:cubicBezTo>
                  <a:cubicBezTo>
                    <a:pt x="178524" y="1525068"/>
                    <a:pt x="199752" y="1490176"/>
                    <a:pt x="224933" y="1461157"/>
                  </a:cubicBezTo>
                  <a:cubicBezTo>
                    <a:pt x="237693" y="1467367"/>
                    <a:pt x="234870" y="1477417"/>
                    <a:pt x="231031" y="1482159"/>
                  </a:cubicBezTo>
                  <a:cubicBezTo>
                    <a:pt x="210818" y="1507001"/>
                    <a:pt x="246726" y="1508921"/>
                    <a:pt x="248307" y="1525181"/>
                  </a:cubicBezTo>
                  <a:cubicBezTo>
                    <a:pt x="248646" y="1528569"/>
                    <a:pt x="257792" y="1522697"/>
                    <a:pt x="261293" y="1518971"/>
                  </a:cubicBezTo>
                  <a:cubicBezTo>
                    <a:pt x="274165" y="1504969"/>
                    <a:pt x="286022" y="1489951"/>
                    <a:pt x="299346" y="1476288"/>
                  </a:cubicBezTo>
                  <a:cubicBezTo>
                    <a:pt x="305895" y="1469512"/>
                    <a:pt x="314364" y="1443767"/>
                    <a:pt x="322946" y="1475949"/>
                  </a:cubicBezTo>
                  <a:cubicBezTo>
                    <a:pt x="324075" y="1480240"/>
                    <a:pt x="326447" y="1479562"/>
                    <a:pt x="346998" y="1465109"/>
                  </a:cubicBezTo>
                  <a:cubicBezTo>
                    <a:pt x="355805" y="1477755"/>
                    <a:pt x="344739" y="1490628"/>
                    <a:pt x="345756" y="1504630"/>
                  </a:cubicBezTo>
                  <a:cubicBezTo>
                    <a:pt x="368565" y="1495709"/>
                    <a:pt x="372517" y="1470190"/>
                    <a:pt x="392278" y="1460027"/>
                  </a:cubicBezTo>
                  <a:cubicBezTo>
                    <a:pt x="405941" y="1474142"/>
                    <a:pt x="389003" y="1487579"/>
                    <a:pt x="392617" y="1502372"/>
                  </a:cubicBezTo>
                  <a:cubicBezTo>
                    <a:pt x="412490" y="1499210"/>
                    <a:pt x="413168" y="1474368"/>
                    <a:pt x="431235" y="1468496"/>
                  </a:cubicBezTo>
                  <a:cubicBezTo>
                    <a:pt x="443317" y="1478433"/>
                    <a:pt x="432590" y="1490741"/>
                    <a:pt x="433606" y="1506437"/>
                  </a:cubicBezTo>
                  <a:cubicBezTo>
                    <a:pt x="449979" y="1496387"/>
                    <a:pt x="457206" y="1483853"/>
                    <a:pt x="460932" y="1469061"/>
                  </a:cubicBezTo>
                  <a:cubicBezTo>
                    <a:pt x="480919" y="1390470"/>
                    <a:pt x="493679" y="1310862"/>
                    <a:pt x="495598" y="1229674"/>
                  </a:cubicBezTo>
                  <a:cubicBezTo>
                    <a:pt x="495824" y="1222221"/>
                    <a:pt x="498082" y="1212398"/>
                    <a:pt x="488484" y="1209236"/>
                  </a:cubicBezTo>
                  <a:cubicBezTo>
                    <a:pt x="481145" y="1206865"/>
                    <a:pt x="477192" y="1214656"/>
                    <a:pt x="472450" y="1219173"/>
                  </a:cubicBezTo>
                  <a:cubicBezTo>
                    <a:pt x="447608" y="1242547"/>
                    <a:pt x="419040" y="1254290"/>
                    <a:pt x="384035" y="1256887"/>
                  </a:cubicBezTo>
                  <a:cubicBezTo>
                    <a:pt x="366871" y="1258242"/>
                    <a:pt x="351289" y="1275067"/>
                    <a:pt x="334238" y="1283649"/>
                  </a:cubicBezTo>
                  <a:cubicBezTo>
                    <a:pt x="321027" y="1290311"/>
                    <a:pt x="320575" y="1289408"/>
                    <a:pt x="309170" y="1273260"/>
                  </a:cubicBezTo>
                  <a:cubicBezTo>
                    <a:pt x="308606" y="1272357"/>
                    <a:pt x="307928" y="1271567"/>
                    <a:pt x="307138" y="1270889"/>
                  </a:cubicBezTo>
                  <a:cubicBezTo>
                    <a:pt x="292684" y="1258242"/>
                    <a:pt x="227079" y="1253048"/>
                    <a:pt x="209915" y="1263888"/>
                  </a:cubicBezTo>
                  <a:cubicBezTo>
                    <a:pt x="166893" y="1290876"/>
                    <a:pt x="119580" y="1295393"/>
                    <a:pt x="70913" y="1292570"/>
                  </a:cubicBezTo>
                  <a:close/>
                  <a:moveTo>
                    <a:pt x="1507233" y="1458898"/>
                  </a:moveTo>
                  <a:cubicBezTo>
                    <a:pt x="1508249" y="1465447"/>
                    <a:pt x="1509152" y="1469738"/>
                    <a:pt x="1509604" y="1474029"/>
                  </a:cubicBezTo>
                  <a:cubicBezTo>
                    <a:pt x="1510733" y="1484305"/>
                    <a:pt x="1512427" y="1496161"/>
                    <a:pt x="1523041" y="1498871"/>
                  </a:cubicBezTo>
                  <a:cubicBezTo>
                    <a:pt x="1533091" y="1501468"/>
                    <a:pt x="1536478" y="1489160"/>
                    <a:pt x="1542576" y="1483063"/>
                  </a:cubicBezTo>
                  <a:cubicBezTo>
                    <a:pt x="1549125" y="1476626"/>
                    <a:pt x="1550593" y="1463641"/>
                    <a:pt x="1565837" y="1465899"/>
                  </a:cubicBezTo>
                  <a:cubicBezTo>
                    <a:pt x="1565160" y="1479336"/>
                    <a:pt x="1566853" y="1495935"/>
                    <a:pt x="1578371" y="1500565"/>
                  </a:cubicBezTo>
                  <a:cubicBezTo>
                    <a:pt x="1592825" y="1506324"/>
                    <a:pt x="1594857" y="1486450"/>
                    <a:pt x="1603326" y="1478885"/>
                  </a:cubicBezTo>
                  <a:cubicBezTo>
                    <a:pt x="1608182" y="1474594"/>
                    <a:pt x="1610891" y="1467367"/>
                    <a:pt x="1619812" y="1468835"/>
                  </a:cubicBezTo>
                  <a:cubicBezTo>
                    <a:pt x="1629636" y="1485434"/>
                    <a:pt x="1611569" y="1500000"/>
                    <a:pt x="1615408" y="1518067"/>
                  </a:cubicBezTo>
                  <a:cubicBezTo>
                    <a:pt x="1633249" y="1507114"/>
                    <a:pt x="1645896" y="1495709"/>
                    <a:pt x="1647477" y="1473465"/>
                  </a:cubicBezTo>
                  <a:cubicBezTo>
                    <a:pt x="1650413" y="1431007"/>
                    <a:pt x="1657414" y="1388776"/>
                    <a:pt x="1659559" y="1346206"/>
                  </a:cubicBezTo>
                  <a:cubicBezTo>
                    <a:pt x="1660914" y="1319331"/>
                    <a:pt x="1670625" y="1292457"/>
                    <a:pt x="1664076" y="1261630"/>
                  </a:cubicBezTo>
                  <a:cubicBezTo>
                    <a:pt x="1600503" y="1313572"/>
                    <a:pt x="1531058" y="1335817"/>
                    <a:pt x="1447951" y="1330736"/>
                  </a:cubicBezTo>
                  <a:cubicBezTo>
                    <a:pt x="1488601" y="1329945"/>
                    <a:pt x="1461839" y="1299909"/>
                    <a:pt x="1473809" y="1286472"/>
                  </a:cubicBezTo>
                  <a:cubicBezTo>
                    <a:pt x="1501361" y="1255532"/>
                    <a:pt x="1490746" y="1205735"/>
                    <a:pt x="1524622" y="1176715"/>
                  </a:cubicBezTo>
                  <a:cubicBezTo>
                    <a:pt x="1525638" y="1175812"/>
                    <a:pt x="1524057" y="1169489"/>
                    <a:pt x="1521912" y="1167569"/>
                  </a:cubicBezTo>
                  <a:cubicBezTo>
                    <a:pt x="1505426" y="1153228"/>
                    <a:pt x="1517282" y="1147583"/>
                    <a:pt x="1529364" y="1141824"/>
                  </a:cubicBezTo>
                  <a:cubicBezTo>
                    <a:pt x="1546302" y="1133806"/>
                    <a:pt x="1553190" y="1116417"/>
                    <a:pt x="1537833" y="1107948"/>
                  </a:cubicBezTo>
                  <a:cubicBezTo>
                    <a:pt x="1483858" y="1078251"/>
                    <a:pt x="1435981" y="1039858"/>
                    <a:pt x="1383813" y="1007790"/>
                  </a:cubicBezTo>
                  <a:cubicBezTo>
                    <a:pt x="1380200" y="1005531"/>
                    <a:pt x="1375118" y="1005531"/>
                    <a:pt x="1370715" y="1004741"/>
                  </a:cubicBezTo>
                  <a:cubicBezTo>
                    <a:pt x="1363262" y="1003386"/>
                    <a:pt x="1354228" y="999095"/>
                    <a:pt x="1350728" y="1009822"/>
                  </a:cubicBezTo>
                  <a:cubicBezTo>
                    <a:pt x="1347679" y="1018969"/>
                    <a:pt x="1355696" y="1023711"/>
                    <a:pt x="1361681" y="1028793"/>
                  </a:cubicBezTo>
                  <a:cubicBezTo>
                    <a:pt x="1373312" y="1038729"/>
                    <a:pt x="1390588" y="1041326"/>
                    <a:pt x="1398831" y="1056683"/>
                  </a:cubicBezTo>
                  <a:cubicBezTo>
                    <a:pt x="1382458" y="1067862"/>
                    <a:pt x="1362020" y="1040536"/>
                    <a:pt x="1353325" y="1057022"/>
                  </a:cubicBezTo>
                  <a:cubicBezTo>
                    <a:pt x="1346098" y="1070572"/>
                    <a:pt x="1353099" y="1091801"/>
                    <a:pt x="1354228" y="1109529"/>
                  </a:cubicBezTo>
                  <a:cubicBezTo>
                    <a:pt x="1361342" y="1227303"/>
                    <a:pt x="1375683" y="1344060"/>
                    <a:pt x="1401880" y="1459237"/>
                  </a:cubicBezTo>
                  <a:cubicBezTo>
                    <a:pt x="1403912" y="1467931"/>
                    <a:pt x="1403574" y="1478998"/>
                    <a:pt x="1412155" y="1482950"/>
                  </a:cubicBezTo>
                  <a:cubicBezTo>
                    <a:pt x="1422770" y="1487918"/>
                    <a:pt x="1428980" y="1477755"/>
                    <a:pt x="1432594" y="1470190"/>
                  </a:cubicBezTo>
                  <a:cubicBezTo>
                    <a:pt x="1441063" y="1452800"/>
                    <a:pt x="1454161" y="1464657"/>
                    <a:pt x="1464775" y="1464205"/>
                  </a:cubicBezTo>
                  <a:cubicBezTo>
                    <a:pt x="1484084" y="1463415"/>
                    <a:pt x="1466356" y="1482724"/>
                    <a:pt x="1475503" y="1488144"/>
                  </a:cubicBezTo>
                  <a:cubicBezTo>
                    <a:pt x="1486794" y="1480014"/>
                    <a:pt x="1488375" y="1463415"/>
                    <a:pt x="1507458" y="1458559"/>
                  </a:cubicBezTo>
                  <a:close/>
                  <a:moveTo>
                    <a:pt x="1272589" y="1074186"/>
                  </a:moveTo>
                  <a:cubicBezTo>
                    <a:pt x="1272589" y="1074186"/>
                    <a:pt x="1271685" y="1074073"/>
                    <a:pt x="1271233" y="1073960"/>
                  </a:cubicBezTo>
                  <a:cubicBezTo>
                    <a:pt x="1271233" y="1061652"/>
                    <a:pt x="1270669" y="1049231"/>
                    <a:pt x="1271346" y="1037036"/>
                  </a:cubicBezTo>
                  <a:cubicBezTo>
                    <a:pt x="1272363" y="1020888"/>
                    <a:pt x="1267620" y="1008919"/>
                    <a:pt x="1252037" y="1001579"/>
                  </a:cubicBezTo>
                  <a:cubicBezTo>
                    <a:pt x="1235438" y="993788"/>
                    <a:pt x="1227195" y="1005306"/>
                    <a:pt x="1217710" y="1014565"/>
                  </a:cubicBezTo>
                  <a:cubicBezTo>
                    <a:pt x="1196143" y="1035906"/>
                    <a:pt x="1173220" y="1055328"/>
                    <a:pt x="1146685" y="1070572"/>
                  </a:cubicBezTo>
                  <a:cubicBezTo>
                    <a:pt x="1100162" y="1097221"/>
                    <a:pt x="1097339" y="1099141"/>
                    <a:pt x="1121730" y="1143969"/>
                  </a:cubicBezTo>
                  <a:cubicBezTo>
                    <a:pt x="1143523" y="1184055"/>
                    <a:pt x="1132570" y="1234078"/>
                    <a:pt x="1164639" y="1269873"/>
                  </a:cubicBezTo>
                  <a:cubicBezTo>
                    <a:pt x="1165768" y="1271115"/>
                    <a:pt x="1165203" y="1274277"/>
                    <a:pt x="1164639" y="1276309"/>
                  </a:cubicBezTo>
                  <a:cubicBezTo>
                    <a:pt x="1156734" y="1304426"/>
                    <a:pt x="1172543" y="1300700"/>
                    <a:pt x="1186432" y="1290424"/>
                  </a:cubicBezTo>
                  <a:cubicBezTo>
                    <a:pt x="1201563" y="1279358"/>
                    <a:pt x="1212290" y="1282181"/>
                    <a:pt x="1224711" y="1292908"/>
                  </a:cubicBezTo>
                  <a:cubicBezTo>
                    <a:pt x="1241084" y="1307023"/>
                    <a:pt x="1248876" y="1303636"/>
                    <a:pt x="1251021" y="1281165"/>
                  </a:cubicBezTo>
                  <a:cubicBezTo>
                    <a:pt x="1257570" y="1212059"/>
                    <a:pt x="1265362" y="1143179"/>
                    <a:pt x="1272701" y="1074073"/>
                  </a:cubicBezTo>
                  <a:close/>
                  <a:moveTo>
                    <a:pt x="668702" y="1488483"/>
                  </a:moveTo>
                  <a:cubicBezTo>
                    <a:pt x="685865" y="1480353"/>
                    <a:pt x="689366" y="1463528"/>
                    <a:pt x="712175" y="1459914"/>
                  </a:cubicBezTo>
                  <a:cubicBezTo>
                    <a:pt x="746164" y="1454494"/>
                    <a:pt x="726177" y="1488821"/>
                    <a:pt x="746954" y="1492209"/>
                  </a:cubicBezTo>
                  <a:cubicBezTo>
                    <a:pt x="770554" y="1425700"/>
                    <a:pt x="778458" y="1355917"/>
                    <a:pt x="789637" y="1286924"/>
                  </a:cubicBezTo>
                  <a:cubicBezTo>
                    <a:pt x="791444" y="1275519"/>
                    <a:pt x="781846" y="1272018"/>
                    <a:pt x="772135" y="1271115"/>
                  </a:cubicBezTo>
                  <a:cubicBezTo>
                    <a:pt x="763553" y="1270325"/>
                    <a:pt x="747857" y="1267276"/>
                    <a:pt x="747970" y="1273599"/>
                  </a:cubicBezTo>
                  <a:cubicBezTo>
                    <a:pt x="748535" y="1304426"/>
                    <a:pt x="731033" y="1286472"/>
                    <a:pt x="722225" y="1283423"/>
                  </a:cubicBezTo>
                  <a:cubicBezTo>
                    <a:pt x="710820" y="1279471"/>
                    <a:pt x="700545" y="1271793"/>
                    <a:pt x="690156" y="1265356"/>
                  </a:cubicBezTo>
                  <a:cubicBezTo>
                    <a:pt x="681800" y="1260162"/>
                    <a:pt x="673331" y="1257226"/>
                    <a:pt x="665992" y="1265582"/>
                  </a:cubicBezTo>
                  <a:cubicBezTo>
                    <a:pt x="658878" y="1273599"/>
                    <a:pt x="665992" y="1280487"/>
                    <a:pt x="670283" y="1286359"/>
                  </a:cubicBezTo>
                  <a:cubicBezTo>
                    <a:pt x="707771" y="1335704"/>
                    <a:pt x="723354" y="1395099"/>
                    <a:pt x="748648" y="1452462"/>
                  </a:cubicBezTo>
                  <a:cubicBezTo>
                    <a:pt x="716240" y="1456978"/>
                    <a:pt x="690495" y="1441509"/>
                    <a:pt x="662153" y="1432701"/>
                  </a:cubicBezTo>
                  <a:cubicBezTo>
                    <a:pt x="655942" y="1453365"/>
                    <a:pt x="679768" y="1468496"/>
                    <a:pt x="668702" y="1488596"/>
                  </a:cubicBezTo>
                  <a:close/>
                  <a:moveTo>
                    <a:pt x="828029" y="795955"/>
                  </a:moveTo>
                  <a:cubicBezTo>
                    <a:pt x="792008" y="847107"/>
                    <a:pt x="753390" y="890242"/>
                    <a:pt x="707094" y="926037"/>
                  </a:cubicBezTo>
                  <a:cubicBezTo>
                    <a:pt x="690608" y="938797"/>
                    <a:pt x="698286" y="949637"/>
                    <a:pt x="712966" y="956299"/>
                  </a:cubicBezTo>
                  <a:cubicBezTo>
                    <a:pt x="732162" y="964994"/>
                    <a:pt x="753390" y="965897"/>
                    <a:pt x="765811" y="990174"/>
                  </a:cubicBezTo>
                  <a:cubicBezTo>
                    <a:pt x="773264" y="1004854"/>
                    <a:pt x="794041" y="992433"/>
                    <a:pt x="807704" y="984754"/>
                  </a:cubicBezTo>
                  <a:cubicBezTo>
                    <a:pt x="794493" y="971882"/>
                    <a:pt x="808156" y="969398"/>
                    <a:pt x="815608" y="964881"/>
                  </a:cubicBezTo>
                  <a:cubicBezTo>
                    <a:pt x="823626" y="959912"/>
                    <a:pt x="825771" y="952573"/>
                    <a:pt x="822835" y="944556"/>
                  </a:cubicBezTo>
                  <a:cubicBezTo>
                    <a:pt x="818883" y="933715"/>
                    <a:pt x="809850" y="939248"/>
                    <a:pt x="802623" y="939813"/>
                  </a:cubicBezTo>
                  <a:cubicBezTo>
                    <a:pt x="781959" y="941733"/>
                    <a:pt x="761295" y="953137"/>
                    <a:pt x="735662" y="942297"/>
                  </a:cubicBezTo>
                  <a:cubicBezTo>
                    <a:pt x="756891" y="925021"/>
                    <a:pt x="778910" y="924569"/>
                    <a:pt x="798671" y="918133"/>
                  </a:cubicBezTo>
                  <a:cubicBezTo>
                    <a:pt x="810527" y="914293"/>
                    <a:pt x="822948" y="912487"/>
                    <a:pt x="824642" y="896339"/>
                  </a:cubicBezTo>
                  <a:cubicBezTo>
                    <a:pt x="826674" y="876579"/>
                    <a:pt x="806123" y="885499"/>
                    <a:pt x="800026" y="877708"/>
                  </a:cubicBezTo>
                  <a:cubicBezTo>
                    <a:pt x="812108" y="852414"/>
                    <a:pt x="837176" y="832879"/>
                    <a:pt x="827916" y="795955"/>
                  </a:cubicBezTo>
                  <a:close/>
                  <a:moveTo>
                    <a:pt x="1055447" y="1085365"/>
                  </a:moveTo>
                  <a:cubicBezTo>
                    <a:pt x="1018184" y="1103883"/>
                    <a:pt x="987357" y="1119353"/>
                    <a:pt x="956305" y="1134710"/>
                  </a:cubicBezTo>
                  <a:cubicBezTo>
                    <a:pt x="947949" y="1138888"/>
                    <a:pt x="939706" y="1143292"/>
                    <a:pt x="940835" y="1154245"/>
                  </a:cubicBezTo>
                  <a:cubicBezTo>
                    <a:pt x="943545" y="1179764"/>
                    <a:pt x="945577" y="1205622"/>
                    <a:pt x="950320" y="1230803"/>
                  </a:cubicBezTo>
                  <a:cubicBezTo>
                    <a:pt x="954949" y="1255081"/>
                    <a:pt x="979227" y="1248644"/>
                    <a:pt x="994697" y="1252484"/>
                  </a:cubicBezTo>
                  <a:cubicBezTo>
                    <a:pt x="1003843" y="1254742"/>
                    <a:pt x="1015135" y="1233852"/>
                    <a:pt x="1012425" y="1228884"/>
                  </a:cubicBezTo>
                  <a:cubicBezTo>
                    <a:pt x="997520" y="1201670"/>
                    <a:pt x="1026088" y="1183491"/>
                    <a:pt x="1023943" y="1158423"/>
                  </a:cubicBezTo>
                  <a:cubicBezTo>
                    <a:pt x="1021797" y="1133581"/>
                    <a:pt x="1046639" y="1115965"/>
                    <a:pt x="1055447" y="1085477"/>
                  </a:cubicBezTo>
                  <a:close/>
                  <a:moveTo>
                    <a:pt x="1057931" y="1493903"/>
                  </a:moveTo>
                  <a:cubicBezTo>
                    <a:pt x="1065609" y="1442412"/>
                    <a:pt x="1070013" y="1396454"/>
                    <a:pt x="1064819" y="1342028"/>
                  </a:cubicBezTo>
                  <a:cubicBezTo>
                    <a:pt x="1050478" y="1371499"/>
                    <a:pt x="1031169" y="1391260"/>
                    <a:pt x="1009828" y="1391486"/>
                  </a:cubicBezTo>
                  <a:cubicBezTo>
                    <a:pt x="993906" y="1391712"/>
                    <a:pt x="978662" y="1386969"/>
                    <a:pt x="979679" y="1404923"/>
                  </a:cubicBezTo>
                  <a:cubicBezTo>
                    <a:pt x="980808" y="1424345"/>
                    <a:pt x="975614" y="1456753"/>
                    <a:pt x="997971" y="1460253"/>
                  </a:cubicBezTo>
                  <a:cubicBezTo>
                    <a:pt x="1017167" y="1463189"/>
                    <a:pt x="1015361" y="1474594"/>
                    <a:pt x="1020894" y="1482837"/>
                  </a:cubicBezTo>
                  <a:cubicBezTo>
                    <a:pt x="1034783" y="1480127"/>
                    <a:pt x="1034670" y="1460592"/>
                    <a:pt x="1049801" y="1461834"/>
                  </a:cubicBezTo>
                  <a:cubicBezTo>
                    <a:pt x="1057479" y="1469738"/>
                    <a:pt x="1047994" y="1479562"/>
                    <a:pt x="1057931" y="1494016"/>
                  </a:cubicBezTo>
                  <a:close/>
                  <a:moveTo>
                    <a:pt x="572721" y="1354787"/>
                  </a:moveTo>
                  <a:cubicBezTo>
                    <a:pt x="575431" y="1355465"/>
                    <a:pt x="578141" y="1356255"/>
                    <a:pt x="580851" y="1356933"/>
                  </a:cubicBezTo>
                  <a:cubicBezTo>
                    <a:pt x="595418" y="1325880"/>
                    <a:pt x="613711" y="1297086"/>
                    <a:pt x="633133" y="1269083"/>
                  </a:cubicBezTo>
                  <a:cubicBezTo>
                    <a:pt x="641940" y="1256436"/>
                    <a:pt x="639343" y="1237691"/>
                    <a:pt x="622179" y="1239159"/>
                  </a:cubicBezTo>
                  <a:cubicBezTo>
                    <a:pt x="601854" y="1240853"/>
                    <a:pt x="594515" y="1228884"/>
                    <a:pt x="583900" y="1218382"/>
                  </a:cubicBezTo>
                  <a:cubicBezTo>
                    <a:pt x="579045" y="1213640"/>
                    <a:pt x="574528" y="1207203"/>
                    <a:pt x="567188" y="1209123"/>
                  </a:cubicBezTo>
                  <a:cubicBezTo>
                    <a:pt x="557251" y="1211833"/>
                    <a:pt x="558607" y="1221431"/>
                    <a:pt x="559284" y="1228771"/>
                  </a:cubicBezTo>
                  <a:cubicBezTo>
                    <a:pt x="563349" y="1270776"/>
                    <a:pt x="568092" y="1312669"/>
                    <a:pt x="572608" y="1354675"/>
                  </a:cubicBezTo>
                  <a:close/>
                  <a:moveTo>
                    <a:pt x="1131892" y="1501355"/>
                  </a:moveTo>
                  <a:cubicBezTo>
                    <a:pt x="1139232" y="1491644"/>
                    <a:pt x="1146459" y="1481821"/>
                    <a:pt x="1153799" y="1472110"/>
                  </a:cubicBezTo>
                  <a:cubicBezTo>
                    <a:pt x="1158541" y="1465786"/>
                    <a:pt x="1164752" y="1457769"/>
                    <a:pt x="1172430" y="1460479"/>
                  </a:cubicBezTo>
                  <a:cubicBezTo>
                    <a:pt x="1187900" y="1465899"/>
                    <a:pt x="1171414" y="1482950"/>
                    <a:pt x="1182141" y="1492548"/>
                  </a:cubicBezTo>
                  <a:cubicBezTo>
                    <a:pt x="1191174" y="1467480"/>
                    <a:pt x="1189368" y="1442751"/>
                    <a:pt x="1190497" y="1415650"/>
                  </a:cubicBezTo>
                  <a:cubicBezTo>
                    <a:pt x="1168930" y="1426829"/>
                    <a:pt x="1152443" y="1436314"/>
                    <a:pt x="1130199" y="1428523"/>
                  </a:cubicBezTo>
                  <a:cubicBezTo>
                    <a:pt x="1117891" y="1424119"/>
                    <a:pt x="1102872" y="1433830"/>
                    <a:pt x="1095871" y="1444670"/>
                  </a:cubicBezTo>
                  <a:cubicBezTo>
                    <a:pt x="1088419" y="1456301"/>
                    <a:pt x="1105244" y="1460705"/>
                    <a:pt x="1110212" y="1461947"/>
                  </a:cubicBezTo>
                  <a:cubicBezTo>
                    <a:pt x="1133360" y="1468045"/>
                    <a:pt x="1132909" y="1482611"/>
                    <a:pt x="1131779" y="1501355"/>
                  </a:cubicBezTo>
                  <a:close/>
                </a:path>
              </a:pathLst>
            </a:custGeom>
            <a:solidFill>
              <a:srgbClr val="589461"/>
            </a:solidFill>
            <a:ln w="11285" cap="flat">
              <a:noFill/>
              <a:prstDash val="solid"/>
              <a:miter/>
            </a:ln>
          </p:spPr>
          <p:txBody>
            <a:bodyPr rtlCol="0" anchor="ctr"/>
            <a:lstStyle/>
            <a:p>
              <a:endParaRPr lang="LID4096"/>
            </a:p>
          </p:txBody>
        </p:sp>
        <p:sp>
          <p:nvSpPr>
            <p:cNvPr id="7" name="Forma libre: forma 7">
              <a:extLst>
                <a:ext uri="{FF2B5EF4-FFF2-40B4-BE49-F238E27FC236}">
                  <a16:creationId xmlns:a16="http://schemas.microsoft.com/office/drawing/2014/main" id="{2A493A8F-6A58-2FCC-84A8-9284DC1E1D21}"/>
                </a:ext>
              </a:extLst>
            </p:cNvPr>
            <p:cNvSpPr/>
            <p:nvPr/>
          </p:nvSpPr>
          <p:spPr>
            <a:xfrm>
              <a:off x="2937490" y="4080192"/>
              <a:ext cx="2008287" cy="2379527"/>
            </a:xfrm>
            <a:custGeom>
              <a:avLst/>
              <a:gdLst>
                <a:gd name="connsiteX0" fmla="*/ 505971 w 2008287"/>
                <a:gd name="connsiteY0" fmla="*/ 1139345 h 2379527"/>
                <a:gd name="connsiteX1" fmla="*/ 409313 w 2008287"/>
                <a:gd name="connsiteY1" fmla="*/ 1287494 h 2379527"/>
                <a:gd name="connsiteX2" fmla="*/ 401635 w 2008287"/>
                <a:gd name="connsiteY2" fmla="*/ 1283655 h 2379527"/>
                <a:gd name="connsiteX3" fmla="*/ 417669 w 2008287"/>
                <a:gd name="connsiteY3" fmla="*/ 1219969 h 2379527"/>
                <a:gd name="connsiteX4" fmla="*/ 327109 w 2008287"/>
                <a:gd name="connsiteY4" fmla="*/ 1348131 h 2379527"/>
                <a:gd name="connsiteX5" fmla="*/ 348676 w 2008287"/>
                <a:gd name="connsiteY5" fmla="*/ 1300931 h 2379527"/>
                <a:gd name="connsiteX6" fmla="*/ 350370 w 2008287"/>
                <a:gd name="connsiteY6" fmla="*/ 1280154 h 2379527"/>
                <a:gd name="connsiteX7" fmla="*/ 333432 w 2008287"/>
                <a:gd name="connsiteY7" fmla="*/ 1287381 h 2379527"/>
                <a:gd name="connsiteX8" fmla="*/ 288378 w 2008287"/>
                <a:gd name="connsiteY8" fmla="*/ 1361568 h 2379527"/>
                <a:gd name="connsiteX9" fmla="*/ 257664 w 2008287"/>
                <a:gd name="connsiteY9" fmla="*/ 1404816 h 2379527"/>
                <a:gd name="connsiteX10" fmla="*/ 266811 w 2008287"/>
                <a:gd name="connsiteY10" fmla="*/ 1290430 h 2379527"/>
                <a:gd name="connsiteX11" fmla="*/ 92013 w 2008287"/>
                <a:gd name="connsiteY11" fmla="*/ 1508814 h 2379527"/>
                <a:gd name="connsiteX12" fmla="*/ 116629 w 2008287"/>
                <a:gd name="connsiteY12" fmla="*/ 1448064 h 2379527"/>
                <a:gd name="connsiteX13" fmla="*/ 80947 w 2008287"/>
                <a:gd name="connsiteY13" fmla="*/ 1454387 h 2379527"/>
                <a:gd name="connsiteX14" fmla="*/ 153554 w 2008287"/>
                <a:gd name="connsiteY14" fmla="*/ 1357390 h 2379527"/>
                <a:gd name="connsiteX15" fmla="*/ 61412 w 2008287"/>
                <a:gd name="connsiteY15" fmla="*/ 1425367 h 2379527"/>
                <a:gd name="connsiteX16" fmla="*/ 90658 w 2008287"/>
                <a:gd name="connsiteY16" fmla="*/ 1359197 h 2379527"/>
                <a:gd name="connsiteX17" fmla="*/ 62880 w 2008287"/>
                <a:gd name="connsiteY17" fmla="*/ 1374667 h 2379527"/>
                <a:gd name="connsiteX18" fmla="*/ 64122 w 2008287"/>
                <a:gd name="connsiteY18" fmla="*/ 1350728 h 2379527"/>
                <a:gd name="connsiteX19" fmla="*/ 20084 w 2008287"/>
                <a:gd name="connsiteY19" fmla="*/ 1360552 h 2379527"/>
                <a:gd name="connsiteX20" fmla="*/ 61751 w 2008287"/>
                <a:gd name="connsiteY20" fmla="*/ 1304883 h 2379527"/>
                <a:gd name="connsiteX21" fmla="*/ 15342 w 2008287"/>
                <a:gd name="connsiteY21" fmla="*/ 1302738 h 2379527"/>
                <a:gd name="connsiteX22" fmla="*/ 195221 w 2008287"/>
                <a:gd name="connsiteY22" fmla="*/ 1171414 h 2379527"/>
                <a:gd name="connsiteX23" fmla="*/ 87271 w 2008287"/>
                <a:gd name="connsiteY23" fmla="*/ 1236342 h 2379527"/>
                <a:gd name="connsiteX24" fmla="*/ 124873 w 2008287"/>
                <a:gd name="connsiteY24" fmla="*/ 1159896 h 2379527"/>
                <a:gd name="connsiteX25" fmla="*/ 56896 w 2008287"/>
                <a:gd name="connsiteY25" fmla="*/ 1180109 h 2379527"/>
                <a:gd name="connsiteX26" fmla="*/ 51589 w 2008287"/>
                <a:gd name="connsiteY26" fmla="*/ 1170285 h 2379527"/>
                <a:gd name="connsiteX27" fmla="*/ 155360 w 2008287"/>
                <a:gd name="connsiteY27" fmla="*/ 1114390 h 2379527"/>
                <a:gd name="connsiteX28" fmla="*/ 72365 w 2008287"/>
                <a:gd name="connsiteY28" fmla="*/ 1129860 h 2379527"/>
                <a:gd name="connsiteX29" fmla="*/ 221869 w 2008287"/>
                <a:gd name="connsiteY29" fmla="*/ 1030266 h 2379527"/>
                <a:gd name="connsiteX30" fmla="*/ 162700 w 2008287"/>
                <a:gd name="connsiteY30" fmla="*/ 1026992 h 2379527"/>
                <a:gd name="connsiteX31" fmla="*/ 207642 w 2008287"/>
                <a:gd name="connsiteY31" fmla="*/ 980695 h 2379527"/>
                <a:gd name="connsiteX32" fmla="*/ 169814 w 2008287"/>
                <a:gd name="connsiteY32" fmla="*/ 984308 h 2379527"/>
                <a:gd name="connsiteX33" fmla="*/ 215997 w 2008287"/>
                <a:gd name="connsiteY33" fmla="*/ 904362 h 2379527"/>
                <a:gd name="connsiteX34" fmla="*/ 151521 w 2008287"/>
                <a:gd name="connsiteY34" fmla="*/ 923445 h 2379527"/>
                <a:gd name="connsiteX35" fmla="*/ 146327 w 2008287"/>
                <a:gd name="connsiteY35" fmla="*/ 915541 h 2379527"/>
                <a:gd name="connsiteX36" fmla="*/ 231580 w 2008287"/>
                <a:gd name="connsiteY36" fmla="*/ 827917 h 2379527"/>
                <a:gd name="connsiteX37" fmla="*/ 167894 w 2008287"/>
                <a:gd name="connsiteY37" fmla="*/ 839208 h 2379527"/>
                <a:gd name="connsiteX38" fmla="*/ 322028 w 2008287"/>
                <a:gd name="connsiteY38" fmla="*/ 706191 h 2379527"/>
                <a:gd name="connsiteX39" fmla="*/ 246372 w 2008287"/>
                <a:gd name="connsiteY39" fmla="*/ 762085 h 2379527"/>
                <a:gd name="connsiteX40" fmla="*/ 275054 w 2008287"/>
                <a:gd name="connsiteY40" fmla="*/ 709579 h 2379527"/>
                <a:gd name="connsiteX41" fmla="*/ 221530 w 2008287"/>
                <a:gd name="connsiteY41" fmla="*/ 721548 h 2379527"/>
                <a:gd name="connsiteX42" fmla="*/ 288491 w 2008287"/>
                <a:gd name="connsiteY42" fmla="*/ 677284 h 2379527"/>
                <a:gd name="connsiteX43" fmla="*/ 287813 w 2008287"/>
                <a:gd name="connsiteY43" fmla="*/ 621163 h 2379527"/>
                <a:gd name="connsiteX44" fmla="*/ 338965 w 2008287"/>
                <a:gd name="connsiteY44" fmla="*/ 579948 h 2379527"/>
                <a:gd name="connsiteX45" fmla="*/ 297750 w 2008287"/>
                <a:gd name="connsiteY45" fmla="*/ 585820 h 2379527"/>
                <a:gd name="connsiteX46" fmla="*/ 316043 w 2008287"/>
                <a:gd name="connsiteY46" fmla="*/ 541104 h 2379527"/>
                <a:gd name="connsiteX47" fmla="*/ 278554 w 2008287"/>
                <a:gd name="connsiteY47" fmla="*/ 549009 h 2379527"/>
                <a:gd name="connsiteX48" fmla="*/ 295831 w 2008287"/>
                <a:gd name="connsiteY48" fmla="*/ 528796 h 2379527"/>
                <a:gd name="connsiteX49" fmla="*/ 526636 w 2008287"/>
                <a:gd name="connsiteY49" fmla="*/ 298330 h 2379527"/>
                <a:gd name="connsiteX50" fmla="*/ 568302 w 2008287"/>
                <a:gd name="connsiteY50" fmla="*/ 303637 h 2379527"/>
                <a:gd name="connsiteX51" fmla="*/ 763538 w 2008287"/>
                <a:gd name="connsiteY51" fmla="*/ 509374 h 2379527"/>
                <a:gd name="connsiteX52" fmla="*/ 817964 w 2008287"/>
                <a:gd name="connsiteY52" fmla="*/ 512423 h 2379527"/>
                <a:gd name="connsiteX53" fmla="*/ 1002021 w 2008287"/>
                <a:gd name="connsiteY53" fmla="*/ 384939 h 2379527"/>
                <a:gd name="connsiteX54" fmla="*/ 1010377 w 2008287"/>
                <a:gd name="connsiteY54" fmla="*/ 368904 h 2379527"/>
                <a:gd name="connsiteX55" fmla="*/ 850259 w 2008287"/>
                <a:gd name="connsiteY55" fmla="*/ 428525 h 2379527"/>
                <a:gd name="connsiteX56" fmla="*/ 871827 w 2008287"/>
                <a:gd name="connsiteY56" fmla="*/ 405264 h 2379527"/>
                <a:gd name="connsiteX57" fmla="*/ 899605 w 2008287"/>
                <a:gd name="connsiteY57" fmla="*/ 373308 h 2379527"/>
                <a:gd name="connsiteX58" fmla="*/ 917671 w 2008287"/>
                <a:gd name="connsiteY58" fmla="*/ 360322 h 2379527"/>
                <a:gd name="connsiteX59" fmla="*/ 1009361 w 2008287"/>
                <a:gd name="connsiteY59" fmla="*/ 284441 h 2379527"/>
                <a:gd name="connsiteX60" fmla="*/ 925463 w 2008287"/>
                <a:gd name="connsiteY60" fmla="*/ 297427 h 2379527"/>
                <a:gd name="connsiteX61" fmla="*/ 1163269 w 2008287"/>
                <a:gd name="connsiteY61" fmla="*/ 0 h 2379527"/>
                <a:gd name="connsiteX62" fmla="*/ 1398477 w 2008287"/>
                <a:gd name="connsiteY62" fmla="*/ 294039 h 2379527"/>
                <a:gd name="connsiteX63" fmla="*/ 1337275 w 2008287"/>
                <a:gd name="connsiteY63" fmla="*/ 289636 h 2379527"/>
                <a:gd name="connsiteX64" fmla="*/ 1392154 w 2008287"/>
                <a:gd name="connsiteY64" fmla="*/ 337287 h 2379527"/>
                <a:gd name="connsiteX65" fmla="*/ 1445112 w 2008287"/>
                <a:gd name="connsiteY65" fmla="*/ 374324 h 2379527"/>
                <a:gd name="connsiteX66" fmla="*/ 1405026 w 2008287"/>
                <a:gd name="connsiteY66" fmla="*/ 378728 h 2379527"/>
                <a:gd name="connsiteX67" fmla="*/ 1477520 w 2008287"/>
                <a:gd name="connsiteY67" fmla="*/ 419943 h 2379527"/>
                <a:gd name="connsiteX68" fmla="*/ 1414963 w 2008287"/>
                <a:gd name="connsiteY68" fmla="*/ 410458 h 2379527"/>
                <a:gd name="connsiteX69" fmla="*/ 1351051 w 2008287"/>
                <a:gd name="connsiteY69" fmla="*/ 388100 h 2379527"/>
                <a:gd name="connsiteX70" fmla="*/ 1440708 w 2008287"/>
                <a:gd name="connsiteY70" fmla="*/ 468724 h 2379527"/>
                <a:gd name="connsiteX71" fmla="*/ 1506653 w 2008287"/>
                <a:gd name="connsiteY71" fmla="*/ 502373 h 2379527"/>
                <a:gd name="connsiteX72" fmla="*/ 1528672 w 2008287"/>
                <a:gd name="connsiteY72" fmla="*/ 507342 h 2379527"/>
                <a:gd name="connsiteX73" fmla="*/ 1566951 w 2008287"/>
                <a:gd name="connsiteY73" fmla="*/ 531506 h 2379527"/>
                <a:gd name="connsiteX74" fmla="*/ 1626572 w 2008287"/>
                <a:gd name="connsiteY74" fmla="*/ 633584 h 2379527"/>
                <a:gd name="connsiteX75" fmla="*/ 1629508 w 2008287"/>
                <a:gd name="connsiteY75" fmla="*/ 655604 h 2379527"/>
                <a:gd name="connsiteX76" fmla="*/ 1635831 w 2008287"/>
                <a:gd name="connsiteY76" fmla="*/ 670960 h 2379527"/>
                <a:gd name="connsiteX77" fmla="*/ 1674111 w 2008287"/>
                <a:gd name="connsiteY77" fmla="*/ 708788 h 2379527"/>
                <a:gd name="connsiteX78" fmla="*/ 1677950 w 2008287"/>
                <a:gd name="connsiteY78" fmla="*/ 735211 h 2379527"/>
                <a:gd name="connsiteX79" fmla="*/ 1683483 w 2008287"/>
                <a:gd name="connsiteY79" fmla="*/ 750568 h 2379527"/>
                <a:gd name="connsiteX80" fmla="*/ 1737119 w 2008287"/>
                <a:gd name="connsiteY80" fmla="*/ 796638 h 2379527"/>
                <a:gd name="connsiteX81" fmla="*/ 1750556 w 2008287"/>
                <a:gd name="connsiteY81" fmla="*/ 815834 h 2379527"/>
                <a:gd name="connsiteX82" fmla="*/ 1728650 w 2008287"/>
                <a:gd name="connsiteY82" fmla="*/ 817528 h 2379527"/>
                <a:gd name="connsiteX83" fmla="*/ 1704260 w 2008287"/>
                <a:gd name="connsiteY83" fmla="*/ 814705 h 2379527"/>
                <a:gd name="connsiteX84" fmla="*/ 1788610 w 2008287"/>
                <a:gd name="connsiteY84" fmla="*/ 899281 h 2379527"/>
                <a:gd name="connsiteX85" fmla="*/ 1754283 w 2008287"/>
                <a:gd name="connsiteY85" fmla="*/ 910008 h 2379527"/>
                <a:gd name="connsiteX86" fmla="*/ 1822372 w 2008287"/>
                <a:gd name="connsiteY86" fmla="*/ 982502 h 2379527"/>
                <a:gd name="connsiteX87" fmla="*/ 1780479 w 2008287"/>
                <a:gd name="connsiteY87" fmla="*/ 991648 h 2379527"/>
                <a:gd name="connsiteX88" fmla="*/ 1860539 w 2008287"/>
                <a:gd name="connsiteY88" fmla="*/ 1086048 h 2379527"/>
                <a:gd name="connsiteX89" fmla="*/ 1819662 w 2008287"/>
                <a:gd name="connsiteY89" fmla="*/ 1092484 h 2379527"/>
                <a:gd name="connsiteX90" fmla="*/ 1833664 w 2008287"/>
                <a:gd name="connsiteY90" fmla="*/ 1136184 h 2379527"/>
                <a:gd name="connsiteX91" fmla="*/ 1876347 w 2008287"/>
                <a:gd name="connsiteY91" fmla="*/ 1164187 h 2379527"/>
                <a:gd name="connsiteX92" fmla="*/ 1887978 w 2008287"/>
                <a:gd name="connsiteY92" fmla="*/ 1178641 h 2379527"/>
                <a:gd name="connsiteX93" fmla="*/ 1870927 w 2008287"/>
                <a:gd name="connsiteY93" fmla="*/ 1184851 h 2379527"/>
                <a:gd name="connsiteX94" fmla="*/ 1831293 w 2008287"/>
                <a:gd name="connsiteY94" fmla="*/ 1182141 h 2379527"/>
                <a:gd name="connsiteX95" fmla="*/ 1907964 w 2008287"/>
                <a:gd name="connsiteY95" fmla="*/ 1228664 h 2379527"/>
                <a:gd name="connsiteX96" fmla="*/ 1874315 w 2008287"/>
                <a:gd name="connsiteY96" fmla="*/ 1239729 h 2379527"/>
                <a:gd name="connsiteX97" fmla="*/ 1945227 w 2008287"/>
                <a:gd name="connsiteY97" fmla="*/ 1288736 h 2379527"/>
                <a:gd name="connsiteX98" fmla="*/ 1940259 w 2008287"/>
                <a:gd name="connsiteY98" fmla="*/ 1297882 h 2379527"/>
                <a:gd name="connsiteX99" fmla="*/ 1573162 w 2008287"/>
                <a:gd name="connsiteY99" fmla="*/ 1148266 h 2379527"/>
                <a:gd name="connsiteX100" fmla="*/ 1615280 w 2008287"/>
                <a:gd name="connsiteY100" fmla="*/ 1556691 h 2379527"/>
                <a:gd name="connsiteX101" fmla="*/ 1667561 w 2008287"/>
                <a:gd name="connsiteY101" fmla="*/ 1591131 h 2379527"/>
                <a:gd name="connsiteX102" fmla="*/ 1706857 w 2008287"/>
                <a:gd name="connsiteY102" fmla="*/ 1541108 h 2379527"/>
                <a:gd name="connsiteX103" fmla="*/ 1697033 w 2008287"/>
                <a:gd name="connsiteY103" fmla="*/ 1615183 h 2379527"/>
                <a:gd name="connsiteX104" fmla="*/ 1772575 w 2008287"/>
                <a:gd name="connsiteY104" fmla="*/ 1528010 h 2379527"/>
                <a:gd name="connsiteX105" fmla="*/ 1759702 w 2008287"/>
                <a:gd name="connsiteY105" fmla="*/ 1609763 h 2379527"/>
                <a:gd name="connsiteX106" fmla="*/ 1846085 w 2008287"/>
                <a:gd name="connsiteY106" fmla="*/ 1539302 h 2379527"/>
                <a:gd name="connsiteX107" fmla="*/ 1857151 w 2008287"/>
                <a:gd name="connsiteY107" fmla="*/ 1536253 h 2379527"/>
                <a:gd name="connsiteX108" fmla="*/ 1860200 w 2008287"/>
                <a:gd name="connsiteY108" fmla="*/ 1548222 h 2379527"/>
                <a:gd name="connsiteX109" fmla="*/ 1857828 w 2008287"/>
                <a:gd name="connsiteY109" fmla="*/ 1593954 h 2379527"/>
                <a:gd name="connsiteX110" fmla="*/ 1905254 w 2008287"/>
                <a:gd name="connsiteY110" fmla="*/ 1541447 h 2379527"/>
                <a:gd name="connsiteX111" fmla="*/ 1905819 w 2008287"/>
                <a:gd name="connsiteY111" fmla="*/ 1592938 h 2379527"/>
                <a:gd name="connsiteX112" fmla="*/ 1938452 w 2008287"/>
                <a:gd name="connsiteY112" fmla="*/ 1607617 h 2379527"/>
                <a:gd name="connsiteX113" fmla="*/ 1988814 w 2008287"/>
                <a:gd name="connsiteY113" fmla="*/ 1537382 h 2379527"/>
                <a:gd name="connsiteX114" fmla="*/ 1979780 w 2008287"/>
                <a:gd name="connsiteY114" fmla="*/ 1611795 h 2379527"/>
                <a:gd name="connsiteX115" fmla="*/ 2005187 w 2008287"/>
                <a:gd name="connsiteY115" fmla="*/ 1603100 h 2379527"/>
                <a:gd name="connsiteX116" fmla="*/ 2008236 w 2008287"/>
                <a:gd name="connsiteY116" fmla="*/ 1607730 h 2379527"/>
                <a:gd name="connsiteX117" fmla="*/ 1975941 w 2008287"/>
                <a:gd name="connsiteY117" fmla="*/ 1750233 h 2379527"/>
                <a:gd name="connsiteX118" fmla="*/ 1712841 w 2008287"/>
                <a:gd name="connsiteY118" fmla="*/ 2149625 h 2379527"/>
                <a:gd name="connsiteX119" fmla="*/ 1118553 w 2008287"/>
                <a:gd name="connsiteY119" fmla="*/ 2372977 h 2379527"/>
                <a:gd name="connsiteX120" fmla="*/ 489260 w 2008287"/>
                <a:gd name="connsiteY120" fmla="*/ 2276658 h 2379527"/>
                <a:gd name="connsiteX121" fmla="*/ 62090 w 2008287"/>
                <a:gd name="connsiteY121" fmla="*/ 1897026 h 2379527"/>
                <a:gd name="connsiteX122" fmla="*/ 324 w 2008287"/>
                <a:gd name="connsiteY122" fmla="*/ 1670964 h 2379527"/>
                <a:gd name="connsiteX123" fmla="*/ 19407 w 2008287"/>
                <a:gd name="connsiteY123" fmla="*/ 1632798 h 2379527"/>
                <a:gd name="connsiteX124" fmla="*/ 83319 w 2008287"/>
                <a:gd name="connsiteY124" fmla="*/ 1560191 h 2379527"/>
                <a:gd name="connsiteX125" fmla="*/ 106128 w 2008287"/>
                <a:gd name="connsiteY125" fmla="*/ 1534672 h 2379527"/>
                <a:gd name="connsiteX126" fmla="*/ 92013 w 2008287"/>
                <a:gd name="connsiteY126" fmla="*/ 1610892 h 2379527"/>
                <a:gd name="connsiteX127" fmla="*/ 119339 w 2008287"/>
                <a:gd name="connsiteY127" fmla="*/ 1600955 h 2379527"/>
                <a:gd name="connsiteX128" fmla="*/ 124421 w 2008287"/>
                <a:gd name="connsiteY128" fmla="*/ 1630201 h 2379527"/>
                <a:gd name="connsiteX129" fmla="*/ 203689 w 2008287"/>
                <a:gd name="connsiteY129" fmla="*/ 1532301 h 2379527"/>
                <a:gd name="connsiteX130" fmla="*/ 213513 w 2008287"/>
                <a:gd name="connsiteY130" fmla="*/ 1564595 h 2379527"/>
                <a:gd name="connsiteX131" fmla="*/ 238807 w 2008287"/>
                <a:gd name="connsiteY131" fmla="*/ 1544044 h 2379527"/>
                <a:gd name="connsiteX132" fmla="*/ 228644 w 2008287"/>
                <a:gd name="connsiteY132" fmla="*/ 1614505 h 2379527"/>
                <a:gd name="connsiteX133" fmla="*/ 293121 w 2008287"/>
                <a:gd name="connsiteY133" fmla="*/ 1531171 h 2379527"/>
                <a:gd name="connsiteX134" fmla="*/ 288152 w 2008287"/>
                <a:gd name="connsiteY134" fmla="*/ 1600503 h 2379527"/>
                <a:gd name="connsiteX135" fmla="*/ 341111 w 2008287"/>
                <a:gd name="connsiteY135" fmla="*/ 1541673 h 2379527"/>
                <a:gd name="connsiteX136" fmla="*/ 331400 w 2008287"/>
                <a:gd name="connsiteY136" fmla="*/ 1612473 h 2379527"/>
                <a:gd name="connsiteX137" fmla="*/ 393844 w 2008287"/>
                <a:gd name="connsiteY137" fmla="*/ 1544609 h 2379527"/>
                <a:gd name="connsiteX138" fmla="*/ 424106 w 2008287"/>
                <a:gd name="connsiteY138" fmla="*/ 1542351 h 2379527"/>
                <a:gd name="connsiteX139" fmla="*/ 431333 w 2008287"/>
                <a:gd name="connsiteY139" fmla="*/ 1561772 h 2379527"/>
                <a:gd name="connsiteX140" fmla="*/ 433252 w 2008287"/>
                <a:gd name="connsiteY140" fmla="*/ 1603552 h 2379527"/>
                <a:gd name="connsiteX141" fmla="*/ 474467 w 2008287"/>
                <a:gd name="connsiteY141" fmla="*/ 1579726 h 2379527"/>
                <a:gd name="connsiteX142" fmla="*/ 490615 w 2008287"/>
                <a:gd name="connsiteY142" fmla="*/ 1555562 h 2379527"/>
                <a:gd name="connsiteX143" fmla="*/ 505520 w 2008287"/>
                <a:gd name="connsiteY143" fmla="*/ 1138781 h 2379527"/>
                <a:gd name="connsiteX144" fmla="*/ 1100260 w 2008287"/>
                <a:gd name="connsiteY144" fmla="*/ 1430335 h 2379527"/>
                <a:gd name="connsiteX145" fmla="*/ 1130409 w 2008287"/>
                <a:gd name="connsiteY145" fmla="*/ 874213 h 2379527"/>
                <a:gd name="connsiteX146" fmla="*/ 962951 w 2008287"/>
                <a:gd name="connsiteY146" fmla="*/ 1072385 h 2379527"/>
                <a:gd name="connsiteX147" fmla="*/ 965323 w 2008287"/>
                <a:gd name="connsiteY147" fmla="*/ 1095985 h 2379527"/>
                <a:gd name="connsiteX148" fmla="*/ 1027541 w 2008287"/>
                <a:gd name="connsiteY148" fmla="*/ 1135845 h 2379527"/>
                <a:gd name="connsiteX149" fmla="*/ 937545 w 2008287"/>
                <a:gd name="connsiteY149" fmla="*/ 1114616 h 2379527"/>
                <a:gd name="connsiteX150" fmla="*/ 958999 w 2008287"/>
                <a:gd name="connsiteY150" fmla="*/ 1143410 h 2379527"/>
                <a:gd name="connsiteX151" fmla="*/ 994456 w 2008287"/>
                <a:gd name="connsiteY151" fmla="*/ 1162606 h 2379527"/>
                <a:gd name="connsiteX152" fmla="*/ 996601 w 2008287"/>
                <a:gd name="connsiteY152" fmla="*/ 1177060 h 2379527"/>
                <a:gd name="connsiteX153" fmla="*/ 948950 w 2008287"/>
                <a:gd name="connsiteY153" fmla="*/ 1187674 h 2379527"/>
                <a:gd name="connsiteX154" fmla="*/ 1070224 w 2008287"/>
                <a:gd name="connsiteY154" fmla="*/ 1301496 h 2379527"/>
                <a:gd name="connsiteX155" fmla="*/ 1051254 w 2008287"/>
                <a:gd name="connsiteY155" fmla="*/ 1337065 h 2379527"/>
                <a:gd name="connsiteX156" fmla="*/ 1100147 w 2008287"/>
                <a:gd name="connsiteY156" fmla="*/ 1430449 h 2379527"/>
                <a:gd name="connsiteX157" fmla="*/ 617422 w 2008287"/>
                <a:gd name="connsiteY157" fmla="*/ 1565837 h 2379527"/>
                <a:gd name="connsiteX158" fmla="*/ 651410 w 2008287"/>
                <a:gd name="connsiteY158" fmla="*/ 1538172 h 2379527"/>
                <a:gd name="connsiteX159" fmla="*/ 684947 w 2008287"/>
                <a:gd name="connsiteY159" fmla="*/ 1542689 h 2379527"/>
                <a:gd name="connsiteX160" fmla="*/ 696803 w 2008287"/>
                <a:gd name="connsiteY160" fmla="*/ 1586276 h 2379527"/>
                <a:gd name="connsiteX161" fmla="*/ 722436 w 2008287"/>
                <a:gd name="connsiteY161" fmla="*/ 1546980 h 2379527"/>
                <a:gd name="connsiteX162" fmla="*/ 736212 w 2008287"/>
                <a:gd name="connsiteY162" fmla="*/ 1534220 h 2379527"/>
                <a:gd name="connsiteX163" fmla="*/ 745697 w 2008287"/>
                <a:gd name="connsiteY163" fmla="*/ 1552739 h 2379527"/>
                <a:gd name="connsiteX164" fmla="*/ 751569 w 2008287"/>
                <a:gd name="connsiteY164" fmla="*/ 1569902 h 2379527"/>
                <a:gd name="connsiteX165" fmla="*/ 766135 w 2008287"/>
                <a:gd name="connsiteY165" fmla="*/ 1558836 h 2379527"/>
                <a:gd name="connsiteX166" fmla="*/ 801366 w 2008287"/>
                <a:gd name="connsiteY166" fmla="*/ 1543592 h 2379527"/>
                <a:gd name="connsiteX167" fmla="*/ 818303 w 2008287"/>
                <a:gd name="connsiteY167" fmla="*/ 1567983 h 2379527"/>
                <a:gd name="connsiteX168" fmla="*/ 858389 w 2008287"/>
                <a:gd name="connsiteY168" fmla="*/ 1410914 h 2379527"/>
                <a:gd name="connsiteX169" fmla="*/ 849469 w 2008287"/>
                <a:gd name="connsiteY169" fmla="*/ 1420512 h 2379527"/>
                <a:gd name="connsiteX170" fmla="*/ 744568 w 2008287"/>
                <a:gd name="connsiteY170" fmla="*/ 1441402 h 2379527"/>
                <a:gd name="connsiteX171" fmla="*/ 718258 w 2008287"/>
                <a:gd name="connsiteY171" fmla="*/ 1449532 h 2379527"/>
                <a:gd name="connsiteX172" fmla="*/ 654572 w 2008287"/>
                <a:gd name="connsiteY172" fmla="*/ 1468050 h 2379527"/>
                <a:gd name="connsiteX173" fmla="*/ 678285 w 2008287"/>
                <a:gd name="connsiteY173" fmla="*/ 1446144 h 2379527"/>
                <a:gd name="connsiteX174" fmla="*/ 654007 w 2008287"/>
                <a:gd name="connsiteY174" fmla="*/ 1441063 h 2379527"/>
                <a:gd name="connsiteX175" fmla="*/ 672413 w 2008287"/>
                <a:gd name="connsiteY175" fmla="*/ 1424690 h 2379527"/>
                <a:gd name="connsiteX176" fmla="*/ 717580 w 2008287"/>
                <a:gd name="connsiteY176" fmla="*/ 1348470 h 2379527"/>
                <a:gd name="connsiteX177" fmla="*/ 717242 w 2008287"/>
                <a:gd name="connsiteY177" fmla="*/ 1307029 h 2379527"/>
                <a:gd name="connsiteX178" fmla="*/ 664509 w 2008287"/>
                <a:gd name="connsiteY178" fmla="*/ 1217033 h 2379527"/>
                <a:gd name="connsiteX179" fmla="*/ 680882 w 2008287"/>
                <a:gd name="connsiteY179" fmla="*/ 1283090 h 2379527"/>
                <a:gd name="connsiteX180" fmla="*/ 589757 w 2008287"/>
                <a:gd name="connsiteY180" fmla="*/ 1152105 h 2379527"/>
                <a:gd name="connsiteX181" fmla="*/ 617761 w 2008287"/>
                <a:gd name="connsiteY181" fmla="*/ 1565724 h 2379527"/>
                <a:gd name="connsiteX182" fmla="*/ 1045156 w 2008287"/>
                <a:gd name="connsiteY182" fmla="*/ 1596099 h 2379527"/>
                <a:gd name="connsiteX183" fmla="*/ 1081629 w 2008287"/>
                <a:gd name="connsiteY183" fmla="*/ 1543931 h 2379527"/>
                <a:gd name="connsiteX184" fmla="*/ 1092695 w 2008287"/>
                <a:gd name="connsiteY184" fmla="*/ 1478778 h 2379527"/>
                <a:gd name="connsiteX185" fmla="*/ 1054641 w 2008287"/>
                <a:gd name="connsiteY185" fmla="*/ 1456081 h 2379527"/>
                <a:gd name="connsiteX186" fmla="*/ 1046172 w 2008287"/>
                <a:gd name="connsiteY186" fmla="*/ 1450661 h 2379527"/>
                <a:gd name="connsiteX187" fmla="*/ 1002360 w 2008287"/>
                <a:gd name="connsiteY187" fmla="*/ 1452580 h 2379527"/>
                <a:gd name="connsiteX188" fmla="*/ 1006764 w 2008287"/>
                <a:gd name="connsiteY188" fmla="*/ 1516492 h 2379527"/>
                <a:gd name="connsiteX189" fmla="*/ 899266 w 2008287"/>
                <a:gd name="connsiteY189" fmla="*/ 1415882 h 2379527"/>
                <a:gd name="connsiteX190" fmla="*/ 916090 w 2008287"/>
                <a:gd name="connsiteY190" fmla="*/ 1573629 h 2379527"/>
                <a:gd name="connsiteX191" fmla="*/ 959790 w 2008287"/>
                <a:gd name="connsiteY191" fmla="*/ 1533091 h 2379527"/>
                <a:gd name="connsiteX192" fmla="*/ 962500 w 2008287"/>
                <a:gd name="connsiteY192" fmla="*/ 1562563 h 2379527"/>
                <a:gd name="connsiteX193" fmla="*/ 1004280 w 2008287"/>
                <a:gd name="connsiteY193" fmla="*/ 1535688 h 2379527"/>
                <a:gd name="connsiteX194" fmla="*/ 1011958 w 2008287"/>
                <a:gd name="connsiteY194" fmla="*/ 1579613 h 2379527"/>
                <a:gd name="connsiteX195" fmla="*/ 1050463 w 2008287"/>
                <a:gd name="connsiteY195" fmla="*/ 1534446 h 2379527"/>
                <a:gd name="connsiteX196" fmla="*/ 1045156 w 2008287"/>
                <a:gd name="connsiteY196" fmla="*/ 1596099 h 2379527"/>
                <a:gd name="connsiteX197" fmla="*/ 1197483 w 2008287"/>
                <a:gd name="connsiteY197" fmla="*/ 867212 h 2379527"/>
                <a:gd name="connsiteX198" fmla="*/ 1203468 w 2008287"/>
                <a:gd name="connsiteY198" fmla="*/ 1107164 h 2379527"/>
                <a:gd name="connsiteX199" fmla="*/ 1212840 w 2008287"/>
                <a:gd name="connsiteY199" fmla="*/ 1162719 h 2379527"/>
                <a:gd name="connsiteX200" fmla="*/ 1265685 w 2008287"/>
                <a:gd name="connsiteY200" fmla="*/ 1133361 h 2379527"/>
                <a:gd name="connsiteX201" fmla="*/ 1265911 w 2008287"/>
                <a:gd name="connsiteY201" fmla="*/ 1129860 h 2379527"/>
                <a:gd name="connsiteX202" fmla="*/ 1228648 w 2008287"/>
                <a:gd name="connsiteY202" fmla="*/ 1124101 h 2379527"/>
                <a:gd name="connsiteX203" fmla="*/ 1263314 w 2008287"/>
                <a:gd name="connsiteY203" fmla="*/ 1095194 h 2379527"/>
                <a:gd name="connsiteX204" fmla="*/ 1234068 w 2008287"/>
                <a:gd name="connsiteY204" fmla="*/ 1081192 h 2379527"/>
                <a:gd name="connsiteX205" fmla="*/ 1286349 w 2008287"/>
                <a:gd name="connsiteY205" fmla="*/ 1026766 h 2379527"/>
                <a:gd name="connsiteX206" fmla="*/ 1288156 w 2008287"/>
                <a:gd name="connsiteY206" fmla="*/ 1017168 h 2379527"/>
                <a:gd name="connsiteX207" fmla="*/ 1197483 w 2008287"/>
                <a:gd name="connsiteY207" fmla="*/ 867212 h 2379527"/>
                <a:gd name="connsiteX208" fmla="*/ 1248748 w 2008287"/>
                <a:gd name="connsiteY208" fmla="*/ 1588195 h 2379527"/>
                <a:gd name="connsiteX209" fmla="*/ 1288608 w 2008287"/>
                <a:gd name="connsiteY209" fmla="*/ 1554320 h 2379527"/>
                <a:gd name="connsiteX210" fmla="*/ 1317628 w 2008287"/>
                <a:gd name="connsiteY210" fmla="*/ 1533091 h 2379527"/>
                <a:gd name="connsiteX211" fmla="*/ 1329823 w 2008287"/>
                <a:gd name="connsiteY211" fmla="*/ 1570354 h 2379527"/>
                <a:gd name="connsiteX212" fmla="*/ 1336033 w 2008287"/>
                <a:gd name="connsiteY212" fmla="*/ 1596551 h 2379527"/>
                <a:gd name="connsiteX213" fmla="*/ 1360085 w 2008287"/>
                <a:gd name="connsiteY213" fmla="*/ 1583566 h 2379527"/>
                <a:gd name="connsiteX214" fmla="*/ 1388202 w 2008287"/>
                <a:gd name="connsiteY214" fmla="*/ 1445015 h 2379527"/>
                <a:gd name="connsiteX215" fmla="*/ 1367989 w 2008287"/>
                <a:gd name="connsiteY215" fmla="*/ 1441289 h 2379527"/>
                <a:gd name="connsiteX216" fmla="*/ 1260491 w 2008287"/>
                <a:gd name="connsiteY216" fmla="*/ 1487020 h 2379527"/>
                <a:gd name="connsiteX217" fmla="*/ 1242650 w 2008287"/>
                <a:gd name="connsiteY217" fmla="*/ 1528687 h 2379527"/>
                <a:gd name="connsiteX218" fmla="*/ 1248974 w 2008287"/>
                <a:gd name="connsiteY218" fmla="*/ 1588082 h 2379527"/>
                <a:gd name="connsiteX219" fmla="*/ 873633 w 2008287"/>
                <a:gd name="connsiteY219" fmla="*/ 649054 h 2379527"/>
                <a:gd name="connsiteX220" fmla="*/ 874085 w 2008287"/>
                <a:gd name="connsiteY220" fmla="*/ 644651 h 2379527"/>
                <a:gd name="connsiteX221" fmla="*/ 792558 w 2008287"/>
                <a:gd name="connsiteY221" fmla="*/ 653345 h 2379527"/>
                <a:gd name="connsiteX222" fmla="*/ 944094 w 2008287"/>
                <a:gd name="connsiteY222" fmla="*/ 534668 h 2379527"/>
                <a:gd name="connsiteX223" fmla="*/ 837273 w 2008287"/>
                <a:gd name="connsiteY223" fmla="*/ 557026 h 2379527"/>
                <a:gd name="connsiteX224" fmla="*/ 910670 w 2008287"/>
                <a:gd name="connsiteY224" fmla="*/ 505874 h 2379527"/>
                <a:gd name="connsiteX225" fmla="*/ 852292 w 2008287"/>
                <a:gd name="connsiteY225" fmla="*/ 518859 h 2379527"/>
                <a:gd name="connsiteX226" fmla="*/ 776975 w 2008287"/>
                <a:gd name="connsiteY226" fmla="*/ 539636 h 2379527"/>
                <a:gd name="connsiteX227" fmla="*/ 793574 w 2008287"/>
                <a:gd name="connsiteY227" fmla="*/ 585594 h 2379527"/>
                <a:gd name="connsiteX228" fmla="*/ 740277 w 2008287"/>
                <a:gd name="connsiteY228" fmla="*/ 548331 h 2379527"/>
                <a:gd name="connsiteX229" fmla="*/ 790074 w 2008287"/>
                <a:gd name="connsiteY229" fmla="*/ 616647 h 2379527"/>
                <a:gd name="connsiteX230" fmla="*/ 788493 w 2008287"/>
                <a:gd name="connsiteY230" fmla="*/ 629519 h 2379527"/>
                <a:gd name="connsiteX231" fmla="*/ 787025 w 2008287"/>
                <a:gd name="connsiteY231" fmla="*/ 665653 h 2379527"/>
                <a:gd name="connsiteX232" fmla="*/ 831966 w 2008287"/>
                <a:gd name="connsiteY232" fmla="*/ 676154 h 2379527"/>
                <a:gd name="connsiteX233" fmla="*/ 873633 w 2008287"/>
                <a:gd name="connsiteY233" fmla="*/ 649280 h 2379527"/>
                <a:gd name="connsiteX234" fmla="*/ 1430885 w 2008287"/>
                <a:gd name="connsiteY234" fmla="*/ 1423786 h 2379527"/>
                <a:gd name="connsiteX235" fmla="*/ 1434385 w 2008287"/>
                <a:gd name="connsiteY235" fmla="*/ 1513669 h 2379527"/>
                <a:gd name="connsiteX236" fmla="*/ 1447822 w 2008287"/>
                <a:gd name="connsiteY236" fmla="*/ 1594293 h 2379527"/>
                <a:gd name="connsiteX237" fmla="*/ 1490280 w 2008287"/>
                <a:gd name="connsiteY237" fmla="*/ 1484649 h 2379527"/>
                <a:gd name="connsiteX238" fmla="*/ 1430885 w 2008287"/>
                <a:gd name="connsiteY238" fmla="*/ 1423786 h 2379527"/>
                <a:gd name="connsiteX239" fmla="*/ 1431449 w 2008287"/>
                <a:gd name="connsiteY239" fmla="*/ 498083 h 2379527"/>
                <a:gd name="connsiteX240" fmla="*/ 1502249 w 2008287"/>
                <a:gd name="connsiteY240" fmla="*/ 555332 h 2379527"/>
                <a:gd name="connsiteX241" fmla="*/ 1398251 w 2008287"/>
                <a:gd name="connsiteY241" fmla="*/ 534894 h 2379527"/>
                <a:gd name="connsiteX242" fmla="*/ 1470632 w 2008287"/>
                <a:gd name="connsiteY242" fmla="*/ 597677 h 2379527"/>
                <a:gd name="connsiteX243" fmla="*/ 1505636 w 2008287"/>
                <a:gd name="connsiteY243" fmla="*/ 591127 h 2379527"/>
                <a:gd name="connsiteX244" fmla="*/ 1523365 w 2008287"/>
                <a:gd name="connsiteY244" fmla="*/ 551380 h 2379527"/>
                <a:gd name="connsiteX245" fmla="*/ 1510718 w 2008287"/>
                <a:gd name="connsiteY245" fmla="*/ 525522 h 2379527"/>
                <a:gd name="connsiteX246" fmla="*/ 1431449 w 2008287"/>
                <a:gd name="connsiteY246" fmla="*/ 498308 h 2379527"/>
                <a:gd name="connsiteX247" fmla="*/ 1216905 w 2008287"/>
                <a:gd name="connsiteY247" fmla="*/ 1327806 h 2379527"/>
                <a:gd name="connsiteX248" fmla="*/ 1224018 w 2008287"/>
                <a:gd name="connsiteY248" fmla="*/ 1401315 h 2379527"/>
                <a:gd name="connsiteX249" fmla="*/ 1238359 w 2008287"/>
                <a:gd name="connsiteY249" fmla="*/ 1418705 h 2379527"/>
                <a:gd name="connsiteX250" fmla="*/ 1245134 w 2008287"/>
                <a:gd name="connsiteY250" fmla="*/ 1401203 h 2379527"/>
                <a:gd name="connsiteX251" fmla="*/ 1281607 w 2008287"/>
                <a:gd name="connsiteY251" fmla="*/ 1307593 h 2379527"/>
                <a:gd name="connsiteX252" fmla="*/ 1279010 w 2008287"/>
                <a:gd name="connsiteY252" fmla="*/ 1284897 h 2379527"/>
                <a:gd name="connsiteX253" fmla="*/ 1216905 w 2008287"/>
                <a:gd name="connsiteY253" fmla="*/ 1327919 h 237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008287" h="2379527">
                  <a:moveTo>
                    <a:pt x="505971" y="1139345"/>
                  </a:moveTo>
                  <a:cubicBezTo>
                    <a:pt x="438898" y="1167123"/>
                    <a:pt x="442173" y="1239391"/>
                    <a:pt x="409313" y="1287494"/>
                  </a:cubicBezTo>
                  <a:cubicBezTo>
                    <a:pt x="406716" y="1286252"/>
                    <a:pt x="404232" y="1284897"/>
                    <a:pt x="401635" y="1283655"/>
                  </a:cubicBezTo>
                  <a:cubicBezTo>
                    <a:pt x="406942" y="1262426"/>
                    <a:pt x="412362" y="1241197"/>
                    <a:pt x="417669" y="1219969"/>
                  </a:cubicBezTo>
                  <a:cubicBezTo>
                    <a:pt x="392715" y="1263217"/>
                    <a:pt x="371599" y="1308723"/>
                    <a:pt x="327109" y="1348131"/>
                  </a:cubicBezTo>
                  <a:cubicBezTo>
                    <a:pt x="328351" y="1323176"/>
                    <a:pt x="342805" y="1314030"/>
                    <a:pt x="348676" y="1300931"/>
                  </a:cubicBezTo>
                  <a:cubicBezTo>
                    <a:pt x="351725" y="1294269"/>
                    <a:pt x="359629" y="1286590"/>
                    <a:pt x="350370" y="1280154"/>
                  </a:cubicBezTo>
                  <a:cubicBezTo>
                    <a:pt x="343482" y="1275412"/>
                    <a:pt x="338514" y="1283429"/>
                    <a:pt x="333432" y="1287381"/>
                  </a:cubicBezTo>
                  <a:cubicBezTo>
                    <a:pt x="308929" y="1306351"/>
                    <a:pt x="304638" y="1337517"/>
                    <a:pt x="288378" y="1361568"/>
                  </a:cubicBezTo>
                  <a:cubicBezTo>
                    <a:pt x="278780" y="1375796"/>
                    <a:pt x="274941" y="1394315"/>
                    <a:pt x="257664" y="1404816"/>
                  </a:cubicBezTo>
                  <a:cubicBezTo>
                    <a:pt x="247953" y="1364278"/>
                    <a:pt x="246937" y="1327015"/>
                    <a:pt x="266811" y="1290430"/>
                  </a:cubicBezTo>
                  <a:cubicBezTo>
                    <a:pt x="222660" y="1375344"/>
                    <a:pt x="173879" y="1455065"/>
                    <a:pt x="92013" y="1508814"/>
                  </a:cubicBezTo>
                  <a:cubicBezTo>
                    <a:pt x="99466" y="1488263"/>
                    <a:pt x="92465" y="1463420"/>
                    <a:pt x="116629" y="1448064"/>
                  </a:cubicBezTo>
                  <a:cubicBezTo>
                    <a:pt x="102402" y="1447160"/>
                    <a:pt x="97659" y="1462065"/>
                    <a:pt x="80947" y="1454387"/>
                  </a:cubicBezTo>
                  <a:cubicBezTo>
                    <a:pt x="104773" y="1423786"/>
                    <a:pt x="133115" y="1397363"/>
                    <a:pt x="153554" y="1357390"/>
                  </a:cubicBezTo>
                  <a:cubicBezTo>
                    <a:pt x="121033" y="1382006"/>
                    <a:pt x="101724" y="1413172"/>
                    <a:pt x="61412" y="1425367"/>
                  </a:cubicBezTo>
                  <a:cubicBezTo>
                    <a:pt x="73382" y="1401315"/>
                    <a:pt x="71349" y="1376812"/>
                    <a:pt x="90658" y="1359197"/>
                  </a:cubicBezTo>
                  <a:cubicBezTo>
                    <a:pt x="81173" y="1364504"/>
                    <a:pt x="71688" y="1369811"/>
                    <a:pt x="62880" y="1374667"/>
                  </a:cubicBezTo>
                  <a:cubicBezTo>
                    <a:pt x="50121" y="1365069"/>
                    <a:pt x="67171" y="1358858"/>
                    <a:pt x="64122" y="1350728"/>
                  </a:cubicBezTo>
                  <a:cubicBezTo>
                    <a:pt x="51024" y="1353664"/>
                    <a:pt x="39393" y="1356261"/>
                    <a:pt x="20084" y="1360552"/>
                  </a:cubicBezTo>
                  <a:cubicBezTo>
                    <a:pt x="38377" y="1339888"/>
                    <a:pt x="31715" y="1312901"/>
                    <a:pt x="61751" y="1304883"/>
                  </a:cubicBezTo>
                  <a:cubicBezTo>
                    <a:pt x="44023" y="1298560"/>
                    <a:pt x="32054" y="1315159"/>
                    <a:pt x="15342" y="1302738"/>
                  </a:cubicBezTo>
                  <a:cubicBezTo>
                    <a:pt x="74850" y="1256780"/>
                    <a:pt x="157732" y="1244246"/>
                    <a:pt x="195221" y="1171414"/>
                  </a:cubicBezTo>
                  <a:cubicBezTo>
                    <a:pt x="152199" y="1177399"/>
                    <a:pt x="137181" y="1227421"/>
                    <a:pt x="87271" y="1236342"/>
                  </a:cubicBezTo>
                  <a:cubicBezTo>
                    <a:pt x="108951" y="1213307"/>
                    <a:pt x="103079" y="1185077"/>
                    <a:pt x="124873" y="1159896"/>
                  </a:cubicBezTo>
                  <a:cubicBezTo>
                    <a:pt x="98111" y="1167801"/>
                    <a:pt x="77447" y="1174011"/>
                    <a:pt x="56896" y="1180109"/>
                  </a:cubicBezTo>
                  <a:cubicBezTo>
                    <a:pt x="55089" y="1176834"/>
                    <a:pt x="53395" y="1173560"/>
                    <a:pt x="51589" y="1170285"/>
                  </a:cubicBezTo>
                  <a:cubicBezTo>
                    <a:pt x="83319" y="1153121"/>
                    <a:pt x="115049" y="1136071"/>
                    <a:pt x="155360" y="1114390"/>
                  </a:cubicBezTo>
                  <a:cubicBezTo>
                    <a:pt x="120807" y="1117552"/>
                    <a:pt x="98901" y="1133699"/>
                    <a:pt x="72365" y="1129860"/>
                  </a:cubicBezTo>
                  <a:cubicBezTo>
                    <a:pt x="120130" y="1093501"/>
                    <a:pt x="179186" y="1075434"/>
                    <a:pt x="221869" y="1030266"/>
                  </a:cubicBezTo>
                  <a:cubicBezTo>
                    <a:pt x="200754" y="1045962"/>
                    <a:pt x="183816" y="1032073"/>
                    <a:pt x="162700" y="1026992"/>
                  </a:cubicBezTo>
                  <a:cubicBezTo>
                    <a:pt x="176589" y="1007570"/>
                    <a:pt x="204931" y="1006666"/>
                    <a:pt x="207642" y="980695"/>
                  </a:cubicBezTo>
                  <a:cubicBezTo>
                    <a:pt x="194317" y="974259"/>
                    <a:pt x="182799" y="990293"/>
                    <a:pt x="169814" y="984308"/>
                  </a:cubicBezTo>
                  <a:cubicBezTo>
                    <a:pt x="157619" y="943093"/>
                    <a:pt x="210577" y="939706"/>
                    <a:pt x="215997" y="904362"/>
                  </a:cubicBezTo>
                  <a:cubicBezTo>
                    <a:pt x="192849" y="911250"/>
                    <a:pt x="172185" y="917348"/>
                    <a:pt x="151521" y="923445"/>
                  </a:cubicBezTo>
                  <a:cubicBezTo>
                    <a:pt x="149827" y="920848"/>
                    <a:pt x="148021" y="918139"/>
                    <a:pt x="146327" y="915541"/>
                  </a:cubicBezTo>
                  <a:cubicBezTo>
                    <a:pt x="184267" y="894426"/>
                    <a:pt x="220062" y="871390"/>
                    <a:pt x="231580" y="827917"/>
                  </a:cubicBezTo>
                  <a:cubicBezTo>
                    <a:pt x="212610" y="826787"/>
                    <a:pt x="195559" y="845984"/>
                    <a:pt x="167894" y="839208"/>
                  </a:cubicBezTo>
                  <a:cubicBezTo>
                    <a:pt x="224466" y="795735"/>
                    <a:pt x="304412" y="786476"/>
                    <a:pt x="322028" y="706191"/>
                  </a:cubicBezTo>
                  <a:cubicBezTo>
                    <a:pt x="294250" y="717370"/>
                    <a:pt x="281264" y="751471"/>
                    <a:pt x="246372" y="762085"/>
                  </a:cubicBezTo>
                  <a:cubicBezTo>
                    <a:pt x="249647" y="739389"/>
                    <a:pt x="272118" y="731146"/>
                    <a:pt x="275054" y="709579"/>
                  </a:cubicBezTo>
                  <a:cubicBezTo>
                    <a:pt x="258681" y="713192"/>
                    <a:pt x="243324" y="716692"/>
                    <a:pt x="221530" y="721548"/>
                  </a:cubicBezTo>
                  <a:cubicBezTo>
                    <a:pt x="241517" y="695012"/>
                    <a:pt x="268053" y="690608"/>
                    <a:pt x="288491" y="677284"/>
                  </a:cubicBezTo>
                  <a:cubicBezTo>
                    <a:pt x="314801" y="660007"/>
                    <a:pt x="315366" y="637875"/>
                    <a:pt x="287813" y="621163"/>
                  </a:cubicBezTo>
                  <a:cubicBezTo>
                    <a:pt x="301589" y="604000"/>
                    <a:pt x="329819" y="604226"/>
                    <a:pt x="338965" y="579948"/>
                  </a:cubicBezTo>
                  <a:cubicBezTo>
                    <a:pt x="322818" y="568431"/>
                    <a:pt x="311752" y="586949"/>
                    <a:pt x="297750" y="585820"/>
                  </a:cubicBezTo>
                  <a:cubicBezTo>
                    <a:pt x="294589" y="566963"/>
                    <a:pt x="316608" y="560301"/>
                    <a:pt x="316043" y="541104"/>
                  </a:cubicBezTo>
                  <a:cubicBezTo>
                    <a:pt x="303396" y="543814"/>
                    <a:pt x="291201" y="546299"/>
                    <a:pt x="278554" y="549009"/>
                  </a:cubicBezTo>
                  <a:cubicBezTo>
                    <a:pt x="277877" y="533990"/>
                    <a:pt x="288943" y="532861"/>
                    <a:pt x="295831" y="528796"/>
                  </a:cubicBezTo>
                  <a:cubicBezTo>
                    <a:pt x="392489" y="471660"/>
                    <a:pt x="472435" y="398150"/>
                    <a:pt x="526636" y="298330"/>
                  </a:cubicBezTo>
                  <a:cubicBezTo>
                    <a:pt x="540524" y="272811"/>
                    <a:pt x="552268" y="274279"/>
                    <a:pt x="568302" y="303637"/>
                  </a:cubicBezTo>
                  <a:cubicBezTo>
                    <a:pt x="615276" y="389568"/>
                    <a:pt x="683592" y="454722"/>
                    <a:pt x="763538" y="509374"/>
                  </a:cubicBezTo>
                  <a:cubicBezTo>
                    <a:pt x="782282" y="522247"/>
                    <a:pt x="796171" y="522247"/>
                    <a:pt x="817964" y="512423"/>
                  </a:cubicBezTo>
                  <a:cubicBezTo>
                    <a:pt x="887635" y="481145"/>
                    <a:pt x="951208" y="442640"/>
                    <a:pt x="1002021" y="384939"/>
                  </a:cubicBezTo>
                  <a:cubicBezTo>
                    <a:pt x="1005635" y="380873"/>
                    <a:pt x="1008571" y="376131"/>
                    <a:pt x="1010377" y="368904"/>
                  </a:cubicBezTo>
                  <a:cubicBezTo>
                    <a:pt x="958774" y="392504"/>
                    <a:pt x="908299" y="418249"/>
                    <a:pt x="850259" y="428525"/>
                  </a:cubicBezTo>
                  <a:cubicBezTo>
                    <a:pt x="851953" y="410458"/>
                    <a:pt x="865729" y="411926"/>
                    <a:pt x="871827" y="405264"/>
                  </a:cubicBezTo>
                  <a:cubicBezTo>
                    <a:pt x="881086" y="395214"/>
                    <a:pt x="914849" y="405377"/>
                    <a:pt x="899605" y="373308"/>
                  </a:cubicBezTo>
                  <a:cubicBezTo>
                    <a:pt x="899040" y="372066"/>
                    <a:pt x="911009" y="364161"/>
                    <a:pt x="917671" y="360322"/>
                  </a:cubicBezTo>
                  <a:cubicBezTo>
                    <a:pt x="950756" y="341013"/>
                    <a:pt x="978986" y="316171"/>
                    <a:pt x="1009361" y="284441"/>
                  </a:cubicBezTo>
                  <a:cubicBezTo>
                    <a:pt x="979438" y="286587"/>
                    <a:pt x="958548" y="304089"/>
                    <a:pt x="925463" y="297427"/>
                  </a:cubicBezTo>
                  <a:cubicBezTo>
                    <a:pt x="1040301" y="226288"/>
                    <a:pt x="1108616" y="125339"/>
                    <a:pt x="1163269" y="0"/>
                  </a:cubicBezTo>
                  <a:cubicBezTo>
                    <a:pt x="1219502" y="122404"/>
                    <a:pt x="1284204" y="227192"/>
                    <a:pt x="1398477" y="294039"/>
                  </a:cubicBezTo>
                  <a:cubicBezTo>
                    <a:pt x="1383572" y="297653"/>
                    <a:pt x="1363168" y="296185"/>
                    <a:pt x="1337275" y="289636"/>
                  </a:cubicBezTo>
                  <a:cubicBezTo>
                    <a:pt x="1360198" y="309622"/>
                    <a:pt x="1375555" y="324301"/>
                    <a:pt x="1392154" y="337287"/>
                  </a:cubicBezTo>
                  <a:cubicBezTo>
                    <a:pt x="1408640" y="350160"/>
                    <a:pt x="1426481" y="361451"/>
                    <a:pt x="1445112" y="374324"/>
                  </a:cubicBezTo>
                  <a:cubicBezTo>
                    <a:pt x="1432466" y="388552"/>
                    <a:pt x="1420496" y="375453"/>
                    <a:pt x="1405026" y="378728"/>
                  </a:cubicBezTo>
                  <a:cubicBezTo>
                    <a:pt x="1426932" y="399618"/>
                    <a:pt x="1456743" y="401538"/>
                    <a:pt x="1477520" y="419943"/>
                  </a:cubicBezTo>
                  <a:cubicBezTo>
                    <a:pt x="1456179" y="425815"/>
                    <a:pt x="1456179" y="425928"/>
                    <a:pt x="1414963" y="410458"/>
                  </a:cubicBezTo>
                  <a:cubicBezTo>
                    <a:pt x="1394074" y="402666"/>
                    <a:pt x="1373522" y="394198"/>
                    <a:pt x="1351051" y="388100"/>
                  </a:cubicBezTo>
                  <a:cubicBezTo>
                    <a:pt x="1374877" y="421637"/>
                    <a:pt x="1405817" y="447608"/>
                    <a:pt x="1440708" y="468724"/>
                  </a:cubicBezTo>
                  <a:cubicBezTo>
                    <a:pt x="1461711" y="481484"/>
                    <a:pt x="1484521" y="491420"/>
                    <a:pt x="1506653" y="502373"/>
                  </a:cubicBezTo>
                  <a:cubicBezTo>
                    <a:pt x="1513541" y="505874"/>
                    <a:pt x="1521897" y="512084"/>
                    <a:pt x="1528672" y="507342"/>
                  </a:cubicBezTo>
                  <a:cubicBezTo>
                    <a:pt x="1561983" y="483855"/>
                    <a:pt x="1563677" y="509713"/>
                    <a:pt x="1566951" y="531506"/>
                  </a:cubicBezTo>
                  <a:cubicBezTo>
                    <a:pt x="1573275" y="573625"/>
                    <a:pt x="1593261" y="607274"/>
                    <a:pt x="1626572" y="633584"/>
                  </a:cubicBezTo>
                  <a:cubicBezTo>
                    <a:pt x="1633460" y="639005"/>
                    <a:pt x="1651527" y="643747"/>
                    <a:pt x="1629508" y="655604"/>
                  </a:cubicBezTo>
                  <a:cubicBezTo>
                    <a:pt x="1621716" y="659782"/>
                    <a:pt x="1631879" y="666895"/>
                    <a:pt x="1635831" y="670960"/>
                  </a:cubicBezTo>
                  <a:cubicBezTo>
                    <a:pt x="1648365" y="683833"/>
                    <a:pt x="1662706" y="695125"/>
                    <a:pt x="1674111" y="708788"/>
                  </a:cubicBezTo>
                  <a:cubicBezTo>
                    <a:pt x="1679418" y="714998"/>
                    <a:pt x="1713632" y="720306"/>
                    <a:pt x="1677950" y="735211"/>
                  </a:cubicBezTo>
                  <a:cubicBezTo>
                    <a:pt x="1669142" y="738937"/>
                    <a:pt x="1679305" y="746841"/>
                    <a:pt x="1683483" y="750568"/>
                  </a:cubicBezTo>
                  <a:cubicBezTo>
                    <a:pt x="1700985" y="766263"/>
                    <a:pt x="1719391" y="781169"/>
                    <a:pt x="1737119" y="796638"/>
                  </a:cubicBezTo>
                  <a:cubicBezTo>
                    <a:pt x="1743103" y="801946"/>
                    <a:pt x="1756767" y="804317"/>
                    <a:pt x="1750556" y="815834"/>
                  </a:cubicBezTo>
                  <a:cubicBezTo>
                    <a:pt x="1746378" y="823513"/>
                    <a:pt x="1736216" y="818545"/>
                    <a:pt x="1728650" y="817528"/>
                  </a:cubicBezTo>
                  <a:cubicBezTo>
                    <a:pt x="1720972" y="816512"/>
                    <a:pt x="1713293" y="815722"/>
                    <a:pt x="1704260" y="814705"/>
                  </a:cubicBezTo>
                  <a:cubicBezTo>
                    <a:pt x="1731247" y="845984"/>
                    <a:pt x="1748298" y="883473"/>
                    <a:pt x="1788610" y="899281"/>
                  </a:cubicBezTo>
                  <a:cubicBezTo>
                    <a:pt x="1776189" y="915203"/>
                    <a:pt x="1763655" y="906169"/>
                    <a:pt x="1754283" y="910008"/>
                  </a:cubicBezTo>
                  <a:cubicBezTo>
                    <a:pt x="1756428" y="952014"/>
                    <a:pt x="1797643" y="958902"/>
                    <a:pt x="1822372" y="982502"/>
                  </a:cubicBezTo>
                  <a:cubicBezTo>
                    <a:pt x="1809274" y="996842"/>
                    <a:pt x="1793127" y="985438"/>
                    <a:pt x="1780479" y="991648"/>
                  </a:cubicBezTo>
                  <a:cubicBezTo>
                    <a:pt x="1796288" y="1030831"/>
                    <a:pt x="1834455" y="1051834"/>
                    <a:pt x="1860539" y="1086048"/>
                  </a:cubicBezTo>
                  <a:cubicBezTo>
                    <a:pt x="1848569" y="1096097"/>
                    <a:pt x="1832874" y="1087742"/>
                    <a:pt x="1819662" y="1092484"/>
                  </a:cubicBezTo>
                  <a:cubicBezTo>
                    <a:pt x="1844730" y="1112956"/>
                    <a:pt x="1849394" y="1127523"/>
                    <a:pt x="1833664" y="1136184"/>
                  </a:cubicBezTo>
                  <a:cubicBezTo>
                    <a:pt x="1849021" y="1146233"/>
                    <a:pt x="1862797" y="1155041"/>
                    <a:pt x="1876347" y="1164187"/>
                  </a:cubicBezTo>
                  <a:cubicBezTo>
                    <a:pt x="1881654" y="1167801"/>
                    <a:pt x="1890010" y="1170398"/>
                    <a:pt x="1887978" y="1178641"/>
                  </a:cubicBezTo>
                  <a:cubicBezTo>
                    <a:pt x="1885832" y="1187223"/>
                    <a:pt x="1877138" y="1184964"/>
                    <a:pt x="1870927" y="1184851"/>
                  </a:cubicBezTo>
                  <a:cubicBezTo>
                    <a:pt x="1860200" y="1184625"/>
                    <a:pt x="1849473" y="1183383"/>
                    <a:pt x="1831293" y="1182141"/>
                  </a:cubicBezTo>
                  <a:cubicBezTo>
                    <a:pt x="1861103" y="1200208"/>
                    <a:pt x="1884477" y="1214436"/>
                    <a:pt x="1907964" y="1228664"/>
                  </a:cubicBezTo>
                  <a:cubicBezTo>
                    <a:pt x="1899947" y="1245262"/>
                    <a:pt x="1886171" y="1231374"/>
                    <a:pt x="1874315" y="1239729"/>
                  </a:cubicBezTo>
                  <a:cubicBezTo>
                    <a:pt x="1898818" y="1256667"/>
                    <a:pt x="1921966" y="1272702"/>
                    <a:pt x="1945227" y="1288736"/>
                  </a:cubicBezTo>
                  <a:cubicBezTo>
                    <a:pt x="1943533" y="1291785"/>
                    <a:pt x="1941840" y="1294834"/>
                    <a:pt x="1940259" y="1297882"/>
                  </a:cubicBezTo>
                  <a:cubicBezTo>
                    <a:pt x="1804305" y="1290430"/>
                    <a:pt x="1678402" y="1256103"/>
                    <a:pt x="1573162" y="1148266"/>
                  </a:cubicBezTo>
                  <a:cubicBezTo>
                    <a:pt x="1587728" y="1289075"/>
                    <a:pt x="1601391" y="1422770"/>
                    <a:pt x="1615280" y="1556691"/>
                  </a:cubicBezTo>
                  <a:cubicBezTo>
                    <a:pt x="1668126" y="1525187"/>
                    <a:pt x="1633799" y="1594857"/>
                    <a:pt x="1667561" y="1591131"/>
                  </a:cubicBezTo>
                  <a:cubicBezTo>
                    <a:pt x="1680660" y="1582662"/>
                    <a:pt x="1684725" y="1555901"/>
                    <a:pt x="1706857" y="1541108"/>
                  </a:cubicBezTo>
                  <a:cubicBezTo>
                    <a:pt x="1717019" y="1568660"/>
                    <a:pt x="1696581" y="1589776"/>
                    <a:pt x="1697033" y="1615183"/>
                  </a:cubicBezTo>
                  <a:cubicBezTo>
                    <a:pt x="1734070" y="1597003"/>
                    <a:pt x="1747846" y="1560869"/>
                    <a:pt x="1772575" y="1528010"/>
                  </a:cubicBezTo>
                  <a:cubicBezTo>
                    <a:pt x="1783077" y="1562901"/>
                    <a:pt x="1764445" y="1586953"/>
                    <a:pt x="1759702" y="1609763"/>
                  </a:cubicBezTo>
                  <a:cubicBezTo>
                    <a:pt x="1807806" y="1610327"/>
                    <a:pt x="1825647" y="1573403"/>
                    <a:pt x="1846085" y="1539302"/>
                  </a:cubicBezTo>
                  <a:cubicBezTo>
                    <a:pt x="1848569" y="1535124"/>
                    <a:pt x="1853651" y="1532752"/>
                    <a:pt x="1857151" y="1536253"/>
                  </a:cubicBezTo>
                  <a:cubicBezTo>
                    <a:pt x="1859748" y="1538737"/>
                    <a:pt x="1860877" y="1544383"/>
                    <a:pt x="1860200" y="1548222"/>
                  </a:cubicBezTo>
                  <a:cubicBezTo>
                    <a:pt x="1857716" y="1562563"/>
                    <a:pt x="1854441" y="1576677"/>
                    <a:pt x="1857828" y="1593954"/>
                  </a:cubicBezTo>
                  <a:cubicBezTo>
                    <a:pt x="1882784" y="1583678"/>
                    <a:pt x="1884590" y="1554771"/>
                    <a:pt x="1905254" y="1541447"/>
                  </a:cubicBezTo>
                  <a:cubicBezTo>
                    <a:pt x="1918014" y="1558385"/>
                    <a:pt x="1904577" y="1574193"/>
                    <a:pt x="1905819" y="1592938"/>
                  </a:cubicBezTo>
                  <a:cubicBezTo>
                    <a:pt x="1920160" y="1585937"/>
                    <a:pt x="1948841" y="1554659"/>
                    <a:pt x="1938452" y="1607617"/>
                  </a:cubicBezTo>
                  <a:cubicBezTo>
                    <a:pt x="1954148" y="1585824"/>
                    <a:pt x="1969730" y="1563918"/>
                    <a:pt x="1988814" y="1537382"/>
                  </a:cubicBezTo>
                  <a:cubicBezTo>
                    <a:pt x="1997960" y="1567644"/>
                    <a:pt x="1982490" y="1588195"/>
                    <a:pt x="1979780" y="1611795"/>
                  </a:cubicBezTo>
                  <a:cubicBezTo>
                    <a:pt x="1991298" y="1617667"/>
                    <a:pt x="1994347" y="1598245"/>
                    <a:pt x="2005187" y="1603100"/>
                  </a:cubicBezTo>
                  <a:cubicBezTo>
                    <a:pt x="2006090" y="1604456"/>
                    <a:pt x="2008687" y="1607052"/>
                    <a:pt x="2008236" y="1607730"/>
                  </a:cubicBezTo>
                  <a:cubicBezTo>
                    <a:pt x="1980458" y="1651429"/>
                    <a:pt x="1985991" y="1702581"/>
                    <a:pt x="1975941" y="1750233"/>
                  </a:cubicBezTo>
                  <a:cubicBezTo>
                    <a:pt x="1940372" y="1917691"/>
                    <a:pt x="1845746" y="2046756"/>
                    <a:pt x="1712841" y="2149625"/>
                  </a:cubicBezTo>
                  <a:cubicBezTo>
                    <a:pt x="1537931" y="2284901"/>
                    <a:pt x="1336711" y="2351748"/>
                    <a:pt x="1118553" y="2372977"/>
                  </a:cubicBezTo>
                  <a:cubicBezTo>
                    <a:pt x="900508" y="2394205"/>
                    <a:pt x="690028" y="2364282"/>
                    <a:pt x="489260" y="2276658"/>
                  </a:cubicBezTo>
                  <a:cubicBezTo>
                    <a:pt x="306332" y="2196825"/>
                    <a:pt x="155699" y="2078373"/>
                    <a:pt x="62090" y="1897026"/>
                  </a:cubicBezTo>
                  <a:cubicBezTo>
                    <a:pt x="25504" y="1826114"/>
                    <a:pt x="7325" y="1750007"/>
                    <a:pt x="324" y="1670964"/>
                  </a:cubicBezTo>
                  <a:cubicBezTo>
                    <a:pt x="-1144" y="1654140"/>
                    <a:pt x="1905" y="1642509"/>
                    <a:pt x="19407" y="1632798"/>
                  </a:cubicBezTo>
                  <a:cubicBezTo>
                    <a:pt x="48540" y="1616764"/>
                    <a:pt x="64122" y="1586389"/>
                    <a:pt x="83319" y="1560191"/>
                  </a:cubicBezTo>
                  <a:cubicBezTo>
                    <a:pt x="89642" y="1551610"/>
                    <a:pt x="90884" y="1538624"/>
                    <a:pt x="106128" y="1534672"/>
                  </a:cubicBezTo>
                  <a:cubicBezTo>
                    <a:pt x="116291" y="1563014"/>
                    <a:pt x="96417" y="1585598"/>
                    <a:pt x="92013" y="1610892"/>
                  </a:cubicBezTo>
                  <a:cubicBezTo>
                    <a:pt x="104999" y="1616538"/>
                    <a:pt x="106918" y="1591583"/>
                    <a:pt x="119339" y="1600955"/>
                  </a:cubicBezTo>
                  <a:cubicBezTo>
                    <a:pt x="128599" y="1607956"/>
                    <a:pt x="115500" y="1620151"/>
                    <a:pt x="124421" y="1630201"/>
                  </a:cubicBezTo>
                  <a:cubicBezTo>
                    <a:pt x="160555" y="1605472"/>
                    <a:pt x="177718" y="1565160"/>
                    <a:pt x="203689" y="1532301"/>
                  </a:cubicBezTo>
                  <a:cubicBezTo>
                    <a:pt x="219046" y="1540544"/>
                    <a:pt x="206738" y="1554094"/>
                    <a:pt x="213513" y="1564595"/>
                  </a:cubicBezTo>
                  <a:cubicBezTo>
                    <a:pt x="225596" y="1563579"/>
                    <a:pt x="224805" y="1546415"/>
                    <a:pt x="238807" y="1544044"/>
                  </a:cubicBezTo>
                  <a:cubicBezTo>
                    <a:pt x="251002" y="1568435"/>
                    <a:pt x="231467" y="1589212"/>
                    <a:pt x="228644" y="1614505"/>
                  </a:cubicBezTo>
                  <a:cubicBezTo>
                    <a:pt x="256083" y="1590680"/>
                    <a:pt x="268617" y="1558610"/>
                    <a:pt x="293121" y="1531171"/>
                  </a:cubicBezTo>
                  <a:cubicBezTo>
                    <a:pt x="305993" y="1557030"/>
                    <a:pt x="286345" y="1576452"/>
                    <a:pt x="288152" y="1600503"/>
                  </a:cubicBezTo>
                  <a:cubicBezTo>
                    <a:pt x="313898" y="1588421"/>
                    <a:pt x="316156" y="1555787"/>
                    <a:pt x="341111" y="1541673"/>
                  </a:cubicBezTo>
                  <a:cubicBezTo>
                    <a:pt x="348902" y="1568886"/>
                    <a:pt x="334110" y="1589437"/>
                    <a:pt x="331400" y="1612473"/>
                  </a:cubicBezTo>
                  <a:cubicBezTo>
                    <a:pt x="349467" y="1586727"/>
                    <a:pt x="381197" y="1573629"/>
                    <a:pt x="393844" y="1544609"/>
                  </a:cubicBezTo>
                  <a:cubicBezTo>
                    <a:pt x="403781" y="1521573"/>
                    <a:pt x="414169" y="1543705"/>
                    <a:pt x="424106" y="1542351"/>
                  </a:cubicBezTo>
                  <a:cubicBezTo>
                    <a:pt x="438108" y="1540318"/>
                    <a:pt x="431671" y="1553868"/>
                    <a:pt x="431333" y="1561772"/>
                  </a:cubicBezTo>
                  <a:cubicBezTo>
                    <a:pt x="430655" y="1576113"/>
                    <a:pt x="415750" y="1594406"/>
                    <a:pt x="433252" y="1603552"/>
                  </a:cubicBezTo>
                  <a:cubicBezTo>
                    <a:pt x="454029" y="1614392"/>
                    <a:pt x="462611" y="1591470"/>
                    <a:pt x="474467" y="1579726"/>
                  </a:cubicBezTo>
                  <a:cubicBezTo>
                    <a:pt x="481581" y="1572725"/>
                    <a:pt x="489824" y="1567418"/>
                    <a:pt x="490615" y="1555562"/>
                  </a:cubicBezTo>
                  <a:cubicBezTo>
                    <a:pt x="500890" y="1416898"/>
                    <a:pt x="506649" y="1278009"/>
                    <a:pt x="505520" y="1138781"/>
                  </a:cubicBezTo>
                  <a:close/>
                  <a:moveTo>
                    <a:pt x="1100260" y="1430335"/>
                  </a:moveTo>
                  <a:cubicBezTo>
                    <a:pt x="1121714" y="1243230"/>
                    <a:pt x="1129732" y="1059286"/>
                    <a:pt x="1130409" y="874213"/>
                  </a:cubicBezTo>
                  <a:cubicBezTo>
                    <a:pt x="1088855" y="953143"/>
                    <a:pt x="1040414" y="1024959"/>
                    <a:pt x="962951" y="1072385"/>
                  </a:cubicBezTo>
                  <a:cubicBezTo>
                    <a:pt x="948047" y="1081531"/>
                    <a:pt x="951886" y="1088193"/>
                    <a:pt x="965323" y="1095985"/>
                  </a:cubicBezTo>
                  <a:cubicBezTo>
                    <a:pt x="983841" y="1106825"/>
                    <a:pt x="1006764" y="1111116"/>
                    <a:pt x="1027541" y="1135845"/>
                  </a:cubicBezTo>
                  <a:cubicBezTo>
                    <a:pt x="991181" y="1133022"/>
                    <a:pt x="966339" y="1114842"/>
                    <a:pt x="937545" y="1114616"/>
                  </a:cubicBezTo>
                  <a:cubicBezTo>
                    <a:pt x="937658" y="1130989"/>
                    <a:pt x="948724" y="1137313"/>
                    <a:pt x="958999" y="1143410"/>
                  </a:cubicBezTo>
                  <a:cubicBezTo>
                    <a:pt x="970517" y="1150298"/>
                    <a:pt x="983051" y="1155718"/>
                    <a:pt x="994456" y="1162606"/>
                  </a:cubicBezTo>
                  <a:cubicBezTo>
                    <a:pt x="999876" y="1165881"/>
                    <a:pt x="1007329" y="1173108"/>
                    <a:pt x="996601" y="1177060"/>
                  </a:cubicBezTo>
                  <a:cubicBezTo>
                    <a:pt x="982035" y="1182480"/>
                    <a:pt x="969501" y="1198853"/>
                    <a:pt x="948950" y="1187674"/>
                  </a:cubicBezTo>
                  <a:cubicBezTo>
                    <a:pt x="995246" y="1219066"/>
                    <a:pt x="1009925" y="1279251"/>
                    <a:pt x="1070224" y="1301496"/>
                  </a:cubicBezTo>
                  <a:cubicBezTo>
                    <a:pt x="1046850" y="1309400"/>
                    <a:pt x="1035784" y="1321708"/>
                    <a:pt x="1051254" y="1337065"/>
                  </a:cubicBezTo>
                  <a:cubicBezTo>
                    <a:pt x="1076208" y="1361794"/>
                    <a:pt x="1068643" y="1399622"/>
                    <a:pt x="1100147" y="1430449"/>
                  </a:cubicBezTo>
                  <a:close/>
                  <a:moveTo>
                    <a:pt x="617422" y="1565837"/>
                  </a:moveTo>
                  <a:cubicBezTo>
                    <a:pt x="636844" y="1560078"/>
                    <a:pt x="633908" y="1525752"/>
                    <a:pt x="651410" y="1538172"/>
                  </a:cubicBezTo>
                  <a:cubicBezTo>
                    <a:pt x="665299" y="1547996"/>
                    <a:pt x="678059" y="1517508"/>
                    <a:pt x="684947" y="1542689"/>
                  </a:cubicBezTo>
                  <a:cubicBezTo>
                    <a:pt x="688786" y="1556578"/>
                    <a:pt x="677268" y="1574193"/>
                    <a:pt x="696803" y="1586276"/>
                  </a:cubicBezTo>
                  <a:cubicBezTo>
                    <a:pt x="705498" y="1572951"/>
                    <a:pt x="713741" y="1559853"/>
                    <a:pt x="722436" y="1546980"/>
                  </a:cubicBezTo>
                  <a:cubicBezTo>
                    <a:pt x="726049" y="1541673"/>
                    <a:pt x="727969" y="1533091"/>
                    <a:pt x="736212" y="1534220"/>
                  </a:cubicBezTo>
                  <a:cubicBezTo>
                    <a:pt x="746826" y="1535688"/>
                    <a:pt x="745245" y="1545060"/>
                    <a:pt x="745697" y="1552739"/>
                  </a:cubicBezTo>
                  <a:cubicBezTo>
                    <a:pt x="746036" y="1559062"/>
                    <a:pt x="742874" y="1567418"/>
                    <a:pt x="751569" y="1569902"/>
                  </a:cubicBezTo>
                  <a:cubicBezTo>
                    <a:pt x="759699" y="1572161"/>
                    <a:pt x="764328" y="1564708"/>
                    <a:pt x="766135" y="1558836"/>
                  </a:cubicBezTo>
                  <a:cubicBezTo>
                    <a:pt x="772233" y="1539528"/>
                    <a:pt x="788606" y="1545738"/>
                    <a:pt x="801366" y="1543592"/>
                  </a:cubicBezTo>
                  <a:cubicBezTo>
                    <a:pt x="823159" y="1539979"/>
                    <a:pt x="803737" y="1565950"/>
                    <a:pt x="818303" y="1567983"/>
                  </a:cubicBezTo>
                  <a:cubicBezTo>
                    <a:pt x="868326" y="1525977"/>
                    <a:pt x="863245" y="1469292"/>
                    <a:pt x="858389" y="1410914"/>
                  </a:cubicBezTo>
                  <a:cubicBezTo>
                    <a:pt x="853534" y="1412833"/>
                    <a:pt x="852630" y="1418592"/>
                    <a:pt x="849469" y="1420512"/>
                  </a:cubicBezTo>
                  <a:cubicBezTo>
                    <a:pt x="817061" y="1439482"/>
                    <a:pt x="788606" y="1478213"/>
                    <a:pt x="744568" y="1441402"/>
                  </a:cubicBezTo>
                  <a:cubicBezTo>
                    <a:pt x="734292" y="1432820"/>
                    <a:pt x="726275" y="1444225"/>
                    <a:pt x="718258" y="1449532"/>
                  </a:cubicBezTo>
                  <a:cubicBezTo>
                    <a:pt x="699062" y="1462291"/>
                    <a:pt x="678623" y="1469405"/>
                    <a:pt x="654572" y="1468050"/>
                  </a:cubicBezTo>
                  <a:cubicBezTo>
                    <a:pt x="657508" y="1448515"/>
                    <a:pt x="674107" y="1456420"/>
                    <a:pt x="678285" y="1446144"/>
                  </a:cubicBezTo>
                  <a:cubicBezTo>
                    <a:pt x="671058" y="1439369"/>
                    <a:pt x="660218" y="1452693"/>
                    <a:pt x="654007" y="1441063"/>
                  </a:cubicBezTo>
                  <a:cubicBezTo>
                    <a:pt x="654346" y="1428981"/>
                    <a:pt x="670719" y="1432933"/>
                    <a:pt x="672413" y="1424690"/>
                  </a:cubicBezTo>
                  <a:cubicBezTo>
                    <a:pt x="678849" y="1393863"/>
                    <a:pt x="701546" y="1373425"/>
                    <a:pt x="717580" y="1348470"/>
                  </a:cubicBezTo>
                  <a:cubicBezTo>
                    <a:pt x="725259" y="1336500"/>
                    <a:pt x="726952" y="1320692"/>
                    <a:pt x="717242" y="1307029"/>
                  </a:cubicBezTo>
                  <a:cubicBezTo>
                    <a:pt x="697142" y="1278686"/>
                    <a:pt x="681559" y="1247860"/>
                    <a:pt x="664509" y="1217033"/>
                  </a:cubicBezTo>
                  <a:cubicBezTo>
                    <a:pt x="669929" y="1239052"/>
                    <a:pt x="675462" y="1261071"/>
                    <a:pt x="680882" y="1283090"/>
                  </a:cubicBezTo>
                  <a:cubicBezTo>
                    <a:pt x="639667" y="1247408"/>
                    <a:pt x="650281" y="1178302"/>
                    <a:pt x="589757" y="1152105"/>
                  </a:cubicBezTo>
                  <a:cubicBezTo>
                    <a:pt x="598000" y="1292011"/>
                    <a:pt x="598451" y="1428529"/>
                    <a:pt x="617761" y="1565724"/>
                  </a:cubicBezTo>
                  <a:close/>
                  <a:moveTo>
                    <a:pt x="1045156" y="1596099"/>
                  </a:moveTo>
                  <a:cubicBezTo>
                    <a:pt x="1063562" y="1579726"/>
                    <a:pt x="1071579" y="1561095"/>
                    <a:pt x="1081629" y="1543931"/>
                  </a:cubicBezTo>
                  <a:cubicBezTo>
                    <a:pt x="1093598" y="1523606"/>
                    <a:pt x="1095066" y="1500458"/>
                    <a:pt x="1092695" y="1478778"/>
                  </a:cubicBezTo>
                  <a:cubicBezTo>
                    <a:pt x="1090662" y="1459920"/>
                    <a:pt x="1066611" y="1465340"/>
                    <a:pt x="1054641" y="1456081"/>
                  </a:cubicBezTo>
                  <a:cubicBezTo>
                    <a:pt x="1052044" y="1454048"/>
                    <a:pt x="1048431" y="1453032"/>
                    <a:pt x="1046172" y="1450661"/>
                  </a:cubicBezTo>
                  <a:cubicBezTo>
                    <a:pt x="1030590" y="1434739"/>
                    <a:pt x="1018169" y="1442644"/>
                    <a:pt x="1002360" y="1452580"/>
                  </a:cubicBezTo>
                  <a:cubicBezTo>
                    <a:pt x="970969" y="1472228"/>
                    <a:pt x="998182" y="1489618"/>
                    <a:pt x="1006764" y="1516492"/>
                  </a:cubicBezTo>
                  <a:cubicBezTo>
                    <a:pt x="960693" y="1489843"/>
                    <a:pt x="935174" y="1453597"/>
                    <a:pt x="899266" y="1415882"/>
                  </a:cubicBezTo>
                  <a:cubicBezTo>
                    <a:pt x="903557" y="1474374"/>
                    <a:pt x="904686" y="1524171"/>
                    <a:pt x="916090" y="1573629"/>
                  </a:cubicBezTo>
                  <a:cubicBezTo>
                    <a:pt x="939465" y="1567305"/>
                    <a:pt x="938787" y="1540770"/>
                    <a:pt x="959790" y="1533091"/>
                  </a:cubicBezTo>
                  <a:cubicBezTo>
                    <a:pt x="960693" y="1543028"/>
                    <a:pt x="961371" y="1550368"/>
                    <a:pt x="962500" y="1562563"/>
                  </a:cubicBezTo>
                  <a:cubicBezTo>
                    <a:pt x="973792" y="1544270"/>
                    <a:pt x="988584" y="1530607"/>
                    <a:pt x="1004280" y="1535688"/>
                  </a:cubicBezTo>
                  <a:cubicBezTo>
                    <a:pt x="1025960" y="1542576"/>
                    <a:pt x="1004280" y="1564934"/>
                    <a:pt x="1011958" y="1579613"/>
                  </a:cubicBezTo>
                  <a:cubicBezTo>
                    <a:pt x="1029799" y="1568773"/>
                    <a:pt x="1029799" y="1543254"/>
                    <a:pt x="1050463" y="1534446"/>
                  </a:cubicBezTo>
                  <a:cubicBezTo>
                    <a:pt x="1060626" y="1555901"/>
                    <a:pt x="1045382" y="1572725"/>
                    <a:pt x="1045156" y="1596099"/>
                  </a:cubicBezTo>
                  <a:close/>
                  <a:moveTo>
                    <a:pt x="1197483" y="867212"/>
                  </a:moveTo>
                  <a:cubicBezTo>
                    <a:pt x="1192288" y="953030"/>
                    <a:pt x="1201322" y="1030040"/>
                    <a:pt x="1203468" y="1107164"/>
                  </a:cubicBezTo>
                  <a:cubicBezTo>
                    <a:pt x="1204032" y="1126359"/>
                    <a:pt x="1193305" y="1155041"/>
                    <a:pt x="1212840" y="1162719"/>
                  </a:cubicBezTo>
                  <a:cubicBezTo>
                    <a:pt x="1231245" y="1169946"/>
                    <a:pt x="1249199" y="1146233"/>
                    <a:pt x="1265685" y="1133361"/>
                  </a:cubicBezTo>
                  <a:cubicBezTo>
                    <a:pt x="1266250" y="1132909"/>
                    <a:pt x="1265911" y="1131215"/>
                    <a:pt x="1265911" y="1129860"/>
                  </a:cubicBezTo>
                  <a:cubicBezTo>
                    <a:pt x="1254506" y="1123311"/>
                    <a:pt x="1239488" y="1138329"/>
                    <a:pt x="1228648" y="1124101"/>
                  </a:cubicBezTo>
                  <a:cubicBezTo>
                    <a:pt x="1233843" y="1106825"/>
                    <a:pt x="1255071" y="1108744"/>
                    <a:pt x="1263314" y="1095194"/>
                  </a:cubicBezTo>
                  <a:cubicBezTo>
                    <a:pt x="1255974" y="1087516"/>
                    <a:pt x="1242876" y="1097114"/>
                    <a:pt x="1234068" y="1081192"/>
                  </a:cubicBezTo>
                  <a:cubicBezTo>
                    <a:pt x="1269186" y="1079725"/>
                    <a:pt x="1250667" y="1030944"/>
                    <a:pt x="1286349" y="1026766"/>
                  </a:cubicBezTo>
                  <a:cubicBezTo>
                    <a:pt x="1289624" y="1026427"/>
                    <a:pt x="1292786" y="1022814"/>
                    <a:pt x="1288156" y="1017168"/>
                  </a:cubicBezTo>
                  <a:cubicBezTo>
                    <a:pt x="1252700" y="973355"/>
                    <a:pt x="1227632" y="923107"/>
                    <a:pt x="1197483" y="867212"/>
                  </a:cubicBezTo>
                  <a:close/>
                  <a:moveTo>
                    <a:pt x="1248748" y="1588195"/>
                  </a:moveTo>
                  <a:cubicBezTo>
                    <a:pt x="1266476" y="1575774"/>
                    <a:pt x="1280365" y="1568773"/>
                    <a:pt x="1288608" y="1554320"/>
                  </a:cubicBezTo>
                  <a:cubicBezTo>
                    <a:pt x="1294931" y="1543254"/>
                    <a:pt x="1299561" y="1526542"/>
                    <a:pt x="1317628" y="1533091"/>
                  </a:cubicBezTo>
                  <a:cubicBezTo>
                    <a:pt x="1335808" y="1539753"/>
                    <a:pt x="1332533" y="1555787"/>
                    <a:pt x="1329823" y="1570354"/>
                  </a:cubicBezTo>
                  <a:cubicBezTo>
                    <a:pt x="1328016" y="1580065"/>
                    <a:pt x="1322935" y="1590905"/>
                    <a:pt x="1336033" y="1596551"/>
                  </a:cubicBezTo>
                  <a:cubicBezTo>
                    <a:pt x="1348906" y="1602084"/>
                    <a:pt x="1353762" y="1591131"/>
                    <a:pt x="1360085" y="1583566"/>
                  </a:cubicBezTo>
                  <a:cubicBezTo>
                    <a:pt x="1394074" y="1542463"/>
                    <a:pt x="1384362" y="1492102"/>
                    <a:pt x="1388202" y="1445015"/>
                  </a:cubicBezTo>
                  <a:cubicBezTo>
                    <a:pt x="1389783" y="1425706"/>
                    <a:pt x="1375555" y="1435643"/>
                    <a:pt x="1367989" y="1441289"/>
                  </a:cubicBezTo>
                  <a:cubicBezTo>
                    <a:pt x="1335808" y="1465227"/>
                    <a:pt x="1299561" y="1480132"/>
                    <a:pt x="1260491" y="1487020"/>
                  </a:cubicBezTo>
                  <a:cubicBezTo>
                    <a:pt x="1231584" y="1492102"/>
                    <a:pt x="1230681" y="1513217"/>
                    <a:pt x="1242650" y="1528687"/>
                  </a:cubicBezTo>
                  <a:cubicBezTo>
                    <a:pt x="1256652" y="1546867"/>
                    <a:pt x="1254393" y="1563127"/>
                    <a:pt x="1248974" y="1588082"/>
                  </a:cubicBezTo>
                  <a:close/>
                  <a:moveTo>
                    <a:pt x="873633" y="649054"/>
                  </a:moveTo>
                  <a:cubicBezTo>
                    <a:pt x="873859" y="646570"/>
                    <a:pt x="874085" y="644651"/>
                    <a:pt x="874085" y="644651"/>
                  </a:cubicBezTo>
                  <a:cubicBezTo>
                    <a:pt x="848340" y="641828"/>
                    <a:pt x="825304" y="663395"/>
                    <a:pt x="792558" y="653345"/>
                  </a:cubicBezTo>
                  <a:cubicBezTo>
                    <a:pt x="847549" y="615856"/>
                    <a:pt x="899491" y="582884"/>
                    <a:pt x="944094" y="534668"/>
                  </a:cubicBezTo>
                  <a:cubicBezTo>
                    <a:pt x="907847" y="541330"/>
                    <a:pt x="879166" y="561994"/>
                    <a:pt x="837273" y="557026"/>
                  </a:cubicBezTo>
                  <a:cubicBezTo>
                    <a:pt x="865842" y="537152"/>
                    <a:pt x="888200" y="521457"/>
                    <a:pt x="910670" y="505874"/>
                  </a:cubicBezTo>
                  <a:cubicBezTo>
                    <a:pt x="889329" y="506551"/>
                    <a:pt x="871149" y="517166"/>
                    <a:pt x="852292" y="518859"/>
                  </a:cubicBezTo>
                  <a:cubicBezTo>
                    <a:pt x="824853" y="521231"/>
                    <a:pt x="811528" y="562220"/>
                    <a:pt x="776975" y="539636"/>
                  </a:cubicBezTo>
                  <a:cubicBezTo>
                    <a:pt x="776749" y="559171"/>
                    <a:pt x="795720" y="568092"/>
                    <a:pt x="793574" y="585594"/>
                  </a:cubicBezTo>
                  <a:cubicBezTo>
                    <a:pt x="768732" y="581078"/>
                    <a:pt x="762296" y="552848"/>
                    <a:pt x="740277" y="548331"/>
                  </a:cubicBezTo>
                  <a:cubicBezTo>
                    <a:pt x="751456" y="576222"/>
                    <a:pt x="757892" y="606032"/>
                    <a:pt x="790074" y="616647"/>
                  </a:cubicBezTo>
                  <a:cubicBezTo>
                    <a:pt x="796849" y="618905"/>
                    <a:pt x="793913" y="625454"/>
                    <a:pt x="788493" y="629519"/>
                  </a:cubicBezTo>
                  <a:cubicBezTo>
                    <a:pt x="773136" y="640811"/>
                    <a:pt x="773813" y="654361"/>
                    <a:pt x="787025" y="665653"/>
                  </a:cubicBezTo>
                  <a:cubicBezTo>
                    <a:pt x="799446" y="676381"/>
                    <a:pt x="813335" y="688350"/>
                    <a:pt x="831966" y="676154"/>
                  </a:cubicBezTo>
                  <a:cubicBezTo>
                    <a:pt x="845968" y="666895"/>
                    <a:pt x="860196" y="657862"/>
                    <a:pt x="873633" y="649280"/>
                  </a:cubicBezTo>
                  <a:close/>
                  <a:moveTo>
                    <a:pt x="1430885" y="1423786"/>
                  </a:moveTo>
                  <a:cubicBezTo>
                    <a:pt x="1421513" y="1458113"/>
                    <a:pt x="1430207" y="1486795"/>
                    <a:pt x="1434385" y="1513669"/>
                  </a:cubicBezTo>
                  <a:cubicBezTo>
                    <a:pt x="1438450" y="1540092"/>
                    <a:pt x="1465776" y="1561885"/>
                    <a:pt x="1447822" y="1594293"/>
                  </a:cubicBezTo>
                  <a:cubicBezTo>
                    <a:pt x="1482037" y="1564708"/>
                    <a:pt x="1493667" y="1530946"/>
                    <a:pt x="1490280" y="1484649"/>
                  </a:cubicBezTo>
                  <a:cubicBezTo>
                    <a:pt x="1487570" y="1448515"/>
                    <a:pt x="1447935" y="1452016"/>
                    <a:pt x="1430885" y="1423786"/>
                  </a:cubicBezTo>
                  <a:close/>
                  <a:moveTo>
                    <a:pt x="1431449" y="498083"/>
                  </a:moveTo>
                  <a:cubicBezTo>
                    <a:pt x="1450758" y="524731"/>
                    <a:pt x="1480343" y="531845"/>
                    <a:pt x="1502249" y="555332"/>
                  </a:cubicBezTo>
                  <a:cubicBezTo>
                    <a:pt x="1464647" y="561430"/>
                    <a:pt x="1436982" y="541443"/>
                    <a:pt x="1398251" y="534894"/>
                  </a:cubicBezTo>
                  <a:cubicBezTo>
                    <a:pt x="1426707" y="559623"/>
                    <a:pt x="1448726" y="578480"/>
                    <a:pt x="1470632" y="597677"/>
                  </a:cubicBezTo>
                  <a:cubicBezTo>
                    <a:pt x="1485311" y="610436"/>
                    <a:pt x="1497055" y="607839"/>
                    <a:pt x="1505636" y="591127"/>
                  </a:cubicBezTo>
                  <a:cubicBezTo>
                    <a:pt x="1512186" y="578142"/>
                    <a:pt x="1518284" y="564930"/>
                    <a:pt x="1523365" y="551380"/>
                  </a:cubicBezTo>
                  <a:cubicBezTo>
                    <a:pt x="1527994" y="539185"/>
                    <a:pt x="1524946" y="530038"/>
                    <a:pt x="1510718" y="525522"/>
                  </a:cubicBezTo>
                  <a:cubicBezTo>
                    <a:pt x="1485424" y="517504"/>
                    <a:pt x="1460582" y="508358"/>
                    <a:pt x="1431449" y="498308"/>
                  </a:cubicBezTo>
                  <a:close/>
                  <a:moveTo>
                    <a:pt x="1216905" y="1327806"/>
                  </a:moveTo>
                  <a:cubicBezTo>
                    <a:pt x="1219276" y="1352309"/>
                    <a:pt x="1221421" y="1376812"/>
                    <a:pt x="1224018" y="1401315"/>
                  </a:cubicBezTo>
                  <a:cubicBezTo>
                    <a:pt x="1224922" y="1410010"/>
                    <a:pt x="1224696" y="1420850"/>
                    <a:pt x="1238359" y="1418705"/>
                  </a:cubicBezTo>
                  <a:cubicBezTo>
                    <a:pt x="1250442" y="1416672"/>
                    <a:pt x="1242763" y="1406510"/>
                    <a:pt x="1245134" y="1401203"/>
                  </a:cubicBezTo>
                  <a:cubicBezTo>
                    <a:pt x="1258459" y="1370489"/>
                    <a:pt x="1254281" y="1333000"/>
                    <a:pt x="1281607" y="1307593"/>
                  </a:cubicBezTo>
                  <a:cubicBezTo>
                    <a:pt x="1289285" y="1300480"/>
                    <a:pt x="1288608" y="1289865"/>
                    <a:pt x="1279010" y="1284897"/>
                  </a:cubicBezTo>
                  <a:cubicBezTo>
                    <a:pt x="1255410" y="1272589"/>
                    <a:pt x="1216340" y="1300141"/>
                    <a:pt x="1216905" y="1327919"/>
                  </a:cubicBezTo>
                  <a:close/>
                </a:path>
              </a:pathLst>
            </a:custGeom>
            <a:solidFill>
              <a:srgbClr val="589461"/>
            </a:solidFill>
            <a:ln w="11285" cap="flat">
              <a:noFill/>
              <a:prstDash val="solid"/>
              <a:miter/>
            </a:ln>
          </p:spPr>
          <p:txBody>
            <a:bodyPr rtlCol="0" anchor="ctr"/>
            <a:lstStyle/>
            <a:p>
              <a:endParaRPr lang="LID4096"/>
            </a:p>
          </p:txBody>
        </p:sp>
        <p:sp>
          <p:nvSpPr>
            <p:cNvPr id="8" name="Forma libre: forma 8">
              <a:extLst>
                <a:ext uri="{FF2B5EF4-FFF2-40B4-BE49-F238E27FC236}">
                  <a16:creationId xmlns:a16="http://schemas.microsoft.com/office/drawing/2014/main" id="{00832610-2684-6263-2D03-1663E64A6A9A}"/>
                </a:ext>
              </a:extLst>
            </p:cNvPr>
            <p:cNvSpPr/>
            <p:nvPr/>
          </p:nvSpPr>
          <p:spPr>
            <a:xfrm>
              <a:off x="488093" y="4233520"/>
              <a:ext cx="2458979" cy="2089715"/>
            </a:xfrm>
            <a:custGeom>
              <a:avLst/>
              <a:gdLst>
                <a:gd name="connsiteX0" fmla="*/ 2358144 w 2458979"/>
                <a:gd name="connsiteY0" fmla="*/ 1999346 h 2089715"/>
                <a:gd name="connsiteX1" fmla="*/ 2416297 w 2458979"/>
                <a:gd name="connsiteY1" fmla="*/ 1893090 h 2089715"/>
                <a:gd name="connsiteX2" fmla="*/ 2431428 w 2458979"/>
                <a:gd name="connsiteY2" fmla="*/ 1874458 h 2089715"/>
                <a:gd name="connsiteX3" fmla="*/ 2437074 w 2458979"/>
                <a:gd name="connsiteY3" fmla="*/ 1900768 h 2089715"/>
                <a:gd name="connsiteX4" fmla="*/ 2405682 w 2458979"/>
                <a:gd name="connsiteY4" fmla="*/ 2022494 h 2089715"/>
                <a:gd name="connsiteX5" fmla="*/ 2458980 w 2458979"/>
                <a:gd name="connsiteY5" fmla="*/ 1966825 h 2089715"/>
                <a:gd name="connsiteX6" fmla="*/ 2413925 w 2458979"/>
                <a:gd name="connsiteY6" fmla="*/ 2078840 h 2089715"/>
                <a:gd name="connsiteX7" fmla="*/ 2369887 w 2458979"/>
                <a:gd name="connsiteY7" fmla="*/ 2089116 h 2089715"/>
                <a:gd name="connsiteX8" fmla="*/ 1837365 w 2458979"/>
                <a:gd name="connsiteY8" fmla="*/ 2089342 h 2089715"/>
                <a:gd name="connsiteX9" fmla="*/ 667645 w 2458979"/>
                <a:gd name="connsiteY9" fmla="*/ 2088212 h 2089715"/>
                <a:gd name="connsiteX10" fmla="*/ 34174 w 2458979"/>
                <a:gd name="connsiteY10" fmla="*/ 2088777 h 2089715"/>
                <a:gd name="connsiteX11" fmla="*/ 2331 w 2458979"/>
                <a:gd name="connsiteY11" fmla="*/ 2082905 h 2089715"/>
                <a:gd name="connsiteX12" fmla="*/ 15881 w 2458979"/>
                <a:gd name="connsiteY12" fmla="*/ 2055692 h 2089715"/>
                <a:gd name="connsiteX13" fmla="*/ 124057 w 2458979"/>
                <a:gd name="connsiteY13" fmla="*/ 1877733 h 2089715"/>
                <a:gd name="connsiteX14" fmla="*/ 137381 w 2458979"/>
                <a:gd name="connsiteY14" fmla="*/ 1860908 h 2089715"/>
                <a:gd name="connsiteX15" fmla="*/ 144156 w 2458979"/>
                <a:gd name="connsiteY15" fmla="*/ 1883266 h 2089715"/>
                <a:gd name="connsiteX16" fmla="*/ 112539 w 2458979"/>
                <a:gd name="connsiteY16" fmla="*/ 2020348 h 2089715"/>
                <a:gd name="connsiteX17" fmla="*/ 140430 w 2458979"/>
                <a:gd name="connsiteY17" fmla="*/ 1975068 h 2089715"/>
                <a:gd name="connsiteX18" fmla="*/ 153190 w 2458979"/>
                <a:gd name="connsiteY18" fmla="*/ 1966938 h 2089715"/>
                <a:gd name="connsiteX19" fmla="*/ 158497 w 2458979"/>
                <a:gd name="connsiteY19" fmla="*/ 1981279 h 2089715"/>
                <a:gd name="connsiteX20" fmla="*/ 149125 w 2458979"/>
                <a:gd name="connsiteY20" fmla="*/ 2035141 h 2089715"/>
                <a:gd name="connsiteX21" fmla="*/ 259559 w 2458979"/>
                <a:gd name="connsiteY21" fmla="*/ 1851423 h 2089715"/>
                <a:gd name="connsiteX22" fmla="*/ 257978 w 2458979"/>
                <a:gd name="connsiteY22" fmla="*/ 1953275 h 2089715"/>
                <a:gd name="connsiteX23" fmla="*/ 285643 w 2458979"/>
                <a:gd name="connsiteY23" fmla="*/ 1891622 h 2089715"/>
                <a:gd name="connsiteX24" fmla="*/ 301677 w 2458979"/>
                <a:gd name="connsiteY24" fmla="*/ 1874684 h 2089715"/>
                <a:gd name="connsiteX25" fmla="*/ 305968 w 2458979"/>
                <a:gd name="connsiteY25" fmla="*/ 1898849 h 2089715"/>
                <a:gd name="connsiteX26" fmla="*/ 283384 w 2458979"/>
                <a:gd name="connsiteY26" fmla="*/ 2003298 h 2089715"/>
                <a:gd name="connsiteX27" fmla="*/ 350571 w 2458979"/>
                <a:gd name="connsiteY27" fmla="*/ 1884508 h 2089715"/>
                <a:gd name="connsiteX28" fmla="*/ 368976 w 2458979"/>
                <a:gd name="connsiteY28" fmla="*/ 1862037 h 2089715"/>
                <a:gd name="connsiteX29" fmla="*/ 371348 w 2458979"/>
                <a:gd name="connsiteY29" fmla="*/ 1892638 h 2089715"/>
                <a:gd name="connsiteX30" fmla="*/ 352152 w 2458979"/>
                <a:gd name="connsiteY30" fmla="*/ 1995507 h 2089715"/>
                <a:gd name="connsiteX31" fmla="*/ 405788 w 2458979"/>
                <a:gd name="connsiteY31" fmla="*/ 1868135 h 2089715"/>
                <a:gd name="connsiteX32" fmla="*/ 436276 w 2458979"/>
                <a:gd name="connsiteY32" fmla="*/ 1441078 h 2089715"/>
                <a:gd name="connsiteX33" fmla="*/ 422612 w 2458979"/>
                <a:gd name="connsiteY33" fmla="*/ 1452031 h 2089715"/>
                <a:gd name="connsiteX34" fmla="*/ 155109 w 2458979"/>
                <a:gd name="connsiteY34" fmla="*/ 1597695 h 2089715"/>
                <a:gd name="connsiteX35" fmla="*/ 133203 w 2458979"/>
                <a:gd name="connsiteY35" fmla="*/ 1593969 h 2089715"/>
                <a:gd name="connsiteX36" fmla="*/ 146527 w 2458979"/>
                <a:gd name="connsiteY36" fmla="*/ 1573983 h 2089715"/>
                <a:gd name="connsiteX37" fmla="*/ 185258 w 2458979"/>
                <a:gd name="connsiteY37" fmla="*/ 1534461 h 2089715"/>
                <a:gd name="connsiteX38" fmla="*/ 156013 w 2458979"/>
                <a:gd name="connsiteY38" fmla="*/ 1522492 h 2089715"/>
                <a:gd name="connsiteX39" fmla="*/ 177919 w 2458979"/>
                <a:gd name="connsiteY39" fmla="*/ 1499344 h 2089715"/>
                <a:gd name="connsiteX40" fmla="*/ 202761 w 2458979"/>
                <a:gd name="connsiteY40" fmla="*/ 1478002 h 2089715"/>
                <a:gd name="connsiteX41" fmla="*/ 176564 w 2458979"/>
                <a:gd name="connsiteY41" fmla="*/ 1463662 h 2089715"/>
                <a:gd name="connsiteX42" fmla="*/ 222183 w 2458979"/>
                <a:gd name="connsiteY42" fmla="*/ 1416462 h 2089715"/>
                <a:gd name="connsiteX43" fmla="*/ 196889 w 2458979"/>
                <a:gd name="connsiteY43" fmla="*/ 1399863 h 2089715"/>
                <a:gd name="connsiteX44" fmla="*/ 219360 w 2458979"/>
                <a:gd name="connsiteY44" fmla="*/ 1374569 h 2089715"/>
                <a:gd name="connsiteX45" fmla="*/ 221957 w 2458979"/>
                <a:gd name="connsiteY45" fmla="*/ 1333806 h 2089715"/>
                <a:gd name="connsiteX46" fmla="*/ 247138 w 2458979"/>
                <a:gd name="connsiteY46" fmla="*/ 1289429 h 2089715"/>
                <a:gd name="connsiteX47" fmla="*/ 247589 w 2458979"/>
                <a:gd name="connsiteY47" fmla="*/ 1259280 h 2089715"/>
                <a:gd name="connsiteX48" fmla="*/ 219021 w 2458979"/>
                <a:gd name="connsiteY48" fmla="*/ 1252956 h 2089715"/>
                <a:gd name="connsiteX49" fmla="*/ 221166 w 2458979"/>
                <a:gd name="connsiteY49" fmla="*/ 1245165 h 2089715"/>
                <a:gd name="connsiteX50" fmla="*/ 262382 w 2458979"/>
                <a:gd name="connsiteY50" fmla="*/ 1210499 h 2089715"/>
                <a:gd name="connsiteX51" fmla="*/ 274125 w 2458979"/>
                <a:gd name="connsiteY51" fmla="*/ 1173010 h 2089715"/>
                <a:gd name="connsiteX52" fmla="*/ 279997 w 2458979"/>
                <a:gd name="connsiteY52" fmla="*/ 1139360 h 2089715"/>
                <a:gd name="connsiteX53" fmla="*/ 306871 w 2458979"/>
                <a:gd name="connsiteY53" fmla="*/ 1072626 h 2089715"/>
                <a:gd name="connsiteX54" fmla="*/ 339166 w 2458979"/>
                <a:gd name="connsiteY54" fmla="*/ 999681 h 2089715"/>
                <a:gd name="connsiteX55" fmla="*/ 358023 w 2458979"/>
                <a:gd name="connsiteY55" fmla="*/ 972467 h 2089715"/>
                <a:gd name="connsiteX56" fmla="*/ 333972 w 2458979"/>
                <a:gd name="connsiteY56" fmla="*/ 964902 h 2089715"/>
                <a:gd name="connsiteX57" fmla="*/ 346506 w 2458979"/>
                <a:gd name="connsiteY57" fmla="*/ 942996 h 2089715"/>
                <a:gd name="connsiteX58" fmla="*/ 379139 w 2458979"/>
                <a:gd name="connsiteY58" fmla="*/ 874228 h 2089715"/>
                <a:gd name="connsiteX59" fmla="*/ 385914 w 2458979"/>
                <a:gd name="connsiteY59" fmla="*/ 863388 h 2089715"/>
                <a:gd name="connsiteX60" fmla="*/ 443615 w 2458979"/>
                <a:gd name="connsiteY60" fmla="*/ 732968 h 2089715"/>
                <a:gd name="connsiteX61" fmla="*/ 455810 w 2458979"/>
                <a:gd name="connsiteY61" fmla="*/ 711513 h 2089715"/>
                <a:gd name="connsiteX62" fmla="*/ 471393 w 2458979"/>
                <a:gd name="connsiteY62" fmla="*/ 733080 h 2089715"/>
                <a:gd name="connsiteX63" fmla="*/ 494767 w 2458979"/>
                <a:gd name="connsiteY63" fmla="*/ 820479 h 2089715"/>
                <a:gd name="connsiteX64" fmla="*/ 534627 w 2458979"/>
                <a:gd name="connsiteY64" fmla="*/ 834368 h 2089715"/>
                <a:gd name="connsiteX65" fmla="*/ 647546 w 2458979"/>
                <a:gd name="connsiteY65" fmla="*/ 758600 h 2089715"/>
                <a:gd name="connsiteX66" fmla="*/ 547500 w 2458979"/>
                <a:gd name="connsiteY66" fmla="*/ 776103 h 2089715"/>
                <a:gd name="connsiteX67" fmla="*/ 712248 w 2458979"/>
                <a:gd name="connsiteY67" fmla="*/ 635294 h 2089715"/>
                <a:gd name="connsiteX68" fmla="*/ 595716 w 2458979"/>
                <a:gd name="connsiteY68" fmla="*/ 658893 h 2089715"/>
                <a:gd name="connsiteX69" fmla="*/ 691019 w 2458979"/>
                <a:gd name="connsiteY69" fmla="*/ 581996 h 2089715"/>
                <a:gd name="connsiteX70" fmla="*/ 556082 w 2458979"/>
                <a:gd name="connsiteY70" fmla="*/ 623550 h 2089715"/>
                <a:gd name="connsiteX71" fmla="*/ 688987 w 2458979"/>
                <a:gd name="connsiteY71" fmla="*/ 539313 h 2089715"/>
                <a:gd name="connsiteX72" fmla="*/ 801114 w 2458979"/>
                <a:gd name="connsiteY72" fmla="*/ 418716 h 2089715"/>
                <a:gd name="connsiteX73" fmla="*/ 608589 w 2458979"/>
                <a:gd name="connsiteY73" fmla="*/ 499114 h 2089715"/>
                <a:gd name="connsiteX74" fmla="*/ 685373 w 2458979"/>
                <a:gd name="connsiteY74" fmla="*/ 449543 h 2089715"/>
                <a:gd name="connsiteX75" fmla="*/ 660531 w 2458979"/>
                <a:gd name="connsiteY75" fmla="*/ 439945 h 2089715"/>
                <a:gd name="connsiteX76" fmla="*/ 789823 w 2458979"/>
                <a:gd name="connsiteY76" fmla="*/ 327140 h 2089715"/>
                <a:gd name="connsiteX77" fmla="*/ 697455 w 2458979"/>
                <a:gd name="connsiteY77" fmla="*/ 348255 h 2089715"/>
                <a:gd name="connsiteX78" fmla="*/ 702876 w 2458979"/>
                <a:gd name="connsiteY78" fmla="*/ 337528 h 2089715"/>
                <a:gd name="connsiteX79" fmla="*/ 938875 w 2458979"/>
                <a:gd name="connsiteY79" fmla="*/ 33100 h 2089715"/>
                <a:gd name="connsiteX80" fmla="*/ 957958 w 2458979"/>
                <a:gd name="connsiteY80" fmla="*/ 15 h 2089715"/>
                <a:gd name="connsiteX81" fmla="*/ 979864 w 2458979"/>
                <a:gd name="connsiteY81" fmla="*/ 33552 h 2089715"/>
                <a:gd name="connsiteX82" fmla="*/ 1216541 w 2458979"/>
                <a:gd name="connsiteY82" fmla="*/ 337415 h 2089715"/>
                <a:gd name="connsiteX83" fmla="*/ 1221735 w 2458979"/>
                <a:gd name="connsiteY83" fmla="*/ 347239 h 2089715"/>
                <a:gd name="connsiteX84" fmla="*/ 1161662 w 2458979"/>
                <a:gd name="connsiteY84" fmla="*/ 340803 h 2089715"/>
                <a:gd name="connsiteX85" fmla="*/ 1279323 w 2458979"/>
                <a:gd name="connsiteY85" fmla="*/ 440848 h 2089715"/>
                <a:gd name="connsiteX86" fmla="*/ 1224219 w 2458979"/>
                <a:gd name="connsiteY86" fmla="*/ 441187 h 2089715"/>
                <a:gd name="connsiteX87" fmla="*/ 1310714 w 2458979"/>
                <a:gd name="connsiteY87" fmla="*/ 499114 h 2089715"/>
                <a:gd name="connsiteX88" fmla="*/ 1164147 w 2458979"/>
                <a:gd name="connsiteY88" fmla="*/ 450898 h 2089715"/>
                <a:gd name="connsiteX89" fmla="*/ 1384111 w 2458979"/>
                <a:gd name="connsiteY89" fmla="*/ 622195 h 2089715"/>
                <a:gd name="connsiteX90" fmla="*/ 1245899 w 2458979"/>
                <a:gd name="connsiteY90" fmla="*/ 580415 h 2089715"/>
                <a:gd name="connsiteX91" fmla="*/ 1344251 w 2458979"/>
                <a:gd name="connsiteY91" fmla="*/ 660022 h 2089715"/>
                <a:gd name="connsiteX92" fmla="*/ 1219251 w 2458979"/>
                <a:gd name="connsiteY92" fmla="*/ 628405 h 2089715"/>
                <a:gd name="connsiteX93" fmla="*/ 1374626 w 2458979"/>
                <a:gd name="connsiteY93" fmla="*/ 761988 h 2089715"/>
                <a:gd name="connsiteX94" fmla="*/ 1410421 w 2458979"/>
                <a:gd name="connsiteY94" fmla="*/ 752502 h 2089715"/>
                <a:gd name="connsiteX95" fmla="*/ 1466880 w 2458979"/>
                <a:gd name="connsiteY95" fmla="*/ 645343 h 2089715"/>
                <a:gd name="connsiteX96" fmla="*/ 1481447 w 2458979"/>
                <a:gd name="connsiteY96" fmla="*/ 628518 h 2089715"/>
                <a:gd name="connsiteX97" fmla="*/ 1497368 w 2458979"/>
                <a:gd name="connsiteY97" fmla="*/ 643424 h 2089715"/>
                <a:gd name="connsiteX98" fmla="*/ 1671375 w 2458979"/>
                <a:gd name="connsiteY98" fmla="*/ 874793 h 2089715"/>
                <a:gd name="connsiteX99" fmla="*/ 1677924 w 2458979"/>
                <a:gd name="connsiteY99" fmla="*/ 885520 h 2089715"/>
                <a:gd name="connsiteX100" fmla="*/ 1649582 w 2458979"/>
                <a:gd name="connsiteY100" fmla="*/ 882923 h 2089715"/>
                <a:gd name="connsiteX101" fmla="*/ 1660648 w 2458979"/>
                <a:gd name="connsiteY101" fmla="*/ 919734 h 2089715"/>
                <a:gd name="connsiteX102" fmla="*/ 1631628 w 2458979"/>
                <a:gd name="connsiteY102" fmla="*/ 913524 h 2089715"/>
                <a:gd name="connsiteX103" fmla="*/ 1661438 w 2458979"/>
                <a:gd name="connsiteY103" fmla="*/ 951577 h 2089715"/>
                <a:gd name="connsiteX104" fmla="*/ 1689668 w 2458979"/>
                <a:gd name="connsiteY104" fmla="*/ 932946 h 2089715"/>
                <a:gd name="connsiteX105" fmla="*/ 1713042 w 2458979"/>
                <a:gd name="connsiteY105" fmla="*/ 865308 h 2089715"/>
                <a:gd name="connsiteX106" fmla="*/ 1733367 w 2458979"/>
                <a:gd name="connsiteY106" fmla="*/ 836175 h 2089715"/>
                <a:gd name="connsiteX107" fmla="*/ 1705364 w 2458979"/>
                <a:gd name="connsiteY107" fmla="*/ 830981 h 2089715"/>
                <a:gd name="connsiteX108" fmla="*/ 1718010 w 2458979"/>
                <a:gd name="connsiteY108" fmla="*/ 805348 h 2089715"/>
                <a:gd name="connsiteX109" fmla="*/ 1765436 w 2458979"/>
                <a:gd name="connsiteY109" fmla="*/ 731839 h 2089715"/>
                <a:gd name="connsiteX110" fmla="*/ 1765775 w 2458979"/>
                <a:gd name="connsiteY110" fmla="*/ 715917 h 2089715"/>
                <a:gd name="connsiteX111" fmla="*/ 1760355 w 2458979"/>
                <a:gd name="connsiteY111" fmla="*/ 684300 h 2089715"/>
                <a:gd name="connsiteX112" fmla="*/ 1794117 w 2458979"/>
                <a:gd name="connsiteY112" fmla="*/ 626825 h 2089715"/>
                <a:gd name="connsiteX113" fmla="*/ 1856109 w 2458979"/>
                <a:gd name="connsiteY113" fmla="*/ 418490 h 2089715"/>
                <a:gd name="connsiteX114" fmla="*/ 1868869 w 2458979"/>
                <a:gd name="connsiteY114" fmla="*/ 394100 h 2089715"/>
                <a:gd name="connsiteX115" fmla="*/ 1885016 w 2458979"/>
                <a:gd name="connsiteY115" fmla="*/ 418716 h 2089715"/>
                <a:gd name="connsiteX116" fmla="*/ 1940685 w 2458979"/>
                <a:gd name="connsiteY116" fmla="*/ 585384 h 2089715"/>
                <a:gd name="connsiteX117" fmla="*/ 1942040 w 2458979"/>
                <a:gd name="connsiteY117" fmla="*/ 631115 h 2089715"/>
                <a:gd name="connsiteX118" fmla="*/ 1980319 w 2458979"/>
                <a:gd name="connsiteY118" fmla="*/ 690285 h 2089715"/>
                <a:gd name="connsiteX119" fmla="*/ 1980207 w 2458979"/>
                <a:gd name="connsiteY119" fmla="*/ 717498 h 2089715"/>
                <a:gd name="connsiteX120" fmla="*/ 1982126 w 2458979"/>
                <a:gd name="connsiteY120" fmla="*/ 741098 h 2089715"/>
                <a:gd name="connsiteX121" fmla="*/ 2027406 w 2458979"/>
                <a:gd name="connsiteY121" fmla="*/ 808058 h 2089715"/>
                <a:gd name="connsiteX122" fmla="*/ 2038585 w 2458979"/>
                <a:gd name="connsiteY122" fmla="*/ 830868 h 2089715"/>
                <a:gd name="connsiteX123" fmla="*/ 2011259 w 2458979"/>
                <a:gd name="connsiteY123" fmla="*/ 832900 h 2089715"/>
                <a:gd name="connsiteX124" fmla="*/ 1997596 w 2458979"/>
                <a:gd name="connsiteY124" fmla="*/ 832900 h 2089715"/>
                <a:gd name="connsiteX125" fmla="*/ 2058572 w 2458979"/>
                <a:gd name="connsiteY125" fmla="*/ 941640 h 2089715"/>
                <a:gd name="connsiteX126" fmla="*/ 2059814 w 2458979"/>
                <a:gd name="connsiteY126" fmla="*/ 964789 h 2089715"/>
                <a:gd name="connsiteX127" fmla="*/ 2048861 w 2458979"/>
                <a:gd name="connsiteY127" fmla="*/ 1010521 h 2089715"/>
                <a:gd name="connsiteX128" fmla="*/ 2084091 w 2458979"/>
                <a:gd name="connsiteY128" fmla="*/ 1051284 h 2089715"/>
                <a:gd name="connsiteX129" fmla="*/ 2097077 w 2458979"/>
                <a:gd name="connsiteY129" fmla="*/ 1074997 h 2089715"/>
                <a:gd name="connsiteX130" fmla="*/ 2071896 w 2458979"/>
                <a:gd name="connsiteY130" fmla="*/ 1076691 h 2089715"/>
                <a:gd name="connsiteX131" fmla="*/ 2054733 w 2458979"/>
                <a:gd name="connsiteY131" fmla="*/ 1074319 h 2089715"/>
                <a:gd name="connsiteX132" fmla="*/ 2125532 w 2458979"/>
                <a:gd name="connsiteY132" fmla="*/ 1202369 h 2089715"/>
                <a:gd name="connsiteX133" fmla="*/ 2116838 w 2458979"/>
                <a:gd name="connsiteY133" fmla="*/ 1219419 h 2089715"/>
                <a:gd name="connsiteX134" fmla="*/ 2079800 w 2458979"/>
                <a:gd name="connsiteY134" fmla="*/ 1215355 h 2089715"/>
                <a:gd name="connsiteX135" fmla="*/ 2135131 w 2458979"/>
                <a:gd name="connsiteY135" fmla="*/ 1254763 h 2089715"/>
                <a:gd name="connsiteX136" fmla="*/ 2101481 w 2458979"/>
                <a:gd name="connsiteY136" fmla="*/ 1274862 h 2089715"/>
                <a:gd name="connsiteX137" fmla="*/ 2127678 w 2458979"/>
                <a:gd name="connsiteY137" fmla="*/ 1308060 h 2089715"/>
                <a:gd name="connsiteX138" fmla="*/ 2151504 w 2458979"/>
                <a:gd name="connsiteY138" fmla="*/ 1344420 h 2089715"/>
                <a:gd name="connsiteX139" fmla="*/ 2104981 w 2458979"/>
                <a:gd name="connsiteY139" fmla="*/ 1347469 h 2089715"/>
                <a:gd name="connsiteX140" fmla="*/ 2152181 w 2458979"/>
                <a:gd name="connsiteY140" fmla="*/ 1396136 h 2089715"/>
                <a:gd name="connsiteX141" fmla="*/ 2165844 w 2458979"/>
                <a:gd name="connsiteY141" fmla="*/ 1417026 h 2089715"/>
                <a:gd name="connsiteX142" fmla="*/ 2137050 w 2458979"/>
                <a:gd name="connsiteY142" fmla="*/ 1424931 h 2089715"/>
                <a:gd name="connsiteX143" fmla="*/ 2177701 w 2458979"/>
                <a:gd name="connsiteY143" fmla="*/ 1472695 h 2089715"/>
                <a:gd name="connsiteX144" fmla="*/ 2194187 w 2458979"/>
                <a:gd name="connsiteY144" fmla="*/ 1501941 h 2089715"/>
                <a:gd name="connsiteX145" fmla="*/ 2162344 w 2458979"/>
                <a:gd name="connsiteY145" fmla="*/ 1503860 h 2089715"/>
                <a:gd name="connsiteX146" fmla="*/ 1941137 w 2458979"/>
                <a:gd name="connsiteY146" fmla="*/ 1373327 h 2089715"/>
                <a:gd name="connsiteX147" fmla="*/ 1893259 w 2458979"/>
                <a:gd name="connsiteY147" fmla="*/ 1303205 h 2089715"/>
                <a:gd name="connsiteX148" fmla="*/ 1900261 w 2458979"/>
                <a:gd name="connsiteY148" fmla="*/ 1447401 h 2089715"/>
                <a:gd name="connsiteX149" fmla="*/ 1912569 w 2458979"/>
                <a:gd name="connsiteY149" fmla="*/ 1628861 h 2089715"/>
                <a:gd name="connsiteX150" fmla="*/ 1918102 w 2458979"/>
                <a:gd name="connsiteY150" fmla="*/ 1650428 h 2089715"/>
                <a:gd name="connsiteX151" fmla="*/ 1943056 w 2458979"/>
                <a:gd name="connsiteY151" fmla="*/ 1640717 h 2089715"/>
                <a:gd name="connsiteX152" fmla="*/ 1927813 w 2458979"/>
                <a:gd name="connsiteY152" fmla="*/ 1628071 h 2089715"/>
                <a:gd name="connsiteX153" fmla="*/ 2007420 w 2458979"/>
                <a:gd name="connsiteY153" fmla="*/ 1511652 h 2089715"/>
                <a:gd name="connsiteX154" fmla="*/ 2024809 w 2458979"/>
                <a:gd name="connsiteY154" fmla="*/ 1515830 h 2089715"/>
                <a:gd name="connsiteX155" fmla="*/ 2089511 w 2458979"/>
                <a:gd name="connsiteY155" fmla="*/ 1608875 h 2089715"/>
                <a:gd name="connsiteX156" fmla="*/ 2090189 w 2458979"/>
                <a:gd name="connsiteY156" fmla="*/ 1636314 h 2089715"/>
                <a:gd name="connsiteX157" fmla="*/ 2091544 w 2458979"/>
                <a:gd name="connsiteY157" fmla="*/ 1641621 h 2089715"/>
                <a:gd name="connsiteX158" fmla="*/ 2146422 w 2458979"/>
                <a:gd name="connsiteY158" fmla="*/ 1730600 h 2089715"/>
                <a:gd name="connsiteX159" fmla="*/ 2163812 w 2458979"/>
                <a:gd name="connsiteY159" fmla="*/ 1768993 h 2089715"/>
                <a:gd name="connsiteX160" fmla="*/ 2136937 w 2458979"/>
                <a:gd name="connsiteY160" fmla="*/ 1772832 h 2089715"/>
                <a:gd name="connsiteX161" fmla="*/ 2193170 w 2458979"/>
                <a:gd name="connsiteY161" fmla="*/ 1820822 h 2089715"/>
                <a:gd name="connsiteX162" fmla="*/ 2116725 w 2458979"/>
                <a:gd name="connsiteY162" fmla="*/ 1799029 h 2089715"/>
                <a:gd name="connsiteX163" fmla="*/ 2169909 w 2458979"/>
                <a:gd name="connsiteY163" fmla="*/ 1847132 h 2089715"/>
                <a:gd name="connsiteX164" fmla="*/ 2179733 w 2458979"/>
                <a:gd name="connsiteY164" fmla="*/ 1876152 h 2089715"/>
                <a:gd name="connsiteX165" fmla="*/ 2142922 w 2458979"/>
                <a:gd name="connsiteY165" fmla="*/ 2020236 h 2089715"/>
                <a:gd name="connsiteX166" fmla="*/ 2179394 w 2458979"/>
                <a:gd name="connsiteY166" fmla="*/ 1965583 h 2089715"/>
                <a:gd name="connsiteX167" fmla="*/ 2195090 w 2458979"/>
                <a:gd name="connsiteY167" fmla="*/ 1990877 h 2089715"/>
                <a:gd name="connsiteX168" fmla="*/ 2256969 w 2458979"/>
                <a:gd name="connsiteY168" fmla="*/ 1875474 h 2089715"/>
                <a:gd name="connsiteX169" fmla="*/ 2272100 w 2458979"/>
                <a:gd name="connsiteY169" fmla="*/ 1862150 h 2089715"/>
                <a:gd name="connsiteX170" fmla="*/ 2276278 w 2458979"/>
                <a:gd name="connsiteY170" fmla="*/ 1880443 h 2089715"/>
                <a:gd name="connsiteX171" fmla="*/ 2263518 w 2458979"/>
                <a:gd name="connsiteY171" fmla="*/ 1979133 h 2089715"/>
                <a:gd name="connsiteX172" fmla="*/ 2334770 w 2458979"/>
                <a:gd name="connsiteY172" fmla="*/ 1860005 h 2089715"/>
                <a:gd name="connsiteX173" fmla="*/ 2323139 w 2458979"/>
                <a:gd name="connsiteY173" fmla="*/ 1984328 h 2089715"/>
                <a:gd name="connsiteX174" fmla="*/ 2345949 w 2458979"/>
                <a:gd name="connsiteY174" fmla="*/ 1947178 h 2089715"/>
                <a:gd name="connsiteX175" fmla="*/ 2361870 w 2458979"/>
                <a:gd name="connsiteY175" fmla="*/ 1932837 h 2089715"/>
                <a:gd name="connsiteX176" fmla="*/ 2366387 w 2458979"/>
                <a:gd name="connsiteY176" fmla="*/ 1956098 h 2089715"/>
                <a:gd name="connsiteX177" fmla="*/ 2358483 w 2458979"/>
                <a:gd name="connsiteY177" fmla="*/ 1999571 h 2089715"/>
                <a:gd name="connsiteX178" fmla="*/ 764303 w 2458979"/>
                <a:gd name="connsiteY178" fmla="*/ 1266845 h 2089715"/>
                <a:gd name="connsiteX179" fmla="*/ 839507 w 2458979"/>
                <a:gd name="connsiteY179" fmla="*/ 1377053 h 2089715"/>
                <a:gd name="connsiteX180" fmla="*/ 855541 w 2458979"/>
                <a:gd name="connsiteY180" fmla="*/ 1425608 h 2089715"/>
                <a:gd name="connsiteX181" fmla="*/ 864800 w 2458979"/>
                <a:gd name="connsiteY181" fmla="*/ 1469307 h 2089715"/>
                <a:gd name="connsiteX182" fmla="*/ 903757 w 2458979"/>
                <a:gd name="connsiteY182" fmla="*/ 1460952 h 2089715"/>
                <a:gd name="connsiteX183" fmla="*/ 891675 w 2458979"/>
                <a:gd name="connsiteY183" fmla="*/ 1446724 h 2089715"/>
                <a:gd name="connsiteX184" fmla="*/ 909290 w 2458979"/>
                <a:gd name="connsiteY184" fmla="*/ 1424366 h 2089715"/>
                <a:gd name="connsiteX185" fmla="*/ 911661 w 2458979"/>
                <a:gd name="connsiteY185" fmla="*/ 1353792 h 2089715"/>
                <a:gd name="connsiteX186" fmla="*/ 922389 w 2458979"/>
                <a:gd name="connsiteY186" fmla="*/ 1194126 h 2089715"/>
                <a:gd name="connsiteX187" fmla="*/ 922727 w 2458979"/>
                <a:gd name="connsiteY187" fmla="*/ 1030169 h 2089715"/>
                <a:gd name="connsiteX188" fmla="*/ 855880 w 2458979"/>
                <a:gd name="connsiteY188" fmla="*/ 1159686 h 2089715"/>
                <a:gd name="connsiteX189" fmla="*/ 764416 w 2458979"/>
                <a:gd name="connsiteY189" fmla="*/ 1267071 h 2089715"/>
                <a:gd name="connsiteX190" fmla="*/ 705021 w 2458979"/>
                <a:gd name="connsiteY190" fmla="*/ 1295639 h 2089715"/>
                <a:gd name="connsiteX191" fmla="*/ 781241 w 2458979"/>
                <a:gd name="connsiteY191" fmla="*/ 1195481 h 2089715"/>
                <a:gd name="connsiteX192" fmla="*/ 676340 w 2458979"/>
                <a:gd name="connsiteY192" fmla="*/ 1285251 h 2089715"/>
                <a:gd name="connsiteX193" fmla="*/ 692374 w 2458979"/>
                <a:gd name="connsiteY193" fmla="*/ 1334822 h 2089715"/>
                <a:gd name="connsiteX194" fmla="*/ 709199 w 2458979"/>
                <a:gd name="connsiteY194" fmla="*/ 1348598 h 2089715"/>
                <a:gd name="connsiteX195" fmla="*/ 725911 w 2458979"/>
                <a:gd name="connsiteY195" fmla="*/ 1333919 h 2089715"/>
                <a:gd name="connsiteX196" fmla="*/ 764077 w 2458979"/>
                <a:gd name="connsiteY196" fmla="*/ 1266845 h 2089715"/>
                <a:gd name="connsiteX197" fmla="*/ 483927 w 2458979"/>
                <a:gd name="connsiteY197" fmla="*/ 1439045 h 2089715"/>
                <a:gd name="connsiteX198" fmla="*/ 489799 w 2458979"/>
                <a:gd name="connsiteY198" fmla="*/ 1568788 h 2089715"/>
                <a:gd name="connsiteX199" fmla="*/ 511479 w 2458979"/>
                <a:gd name="connsiteY199" fmla="*/ 1857407 h 2089715"/>
                <a:gd name="connsiteX200" fmla="*/ 517577 w 2458979"/>
                <a:gd name="connsiteY200" fmla="*/ 1878072 h 2089715"/>
                <a:gd name="connsiteX201" fmla="*/ 534627 w 2458979"/>
                <a:gd name="connsiteY201" fmla="*/ 1905398 h 2089715"/>
                <a:gd name="connsiteX202" fmla="*/ 528417 w 2458979"/>
                <a:gd name="connsiteY202" fmla="*/ 1992909 h 2089715"/>
                <a:gd name="connsiteX203" fmla="*/ 569745 w 2458979"/>
                <a:gd name="connsiteY203" fmla="*/ 1967277 h 2089715"/>
                <a:gd name="connsiteX204" fmla="*/ 597297 w 2458979"/>
                <a:gd name="connsiteY204" fmla="*/ 1935095 h 2089715"/>
                <a:gd name="connsiteX205" fmla="*/ 598313 w 2458979"/>
                <a:gd name="connsiteY205" fmla="*/ 1980940 h 2089715"/>
                <a:gd name="connsiteX206" fmla="*/ 601249 w 2458979"/>
                <a:gd name="connsiteY206" fmla="*/ 1986360 h 2089715"/>
                <a:gd name="connsiteX207" fmla="*/ 656014 w 2458979"/>
                <a:gd name="connsiteY207" fmla="*/ 1882701 h 2089715"/>
                <a:gd name="connsiteX208" fmla="*/ 676566 w 2458979"/>
                <a:gd name="connsiteY208" fmla="*/ 1860569 h 2089715"/>
                <a:gd name="connsiteX209" fmla="*/ 681308 w 2458979"/>
                <a:gd name="connsiteY209" fmla="*/ 1889815 h 2089715"/>
                <a:gd name="connsiteX210" fmla="*/ 669113 w 2458979"/>
                <a:gd name="connsiteY210" fmla="*/ 1949097 h 2089715"/>
                <a:gd name="connsiteX211" fmla="*/ 652401 w 2458979"/>
                <a:gd name="connsiteY211" fmla="*/ 2005105 h 2089715"/>
                <a:gd name="connsiteX212" fmla="*/ 745784 w 2458979"/>
                <a:gd name="connsiteY212" fmla="*/ 1708694 h 2089715"/>
                <a:gd name="connsiteX213" fmla="*/ 698472 w 2458979"/>
                <a:gd name="connsiteY213" fmla="*/ 1793383 h 2089715"/>
                <a:gd name="connsiteX214" fmla="*/ 660192 w 2458979"/>
                <a:gd name="connsiteY214" fmla="*/ 1833469 h 2089715"/>
                <a:gd name="connsiteX215" fmla="*/ 628237 w 2458979"/>
                <a:gd name="connsiteY215" fmla="*/ 1856165 h 2089715"/>
                <a:gd name="connsiteX216" fmla="*/ 595603 w 2458979"/>
                <a:gd name="connsiteY216" fmla="*/ 1891735 h 2089715"/>
                <a:gd name="connsiteX217" fmla="*/ 577875 w 2458979"/>
                <a:gd name="connsiteY217" fmla="*/ 1819241 h 2089715"/>
                <a:gd name="connsiteX218" fmla="*/ 584198 w 2458979"/>
                <a:gd name="connsiteY218" fmla="*/ 1771138 h 2089715"/>
                <a:gd name="connsiteX219" fmla="*/ 596845 w 2458979"/>
                <a:gd name="connsiteY219" fmla="*/ 1730374 h 2089715"/>
                <a:gd name="connsiteX220" fmla="*/ 608250 w 2458979"/>
                <a:gd name="connsiteY220" fmla="*/ 1680126 h 2089715"/>
                <a:gd name="connsiteX221" fmla="*/ 626317 w 2458979"/>
                <a:gd name="connsiteY221" fmla="*/ 1638911 h 2089715"/>
                <a:gd name="connsiteX222" fmla="*/ 629930 w 2458979"/>
                <a:gd name="connsiteY222" fmla="*/ 1572628 h 2089715"/>
                <a:gd name="connsiteX223" fmla="*/ 617848 w 2458979"/>
                <a:gd name="connsiteY223" fmla="*/ 1556029 h 2089715"/>
                <a:gd name="connsiteX224" fmla="*/ 483927 w 2458979"/>
                <a:gd name="connsiteY224" fmla="*/ 1439158 h 2089715"/>
                <a:gd name="connsiteX225" fmla="*/ 1378127 w 2458979"/>
                <a:gd name="connsiteY225" fmla="*/ 1565740 h 2089715"/>
                <a:gd name="connsiteX226" fmla="*/ 1351930 w 2458979"/>
                <a:gd name="connsiteY226" fmla="*/ 1652461 h 2089715"/>
                <a:gd name="connsiteX227" fmla="*/ 1380950 w 2458979"/>
                <a:gd name="connsiteY227" fmla="*/ 1790560 h 2089715"/>
                <a:gd name="connsiteX228" fmla="*/ 1383434 w 2458979"/>
                <a:gd name="connsiteY228" fmla="*/ 1811563 h 2089715"/>
                <a:gd name="connsiteX229" fmla="*/ 1360963 w 2458979"/>
                <a:gd name="connsiteY229" fmla="*/ 1810208 h 2089715"/>
                <a:gd name="connsiteX230" fmla="*/ 1286550 w 2458979"/>
                <a:gd name="connsiteY230" fmla="*/ 1755668 h 2089715"/>
                <a:gd name="connsiteX231" fmla="*/ 1297616 w 2458979"/>
                <a:gd name="connsiteY231" fmla="*/ 1929111 h 2089715"/>
                <a:gd name="connsiteX232" fmla="*/ 1322232 w 2458979"/>
                <a:gd name="connsiteY232" fmla="*/ 1889476 h 2089715"/>
                <a:gd name="connsiteX233" fmla="*/ 1364576 w 2458979"/>
                <a:gd name="connsiteY233" fmla="*/ 1858198 h 2089715"/>
                <a:gd name="connsiteX234" fmla="*/ 1375529 w 2458979"/>
                <a:gd name="connsiteY234" fmla="*/ 1895574 h 2089715"/>
                <a:gd name="connsiteX235" fmla="*/ 1399807 w 2458979"/>
                <a:gd name="connsiteY235" fmla="*/ 1872538 h 2089715"/>
                <a:gd name="connsiteX236" fmla="*/ 1394387 w 2458979"/>
                <a:gd name="connsiteY236" fmla="*/ 1969761 h 2089715"/>
                <a:gd name="connsiteX237" fmla="*/ 1444635 w 2458979"/>
                <a:gd name="connsiteY237" fmla="*/ 1813708 h 2089715"/>
                <a:gd name="connsiteX238" fmla="*/ 1422391 w 2458979"/>
                <a:gd name="connsiteY238" fmla="*/ 1780171 h 2089715"/>
                <a:gd name="connsiteX239" fmla="*/ 1422052 w 2458979"/>
                <a:gd name="connsiteY239" fmla="*/ 1714227 h 2089715"/>
                <a:gd name="connsiteX240" fmla="*/ 1450620 w 2458979"/>
                <a:gd name="connsiteY240" fmla="*/ 1654606 h 2089715"/>
                <a:gd name="connsiteX241" fmla="*/ 1451749 w 2458979"/>
                <a:gd name="connsiteY241" fmla="*/ 1496182 h 2089715"/>
                <a:gd name="connsiteX242" fmla="*/ 1445991 w 2458979"/>
                <a:gd name="connsiteY242" fmla="*/ 1473034 h 2089715"/>
                <a:gd name="connsiteX243" fmla="*/ 1383208 w 2458979"/>
                <a:gd name="connsiteY243" fmla="*/ 1603341 h 2089715"/>
                <a:gd name="connsiteX244" fmla="*/ 1378014 w 2458979"/>
                <a:gd name="connsiteY244" fmla="*/ 1565852 h 2089715"/>
                <a:gd name="connsiteX245" fmla="*/ 1073022 w 2458979"/>
                <a:gd name="connsiteY245" fmla="*/ 1583694 h 2089715"/>
                <a:gd name="connsiteX246" fmla="*/ 1092895 w 2458979"/>
                <a:gd name="connsiteY246" fmla="*/ 1916803 h 2089715"/>
                <a:gd name="connsiteX247" fmla="*/ 1074715 w 2458979"/>
                <a:gd name="connsiteY247" fmla="*/ 1957905 h 2089715"/>
                <a:gd name="connsiteX248" fmla="*/ 1066021 w 2458979"/>
                <a:gd name="connsiteY248" fmla="*/ 1983763 h 2089715"/>
                <a:gd name="connsiteX249" fmla="*/ 1091653 w 2458979"/>
                <a:gd name="connsiteY249" fmla="*/ 1967729 h 2089715"/>
                <a:gd name="connsiteX250" fmla="*/ 1108591 w 2458979"/>
                <a:gd name="connsiteY250" fmla="*/ 1966599 h 2089715"/>
                <a:gd name="connsiteX251" fmla="*/ 1159178 w 2458979"/>
                <a:gd name="connsiteY251" fmla="*/ 1879765 h 2089715"/>
                <a:gd name="connsiteX252" fmla="*/ 1174196 w 2458979"/>
                <a:gd name="connsiteY252" fmla="*/ 1860795 h 2089715"/>
                <a:gd name="connsiteX253" fmla="*/ 1178713 w 2458979"/>
                <a:gd name="connsiteY253" fmla="*/ 1886541 h 2089715"/>
                <a:gd name="connsiteX254" fmla="*/ 1181762 w 2458979"/>
                <a:gd name="connsiteY254" fmla="*/ 1911382 h 2089715"/>
                <a:gd name="connsiteX255" fmla="*/ 1196215 w 2458979"/>
                <a:gd name="connsiteY255" fmla="*/ 1880556 h 2089715"/>
                <a:gd name="connsiteX256" fmla="*/ 1236414 w 2458979"/>
                <a:gd name="connsiteY256" fmla="*/ 1863166 h 2089715"/>
                <a:gd name="connsiteX257" fmla="*/ 1241608 w 2458979"/>
                <a:gd name="connsiteY257" fmla="*/ 1896026 h 2089715"/>
                <a:gd name="connsiteX258" fmla="*/ 1233478 w 2458979"/>
                <a:gd name="connsiteY258" fmla="*/ 1948871 h 2089715"/>
                <a:gd name="connsiteX259" fmla="*/ 1261821 w 2458979"/>
                <a:gd name="connsiteY259" fmla="*/ 1755894 h 2089715"/>
                <a:gd name="connsiteX260" fmla="*/ 1157484 w 2458979"/>
                <a:gd name="connsiteY260" fmla="*/ 1821613 h 2089715"/>
                <a:gd name="connsiteX261" fmla="*/ 1190118 w 2458979"/>
                <a:gd name="connsiteY261" fmla="*/ 1706662 h 2089715"/>
                <a:gd name="connsiteX262" fmla="*/ 1138514 w 2458979"/>
                <a:gd name="connsiteY262" fmla="*/ 1735117 h 2089715"/>
                <a:gd name="connsiteX263" fmla="*/ 1107800 w 2458979"/>
                <a:gd name="connsiteY263" fmla="*/ 1673238 h 2089715"/>
                <a:gd name="connsiteX264" fmla="*/ 1072909 w 2458979"/>
                <a:gd name="connsiteY264" fmla="*/ 1583807 h 2089715"/>
                <a:gd name="connsiteX265" fmla="*/ 1656809 w 2458979"/>
                <a:gd name="connsiteY265" fmla="*/ 1683852 h 2089715"/>
                <a:gd name="connsiteX266" fmla="*/ 1611980 w 2458979"/>
                <a:gd name="connsiteY266" fmla="*/ 1738053 h 2089715"/>
                <a:gd name="connsiteX267" fmla="*/ 1586912 w 2458979"/>
                <a:gd name="connsiteY267" fmla="*/ 1753974 h 2089715"/>
                <a:gd name="connsiteX268" fmla="*/ 1529550 w 2458979"/>
                <a:gd name="connsiteY268" fmla="*/ 1829855 h 2089715"/>
                <a:gd name="connsiteX269" fmla="*/ 1538132 w 2458979"/>
                <a:gd name="connsiteY269" fmla="*/ 1879427 h 2089715"/>
                <a:gd name="connsiteX270" fmla="*/ 1547165 w 2458979"/>
                <a:gd name="connsiteY270" fmla="*/ 1928433 h 2089715"/>
                <a:gd name="connsiteX271" fmla="*/ 1582960 w 2458979"/>
                <a:gd name="connsiteY271" fmla="*/ 1885524 h 2089715"/>
                <a:gd name="connsiteX272" fmla="*/ 1586912 w 2458979"/>
                <a:gd name="connsiteY272" fmla="*/ 1876265 h 2089715"/>
                <a:gd name="connsiteX273" fmla="*/ 1613448 w 2458979"/>
                <a:gd name="connsiteY273" fmla="*/ 1857859 h 2089715"/>
                <a:gd name="connsiteX274" fmla="*/ 1630950 w 2458979"/>
                <a:gd name="connsiteY274" fmla="*/ 1889589 h 2089715"/>
                <a:gd name="connsiteX275" fmla="*/ 1622933 w 2458979"/>
                <a:gd name="connsiteY275" fmla="*/ 1942661 h 2089715"/>
                <a:gd name="connsiteX276" fmla="*/ 1635241 w 2458979"/>
                <a:gd name="connsiteY276" fmla="*/ 1963550 h 2089715"/>
                <a:gd name="connsiteX277" fmla="*/ 1645291 w 2458979"/>
                <a:gd name="connsiteY277" fmla="*/ 1946613 h 2089715"/>
                <a:gd name="connsiteX278" fmla="*/ 1656696 w 2458979"/>
                <a:gd name="connsiteY278" fmla="*/ 1683852 h 2089715"/>
                <a:gd name="connsiteX279" fmla="*/ 1765210 w 2458979"/>
                <a:gd name="connsiteY279" fmla="*/ 1975181 h 2089715"/>
                <a:gd name="connsiteX280" fmla="*/ 1769275 w 2458979"/>
                <a:gd name="connsiteY280" fmla="*/ 1977553 h 2089715"/>
                <a:gd name="connsiteX281" fmla="*/ 1805522 w 2458979"/>
                <a:gd name="connsiteY281" fmla="*/ 1922335 h 2089715"/>
                <a:gd name="connsiteX282" fmla="*/ 1819750 w 2458979"/>
                <a:gd name="connsiteY282" fmla="*/ 1787060 h 2089715"/>
                <a:gd name="connsiteX283" fmla="*/ 1804732 w 2458979"/>
                <a:gd name="connsiteY283" fmla="*/ 1778365 h 2089715"/>
                <a:gd name="connsiteX284" fmla="*/ 1801005 w 2458979"/>
                <a:gd name="connsiteY284" fmla="*/ 1795528 h 2089715"/>
                <a:gd name="connsiteX285" fmla="*/ 1807668 w 2458979"/>
                <a:gd name="connsiteY285" fmla="*/ 1824435 h 2089715"/>
                <a:gd name="connsiteX286" fmla="*/ 1699492 w 2458979"/>
                <a:gd name="connsiteY286" fmla="*/ 1683288 h 2089715"/>
                <a:gd name="connsiteX287" fmla="*/ 1716655 w 2458979"/>
                <a:gd name="connsiteY287" fmla="*/ 1951920 h 2089715"/>
                <a:gd name="connsiteX288" fmla="*/ 1750531 w 2458979"/>
                <a:gd name="connsiteY288" fmla="*/ 1884734 h 2089715"/>
                <a:gd name="connsiteX289" fmla="*/ 1773114 w 2458979"/>
                <a:gd name="connsiteY289" fmla="*/ 1870619 h 2089715"/>
                <a:gd name="connsiteX290" fmla="*/ 1781019 w 2458979"/>
                <a:gd name="connsiteY290" fmla="*/ 1893315 h 2089715"/>
                <a:gd name="connsiteX291" fmla="*/ 1765097 w 2458979"/>
                <a:gd name="connsiteY291" fmla="*/ 1975294 h 2089715"/>
                <a:gd name="connsiteX292" fmla="*/ 2035198 w 2458979"/>
                <a:gd name="connsiteY292" fmla="*/ 1953953 h 2089715"/>
                <a:gd name="connsiteX293" fmla="*/ 2041295 w 2458979"/>
                <a:gd name="connsiteY293" fmla="*/ 1956888 h 2089715"/>
                <a:gd name="connsiteX294" fmla="*/ 2071445 w 2458979"/>
                <a:gd name="connsiteY294" fmla="*/ 1894219 h 2089715"/>
                <a:gd name="connsiteX295" fmla="*/ 2088721 w 2458979"/>
                <a:gd name="connsiteY295" fmla="*/ 1874684 h 2089715"/>
                <a:gd name="connsiteX296" fmla="*/ 2092447 w 2458979"/>
                <a:gd name="connsiteY296" fmla="*/ 1902123 h 2089715"/>
                <a:gd name="connsiteX297" fmla="*/ 2064444 w 2458979"/>
                <a:gd name="connsiteY297" fmla="*/ 2018993 h 2089715"/>
                <a:gd name="connsiteX298" fmla="*/ 2119548 w 2458979"/>
                <a:gd name="connsiteY298" fmla="*/ 1947855 h 2089715"/>
                <a:gd name="connsiteX299" fmla="*/ 2153197 w 2458979"/>
                <a:gd name="connsiteY299" fmla="*/ 1878410 h 2089715"/>
                <a:gd name="connsiteX300" fmla="*/ 2149697 w 2458979"/>
                <a:gd name="connsiteY300" fmla="*/ 1857407 h 2089715"/>
                <a:gd name="connsiteX301" fmla="*/ 2125984 w 2458979"/>
                <a:gd name="connsiteY301" fmla="*/ 1849729 h 2089715"/>
                <a:gd name="connsiteX302" fmla="*/ 2091092 w 2458979"/>
                <a:gd name="connsiteY302" fmla="*/ 1849729 h 2089715"/>
                <a:gd name="connsiteX303" fmla="*/ 2025826 w 2458979"/>
                <a:gd name="connsiteY303" fmla="*/ 1800497 h 2089715"/>
                <a:gd name="connsiteX304" fmla="*/ 2035198 w 2458979"/>
                <a:gd name="connsiteY304" fmla="*/ 1953953 h 2089715"/>
                <a:gd name="connsiteX305" fmla="*/ 849331 w 2458979"/>
                <a:gd name="connsiteY305" fmla="*/ 1950339 h 2089715"/>
                <a:gd name="connsiteX306" fmla="*/ 859380 w 2458979"/>
                <a:gd name="connsiteY306" fmla="*/ 1943112 h 2089715"/>
                <a:gd name="connsiteX307" fmla="*/ 830925 w 2458979"/>
                <a:gd name="connsiteY307" fmla="*/ 1797448 h 2089715"/>
                <a:gd name="connsiteX308" fmla="*/ 789371 w 2458979"/>
                <a:gd name="connsiteY308" fmla="*/ 1729584 h 2089715"/>
                <a:gd name="connsiteX309" fmla="*/ 785193 w 2458979"/>
                <a:gd name="connsiteY309" fmla="*/ 1814273 h 2089715"/>
                <a:gd name="connsiteX310" fmla="*/ 807777 w 2458979"/>
                <a:gd name="connsiteY310" fmla="*/ 1888460 h 2089715"/>
                <a:gd name="connsiteX311" fmla="*/ 831941 w 2458979"/>
                <a:gd name="connsiteY311" fmla="*/ 1861021 h 2089715"/>
                <a:gd name="connsiteX312" fmla="*/ 844362 w 2458979"/>
                <a:gd name="connsiteY312" fmla="*/ 1898058 h 2089715"/>
                <a:gd name="connsiteX313" fmla="*/ 849218 w 2458979"/>
                <a:gd name="connsiteY313" fmla="*/ 1950226 h 2089715"/>
                <a:gd name="connsiteX314" fmla="*/ 1945992 w 2458979"/>
                <a:gd name="connsiteY314" fmla="*/ 1976085 h 2089715"/>
                <a:gd name="connsiteX315" fmla="*/ 1999516 w 2458979"/>
                <a:gd name="connsiteY315" fmla="*/ 1797787 h 2089715"/>
                <a:gd name="connsiteX316" fmla="*/ 1939782 w 2458979"/>
                <a:gd name="connsiteY316" fmla="*/ 1848035 h 2089715"/>
                <a:gd name="connsiteX317" fmla="*/ 1931426 w 2458979"/>
                <a:gd name="connsiteY317" fmla="*/ 1867570 h 2089715"/>
                <a:gd name="connsiteX318" fmla="*/ 1945992 w 2458979"/>
                <a:gd name="connsiteY318" fmla="*/ 1976198 h 2089715"/>
                <a:gd name="connsiteX319" fmla="*/ 1767469 w 2458979"/>
                <a:gd name="connsiteY319" fmla="*/ 1437803 h 2089715"/>
                <a:gd name="connsiteX320" fmla="*/ 1818508 w 2458979"/>
                <a:gd name="connsiteY320" fmla="*/ 1478567 h 2089715"/>
                <a:gd name="connsiteX321" fmla="*/ 1840414 w 2458979"/>
                <a:gd name="connsiteY321" fmla="*/ 1470211 h 2089715"/>
                <a:gd name="connsiteX322" fmla="*/ 1848883 w 2458979"/>
                <a:gd name="connsiteY322" fmla="*/ 1307383 h 2089715"/>
                <a:gd name="connsiteX323" fmla="*/ 1790165 w 2458979"/>
                <a:gd name="connsiteY323" fmla="*/ 1386313 h 2089715"/>
                <a:gd name="connsiteX324" fmla="*/ 1791746 w 2458979"/>
                <a:gd name="connsiteY324" fmla="*/ 1417478 h 2089715"/>
                <a:gd name="connsiteX325" fmla="*/ 1826525 w 2458979"/>
                <a:gd name="connsiteY325" fmla="*/ 1462645 h 2089715"/>
                <a:gd name="connsiteX326" fmla="*/ 1767469 w 2458979"/>
                <a:gd name="connsiteY326" fmla="*/ 1437691 h 2089715"/>
                <a:gd name="connsiteX327" fmla="*/ 996915 w 2458979"/>
                <a:gd name="connsiteY327" fmla="*/ 1222242 h 2089715"/>
                <a:gd name="connsiteX328" fmla="*/ 996915 w 2458979"/>
                <a:gd name="connsiteY328" fmla="*/ 1041234 h 2089715"/>
                <a:gd name="connsiteX329" fmla="*/ 996915 w 2458979"/>
                <a:gd name="connsiteY329" fmla="*/ 1222242 h 2089715"/>
                <a:gd name="connsiteX330" fmla="*/ 1242399 w 2458979"/>
                <a:gd name="connsiteY330" fmla="*/ 1299478 h 2089715"/>
                <a:gd name="connsiteX331" fmla="*/ 1199377 w 2458979"/>
                <a:gd name="connsiteY331" fmla="*/ 1292364 h 2089715"/>
                <a:gd name="connsiteX332" fmla="*/ 1149467 w 2458979"/>
                <a:gd name="connsiteY332" fmla="*/ 1289316 h 2089715"/>
                <a:gd name="connsiteX333" fmla="*/ 1191021 w 2458979"/>
                <a:gd name="connsiteY333" fmla="*/ 1342049 h 2089715"/>
                <a:gd name="connsiteX334" fmla="*/ 1152177 w 2458979"/>
                <a:gd name="connsiteY334" fmla="*/ 1334257 h 2089715"/>
                <a:gd name="connsiteX335" fmla="*/ 1243302 w 2458979"/>
                <a:gd name="connsiteY335" fmla="*/ 1363729 h 2089715"/>
                <a:gd name="connsiteX336" fmla="*/ 1211008 w 2458979"/>
                <a:gd name="connsiteY336" fmla="*/ 1351195 h 2089715"/>
                <a:gd name="connsiteX337" fmla="*/ 1242399 w 2458979"/>
                <a:gd name="connsiteY337" fmla="*/ 1299478 h 2089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Lst>
              <a:rect l="l" t="t" r="r" b="b"/>
              <a:pathLst>
                <a:path w="2458979" h="2089715">
                  <a:moveTo>
                    <a:pt x="2358144" y="1999346"/>
                  </a:moveTo>
                  <a:cubicBezTo>
                    <a:pt x="2385470" y="1962083"/>
                    <a:pt x="2400714" y="1927530"/>
                    <a:pt x="2416297" y="1893090"/>
                  </a:cubicBezTo>
                  <a:cubicBezTo>
                    <a:pt x="2419571" y="1885750"/>
                    <a:pt x="2420023" y="1871296"/>
                    <a:pt x="2431428" y="1874458"/>
                  </a:cubicBezTo>
                  <a:cubicBezTo>
                    <a:pt x="2444188" y="1877959"/>
                    <a:pt x="2438316" y="1891848"/>
                    <a:pt x="2437074" y="1900768"/>
                  </a:cubicBezTo>
                  <a:cubicBezTo>
                    <a:pt x="2431428" y="1940741"/>
                    <a:pt x="2419684" y="1979246"/>
                    <a:pt x="2405682" y="2022494"/>
                  </a:cubicBezTo>
                  <a:cubicBezTo>
                    <a:pt x="2427137" y="2007137"/>
                    <a:pt x="2431202" y="1981956"/>
                    <a:pt x="2458980" y="1966825"/>
                  </a:cubicBezTo>
                  <a:cubicBezTo>
                    <a:pt x="2448930" y="2012670"/>
                    <a:pt x="2434703" y="2047336"/>
                    <a:pt x="2413925" y="2078840"/>
                  </a:cubicBezTo>
                  <a:cubicBezTo>
                    <a:pt x="2404102" y="2093633"/>
                    <a:pt x="2385244" y="2089003"/>
                    <a:pt x="2369887" y="2089116"/>
                  </a:cubicBezTo>
                  <a:cubicBezTo>
                    <a:pt x="2192380" y="2089342"/>
                    <a:pt x="2014872" y="2089455"/>
                    <a:pt x="1837365" y="2089342"/>
                  </a:cubicBezTo>
                  <a:cubicBezTo>
                    <a:pt x="1447458" y="2089003"/>
                    <a:pt x="1057552" y="2088438"/>
                    <a:pt x="667645" y="2088212"/>
                  </a:cubicBezTo>
                  <a:cubicBezTo>
                    <a:pt x="456488" y="2088212"/>
                    <a:pt x="245331" y="2088551"/>
                    <a:pt x="34174" y="2088777"/>
                  </a:cubicBezTo>
                  <a:cubicBezTo>
                    <a:pt x="23108" y="2088777"/>
                    <a:pt x="8541" y="2092051"/>
                    <a:pt x="2331" y="2082905"/>
                  </a:cubicBezTo>
                  <a:cubicBezTo>
                    <a:pt x="-5799" y="2070823"/>
                    <a:pt x="9445" y="2063371"/>
                    <a:pt x="15881" y="2055692"/>
                  </a:cubicBezTo>
                  <a:cubicBezTo>
                    <a:pt x="61387" y="2002056"/>
                    <a:pt x="95827" y="1941870"/>
                    <a:pt x="124057" y="1877733"/>
                  </a:cubicBezTo>
                  <a:cubicBezTo>
                    <a:pt x="126993" y="1871070"/>
                    <a:pt x="127896" y="1859327"/>
                    <a:pt x="137381" y="1860908"/>
                  </a:cubicBezTo>
                  <a:cubicBezTo>
                    <a:pt x="150028" y="1863053"/>
                    <a:pt x="145285" y="1875361"/>
                    <a:pt x="144156" y="1883266"/>
                  </a:cubicBezTo>
                  <a:cubicBezTo>
                    <a:pt x="138059" y="1929788"/>
                    <a:pt x="124847" y="1974504"/>
                    <a:pt x="112539" y="2020348"/>
                  </a:cubicBezTo>
                  <a:cubicBezTo>
                    <a:pt x="121798" y="2005217"/>
                    <a:pt x="131058" y="1990086"/>
                    <a:pt x="140430" y="1975068"/>
                  </a:cubicBezTo>
                  <a:cubicBezTo>
                    <a:pt x="143366" y="1970439"/>
                    <a:pt x="146302" y="1964454"/>
                    <a:pt x="153190" y="1966938"/>
                  </a:cubicBezTo>
                  <a:cubicBezTo>
                    <a:pt x="159852" y="1969309"/>
                    <a:pt x="159287" y="1976085"/>
                    <a:pt x="158497" y="1981279"/>
                  </a:cubicBezTo>
                  <a:cubicBezTo>
                    <a:pt x="156125" y="1997765"/>
                    <a:pt x="152851" y="2014251"/>
                    <a:pt x="149125" y="2035141"/>
                  </a:cubicBezTo>
                  <a:cubicBezTo>
                    <a:pt x="200389" y="1983198"/>
                    <a:pt x="228393" y="1920755"/>
                    <a:pt x="259559" y="1851423"/>
                  </a:cubicBezTo>
                  <a:cubicBezTo>
                    <a:pt x="274690" y="1889589"/>
                    <a:pt x="255945" y="1916577"/>
                    <a:pt x="257978" y="1953275"/>
                  </a:cubicBezTo>
                  <a:cubicBezTo>
                    <a:pt x="269382" y="1927756"/>
                    <a:pt x="276948" y="1909463"/>
                    <a:pt x="285643" y="1891622"/>
                  </a:cubicBezTo>
                  <a:cubicBezTo>
                    <a:pt x="289143" y="1884508"/>
                    <a:pt x="289369" y="1870167"/>
                    <a:pt x="301677" y="1874684"/>
                  </a:cubicBezTo>
                  <a:cubicBezTo>
                    <a:pt x="311614" y="1878297"/>
                    <a:pt x="307549" y="1890718"/>
                    <a:pt x="305968" y="1898849"/>
                  </a:cubicBezTo>
                  <a:cubicBezTo>
                    <a:pt x="299419" y="1931708"/>
                    <a:pt x="291966" y="1964454"/>
                    <a:pt x="283384" y="2003298"/>
                  </a:cubicBezTo>
                  <a:cubicBezTo>
                    <a:pt x="313985" y="1964115"/>
                    <a:pt x="330584" y="1923352"/>
                    <a:pt x="350571" y="1884508"/>
                  </a:cubicBezTo>
                  <a:cubicBezTo>
                    <a:pt x="355087" y="1875700"/>
                    <a:pt x="354297" y="1856843"/>
                    <a:pt x="368976" y="1862037"/>
                  </a:cubicBezTo>
                  <a:cubicBezTo>
                    <a:pt x="380494" y="1866215"/>
                    <a:pt x="373380" y="1882024"/>
                    <a:pt x="371348" y="1892638"/>
                  </a:cubicBezTo>
                  <a:cubicBezTo>
                    <a:pt x="364685" y="1926739"/>
                    <a:pt x="357459" y="1960728"/>
                    <a:pt x="352152" y="1995507"/>
                  </a:cubicBezTo>
                  <a:cubicBezTo>
                    <a:pt x="376768" y="1956098"/>
                    <a:pt x="402852" y="1918835"/>
                    <a:pt x="405788" y="1868135"/>
                  </a:cubicBezTo>
                  <a:cubicBezTo>
                    <a:pt x="413918" y="1725858"/>
                    <a:pt x="425774" y="1583807"/>
                    <a:pt x="436276" y="1441078"/>
                  </a:cubicBezTo>
                  <a:cubicBezTo>
                    <a:pt x="426452" y="1438932"/>
                    <a:pt x="425774" y="1447740"/>
                    <a:pt x="422612" y="1452031"/>
                  </a:cubicBezTo>
                  <a:cubicBezTo>
                    <a:pt x="356104" y="1542366"/>
                    <a:pt x="262494" y="1582564"/>
                    <a:pt x="155109" y="1597695"/>
                  </a:cubicBezTo>
                  <a:cubicBezTo>
                    <a:pt x="147544" y="1598712"/>
                    <a:pt x="136929" y="1601535"/>
                    <a:pt x="133203" y="1593969"/>
                  </a:cubicBezTo>
                  <a:cubicBezTo>
                    <a:pt x="127557" y="1582903"/>
                    <a:pt x="140656" y="1579742"/>
                    <a:pt x="146527" y="1573983"/>
                  </a:cubicBezTo>
                  <a:cubicBezTo>
                    <a:pt x="159852" y="1560997"/>
                    <a:pt x="176112" y="1550721"/>
                    <a:pt x="185258" y="1534461"/>
                  </a:cubicBezTo>
                  <a:cubicBezTo>
                    <a:pt x="176564" y="1522718"/>
                    <a:pt x="157932" y="1537962"/>
                    <a:pt x="156013" y="1522492"/>
                  </a:cubicBezTo>
                  <a:cubicBezTo>
                    <a:pt x="154545" y="1510636"/>
                    <a:pt x="170127" y="1506796"/>
                    <a:pt x="177919" y="1499344"/>
                  </a:cubicBezTo>
                  <a:cubicBezTo>
                    <a:pt x="185936" y="1491778"/>
                    <a:pt x="194631" y="1485003"/>
                    <a:pt x="202761" y="1478002"/>
                  </a:cubicBezTo>
                  <a:cubicBezTo>
                    <a:pt x="196550" y="1465807"/>
                    <a:pt x="181306" y="1477325"/>
                    <a:pt x="176564" y="1463662"/>
                  </a:cubicBezTo>
                  <a:cubicBezTo>
                    <a:pt x="186388" y="1443675"/>
                    <a:pt x="211117" y="1436448"/>
                    <a:pt x="222183" y="1416462"/>
                  </a:cubicBezTo>
                  <a:cubicBezTo>
                    <a:pt x="219247" y="1401670"/>
                    <a:pt x="193163" y="1418720"/>
                    <a:pt x="196889" y="1399863"/>
                  </a:cubicBezTo>
                  <a:cubicBezTo>
                    <a:pt x="198696" y="1390603"/>
                    <a:pt x="211117" y="1383490"/>
                    <a:pt x="219360" y="1374569"/>
                  </a:cubicBezTo>
                  <a:cubicBezTo>
                    <a:pt x="175434" y="1358648"/>
                    <a:pt x="228393" y="1345323"/>
                    <a:pt x="221957" y="1333806"/>
                  </a:cubicBezTo>
                  <a:cubicBezTo>
                    <a:pt x="203551" y="1300382"/>
                    <a:pt x="245783" y="1308286"/>
                    <a:pt x="247138" y="1289429"/>
                  </a:cubicBezTo>
                  <a:cubicBezTo>
                    <a:pt x="235921" y="1281446"/>
                    <a:pt x="236072" y="1271396"/>
                    <a:pt x="247589" y="1259280"/>
                  </a:cubicBezTo>
                  <a:cubicBezTo>
                    <a:pt x="239685" y="1250811"/>
                    <a:pt x="228054" y="1260748"/>
                    <a:pt x="219021" y="1252956"/>
                  </a:cubicBezTo>
                  <a:cubicBezTo>
                    <a:pt x="219586" y="1250698"/>
                    <a:pt x="219360" y="1246858"/>
                    <a:pt x="221166" y="1245165"/>
                  </a:cubicBezTo>
                  <a:cubicBezTo>
                    <a:pt x="234604" y="1233195"/>
                    <a:pt x="247363" y="1220097"/>
                    <a:pt x="262382" y="1210499"/>
                  </a:cubicBezTo>
                  <a:cubicBezTo>
                    <a:pt x="278642" y="1200110"/>
                    <a:pt x="276158" y="1174365"/>
                    <a:pt x="274125" y="1173010"/>
                  </a:cubicBezTo>
                  <a:cubicBezTo>
                    <a:pt x="249396" y="1155959"/>
                    <a:pt x="270286" y="1144216"/>
                    <a:pt x="279997" y="1139360"/>
                  </a:cubicBezTo>
                  <a:cubicBezTo>
                    <a:pt x="309694" y="1124681"/>
                    <a:pt x="300774" y="1094193"/>
                    <a:pt x="306871" y="1072626"/>
                  </a:cubicBezTo>
                  <a:cubicBezTo>
                    <a:pt x="316582" y="1038298"/>
                    <a:pt x="311162" y="1036831"/>
                    <a:pt x="339166" y="999681"/>
                  </a:cubicBezTo>
                  <a:cubicBezTo>
                    <a:pt x="345828" y="990873"/>
                    <a:pt x="351813" y="981501"/>
                    <a:pt x="358023" y="972467"/>
                  </a:cubicBezTo>
                  <a:cubicBezTo>
                    <a:pt x="351022" y="962530"/>
                    <a:pt x="337698" y="976081"/>
                    <a:pt x="333972" y="964902"/>
                  </a:cubicBezTo>
                  <a:cubicBezTo>
                    <a:pt x="330471" y="954626"/>
                    <a:pt x="341763" y="950109"/>
                    <a:pt x="346506" y="942996"/>
                  </a:cubicBezTo>
                  <a:cubicBezTo>
                    <a:pt x="360846" y="921880"/>
                    <a:pt x="393592" y="909459"/>
                    <a:pt x="379139" y="874228"/>
                  </a:cubicBezTo>
                  <a:cubicBezTo>
                    <a:pt x="378236" y="871857"/>
                    <a:pt x="382865" y="866550"/>
                    <a:pt x="385914" y="863388"/>
                  </a:cubicBezTo>
                  <a:cubicBezTo>
                    <a:pt x="420806" y="826803"/>
                    <a:pt x="435711" y="781522"/>
                    <a:pt x="443615" y="732968"/>
                  </a:cubicBezTo>
                  <a:cubicBezTo>
                    <a:pt x="444970" y="724725"/>
                    <a:pt x="444180" y="712530"/>
                    <a:pt x="455810" y="711513"/>
                  </a:cubicBezTo>
                  <a:cubicBezTo>
                    <a:pt x="470377" y="710158"/>
                    <a:pt x="469248" y="723934"/>
                    <a:pt x="471393" y="733080"/>
                  </a:cubicBezTo>
                  <a:cubicBezTo>
                    <a:pt x="478507" y="762327"/>
                    <a:pt x="479749" y="793040"/>
                    <a:pt x="494767" y="820479"/>
                  </a:cubicBezTo>
                  <a:cubicBezTo>
                    <a:pt x="504365" y="837982"/>
                    <a:pt x="514302" y="845660"/>
                    <a:pt x="534627" y="834368"/>
                  </a:cubicBezTo>
                  <a:cubicBezTo>
                    <a:pt x="572342" y="813479"/>
                    <a:pt x="611186" y="794508"/>
                    <a:pt x="647546" y="758600"/>
                  </a:cubicBezTo>
                  <a:cubicBezTo>
                    <a:pt x="609718" y="765601"/>
                    <a:pt x="581940" y="782539"/>
                    <a:pt x="547500" y="776103"/>
                  </a:cubicBezTo>
                  <a:cubicBezTo>
                    <a:pt x="604975" y="736129"/>
                    <a:pt x="658837" y="692882"/>
                    <a:pt x="712248" y="635294"/>
                  </a:cubicBezTo>
                  <a:cubicBezTo>
                    <a:pt x="668887" y="640488"/>
                    <a:pt x="639528" y="664765"/>
                    <a:pt x="595716" y="658893"/>
                  </a:cubicBezTo>
                  <a:cubicBezTo>
                    <a:pt x="628462" y="630551"/>
                    <a:pt x="662677" y="613726"/>
                    <a:pt x="691019" y="581996"/>
                  </a:cubicBezTo>
                  <a:cubicBezTo>
                    <a:pt x="643255" y="598482"/>
                    <a:pt x="603169" y="621179"/>
                    <a:pt x="556082" y="623550"/>
                  </a:cubicBezTo>
                  <a:cubicBezTo>
                    <a:pt x="596507" y="588884"/>
                    <a:pt x="648449" y="573075"/>
                    <a:pt x="688987" y="539313"/>
                  </a:cubicBezTo>
                  <a:cubicBezTo>
                    <a:pt x="729298" y="505663"/>
                    <a:pt x="767691" y="470207"/>
                    <a:pt x="801114" y="418716"/>
                  </a:cubicBezTo>
                  <a:cubicBezTo>
                    <a:pt x="735622" y="456092"/>
                    <a:pt x="677695" y="491435"/>
                    <a:pt x="608589" y="499114"/>
                  </a:cubicBezTo>
                  <a:cubicBezTo>
                    <a:pt x="628124" y="472691"/>
                    <a:pt x="662564" y="470320"/>
                    <a:pt x="685373" y="449543"/>
                  </a:cubicBezTo>
                  <a:cubicBezTo>
                    <a:pt x="678937" y="441300"/>
                    <a:pt x="667080" y="453608"/>
                    <a:pt x="660531" y="439945"/>
                  </a:cubicBezTo>
                  <a:cubicBezTo>
                    <a:pt x="705247" y="408441"/>
                    <a:pt x="749962" y="375694"/>
                    <a:pt x="789823" y="327140"/>
                  </a:cubicBezTo>
                  <a:cubicBezTo>
                    <a:pt x="754028" y="329624"/>
                    <a:pt x="729750" y="353901"/>
                    <a:pt x="697455" y="348255"/>
                  </a:cubicBezTo>
                  <a:cubicBezTo>
                    <a:pt x="699940" y="343061"/>
                    <a:pt x="700617" y="338996"/>
                    <a:pt x="702876" y="337528"/>
                  </a:cubicBezTo>
                  <a:cubicBezTo>
                    <a:pt x="817375" y="263792"/>
                    <a:pt x="885126" y="153923"/>
                    <a:pt x="938875" y="33100"/>
                  </a:cubicBezTo>
                  <a:cubicBezTo>
                    <a:pt x="944182" y="21131"/>
                    <a:pt x="946214" y="467"/>
                    <a:pt x="957958" y="15"/>
                  </a:cubicBezTo>
                  <a:cubicBezTo>
                    <a:pt x="974557" y="-662"/>
                    <a:pt x="974331" y="21131"/>
                    <a:pt x="979864" y="33552"/>
                  </a:cubicBezTo>
                  <a:cubicBezTo>
                    <a:pt x="1033726" y="154487"/>
                    <a:pt x="1102042" y="263792"/>
                    <a:pt x="1216541" y="337415"/>
                  </a:cubicBezTo>
                  <a:cubicBezTo>
                    <a:pt x="1218799" y="338883"/>
                    <a:pt x="1219477" y="342835"/>
                    <a:pt x="1221735" y="347239"/>
                  </a:cubicBezTo>
                  <a:cubicBezTo>
                    <a:pt x="1201184" y="353449"/>
                    <a:pt x="1184246" y="338544"/>
                    <a:pt x="1161662" y="340803"/>
                  </a:cubicBezTo>
                  <a:cubicBezTo>
                    <a:pt x="1193844" y="383712"/>
                    <a:pt x="1235850" y="410812"/>
                    <a:pt x="1279323" y="440848"/>
                  </a:cubicBezTo>
                  <a:cubicBezTo>
                    <a:pt x="1260127" y="454173"/>
                    <a:pt x="1243415" y="436896"/>
                    <a:pt x="1224219" y="441187"/>
                  </a:cubicBezTo>
                  <a:cubicBezTo>
                    <a:pt x="1249964" y="468287"/>
                    <a:pt x="1287905" y="471788"/>
                    <a:pt x="1310714" y="499114"/>
                  </a:cubicBezTo>
                  <a:cubicBezTo>
                    <a:pt x="1257530" y="496404"/>
                    <a:pt x="1213040" y="468287"/>
                    <a:pt x="1164147" y="450898"/>
                  </a:cubicBezTo>
                  <a:cubicBezTo>
                    <a:pt x="1218686" y="531409"/>
                    <a:pt x="1300778" y="576576"/>
                    <a:pt x="1384111" y="622195"/>
                  </a:cubicBezTo>
                  <a:cubicBezTo>
                    <a:pt x="1336573" y="621743"/>
                    <a:pt x="1296374" y="600740"/>
                    <a:pt x="1245899" y="580415"/>
                  </a:cubicBezTo>
                  <a:cubicBezTo>
                    <a:pt x="1274694" y="616323"/>
                    <a:pt x="1310489" y="630212"/>
                    <a:pt x="1344251" y="660022"/>
                  </a:cubicBezTo>
                  <a:cubicBezTo>
                    <a:pt x="1296035" y="662055"/>
                    <a:pt x="1261934" y="642520"/>
                    <a:pt x="1219251" y="628405"/>
                  </a:cubicBezTo>
                  <a:cubicBezTo>
                    <a:pt x="1268031" y="684300"/>
                    <a:pt x="1318844" y="725967"/>
                    <a:pt x="1374626" y="761988"/>
                  </a:cubicBezTo>
                  <a:cubicBezTo>
                    <a:pt x="1390435" y="772263"/>
                    <a:pt x="1400371" y="767746"/>
                    <a:pt x="1410421" y="752502"/>
                  </a:cubicBezTo>
                  <a:cubicBezTo>
                    <a:pt x="1432779" y="718514"/>
                    <a:pt x="1451975" y="683171"/>
                    <a:pt x="1466880" y="645343"/>
                  </a:cubicBezTo>
                  <a:cubicBezTo>
                    <a:pt x="1469703" y="638229"/>
                    <a:pt x="1471849" y="629196"/>
                    <a:pt x="1481447" y="628518"/>
                  </a:cubicBezTo>
                  <a:cubicBezTo>
                    <a:pt x="1491045" y="627841"/>
                    <a:pt x="1494432" y="636084"/>
                    <a:pt x="1497368" y="643424"/>
                  </a:cubicBezTo>
                  <a:cubicBezTo>
                    <a:pt x="1533954" y="736694"/>
                    <a:pt x="1591655" y="814043"/>
                    <a:pt x="1671375" y="874793"/>
                  </a:cubicBezTo>
                  <a:cubicBezTo>
                    <a:pt x="1674424" y="877164"/>
                    <a:pt x="1675779" y="881794"/>
                    <a:pt x="1677924" y="885520"/>
                  </a:cubicBezTo>
                  <a:cubicBezTo>
                    <a:pt x="1666407" y="893763"/>
                    <a:pt x="1659406" y="876712"/>
                    <a:pt x="1649582" y="882923"/>
                  </a:cubicBezTo>
                  <a:cubicBezTo>
                    <a:pt x="1646646" y="897264"/>
                    <a:pt x="1664374" y="905507"/>
                    <a:pt x="1660648" y="919734"/>
                  </a:cubicBezTo>
                  <a:cubicBezTo>
                    <a:pt x="1648792" y="925832"/>
                    <a:pt x="1645630" y="905281"/>
                    <a:pt x="1631628" y="913524"/>
                  </a:cubicBezTo>
                  <a:cubicBezTo>
                    <a:pt x="1632418" y="932720"/>
                    <a:pt x="1643936" y="945367"/>
                    <a:pt x="1661438" y="951577"/>
                  </a:cubicBezTo>
                  <a:cubicBezTo>
                    <a:pt x="1676795" y="957111"/>
                    <a:pt x="1683458" y="942770"/>
                    <a:pt x="1689668" y="932946"/>
                  </a:cubicBezTo>
                  <a:cubicBezTo>
                    <a:pt x="1702541" y="912733"/>
                    <a:pt x="1732464" y="898506"/>
                    <a:pt x="1713042" y="865308"/>
                  </a:cubicBezTo>
                  <a:cubicBezTo>
                    <a:pt x="1710558" y="861130"/>
                    <a:pt x="1726028" y="846450"/>
                    <a:pt x="1733367" y="836175"/>
                  </a:cubicBezTo>
                  <a:cubicBezTo>
                    <a:pt x="1723769" y="831206"/>
                    <a:pt x="1710445" y="842611"/>
                    <a:pt x="1705364" y="830981"/>
                  </a:cubicBezTo>
                  <a:cubicBezTo>
                    <a:pt x="1700734" y="820366"/>
                    <a:pt x="1712816" y="813479"/>
                    <a:pt x="1718010" y="805348"/>
                  </a:cubicBezTo>
                  <a:cubicBezTo>
                    <a:pt x="1733819" y="780845"/>
                    <a:pt x="1750079" y="756568"/>
                    <a:pt x="1765436" y="731839"/>
                  </a:cubicBezTo>
                  <a:cubicBezTo>
                    <a:pt x="1768146" y="727435"/>
                    <a:pt x="1775825" y="717046"/>
                    <a:pt x="1765775" y="715917"/>
                  </a:cubicBezTo>
                  <a:cubicBezTo>
                    <a:pt x="1724334" y="711400"/>
                    <a:pt x="1755048" y="694350"/>
                    <a:pt x="1760355" y="684300"/>
                  </a:cubicBezTo>
                  <a:cubicBezTo>
                    <a:pt x="1770743" y="664539"/>
                    <a:pt x="1791633" y="647037"/>
                    <a:pt x="1794117" y="626825"/>
                  </a:cubicBezTo>
                  <a:cubicBezTo>
                    <a:pt x="1803151" y="553541"/>
                    <a:pt x="1861078" y="495388"/>
                    <a:pt x="1856109" y="418490"/>
                  </a:cubicBezTo>
                  <a:cubicBezTo>
                    <a:pt x="1855545" y="409005"/>
                    <a:pt x="1856900" y="395004"/>
                    <a:pt x="1868869" y="394100"/>
                  </a:cubicBezTo>
                  <a:cubicBezTo>
                    <a:pt x="1884226" y="392971"/>
                    <a:pt x="1884113" y="407989"/>
                    <a:pt x="1885016" y="418716"/>
                  </a:cubicBezTo>
                  <a:cubicBezTo>
                    <a:pt x="1890550" y="478676"/>
                    <a:pt x="1900938" y="537280"/>
                    <a:pt x="1940685" y="585384"/>
                  </a:cubicBezTo>
                  <a:cubicBezTo>
                    <a:pt x="1954010" y="601531"/>
                    <a:pt x="1927248" y="614404"/>
                    <a:pt x="1942040" y="631115"/>
                  </a:cubicBezTo>
                  <a:cubicBezTo>
                    <a:pt x="1957397" y="648505"/>
                    <a:pt x="1967560" y="670524"/>
                    <a:pt x="1980319" y="690285"/>
                  </a:cubicBezTo>
                  <a:cubicBezTo>
                    <a:pt x="1986304" y="699544"/>
                    <a:pt x="1996015" y="707335"/>
                    <a:pt x="1980207" y="717498"/>
                  </a:cubicBezTo>
                  <a:cubicBezTo>
                    <a:pt x="1969592" y="724273"/>
                    <a:pt x="1977497" y="733984"/>
                    <a:pt x="1982126" y="741098"/>
                  </a:cubicBezTo>
                  <a:cubicBezTo>
                    <a:pt x="1996806" y="763682"/>
                    <a:pt x="2012388" y="785700"/>
                    <a:pt x="2027406" y="808058"/>
                  </a:cubicBezTo>
                  <a:cubicBezTo>
                    <a:pt x="2032262" y="815285"/>
                    <a:pt x="2043328" y="822060"/>
                    <a:pt x="2038585" y="830868"/>
                  </a:cubicBezTo>
                  <a:cubicBezTo>
                    <a:pt x="2032375" y="842386"/>
                    <a:pt x="2020744" y="834029"/>
                    <a:pt x="2011259" y="832900"/>
                  </a:cubicBezTo>
                  <a:cubicBezTo>
                    <a:pt x="2008097" y="832562"/>
                    <a:pt x="2004823" y="832900"/>
                    <a:pt x="1997596" y="832900"/>
                  </a:cubicBezTo>
                  <a:cubicBezTo>
                    <a:pt x="2022325" y="868695"/>
                    <a:pt x="2027068" y="912056"/>
                    <a:pt x="2058572" y="941640"/>
                  </a:cubicBezTo>
                  <a:cubicBezTo>
                    <a:pt x="2063653" y="946383"/>
                    <a:pt x="2077542" y="955981"/>
                    <a:pt x="2059814" y="964789"/>
                  </a:cubicBezTo>
                  <a:cubicBezTo>
                    <a:pt x="2044570" y="972354"/>
                    <a:pt x="2038247" y="996745"/>
                    <a:pt x="2048861" y="1010521"/>
                  </a:cubicBezTo>
                  <a:cubicBezTo>
                    <a:pt x="2059814" y="1024748"/>
                    <a:pt x="2072800" y="1037395"/>
                    <a:pt x="2084091" y="1051284"/>
                  </a:cubicBezTo>
                  <a:cubicBezTo>
                    <a:pt x="2089963" y="1058398"/>
                    <a:pt x="2104304" y="1063254"/>
                    <a:pt x="2097077" y="1074997"/>
                  </a:cubicBezTo>
                  <a:cubicBezTo>
                    <a:pt x="2091883" y="1083466"/>
                    <a:pt x="2080591" y="1077933"/>
                    <a:pt x="2071896" y="1076691"/>
                  </a:cubicBezTo>
                  <a:cubicBezTo>
                    <a:pt x="2066589" y="1075900"/>
                    <a:pt x="2061395" y="1075223"/>
                    <a:pt x="2054733" y="1074319"/>
                  </a:cubicBezTo>
                  <a:cubicBezTo>
                    <a:pt x="2075848" y="1120277"/>
                    <a:pt x="2096174" y="1163864"/>
                    <a:pt x="2125532" y="1202369"/>
                  </a:cubicBezTo>
                  <a:cubicBezTo>
                    <a:pt x="2133663" y="1212983"/>
                    <a:pt x="2129372" y="1219307"/>
                    <a:pt x="2116838" y="1219419"/>
                  </a:cubicBezTo>
                  <a:cubicBezTo>
                    <a:pt x="2108143" y="1219419"/>
                    <a:pt x="2099448" y="1217613"/>
                    <a:pt x="2079800" y="1215355"/>
                  </a:cubicBezTo>
                  <a:cubicBezTo>
                    <a:pt x="2103400" y="1232179"/>
                    <a:pt x="2119209" y="1243471"/>
                    <a:pt x="2135131" y="1254763"/>
                  </a:cubicBezTo>
                  <a:cubicBezTo>
                    <a:pt x="2123952" y="1277347"/>
                    <a:pt x="2108369" y="1263570"/>
                    <a:pt x="2101481" y="1274862"/>
                  </a:cubicBezTo>
                  <a:cubicBezTo>
                    <a:pt x="2109950" y="1285477"/>
                    <a:pt x="2119209" y="1296430"/>
                    <a:pt x="2127678" y="1308060"/>
                  </a:cubicBezTo>
                  <a:cubicBezTo>
                    <a:pt x="2136485" y="1320143"/>
                    <a:pt x="2159408" y="1328160"/>
                    <a:pt x="2151504" y="1344420"/>
                  </a:cubicBezTo>
                  <a:cubicBezTo>
                    <a:pt x="2144954" y="1357744"/>
                    <a:pt x="2124742" y="1344307"/>
                    <a:pt x="2104981" y="1347469"/>
                  </a:cubicBezTo>
                  <a:cubicBezTo>
                    <a:pt x="2122258" y="1365197"/>
                    <a:pt x="2137389" y="1380441"/>
                    <a:pt x="2152181" y="1396136"/>
                  </a:cubicBezTo>
                  <a:cubicBezTo>
                    <a:pt x="2157940" y="1402347"/>
                    <a:pt x="2170022" y="1406751"/>
                    <a:pt x="2165844" y="1417026"/>
                  </a:cubicBezTo>
                  <a:cubicBezTo>
                    <a:pt x="2161779" y="1427302"/>
                    <a:pt x="2149245" y="1418607"/>
                    <a:pt x="2137050" y="1424931"/>
                  </a:cubicBezTo>
                  <a:cubicBezTo>
                    <a:pt x="2151165" y="1441304"/>
                    <a:pt x="2165280" y="1456322"/>
                    <a:pt x="2177701" y="1472695"/>
                  </a:cubicBezTo>
                  <a:cubicBezTo>
                    <a:pt x="2184589" y="1481729"/>
                    <a:pt x="2202204" y="1488616"/>
                    <a:pt x="2194187" y="1501941"/>
                  </a:cubicBezTo>
                  <a:cubicBezTo>
                    <a:pt x="2188654" y="1511087"/>
                    <a:pt x="2172958" y="1505893"/>
                    <a:pt x="2162344" y="1503860"/>
                  </a:cubicBezTo>
                  <a:cubicBezTo>
                    <a:pt x="2072687" y="1487488"/>
                    <a:pt x="1997822" y="1445256"/>
                    <a:pt x="1941137" y="1373327"/>
                  </a:cubicBezTo>
                  <a:cubicBezTo>
                    <a:pt x="1924651" y="1352437"/>
                    <a:pt x="1910988" y="1329402"/>
                    <a:pt x="1893259" y="1303205"/>
                  </a:cubicBezTo>
                  <a:cubicBezTo>
                    <a:pt x="1895631" y="1354357"/>
                    <a:pt x="1897438" y="1400879"/>
                    <a:pt x="1900261" y="1447401"/>
                  </a:cubicBezTo>
                  <a:cubicBezTo>
                    <a:pt x="1903874" y="1507926"/>
                    <a:pt x="1908278" y="1568337"/>
                    <a:pt x="1912569" y="1628861"/>
                  </a:cubicBezTo>
                  <a:cubicBezTo>
                    <a:pt x="1913133" y="1636426"/>
                    <a:pt x="1910084" y="1646589"/>
                    <a:pt x="1918102" y="1650428"/>
                  </a:cubicBezTo>
                  <a:cubicBezTo>
                    <a:pt x="1929506" y="1655961"/>
                    <a:pt x="1935717" y="1645347"/>
                    <a:pt x="1943056" y="1640717"/>
                  </a:cubicBezTo>
                  <a:cubicBezTo>
                    <a:pt x="1941024" y="1629877"/>
                    <a:pt x="1917876" y="1644556"/>
                    <a:pt x="1927813" y="1628071"/>
                  </a:cubicBezTo>
                  <a:cubicBezTo>
                    <a:pt x="1951864" y="1587759"/>
                    <a:pt x="1984723" y="1553319"/>
                    <a:pt x="2007420" y="1511652"/>
                  </a:cubicBezTo>
                  <a:cubicBezTo>
                    <a:pt x="2013405" y="1500586"/>
                    <a:pt x="2022099" y="1508377"/>
                    <a:pt x="2024809" y="1515830"/>
                  </a:cubicBezTo>
                  <a:cubicBezTo>
                    <a:pt x="2038247" y="1552641"/>
                    <a:pt x="2074042" y="1573757"/>
                    <a:pt x="2089511" y="1608875"/>
                  </a:cubicBezTo>
                  <a:cubicBezTo>
                    <a:pt x="2093238" y="1617343"/>
                    <a:pt x="2115709" y="1626603"/>
                    <a:pt x="2090189" y="1636314"/>
                  </a:cubicBezTo>
                  <a:cubicBezTo>
                    <a:pt x="2089963" y="1636314"/>
                    <a:pt x="2090641" y="1641395"/>
                    <a:pt x="2091544" y="1641621"/>
                  </a:cubicBezTo>
                  <a:cubicBezTo>
                    <a:pt x="2138066" y="1653929"/>
                    <a:pt x="2106901" y="1714114"/>
                    <a:pt x="2146422" y="1730600"/>
                  </a:cubicBezTo>
                  <a:cubicBezTo>
                    <a:pt x="2134905" y="1750700"/>
                    <a:pt x="2148342" y="1760975"/>
                    <a:pt x="2163812" y="1768993"/>
                  </a:cubicBezTo>
                  <a:cubicBezTo>
                    <a:pt x="2154778" y="1782994"/>
                    <a:pt x="2144277" y="1767186"/>
                    <a:pt x="2136937" y="1772832"/>
                  </a:cubicBezTo>
                  <a:cubicBezTo>
                    <a:pt x="2146422" y="1796770"/>
                    <a:pt x="2172958" y="1801061"/>
                    <a:pt x="2193170" y="1820822"/>
                  </a:cubicBezTo>
                  <a:cubicBezTo>
                    <a:pt x="2160537" y="1824661"/>
                    <a:pt x="2141002" y="1803319"/>
                    <a:pt x="2116725" y="1799029"/>
                  </a:cubicBezTo>
                  <a:cubicBezTo>
                    <a:pt x="2125645" y="1822177"/>
                    <a:pt x="2125420" y="1822516"/>
                    <a:pt x="2169909" y="1847132"/>
                  </a:cubicBezTo>
                  <a:cubicBezTo>
                    <a:pt x="2183346" y="1854584"/>
                    <a:pt x="2185944" y="1857859"/>
                    <a:pt x="2179733" y="1876152"/>
                  </a:cubicBezTo>
                  <a:cubicBezTo>
                    <a:pt x="2163925" y="1922448"/>
                    <a:pt x="2158730" y="1972245"/>
                    <a:pt x="2142922" y="2020236"/>
                  </a:cubicBezTo>
                  <a:cubicBezTo>
                    <a:pt x="2155343" y="2001604"/>
                    <a:pt x="2167764" y="1983085"/>
                    <a:pt x="2179394" y="1965583"/>
                  </a:cubicBezTo>
                  <a:cubicBezTo>
                    <a:pt x="2195880" y="1969309"/>
                    <a:pt x="2184476" y="1984779"/>
                    <a:pt x="2195090" y="1990877"/>
                  </a:cubicBezTo>
                  <a:cubicBezTo>
                    <a:pt x="2220835" y="1954969"/>
                    <a:pt x="2238451" y="1914996"/>
                    <a:pt x="2256969" y="1875474"/>
                  </a:cubicBezTo>
                  <a:cubicBezTo>
                    <a:pt x="2260018" y="1869038"/>
                    <a:pt x="2261147" y="1857633"/>
                    <a:pt x="2272100" y="1862150"/>
                  </a:cubicBezTo>
                  <a:cubicBezTo>
                    <a:pt x="2278988" y="1864973"/>
                    <a:pt x="2277069" y="1873893"/>
                    <a:pt x="2276278" y="1880443"/>
                  </a:cubicBezTo>
                  <a:cubicBezTo>
                    <a:pt x="2272326" y="1912512"/>
                    <a:pt x="2268035" y="1944580"/>
                    <a:pt x="2263518" y="1979133"/>
                  </a:cubicBezTo>
                  <a:cubicBezTo>
                    <a:pt x="2299878" y="1948081"/>
                    <a:pt x="2306766" y="1902349"/>
                    <a:pt x="2334770" y="1860005"/>
                  </a:cubicBezTo>
                  <a:cubicBezTo>
                    <a:pt x="2343239" y="1908108"/>
                    <a:pt x="2325172" y="1944242"/>
                    <a:pt x="2323139" y="1984328"/>
                  </a:cubicBezTo>
                  <a:cubicBezTo>
                    <a:pt x="2330705" y="1971907"/>
                    <a:pt x="2338157" y="1959486"/>
                    <a:pt x="2345949" y="1947178"/>
                  </a:cubicBezTo>
                  <a:cubicBezTo>
                    <a:pt x="2350014" y="1940854"/>
                    <a:pt x="2352837" y="1930014"/>
                    <a:pt x="2361870" y="1932837"/>
                  </a:cubicBezTo>
                  <a:cubicBezTo>
                    <a:pt x="2373840" y="1936676"/>
                    <a:pt x="2367629" y="1947742"/>
                    <a:pt x="2366387" y="1956098"/>
                  </a:cubicBezTo>
                  <a:cubicBezTo>
                    <a:pt x="2364580" y="1967954"/>
                    <a:pt x="2362096" y="1979811"/>
                    <a:pt x="2358483" y="1999571"/>
                  </a:cubicBezTo>
                  <a:close/>
                  <a:moveTo>
                    <a:pt x="764303" y="1266845"/>
                  </a:moveTo>
                  <a:cubicBezTo>
                    <a:pt x="787113" y="1305237"/>
                    <a:pt x="804728" y="1347243"/>
                    <a:pt x="839507" y="1377053"/>
                  </a:cubicBezTo>
                  <a:cubicBezTo>
                    <a:pt x="855202" y="1390490"/>
                    <a:pt x="864687" y="1402234"/>
                    <a:pt x="855541" y="1425608"/>
                  </a:cubicBezTo>
                  <a:cubicBezTo>
                    <a:pt x="850573" y="1438255"/>
                    <a:pt x="849895" y="1458241"/>
                    <a:pt x="864800" y="1469307"/>
                  </a:cubicBezTo>
                  <a:cubicBezTo>
                    <a:pt x="879367" y="1480148"/>
                    <a:pt x="890546" y="1469759"/>
                    <a:pt x="903757" y="1460952"/>
                  </a:cubicBezTo>
                  <a:cubicBezTo>
                    <a:pt x="895062" y="1456886"/>
                    <a:pt x="875866" y="1463549"/>
                    <a:pt x="891675" y="1446724"/>
                  </a:cubicBezTo>
                  <a:cubicBezTo>
                    <a:pt x="898450" y="1439497"/>
                    <a:pt x="913242" y="1433851"/>
                    <a:pt x="909290" y="1424366"/>
                  </a:cubicBezTo>
                  <a:cubicBezTo>
                    <a:pt x="899127" y="1399411"/>
                    <a:pt x="907370" y="1378408"/>
                    <a:pt x="911661" y="1353792"/>
                  </a:cubicBezTo>
                  <a:cubicBezTo>
                    <a:pt x="920921" y="1301511"/>
                    <a:pt x="920808" y="1247423"/>
                    <a:pt x="922389" y="1194126"/>
                  </a:cubicBezTo>
                  <a:cubicBezTo>
                    <a:pt x="923857" y="1142296"/>
                    <a:pt x="922727" y="1090467"/>
                    <a:pt x="922727" y="1030169"/>
                  </a:cubicBezTo>
                  <a:cubicBezTo>
                    <a:pt x="902176" y="1080530"/>
                    <a:pt x="880835" y="1121068"/>
                    <a:pt x="855880" y="1159686"/>
                  </a:cubicBezTo>
                  <a:cubicBezTo>
                    <a:pt x="830134" y="1199546"/>
                    <a:pt x="796824" y="1232857"/>
                    <a:pt x="764416" y="1267071"/>
                  </a:cubicBezTo>
                  <a:cubicBezTo>
                    <a:pt x="744881" y="1271926"/>
                    <a:pt x="732460" y="1292139"/>
                    <a:pt x="705021" y="1295639"/>
                  </a:cubicBezTo>
                  <a:cubicBezTo>
                    <a:pt x="731444" y="1260634"/>
                    <a:pt x="760238" y="1234889"/>
                    <a:pt x="781241" y="1195481"/>
                  </a:cubicBezTo>
                  <a:cubicBezTo>
                    <a:pt x="731331" y="1216371"/>
                    <a:pt x="707279" y="1254876"/>
                    <a:pt x="676340" y="1285251"/>
                  </a:cubicBezTo>
                  <a:cubicBezTo>
                    <a:pt x="652740" y="1308286"/>
                    <a:pt x="702988" y="1312012"/>
                    <a:pt x="692374" y="1334822"/>
                  </a:cubicBezTo>
                  <a:cubicBezTo>
                    <a:pt x="690455" y="1338887"/>
                    <a:pt x="701069" y="1347920"/>
                    <a:pt x="709199" y="1348598"/>
                  </a:cubicBezTo>
                  <a:cubicBezTo>
                    <a:pt x="718458" y="1349388"/>
                    <a:pt x="722072" y="1340468"/>
                    <a:pt x="725911" y="1333919"/>
                  </a:cubicBezTo>
                  <a:cubicBezTo>
                    <a:pt x="738896" y="1311674"/>
                    <a:pt x="751318" y="1289203"/>
                    <a:pt x="764077" y="1266845"/>
                  </a:cubicBezTo>
                  <a:close/>
                  <a:moveTo>
                    <a:pt x="483927" y="1439045"/>
                  </a:moveTo>
                  <a:cubicBezTo>
                    <a:pt x="479072" y="1488729"/>
                    <a:pt x="487202" y="1528703"/>
                    <a:pt x="489799" y="1568788"/>
                  </a:cubicBezTo>
                  <a:cubicBezTo>
                    <a:pt x="496009" y="1665108"/>
                    <a:pt x="503801" y="1761201"/>
                    <a:pt x="511479" y="1857407"/>
                  </a:cubicBezTo>
                  <a:cubicBezTo>
                    <a:pt x="512044" y="1864183"/>
                    <a:pt x="508092" y="1873893"/>
                    <a:pt x="517577" y="1878072"/>
                  </a:cubicBezTo>
                  <a:cubicBezTo>
                    <a:pt x="537676" y="1886992"/>
                    <a:pt x="538580" y="1886992"/>
                    <a:pt x="534627" y="1905398"/>
                  </a:cubicBezTo>
                  <a:cubicBezTo>
                    <a:pt x="528643" y="1933515"/>
                    <a:pt x="523787" y="1961631"/>
                    <a:pt x="528417" y="1992909"/>
                  </a:cubicBezTo>
                  <a:cubicBezTo>
                    <a:pt x="531127" y="1964567"/>
                    <a:pt x="559018" y="1983311"/>
                    <a:pt x="569745" y="1967277"/>
                  </a:cubicBezTo>
                  <a:cubicBezTo>
                    <a:pt x="577875" y="1955195"/>
                    <a:pt x="582392" y="1928772"/>
                    <a:pt x="597297" y="1935095"/>
                  </a:cubicBezTo>
                  <a:cubicBezTo>
                    <a:pt x="614235" y="1942322"/>
                    <a:pt x="596168" y="1965018"/>
                    <a:pt x="598313" y="1980940"/>
                  </a:cubicBezTo>
                  <a:cubicBezTo>
                    <a:pt x="598426" y="1981956"/>
                    <a:pt x="599330" y="1982860"/>
                    <a:pt x="601249" y="1986360"/>
                  </a:cubicBezTo>
                  <a:cubicBezTo>
                    <a:pt x="626204" y="1954404"/>
                    <a:pt x="640093" y="1918044"/>
                    <a:pt x="656014" y="1882701"/>
                  </a:cubicBezTo>
                  <a:cubicBezTo>
                    <a:pt x="660305" y="1873216"/>
                    <a:pt x="663128" y="1856617"/>
                    <a:pt x="676566" y="1860569"/>
                  </a:cubicBezTo>
                  <a:cubicBezTo>
                    <a:pt x="690342" y="1864521"/>
                    <a:pt x="683115" y="1879539"/>
                    <a:pt x="681308" y="1889815"/>
                  </a:cubicBezTo>
                  <a:cubicBezTo>
                    <a:pt x="677808" y="1909689"/>
                    <a:pt x="673968" y="1929562"/>
                    <a:pt x="669113" y="1949097"/>
                  </a:cubicBezTo>
                  <a:cubicBezTo>
                    <a:pt x="664596" y="1967277"/>
                    <a:pt x="658499" y="1985005"/>
                    <a:pt x="652401" y="2005105"/>
                  </a:cubicBezTo>
                  <a:cubicBezTo>
                    <a:pt x="738106" y="1924255"/>
                    <a:pt x="753802" y="1824887"/>
                    <a:pt x="745784" y="1708694"/>
                  </a:cubicBezTo>
                  <a:cubicBezTo>
                    <a:pt x="727266" y="1741892"/>
                    <a:pt x="721055" y="1772380"/>
                    <a:pt x="698472" y="1793383"/>
                  </a:cubicBezTo>
                  <a:cubicBezTo>
                    <a:pt x="684922" y="1806030"/>
                    <a:pt x="675662" y="1825452"/>
                    <a:pt x="660192" y="1833469"/>
                  </a:cubicBezTo>
                  <a:cubicBezTo>
                    <a:pt x="639754" y="1844083"/>
                    <a:pt x="638512" y="1840921"/>
                    <a:pt x="628237" y="1856165"/>
                  </a:cubicBezTo>
                  <a:cubicBezTo>
                    <a:pt x="619768" y="1868812"/>
                    <a:pt x="614122" y="1884282"/>
                    <a:pt x="595603" y="1891735"/>
                  </a:cubicBezTo>
                  <a:cubicBezTo>
                    <a:pt x="593345" y="1865764"/>
                    <a:pt x="589280" y="1841034"/>
                    <a:pt x="577875" y="1819241"/>
                  </a:cubicBezTo>
                  <a:cubicBezTo>
                    <a:pt x="568051" y="1800271"/>
                    <a:pt x="564664" y="1784349"/>
                    <a:pt x="584198" y="1771138"/>
                  </a:cubicBezTo>
                  <a:cubicBezTo>
                    <a:pt x="600233" y="1760298"/>
                    <a:pt x="602717" y="1737037"/>
                    <a:pt x="596845" y="1730374"/>
                  </a:cubicBezTo>
                  <a:cubicBezTo>
                    <a:pt x="574939" y="1705194"/>
                    <a:pt x="588715" y="1692773"/>
                    <a:pt x="608250" y="1680126"/>
                  </a:cubicBezTo>
                  <a:cubicBezTo>
                    <a:pt x="623833" y="1670076"/>
                    <a:pt x="627220" y="1658559"/>
                    <a:pt x="626317" y="1638911"/>
                  </a:cubicBezTo>
                  <a:cubicBezTo>
                    <a:pt x="625301" y="1617569"/>
                    <a:pt x="612767" y="1594421"/>
                    <a:pt x="629930" y="1572628"/>
                  </a:cubicBezTo>
                  <a:cubicBezTo>
                    <a:pt x="635915" y="1564949"/>
                    <a:pt x="624623" y="1559416"/>
                    <a:pt x="617848" y="1556029"/>
                  </a:cubicBezTo>
                  <a:cubicBezTo>
                    <a:pt x="566019" y="1529606"/>
                    <a:pt x="522206" y="1493698"/>
                    <a:pt x="483927" y="1439158"/>
                  </a:cubicBezTo>
                  <a:close/>
                  <a:moveTo>
                    <a:pt x="1378127" y="1565740"/>
                  </a:moveTo>
                  <a:cubicBezTo>
                    <a:pt x="1375191" y="1598825"/>
                    <a:pt x="1347864" y="1619037"/>
                    <a:pt x="1351930" y="1652461"/>
                  </a:cubicBezTo>
                  <a:cubicBezTo>
                    <a:pt x="1357801" y="1699435"/>
                    <a:pt x="1370335" y="1744715"/>
                    <a:pt x="1380950" y="1790560"/>
                  </a:cubicBezTo>
                  <a:cubicBezTo>
                    <a:pt x="1382530" y="1797448"/>
                    <a:pt x="1392354" y="1804449"/>
                    <a:pt x="1383434" y="1811563"/>
                  </a:cubicBezTo>
                  <a:cubicBezTo>
                    <a:pt x="1376546" y="1816983"/>
                    <a:pt x="1368416" y="1812240"/>
                    <a:pt x="1360963" y="1810208"/>
                  </a:cubicBezTo>
                  <a:cubicBezTo>
                    <a:pt x="1332169" y="1802191"/>
                    <a:pt x="1309246" y="1785140"/>
                    <a:pt x="1286550" y="1755668"/>
                  </a:cubicBezTo>
                  <a:cubicBezTo>
                    <a:pt x="1290615" y="1818677"/>
                    <a:pt x="1294115" y="1873893"/>
                    <a:pt x="1297616" y="1929111"/>
                  </a:cubicBezTo>
                  <a:cubicBezTo>
                    <a:pt x="1310827" y="1916125"/>
                    <a:pt x="1316586" y="1902801"/>
                    <a:pt x="1322232" y="1889476"/>
                  </a:cubicBezTo>
                  <a:cubicBezTo>
                    <a:pt x="1330249" y="1870506"/>
                    <a:pt x="1346171" y="1855939"/>
                    <a:pt x="1364576" y="1858198"/>
                  </a:cubicBezTo>
                  <a:cubicBezTo>
                    <a:pt x="1384563" y="1860682"/>
                    <a:pt x="1367061" y="1883830"/>
                    <a:pt x="1375529" y="1895574"/>
                  </a:cubicBezTo>
                  <a:cubicBezTo>
                    <a:pt x="1387047" y="1892073"/>
                    <a:pt x="1379933" y="1869377"/>
                    <a:pt x="1399807" y="1872538"/>
                  </a:cubicBezTo>
                  <a:cubicBezTo>
                    <a:pt x="1407485" y="1903026"/>
                    <a:pt x="1388854" y="1932611"/>
                    <a:pt x="1394387" y="1969761"/>
                  </a:cubicBezTo>
                  <a:cubicBezTo>
                    <a:pt x="1427472" y="1918157"/>
                    <a:pt x="1448813" y="1870506"/>
                    <a:pt x="1444635" y="1813708"/>
                  </a:cubicBezTo>
                  <a:cubicBezTo>
                    <a:pt x="1443393" y="1796883"/>
                    <a:pt x="1442264" y="1783898"/>
                    <a:pt x="1422391" y="1780171"/>
                  </a:cubicBezTo>
                  <a:cubicBezTo>
                    <a:pt x="1457282" y="1744376"/>
                    <a:pt x="1457395" y="1726648"/>
                    <a:pt x="1422052" y="1714227"/>
                  </a:cubicBezTo>
                  <a:cubicBezTo>
                    <a:pt x="1449604" y="1701806"/>
                    <a:pt x="1450733" y="1679109"/>
                    <a:pt x="1450620" y="1654606"/>
                  </a:cubicBezTo>
                  <a:cubicBezTo>
                    <a:pt x="1450168" y="1601873"/>
                    <a:pt x="1451636" y="1549028"/>
                    <a:pt x="1451749" y="1496182"/>
                  </a:cubicBezTo>
                  <a:cubicBezTo>
                    <a:pt x="1451749" y="1488278"/>
                    <a:pt x="1456266" y="1478115"/>
                    <a:pt x="1445991" y="1473034"/>
                  </a:cubicBezTo>
                  <a:cubicBezTo>
                    <a:pt x="1398226" y="1503183"/>
                    <a:pt x="1414035" y="1564046"/>
                    <a:pt x="1383208" y="1603341"/>
                  </a:cubicBezTo>
                  <a:cubicBezTo>
                    <a:pt x="1371916" y="1591485"/>
                    <a:pt x="1386934" y="1580419"/>
                    <a:pt x="1378014" y="1565852"/>
                  </a:cubicBezTo>
                  <a:close/>
                  <a:moveTo>
                    <a:pt x="1073022" y="1583694"/>
                  </a:moveTo>
                  <a:cubicBezTo>
                    <a:pt x="1072344" y="1695821"/>
                    <a:pt x="1077877" y="1806594"/>
                    <a:pt x="1092895" y="1916803"/>
                  </a:cubicBezTo>
                  <a:cubicBezTo>
                    <a:pt x="1095266" y="1934079"/>
                    <a:pt x="1103284" y="1952597"/>
                    <a:pt x="1074715" y="1957905"/>
                  </a:cubicBezTo>
                  <a:cubicBezTo>
                    <a:pt x="1061391" y="1960389"/>
                    <a:pt x="1066359" y="1974052"/>
                    <a:pt x="1066021" y="1983763"/>
                  </a:cubicBezTo>
                  <a:cubicBezTo>
                    <a:pt x="1078329" y="1980940"/>
                    <a:pt x="1077764" y="1957001"/>
                    <a:pt x="1091653" y="1967729"/>
                  </a:cubicBezTo>
                  <a:cubicBezTo>
                    <a:pt x="1101251" y="1975181"/>
                    <a:pt x="1102832" y="1978117"/>
                    <a:pt x="1108591" y="1966599"/>
                  </a:cubicBezTo>
                  <a:cubicBezTo>
                    <a:pt x="1123722" y="1936676"/>
                    <a:pt x="1149015" y="1912737"/>
                    <a:pt x="1159178" y="1879765"/>
                  </a:cubicBezTo>
                  <a:cubicBezTo>
                    <a:pt x="1161662" y="1871861"/>
                    <a:pt x="1164259" y="1858198"/>
                    <a:pt x="1174196" y="1860795"/>
                  </a:cubicBezTo>
                  <a:cubicBezTo>
                    <a:pt x="1187859" y="1864296"/>
                    <a:pt x="1178487" y="1877507"/>
                    <a:pt x="1178713" y="1886541"/>
                  </a:cubicBezTo>
                  <a:cubicBezTo>
                    <a:pt x="1178713" y="1893880"/>
                    <a:pt x="1174761" y="1901558"/>
                    <a:pt x="1181762" y="1911382"/>
                  </a:cubicBezTo>
                  <a:cubicBezTo>
                    <a:pt x="1186956" y="1900090"/>
                    <a:pt x="1190682" y="1889815"/>
                    <a:pt x="1196215" y="1880556"/>
                  </a:cubicBezTo>
                  <a:cubicBezTo>
                    <a:pt x="1205136" y="1865538"/>
                    <a:pt x="1224106" y="1862602"/>
                    <a:pt x="1236414" y="1863166"/>
                  </a:cubicBezTo>
                  <a:cubicBezTo>
                    <a:pt x="1246577" y="1863618"/>
                    <a:pt x="1243754" y="1883718"/>
                    <a:pt x="1241608" y="1896026"/>
                  </a:cubicBezTo>
                  <a:cubicBezTo>
                    <a:pt x="1238673" y="1913641"/>
                    <a:pt x="1236188" y="1931256"/>
                    <a:pt x="1233478" y="1948871"/>
                  </a:cubicBezTo>
                  <a:cubicBezTo>
                    <a:pt x="1264305" y="1889815"/>
                    <a:pt x="1258207" y="1826581"/>
                    <a:pt x="1261821" y="1755894"/>
                  </a:cubicBezTo>
                  <a:cubicBezTo>
                    <a:pt x="1231897" y="1797674"/>
                    <a:pt x="1194973" y="1811563"/>
                    <a:pt x="1157484" y="1821613"/>
                  </a:cubicBezTo>
                  <a:cubicBezTo>
                    <a:pt x="1156016" y="1782543"/>
                    <a:pt x="1150258" y="1743021"/>
                    <a:pt x="1190118" y="1706662"/>
                  </a:cubicBezTo>
                  <a:cubicBezTo>
                    <a:pt x="1162340" y="1713775"/>
                    <a:pt x="1158275" y="1736924"/>
                    <a:pt x="1138514" y="1735117"/>
                  </a:cubicBezTo>
                  <a:cubicBezTo>
                    <a:pt x="1147886" y="1687917"/>
                    <a:pt x="1139530" y="1670867"/>
                    <a:pt x="1107800" y="1673238"/>
                  </a:cubicBezTo>
                  <a:cubicBezTo>
                    <a:pt x="1128577" y="1631119"/>
                    <a:pt x="1081152" y="1615311"/>
                    <a:pt x="1072909" y="1583807"/>
                  </a:cubicBezTo>
                  <a:close/>
                  <a:moveTo>
                    <a:pt x="1656809" y="1683852"/>
                  </a:moveTo>
                  <a:cubicBezTo>
                    <a:pt x="1642129" y="1702597"/>
                    <a:pt x="1629370" y="1722244"/>
                    <a:pt x="1611980" y="1738053"/>
                  </a:cubicBezTo>
                  <a:cubicBezTo>
                    <a:pt x="1604528" y="1744715"/>
                    <a:pt x="1597640" y="1751716"/>
                    <a:pt x="1586912" y="1753974"/>
                  </a:cubicBezTo>
                  <a:cubicBezTo>
                    <a:pt x="1538922" y="1764137"/>
                    <a:pt x="1524582" y="1782994"/>
                    <a:pt x="1529550" y="1829855"/>
                  </a:cubicBezTo>
                  <a:cubicBezTo>
                    <a:pt x="1531357" y="1846454"/>
                    <a:pt x="1536212" y="1862828"/>
                    <a:pt x="1538132" y="1879427"/>
                  </a:cubicBezTo>
                  <a:cubicBezTo>
                    <a:pt x="1540051" y="1896703"/>
                    <a:pt x="1524920" y="1924029"/>
                    <a:pt x="1547165" y="1928433"/>
                  </a:cubicBezTo>
                  <a:cubicBezTo>
                    <a:pt x="1568958" y="1932724"/>
                    <a:pt x="1573814" y="1902801"/>
                    <a:pt x="1582960" y="1885524"/>
                  </a:cubicBezTo>
                  <a:cubicBezTo>
                    <a:pt x="1584541" y="1882588"/>
                    <a:pt x="1585670" y="1879314"/>
                    <a:pt x="1586912" y="1876265"/>
                  </a:cubicBezTo>
                  <a:cubicBezTo>
                    <a:pt x="1591881" y="1864521"/>
                    <a:pt x="1597188" y="1852326"/>
                    <a:pt x="1613448" y="1857859"/>
                  </a:cubicBezTo>
                  <a:cubicBezTo>
                    <a:pt x="1628241" y="1862941"/>
                    <a:pt x="1633886" y="1873781"/>
                    <a:pt x="1630950" y="1889589"/>
                  </a:cubicBezTo>
                  <a:cubicBezTo>
                    <a:pt x="1627676" y="1907204"/>
                    <a:pt x="1625418" y="1924933"/>
                    <a:pt x="1622933" y="1942661"/>
                  </a:cubicBezTo>
                  <a:cubicBezTo>
                    <a:pt x="1621578" y="1952710"/>
                    <a:pt x="1625192" y="1962083"/>
                    <a:pt x="1635241" y="1963550"/>
                  </a:cubicBezTo>
                  <a:cubicBezTo>
                    <a:pt x="1647437" y="1965357"/>
                    <a:pt x="1644614" y="1953388"/>
                    <a:pt x="1645291" y="1946613"/>
                  </a:cubicBezTo>
                  <a:cubicBezTo>
                    <a:pt x="1653873" y="1859779"/>
                    <a:pt x="1662116" y="1772945"/>
                    <a:pt x="1656696" y="1683852"/>
                  </a:cubicBezTo>
                  <a:close/>
                  <a:moveTo>
                    <a:pt x="1765210" y="1975181"/>
                  </a:moveTo>
                  <a:cubicBezTo>
                    <a:pt x="1766565" y="1975972"/>
                    <a:pt x="1767920" y="1976762"/>
                    <a:pt x="1769275" y="1977553"/>
                  </a:cubicBezTo>
                  <a:cubicBezTo>
                    <a:pt x="1781583" y="1959260"/>
                    <a:pt x="1797957" y="1942435"/>
                    <a:pt x="1805522" y="1922335"/>
                  </a:cubicBezTo>
                  <a:cubicBezTo>
                    <a:pt x="1821782" y="1879088"/>
                    <a:pt x="1820653" y="1832678"/>
                    <a:pt x="1819750" y="1787060"/>
                  </a:cubicBezTo>
                  <a:cubicBezTo>
                    <a:pt x="1819637" y="1779494"/>
                    <a:pt x="1812071" y="1775655"/>
                    <a:pt x="1804732" y="1778365"/>
                  </a:cubicBezTo>
                  <a:cubicBezTo>
                    <a:pt x="1795811" y="1781639"/>
                    <a:pt x="1800102" y="1789318"/>
                    <a:pt x="1801005" y="1795528"/>
                  </a:cubicBezTo>
                  <a:cubicBezTo>
                    <a:pt x="1802473" y="1804562"/>
                    <a:pt x="1816927" y="1809643"/>
                    <a:pt x="1807668" y="1824435"/>
                  </a:cubicBezTo>
                  <a:cubicBezTo>
                    <a:pt x="1760694" y="1785027"/>
                    <a:pt x="1740142" y="1725971"/>
                    <a:pt x="1699492" y="1683288"/>
                  </a:cubicBezTo>
                  <a:cubicBezTo>
                    <a:pt x="1680747" y="1774977"/>
                    <a:pt x="1724108" y="1861134"/>
                    <a:pt x="1716655" y="1951920"/>
                  </a:cubicBezTo>
                  <a:cubicBezTo>
                    <a:pt x="1729189" y="1930240"/>
                    <a:pt x="1740030" y="1907543"/>
                    <a:pt x="1750531" y="1884734"/>
                  </a:cubicBezTo>
                  <a:cubicBezTo>
                    <a:pt x="1755048" y="1874910"/>
                    <a:pt x="1760694" y="1866328"/>
                    <a:pt x="1773114" y="1870619"/>
                  </a:cubicBezTo>
                  <a:cubicBezTo>
                    <a:pt x="1784406" y="1874458"/>
                    <a:pt x="1782713" y="1884508"/>
                    <a:pt x="1781019" y="1893315"/>
                  </a:cubicBezTo>
                  <a:cubicBezTo>
                    <a:pt x="1775937" y="1920642"/>
                    <a:pt x="1770405" y="1947968"/>
                    <a:pt x="1765097" y="1975294"/>
                  </a:cubicBezTo>
                  <a:close/>
                  <a:moveTo>
                    <a:pt x="2035198" y="1953953"/>
                  </a:moveTo>
                  <a:cubicBezTo>
                    <a:pt x="2037230" y="1954969"/>
                    <a:pt x="2039263" y="1955872"/>
                    <a:pt x="2041295" y="1956888"/>
                  </a:cubicBezTo>
                  <a:cubicBezTo>
                    <a:pt x="2051232" y="1935998"/>
                    <a:pt x="2060717" y="1914770"/>
                    <a:pt x="2071445" y="1894219"/>
                  </a:cubicBezTo>
                  <a:cubicBezTo>
                    <a:pt x="2075510" y="1886314"/>
                    <a:pt x="2075058" y="1869715"/>
                    <a:pt x="2088721" y="1874684"/>
                  </a:cubicBezTo>
                  <a:cubicBezTo>
                    <a:pt x="2099222" y="1878523"/>
                    <a:pt x="2093802" y="1892638"/>
                    <a:pt x="2092447" y="1902123"/>
                  </a:cubicBezTo>
                  <a:cubicBezTo>
                    <a:pt x="2086463" y="1941757"/>
                    <a:pt x="2075284" y="1980149"/>
                    <a:pt x="2064444" y="2018993"/>
                  </a:cubicBezTo>
                  <a:cubicBezTo>
                    <a:pt x="2084317" y="1995958"/>
                    <a:pt x="2103852" y="1973149"/>
                    <a:pt x="2119548" y="1947855"/>
                  </a:cubicBezTo>
                  <a:cubicBezTo>
                    <a:pt x="2133098" y="1926175"/>
                    <a:pt x="2142244" y="1901784"/>
                    <a:pt x="2153197" y="1878410"/>
                  </a:cubicBezTo>
                  <a:cubicBezTo>
                    <a:pt x="2156811" y="1870732"/>
                    <a:pt x="2157601" y="1862941"/>
                    <a:pt x="2149697" y="1857407"/>
                  </a:cubicBezTo>
                  <a:cubicBezTo>
                    <a:pt x="2142357" y="1852213"/>
                    <a:pt x="2128920" y="1844309"/>
                    <a:pt x="2125984" y="1849729"/>
                  </a:cubicBezTo>
                  <a:cubicBezTo>
                    <a:pt x="2112321" y="1874684"/>
                    <a:pt x="2102949" y="1851536"/>
                    <a:pt x="2091092" y="1849729"/>
                  </a:cubicBezTo>
                  <a:cubicBezTo>
                    <a:pt x="2062750" y="1845099"/>
                    <a:pt x="2049538" y="1820596"/>
                    <a:pt x="2025826" y="1800497"/>
                  </a:cubicBezTo>
                  <a:cubicBezTo>
                    <a:pt x="2029213" y="1855827"/>
                    <a:pt x="2032149" y="1904833"/>
                    <a:pt x="2035198" y="1953953"/>
                  </a:cubicBezTo>
                  <a:close/>
                  <a:moveTo>
                    <a:pt x="849331" y="1950339"/>
                  </a:moveTo>
                  <a:cubicBezTo>
                    <a:pt x="855993" y="1951807"/>
                    <a:pt x="858816" y="1946951"/>
                    <a:pt x="859380" y="1943112"/>
                  </a:cubicBezTo>
                  <a:cubicBezTo>
                    <a:pt x="866494" y="1891509"/>
                    <a:pt x="894159" y="1837082"/>
                    <a:pt x="830925" y="1797448"/>
                  </a:cubicBezTo>
                  <a:cubicBezTo>
                    <a:pt x="808454" y="1783446"/>
                    <a:pt x="796598" y="1756910"/>
                    <a:pt x="789371" y="1729584"/>
                  </a:cubicBezTo>
                  <a:cubicBezTo>
                    <a:pt x="786548" y="1758830"/>
                    <a:pt x="791516" y="1787850"/>
                    <a:pt x="785193" y="1814273"/>
                  </a:cubicBezTo>
                  <a:cubicBezTo>
                    <a:pt x="777402" y="1846567"/>
                    <a:pt x="810261" y="1859779"/>
                    <a:pt x="807777" y="1888460"/>
                  </a:cubicBezTo>
                  <a:cubicBezTo>
                    <a:pt x="818843" y="1878410"/>
                    <a:pt x="816245" y="1857069"/>
                    <a:pt x="831941" y="1861021"/>
                  </a:cubicBezTo>
                  <a:cubicBezTo>
                    <a:pt x="849218" y="1865425"/>
                    <a:pt x="848540" y="1883718"/>
                    <a:pt x="844362" y="1898058"/>
                  </a:cubicBezTo>
                  <a:cubicBezTo>
                    <a:pt x="838942" y="1916689"/>
                    <a:pt x="846169" y="1933175"/>
                    <a:pt x="849218" y="1950226"/>
                  </a:cubicBezTo>
                  <a:close/>
                  <a:moveTo>
                    <a:pt x="1945992" y="1976085"/>
                  </a:moveTo>
                  <a:cubicBezTo>
                    <a:pt x="1991047" y="1912173"/>
                    <a:pt x="2006517" y="1858650"/>
                    <a:pt x="1999516" y="1797787"/>
                  </a:cubicBezTo>
                  <a:cubicBezTo>
                    <a:pt x="1982691" y="1819128"/>
                    <a:pt x="1970157" y="1843857"/>
                    <a:pt x="1939782" y="1848035"/>
                  </a:cubicBezTo>
                  <a:cubicBezTo>
                    <a:pt x="1930748" y="1849277"/>
                    <a:pt x="1933797" y="1860569"/>
                    <a:pt x="1931426" y="1867570"/>
                  </a:cubicBezTo>
                  <a:cubicBezTo>
                    <a:pt x="1919005" y="1904607"/>
                    <a:pt x="1944976" y="1934982"/>
                    <a:pt x="1945992" y="1976198"/>
                  </a:cubicBezTo>
                  <a:close/>
                  <a:moveTo>
                    <a:pt x="1767469" y="1437803"/>
                  </a:moveTo>
                  <a:cubicBezTo>
                    <a:pt x="1783277" y="1459935"/>
                    <a:pt x="1800892" y="1469421"/>
                    <a:pt x="1818508" y="1478567"/>
                  </a:cubicBezTo>
                  <a:cubicBezTo>
                    <a:pt x="1828106" y="1483535"/>
                    <a:pt x="1839398" y="1486471"/>
                    <a:pt x="1840414" y="1470211"/>
                  </a:cubicBezTo>
                  <a:cubicBezTo>
                    <a:pt x="1843576" y="1418043"/>
                    <a:pt x="1845947" y="1365761"/>
                    <a:pt x="1848883" y="1307383"/>
                  </a:cubicBezTo>
                  <a:cubicBezTo>
                    <a:pt x="1826073" y="1338210"/>
                    <a:pt x="1808797" y="1362713"/>
                    <a:pt x="1790165" y="1386313"/>
                  </a:cubicBezTo>
                  <a:cubicBezTo>
                    <a:pt x="1780793" y="1398169"/>
                    <a:pt x="1780680" y="1405848"/>
                    <a:pt x="1791746" y="1417478"/>
                  </a:cubicBezTo>
                  <a:cubicBezTo>
                    <a:pt x="1803151" y="1429560"/>
                    <a:pt x="1820088" y="1438255"/>
                    <a:pt x="1826525" y="1462645"/>
                  </a:cubicBezTo>
                  <a:cubicBezTo>
                    <a:pt x="1805522" y="1453725"/>
                    <a:pt x="1789149" y="1446837"/>
                    <a:pt x="1767469" y="1437691"/>
                  </a:cubicBezTo>
                  <a:close/>
                  <a:moveTo>
                    <a:pt x="996915" y="1222242"/>
                  </a:moveTo>
                  <a:cubicBezTo>
                    <a:pt x="1055180" y="1156637"/>
                    <a:pt x="1053825" y="1120164"/>
                    <a:pt x="996915" y="1041234"/>
                  </a:cubicBezTo>
                  <a:lnTo>
                    <a:pt x="996915" y="1222242"/>
                  </a:lnTo>
                  <a:close/>
                  <a:moveTo>
                    <a:pt x="1242399" y="1299478"/>
                  </a:moveTo>
                  <a:cubicBezTo>
                    <a:pt x="1217331" y="1326579"/>
                    <a:pt x="1213153" y="1295752"/>
                    <a:pt x="1199377" y="1292364"/>
                  </a:cubicBezTo>
                  <a:cubicBezTo>
                    <a:pt x="1183230" y="1288300"/>
                    <a:pt x="1168889" y="1266506"/>
                    <a:pt x="1149467" y="1289316"/>
                  </a:cubicBezTo>
                  <a:cubicBezTo>
                    <a:pt x="1166970" y="1304334"/>
                    <a:pt x="1184923" y="1318449"/>
                    <a:pt x="1191021" y="1342049"/>
                  </a:cubicBezTo>
                  <a:cubicBezTo>
                    <a:pt x="1175777" y="1347807"/>
                    <a:pt x="1165727" y="1333241"/>
                    <a:pt x="1152177" y="1334257"/>
                  </a:cubicBezTo>
                  <a:cubicBezTo>
                    <a:pt x="1187634" y="1381005"/>
                    <a:pt x="1221735" y="1391846"/>
                    <a:pt x="1243302" y="1363729"/>
                  </a:cubicBezTo>
                  <a:cubicBezTo>
                    <a:pt x="1230430" y="1364858"/>
                    <a:pt x="1223090" y="1353905"/>
                    <a:pt x="1211008" y="1351195"/>
                  </a:cubicBezTo>
                  <a:cubicBezTo>
                    <a:pt x="1219928" y="1334144"/>
                    <a:pt x="1237769" y="1326692"/>
                    <a:pt x="1242399" y="1299478"/>
                  </a:cubicBezTo>
                  <a:close/>
                </a:path>
              </a:pathLst>
            </a:custGeom>
            <a:solidFill>
              <a:srgbClr val="589461"/>
            </a:solidFill>
            <a:ln w="11285" cap="flat">
              <a:noFill/>
              <a:prstDash val="solid"/>
              <a:miter/>
            </a:ln>
          </p:spPr>
          <p:txBody>
            <a:bodyPr rtlCol="0" anchor="ctr"/>
            <a:lstStyle/>
            <a:p>
              <a:endParaRPr lang="LID4096"/>
            </a:p>
          </p:txBody>
        </p:sp>
        <p:sp>
          <p:nvSpPr>
            <p:cNvPr id="9" name="Forma libre: forma 12">
              <a:extLst>
                <a:ext uri="{FF2B5EF4-FFF2-40B4-BE49-F238E27FC236}">
                  <a16:creationId xmlns:a16="http://schemas.microsoft.com/office/drawing/2014/main" id="{A7F8235D-70AF-B5EF-9004-894E9600F66C}"/>
                </a:ext>
              </a:extLst>
            </p:cNvPr>
            <p:cNvSpPr/>
            <p:nvPr/>
          </p:nvSpPr>
          <p:spPr>
            <a:xfrm>
              <a:off x="10114179" y="4942672"/>
              <a:ext cx="1258217" cy="1683531"/>
            </a:xfrm>
            <a:custGeom>
              <a:avLst/>
              <a:gdLst>
                <a:gd name="connsiteX0" fmla="*/ 69175 w 1258217"/>
                <a:gd name="connsiteY0" fmla="*/ 803962 h 1683531"/>
                <a:gd name="connsiteX1" fmla="*/ 51861 w 1258217"/>
                <a:gd name="connsiteY1" fmla="*/ 850488 h 1683531"/>
                <a:gd name="connsiteX2" fmla="*/ 45148 w 1258217"/>
                <a:gd name="connsiteY2" fmla="*/ 878868 h 1683531"/>
                <a:gd name="connsiteX3" fmla="*/ 39764 w 1258217"/>
                <a:gd name="connsiteY3" fmla="*/ 924198 h 1683531"/>
                <a:gd name="connsiteX4" fmla="*/ 36342 w 1258217"/>
                <a:gd name="connsiteY4" fmla="*/ 972352 h 1683531"/>
                <a:gd name="connsiteX5" fmla="*/ 32752 w 1258217"/>
                <a:gd name="connsiteY5" fmla="*/ 1015887 h 1683531"/>
                <a:gd name="connsiteX6" fmla="*/ 31988 w 1258217"/>
                <a:gd name="connsiteY6" fmla="*/ 1050316 h 1683531"/>
                <a:gd name="connsiteX7" fmla="*/ 22118 w 1258217"/>
                <a:gd name="connsiteY7" fmla="*/ 1069824 h 1683531"/>
                <a:gd name="connsiteX8" fmla="*/ 14607 w 1258217"/>
                <a:gd name="connsiteY8" fmla="*/ 1085975 h 1683531"/>
                <a:gd name="connsiteX9" fmla="*/ 816 w 1258217"/>
                <a:gd name="connsiteY9" fmla="*/ 1043304 h 1683531"/>
                <a:gd name="connsiteX10" fmla="*/ 7097 w 1258217"/>
                <a:gd name="connsiteY10" fmla="*/ 955137 h 1683531"/>
                <a:gd name="connsiteX11" fmla="*/ 7927 w 1258217"/>
                <a:gd name="connsiteY11" fmla="*/ 946995 h 1683531"/>
                <a:gd name="connsiteX12" fmla="*/ 23015 w 1258217"/>
                <a:gd name="connsiteY12" fmla="*/ 838059 h 1683531"/>
                <a:gd name="connsiteX13" fmla="*/ 59305 w 1258217"/>
                <a:gd name="connsiteY13" fmla="*/ 661527 h 1683531"/>
                <a:gd name="connsiteX14" fmla="*/ 85825 w 1258217"/>
                <a:gd name="connsiteY14" fmla="*/ 581502 h 1683531"/>
                <a:gd name="connsiteX15" fmla="*/ 91109 w 1258217"/>
                <a:gd name="connsiteY15" fmla="*/ 535708 h 1683531"/>
                <a:gd name="connsiteX16" fmla="*/ 129659 w 1258217"/>
                <a:gd name="connsiteY16" fmla="*/ 438601 h 1683531"/>
                <a:gd name="connsiteX17" fmla="*/ 166846 w 1258217"/>
                <a:gd name="connsiteY17" fmla="*/ 339701 h 1683531"/>
                <a:gd name="connsiteX18" fmla="*/ 205163 w 1258217"/>
                <a:gd name="connsiteY18" fmla="*/ 247480 h 1683531"/>
                <a:gd name="connsiteX19" fmla="*/ 292698 w 1258217"/>
                <a:gd name="connsiteY19" fmla="*/ 182610 h 1683531"/>
                <a:gd name="connsiteX20" fmla="*/ 305659 w 1258217"/>
                <a:gd name="connsiteY20" fmla="*/ 165927 h 1683531"/>
                <a:gd name="connsiteX21" fmla="*/ 334971 w 1258217"/>
                <a:gd name="connsiteY21" fmla="*/ 67858 h 1683531"/>
                <a:gd name="connsiteX22" fmla="*/ 414064 w 1258217"/>
                <a:gd name="connsiteY22" fmla="*/ 10033 h 1683531"/>
                <a:gd name="connsiteX23" fmla="*/ 434968 w 1258217"/>
                <a:gd name="connsiteY23" fmla="*/ 5347 h 1683531"/>
                <a:gd name="connsiteX24" fmla="*/ 493457 w 1258217"/>
                <a:gd name="connsiteY24" fmla="*/ 14984 h 1683531"/>
                <a:gd name="connsiteX25" fmla="*/ 516089 w 1258217"/>
                <a:gd name="connsiteY25" fmla="*/ 21000 h 1683531"/>
                <a:gd name="connsiteX26" fmla="*/ 529050 w 1258217"/>
                <a:gd name="connsiteY26" fmla="*/ 25353 h 1683531"/>
                <a:gd name="connsiteX27" fmla="*/ 555436 w 1258217"/>
                <a:gd name="connsiteY27" fmla="*/ 66860 h 1683531"/>
                <a:gd name="connsiteX28" fmla="*/ 558992 w 1258217"/>
                <a:gd name="connsiteY28" fmla="*/ 107405 h 1683531"/>
                <a:gd name="connsiteX29" fmla="*/ 570191 w 1258217"/>
                <a:gd name="connsiteY29" fmla="*/ 90456 h 1683531"/>
                <a:gd name="connsiteX30" fmla="*/ 591095 w 1258217"/>
                <a:gd name="connsiteY30" fmla="*/ 52770 h 1683531"/>
                <a:gd name="connsiteX31" fmla="*/ 623497 w 1258217"/>
                <a:gd name="connsiteY31" fmla="*/ 30271 h 1683531"/>
                <a:gd name="connsiteX32" fmla="*/ 645663 w 1258217"/>
                <a:gd name="connsiteY32" fmla="*/ 60414 h 1683531"/>
                <a:gd name="connsiteX33" fmla="*/ 656763 w 1258217"/>
                <a:gd name="connsiteY33" fmla="*/ 91619 h 1683531"/>
                <a:gd name="connsiteX34" fmla="*/ 665038 w 1258217"/>
                <a:gd name="connsiteY34" fmla="*/ 100957 h 1683531"/>
                <a:gd name="connsiteX35" fmla="*/ 675406 w 1258217"/>
                <a:gd name="connsiteY35" fmla="*/ 92284 h 1683531"/>
                <a:gd name="connsiteX36" fmla="*/ 691690 w 1258217"/>
                <a:gd name="connsiteY36" fmla="*/ 52338 h 1683531"/>
                <a:gd name="connsiteX37" fmla="*/ 771615 w 1258217"/>
                <a:gd name="connsiteY37" fmla="*/ 21797 h 1683531"/>
                <a:gd name="connsiteX38" fmla="*/ 832763 w 1258217"/>
                <a:gd name="connsiteY38" fmla="*/ 21830 h 1683531"/>
                <a:gd name="connsiteX39" fmla="*/ 886899 w 1258217"/>
                <a:gd name="connsiteY39" fmla="*/ 21465 h 1683531"/>
                <a:gd name="connsiteX40" fmla="*/ 980815 w 1258217"/>
                <a:gd name="connsiteY40" fmla="*/ 74371 h 1683531"/>
                <a:gd name="connsiteX41" fmla="*/ 1005706 w 1258217"/>
                <a:gd name="connsiteY41" fmla="*/ 106541 h 1683531"/>
                <a:gd name="connsiteX42" fmla="*/ 1024549 w 1258217"/>
                <a:gd name="connsiteY42" fmla="*/ 141468 h 1683531"/>
                <a:gd name="connsiteX43" fmla="*/ 1054093 w 1258217"/>
                <a:gd name="connsiteY43" fmla="*/ 216840 h 1683531"/>
                <a:gd name="connsiteX44" fmla="*/ 1083703 w 1258217"/>
                <a:gd name="connsiteY44" fmla="*/ 278852 h 1683531"/>
                <a:gd name="connsiteX45" fmla="*/ 1135779 w 1258217"/>
                <a:gd name="connsiteY45" fmla="*/ 374762 h 1683531"/>
                <a:gd name="connsiteX46" fmla="*/ 1186991 w 1258217"/>
                <a:gd name="connsiteY46" fmla="*/ 495064 h 1683531"/>
                <a:gd name="connsiteX47" fmla="*/ 1196628 w 1258217"/>
                <a:gd name="connsiteY47" fmla="*/ 538665 h 1683531"/>
                <a:gd name="connsiteX48" fmla="*/ 1211051 w 1258217"/>
                <a:gd name="connsiteY48" fmla="*/ 614868 h 1683531"/>
                <a:gd name="connsiteX49" fmla="*/ 1211284 w 1258217"/>
                <a:gd name="connsiteY49" fmla="*/ 618158 h 1683531"/>
                <a:gd name="connsiteX50" fmla="*/ 1227734 w 1258217"/>
                <a:gd name="connsiteY50" fmla="*/ 769932 h 1683531"/>
                <a:gd name="connsiteX51" fmla="*/ 1239565 w 1258217"/>
                <a:gd name="connsiteY51" fmla="*/ 848361 h 1683531"/>
                <a:gd name="connsiteX52" fmla="*/ 1233250 w 1258217"/>
                <a:gd name="connsiteY52" fmla="*/ 922469 h 1683531"/>
                <a:gd name="connsiteX53" fmla="*/ 1231722 w 1258217"/>
                <a:gd name="connsiteY53" fmla="*/ 933603 h 1683531"/>
                <a:gd name="connsiteX54" fmla="*/ 1242223 w 1258217"/>
                <a:gd name="connsiteY54" fmla="*/ 1074310 h 1683531"/>
                <a:gd name="connsiteX55" fmla="*/ 1253157 w 1258217"/>
                <a:gd name="connsiteY55" fmla="*/ 1182648 h 1683531"/>
                <a:gd name="connsiteX56" fmla="*/ 1254287 w 1258217"/>
                <a:gd name="connsiteY56" fmla="*/ 1170652 h 1683531"/>
                <a:gd name="connsiteX57" fmla="*/ 1253390 w 1258217"/>
                <a:gd name="connsiteY57" fmla="*/ 1201026 h 1683531"/>
                <a:gd name="connsiteX58" fmla="*/ 1252160 w 1258217"/>
                <a:gd name="connsiteY58" fmla="*/ 1213854 h 1683531"/>
                <a:gd name="connsiteX59" fmla="*/ 1249302 w 1258217"/>
                <a:gd name="connsiteY59" fmla="*/ 1274670 h 1683531"/>
                <a:gd name="connsiteX60" fmla="*/ 1242855 w 1258217"/>
                <a:gd name="connsiteY60" fmla="*/ 1307770 h 1683531"/>
                <a:gd name="connsiteX61" fmla="*/ 1242556 w 1258217"/>
                <a:gd name="connsiteY61" fmla="*/ 1324386 h 1683531"/>
                <a:gd name="connsiteX62" fmla="*/ 1232220 w 1258217"/>
                <a:gd name="connsiteY62" fmla="*/ 1283510 h 1683531"/>
                <a:gd name="connsiteX63" fmla="*/ 1219592 w 1258217"/>
                <a:gd name="connsiteY63" fmla="*/ 1336882 h 1683531"/>
                <a:gd name="connsiteX64" fmla="*/ 1221719 w 1258217"/>
                <a:gd name="connsiteY64" fmla="*/ 1364232 h 1683531"/>
                <a:gd name="connsiteX65" fmla="*/ 1216069 w 1258217"/>
                <a:gd name="connsiteY65" fmla="*/ 1372573 h 1683531"/>
                <a:gd name="connsiteX66" fmla="*/ 1215205 w 1258217"/>
                <a:gd name="connsiteY66" fmla="*/ 1379353 h 1683531"/>
                <a:gd name="connsiteX67" fmla="*/ 1217565 w 1258217"/>
                <a:gd name="connsiteY67" fmla="*/ 1453296 h 1683531"/>
                <a:gd name="connsiteX68" fmla="*/ 1209688 w 1258217"/>
                <a:gd name="connsiteY68" fmla="*/ 1486495 h 1683531"/>
                <a:gd name="connsiteX69" fmla="*/ 1195166 w 1258217"/>
                <a:gd name="connsiteY69" fmla="*/ 1471873 h 1683531"/>
                <a:gd name="connsiteX70" fmla="*/ 1185329 w 1258217"/>
                <a:gd name="connsiteY70" fmla="*/ 1492145 h 1683531"/>
                <a:gd name="connsiteX71" fmla="*/ 1187888 w 1258217"/>
                <a:gd name="connsiteY71" fmla="*/ 1447812 h 1683531"/>
                <a:gd name="connsiteX72" fmla="*/ 1180178 w 1258217"/>
                <a:gd name="connsiteY72" fmla="*/ 1473036 h 1683531"/>
                <a:gd name="connsiteX73" fmla="*/ 1169676 w 1258217"/>
                <a:gd name="connsiteY73" fmla="*/ 1478951 h 1683531"/>
                <a:gd name="connsiteX74" fmla="*/ 1157679 w 1258217"/>
                <a:gd name="connsiteY74" fmla="*/ 1458580 h 1683531"/>
                <a:gd name="connsiteX75" fmla="*/ 1146713 w 1258217"/>
                <a:gd name="connsiteY75" fmla="*/ 1404975 h 1683531"/>
                <a:gd name="connsiteX76" fmla="*/ 1127271 w 1258217"/>
                <a:gd name="connsiteY76" fmla="*/ 1441166 h 1683531"/>
                <a:gd name="connsiteX77" fmla="*/ 1116869 w 1258217"/>
                <a:gd name="connsiteY77" fmla="*/ 1406803 h 1683531"/>
                <a:gd name="connsiteX78" fmla="*/ 1118099 w 1258217"/>
                <a:gd name="connsiteY78" fmla="*/ 1317606 h 1683531"/>
                <a:gd name="connsiteX79" fmla="*/ 1111619 w 1258217"/>
                <a:gd name="connsiteY79" fmla="*/ 1259050 h 1683531"/>
                <a:gd name="connsiteX80" fmla="*/ 1100021 w 1258217"/>
                <a:gd name="connsiteY80" fmla="*/ 1270350 h 1683531"/>
                <a:gd name="connsiteX81" fmla="*/ 1093839 w 1258217"/>
                <a:gd name="connsiteY81" fmla="*/ 1274736 h 1683531"/>
                <a:gd name="connsiteX82" fmla="*/ 1079782 w 1258217"/>
                <a:gd name="connsiteY82" fmla="*/ 1332495 h 1683531"/>
                <a:gd name="connsiteX83" fmla="*/ 1084335 w 1258217"/>
                <a:gd name="connsiteY83" fmla="*/ 1386764 h 1683531"/>
                <a:gd name="connsiteX84" fmla="*/ 1071141 w 1258217"/>
                <a:gd name="connsiteY84" fmla="*/ 1415244 h 1683531"/>
                <a:gd name="connsiteX85" fmla="*/ 1064395 w 1258217"/>
                <a:gd name="connsiteY85" fmla="*/ 1439471 h 1683531"/>
                <a:gd name="connsiteX86" fmla="*/ 1058945 w 1258217"/>
                <a:gd name="connsiteY86" fmla="*/ 1450504 h 1683531"/>
                <a:gd name="connsiteX87" fmla="*/ 1049440 w 1258217"/>
                <a:gd name="connsiteY87" fmla="*/ 1443691 h 1683531"/>
                <a:gd name="connsiteX88" fmla="*/ 1040002 w 1258217"/>
                <a:gd name="connsiteY88" fmla="*/ 1386930 h 1683531"/>
                <a:gd name="connsiteX89" fmla="*/ 1024981 w 1258217"/>
                <a:gd name="connsiteY89" fmla="*/ 1383274 h 1683531"/>
                <a:gd name="connsiteX90" fmla="*/ 1013782 w 1258217"/>
                <a:gd name="connsiteY90" fmla="*/ 1369649 h 1683531"/>
                <a:gd name="connsiteX91" fmla="*/ 1007733 w 1258217"/>
                <a:gd name="connsiteY91" fmla="*/ 1384703 h 1683531"/>
                <a:gd name="connsiteX92" fmla="*/ 1004610 w 1258217"/>
                <a:gd name="connsiteY92" fmla="*/ 1388193 h 1683531"/>
                <a:gd name="connsiteX93" fmla="*/ 995903 w 1258217"/>
                <a:gd name="connsiteY93" fmla="*/ 1368951 h 1683531"/>
                <a:gd name="connsiteX94" fmla="*/ 973670 w 1258217"/>
                <a:gd name="connsiteY94" fmla="*/ 1417471 h 1683531"/>
                <a:gd name="connsiteX95" fmla="*/ 953099 w 1258217"/>
                <a:gd name="connsiteY95" fmla="*/ 1422888 h 1683531"/>
                <a:gd name="connsiteX96" fmla="*/ 934920 w 1258217"/>
                <a:gd name="connsiteY96" fmla="*/ 1390552 h 1683531"/>
                <a:gd name="connsiteX97" fmla="*/ 932893 w 1258217"/>
                <a:gd name="connsiteY97" fmla="*/ 1378057 h 1683531"/>
                <a:gd name="connsiteX98" fmla="*/ 917340 w 1258217"/>
                <a:gd name="connsiteY98" fmla="*/ 1410492 h 1683531"/>
                <a:gd name="connsiteX99" fmla="*/ 899395 w 1258217"/>
                <a:gd name="connsiteY99" fmla="*/ 1409761 h 1683531"/>
                <a:gd name="connsiteX100" fmla="*/ 885769 w 1258217"/>
                <a:gd name="connsiteY100" fmla="*/ 1400157 h 1683531"/>
                <a:gd name="connsiteX101" fmla="*/ 877395 w 1258217"/>
                <a:gd name="connsiteY101" fmla="*/ 1430731 h 1683531"/>
                <a:gd name="connsiteX102" fmla="*/ 873207 w 1258217"/>
                <a:gd name="connsiteY102" fmla="*/ 1453960 h 1683531"/>
                <a:gd name="connsiteX103" fmla="*/ 850343 w 1258217"/>
                <a:gd name="connsiteY103" fmla="*/ 1394308 h 1683531"/>
                <a:gd name="connsiteX104" fmla="*/ 843863 w 1258217"/>
                <a:gd name="connsiteY104" fmla="*/ 1346154 h 1683531"/>
                <a:gd name="connsiteX105" fmla="*/ 840905 w 1258217"/>
                <a:gd name="connsiteY105" fmla="*/ 1359646 h 1683531"/>
                <a:gd name="connsiteX106" fmla="*/ 836552 w 1258217"/>
                <a:gd name="connsiteY106" fmla="*/ 1371709 h 1683531"/>
                <a:gd name="connsiteX107" fmla="*/ 822594 w 1258217"/>
                <a:gd name="connsiteY107" fmla="*/ 1362404 h 1683531"/>
                <a:gd name="connsiteX108" fmla="*/ 816479 w 1258217"/>
                <a:gd name="connsiteY108" fmla="*/ 1322060 h 1683531"/>
                <a:gd name="connsiteX109" fmla="*/ 812092 w 1258217"/>
                <a:gd name="connsiteY109" fmla="*/ 1271047 h 1683531"/>
                <a:gd name="connsiteX110" fmla="*/ 812458 w 1258217"/>
                <a:gd name="connsiteY110" fmla="*/ 1264600 h 1683531"/>
                <a:gd name="connsiteX111" fmla="*/ 807174 w 1258217"/>
                <a:gd name="connsiteY111" fmla="*/ 1221564 h 1683531"/>
                <a:gd name="connsiteX112" fmla="*/ 802389 w 1258217"/>
                <a:gd name="connsiteY112" fmla="*/ 1165932 h 1683531"/>
                <a:gd name="connsiteX113" fmla="*/ 798068 w 1258217"/>
                <a:gd name="connsiteY113" fmla="*/ 1121700 h 1683531"/>
                <a:gd name="connsiteX114" fmla="*/ 791887 w 1258217"/>
                <a:gd name="connsiteY114" fmla="*/ 1187035 h 1683531"/>
                <a:gd name="connsiteX115" fmla="*/ 793549 w 1258217"/>
                <a:gd name="connsiteY115" fmla="*/ 1287664 h 1683531"/>
                <a:gd name="connsiteX116" fmla="*/ 793914 w 1258217"/>
                <a:gd name="connsiteY116" fmla="*/ 1353930 h 1683531"/>
                <a:gd name="connsiteX117" fmla="*/ 794213 w 1258217"/>
                <a:gd name="connsiteY117" fmla="*/ 1387827 h 1683531"/>
                <a:gd name="connsiteX118" fmla="*/ 779923 w 1258217"/>
                <a:gd name="connsiteY118" fmla="*/ 1403945 h 1683531"/>
                <a:gd name="connsiteX119" fmla="*/ 770386 w 1258217"/>
                <a:gd name="connsiteY119" fmla="*/ 1390021 h 1683531"/>
                <a:gd name="connsiteX120" fmla="*/ 767760 w 1258217"/>
                <a:gd name="connsiteY120" fmla="*/ 1314117 h 1683531"/>
                <a:gd name="connsiteX121" fmla="*/ 770585 w 1258217"/>
                <a:gd name="connsiteY121" fmla="*/ 1270250 h 1683531"/>
                <a:gd name="connsiteX122" fmla="*/ 763573 w 1258217"/>
                <a:gd name="connsiteY122" fmla="*/ 1274437 h 1683531"/>
                <a:gd name="connsiteX123" fmla="*/ 744696 w 1258217"/>
                <a:gd name="connsiteY123" fmla="*/ 1302618 h 1683531"/>
                <a:gd name="connsiteX124" fmla="*/ 745062 w 1258217"/>
                <a:gd name="connsiteY124" fmla="*/ 1339906 h 1683531"/>
                <a:gd name="connsiteX125" fmla="*/ 735258 w 1258217"/>
                <a:gd name="connsiteY125" fmla="*/ 1347981 h 1683531"/>
                <a:gd name="connsiteX126" fmla="*/ 730307 w 1258217"/>
                <a:gd name="connsiteY126" fmla="*/ 1341002 h 1683531"/>
                <a:gd name="connsiteX127" fmla="*/ 723328 w 1258217"/>
                <a:gd name="connsiteY127" fmla="*/ 1287963 h 1683531"/>
                <a:gd name="connsiteX128" fmla="*/ 714289 w 1258217"/>
                <a:gd name="connsiteY128" fmla="*/ 1252337 h 1683531"/>
                <a:gd name="connsiteX129" fmla="*/ 714920 w 1258217"/>
                <a:gd name="connsiteY129" fmla="*/ 1341002 h 1683531"/>
                <a:gd name="connsiteX130" fmla="*/ 711530 w 1258217"/>
                <a:gd name="connsiteY130" fmla="*/ 1392812 h 1683531"/>
                <a:gd name="connsiteX131" fmla="*/ 702591 w 1258217"/>
                <a:gd name="connsiteY131" fmla="*/ 1395471 h 1683531"/>
                <a:gd name="connsiteX132" fmla="*/ 696376 w 1258217"/>
                <a:gd name="connsiteY132" fmla="*/ 1391815 h 1683531"/>
                <a:gd name="connsiteX133" fmla="*/ 690993 w 1258217"/>
                <a:gd name="connsiteY133" fmla="*/ 1359247 h 1683531"/>
                <a:gd name="connsiteX134" fmla="*/ 691325 w 1258217"/>
                <a:gd name="connsiteY134" fmla="*/ 1291519 h 1683531"/>
                <a:gd name="connsiteX135" fmla="*/ 684578 w 1258217"/>
                <a:gd name="connsiteY135" fmla="*/ 1250377 h 1683531"/>
                <a:gd name="connsiteX136" fmla="*/ 684944 w 1258217"/>
                <a:gd name="connsiteY136" fmla="*/ 1454127 h 1683531"/>
                <a:gd name="connsiteX137" fmla="*/ 686340 w 1258217"/>
                <a:gd name="connsiteY137" fmla="*/ 1538803 h 1683531"/>
                <a:gd name="connsiteX138" fmla="*/ 686473 w 1258217"/>
                <a:gd name="connsiteY138" fmla="*/ 1550435 h 1683531"/>
                <a:gd name="connsiteX139" fmla="*/ 697340 w 1258217"/>
                <a:gd name="connsiteY139" fmla="*/ 1566852 h 1683531"/>
                <a:gd name="connsiteX140" fmla="*/ 706977 w 1258217"/>
                <a:gd name="connsiteY140" fmla="*/ 1551897 h 1683531"/>
                <a:gd name="connsiteX141" fmla="*/ 710832 w 1258217"/>
                <a:gd name="connsiteY141" fmla="*/ 1544652 h 1683531"/>
                <a:gd name="connsiteX142" fmla="*/ 738947 w 1258217"/>
                <a:gd name="connsiteY142" fmla="*/ 1593903 h 1683531"/>
                <a:gd name="connsiteX143" fmla="*/ 745394 w 1258217"/>
                <a:gd name="connsiteY143" fmla="*/ 1578118 h 1683531"/>
                <a:gd name="connsiteX144" fmla="*/ 755563 w 1258217"/>
                <a:gd name="connsiteY144" fmla="*/ 1586193 h 1683531"/>
                <a:gd name="connsiteX145" fmla="*/ 760681 w 1258217"/>
                <a:gd name="connsiteY145" fmla="*/ 1547012 h 1683531"/>
                <a:gd name="connsiteX146" fmla="*/ 788132 w 1258217"/>
                <a:gd name="connsiteY146" fmla="*/ 1575991 h 1683531"/>
                <a:gd name="connsiteX147" fmla="*/ 799763 w 1258217"/>
                <a:gd name="connsiteY147" fmla="*/ 1579247 h 1683531"/>
                <a:gd name="connsiteX148" fmla="*/ 804283 w 1258217"/>
                <a:gd name="connsiteY148" fmla="*/ 1578018 h 1683531"/>
                <a:gd name="connsiteX149" fmla="*/ 822561 w 1258217"/>
                <a:gd name="connsiteY149" fmla="*/ 1568846 h 1683531"/>
                <a:gd name="connsiteX150" fmla="*/ 826050 w 1258217"/>
                <a:gd name="connsiteY150" fmla="*/ 1595930 h 1683531"/>
                <a:gd name="connsiteX151" fmla="*/ 820799 w 1258217"/>
                <a:gd name="connsiteY151" fmla="*/ 1550535 h 1683531"/>
                <a:gd name="connsiteX152" fmla="*/ 854830 w 1258217"/>
                <a:gd name="connsiteY152" fmla="*/ 1596927 h 1683531"/>
                <a:gd name="connsiteX153" fmla="*/ 872376 w 1258217"/>
                <a:gd name="connsiteY153" fmla="*/ 1596529 h 1683531"/>
                <a:gd name="connsiteX154" fmla="*/ 880651 w 1258217"/>
                <a:gd name="connsiteY154" fmla="*/ 1572800 h 1683531"/>
                <a:gd name="connsiteX155" fmla="*/ 899428 w 1258217"/>
                <a:gd name="connsiteY155" fmla="*/ 1593471 h 1683531"/>
                <a:gd name="connsiteX156" fmla="*/ 905077 w 1258217"/>
                <a:gd name="connsiteY156" fmla="*/ 1606199 h 1683531"/>
                <a:gd name="connsiteX157" fmla="*/ 918271 w 1258217"/>
                <a:gd name="connsiteY157" fmla="*/ 1581973 h 1683531"/>
                <a:gd name="connsiteX158" fmla="*/ 941168 w 1258217"/>
                <a:gd name="connsiteY158" fmla="*/ 1614906 h 1683531"/>
                <a:gd name="connsiteX159" fmla="*/ 944458 w 1258217"/>
                <a:gd name="connsiteY159" fmla="*/ 1603109 h 1683531"/>
                <a:gd name="connsiteX160" fmla="*/ 956289 w 1258217"/>
                <a:gd name="connsiteY160" fmla="*/ 1618097 h 1683531"/>
                <a:gd name="connsiteX161" fmla="*/ 965794 w 1258217"/>
                <a:gd name="connsiteY161" fmla="*/ 1583501 h 1683531"/>
                <a:gd name="connsiteX162" fmla="*/ 981646 w 1258217"/>
                <a:gd name="connsiteY162" fmla="*/ 1602444 h 1683531"/>
                <a:gd name="connsiteX163" fmla="*/ 1004211 w 1258217"/>
                <a:gd name="connsiteY163" fmla="*/ 1603075 h 1683531"/>
                <a:gd name="connsiteX164" fmla="*/ 1001951 w 1258217"/>
                <a:gd name="connsiteY164" fmla="*/ 1627967 h 1683531"/>
                <a:gd name="connsiteX165" fmla="*/ 1007467 w 1258217"/>
                <a:gd name="connsiteY165" fmla="*/ 1588486 h 1683531"/>
                <a:gd name="connsiteX166" fmla="*/ 1016075 w 1258217"/>
                <a:gd name="connsiteY166" fmla="*/ 1599353 h 1683531"/>
                <a:gd name="connsiteX167" fmla="*/ 1026909 w 1258217"/>
                <a:gd name="connsiteY167" fmla="*/ 1653257 h 1683531"/>
                <a:gd name="connsiteX168" fmla="*/ 1041531 w 1258217"/>
                <a:gd name="connsiteY168" fmla="*/ 1642689 h 1683531"/>
                <a:gd name="connsiteX169" fmla="*/ 1030464 w 1258217"/>
                <a:gd name="connsiteY169" fmla="*/ 1661432 h 1683531"/>
                <a:gd name="connsiteX170" fmla="*/ 1034486 w 1258217"/>
                <a:gd name="connsiteY170" fmla="*/ 1682734 h 1683531"/>
                <a:gd name="connsiteX171" fmla="*/ 1001186 w 1258217"/>
                <a:gd name="connsiteY171" fmla="*/ 1669541 h 1683531"/>
                <a:gd name="connsiteX172" fmla="*/ 786503 w 1258217"/>
                <a:gd name="connsiteY172" fmla="*/ 1629329 h 1683531"/>
                <a:gd name="connsiteX173" fmla="*/ 570657 w 1258217"/>
                <a:gd name="connsiteY173" fmla="*/ 1626737 h 1683531"/>
                <a:gd name="connsiteX174" fmla="*/ 312339 w 1258217"/>
                <a:gd name="connsiteY174" fmla="*/ 1666151 h 1683531"/>
                <a:gd name="connsiteX175" fmla="*/ 266810 w 1258217"/>
                <a:gd name="connsiteY175" fmla="*/ 1683532 h 1683531"/>
                <a:gd name="connsiteX176" fmla="*/ 251025 w 1258217"/>
                <a:gd name="connsiteY176" fmla="*/ 1651662 h 1683531"/>
                <a:gd name="connsiteX177" fmla="*/ 256010 w 1258217"/>
                <a:gd name="connsiteY177" fmla="*/ 1629096 h 1683531"/>
                <a:gd name="connsiteX178" fmla="*/ 269469 w 1258217"/>
                <a:gd name="connsiteY178" fmla="*/ 1615837 h 1683531"/>
                <a:gd name="connsiteX179" fmla="*/ 285287 w 1258217"/>
                <a:gd name="connsiteY179" fmla="*/ 1620921 h 1683531"/>
                <a:gd name="connsiteX180" fmla="*/ 290572 w 1258217"/>
                <a:gd name="connsiteY180" fmla="*/ 1596728 h 1683531"/>
                <a:gd name="connsiteX181" fmla="*/ 328556 w 1258217"/>
                <a:gd name="connsiteY181" fmla="*/ 1623547 h 1683531"/>
                <a:gd name="connsiteX182" fmla="*/ 340254 w 1258217"/>
                <a:gd name="connsiteY182" fmla="*/ 1597957 h 1683531"/>
                <a:gd name="connsiteX183" fmla="*/ 354511 w 1258217"/>
                <a:gd name="connsiteY183" fmla="*/ 1582637 h 1683531"/>
                <a:gd name="connsiteX184" fmla="*/ 350058 w 1258217"/>
                <a:gd name="connsiteY184" fmla="*/ 1565057 h 1683531"/>
                <a:gd name="connsiteX185" fmla="*/ 368336 w 1258217"/>
                <a:gd name="connsiteY185" fmla="*/ 1577021 h 1683531"/>
                <a:gd name="connsiteX186" fmla="*/ 386149 w 1258217"/>
                <a:gd name="connsiteY186" fmla="*/ 1581840 h 1683531"/>
                <a:gd name="connsiteX187" fmla="*/ 398212 w 1258217"/>
                <a:gd name="connsiteY187" fmla="*/ 1587622 h 1683531"/>
                <a:gd name="connsiteX188" fmla="*/ 412104 w 1258217"/>
                <a:gd name="connsiteY188" fmla="*/ 1584565 h 1683531"/>
                <a:gd name="connsiteX189" fmla="*/ 420944 w 1258217"/>
                <a:gd name="connsiteY189" fmla="*/ 1574794 h 1683531"/>
                <a:gd name="connsiteX190" fmla="*/ 434436 w 1258217"/>
                <a:gd name="connsiteY190" fmla="*/ 1607263 h 1683531"/>
                <a:gd name="connsiteX191" fmla="*/ 430083 w 1258217"/>
                <a:gd name="connsiteY191" fmla="*/ 1576622 h 1683531"/>
                <a:gd name="connsiteX192" fmla="*/ 447397 w 1258217"/>
                <a:gd name="connsiteY192" fmla="*/ 1579347 h 1683531"/>
                <a:gd name="connsiteX193" fmla="*/ 451584 w 1258217"/>
                <a:gd name="connsiteY193" fmla="*/ 1560937 h 1683531"/>
                <a:gd name="connsiteX194" fmla="*/ 460391 w 1258217"/>
                <a:gd name="connsiteY194" fmla="*/ 1556151 h 1683531"/>
                <a:gd name="connsiteX195" fmla="*/ 483454 w 1258217"/>
                <a:gd name="connsiteY195" fmla="*/ 1572368 h 1683531"/>
                <a:gd name="connsiteX196" fmla="*/ 499738 w 1258217"/>
                <a:gd name="connsiteY196" fmla="*/ 1562664 h 1683531"/>
                <a:gd name="connsiteX197" fmla="*/ 530678 w 1258217"/>
                <a:gd name="connsiteY197" fmla="*/ 1571338 h 1683531"/>
                <a:gd name="connsiteX198" fmla="*/ 530744 w 1258217"/>
                <a:gd name="connsiteY198" fmla="*/ 1560571 h 1683531"/>
                <a:gd name="connsiteX199" fmla="*/ 559058 w 1258217"/>
                <a:gd name="connsiteY199" fmla="*/ 1561003 h 1683531"/>
                <a:gd name="connsiteX200" fmla="*/ 566436 w 1258217"/>
                <a:gd name="connsiteY200" fmla="*/ 1581873 h 1683531"/>
                <a:gd name="connsiteX201" fmla="*/ 570225 w 1258217"/>
                <a:gd name="connsiteY201" fmla="*/ 1580012 h 1683531"/>
                <a:gd name="connsiteX202" fmla="*/ 564974 w 1258217"/>
                <a:gd name="connsiteY202" fmla="*/ 1558278 h 1683531"/>
                <a:gd name="connsiteX203" fmla="*/ 555037 w 1258217"/>
                <a:gd name="connsiteY203" fmla="*/ 1543855 h 1683531"/>
                <a:gd name="connsiteX204" fmla="*/ 581225 w 1258217"/>
                <a:gd name="connsiteY204" fmla="*/ 1565157 h 1683531"/>
                <a:gd name="connsiteX205" fmla="*/ 601264 w 1258217"/>
                <a:gd name="connsiteY205" fmla="*/ 1574429 h 1683531"/>
                <a:gd name="connsiteX206" fmla="*/ 614291 w 1258217"/>
                <a:gd name="connsiteY206" fmla="*/ 1553426 h 1683531"/>
                <a:gd name="connsiteX207" fmla="*/ 621004 w 1258217"/>
                <a:gd name="connsiteY207" fmla="*/ 1301190 h 1683531"/>
                <a:gd name="connsiteX208" fmla="*/ 621769 w 1258217"/>
                <a:gd name="connsiteY208" fmla="*/ 1233927 h 1683531"/>
                <a:gd name="connsiteX209" fmla="*/ 621868 w 1258217"/>
                <a:gd name="connsiteY209" fmla="*/ 1258718 h 1683531"/>
                <a:gd name="connsiteX210" fmla="*/ 617947 w 1258217"/>
                <a:gd name="connsiteY210" fmla="*/ 1270782 h 1683531"/>
                <a:gd name="connsiteX211" fmla="*/ 604687 w 1258217"/>
                <a:gd name="connsiteY211" fmla="*/ 1327144 h 1683531"/>
                <a:gd name="connsiteX212" fmla="*/ 607013 w 1258217"/>
                <a:gd name="connsiteY212" fmla="*/ 1360975 h 1683531"/>
                <a:gd name="connsiteX213" fmla="*/ 599403 w 1258217"/>
                <a:gd name="connsiteY213" fmla="*/ 1388691 h 1683531"/>
                <a:gd name="connsiteX214" fmla="*/ 586010 w 1258217"/>
                <a:gd name="connsiteY214" fmla="*/ 1389356 h 1683531"/>
                <a:gd name="connsiteX215" fmla="*/ 580893 w 1258217"/>
                <a:gd name="connsiteY215" fmla="*/ 1379419 h 1683531"/>
                <a:gd name="connsiteX216" fmla="*/ 583053 w 1258217"/>
                <a:gd name="connsiteY216" fmla="*/ 1301455 h 1683531"/>
                <a:gd name="connsiteX217" fmla="*/ 577004 w 1258217"/>
                <a:gd name="connsiteY217" fmla="*/ 1189794 h 1683531"/>
                <a:gd name="connsiteX218" fmla="*/ 575575 w 1258217"/>
                <a:gd name="connsiteY218" fmla="*/ 1145162 h 1683531"/>
                <a:gd name="connsiteX219" fmla="*/ 574146 w 1258217"/>
                <a:gd name="connsiteY219" fmla="*/ 1050183 h 1683531"/>
                <a:gd name="connsiteX220" fmla="*/ 569793 w 1258217"/>
                <a:gd name="connsiteY220" fmla="*/ 1088666 h 1683531"/>
                <a:gd name="connsiteX221" fmla="*/ 564907 w 1258217"/>
                <a:gd name="connsiteY221" fmla="*/ 1099700 h 1683531"/>
                <a:gd name="connsiteX222" fmla="*/ 563479 w 1258217"/>
                <a:gd name="connsiteY222" fmla="*/ 1101660 h 1683531"/>
                <a:gd name="connsiteX223" fmla="*/ 564409 w 1258217"/>
                <a:gd name="connsiteY223" fmla="*/ 1159585 h 1683531"/>
                <a:gd name="connsiteX224" fmla="*/ 564409 w 1258217"/>
                <a:gd name="connsiteY224" fmla="*/ 1226881 h 1683531"/>
                <a:gd name="connsiteX225" fmla="*/ 563811 w 1258217"/>
                <a:gd name="connsiteY225" fmla="*/ 1248316 h 1683531"/>
                <a:gd name="connsiteX226" fmla="*/ 566403 w 1258217"/>
                <a:gd name="connsiteY226" fmla="*/ 1316011 h 1683531"/>
                <a:gd name="connsiteX227" fmla="*/ 565506 w 1258217"/>
                <a:gd name="connsiteY227" fmla="*/ 1325682 h 1683531"/>
                <a:gd name="connsiteX228" fmla="*/ 551016 w 1258217"/>
                <a:gd name="connsiteY228" fmla="*/ 1367954 h 1683531"/>
                <a:gd name="connsiteX229" fmla="*/ 540016 w 1258217"/>
                <a:gd name="connsiteY229" fmla="*/ 1384371 h 1683531"/>
                <a:gd name="connsiteX230" fmla="*/ 527754 w 1258217"/>
                <a:gd name="connsiteY230" fmla="*/ 1358815 h 1683531"/>
                <a:gd name="connsiteX231" fmla="*/ 533569 w 1258217"/>
                <a:gd name="connsiteY231" fmla="*/ 1317972 h 1683531"/>
                <a:gd name="connsiteX232" fmla="*/ 523333 w 1258217"/>
                <a:gd name="connsiteY232" fmla="*/ 1344857 h 1683531"/>
                <a:gd name="connsiteX233" fmla="*/ 521638 w 1258217"/>
                <a:gd name="connsiteY233" fmla="*/ 1078830 h 1683531"/>
                <a:gd name="connsiteX234" fmla="*/ 513796 w 1258217"/>
                <a:gd name="connsiteY234" fmla="*/ 1115020 h 1683531"/>
                <a:gd name="connsiteX235" fmla="*/ 514494 w 1258217"/>
                <a:gd name="connsiteY235" fmla="*/ 1219736 h 1683531"/>
                <a:gd name="connsiteX236" fmla="*/ 508412 w 1258217"/>
                <a:gd name="connsiteY236" fmla="*/ 1243198 h 1683531"/>
                <a:gd name="connsiteX237" fmla="*/ 504756 w 1258217"/>
                <a:gd name="connsiteY237" fmla="*/ 1245325 h 1683531"/>
                <a:gd name="connsiteX238" fmla="*/ 492560 w 1258217"/>
                <a:gd name="connsiteY238" fmla="*/ 1258419 h 1683531"/>
                <a:gd name="connsiteX239" fmla="*/ 490732 w 1258217"/>
                <a:gd name="connsiteY239" fmla="*/ 1390120 h 1683531"/>
                <a:gd name="connsiteX240" fmla="*/ 484052 w 1258217"/>
                <a:gd name="connsiteY240" fmla="*/ 1421027 h 1683531"/>
                <a:gd name="connsiteX241" fmla="*/ 478070 w 1258217"/>
                <a:gd name="connsiteY241" fmla="*/ 1428537 h 1683531"/>
                <a:gd name="connsiteX242" fmla="*/ 469962 w 1258217"/>
                <a:gd name="connsiteY242" fmla="*/ 1418734 h 1683531"/>
                <a:gd name="connsiteX243" fmla="*/ 474415 w 1258217"/>
                <a:gd name="connsiteY243" fmla="*/ 1356555 h 1683531"/>
                <a:gd name="connsiteX244" fmla="*/ 470726 w 1258217"/>
                <a:gd name="connsiteY244" fmla="*/ 1340172 h 1683531"/>
                <a:gd name="connsiteX245" fmla="*/ 466472 w 1258217"/>
                <a:gd name="connsiteY245" fmla="*/ 1326712 h 1683531"/>
                <a:gd name="connsiteX246" fmla="*/ 471424 w 1258217"/>
                <a:gd name="connsiteY246" fmla="*/ 1320132 h 1683531"/>
                <a:gd name="connsiteX247" fmla="*/ 467768 w 1258217"/>
                <a:gd name="connsiteY247" fmla="*/ 1257356 h 1683531"/>
                <a:gd name="connsiteX248" fmla="*/ 470161 w 1258217"/>
                <a:gd name="connsiteY248" fmla="*/ 1232930 h 1683531"/>
                <a:gd name="connsiteX249" fmla="*/ 461986 w 1258217"/>
                <a:gd name="connsiteY249" fmla="*/ 1213223 h 1683531"/>
                <a:gd name="connsiteX250" fmla="*/ 460723 w 1258217"/>
                <a:gd name="connsiteY250" fmla="*/ 1236851 h 1683531"/>
                <a:gd name="connsiteX251" fmla="*/ 453644 w 1258217"/>
                <a:gd name="connsiteY251" fmla="*/ 1273274 h 1683531"/>
                <a:gd name="connsiteX252" fmla="*/ 455140 w 1258217"/>
                <a:gd name="connsiteY252" fmla="*/ 1308501 h 1683531"/>
                <a:gd name="connsiteX253" fmla="*/ 454575 w 1258217"/>
                <a:gd name="connsiteY253" fmla="*/ 1379552 h 1683531"/>
                <a:gd name="connsiteX254" fmla="*/ 434104 w 1258217"/>
                <a:gd name="connsiteY254" fmla="*/ 1329969 h 1683531"/>
                <a:gd name="connsiteX255" fmla="*/ 432542 w 1258217"/>
                <a:gd name="connsiteY255" fmla="*/ 1297235 h 1683531"/>
                <a:gd name="connsiteX256" fmla="*/ 430049 w 1258217"/>
                <a:gd name="connsiteY256" fmla="*/ 1194912 h 1683531"/>
                <a:gd name="connsiteX257" fmla="*/ 423004 w 1258217"/>
                <a:gd name="connsiteY257" fmla="*/ 1179026 h 1683531"/>
                <a:gd name="connsiteX258" fmla="*/ 414230 w 1258217"/>
                <a:gd name="connsiteY258" fmla="*/ 1150944 h 1683531"/>
                <a:gd name="connsiteX259" fmla="*/ 419514 w 1258217"/>
                <a:gd name="connsiteY259" fmla="*/ 1087104 h 1683531"/>
                <a:gd name="connsiteX260" fmla="*/ 414995 w 1258217"/>
                <a:gd name="connsiteY260" fmla="*/ 1064340 h 1683531"/>
                <a:gd name="connsiteX261" fmla="*/ 400605 w 1258217"/>
                <a:gd name="connsiteY261" fmla="*/ 1109636 h 1683531"/>
                <a:gd name="connsiteX262" fmla="*/ 395520 w 1258217"/>
                <a:gd name="connsiteY262" fmla="*/ 1191588 h 1683531"/>
                <a:gd name="connsiteX263" fmla="*/ 395055 w 1258217"/>
                <a:gd name="connsiteY263" fmla="*/ 1288229 h 1683531"/>
                <a:gd name="connsiteX264" fmla="*/ 394324 w 1258217"/>
                <a:gd name="connsiteY264" fmla="*/ 1317773 h 1683531"/>
                <a:gd name="connsiteX265" fmla="*/ 390070 w 1258217"/>
                <a:gd name="connsiteY265" fmla="*/ 1391417 h 1683531"/>
                <a:gd name="connsiteX266" fmla="*/ 383125 w 1258217"/>
                <a:gd name="connsiteY266" fmla="*/ 1416740 h 1683531"/>
                <a:gd name="connsiteX267" fmla="*/ 363949 w 1258217"/>
                <a:gd name="connsiteY267" fmla="*/ 1374169 h 1683531"/>
                <a:gd name="connsiteX268" fmla="*/ 367273 w 1258217"/>
                <a:gd name="connsiteY268" fmla="*/ 1321528 h 1683531"/>
                <a:gd name="connsiteX269" fmla="*/ 355575 w 1258217"/>
                <a:gd name="connsiteY269" fmla="*/ 1368752 h 1683531"/>
                <a:gd name="connsiteX270" fmla="*/ 351022 w 1258217"/>
                <a:gd name="connsiteY270" fmla="*/ 1359546 h 1683531"/>
                <a:gd name="connsiteX271" fmla="*/ 345040 w 1258217"/>
                <a:gd name="connsiteY271" fmla="*/ 1370679 h 1683531"/>
                <a:gd name="connsiteX272" fmla="*/ 340055 w 1258217"/>
                <a:gd name="connsiteY272" fmla="*/ 1358250 h 1683531"/>
                <a:gd name="connsiteX273" fmla="*/ 334073 w 1258217"/>
                <a:gd name="connsiteY273" fmla="*/ 1322326 h 1683531"/>
                <a:gd name="connsiteX274" fmla="*/ 326529 w 1258217"/>
                <a:gd name="connsiteY274" fmla="*/ 1363468 h 1683531"/>
                <a:gd name="connsiteX275" fmla="*/ 323738 w 1258217"/>
                <a:gd name="connsiteY275" fmla="*/ 1361640 h 1683531"/>
                <a:gd name="connsiteX276" fmla="*/ 317025 w 1258217"/>
                <a:gd name="connsiteY276" fmla="*/ 1345788 h 1683531"/>
                <a:gd name="connsiteX277" fmla="*/ 303832 w 1258217"/>
                <a:gd name="connsiteY277" fmla="*/ 1364764 h 1683531"/>
                <a:gd name="connsiteX278" fmla="*/ 297417 w 1258217"/>
                <a:gd name="connsiteY278" fmla="*/ 1413981 h 1683531"/>
                <a:gd name="connsiteX279" fmla="*/ 290505 w 1258217"/>
                <a:gd name="connsiteY279" fmla="*/ 1432891 h 1683531"/>
                <a:gd name="connsiteX280" fmla="*/ 278542 w 1258217"/>
                <a:gd name="connsiteY280" fmla="*/ 1379054 h 1683531"/>
                <a:gd name="connsiteX281" fmla="*/ 284324 w 1258217"/>
                <a:gd name="connsiteY281" fmla="*/ 1305776 h 1683531"/>
                <a:gd name="connsiteX282" fmla="*/ 283427 w 1258217"/>
                <a:gd name="connsiteY282" fmla="*/ 1239875 h 1683531"/>
                <a:gd name="connsiteX283" fmla="*/ 277677 w 1258217"/>
                <a:gd name="connsiteY283" fmla="*/ 1189794 h 1683531"/>
                <a:gd name="connsiteX284" fmla="*/ 280535 w 1258217"/>
                <a:gd name="connsiteY284" fmla="*/ 1148020 h 1683531"/>
                <a:gd name="connsiteX285" fmla="*/ 276714 w 1258217"/>
                <a:gd name="connsiteY285" fmla="*/ 1135890 h 1683531"/>
                <a:gd name="connsiteX286" fmla="*/ 266478 w 1258217"/>
                <a:gd name="connsiteY286" fmla="*/ 1146790 h 1683531"/>
                <a:gd name="connsiteX287" fmla="*/ 264683 w 1258217"/>
                <a:gd name="connsiteY287" fmla="*/ 1156428 h 1683531"/>
                <a:gd name="connsiteX288" fmla="*/ 270366 w 1258217"/>
                <a:gd name="connsiteY288" fmla="*/ 1234658 h 1683531"/>
                <a:gd name="connsiteX289" fmla="*/ 264783 w 1258217"/>
                <a:gd name="connsiteY289" fmla="*/ 1319169 h 1683531"/>
                <a:gd name="connsiteX290" fmla="*/ 261260 w 1258217"/>
                <a:gd name="connsiteY290" fmla="*/ 1338244 h 1683531"/>
                <a:gd name="connsiteX291" fmla="*/ 255279 w 1258217"/>
                <a:gd name="connsiteY291" fmla="*/ 1323788 h 1683531"/>
                <a:gd name="connsiteX292" fmla="*/ 249596 w 1258217"/>
                <a:gd name="connsiteY292" fmla="*/ 1331631 h 1683531"/>
                <a:gd name="connsiteX293" fmla="*/ 245840 w 1258217"/>
                <a:gd name="connsiteY293" fmla="*/ 1325383 h 1683531"/>
                <a:gd name="connsiteX294" fmla="*/ 247668 w 1258217"/>
                <a:gd name="connsiteY294" fmla="*/ 1236552 h 1683531"/>
                <a:gd name="connsiteX295" fmla="*/ 244943 w 1258217"/>
                <a:gd name="connsiteY295" fmla="*/ 1190093 h 1683531"/>
                <a:gd name="connsiteX296" fmla="*/ 237300 w 1258217"/>
                <a:gd name="connsiteY296" fmla="*/ 1203884 h 1683531"/>
                <a:gd name="connsiteX297" fmla="*/ 223109 w 1258217"/>
                <a:gd name="connsiteY297" fmla="*/ 1268389 h 1683531"/>
                <a:gd name="connsiteX298" fmla="*/ 216562 w 1258217"/>
                <a:gd name="connsiteY298" fmla="*/ 1294643 h 1683531"/>
                <a:gd name="connsiteX299" fmla="*/ 211212 w 1258217"/>
                <a:gd name="connsiteY299" fmla="*/ 1334090 h 1683531"/>
                <a:gd name="connsiteX300" fmla="*/ 190475 w 1258217"/>
                <a:gd name="connsiteY300" fmla="*/ 1348048 h 1683531"/>
                <a:gd name="connsiteX301" fmla="*/ 188713 w 1258217"/>
                <a:gd name="connsiteY301" fmla="*/ 1306872 h 1683531"/>
                <a:gd name="connsiteX302" fmla="*/ 184194 w 1258217"/>
                <a:gd name="connsiteY302" fmla="*/ 1233594 h 1683531"/>
                <a:gd name="connsiteX303" fmla="*/ 178843 w 1258217"/>
                <a:gd name="connsiteY303" fmla="*/ 1162775 h 1683531"/>
                <a:gd name="connsiteX304" fmla="*/ 187616 w 1258217"/>
                <a:gd name="connsiteY304" fmla="*/ 1107509 h 1683531"/>
                <a:gd name="connsiteX305" fmla="*/ 183330 w 1258217"/>
                <a:gd name="connsiteY305" fmla="*/ 1081156 h 1683531"/>
                <a:gd name="connsiteX306" fmla="*/ 173825 w 1258217"/>
                <a:gd name="connsiteY306" fmla="*/ 1078065 h 1683531"/>
                <a:gd name="connsiteX307" fmla="*/ 164952 w 1258217"/>
                <a:gd name="connsiteY307" fmla="*/ 1085177 h 1683531"/>
                <a:gd name="connsiteX308" fmla="*/ 150795 w 1258217"/>
                <a:gd name="connsiteY308" fmla="*/ 1216978 h 1683531"/>
                <a:gd name="connsiteX309" fmla="*/ 139263 w 1258217"/>
                <a:gd name="connsiteY309" fmla="*/ 1250244 h 1683531"/>
                <a:gd name="connsiteX310" fmla="*/ 126635 w 1258217"/>
                <a:gd name="connsiteY310" fmla="*/ 1246754 h 1683531"/>
                <a:gd name="connsiteX311" fmla="*/ 124009 w 1258217"/>
                <a:gd name="connsiteY311" fmla="*/ 1278525 h 1683531"/>
                <a:gd name="connsiteX312" fmla="*/ 125405 w 1258217"/>
                <a:gd name="connsiteY312" fmla="*/ 1286335 h 1683531"/>
                <a:gd name="connsiteX313" fmla="*/ 108955 w 1258217"/>
                <a:gd name="connsiteY313" fmla="*/ 1324054 h 1683531"/>
                <a:gd name="connsiteX314" fmla="*/ 103704 w 1258217"/>
                <a:gd name="connsiteY314" fmla="*/ 1326779 h 1683531"/>
                <a:gd name="connsiteX315" fmla="*/ 96825 w 1258217"/>
                <a:gd name="connsiteY315" fmla="*/ 1318205 h 1683531"/>
                <a:gd name="connsiteX316" fmla="*/ 92239 w 1258217"/>
                <a:gd name="connsiteY316" fmla="*/ 1265697 h 1683531"/>
                <a:gd name="connsiteX317" fmla="*/ 94598 w 1258217"/>
                <a:gd name="connsiteY317" fmla="*/ 1228775 h 1683531"/>
                <a:gd name="connsiteX318" fmla="*/ 86290 w 1258217"/>
                <a:gd name="connsiteY318" fmla="*/ 1237715 h 1683531"/>
                <a:gd name="connsiteX319" fmla="*/ 69208 w 1258217"/>
                <a:gd name="connsiteY319" fmla="*/ 1225685 h 1683531"/>
                <a:gd name="connsiteX320" fmla="*/ 70604 w 1258217"/>
                <a:gd name="connsiteY320" fmla="*/ 1121733 h 1683531"/>
                <a:gd name="connsiteX321" fmla="*/ 63592 w 1258217"/>
                <a:gd name="connsiteY321" fmla="*/ 1107676 h 1683531"/>
                <a:gd name="connsiteX322" fmla="*/ 53224 w 1258217"/>
                <a:gd name="connsiteY322" fmla="*/ 1124558 h 1683531"/>
                <a:gd name="connsiteX323" fmla="*/ 47740 w 1258217"/>
                <a:gd name="connsiteY323" fmla="*/ 1090229 h 1683531"/>
                <a:gd name="connsiteX324" fmla="*/ 53224 w 1258217"/>
                <a:gd name="connsiteY324" fmla="*/ 1036126 h 1683531"/>
                <a:gd name="connsiteX325" fmla="*/ 55351 w 1258217"/>
                <a:gd name="connsiteY325" fmla="*/ 1028316 h 1683531"/>
                <a:gd name="connsiteX326" fmla="*/ 59039 w 1258217"/>
                <a:gd name="connsiteY326" fmla="*/ 958726 h 1683531"/>
                <a:gd name="connsiteX327" fmla="*/ 69142 w 1258217"/>
                <a:gd name="connsiteY327" fmla="*/ 803796 h 1683531"/>
                <a:gd name="connsiteX328" fmla="*/ 1146081 w 1258217"/>
                <a:gd name="connsiteY328" fmla="*/ 566813 h 1683531"/>
                <a:gd name="connsiteX329" fmla="*/ 1143223 w 1258217"/>
                <a:gd name="connsiteY329" fmla="*/ 533248 h 1683531"/>
                <a:gd name="connsiteX330" fmla="*/ 1143987 w 1258217"/>
                <a:gd name="connsiteY330" fmla="*/ 507393 h 1683531"/>
                <a:gd name="connsiteX331" fmla="*/ 1133220 w 1258217"/>
                <a:gd name="connsiteY331" fmla="*/ 454653 h 1683531"/>
                <a:gd name="connsiteX332" fmla="*/ 1130295 w 1258217"/>
                <a:gd name="connsiteY332" fmla="*/ 446145 h 1683531"/>
                <a:gd name="connsiteX333" fmla="*/ 1119993 w 1258217"/>
                <a:gd name="connsiteY333" fmla="*/ 436242 h 1683531"/>
                <a:gd name="connsiteX334" fmla="*/ 1103012 w 1258217"/>
                <a:gd name="connsiteY334" fmla="*/ 395898 h 1683531"/>
                <a:gd name="connsiteX335" fmla="*/ 1098558 w 1258217"/>
                <a:gd name="connsiteY335" fmla="*/ 392109 h 1683531"/>
                <a:gd name="connsiteX336" fmla="*/ 1089519 w 1258217"/>
                <a:gd name="connsiteY336" fmla="*/ 383867 h 1683531"/>
                <a:gd name="connsiteX337" fmla="*/ 1078220 w 1258217"/>
                <a:gd name="connsiteY337" fmla="*/ 376590 h 1683531"/>
                <a:gd name="connsiteX338" fmla="*/ 1087359 w 1258217"/>
                <a:gd name="connsiteY338" fmla="*/ 408493 h 1683531"/>
                <a:gd name="connsiteX339" fmla="*/ 1104308 w 1258217"/>
                <a:gd name="connsiteY339" fmla="*/ 470339 h 1683531"/>
                <a:gd name="connsiteX340" fmla="*/ 1146081 w 1258217"/>
                <a:gd name="connsiteY340" fmla="*/ 566847 h 1683531"/>
                <a:gd name="connsiteX341" fmla="*/ 276215 w 1258217"/>
                <a:gd name="connsiteY341" fmla="*/ 994850 h 1683531"/>
                <a:gd name="connsiteX342" fmla="*/ 271363 w 1258217"/>
                <a:gd name="connsiteY342" fmla="*/ 1010204 h 1683531"/>
                <a:gd name="connsiteX343" fmla="*/ 271396 w 1258217"/>
                <a:gd name="connsiteY343" fmla="*/ 1054370 h 1683531"/>
                <a:gd name="connsiteX344" fmla="*/ 276880 w 1258217"/>
                <a:gd name="connsiteY344" fmla="*/ 1114023 h 1683531"/>
                <a:gd name="connsiteX345" fmla="*/ 285554 w 1258217"/>
                <a:gd name="connsiteY345" fmla="*/ 1032636 h 1683531"/>
                <a:gd name="connsiteX346" fmla="*/ 285487 w 1258217"/>
                <a:gd name="connsiteY346" fmla="*/ 1029313 h 1683531"/>
                <a:gd name="connsiteX347" fmla="*/ 284025 w 1258217"/>
                <a:gd name="connsiteY347" fmla="*/ 1029014 h 1683531"/>
                <a:gd name="connsiteX348" fmla="*/ 276282 w 1258217"/>
                <a:gd name="connsiteY348" fmla="*/ 1023697 h 1683531"/>
                <a:gd name="connsiteX349" fmla="*/ 276215 w 1258217"/>
                <a:gd name="connsiteY349" fmla="*/ 994817 h 1683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Lst>
              <a:rect l="l" t="t" r="r" b="b"/>
              <a:pathLst>
                <a:path w="1258217" h="1683531">
                  <a:moveTo>
                    <a:pt x="69175" y="803962"/>
                  </a:moveTo>
                  <a:cubicBezTo>
                    <a:pt x="50133" y="814630"/>
                    <a:pt x="57112" y="834968"/>
                    <a:pt x="51861" y="850488"/>
                  </a:cubicBezTo>
                  <a:cubicBezTo>
                    <a:pt x="48837" y="859394"/>
                    <a:pt x="49003" y="869364"/>
                    <a:pt x="45148" y="878868"/>
                  </a:cubicBezTo>
                  <a:cubicBezTo>
                    <a:pt x="39432" y="893092"/>
                    <a:pt x="37538" y="907947"/>
                    <a:pt x="39764" y="924198"/>
                  </a:cubicBezTo>
                  <a:cubicBezTo>
                    <a:pt x="41924" y="939784"/>
                    <a:pt x="39000" y="956168"/>
                    <a:pt x="36342" y="972352"/>
                  </a:cubicBezTo>
                  <a:cubicBezTo>
                    <a:pt x="34015" y="986442"/>
                    <a:pt x="33716" y="1001397"/>
                    <a:pt x="32752" y="1015887"/>
                  </a:cubicBezTo>
                  <a:cubicBezTo>
                    <a:pt x="32021" y="1027086"/>
                    <a:pt x="32586" y="1038817"/>
                    <a:pt x="31988" y="1050316"/>
                  </a:cubicBezTo>
                  <a:cubicBezTo>
                    <a:pt x="31589" y="1058126"/>
                    <a:pt x="38136" y="1068960"/>
                    <a:pt x="22118" y="1069824"/>
                  </a:cubicBezTo>
                  <a:cubicBezTo>
                    <a:pt x="19659" y="1069956"/>
                    <a:pt x="17698" y="1078996"/>
                    <a:pt x="14607" y="1085975"/>
                  </a:cubicBezTo>
                  <a:cubicBezTo>
                    <a:pt x="5103" y="1072050"/>
                    <a:pt x="-2574" y="1060585"/>
                    <a:pt x="816" y="1043304"/>
                  </a:cubicBezTo>
                  <a:cubicBezTo>
                    <a:pt x="6532" y="1014325"/>
                    <a:pt x="16435" y="985346"/>
                    <a:pt x="7097" y="955137"/>
                  </a:cubicBezTo>
                  <a:cubicBezTo>
                    <a:pt x="6332" y="952712"/>
                    <a:pt x="7030" y="949488"/>
                    <a:pt x="7927" y="946995"/>
                  </a:cubicBezTo>
                  <a:cubicBezTo>
                    <a:pt x="20788" y="911769"/>
                    <a:pt x="17632" y="874315"/>
                    <a:pt x="23015" y="838059"/>
                  </a:cubicBezTo>
                  <a:cubicBezTo>
                    <a:pt x="31855" y="778539"/>
                    <a:pt x="42191" y="719185"/>
                    <a:pt x="59305" y="661527"/>
                  </a:cubicBezTo>
                  <a:cubicBezTo>
                    <a:pt x="67248" y="634708"/>
                    <a:pt x="73296" y="606958"/>
                    <a:pt x="85825" y="581502"/>
                  </a:cubicBezTo>
                  <a:cubicBezTo>
                    <a:pt x="92937" y="567079"/>
                    <a:pt x="86955" y="551028"/>
                    <a:pt x="91109" y="535708"/>
                  </a:cubicBezTo>
                  <a:cubicBezTo>
                    <a:pt x="100281" y="501744"/>
                    <a:pt x="116731" y="470937"/>
                    <a:pt x="129659" y="438601"/>
                  </a:cubicBezTo>
                  <a:cubicBezTo>
                    <a:pt x="142719" y="405901"/>
                    <a:pt x="157109" y="373432"/>
                    <a:pt x="166846" y="339701"/>
                  </a:cubicBezTo>
                  <a:cubicBezTo>
                    <a:pt x="176218" y="307266"/>
                    <a:pt x="187218" y="275928"/>
                    <a:pt x="205163" y="247480"/>
                  </a:cubicBezTo>
                  <a:cubicBezTo>
                    <a:pt x="225768" y="214746"/>
                    <a:pt x="251557" y="187994"/>
                    <a:pt x="292698" y="182610"/>
                  </a:cubicBezTo>
                  <a:cubicBezTo>
                    <a:pt x="302901" y="181281"/>
                    <a:pt x="304496" y="173637"/>
                    <a:pt x="305659" y="165927"/>
                  </a:cubicBezTo>
                  <a:cubicBezTo>
                    <a:pt x="310744" y="131831"/>
                    <a:pt x="320481" y="98531"/>
                    <a:pt x="334971" y="67858"/>
                  </a:cubicBezTo>
                  <a:cubicBezTo>
                    <a:pt x="350025" y="35954"/>
                    <a:pt x="376877" y="14386"/>
                    <a:pt x="414064" y="10033"/>
                  </a:cubicBezTo>
                  <a:cubicBezTo>
                    <a:pt x="421243" y="9202"/>
                    <a:pt x="428321" y="8670"/>
                    <a:pt x="434968" y="5347"/>
                  </a:cubicBezTo>
                  <a:cubicBezTo>
                    <a:pt x="456735" y="-5554"/>
                    <a:pt x="475943" y="1492"/>
                    <a:pt x="493457" y="14984"/>
                  </a:cubicBezTo>
                  <a:cubicBezTo>
                    <a:pt x="500569" y="20468"/>
                    <a:pt x="505587" y="27779"/>
                    <a:pt x="516089" y="21000"/>
                  </a:cubicBezTo>
                  <a:cubicBezTo>
                    <a:pt x="520542" y="18141"/>
                    <a:pt x="527521" y="20767"/>
                    <a:pt x="529050" y="25353"/>
                  </a:cubicBezTo>
                  <a:cubicBezTo>
                    <a:pt x="534400" y="41604"/>
                    <a:pt x="548623" y="51906"/>
                    <a:pt x="555436" y="66860"/>
                  </a:cubicBezTo>
                  <a:cubicBezTo>
                    <a:pt x="560820" y="78692"/>
                    <a:pt x="567367" y="90655"/>
                    <a:pt x="558992" y="107405"/>
                  </a:cubicBezTo>
                  <a:cubicBezTo>
                    <a:pt x="567566" y="101190"/>
                    <a:pt x="568065" y="95308"/>
                    <a:pt x="570191" y="90456"/>
                  </a:cubicBezTo>
                  <a:cubicBezTo>
                    <a:pt x="575974" y="77229"/>
                    <a:pt x="582288" y="64235"/>
                    <a:pt x="591095" y="52770"/>
                  </a:cubicBezTo>
                  <a:cubicBezTo>
                    <a:pt x="599503" y="41869"/>
                    <a:pt x="607744" y="28144"/>
                    <a:pt x="623497" y="30271"/>
                  </a:cubicBezTo>
                  <a:cubicBezTo>
                    <a:pt x="639083" y="32365"/>
                    <a:pt x="641442" y="48084"/>
                    <a:pt x="645663" y="60414"/>
                  </a:cubicBezTo>
                  <a:cubicBezTo>
                    <a:pt x="649219" y="70849"/>
                    <a:pt x="655533" y="80287"/>
                    <a:pt x="656763" y="91619"/>
                  </a:cubicBezTo>
                  <a:cubicBezTo>
                    <a:pt x="657295" y="96438"/>
                    <a:pt x="660352" y="100027"/>
                    <a:pt x="665038" y="100957"/>
                  </a:cubicBezTo>
                  <a:cubicBezTo>
                    <a:pt x="671584" y="102253"/>
                    <a:pt x="673512" y="96737"/>
                    <a:pt x="675406" y="92284"/>
                  </a:cubicBezTo>
                  <a:cubicBezTo>
                    <a:pt x="680989" y="79024"/>
                    <a:pt x="685708" y="65398"/>
                    <a:pt x="691690" y="52338"/>
                  </a:cubicBezTo>
                  <a:cubicBezTo>
                    <a:pt x="709171" y="14020"/>
                    <a:pt x="734926" y="11329"/>
                    <a:pt x="771615" y="21797"/>
                  </a:cubicBezTo>
                  <a:cubicBezTo>
                    <a:pt x="792718" y="27812"/>
                    <a:pt x="811128" y="34658"/>
                    <a:pt x="832763" y="21830"/>
                  </a:cubicBezTo>
                  <a:cubicBezTo>
                    <a:pt x="849247" y="12060"/>
                    <a:pt x="867558" y="16280"/>
                    <a:pt x="886899" y="21465"/>
                  </a:cubicBezTo>
                  <a:cubicBezTo>
                    <a:pt x="923422" y="31268"/>
                    <a:pt x="952667" y="50975"/>
                    <a:pt x="980815" y="74371"/>
                  </a:cubicBezTo>
                  <a:cubicBezTo>
                    <a:pt x="991682" y="83410"/>
                    <a:pt x="1000854" y="92915"/>
                    <a:pt x="1005706" y="106541"/>
                  </a:cubicBezTo>
                  <a:cubicBezTo>
                    <a:pt x="1010159" y="119069"/>
                    <a:pt x="1017836" y="130003"/>
                    <a:pt x="1024549" y="141468"/>
                  </a:cubicBezTo>
                  <a:cubicBezTo>
                    <a:pt x="1038274" y="164897"/>
                    <a:pt x="1046051" y="191084"/>
                    <a:pt x="1054093" y="216840"/>
                  </a:cubicBezTo>
                  <a:cubicBezTo>
                    <a:pt x="1061072" y="239106"/>
                    <a:pt x="1067951" y="260541"/>
                    <a:pt x="1083703" y="278852"/>
                  </a:cubicBezTo>
                  <a:cubicBezTo>
                    <a:pt x="1107797" y="306933"/>
                    <a:pt x="1120891" y="341363"/>
                    <a:pt x="1135779" y="374762"/>
                  </a:cubicBezTo>
                  <a:cubicBezTo>
                    <a:pt x="1153525" y="414574"/>
                    <a:pt x="1166951" y="456215"/>
                    <a:pt x="1186991" y="495064"/>
                  </a:cubicBezTo>
                  <a:cubicBezTo>
                    <a:pt x="1193936" y="508590"/>
                    <a:pt x="1194069" y="524109"/>
                    <a:pt x="1196628" y="538665"/>
                  </a:cubicBezTo>
                  <a:cubicBezTo>
                    <a:pt x="1201081" y="564121"/>
                    <a:pt x="1212347" y="588348"/>
                    <a:pt x="1211051" y="614868"/>
                  </a:cubicBezTo>
                  <a:cubicBezTo>
                    <a:pt x="1210985" y="615964"/>
                    <a:pt x="1210885" y="617194"/>
                    <a:pt x="1211284" y="618158"/>
                  </a:cubicBezTo>
                  <a:cubicBezTo>
                    <a:pt x="1231855" y="667176"/>
                    <a:pt x="1219957" y="719651"/>
                    <a:pt x="1227734" y="769932"/>
                  </a:cubicBezTo>
                  <a:cubicBezTo>
                    <a:pt x="1231788" y="796086"/>
                    <a:pt x="1236607" y="821974"/>
                    <a:pt x="1239565" y="848361"/>
                  </a:cubicBezTo>
                  <a:cubicBezTo>
                    <a:pt x="1242456" y="874050"/>
                    <a:pt x="1236707" y="897944"/>
                    <a:pt x="1233250" y="922469"/>
                  </a:cubicBezTo>
                  <a:cubicBezTo>
                    <a:pt x="1232719" y="926125"/>
                    <a:pt x="1230891" y="929781"/>
                    <a:pt x="1231722" y="933603"/>
                  </a:cubicBezTo>
                  <a:cubicBezTo>
                    <a:pt x="1241692" y="979962"/>
                    <a:pt x="1238667" y="1027452"/>
                    <a:pt x="1242223" y="1074310"/>
                  </a:cubicBezTo>
                  <a:cubicBezTo>
                    <a:pt x="1244982" y="1110434"/>
                    <a:pt x="1251861" y="1146226"/>
                    <a:pt x="1253157" y="1182648"/>
                  </a:cubicBezTo>
                  <a:cubicBezTo>
                    <a:pt x="1253523" y="1178661"/>
                    <a:pt x="1253921" y="1174639"/>
                    <a:pt x="1254287" y="1170652"/>
                  </a:cubicBezTo>
                  <a:cubicBezTo>
                    <a:pt x="1257743" y="1181020"/>
                    <a:pt x="1256846" y="1190990"/>
                    <a:pt x="1253390" y="1201026"/>
                  </a:cubicBezTo>
                  <a:cubicBezTo>
                    <a:pt x="1251994" y="1205081"/>
                    <a:pt x="1250332" y="1210896"/>
                    <a:pt x="1252160" y="1213854"/>
                  </a:cubicBezTo>
                  <a:cubicBezTo>
                    <a:pt x="1265121" y="1234857"/>
                    <a:pt x="1253954" y="1255328"/>
                    <a:pt x="1249302" y="1274670"/>
                  </a:cubicBezTo>
                  <a:cubicBezTo>
                    <a:pt x="1246643" y="1285637"/>
                    <a:pt x="1237571" y="1294842"/>
                    <a:pt x="1242855" y="1307770"/>
                  </a:cubicBezTo>
                  <a:cubicBezTo>
                    <a:pt x="1244815" y="1312588"/>
                    <a:pt x="1247574" y="1317939"/>
                    <a:pt x="1242556" y="1324386"/>
                  </a:cubicBezTo>
                  <a:cubicBezTo>
                    <a:pt x="1231822" y="1312289"/>
                    <a:pt x="1235743" y="1297069"/>
                    <a:pt x="1232220" y="1283510"/>
                  </a:cubicBezTo>
                  <a:cubicBezTo>
                    <a:pt x="1227867" y="1301489"/>
                    <a:pt x="1232087" y="1320398"/>
                    <a:pt x="1219592" y="1336882"/>
                  </a:cubicBezTo>
                  <a:cubicBezTo>
                    <a:pt x="1215471" y="1342298"/>
                    <a:pt x="1221087" y="1354894"/>
                    <a:pt x="1221719" y="1364232"/>
                  </a:cubicBezTo>
                  <a:cubicBezTo>
                    <a:pt x="1221951" y="1367755"/>
                    <a:pt x="1229960" y="1377392"/>
                    <a:pt x="1216069" y="1372573"/>
                  </a:cubicBezTo>
                  <a:cubicBezTo>
                    <a:pt x="1213577" y="1371709"/>
                    <a:pt x="1214607" y="1377226"/>
                    <a:pt x="1215205" y="1379353"/>
                  </a:cubicBezTo>
                  <a:cubicBezTo>
                    <a:pt x="1222317" y="1403846"/>
                    <a:pt x="1217698" y="1428637"/>
                    <a:pt x="1217565" y="1453296"/>
                  </a:cubicBezTo>
                  <a:cubicBezTo>
                    <a:pt x="1217498" y="1465193"/>
                    <a:pt x="1203142" y="1473069"/>
                    <a:pt x="1209688" y="1486495"/>
                  </a:cubicBezTo>
                  <a:cubicBezTo>
                    <a:pt x="1198489" y="1486462"/>
                    <a:pt x="1200051" y="1476259"/>
                    <a:pt x="1195166" y="1471873"/>
                  </a:cubicBezTo>
                  <a:cubicBezTo>
                    <a:pt x="1190048" y="1477722"/>
                    <a:pt x="1192840" y="1486661"/>
                    <a:pt x="1185329" y="1492145"/>
                  </a:cubicBezTo>
                  <a:cubicBezTo>
                    <a:pt x="1177021" y="1477356"/>
                    <a:pt x="1192141" y="1464130"/>
                    <a:pt x="1187888" y="1447812"/>
                  </a:cubicBezTo>
                  <a:cubicBezTo>
                    <a:pt x="1178716" y="1455755"/>
                    <a:pt x="1181075" y="1464961"/>
                    <a:pt x="1180178" y="1473036"/>
                  </a:cubicBezTo>
                  <a:cubicBezTo>
                    <a:pt x="1179114" y="1482441"/>
                    <a:pt x="1179181" y="1482441"/>
                    <a:pt x="1169676" y="1478951"/>
                  </a:cubicBezTo>
                  <a:cubicBezTo>
                    <a:pt x="1155719" y="1473833"/>
                    <a:pt x="1154688" y="1473634"/>
                    <a:pt x="1157679" y="1458580"/>
                  </a:cubicBezTo>
                  <a:cubicBezTo>
                    <a:pt x="1161568" y="1438972"/>
                    <a:pt x="1154688" y="1422323"/>
                    <a:pt x="1146713" y="1404975"/>
                  </a:cubicBezTo>
                  <a:cubicBezTo>
                    <a:pt x="1148673" y="1421093"/>
                    <a:pt x="1132987" y="1426577"/>
                    <a:pt x="1127271" y="1441166"/>
                  </a:cubicBezTo>
                  <a:cubicBezTo>
                    <a:pt x="1123051" y="1428138"/>
                    <a:pt x="1115540" y="1416872"/>
                    <a:pt x="1116869" y="1406803"/>
                  </a:cubicBezTo>
                  <a:cubicBezTo>
                    <a:pt x="1120791" y="1377026"/>
                    <a:pt x="1113480" y="1347516"/>
                    <a:pt x="1118099" y="1317606"/>
                  </a:cubicBezTo>
                  <a:cubicBezTo>
                    <a:pt x="1120991" y="1298830"/>
                    <a:pt x="1108827" y="1280153"/>
                    <a:pt x="1111619" y="1259050"/>
                  </a:cubicBezTo>
                  <a:cubicBezTo>
                    <a:pt x="1105836" y="1262906"/>
                    <a:pt x="1112948" y="1276232"/>
                    <a:pt x="1100021" y="1270350"/>
                  </a:cubicBezTo>
                  <a:cubicBezTo>
                    <a:pt x="1098824" y="1269785"/>
                    <a:pt x="1094836" y="1272676"/>
                    <a:pt x="1093839" y="1274736"/>
                  </a:cubicBezTo>
                  <a:cubicBezTo>
                    <a:pt x="1085166" y="1292915"/>
                    <a:pt x="1074830" y="1310129"/>
                    <a:pt x="1079782" y="1332495"/>
                  </a:cubicBezTo>
                  <a:cubicBezTo>
                    <a:pt x="1083670" y="1350075"/>
                    <a:pt x="1083969" y="1368619"/>
                    <a:pt x="1084335" y="1386764"/>
                  </a:cubicBezTo>
                  <a:cubicBezTo>
                    <a:pt x="1084567" y="1397697"/>
                    <a:pt x="1081743" y="1408498"/>
                    <a:pt x="1071141" y="1415244"/>
                  </a:cubicBezTo>
                  <a:cubicBezTo>
                    <a:pt x="1061903" y="1421160"/>
                    <a:pt x="1064860" y="1430897"/>
                    <a:pt x="1064395" y="1439471"/>
                  </a:cubicBezTo>
                  <a:cubicBezTo>
                    <a:pt x="1064129" y="1443990"/>
                    <a:pt x="1064096" y="1448909"/>
                    <a:pt x="1058945" y="1450504"/>
                  </a:cubicBezTo>
                  <a:cubicBezTo>
                    <a:pt x="1053162" y="1452299"/>
                    <a:pt x="1052564" y="1445852"/>
                    <a:pt x="1049440" y="1443691"/>
                  </a:cubicBezTo>
                  <a:cubicBezTo>
                    <a:pt x="1026742" y="1428205"/>
                    <a:pt x="1041897" y="1406836"/>
                    <a:pt x="1040002" y="1386930"/>
                  </a:cubicBezTo>
                  <a:cubicBezTo>
                    <a:pt x="1033356" y="1391881"/>
                    <a:pt x="1027806" y="1391782"/>
                    <a:pt x="1024981" y="1383274"/>
                  </a:cubicBezTo>
                  <a:cubicBezTo>
                    <a:pt x="1022987" y="1377226"/>
                    <a:pt x="1023120" y="1368419"/>
                    <a:pt x="1013782" y="1369649"/>
                  </a:cubicBezTo>
                  <a:cubicBezTo>
                    <a:pt x="1004643" y="1370845"/>
                    <a:pt x="1010624" y="1379951"/>
                    <a:pt x="1007733" y="1384703"/>
                  </a:cubicBezTo>
                  <a:cubicBezTo>
                    <a:pt x="1006969" y="1385966"/>
                    <a:pt x="1005739" y="1386963"/>
                    <a:pt x="1004610" y="1388193"/>
                  </a:cubicBezTo>
                  <a:cubicBezTo>
                    <a:pt x="997365" y="1383839"/>
                    <a:pt x="1002715" y="1375066"/>
                    <a:pt x="995903" y="1368951"/>
                  </a:cubicBezTo>
                  <a:cubicBezTo>
                    <a:pt x="986631" y="1384570"/>
                    <a:pt x="968984" y="1395072"/>
                    <a:pt x="973670" y="1417471"/>
                  </a:cubicBezTo>
                  <a:cubicBezTo>
                    <a:pt x="974767" y="1422655"/>
                    <a:pt x="958582" y="1427108"/>
                    <a:pt x="953099" y="1422888"/>
                  </a:cubicBezTo>
                  <a:cubicBezTo>
                    <a:pt x="942597" y="1414779"/>
                    <a:pt x="928340" y="1408731"/>
                    <a:pt x="934920" y="1390552"/>
                  </a:cubicBezTo>
                  <a:cubicBezTo>
                    <a:pt x="936017" y="1387528"/>
                    <a:pt x="933824" y="1383274"/>
                    <a:pt x="932893" y="1378057"/>
                  </a:cubicBezTo>
                  <a:cubicBezTo>
                    <a:pt x="927742" y="1390453"/>
                    <a:pt x="908235" y="1392413"/>
                    <a:pt x="917340" y="1410492"/>
                  </a:cubicBezTo>
                  <a:cubicBezTo>
                    <a:pt x="910195" y="1409628"/>
                    <a:pt x="908002" y="1399326"/>
                    <a:pt x="899395" y="1409761"/>
                  </a:cubicBezTo>
                  <a:cubicBezTo>
                    <a:pt x="889591" y="1421658"/>
                    <a:pt x="892084" y="1402383"/>
                    <a:pt x="885769" y="1400157"/>
                  </a:cubicBezTo>
                  <a:cubicBezTo>
                    <a:pt x="887630" y="1411190"/>
                    <a:pt x="890521" y="1422157"/>
                    <a:pt x="877395" y="1430731"/>
                  </a:cubicBezTo>
                  <a:cubicBezTo>
                    <a:pt x="871679" y="1434453"/>
                    <a:pt x="878691" y="1446683"/>
                    <a:pt x="873207" y="1453960"/>
                  </a:cubicBezTo>
                  <a:cubicBezTo>
                    <a:pt x="843630" y="1441963"/>
                    <a:pt x="850875" y="1418102"/>
                    <a:pt x="850343" y="1394308"/>
                  </a:cubicBezTo>
                  <a:cubicBezTo>
                    <a:pt x="850011" y="1379120"/>
                    <a:pt x="856458" y="1360809"/>
                    <a:pt x="843863" y="1346154"/>
                  </a:cubicBezTo>
                  <a:cubicBezTo>
                    <a:pt x="836518" y="1350141"/>
                    <a:pt x="840706" y="1355259"/>
                    <a:pt x="840905" y="1359646"/>
                  </a:cubicBezTo>
                  <a:cubicBezTo>
                    <a:pt x="841104" y="1364432"/>
                    <a:pt x="843398" y="1371311"/>
                    <a:pt x="836552" y="1371709"/>
                  </a:cubicBezTo>
                  <a:cubicBezTo>
                    <a:pt x="831068" y="1372042"/>
                    <a:pt x="823026" y="1369649"/>
                    <a:pt x="822594" y="1362404"/>
                  </a:cubicBezTo>
                  <a:cubicBezTo>
                    <a:pt x="821830" y="1348779"/>
                    <a:pt x="815283" y="1336616"/>
                    <a:pt x="816479" y="1322060"/>
                  </a:cubicBezTo>
                  <a:cubicBezTo>
                    <a:pt x="817841" y="1305344"/>
                    <a:pt x="818872" y="1287598"/>
                    <a:pt x="812092" y="1271047"/>
                  </a:cubicBezTo>
                  <a:cubicBezTo>
                    <a:pt x="811328" y="1269220"/>
                    <a:pt x="811594" y="1266428"/>
                    <a:pt x="812458" y="1264600"/>
                  </a:cubicBezTo>
                  <a:cubicBezTo>
                    <a:pt x="819968" y="1249047"/>
                    <a:pt x="816845" y="1235123"/>
                    <a:pt x="807174" y="1221564"/>
                  </a:cubicBezTo>
                  <a:cubicBezTo>
                    <a:pt x="794811" y="1204250"/>
                    <a:pt x="802654" y="1184277"/>
                    <a:pt x="802389" y="1165932"/>
                  </a:cubicBezTo>
                  <a:cubicBezTo>
                    <a:pt x="802156" y="1151077"/>
                    <a:pt x="800095" y="1136588"/>
                    <a:pt x="798068" y="1121700"/>
                  </a:cubicBezTo>
                  <a:cubicBezTo>
                    <a:pt x="797603" y="1143733"/>
                    <a:pt x="788397" y="1164803"/>
                    <a:pt x="791887" y="1187035"/>
                  </a:cubicBezTo>
                  <a:cubicBezTo>
                    <a:pt x="797138" y="1220567"/>
                    <a:pt x="789827" y="1254265"/>
                    <a:pt x="793549" y="1287664"/>
                  </a:cubicBezTo>
                  <a:cubicBezTo>
                    <a:pt x="796008" y="1309764"/>
                    <a:pt x="788863" y="1331564"/>
                    <a:pt x="793914" y="1353930"/>
                  </a:cubicBezTo>
                  <a:cubicBezTo>
                    <a:pt x="796274" y="1364398"/>
                    <a:pt x="793117" y="1376295"/>
                    <a:pt x="794213" y="1387827"/>
                  </a:cubicBezTo>
                  <a:cubicBezTo>
                    <a:pt x="794944" y="1395271"/>
                    <a:pt x="788397" y="1402882"/>
                    <a:pt x="779923" y="1403945"/>
                  </a:cubicBezTo>
                  <a:cubicBezTo>
                    <a:pt x="769687" y="1405241"/>
                    <a:pt x="771881" y="1396069"/>
                    <a:pt x="770386" y="1390021"/>
                  </a:cubicBezTo>
                  <a:cubicBezTo>
                    <a:pt x="764204" y="1364797"/>
                    <a:pt x="767494" y="1339573"/>
                    <a:pt x="767760" y="1314117"/>
                  </a:cubicBezTo>
                  <a:cubicBezTo>
                    <a:pt x="767893" y="1299428"/>
                    <a:pt x="772147" y="1285238"/>
                    <a:pt x="770585" y="1270250"/>
                  </a:cubicBezTo>
                  <a:cubicBezTo>
                    <a:pt x="767261" y="1269652"/>
                    <a:pt x="766962" y="1273872"/>
                    <a:pt x="763573" y="1274437"/>
                  </a:cubicBezTo>
                  <a:cubicBezTo>
                    <a:pt x="747986" y="1277063"/>
                    <a:pt x="739147" y="1282480"/>
                    <a:pt x="744696" y="1302618"/>
                  </a:cubicBezTo>
                  <a:cubicBezTo>
                    <a:pt x="747621" y="1313320"/>
                    <a:pt x="743899" y="1327311"/>
                    <a:pt x="745062" y="1339906"/>
                  </a:cubicBezTo>
                  <a:cubicBezTo>
                    <a:pt x="745727" y="1347017"/>
                    <a:pt x="740077" y="1346951"/>
                    <a:pt x="735258" y="1347981"/>
                  </a:cubicBezTo>
                  <a:cubicBezTo>
                    <a:pt x="728014" y="1349543"/>
                    <a:pt x="732201" y="1343196"/>
                    <a:pt x="730307" y="1341002"/>
                  </a:cubicBezTo>
                  <a:cubicBezTo>
                    <a:pt x="716415" y="1324918"/>
                    <a:pt x="718044" y="1306241"/>
                    <a:pt x="723328" y="1287963"/>
                  </a:cubicBezTo>
                  <a:cubicBezTo>
                    <a:pt x="727415" y="1273806"/>
                    <a:pt x="715518" y="1264667"/>
                    <a:pt x="714289" y="1252337"/>
                  </a:cubicBezTo>
                  <a:cubicBezTo>
                    <a:pt x="707576" y="1281915"/>
                    <a:pt x="706911" y="1311292"/>
                    <a:pt x="714920" y="1341002"/>
                  </a:cubicBezTo>
                  <a:cubicBezTo>
                    <a:pt x="719539" y="1358184"/>
                    <a:pt x="708672" y="1375033"/>
                    <a:pt x="711530" y="1392812"/>
                  </a:cubicBezTo>
                  <a:cubicBezTo>
                    <a:pt x="712494" y="1398894"/>
                    <a:pt x="705349" y="1393344"/>
                    <a:pt x="702591" y="1395471"/>
                  </a:cubicBezTo>
                  <a:cubicBezTo>
                    <a:pt x="697506" y="1399425"/>
                    <a:pt x="697007" y="1394607"/>
                    <a:pt x="696376" y="1391815"/>
                  </a:cubicBezTo>
                  <a:cubicBezTo>
                    <a:pt x="693884" y="1381081"/>
                    <a:pt x="690162" y="1370646"/>
                    <a:pt x="690993" y="1359247"/>
                  </a:cubicBezTo>
                  <a:cubicBezTo>
                    <a:pt x="692621" y="1336715"/>
                    <a:pt x="690959" y="1314051"/>
                    <a:pt x="691325" y="1291519"/>
                  </a:cubicBezTo>
                  <a:cubicBezTo>
                    <a:pt x="691524" y="1278824"/>
                    <a:pt x="689696" y="1263637"/>
                    <a:pt x="684578" y="1250377"/>
                  </a:cubicBezTo>
                  <a:cubicBezTo>
                    <a:pt x="682850" y="1318404"/>
                    <a:pt x="678198" y="1386199"/>
                    <a:pt x="684944" y="1454127"/>
                  </a:cubicBezTo>
                  <a:cubicBezTo>
                    <a:pt x="687736" y="1482142"/>
                    <a:pt x="686008" y="1510556"/>
                    <a:pt x="686340" y="1538803"/>
                  </a:cubicBezTo>
                  <a:cubicBezTo>
                    <a:pt x="686373" y="1542691"/>
                    <a:pt x="686606" y="1546580"/>
                    <a:pt x="686473" y="1550435"/>
                  </a:cubicBezTo>
                  <a:cubicBezTo>
                    <a:pt x="686140" y="1558677"/>
                    <a:pt x="690095" y="1566353"/>
                    <a:pt x="697340" y="1566852"/>
                  </a:cubicBezTo>
                  <a:cubicBezTo>
                    <a:pt x="704850" y="1567384"/>
                    <a:pt x="705050" y="1557879"/>
                    <a:pt x="706977" y="1551897"/>
                  </a:cubicBezTo>
                  <a:cubicBezTo>
                    <a:pt x="707609" y="1549970"/>
                    <a:pt x="705981" y="1547377"/>
                    <a:pt x="710832" y="1544652"/>
                  </a:cubicBezTo>
                  <a:cubicBezTo>
                    <a:pt x="715684" y="1563661"/>
                    <a:pt x="740243" y="1570308"/>
                    <a:pt x="738947" y="1593903"/>
                  </a:cubicBezTo>
                  <a:cubicBezTo>
                    <a:pt x="747986" y="1591577"/>
                    <a:pt x="741107" y="1582139"/>
                    <a:pt x="745394" y="1578118"/>
                  </a:cubicBezTo>
                  <a:cubicBezTo>
                    <a:pt x="751542" y="1577985"/>
                    <a:pt x="751542" y="1584465"/>
                    <a:pt x="755563" y="1586193"/>
                  </a:cubicBezTo>
                  <a:cubicBezTo>
                    <a:pt x="759917" y="1585495"/>
                    <a:pt x="764669" y="1557480"/>
                    <a:pt x="760681" y="1547012"/>
                  </a:cubicBezTo>
                  <a:cubicBezTo>
                    <a:pt x="772413" y="1556583"/>
                    <a:pt x="781286" y="1565323"/>
                    <a:pt x="788132" y="1575991"/>
                  </a:cubicBezTo>
                  <a:cubicBezTo>
                    <a:pt x="791189" y="1580776"/>
                    <a:pt x="793449" y="1586393"/>
                    <a:pt x="799763" y="1579247"/>
                  </a:cubicBezTo>
                  <a:cubicBezTo>
                    <a:pt x="800660" y="1578251"/>
                    <a:pt x="802854" y="1577785"/>
                    <a:pt x="804283" y="1578018"/>
                  </a:cubicBezTo>
                  <a:cubicBezTo>
                    <a:pt x="816513" y="1580045"/>
                    <a:pt x="816479" y="1580111"/>
                    <a:pt x="822561" y="1568846"/>
                  </a:cubicBezTo>
                  <a:cubicBezTo>
                    <a:pt x="828443" y="1577852"/>
                    <a:pt x="819370" y="1588154"/>
                    <a:pt x="826050" y="1595930"/>
                  </a:cubicBezTo>
                  <a:cubicBezTo>
                    <a:pt x="833395" y="1588852"/>
                    <a:pt x="831666" y="1573698"/>
                    <a:pt x="820799" y="1550535"/>
                  </a:cubicBezTo>
                  <a:cubicBezTo>
                    <a:pt x="838513" y="1562664"/>
                    <a:pt x="847684" y="1578317"/>
                    <a:pt x="854830" y="1596927"/>
                  </a:cubicBezTo>
                  <a:cubicBezTo>
                    <a:pt x="860712" y="1594335"/>
                    <a:pt x="867059" y="1570042"/>
                    <a:pt x="872376" y="1596529"/>
                  </a:cubicBezTo>
                  <a:cubicBezTo>
                    <a:pt x="878524" y="1588752"/>
                    <a:pt x="871745" y="1573964"/>
                    <a:pt x="880651" y="1572800"/>
                  </a:cubicBezTo>
                  <a:cubicBezTo>
                    <a:pt x="890987" y="1571471"/>
                    <a:pt x="893247" y="1586160"/>
                    <a:pt x="899428" y="1593471"/>
                  </a:cubicBezTo>
                  <a:cubicBezTo>
                    <a:pt x="901754" y="1596230"/>
                    <a:pt x="902518" y="1600251"/>
                    <a:pt x="905077" y="1606199"/>
                  </a:cubicBezTo>
                  <a:cubicBezTo>
                    <a:pt x="909863" y="1597426"/>
                    <a:pt x="913851" y="1590048"/>
                    <a:pt x="918271" y="1581973"/>
                  </a:cubicBezTo>
                  <a:cubicBezTo>
                    <a:pt x="929736" y="1590381"/>
                    <a:pt x="926978" y="1608625"/>
                    <a:pt x="941168" y="1614906"/>
                  </a:cubicBezTo>
                  <a:cubicBezTo>
                    <a:pt x="946186" y="1612314"/>
                    <a:pt x="941168" y="1606632"/>
                    <a:pt x="944458" y="1603109"/>
                  </a:cubicBezTo>
                  <a:cubicBezTo>
                    <a:pt x="952966" y="1604073"/>
                    <a:pt x="949111" y="1614674"/>
                    <a:pt x="956289" y="1618097"/>
                  </a:cubicBezTo>
                  <a:cubicBezTo>
                    <a:pt x="961872" y="1607528"/>
                    <a:pt x="965262" y="1596595"/>
                    <a:pt x="965794" y="1583501"/>
                  </a:cubicBezTo>
                  <a:cubicBezTo>
                    <a:pt x="973969" y="1588021"/>
                    <a:pt x="977724" y="1595598"/>
                    <a:pt x="981646" y="1602444"/>
                  </a:cubicBezTo>
                  <a:cubicBezTo>
                    <a:pt x="987993" y="1613511"/>
                    <a:pt x="993975" y="1620323"/>
                    <a:pt x="1004211" y="1603075"/>
                  </a:cubicBezTo>
                  <a:cubicBezTo>
                    <a:pt x="1007434" y="1613477"/>
                    <a:pt x="997232" y="1620091"/>
                    <a:pt x="1001951" y="1627967"/>
                  </a:cubicBezTo>
                  <a:cubicBezTo>
                    <a:pt x="1009893" y="1621021"/>
                    <a:pt x="1011755" y="1607861"/>
                    <a:pt x="1007467" y="1588486"/>
                  </a:cubicBezTo>
                  <a:cubicBezTo>
                    <a:pt x="1013715" y="1590181"/>
                    <a:pt x="1015443" y="1595498"/>
                    <a:pt x="1016075" y="1599353"/>
                  </a:cubicBezTo>
                  <a:cubicBezTo>
                    <a:pt x="1018833" y="1617099"/>
                    <a:pt x="1039703" y="1631456"/>
                    <a:pt x="1026909" y="1653257"/>
                  </a:cubicBezTo>
                  <a:cubicBezTo>
                    <a:pt x="1031096" y="1650233"/>
                    <a:pt x="1035283" y="1647209"/>
                    <a:pt x="1041531" y="1642689"/>
                  </a:cubicBezTo>
                  <a:cubicBezTo>
                    <a:pt x="1041331" y="1652924"/>
                    <a:pt x="1034054" y="1656248"/>
                    <a:pt x="1030464" y="1661432"/>
                  </a:cubicBezTo>
                  <a:cubicBezTo>
                    <a:pt x="1025014" y="1669308"/>
                    <a:pt x="1033223" y="1674359"/>
                    <a:pt x="1034486" y="1682734"/>
                  </a:cubicBezTo>
                  <a:cubicBezTo>
                    <a:pt x="1022356" y="1677915"/>
                    <a:pt x="1011854" y="1673462"/>
                    <a:pt x="1001186" y="1669541"/>
                  </a:cubicBezTo>
                  <a:cubicBezTo>
                    <a:pt x="931930" y="1643919"/>
                    <a:pt x="859648" y="1634181"/>
                    <a:pt x="786503" y="1629329"/>
                  </a:cubicBezTo>
                  <a:cubicBezTo>
                    <a:pt x="714621" y="1624544"/>
                    <a:pt x="642572" y="1624278"/>
                    <a:pt x="570657" y="1626737"/>
                  </a:cubicBezTo>
                  <a:cubicBezTo>
                    <a:pt x="483188" y="1629728"/>
                    <a:pt x="395886" y="1636375"/>
                    <a:pt x="312339" y="1666151"/>
                  </a:cubicBezTo>
                  <a:cubicBezTo>
                    <a:pt x="297783" y="1671335"/>
                    <a:pt x="283460" y="1677151"/>
                    <a:pt x="266810" y="1683532"/>
                  </a:cubicBezTo>
                  <a:cubicBezTo>
                    <a:pt x="284224" y="1660269"/>
                    <a:pt x="259133" y="1661199"/>
                    <a:pt x="251025" y="1651662"/>
                  </a:cubicBezTo>
                  <a:cubicBezTo>
                    <a:pt x="251623" y="1643819"/>
                    <a:pt x="272360" y="1642556"/>
                    <a:pt x="256010" y="1629096"/>
                  </a:cubicBezTo>
                  <a:cubicBezTo>
                    <a:pt x="266378" y="1630891"/>
                    <a:pt x="270865" y="1626471"/>
                    <a:pt x="269469" y="1615837"/>
                  </a:cubicBezTo>
                  <a:cubicBezTo>
                    <a:pt x="276248" y="1612281"/>
                    <a:pt x="275883" y="1628200"/>
                    <a:pt x="285287" y="1620921"/>
                  </a:cubicBezTo>
                  <a:cubicBezTo>
                    <a:pt x="294261" y="1613976"/>
                    <a:pt x="292698" y="1606299"/>
                    <a:pt x="290572" y="1596728"/>
                  </a:cubicBezTo>
                  <a:cubicBezTo>
                    <a:pt x="306822" y="1600616"/>
                    <a:pt x="316859" y="1612779"/>
                    <a:pt x="328556" y="1623547"/>
                  </a:cubicBezTo>
                  <a:cubicBezTo>
                    <a:pt x="329454" y="1612646"/>
                    <a:pt x="342415" y="1608924"/>
                    <a:pt x="340254" y="1597957"/>
                  </a:cubicBezTo>
                  <a:cubicBezTo>
                    <a:pt x="360693" y="1607828"/>
                    <a:pt x="349593" y="1587589"/>
                    <a:pt x="354511" y="1582637"/>
                  </a:cubicBezTo>
                  <a:cubicBezTo>
                    <a:pt x="361025" y="1576124"/>
                    <a:pt x="350823" y="1571604"/>
                    <a:pt x="350058" y="1565057"/>
                  </a:cubicBezTo>
                  <a:cubicBezTo>
                    <a:pt x="358831" y="1566254"/>
                    <a:pt x="362288" y="1573598"/>
                    <a:pt x="368336" y="1577021"/>
                  </a:cubicBezTo>
                  <a:cubicBezTo>
                    <a:pt x="373853" y="1580145"/>
                    <a:pt x="378339" y="1586227"/>
                    <a:pt x="386149" y="1581840"/>
                  </a:cubicBezTo>
                  <a:cubicBezTo>
                    <a:pt x="392297" y="1578417"/>
                    <a:pt x="395255" y="1584033"/>
                    <a:pt x="398212" y="1587622"/>
                  </a:cubicBezTo>
                  <a:cubicBezTo>
                    <a:pt x="405158" y="1596030"/>
                    <a:pt x="409977" y="1598090"/>
                    <a:pt x="412104" y="1584565"/>
                  </a:cubicBezTo>
                  <a:cubicBezTo>
                    <a:pt x="412768" y="1580411"/>
                    <a:pt x="413798" y="1575658"/>
                    <a:pt x="420944" y="1574794"/>
                  </a:cubicBezTo>
                  <a:cubicBezTo>
                    <a:pt x="420345" y="1586924"/>
                    <a:pt x="426161" y="1596495"/>
                    <a:pt x="434436" y="1607263"/>
                  </a:cubicBezTo>
                  <a:cubicBezTo>
                    <a:pt x="436430" y="1595532"/>
                    <a:pt x="429584" y="1586359"/>
                    <a:pt x="430083" y="1576622"/>
                  </a:cubicBezTo>
                  <a:cubicBezTo>
                    <a:pt x="437095" y="1572967"/>
                    <a:pt x="440385" y="1587589"/>
                    <a:pt x="447397" y="1579347"/>
                  </a:cubicBezTo>
                  <a:cubicBezTo>
                    <a:pt x="451950" y="1574030"/>
                    <a:pt x="453246" y="1568248"/>
                    <a:pt x="451584" y="1560937"/>
                  </a:cubicBezTo>
                  <a:cubicBezTo>
                    <a:pt x="449756" y="1552761"/>
                    <a:pt x="455007" y="1552595"/>
                    <a:pt x="460391" y="1556151"/>
                  </a:cubicBezTo>
                  <a:cubicBezTo>
                    <a:pt x="468234" y="1561335"/>
                    <a:pt x="475379" y="1567616"/>
                    <a:pt x="483454" y="1572368"/>
                  </a:cubicBezTo>
                  <a:cubicBezTo>
                    <a:pt x="492062" y="1577453"/>
                    <a:pt x="500569" y="1579646"/>
                    <a:pt x="499738" y="1562664"/>
                  </a:cubicBezTo>
                  <a:cubicBezTo>
                    <a:pt x="509542" y="1570674"/>
                    <a:pt x="519678" y="1574994"/>
                    <a:pt x="530678" y="1571338"/>
                  </a:cubicBezTo>
                  <a:cubicBezTo>
                    <a:pt x="535663" y="1569676"/>
                    <a:pt x="527521" y="1565057"/>
                    <a:pt x="530744" y="1560571"/>
                  </a:cubicBezTo>
                  <a:cubicBezTo>
                    <a:pt x="539684" y="1565855"/>
                    <a:pt x="549188" y="1570076"/>
                    <a:pt x="559058" y="1561003"/>
                  </a:cubicBezTo>
                  <a:cubicBezTo>
                    <a:pt x="561717" y="1568513"/>
                    <a:pt x="556932" y="1577985"/>
                    <a:pt x="566436" y="1581873"/>
                  </a:cubicBezTo>
                  <a:cubicBezTo>
                    <a:pt x="567333" y="1582238"/>
                    <a:pt x="569959" y="1580942"/>
                    <a:pt x="570225" y="1580012"/>
                  </a:cubicBezTo>
                  <a:cubicBezTo>
                    <a:pt x="572451" y="1571903"/>
                    <a:pt x="569826" y="1564825"/>
                    <a:pt x="564974" y="1558278"/>
                  </a:cubicBezTo>
                  <a:cubicBezTo>
                    <a:pt x="562382" y="1554788"/>
                    <a:pt x="560022" y="1551099"/>
                    <a:pt x="555037" y="1543855"/>
                  </a:cubicBezTo>
                  <a:cubicBezTo>
                    <a:pt x="568397" y="1549870"/>
                    <a:pt x="574445" y="1558311"/>
                    <a:pt x="581225" y="1565157"/>
                  </a:cubicBezTo>
                  <a:cubicBezTo>
                    <a:pt x="587140" y="1571106"/>
                    <a:pt x="592324" y="1575991"/>
                    <a:pt x="601264" y="1574429"/>
                  </a:cubicBezTo>
                  <a:cubicBezTo>
                    <a:pt x="613560" y="1572269"/>
                    <a:pt x="614059" y="1563861"/>
                    <a:pt x="614291" y="1553426"/>
                  </a:cubicBezTo>
                  <a:cubicBezTo>
                    <a:pt x="616318" y="1469347"/>
                    <a:pt x="619376" y="1385268"/>
                    <a:pt x="621004" y="1301190"/>
                  </a:cubicBezTo>
                  <a:cubicBezTo>
                    <a:pt x="621403" y="1279987"/>
                    <a:pt x="632935" y="1259183"/>
                    <a:pt x="621769" y="1233927"/>
                  </a:cubicBezTo>
                  <a:cubicBezTo>
                    <a:pt x="621769" y="1244594"/>
                    <a:pt x="621436" y="1251673"/>
                    <a:pt x="621868" y="1258718"/>
                  </a:cubicBezTo>
                  <a:cubicBezTo>
                    <a:pt x="622167" y="1263437"/>
                    <a:pt x="621436" y="1267325"/>
                    <a:pt x="617947" y="1270782"/>
                  </a:cubicBezTo>
                  <a:cubicBezTo>
                    <a:pt x="601796" y="1286767"/>
                    <a:pt x="600167" y="1305809"/>
                    <a:pt x="604687" y="1327144"/>
                  </a:cubicBezTo>
                  <a:cubicBezTo>
                    <a:pt x="607013" y="1338178"/>
                    <a:pt x="608941" y="1351072"/>
                    <a:pt x="607013" y="1360975"/>
                  </a:cubicBezTo>
                  <a:cubicBezTo>
                    <a:pt x="605285" y="1369749"/>
                    <a:pt x="601298" y="1379020"/>
                    <a:pt x="599403" y="1388691"/>
                  </a:cubicBezTo>
                  <a:cubicBezTo>
                    <a:pt x="598373" y="1394008"/>
                    <a:pt x="590796" y="1388691"/>
                    <a:pt x="586010" y="1389356"/>
                  </a:cubicBezTo>
                  <a:cubicBezTo>
                    <a:pt x="580361" y="1390120"/>
                    <a:pt x="579995" y="1383906"/>
                    <a:pt x="580893" y="1379419"/>
                  </a:cubicBezTo>
                  <a:cubicBezTo>
                    <a:pt x="586010" y="1353531"/>
                    <a:pt x="571222" y="1327111"/>
                    <a:pt x="583053" y="1301455"/>
                  </a:cubicBezTo>
                  <a:cubicBezTo>
                    <a:pt x="571255" y="1264800"/>
                    <a:pt x="581823" y="1226915"/>
                    <a:pt x="577004" y="1189794"/>
                  </a:cubicBezTo>
                  <a:cubicBezTo>
                    <a:pt x="575110" y="1175071"/>
                    <a:pt x="574213" y="1159884"/>
                    <a:pt x="575575" y="1145162"/>
                  </a:cubicBezTo>
                  <a:cubicBezTo>
                    <a:pt x="578533" y="1113392"/>
                    <a:pt x="570591" y="1081920"/>
                    <a:pt x="574146" y="1050183"/>
                  </a:cubicBezTo>
                  <a:cubicBezTo>
                    <a:pt x="568397" y="1062579"/>
                    <a:pt x="563312" y="1074775"/>
                    <a:pt x="569793" y="1088666"/>
                  </a:cubicBezTo>
                  <a:cubicBezTo>
                    <a:pt x="571920" y="1093219"/>
                    <a:pt x="571055" y="1093618"/>
                    <a:pt x="564907" y="1099700"/>
                  </a:cubicBezTo>
                  <a:cubicBezTo>
                    <a:pt x="564309" y="1100298"/>
                    <a:pt x="563312" y="1101428"/>
                    <a:pt x="563479" y="1101660"/>
                  </a:cubicBezTo>
                  <a:cubicBezTo>
                    <a:pt x="576373" y="1120470"/>
                    <a:pt x="559358" y="1139479"/>
                    <a:pt x="564409" y="1159585"/>
                  </a:cubicBezTo>
                  <a:cubicBezTo>
                    <a:pt x="569760" y="1180954"/>
                    <a:pt x="568995" y="1204383"/>
                    <a:pt x="564409" y="1226881"/>
                  </a:cubicBezTo>
                  <a:cubicBezTo>
                    <a:pt x="563013" y="1233794"/>
                    <a:pt x="562548" y="1241404"/>
                    <a:pt x="563811" y="1248316"/>
                  </a:cubicBezTo>
                  <a:cubicBezTo>
                    <a:pt x="567898" y="1270815"/>
                    <a:pt x="563611" y="1293513"/>
                    <a:pt x="566403" y="1316011"/>
                  </a:cubicBezTo>
                  <a:cubicBezTo>
                    <a:pt x="566802" y="1319235"/>
                    <a:pt x="567300" y="1324087"/>
                    <a:pt x="565506" y="1325682"/>
                  </a:cubicBezTo>
                  <a:cubicBezTo>
                    <a:pt x="552412" y="1337214"/>
                    <a:pt x="553110" y="1352667"/>
                    <a:pt x="551016" y="1367954"/>
                  </a:cubicBezTo>
                  <a:cubicBezTo>
                    <a:pt x="550252" y="1373670"/>
                    <a:pt x="550684" y="1385800"/>
                    <a:pt x="540016" y="1384371"/>
                  </a:cubicBezTo>
                  <a:cubicBezTo>
                    <a:pt x="528385" y="1382809"/>
                    <a:pt x="522602" y="1369981"/>
                    <a:pt x="527754" y="1358815"/>
                  </a:cubicBezTo>
                  <a:cubicBezTo>
                    <a:pt x="533536" y="1346353"/>
                    <a:pt x="536361" y="1333891"/>
                    <a:pt x="533569" y="1317972"/>
                  </a:cubicBezTo>
                  <a:cubicBezTo>
                    <a:pt x="531376" y="1327776"/>
                    <a:pt x="535397" y="1337646"/>
                    <a:pt x="523333" y="1344857"/>
                  </a:cubicBezTo>
                  <a:cubicBezTo>
                    <a:pt x="530312" y="1255262"/>
                    <a:pt x="530611" y="1168059"/>
                    <a:pt x="521638" y="1078830"/>
                  </a:cubicBezTo>
                  <a:cubicBezTo>
                    <a:pt x="515357" y="1091392"/>
                    <a:pt x="513862" y="1103588"/>
                    <a:pt x="513796" y="1115020"/>
                  </a:cubicBezTo>
                  <a:cubicBezTo>
                    <a:pt x="513596" y="1149881"/>
                    <a:pt x="507814" y="1184742"/>
                    <a:pt x="514494" y="1219736"/>
                  </a:cubicBezTo>
                  <a:cubicBezTo>
                    <a:pt x="515856" y="1226948"/>
                    <a:pt x="510805" y="1235422"/>
                    <a:pt x="508412" y="1243198"/>
                  </a:cubicBezTo>
                  <a:cubicBezTo>
                    <a:pt x="508113" y="1244229"/>
                    <a:pt x="505986" y="1245392"/>
                    <a:pt x="504756" y="1245325"/>
                  </a:cubicBezTo>
                  <a:cubicBezTo>
                    <a:pt x="492892" y="1244594"/>
                    <a:pt x="493989" y="1246189"/>
                    <a:pt x="492560" y="1258419"/>
                  </a:cubicBezTo>
                  <a:cubicBezTo>
                    <a:pt x="487475" y="1302353"/>
                    <a:pt x="502264" y="1346419"/>
                    <a:pt x="490732" y="1390120"/>
                  </a:cubicBezTo>
                  <a:cubicBezTo>
                    <a:pt x="501400" y="1403181"/>
                    <a:pt x="486545" y="1410791"/>
                    <a:pt x="484052" y="1421027"/>
                  </a:cubicBezTo>
                  <a:cubicBezTo>
                    <a:pt x="483222" y="1424450"/>
                    <a:pt x="482756" y="1430963"/>
                    <a:pt x="478070" y="1428537"/>
                  </a:cubicBezTo>
                  <a:cubicBezTo>
                    <a:pt x="475578" y="1427274"/>
                    <a:pt x="469264" y="1425280"/>
                    <a:pt x="469962" y="1418734"/>
                  </a:cubicBezTo>
                  <a:cubicBezTo>
                    <a:pt x="472188" y="1398096"/>
                    <a:pt x="464645" y="1376861"/>
                    <a:pt x="474415" y="1356555"/>
                  </a:cubicBezTo>
                  <a:cubicBezTo>
                    <a:pt x="477007" y="1351139"/>
                    <a:pt x="477007" y="1344658"/>
                    <a:pt x="470726" y="1340172"/>
                  </a:cubicBezTo>
                  <a:cubicBezTo>
                    <a:pt x="466107" y="1336882"/>
                    <a:pt x="465675" y="1331897"/>
                    <a:pt x="466472" y="1326712"/>
                  </a:cubicBezTo>
                  <a:cubicBezTo>
                    <a:pt x="474747" y="1329603"/>
                    <a:pt x="471524" y="1322857"/>
                    <a:pt x="471424" y="1320132"/>
                  </a:cubicBezTo>
                  <a:cubicBezTo>
                    <a:pt x="470493" y="1299196"/>
                    <a:pt x="469630" y="1278226"/>
                    <a:pt x="467768" y="1257356"/>
                  </a:cubicBezTo>
                  <a:cubicBezTo>
                    <a:pt x="467004" y="1248848"/>
                    <a:pt x="466505" y="1240340"/>
                    <a:pt x="470161" y="1232930"/>
                  </a:cubicBezTo>
                  <a:cubicBezTo>
                    <a:pt x="475013" y="1223126"/>
                    <a:pt x="471258" y="1217942"/>
                    <a:pt x="461986" y="1213223"/>
                  </a:cubicBezTo>
                  <a:cubicBezTo>
                    <a:pt x="457699" y="1220933"/>
                    <a:pt x="459859" y="1229141"/>
                    <a:pt x="460723" y="1236851"/>
                  </a:cubicBezTo>
                  <a:cubicBezTo>
                    <a:pt x="462185" y="1249812"/>
                    <a:pt x="464578" y="1261111"/>
                    <a:pt x="453644" y="1273274"/>
                  </a:cubicBezTo>
                  <a:cubicBezTo>
                    <a:pt x="445768" y="1282081"/>
                    <a:pt x="453910" y="1296604"/>
                    <a:pt x="455140" y="1308501"/>
                  </a:cubicBezTo>
                  <a:cubicBezTo>
                    <a:pt x="457566" y="1332162"/>
                    <a:pt x="451318" y="1355592"/>
                    <a:pt x="454575" y="1379552"/>
                  </a:cubicBezTo>
                  <a:cubicBezTo>
                    <a:pt x="443974" y="1364132"/>
                    <a:pt x="425629" y="1353332"/>
                    <a:pt x="434104" y="1329969"/>
                  </a:cubicBezTo>
                  <a:cubicBezTo>
                    <a:pt x="437660" y="1320199"/>
                    <a:pt x="434868" y="1308335"/>
                    <a:pt x="432542" y="1297235"/>
                  </a:cubicBezTo>
                  <a:cubicBezTo>
                    <a:pt x="425430" y="1263404"/>
                    <a:pt x="430481" y="1229041"/>
                    <a:pt x="430049" y="1194912"/>
                  </a:cubicBezTo>
                  <a:cubicBezTo>
                    <a:pt x="429949" y="1188032"/>
                    <a:pt x="431379" y="1183147"/>
                    <a:pt x="423004" y="1179026"/>
                  </a:cubicBezTo>
                  <a:cubicBezTo>
                    <a:pt x="411937" y="1173576"/>
                    <a:pt x="413765" y="1160216"/>
                    <a:pt x="414230" y="1150944"/>
                  </a:cubicBezTo>
                  <a:cubicBezTo>
                    <a:pt x="415260" y="1129709"/>
                    <a:pt x="410342" y="1107842"/>
                    <a:pt x="419514" y="1087104"/>
                  </a:cubicBezTo>
                  <a:cubicBezTo>
                    <a:pt x="422705" y="1079893"/>
                    <a:pt x="415925" y="1073579"/>
                    <a:pt x="414995" y="1064340"/>
                  </a:cubicBezTo>
                  <a:cubicBezTo>
                    <a:pt x="404161" y="1078863"/>
                    <a:pt x="400439" y="1093352"/>
                    <a:pt x="400605" y="1109636"/>
                  </a:cubicBezTo>
                  <a:cubicBezTo>
                    <a:pt x="400871" y="1137087"/>
                    <a:pt x="396584" y="1164370"/>
                    <a:pt x="395520" y="1191588"/>
                  </a:cubicBezTo>
                  <a:cubicBezTo>
                    <a:pt x="394258" y="1223658"/>
                    <a:pt x="385152" y="1256093"/>
                    <a:pt x="395055" y="1288229"/>
                  </a:cubicBezTo>
                  <a:cubicBezTo>
                    <a:pt x="398146" y="1298265"/>
                    <a:pt x="394789" y="1307969"/>
                    <a:pt x="394324" y="1317773"/>
                  </a:cubicBezTo>
                  <a:cubicBezTo>
                    <a:pt x="393128" y="1342332"/>
                    <a:pt x="391366" y="1366858"/>
                    <a:pt x="390070" y="1391417"/>
                  </a:cubicBezTo>
                  <a:cubicBezTo>
                    <a:pt x="389572" y="1400622"/>
                    <a:pt x="379668" y="1405740"/>
                    <a:pt x="383125" y="1416740"/>
                  </a:cubicBezTo>
                  <a:cubicBezTo>
                    <a:pt x="364315" y="1406903"/>
                    <a:pt x="358699" y="1394208"/>
                    <a:pt x="363949" y="1374169"/>
                  </a:cubicBezTo>
                  <a:cubicBezTo>
                    <a:pt x="368402" y="1357153"/>
                    <a:pt x="374418" y="1340537"/>
                    <a:pt x="367273" y="1321528"/>
                  </a:cubicBezTo>
                  <a:cubicBezTo>
                    <a:pt x="355043" y="1335918"/>
                    <a:pt x="372889" y="1356755"/>
                    <a:pt x="355575" y="1368752"/>
                  </a:cubicBezTo>
                  <a:cubicBezTo>
                    <a:pt x="350789" y="1367722"/>
                    <a:pt x="353481" y="1362205"/>
                    <a:pt x="351022" y="1359546"/>
                  </a:cubicBezTo>
                  <a:cubicBezTo>
                    <a:pt x="347300" y="1362504"/>
                    <a:pt x="352650" y="1371543"/>
                    <a:pt x="345040" y="1370679"/>
                  </a:cubicBezTo>
                  <a:cubicBezTo>
                    <a:pt x="339191" y="1370014"/>
                    <a:pt x="338825" y="1363036"/>
                    <a:pt x="340055" y="1358250"/>
                  </a:cubicBezTo>
                  <a:cubicBezTo>
                    <a:pt x="343411" y="1345256"/>
                    <a:pt x="333242" y="1334888"/>
                    <a:pt x="334073" y="1322326"/>
                  </a:cubicBezTo>
                  <a:cubicBezTo>
                    <a:pt x="324934" y="1334954"/>
                    <a:pt x="341351" y="1352035"/>
                    <a:pt x="326529" y="1363468"/>
                  </a:cubicBezTo>
                  <a:cubicBezTo>
                    <a:pt x="325366" y="1362737"/>
                    <a:pt x="324137" y="1362404"/>
                    <a:pt x="323738" y="1361640"/>
                  </a:cubicBezTo>
                  <a:cubicBezTo>
                    <a:pt x="320913" y="1356256"/>
                    <a:pt x="325400" y="1344758"/>
                    <a:pt x="317025" y="1345788"/>
                  </a:cubicBezTo>
                  <a:cubicBezTo>
                    <a:pt x="310644" y="1346586"/>
                    <a:pt x="304563" y="1356655"/>
                    <a:pt x="303832" y="1364764"/>
                  </a:cubicBezTo>
                  <a:cubicBezTo>
                    <a:pt x="302336" y="1381247"/>
                    <a:pt x="295490" y="1396999"/>
                    <a:pt x="297417" y="1413981"/>
                  </a:cubicBezTo>
                  <a:cubicBezTo>
                    <a:pt x="298148" y="1420462"/>
                    <a:pt x="297949" y="1427374"/>
                    <a:pt x="290505" y="1432891"/>
                  </a:cubicBezTo>
                  <a:cubicBezTo>
                    <a:pt x="282928" y="1415344"/>
                    <a:pt x="272526" y="1398030"/>
                    <a:pt x="278542" y="1379054"/>
                  </a:cubicBezTo>
                  <a:cubicBezTo>
                    <a:pt x="286251" y="1354694"/>
                    <a:pt x="283194" y="1330202"/>
                    <a:pt x="284324" y="1305776"/>
                  </a:cubicBezTo>
                  <a:cubicBezTo>
                    <a:pt x="285354" y="1283776"/>
                    <a:pt x="287747" y="1261044"/>
                    <a:pt x="283427" y="1239875"/>
                  </a:cubicBezTo>
                  <a:cubicBezTo>
                    <a:pt x="280037" y="1223292"/>
                    <a:pt x="285155" y="1206609"/>
                    <a:pt x="277677" y="1189794"/>
                  </a:cubicBezTo>
                  <a:cubicBezTo>
                    <a:pt x="272327" y="1177763"/>
                    <a:pt x="283759" y="1162443"/>
                    <a:pt x="280535" y="1148020"/>
                  </a:cubicBezTo>
                  <a:cubicBezTo>
                    <a:pt x="279605" y="1143833"/>
                    <a:pt x="284723" y="1136788"/>
                    <a:pt x="276714" y="1135890"/>
                  </a:cubicBezTo>
                  <a:cubicBezTo>
                    <a:pt x="270034" y="1135126"/>
                    <a:pt x="267608" y="1140975"/>
                    <a:pt x="266478" y="1146790"/>
                  </a:cubicBezTo>
                  <a:cubicBezTo>
                    <a:pt x="265846" y="1150047"/>
                    <a:pt x="263686" y="1153836"/>
                    <a:pt x="264683" y="1156428"/>
                  </a:cubicBezTo>
                  <a:cubicBezTo>
                    <a:pt x="274454" y="1181917"/>
                    <a:pt x="267242" y="1208603"/>
                    <a:pt x="270366" y="1234658"/>
                  </a:cubicBezTo>
                  <a:cubicBezTo>
                    <a:pt x="273756" y="1262706"/>
                    <a:pt x="277644" y="1291685"/>
                    <a:pt x="264783" y="1319169"/>
                  </a:cubicBezTo>
                  <a:cubicBezTo>
                    <a:pt x="262091" y="1324885"/>
                    <a:pt x="266278" y="1332362"/>
                    <a:pt x="261260" y="1338244"/>
                  </a:cubicBezTo>
                  <a:cubicBezTo>
                    <a:pt x="253949" y="1335552"/>
                    <a:pt x="256774" y="1328972"/>
                    <a:pt x="255279" y="1323788"/>
                  </a:cubicBezTo>
                  <a:cubicBezTo>
                    <a:pt x="252553" y="1325948"/>
                    <a:pt x="254248" y="1331730"/>
                    <a:pt x="249596" y="1331631"/>
                  </a:cubicBezTo>
                  <a:cubicBezTo>
                    <a:pt x="246040" y="1331564"/>
                    <a:pt x="245641" y="1328075"/>
                    <a:pt x="245840" y="1325383"/>
                  </a:cubicBezTo>
                  <a:cubicBezTo>
                    <a:pt x="247934" y="1295806"/>
                    <a:pt x="239792" y="1265963"/>
                    <a:pt x="247668" y="1236552"/>
                  </a:cubicBezTo>
                  <a:cubicBezTo>
                    <a:pt x="251889" y="1220800"/>
                    <a:pt x="239892" y="1206775"/>
                    <a:pt x="244943" y="1190093"/>
                  </a:cubicBezTo>
                  <a:cubicBezTo>
                    <a:pt x="234840" y="1192353"/>
                    <a:pt x="234807" y="1197371"/>
                    <a:pt x="237300" y="1203884"/>
                  </a:cubicBezTo>
                  <a:cubicBezTo>
                    <a:pt x="246671" y="1228443"/>
                    <a:pt x="241487" y="1249479"/>
                    <a:pt x="223109" y="1268389"/>
                  </a:cubicBezTo>
                  <a:cubicBezTo>
                    <a:pt x="216629" y="1275036"/>
                    <a:pt x="213937" y="1284340"/>
                    <a:pt x="216562" y="1294643"/>
                  </a:cubicBezTo>
                  <a:cubicBezTo>
                    <a:pt x="220052" y="1308268"/>
                    <a:pt x="219287" y="1320996"/>
                    <a:pt x="211212" y="1334090"/>
                  </a:cubicBezTo>
                  <a:cubicBezTo>
                    <a:pt x="205695" y="1343030"/>
                    <a:pt x="192967" y="1335220"/>
                    <a:pt x="190475" y="1348048"/>
                  </a:cubicBezTo>
                  <a:cubicBezTo>
                    <a:pt x="191605" y="1333026"/>
                    <a:pt x="191106" y="1318238"/>
                    <a:pt x="188713" y="1306872"/>
                  </a:cubicBezTo>
                  <a:cubicBezTo>
                    <a:pt x="183562" y="1282380"/>
                    <a:pt x="196158" y="1258286"/>
                    <a:pt x="184194" y="1233594"/>
                  </a:cubicBezTo>
                  <a:cubicBezTo>
                    <a:pt x="173792" y="1212192"/>
                    <a:pt x="168707" y="1188265"/>
                    <a:pt x="178843" y="1162775"/>
                  </a:cubicBezTo>
                  <a:cubicBezTo>
                    <a:pt x="185623" y="1145760"/>
                    <a:pt x="187384" y="1126053"/>
                    <a:pt x="187616" y="1107509"/>
                  </a:cubicBezTo>
                  <a:cubicBezTo>
                    <a:pt x="187716" y="1099434"/>
                    <a:pt x="182333" y="1090793"/>
                    <a:pt x="183330" y="1081156"/>
                  </a:cubicBezTo>
                  <a:cubicBezTo>
                    <a:pt x="183828" y="1076470"/>
                    <a:pt x="177581" y="1077633"/>
                    <a:pt x="173825" y="1078065"/>
                  </a:cubicBezTo>
                  <a:cubicBezTo>
                    <a:pt x="169438" y="1078564"/>
                    <a:pt x="166381" y="1078896"/>
                    <a:pt x="164952" y="1085177"/>
                  </a:cubicBezTo>
                  <a:cubicBezTo>
                    <a:pt x="155148" y="1128612"/>
                    <a:pt x="156477" y="1173177"/>
                    <a:pt x="150795" y="1216978"/>
                  </a:cubicBezTo>
                  <a:cubicBezTo>
                    <a:pt x="149266" y="1228809"/>
                    <a:pt x="148635" y="1240108"/>
                    <a:pt x="139263" y="1250244"/>
                  </a:cubicBezTo>
                  <a:cubicBezTo>
                    <a:pt x="130157" y="1260048"/>
                    <a:pt x="129393" y="1253002"/>
                    <a:pt x="126635" y="1246754"/>
                  </a:cubicBezTo>
                  <a:cubicBezTo>
                    <a:pt x="118858" y="1256990"/>
                    <a:pt x="117828" y="1267392"/>
                    <a:pt x="124009" y="1278525"/>
                  </a:cubicBezTo>
                  <a:cubicBezTo>
                    <a:pt x="125272" y="1280818"/>
                    <a:pt x="126469" y="1285471"/>
                    <a:pt x="125405" y="1286335"/>
                  </a:cubicBezTo>
                  <a:cubicBezTo>
                    <a:pt x="113508" y="1296238"/>
                    <a:pt x="110118" y="1309531"/>
                    <a:pt x="108955" y="1324054"/>
                  </a:cubicBezTo>
                  <a:cubicBezTo>
                    <a:pt x="108789" y="1326048"/>
                    <a:pt x="106230" y="1327510"/>
                    <a:pt x="103704" y="1326779"/>
                  </a:cubicBezTo>
                  <a:cubicBezTo>
                    <a:pt x="99450" y="1325549"/>
                    <a:pt x="97357" y="1322126"/>
                    <a:pt x="96825" y="1318205"/>
                  </a:cubicBezTo>
                  <a:cubicBezTo>
                    <a:pt x="94399" y="1300791"/>
                    <a:pt x="88583" y="1283809"/>
                    <a:pt x="92239" y="1265697"/>
                  </a:cubicBezTo>
                  <a:cubicBezTo>
                    <a:pt x="94598" y="1253933"/>
                    <a:pt x="97656" y="1241903"/>
                    <a:pt x="94598" y="1228775"/>
                  </a:cubicBezTo>
                  <a:cubicBezTo>
                    <a:pt x="89314" y="1229872"/>
                    <a:pt x="90810" y="1236054"/>
                    <a:pt x="86290" y="1237715"/>
                  </a:cubicBezTo>
                  <a:cubicBezTo>
                    <a:pt x="72532" y="1242700"/>
                    <a:pt x="68511" y="1240374"/>
                    <a:pt x="69208" y="1225685"/>
                  </a:cubicBezTo>
                  <a:cubicBezTo>
                    <a:pt x="70804" y="1191056"/>
                    <a:pt x="75556" y="1156461"/>
                    <a:pt x="70604" y="1121733"/>
                  </a:cubicBezTo>
                  <a:cubicBezTo>
                    <a:pt x="69707" y="1115386"/>
                    <a:pt x="69807" y="1115352"/>
                    <a:pt x="63592" y="1107676"/>
                  </a:cubicBezTo>
                  <a:cubicBezTo>
                    <a:pt x="56248" y="1110666"/>
                    <a:pt x="60768" y="1120470"/>
                    <a:pt x="53224" y="1124558"/>
                  </a:cubicBezTo>
                  <a:cubicBezTo>
                    <a:pt x="46577" y="1113790"/>
                    <a:pt x="46544" y="1100963"/>
                    <a:pt x="47740" y="1090229"/>
                  </a:cubicBezTo>
                  <a:cubicBezTo>
                    <a:pt x="49767" y="1072216"/>
                    <a:pt x="44816" y="1053440"/>
                    <a:pt x="53224" y="1036126"/>
                  </a:cubicBezTo>
                  <a:cubicBezTo>
                    <a:pt x="54420" y="1033700"/>
                    <a:pt x="56148" y="1030343"/>
                    <a:pt x="55351" y="1028316"/>
                  </a:cubicBezTo>
                  <a:cubicBezTo>
                    <a:pt x="45979" y="1004521"/>
                    <a:pt x="57610" y="981857"/>
                    <a:pt x="59039" y="958726"/>
                  </a:cubicBezTo>
                  <a:cubicBezTo>
                    <a:pt x="62296" y="907149"/>
                    <a:pt x="67913" y="855738"/>
                    <a:pt x="69142" y="803796"/>
                  </a:cubicBezTo>
                  <a:close/>
                  <a:moveTo>
                    <a:pt x="1146081" y="566813"/>
                  </a:moveTo>
                  <a:cubicBezTo>
                    <a:pt x="1145184" y="555614"/>
                    <a:pt x="1144785" y="544348"/>
                    <a:pt x="1143223" y="533248"/>
                  </a:cubicBezTo>
                  <a:cubicBezTo>
                    <a:pt x="1141960" y="524375"/>
                    <a:pt x="1149670" y="514738"/>
                    <a:pt x="1143987" y="507393"/>
                  </a:cubicBezTo>
                  <a:cubicBezTo>
                    <a:pt x="1131492" y="491143"/>
                    <a:pt x="1130528" y="473562"/>
                    <a:pt x="1133220" y="454653"/>
                  </a:cubicBezTo>
                  <a:cubicBezTo>
                    <a:pt x="1133619" y="451861"/>
                    <a:pt x="1136909" y="445215"/>
                    <a:pt x="1130295" y="446145"/>
                  </a:cubicBezTo>
                  <a:cubicBezTo>
                    <a:pt x="1121290" y="447408"/>
                    <a:pt x="1121423" y="440728"/>
                    <a:pt x="1119993" y="436242"/>
                  </a:cubicBezTo>
                  <a:cubicBezTo>
                    <a:pt x="1115540" y="422284"/>
                    <a:pt x="1101450" y="412414"/>
                    <a:pt x="1103012" y="395898"/>
                  </a:cubicBezTo>
                  <a:cubicBezTo>
                    <a:pt x="1103244" y="393605"/>
                    <a:pt x="1101084" y="391777"/>
                    <a:pt x="1098558" y="392109"/>
                  </a:cubicBezTo>
                  <a:cubicBezTo>
                    <a:pt x="1092045" y="393006"/>
                    <a:pt x="1089419" y="390481"/>
                    <a:pt x="1089519" y="383867"/>
                  </a:cubicBezTo>
                  <a:cubicBezTo>
                    <a:pt x="1089619" y="376058"/>
                    <a:pt x="1083504" y="378583"/>
                    <a:pt x="1078220" y="376590"/>
                  </a:cubicBezTo>
                  <a:cubicBezTo>
                    <a:pt x="1081776" y="388520"/>
                    <a:pt x="1086594" y="398357"/>
                    <a:pt x="1087359" y="408493"/>
                  </a:cubicBezTo>
                  <a:cubicBezTo>
                    <a:pt x="1089021" y="430393"/>
                    <a:pt x="1092610" y="451064"/>
                    <a:pt x="1104308" y="470339"/>
                  </a:cubicBezTo>
                  <a:cubicBezTo>
                    <a:pt x="1122419" y="500248"/>
                    <a:pt x="1127205" y="535641"/>
                    <a:pt x="1146081" y="566847"/>
                  </a:cubicBezTo>
                  <a:close/>
                  <a:moveTo>
                    <a:pt x="276215" y="994850"/>
                  </a:moveTo>
                  <a:cubicBezTo>
                    <a:pt x="271297" y="1001597"/>
                    <a:pt x="270299" y="1005917"/>
                    <a:pt x="271363" y="1010204"/>
                  </a:cubicBezTo>
                  <a:cubicBezTo>
                    <a:pt x="274985" y="1024993"/>
                    <a:pt x="273457" y="1039382"/>
                    <a:pt x="271396" y="1054370"/>
                  </a:cubicBezTo>
                  <a:cubicBezTo>
                    <a:pt x="266046" y="1093352"/>
                    <a:pt x="266777" y="1094050"/>
                    <a:pt x="276880" y="1114023"/>
                  </a:cubicBezTo>
                  <a:cubicBezTo>
                    <a:pt x="288378" y="1087670"/>
                    <a:pt x="281698" y="1059588"/>
                    <a:pt x="285554" y="1032636"/>
                  </a:cubicBezTo>
                  <a:cubicBezTo>
                    <a:pt x="285719" y="1031573"/>
                    <a:pt x="285554" y="1030443"/>
                    <a:pt x="285487" y="1029313"/>
                  </a:cubicBezTo>
                  <a:cubicBezTo>
                    <a:pt x="285354" y="1027784"/>
                    <a:pt x="284822" y="1029047"/>
                    <a:pt x="284025" y="1029014"/>
                  </a:cubicBezTo>
                  <a:cubicBezTo>
                    <a:pt x="276647" y="1028881"/>
                    <a:pt x="276415" y="1028748"/>
                    <a:pt x="276282" y="1023697"/>
                  </a:cubicBezTo>
                  <a:cubicBezTo>
                    <a:pt x="276082" y="1015156"/>
                    <a:pt x="276215" y="1006615"/>
                    <a:pt x="276215" y="994817"/>
                  </a:cubicBezTo>
                  <a:close/>
                </a:path>
              </a:pathLst>
            </a:custGeom>
            <a:solidFill>
              <a:srgbClr val="589461"/>
            </a:solidFill>
            <a:ln w="3323" cap="flat">
              <a:noFill/>
              <a:prstDash val="solid"/>
              <a:miter/>
            </a:ln>
          </p:spPr>
          <p:txBody>
            <a:bodyPr rtlCol="0" anchor="ctr"/>
            <a:lstStyle/>
            <a:p>
              <a:endParaRPr lang="LID4096"/>
            </a:p>
          </p:txBody>
        </p:sp>
        <p:sp>
          <p:nvSpPr>
            <p:cNvPr id="10" name="Forma libre: forma 13">
              <a:extLst>
                <a:ext uri="{FF2B5EF4-FFF2-40B4-BE49-F238E27FC236}">
                  <a16:creationId xmlns:a16="http://schemas.microsoft.com/office/drawing/2014/main" id="{DA275F11-E223-18F6-00A9-E30EFE48E697}"/>
                </a:ext>
              </a:extLst>
            </p:cNvPr>
            <p:cNvSpPr/>
            <p:nvPr/>
          </p:nvSpPr>
          <p:spPr>
            <a:xfrm>
              <a:off x="5839993" y="657210"/>
              <a:ext cx="1343196" cy="1758875"/>
            </a:xfrm>
            <a:custGeom>
              <a:avLst/>
              <a:gdLst>
                <a:gd name="connsiteX0" fmla="*/ 196784 w 1343196"/>
                <a:gd name="connsiteY0" fmla="*/ 1176872 h 1758875"/>
                <a:gd name="connsiteX1" fmla="*/ 187246 w 1343196"/>
                <a:gd name="connsiteY1" fmla="*/ 1185047 h 1758875"/>
                <a:gd name="connsiteX2" fmla="*/ 174518 w 1343196"/>
                <a:gd name="connsiteY2" fmla="*/ 1156932 h 1758875"/>
                <a:gd name="connsiteX3" fmla="*/ 125965 w 1343196"/>
                <a:gd name="connsiteY3" fmla="*/ 1125361 h 1758875"/>
                <a:gd name="connsiteX4" fmla="*/ 122742 w 1343196"/>
                <a:gd name="connsiteY4" fmla="*/ 1116089 h 1758875"/>
                <a:gd name="connsiteX5" fmla="*/ 134207 w 1343196"/>
                <a:gd name="connsiteY5" fmla="*/ 1071391 h 1758875"/>
                <a:gd name="connsiteX6" fmla="*/ 152784 w 1343196"/>
                <a:gd name="connsiteY6" fmla="*/ 1026593 h 1758875"/>
                <a:gd name="connsiteX7" fmla="*/ 144841 w 1343196"/>
                <a:gd name="connsiteY7" fmla="*/ 1021841 h 1758875"/>
                <a:gd name="connsiteX8" fmla="*/ 138095 w 1343196"/>
                <a:gd name="connsiteY8" fmla="*/ 1012503 h 1758875"/>
                <a:gd name="connsiteX9" fmla="*/ 141585 w 1343196"/>
                <a:gd name="connsiteY9" fmla="*/ 995820 h 1758875"/>
                <a:gd name="connsiteX10" fmla="*/ 129887 w 1343196"/>
                <a:gd name="connsiteY10" fmla="*/ 1006554 h 1758875"/>
                <a:gd name="connsiteX11" fmla="*/ 120415 w 1343196"/>
                <a:gd name="connsiteY11" fmla="*/ 994058 h 1758875"/>
                <a:gd name="connsiteX12" fmla="*/ 114899 w 1343196"/>
                <a:gd name="connsiteY12" fmla="*/ 986216 h 1758875"/>
                <a:gd name="connsiteX13" fmla="*/ 90007 w 1343196"/>
                <a:gd name="connsiteY13" fmla="*/ 952152 h 1758875"/>
                <a:gd name="connsiteX14" fmla="*/ 92334 w 1343196"/>
                <a:gd name="connsiteY14" fmla="*/ 931481 h 1758875"/>
                <a:gd name="connsiteX15" fmla="*/ 57140 w 1343196"/>
                <a:gd name="connsiteY15" fmla="*/ 933741 h 1758875"/>
                <a:gd name="connsiteX16" fmla="*/ 45276 w 1343196"/>
                <a:gd name="connsiteY16" fmla="*/ 930750 h 1758875"/>
                <a:gd name="connsiteX17" fmla="*/ 25702 w 1343196"/>
                <a:gd name="connsiteY17" fmla="*/ 922608 h 1758875"/>
                <a:gd name="connsiteX18" fmla="*/ 3569 w 1343196"/>
                <a:gd name="connsiteY18" fmla="*/ 899511 h 1758875"/>
                <a:gd name="connsiteX19" fmla="*/ 3204 w 1343196"/>
                <a:gd name="connsiteY19" fmla="*/ 880236 h 1758875"/>
                <a:gd name="connsiteX20" fmla="*/ 15400 w 1343196"/>
                <a:gd name="connsiteY20" fmla="*/ 870898 h 1758875"/>
                <a:gd name="connsiteX21" fmla="*/ 33080 w 1343196"/>
                <a:gd name="connsiteY21" fmla="*/ 886617 h 1758875"/>
                <a:gd name="connsiteX22" fmla="*/ 37533 w 1343196"/>
                <a:gd name="connsiteY22" fmla="*/ 895989 h 1758875"/>
                <a:gd name="connsiteX23" fmla="*/ 42451 w 1343196"/>
                <a:gd name="connsiteY23" fmla="*/ 887681 h 1758875"/>
                <a:gd name="connsiteX24" fmla="*/ 54349 w 1343196"/>
                <a:gd name="connsiteY24" fmla="*/ 876016 h 1758875"/>
                <a:gd name="connsiteX25" fmla="*/ 61095 w 1343196"/>
                <a:gd name="connsiteY25" fmla="*/ 865813 h 1758875"/>
                <a:gd name="connsiteX26" fmla="*/ 49862 w 1343196"/>
                <a:gd name="connsiteY26" fmla="*/ 855977 h 1758875"/>
                <a:gd name="connsiteX27" fmla="*/ 35838 w 1343196"/>
                <a:gd name="connsiteY27" fmla="*/ 831484 h 1758875"/>
                <a:gd name="connsiteX28" fmla="*/ 52388 w 1343196"/>
                <a:gd name="connsiteY28" fmla="*/ 817992 h 1758875"/>
                <a:gd name="connsiteX29" fmla="*/ 93563 w 1343196"/>
                <a:gd name="connsiteY29" fmla="*/ 808620 h 1758875"/>
                <a:gd name="connsiteX30" fmla="*/ 99545 w 1343196"/>
                <a:gd name="connsiteY30" fmla="*/ 798019 h 1758875"/>
                <a:gd name="connsiteX31" fmla="*/ 78675 w 1343196"/>
                <a:gd name="connsiteY31" fmla="*/ 739795 h 1758875"/>
                <a:gd name="connsiteX32" fmla="*/ 85621 w 1343196"/>
                <a:gd name="connsiteY32" fmla="*/ 722148 h 1758875"/>
                <a:gd name="connsiteX33" fmla="*/ 70201 w 1343196"/>
                <a:gd name="connsiteY33" fmla="*/ 723046 h 1758875"/>
                <a:gd name="connsiteX34" fmla="*/ 64318 w 1343196"/>
                <a:gd name="connsiteY34" fmla="*/ 695728 h 1758875"/>
                <a:gd name="connsiteX35" fmla="*/ 83494 w 1343196"/>
                <a:gd name="connsiteY35" fmla="*/ 693070 h 1758875"/>
                <a:gd name="connsiteX36" fmla="*/ 107787 w 1343196"/>
                <a:gd name="connsiteY36" fmla="*/ 703571 h 1758875"/>
                <a:gd name="connsiteX37" fmla="*/ 149594 w 1343196"/>
                <a:gd name="connsiteY37" fmla="*/ 694864 h 1758875"/>
                <a:gd name="connsiteX38" fmla="*/ 142149 w 1343196"/>
                <a:gd name="connsiteY38" fmla="*/ 653889 h 1758875"/>
                <a:gd name="connsiteX39" fmla="*/ 101306 w 1343196"/>
                <a:gd name="connsiteY39" fmla="*/ 656680 h 1758875"/>
                <a:gd name="connsiteX40" fmla="*/ 88412 w 1343196"/>
                <a:gd name="connsiteY40" fmla="*/ 658674 h 1758875"/>
                <a:gd name="connsiteX41" fmla="*/ 84923 w 1343196"/>
                <a:gd name="connsiteY41" fmla="*/ 645580 h 1758875"/>
                <a:gd name="connsiteX42" fmla="*/ 72560 w 1343196"/>
                <a:gd name="connsiteY42" fmla="*/ 625043 h 1758875"/>
                <a:gd name="connsiteX43" fmla="*/ 70965 w 1343196"/>
                <a:gd name="connsiteY43" fmla="*/ 626737 h 1758875"/>
                <a:gd name="connsiteX44" fmla="*/ 57074 w 1343196"/>
                <a:gd name="connsiteY44" fmla="*/ 631157 h 1758875"/>
                <a:gd name="connsiteX45" fmla="*/ 42983 w 1343196"/>
                <a:gd name="connsiteY45" fmla="*/ 616768 h 1758875"/>
                <a:gd name="connsiteX46" fmla="*/ 49630 w 1343196"/>
                <a:gd name="connsiteY46" fmla="*/ 586061 h 1758875"/>
                <a:gd name="connsiteX47" fmla="*/ 70533 w 1343196"/>
                <a:gd name="connsiteY47" fmla="*/ 577187 h 1758875"/>
                <a:gd name="connsiteX48" fmla="*/ 86983 w 1343196"/>
                <a:gd name="connsiteY48" fmla="*/ 566752 h 1758875"/>
                <a:gd name="connsiteX49" fmla="*/ 109714 w 1343196"/>
                <a:gd name="connsiteY49" fmla="*/ 533653 h 1758875"/>
                <a:gd name="connsiteX50" fmla="*/ 114101 w 1343196"/>
                <a:gd name="connsiteY50" fmla="*/ 527305 h 1758875"/>
                <a:gd name="connsiteX51" fmla="*/ 136533 w 1343196"/>
                <a:gd name="connsiteY51" fmla="*/ 528036 h 1758875"/>
                <a:gd name="connsiteX52" fmla="*/ 149594 w 1343196"/>
                <a:gd name="connsiteY52" fmla="*/ 546746 h 1758875"/>
                <a:gd name="connsiteX53" fmla="*/ 157304 w 1343196"/>
                <a:gd name="connsiteY53" fmla="*/ 503843 h 1758875"/>
                <a:gd name="connsiteX54" fmla="*/ 154479 w 1343196"/>
                <a:gd name="connsiteY54" fmla="*/ 496798 h 1758875"/>
                <a:gd name="connsiteX55" fmla="*/ 129056 w 1343196"/>
                <a:gd name="connsiteY55" fmla="*/ 488257 h 1758875"/>
                <a:gd name="connsiteX56" fmla="*/ 100442 w 1343196"/>
                <a:gd name="connsiteY56" fmla="*/ 463498 h 1758875"/>
                <a:gd name="connsiteX57" fmla="*/ 83992 w 1343196"/>
                <a:gd name="connsiteY57" fmla="*/ 434985 h 1758875"/>
                <a:gd name="connsiteX58" fmla="*/ 90174 w 1343196"/>
                <a:gd name="connsiteY58" fmla="*/ 412652 h 1758875"/>
                <a:gd name="connsiteX59" fmla="*/ 93929 w 1343196"/>
                <a:gd name="connsiteY59" fmla="*/ 396568 h 1758875"/>
                <a:gd name="connsiteX60" fmla="*/ 97352 w 1343196"/>
                <a:gd name="connsiteY60" fmla="*/ 381912 h 1758875"/>
                <a:gd name="connsiteX61" fmla="*/ 114633 w 1343196"/>
                <a:gd name="connsiteY61" fmla="*/ 382843 h 1758875"/>
                <a:gd name="connsiteX62" fmla="*/ 149760 w 1343196"/>
                <a:gd name="connsiteY62" fmla="*/ 406039 h 1758875"/>
                <a:gd name="connsiteX63" fmla="*/ 174418 w 1343196"/>
                <a:gd name="connsiteY63" fmla="*/ 395338 h 1758875"/>
                <a:gd name="connsiteX64" fmla="*/ 188775 w 1343196"/>
                <a:gd name="connsiteY64" fmla="*/ 389356 h 1758875"/>
                <a:gd name="connsiteX65" fmla="*/ 202334 w 1343196"/>
                <a:gd name="connsiteY65" fmla="*/ 373770 h 1758875"/>
                <a:gd name="connsiteX66" fmla="*/ 213965 w 1343196"/>
                <a:gd name="connsiteY66" fmla="*/ 380682 h 1758875"/>
                <a:gd name="connsiteX67" fmla="*/ 223171 w 1343196"/>
                <a:gd name="connsiteY67" fmla="*/ 387362 h 1758875"/>
                <a:gd name="connsiteX68" fmla="*/ 224932 w 1343196"/>
                <a:gd name="connsiteY68" fmla="*/ 373670 h 1758875"/>
                <a:gd name="connsiteX69" fmla="*/ 219216 w 1343196"/>
                <a:gd name="connsiteY69" fmla="*/ 360610 h 1758875"/>
                <a:gd name="connsiteX70" fmla="*/ 232343 w 1343196"/>
                <a:gd name="connsiteY70" fmla="*/ 348713 h 1758875"/>
                <a:gd name="connsiteX71" fmla="*/ 242246 w 1343196"/>
                <a:gd name="connsiteY71" fmla="*/ 355492 h 1758875"/>
                <a:gd name="connsiteX72" fmla="*/ 251585 w 1343196"/>
                <a:gd name="connsiteY72" fmla="*/ 364033 h 1758875"/>
                <a:gd name="connsiteX73" fmla="*/ 285382 w 1343196"/>
                <a:gd name="connsiteY73" fmla="*/ 386997 h 1758875"/>
                <a:gd name="connsiteX74" fmla="*/ 292029 w 1343196"/>
                <a:gd name="connsiteY74" fmla="*/ 389755 h 1758875"/>
                <a:gd name="connsiteX75" fmla="*/ 293325 w 1343196"/>
                <a:gd name="connsiteY75" fmla="*/ 383773 h 1758875"/>
                <a:gd name="connsiteX76" fmla="*/ 319114 w 1343196"/>
                <a:gd name="connsiteY76" fmla="*/ 346187 h 1758875"/>
                <a:gd name="connsiteX77" fmla="*/ 330778 w 1343196"/>
                <a:gd name="connsiteY77" fmla="*/ 341568 h 1758875"/>
                <a:gd name="connsiteX78" fmla="*/ 309144 w 1343196"/>
                <a:gd name="connsiteY78" fmla="*/ 325250 h 1758875"/>
                <a:gd name="connsiteX79" fmla="*/ 273352 w 1343196"/>
                <a:gd name="connsiteY79" fmla="*/ 275567 h 1758875"/>
                <a:gd name="connsiteX80" fmla="*/ 270361 w 1343196"/>
                <a:gd name="connsiteY80" fmla="*/ 274172 h 1758875"/>
                <a:gd name="connsiteX81" fmla="*/ 249923 w 1343196"/>
                <a:gd name="connsiteY81" fmla="*/ 250676 h 1758875"/>
                <a:gd name="connsiteX82" fmla="*/ 219615 w 1343196"/>
                <a:gd name="connsiteY82" fmla="*/ 233960 h 1758875"/>
                <a:gd name="connsiteX83" fmla="*/ 205225 w 1343196"/>
                <a:gd name="connsiteY83" fmla="*/ 231102 h 1758875"/>
                <a:gd name="connsiteX84" fmla="*/ 193494 w 1343196"/>
                <a:gd name="connsiteY84" fmla="*/ 230737 h 1758875"/>
                <a:gd name="connsiteX85" fmla="*/ 175947 w 1343196"/>
                <a:gd name="connsiteY85" fmla="*/ 218407 h 1758875"/>
                <a:gd name="connsiteX86" fmla="*/ 171427 w 1343196"/>
                <a:gd name="connsiteY86" fmla="*/ 200993 h 1758875"/>
                <a:gd name="connsiteX87" fmla="*/ 184687 w 1343196"/>
                <a:gd name="connsiteY87" fmla="*/ 196906 h 1758875"/>
                <a:gd name="connsiteX88" fmla="*/ 195654 w 1343196"/>
                <a:gd name="connsiteY88" fmla="*/ 191223 h 1758875"/>
                <a:gd name="connsiteX89" fmla="*/ 218950 w 1343196"/>
                <a:gd name="connsiteY89" fmla="*/ 179392 h 1758875"/>
                <a:gd name="connsiteX90" fmla="*/ 230382 w 1343196"/>
                <a:gd name="connsiteY90" fmla="*/ 198999 h 1758875"/>
                <a:gd name="connsiteX91" fmla="*/ 254077 w 1343196"/>
                <a:gd name="connsiteY91" fmla="*/ 213223 h 1758875"/>
                <a:gd name="connsiteX92" fmla="*/ 274615 w 1343196"/>
                <a:gd name="connsiteY92" fmla="*/ 221531 h 1758875"/>
                <a:gd name="connsiteX93" fmla="*/ 280564 w 1343196"/>
                <a:gd name="connsiteY93" fmla="*/ 225286 h 1758875"/>
                <a:gd name="connsiteX94" fmla="*/ 283987 w 1343196"/>
                <a:gd name="connsiteY94" fmla="*/ 218440 h 1758875"/>
                <a:gd name="connsiteX95" fmla="*/ 274748 w 1343196"/>
                <a:gd name="connsiteY95" fmla="*/ 175504 h 1758875"/>
                <a:gd name="connsiteX96" fmla="*/ 245271 w 1343196"/>
                <a:gd name="connsiteY96" fmla="*/ 158356 h 1758875"/>
                <a:gd name="connsiteX97" fmla="*/ 240053 w 1343196"/>
                <a:gd name="connsiteY97" fmla="*/ 136123 h 1758875"/>
                <a:gd name="connsiteX98" fmla="*/ 275612 w 1343196"/>
                <a:gd name="connsiteY98" fmla="*/ 117280 h 1758875"/>
                <a:gd name="connsiteX99" fmla="*/ 278769 w 1343196"/>
                <a:gd name="connsiteY99" fmla="*/ 116981 h 1758875"/>
                <a:gd name="connsiteX100" fmla="*/ 291497 w 1343196"/>
                <a:gd name="connsiteY100" fmla="*/ 125189 h 1758875"/>
                <a:gd name="connsiteX101" fmla="*/ 287908 w 1343196"/>
                <a:gd name="connsiteY101" fmla="*/ 105449 h 1758875"/>
                <a:gd name="connsiteX102" fmla="*/ 292893 w 1343196"/>
                <a:gd name="connsiteY102" fmla="*/ 90827 h 1758875"/>
                <a:gd name="connsiteX103" fmla="*/ 307549 w 1343196"/>
                <a:gd name="connsiteY103" fmla="*/ 98404 h 1758875"/>
                <a:gd name="connsiteX104" fmla="*/ 311370 w 1343196"/>
                <a:gd name="connsiteY104" fmla="*/ 109304 h 1758875"/>
                <a:gd name="connsiteX105" fmla="*/ 316322 w 1343196"/>
                <a:gd name="connsiteY105" fmla="*/ 120238 h 1758875"/>
                <a:gd name="connsiteX106" fmla="*/ 302697 w 1343196"/>
                <a:gd name="connsiteY106" fmla="*/ 120304 h 1758875"/>
                <a:gd name="connsiteX107" fmla="*/ 328685 w 1343196"/>
                <a:gd name="connsiteY107" fmla="*/ 142072 h 1758875"/>
                <a:gd name="connsiteX108" fmla="*/ 342576 w 1343196"/>
                <a:gd name="connsiteY108" fmla="*/ 134694 h 1758875"/>
                <a:gd name="connsiteX109" fmla="*/ 342443 w 1343196"/>
                <a:gd name="connsiteY109" fmla="*/ 123395 h 1758875"/>
                <a:gd name="connsiteX110" fmla="*/ 341446 w 1343196"/>
                <a:gd name="connsiteY110" fmla="*/ 96576 h 1758875"/>
                <a:gd name="connsiteX111" fmla="*/ 345035 w 1343196"/>
                <a:gd name="connsiteY111" fmla="*/ 80093 h 1758875"/>
                <a:gd name="connsiteX112" fmla="*/ 368198 w 1343196"/>
                <a:gd name="connsiteY112" fmla="*/ 58425 h 1758875"/>
                <a:gd name="connsiteX113" fmla="*/ 385978 w 1343196"/>
                <a:gd name="connsiteY113" fmla="*/ 83748 h 1758875"/>
                <a:gd name="connsiteX114" fmla="*/ 386377 w 1343196"/>
                <a:gd name="connsiteY114" fmla="*/ 98470 h 1758875"/>
                <a:gd name="connsiteX115" fmla="*/ 390863 w 1343196"/>
                <a:gd name="connsiteY115" fmla="*/ 128081 h 1758875"/>
                <a:gd name="connsiteX116" fmla="*/ 377171 w 1343196"/>
                <a:gd name="connsiteY116" fmla="*/ 136090 h 1758875"/>
                <a:gd name="connsiteX117" fmla="*/ 364941 w 1343196"/>
                <a:gd name="connsiteY117" fmla="*/ 144464 h 1758875"/>
                <a:gd name="connsiteX118" fmla="*/ 367733 w 1343196"/>
                <a:gd name="connsiteY118" fmla="*/ 180588 h 1758875"/>
                <a:gd name="connsiteX119" fmla="*/ 371920 w 1343196"/>
                <a:gd name="connsiteY119" fmla="*/ 184809 h 1758875"/>
                <a:gd name="connsiteX120" fmla="*/ 383286 w 1343196"/>
                <a:gd name="connsiteY120" fmla="*/ 176102 h 1758875"/>
                <a:gd name="connsiteX121" fmla="*/ 394253 w 1343196"/>
                <a:gd name="connsiteY121" fmla="*/ 161912 h 1758875"/>
                <a:gd name="connsiteX122" fmla="*/ 416618 w 1343196"/>
                <a:gd name="connsiteY122" fmla="*/ 174673 h 1758875"/>
                <a:gd name="connsiteX123" fmla="*/ 418546 w 1343196"/>
                <a:gd name="connsiteY123" fmla="*/ 180755 h 1758875"/>
                <a:gd name="connsiteX124" fmla="*/ 447259 w 1343196"/>
                <a:gd name="connsiteY124" fmla="*/ 242601 h 1758875"/>
                <a:gd name="connsiteX125" fmla="*/ 461615 w 1343196"/>
                <a:gd name="connsiteY125" fmla="*/ 248383 h 1758875"/>
                <a:gd name="connsiteX126" fmla="*/ 469458 w 1343196"/>
                <a:gd name="connsiteY126" fmla="*/ 238746 h 1758875"/>
                <a:gd name="connsiteX127" fmla="*/ 461848 w 1343196"/>
                <a:gd name="connsiteY127" fmla="*/ 230703 h 1758875"/>
                <a:gd name="connsiteX128" fmla="*/ 463211 w 1343196"/>
                <a:gd name="connsiteY128" fmla="*/ 212891 h 1758875"/>
                <a:gd name="connsiteX129" fmla="*/ 477069 w 1343196"/>
                <a:gd name="connsiteY129" fmla="*/ 207607 h 1758875"/>
                <a:gd name="connsiteX130" fmla="*/ 492522 w 1343196"/>
                <a:gd name="connsiteY130" fmla="*/ 197005 h 1758875"/>
                <a:gd name="connsiteX131" fmla="*/ 478531 w 1343196"/>
                <a:gd name="connsiteY131" fmla="*/ 189761 h 1758875"/>
                <a:gd name="connsiteX132" fmla="*/ 471685 w 1343196"/>
                <a:gd name="connsiteY132" fmla="*/ 177930 h 1758875"/>
                <a:gd name="connsiteX133" fmla="*/ 486939 w 1343196"/>
                <a:gd name="connsiteY133" fmla="*/ 161579 h 1758875"/>
                <a:gd name="connsiteX134" fmla="*/ 471884 w 1343196"/>
                <a:gd name="connsiteY134" fmla="*/ 143467 h 1758875"/>
                <a:gd name="connsiteX135" fmla="*/ 494183 w 1343196"/>
                <a:gd name="connsiteY135" fmla="*/ 116815 h 1758875"/>
                <a:gd name="connsiteX136" fmla="*/ 514156 w 1343196"/>
                <a:gd name="connsiteY136" fmla="*/ 97972 h 1758875"/>
                <a:gd name="connsiteX137" fmla="*/ 522697 w 1343196"/>
                <a:gd name="connsiteY137" fmla="*/ 80558 h 1758875"/>
                <a:gd name="connsiteX138" fmla="*/ 548851 w 1343196"/>
                <a:gd name="connsiteY138" fmla="*/ 89066 h 1758875"/>
                <a:gd name="connsiteX139" fmla="*/ 566199 w 1343196"/>
                <a:gd name="connsiteY139" fmla="*/ 102126 h 1758875"/>
                <a:gd name="connsiteX140" fmla="*/ 602589 w 1343196"/>
                <a:gd name="connsiteY140" fmla="*/ 56863 h 1758875"/>
                <a:gd name="connsiteX141" fmla="*/ 622296 w 1343196"/>
                <a:gd name="connsiteY141" fmla="*/ 68528 h 1758875"/>
                <a:gd name="connsiteX142" fmla="*/ 673773 w 1343196"/>
                <a:gd name="connsiteY142" fmla="*/ 26688 h 1758875"/>
                <a:gd name="connsiteX143" fmla="*/ 684374 w 1343196"/>
                <a:gd name="connsiteY143" fmla="*/ 10670 h 1758875"/>
                <a:gd name="connsiteX144" fmla="*/ 694344 w 1343196"/>
                <a:gd name="connsiteY144" fmla="*/ 4422 h 1758875"/>
                <a:gd name="connsiteX145" fmla="*/ 698930 w 1343196"/>
                <a:gd name="connsiteY145" fmla="*/ 13129 h 1758875"/>
                <a:gd name="connsiteX146" fmla="*/ 699628 w 1343196"/>
                <a:gd name="connsiteY146" fmla="*/ 19310 h 1758875"/>
                <a:gd name="connsiteX147" fmla="*/ 697501 w 1343196"/>
                <a:gd name="connsiteY147" fmla="*/ 55600 h 1758875"/>
                <a:gd name="connsiteX148" fmla="*/ 695740 w 1343196"/>
                <a:gd name="connsiteY148" fmla="*/ 58392 h 1758875"/>
                <a:gd name="connsiteX149" fmla="*/ 695208 w 1343196"/>
                <a:gd name="connsiteY149" fmla="*/ 62380 h 1758875"/>
                <a:gd name="connsiteX150" fmla="*/ 712456 w 1343196"/>
                <a:gd name="connsiteY150" fmla="*/ 61715 h 1758875"/>
                <a:gd name="connsiteX151" fmla="*/ 713519 w 1343196"/>
                <a:gd name="connsiteY151" fmla="*/ 77467 h 1758875"/>
                <a:gd name="connsiteX152" fmla="*/ 699096 w 1343196"/>
                <a:gd name="connsiteY152" fmla="*/ 77035 h 1758875"/>
                <a:gd name="connsiteX153" fmla="*/ 679323 w 1343196"/>
                <a:gd name="connsiteY153" fmla="*/ 83217 h 1758875"/>
                <a:gd name="connsiteX154" fmla="*/ 686534 w 1343196"/>
                <a:gd name="connsiteY154" fmla="*/ 106380 h 1758875"/>
                <a:gd name="connsiteX155" fmla="*/ 717707 w 1343196"/>
                <a:gd name="connsiteY155" fmla="*/ 92223 h 1758875"/>
                <a:gd name="connsiteX156" fmla="*/ 741368 w 1343196"/>
                <a:gd name="connsiteY156" fmla="*/ 73014 h 1758875"/>
                <a:gd name="connsiteX157" fmla="*/ 721296 w 1343196"/>
                <a:gd name="connsiteY157" fmla="*/ 59289 h 1758875"/>
                <a:gd name="connsiteX158" fmla="*/ 746852 w 1343196"/>
                <a:gd name="connsiteY158" fmla="*/ 28349 h 1758875"/>
                <a:gd name="connsiteX159" fmla="*/ 752402 w 1343196"/>
                <a:gd name="connsiteY159" fmla="*/ 42374 h 1758875"/>
                <a:gd name="connsiteX160" fmla="*/ 763933 w 1343196"/>
                <a:gd name="connsiteY160" fmla="*/ 60685 h 1758875"/>
                <a:gd name="connsiteX161" fmla="*/ 789489 w 1343196"/>
                <a:gd name="connsiteY161" fmla="*/ 57362 h 1758875"/>
                <a:gd name="connsiteX162" fmla="*/ 788226 w 1343196"/>
                <a:gd name="connsiteY162" fmla="*/ 54238 h 1758875"/>
                <a:gd name="connsiteX163" fmla="*/ 773538 w 1343196"/>
                <a:gd name="connsiteY163" fmla="*/ 44467 h 1758875"/>
                <a:gd name="connsiteX164" fmla="*/ 777326 w 1343196"/>
                <a:gd name="connsiteY164" fmla="*/ 36425 h 1758875"/>
                <a:gd name="connsiteX165" fmla="*/ 797731 w 1343196"/>
                <a:gd name="connsiteY165" fmla="*/ 45265 h 1758875"/>
                <a:gd name="connsiteX166" fmla="*/ 800822 w 1343196"/>
                <a:gd name="connsiteY166" fmla="*/ 52809 h 1758875"/>
                <a:gd name="connsiteX167" fmla="*/ 807435 w 1343196"/>
                <a:gd name="connsiteY167" fmla="*/ 58325 h 1758875"/>
                <a:gd name="connsiteX168" fmla="*/ 808133 w 1343196"/>
                <a:gd name="connsiteY168" fmla="*/ 48322 h 1758875"/>
                <a:gd name="connsiteX169" fmla="*/ 819764 w 1343196"/>
                <a:gd name="connsiteY169" fmla="*/ 28349 h 1758875"/>
                <a:gd name="connsiteX170" fmla="*/ 847480 w 1343196"/>
                <a:gd name="connsiteY170" fmla="*/ 30975 h 1758875"/>
                <a:gd name="connsiteX171" fmla="*/ 862335 w 1343196"/>
                <a:gd name="connsiteY171" fmla="*/ 18911 h 1758875"/>
                <a:gd name="connsiteX172" fmla="*/ 885964 w 1343196"/>
                <a:gd name="connsiteY172" fmla="*/ 2361 h 1758875"/>
                <a:gd name="connsiteX173" fmla="*/ 930529 w 1343196"/>
                <a:gd name="connsiteY173" fmla="*/ 28416 h 1758875"/>
                <a:gd name="connsiteX174" fmla="*/ 934384 w 1343196"/>
                <a:gd name="connsiteY174" fmla="*/ 30942 h 1758875"/>
                <a:gd name="connsiteX175" fmla="*/ 965058 w 1343196"/>
                <a:gd name="connsiteY175" fmla="*/ 34830 h 1758875"/>
                <a:gd name="connsiteX176" fmla="*/ 970408 w 1343196"/>
                <a:gd name="connsiteY176" fmla="*/ 38153 h 1758875"/>
                <a:gd name="connsiteX177" fmla="*/ 1002311 w 1343196"/>
                <a:gd name="connsiteY177" fmla="*/ 43404 h 1758875"/>
                <a:gd name="connsiteX178" fmla="*/ 1013611 w 1343196"/>
                <a:gd name="connsiteY178" fmla="*/ 49253 h 1758875"/>
                <a:gd name="connsiteX179" fmla="*/ 1021055 w 1343196"/>
                <a:gd name="connsiteY179" fmla="*/ 56165 h 1758875"/>
                <a:gd name="connsiteX180" fmla="*/ 1041725 w 1343196"/>
                <a:gd name="connsiteY180" fmla="*/ 69159 h 1758875"/>
                <a:gd name="connsiteX181" fmla="*/ 1051562 w 1343196"/>
                <a:gd name="connsiteY181" fmla="*/ 69990 h 1758875"/>
                <a:gd name="connsiteX182" fmla="*/ 1064889 w 1343196"/>
                <a:gd name="connsiteY182" fmla="*/ 77999 h 1758875"/>
                <a:gd name="connsiteX183" fmla="*/ 1056381 w 1343196"/>
                <a:gd name="connsiteY183" fmla="*/ 107576 h 1758875"/>
                <a:gd name="connsiteX184" fmla="*/ 1049402 w 1343196"/>
                <a:gd name="connsiteY184" fmla="*/ 126951 h 1758875"/>
                <a:gd name="connsiteX185" fmla="*/ 1063426 w 1343196"/>
                <a:gd name="connsiteY185" fmla="*/ 135857 h 1758875"/>
                <a:gd name="connsiteX186" fmla="*/ 1072565 w 1343196"/>
                <a:gd name="connsiteY186" fmla="*/ 122099 h 1758875"/>
                <a:gd name="connsiteX187" fmla="*/ 1079013 w 1343196"/>
                <a:gd name="connsiteY187" fmla="*/ 111232 h 1758875"/>
                <a:gd name="connsiteX188" fmla="*/ 1084994 w 1343196"/>
                <a:gd name="connsiteY188" fmla="*/ 104751 h 1758875"/>
                <a:gd name="connsiteX189" fmla="*/ 1096759 w 1343196"/>
                <a:gd name="connsiteY189" fmla="*/ 97241 h 1758875"/>
                <a:gd name="connsiteX190" fmla="*/ 1136140 w 1343196"/>
                <a:gd name="connsiteY190" fmla="*/ 99866 h 1758875"/>
                <a:gd name="connsiteX191" fmla="*/ 1132418 w 1343196"/>
                <a:gd name="connsiteY191" fmla="*/ 118177 h 1758875"/>
                <a:gd name="connsiteX192" fmla="*/ 1120487 w 1343196"/>
                <a:gd name="connsiteY192" fmla="*/ 126353 h 1758875"/>
                <a:gd name="connsiteX193" fmla="*/ 1118692 w 1343196"/>
                <a:gd name="connsiteY193" fmla="*/ 134262 h 1758875"/>
                <a:gd name="connsiteX194" fmla="*/ 1128961 w 1343196"/>
                <a:gd name="connsiteY194" fmla="*/ 158289 h 1758875"/>
                <a:gd name="connsiteX195" fmla="*/ 1135010 w 1343196"/>
                <a:gd name="connsiteY195" fmla="*/ 172978 h 1758875"/>
                <a:gd name="connsiteX196" fmla="*/ 1135143 w 1343196"/>
                <a:gd name="connsiteY196" fmla="*/ 160449 h 1758875"/>
                <a:gd name="connsiteX197" fmla="*/ 1149931 w 1343196"/>
                <a:gd name="connsiteY197" fmla="*/ 148751 h 1758875"/>
                <a:gd name="connsiteX198" fmla="*/ 1151360 w 1343196"/>
                <a:gd name="connsiteY198" fmla="*/ 149615 h 1758875"/>
                <a:gd name="connsiteX199" fmla="*/ 1173393 w 1343196"/>
                <a:gd name="connsiteY199" fmla="*/ 155066 h 1758875"/>
                <a:gd name="connsiteX200" fmla="*/ 1162061 w 1343196"/>
                <a:gd name="connsiteY200" fmla="*/ 175537 h 1758875"/>
                <a:gd name="connsiteX201" fmla="*/ 1167644 w 1343196"/>
                <a:gd name="connsiteY201" fmla="*/ 194978 h 1758875"/>
                <a:gd name="connsiteX202" fmla="*/ 1177514 w 1343196"/>
                <a:gd name="connsiteY202" fmla="*/ 194546 h 1758875"/>
                <a:gd name="connsiteX203" fmla="*/ 1203569 w 1343196"/>
                <a:gd name="connsiteY203" fmla="*/ 196008 h 1758875"/>
                <a:gd name="connsiteX204" fmla="*/ 1208321 w 1343196"/>
                <a:gd name="connsiteY204" fmla="*/ 208039 h 1758875"/>
                <a:gd name="connsiteX205" fmla="*/ 1199215 w 1343196"/>
                <a:gd name="connsiteY205" fmla="*/ 217277 h 1758875"/>
                <a:gd name="connsiteX206" fmla="*/ 1194795 w 1343196"/>
                <a:gd name="connsiteY206" fmla="*/ 225585 h 1758875"/>
                <a:gd name="connsiteX207" fmla="*/ 1200445 w 1343196"/>
                <a:gd name="connsiteY207" fmla="*/ 227413 h 1758875"/>
                <a:gd name="connsiteX208" fmla="*/ 1217726 w 1343196"/>
                <a:gd name="connsiteY208" fmla="*/ 234226 h 1758875"/>
                <a:gd name="connsiteX209" fmla="*/ 1202871 w 1343196"/>
                <a:gd name="connsiteY209" fmla="*/ 251208 h 1758875"/>
                <a:gd name="connsiteX210" fmla="*/ 1214469 w 1343196"/>
                <a:gd name="connsiteY210" fmla="*/ 270416 h 1758875"/>
                <a:gd name="connsiteX211" fmla="*/ 1200844 w 1343196"/>
                <a:gd name="connsiteY211" fmla="*/ 296703 h 1758875"/>
                <a:gd name="connsiteX212" fmla="*/ 1199182 w 1343196"/>
                <a:gd name="connsiteY212" fmla="*/ 308368 h 1758875"/>
                <a:gd name="connsiteX213" fmla="*/ 1209617 w 1343196"/>
                <a:gd name="connsiteY213" fmla="*/ 306507 h 1758875"/>
                <a:gd name="connsiteX214" fmla="*/ 1221814 w 1343196"/>
                <a:gd name="connsiteY214" fmla="*/ 304181 h 1758875"/>
                <a:gd name="connsiteX215" fmla="*/ 1221681 w 1343196"/>
                <a:gd name="connsiteY215" fmla="*/ 320432 h 1758875"/>
                <a:gd name="connsiteX216" fmla="*/ 1203436 w 1343196"/>
                <a:gd name="connsiteY216" fmla="*/ 364199 h 1758875"/>
                <a:gd name="connsiteX217" fmla="*/ 1195925 w 1343196"/>
                <a:gd name="connsiteY217" fmla="*/ 404344 h 1758875"/>
                <a:gd name="connsiteX218" fmla="*/ 1172696 w 1343196"/>
                <a:gd name="connsiteY218" fmla="*/ 451103 h 1758875"/>
                <a:gd name="connsiteX219" fmla="*/ 1206693 w 1343196"/>
                <a:gd name="connsiteY219" fmla="*/ 439006 h 1758875"/>
                <a:gd name="connsiteX220" fmla="*/ 1224040 w 1343196"/>
                <a:gd name="connsiteY220" fmla="*/ 448477 h 1758875"/>
                <a:gd name="connsiteX221" fmla="*/ 1242717 w 1343196"/>
                <a:gd name="connsiteY221" fmla="*/ 427308 h 1758875"/>
                <a:gd name="connsiteX222" fmla="*/ 1251656 w 1343196"/>
                <a:gd name="connsiteY222" fmla="*/ 432127 h 1758875"/>
                <a:gd name="connsiteX223" fmla="*/ 1232548 w 1343196"/>
                <a:gd name="connsiteY223" fmla="*/ 458945 h 1758875"/>
                <a:gd name="connsiteX224" fmla="*/ 1259865 w 1343196"/>
                <a:gd name="connsiteY224" fmla="*/ 459810 h 1758875"/>
                <a:gd name="connsiteX225" fmla="*/ 1262457 w 1343196"/>
                <a:gd name="connsiteY225" fmla="*/ 486130 h 1758875"/>
                <a:gd name="connsiteX226" fmla="*/ 1254780 w 1343196"/>
                <a:gd name="connsiteY226" fmla="*/ 519894 h 1758875"/>
                <a:gd name="connsiteX227" fmla="*/ 1252288 w 1343196"/>
                <a:gd name="connsiteY227" fmla="*/ 537208 h 1758875"/>
                <a:gd name="connsiteX228" fmla="*/ 1228427 w 1343196"/>
                <a:gd name="connsiteY228" fmla="*/ 573831 h 1758875"/>
                <a:gd name="connsiteX229" fmla="*/ 1224273 w 1343196"/>
                <a:gd name="connsiteY229" fmla="*/ 584499 h 1758875"/>
                <a:gd name="connsiteX230" fmla="*/ 1236236 w 1343196"/>
                <a:gd name="connsiteY230" fmla="*/ 582970 h 1758875"/>
                <a:gd name="connsiteX231" fmla="*/ 1243714 w 1343196"/>
                <a:gd name="connsiteY231" fmla="*/ 580876 h 1758875"/>
                <a:gd name="connsiteX232" fmla="*/ 1260928 w 1343196"/>
                <a:gd name="connsiteY232" fmla="*/ 580278 h 1758875"/>
                <a:gd name="connsiteX233" fmla="*/ 1314367 w 1343196"/>
                <a:gd name="connsiteY233" fmla="*/ 595266 h 1758875"/>
                <a:gd name="connsiteX234" fmla="*/ 1308850 w 1343196"/>
                <a:gd name="connsiteY234" fmla="*/ 607030 h 1758875"/>
                <a:gd name="connsiteX235" fmla="*/ 1282928 w 1343196"/>
                <a:gd name="connsiteY235" fmla="*/ 611351 h 1758875"/>
                <a:gd name="connsiteX236" fmla="*/ 1277013 w 1343196"/>
                <a:gd name="connsiteY236" fmla="*/ 632387 h 1758875"/>
                <a:gd name="connsiteX237" fmla="*/ 1272593 w 1343196"/>
                <a:gd name="connsiteY237" fmla="*/ 682269 h 1758875"/>
                <a:gd name="connsiteX238" fmla="*/ 1267309 w 1343196"/>
                <a:gd name="connsiteY238" fmla="*/ 693934 h 1758875"/>
                <a:gd name="connsiteX239" fmla="*/ 1252487 w 1343196"/>
                <a:gd name="connsiteY239" fmla="*/ 700348 h 1758875"/>
                <a:gd name="connsiteX240" fmla="*/ 1255777 w 1343196"/>
                <a:gd name="connsiteY240" fmla="*/ 714605 h 1758875"/>
                <a:gd name="connsiteX241" fmla="*/ 1268007 w 1343196"/>
                <a:gd name="connsiteY241" fmla="*/ 730457 h 1758875"/>
                <a:gd name="connsiteX242" fmla="*/ 1242717 w 1343196"/>
                <a:gd name="connsiteY242" fmla="*/ 743783 h 1758875"/>
                <a:gd name="connsiteX243" fmla="*/ 1246472 w 1343196"/>
                <a:gd name="connsiteY243" fmla="*/ 756744 h 1758875"/>
                <a:gd name="connsiteX244" fmla="*/ 1259798 w 1343196"/>
                <a:gd name="connsiteY244" fmla="*/ 770668 h 1758875"/>
                <a:gd name="connsiteX245" fmla="*/ 1273856 w 1343196"/>
                <a:gd name="connsiteY245" fmla="*/ 752556 h 1758875"/>
                <a:gd name="connsiteX246" fmla="*/ 1280469 w 1343196"/>
                <a:gd name="connsiteY246" fmla="*/ 741490 h 1758875"/>
                <a:gd name="connsiteX247" fmla="*/ 1295956 w 1343196"/>
                <a:gd name="connsiteY247" fmla="*/ 749300 h 1758875"/>
                <a:gd name="connsiteX248" fmla="*/ 1269303 w 1343196"/>
                <a:gd name="connsiteY248" fmla="*/ 799614 h 1758875"/>
                <a:gd name="connsiteX249" fmla="*/ 1251125 w 1343196"/>
                <a:gd name="connsiteY249" fmla="*/ 812708 h 1758875"/>
                <a:gd name="connsiteX250" fmla="*/ 1212608 w 1343196"/>
                <a:gd name="connsiteY250" fmla="*/ 821614 h 1758875"/>
                <a:gd name="connsiteX251" fmla="*/ 1199381 w 1343196"/>
                <a:gd name="connsiteY251" fmla="*/ 827263 h 1758875"/>
                <a:gd name="connsiteX252" fmla="*/ 1194895 w 1343196"/>
                <a:gd name="connsiteY252" fmla="*/ 841952 h 1758875"/>
                <a:gd name="connsiteX253" fmla="*/ 1207823 w 1343196"/>
                <a:gd name="connsiteY253" fmla="*/ 840922 h 1758875"/>
                <a:gd name="connsiteX254" fmla="*/ 1222312 w 1343196"/>
                <a:gd name="connsiteY254" fmla="*/ 842650 h 1758875"/>
                <a:gd name="connsiteX255" fmla="*/ 1240590 w 1343196"/>
                <a:gd name="connsiteY255" fmla="*/ 850925 h 1758875"/>
                <a:gd name="connsiteX256" fmla="*/ 1270798 w 1343196"/>
                <a:gd name="connsiteY256" fmla="*/ 851357 h 1758875"/>
                <a:gd name="connsiteX257" fmla="*/ 1280868 w 1343196"/>
                <a:gd name="connsiteY257" fmla="*/ 846572 h 1758875"/>
                <a:gd name="connsiteX258" fmla="*/ 1292931 w 1343196"/>
                <a:gd name="connsiteY258" fmla="*/ 832415 h 1758875"/>
                <a:gd name="connsiteX259" fmla="*/ 1311442 w 1343196"/>
                <a:gd name="connsiteY259" fmla="*/ 828493 h 1758875"/>
                <a:gd name="connsiteX260" fmla="*/ 1313536 w 1343196"/>
                <a:gd name="connsiteY260" fmla="*/ 846173 h 1758875"/>
                <a:gd name="connsiteX261" fmla="*/ 1322475 w 1343196"/>
                <a:gd name="connsiteY261" fmla="*/ 830288 h 1758875"/>
                <a:gd name="connsiteX262" fmla="*/ 1326829 w 1343196"/>
                <a:gd name="connsiteY262" fmla="*/ 818357 h 1758875"/>
                <a:gd name="connsiteX263" fmla="*/ 1341119 w 1343196"/>
                <a:gd name="connsiteY263" fmla="*/ 830088 h 1758875"/>
                <a:gd name="connsiteX264" fmla="*/ 1338361 w 1343196"/>
                <a:gd name="connsiteY264" fmla="*/ 842883 h 1758875"/>
                <a:gd name="connsiteX265" fmla="*/ 1326895 w 1343196"/>
                <a:gd name="connsiteY265" fmla="*/ 849529 h 1758875"/>
                <a:gd name="connsiteX266" fmla="*/ 1324237 w 1343196"/>
                <a:gd name="connsiteY266" fmla="*/ 859433 h 1758875"/>
                <a:gd name="connsiteX267" fmla="*/ 1320116 w 1343196"/>
                <a:gd name="connsiteY267" fmla="*/ 880968 h 1758875"/>
                <a:gd name="connsiteX268" fmla="*/ 1296487 w 1343196"/>
                <a:gd name="connsiteY268" fmla="*/ 889243 h 1758875"/>
                <a:gd name="connsiteX269" fmla="*/ 1239693 w 1343196"/>
                <a:gd name="connsiteY269" fmla="*/ 894128 h 1758875"/>
                <a:gd name="connsiteX270" fmla="*/ 1196224 w 1343196"/>
                <a:gd name="connsiteY270" fmla="*/ 899644 h 1758875"/>
                <a:gd name="connsiteX271" fmla="*/ 1172230 w 1343196"/>
                <a:gd name="connsiteY271" fmla="*/ 906656 h 1758875"/>
                <a:gd name="connsiteX272" fmla="*/ 1128795 w 1343196"/>
                <a:gd name="connsiteY272" fmla="*/ 927826 h 1758875"/>
                <a:gd name="connsiteX273" fmla="*/ 1144980 w 1343196"/>
                <a:gd name="connsiteY273" fmla="*/ 934140 h 1758875"/>
                <a:gd name="connsiteX274" fmla="*/ 1163258 w 1343196"/>
                <a:gd name="connsiteY274" fmla="*/ 932777 h 1758875"/>
                <a:gd name="connsiteX275" fmla="*/ 1173194 w 1343196"/>
                <a:gd name="connsiteY275" fmla="*/ 922874 h 1758875"/>
                <a:gd name="connsiteX276" fmla="*/ 1180073 w 1343196"/>
                <a:gd name="connsiteY276" fmla="*/ 919750 h 1758875"/>
                <a:gd name="connsiteX277" fmla="*/ 1204832 w 1343196"/>
                <a:gd name="connsiteY277" fmla="*/ 921644 h 1758875"/>
                <a:gd name="connsiteX278" fmla="*/ 1200046 w 1343196"/>
                <a:gd name="connsiteY278" fmla="*/ 945505 h 1758875"/>
                <a:gd name="connsiteX279" fmla="*/ 1226067 w 1343196"/>
                <a:gd name="connsiteY279" fmla="*/ 944575 h 1758875"/>
                <a:gd name="connsiteX280" fmla="*/ 1251391 w 1343196"/>
                <a:gd name="connsiteY280" fmla="*/ 942249 h 1758875"/>
                <a:gd name="connsiteX281" fmla="*/ 1282031 w 1343196"/>
                <a:gd name="connsiteY281" fmla="*/ 958200 h 1758875"/>
                <a:gd name="connsiteX282" fmla="*/ 1289542 w 1343196"/>
                <a:gd name="connsiteY282" fmla="*/ 965777 h 1758875"/>
                <a:gd name="connsiteX283" fmla="*/ 1286152 w 1343196"/>
                <a:gd name="connsiteY283" fmla="*/ 975947 h 1758875"/>
                <a:gd name="connsiteX284" fmla="*/ 1275750 w 1343196"/>
                <a:gd name="connsiteY284" fmla="*/ 985684 h 1758875"/>
                <a:gd name="connsiteX285" fmla="*/ 1256376 w 1343196"/>
                <a:gd name="connsiteY285" fmla="*/ 996119 h 1758875"/>
                <a:gd name="connsiteX286" fmla="*/ 1261693 w 1343196"/>
                <a:gd name="connsiteY286" fmla="*/ 1008880 h 1758875"/>
                <a:gd name="connsiteX287" fmla="*/ 1231517 w 1343196"/>
                <a:gd name="connsiteY287" fmla="*/ 1026926 h 1758875"/>
                <a:gd name="connsiteX288" fmla="*/ 1228194 w 1343196"/>
                <a:gd name="connsiteY288" fmla="*/ 1030714 h 1758875"/>
                <a:gd name="connsiteX289" fmla="*/ 1219886 w 1343196"/>
                <a:gd name="connsiteY289" fmla="*/ 1043276 h 1758875"/>
                <a:gd name="connsiteX290" fmla="*/ 1206161 w 1343196"/>
                <a:gd name="connsiteY290" fmla="*/ 1049557 h 1758875"/>
                <a:gd name="connsiteX291" fmla="*/ 1213904 w 1343196"/>
                <a:gd name="connsiteY291" fmla="*/ 1070062 h 1758875"/>
                <a:gd name="connsiteX292" fmla="*/ 1213339 w 1343196"/>
                <a:gd name="connsiteY292" fmla="*/ 1081959 h 1758875"/>
                <a:gd name="connsiteX293" fmla="*/ 1197554 w 1343196"/>
                <a:gd name="connsiteY293" fmla="*/ 1100237 h 1758875"/>
                <a:gd name="connsiteX294" fmla="*/ 1196490 w 1343196"/>
                <a:gd name="connsiteY294" fmla="*/ 1107781 h 1758875"/>
                <a:gd name="connsiteX295" fmla="*/ 1207523 w 1343196"/>
                <a:gd name="connsiteY295" fmla="*/ 1128385 h 1758875"/>
                <a:gd name="connsiteX296" fmla="*/ 1218756 w 1343196"/>
                <a:gd name="connsiteY296" fmla="*/ 1128518 h 1758875"/>
                <a:gd name="connsiteX297" fmla="*/ 1235539 w 1343196"/>
                <a:gd name="connsiteY297" fmla="*/ 1115158 h 1758875"/>
                <a:gd name="connsiteX298" fmla="*/ 1257339 w 1343196"/>
                <a:gd name="connsiteY298" fmla="*/ 1115192 h 1758875"/>
                <a:gd name="connsiteX299" fmla="*/ 1294660 w 1343196"/>
                <a:gd name="connsiteY299" fmla="*/ 1115059 h 1758875"/>
                <a:gd name="connsiteX300" fmla="*/ 1326064 w 1343196"/>
                <a:gd name="connsiteY300" fmla="*/ 1129116 h 1758875"/>
                <a:gd name="connsiteX301" fmla="*/ 1324403 w 1343196"/>
                <a:gd name="connsiteY301" fmla="*/ 1154606 h 1758875"/>
                <a:gd name="connsiteX302" fmla="*/ 1319318 w 1343196"/>
                <a:gd name="connsiteY302" fmla="*/ 1163080 h 1758875"/>
                <a:gd name="connsiteX303" fmla="*/ 1296022 w 1343196"/>
                <a:gd name="connsiteY303" fmla="*/ 1171355 h 1758875"/>
                <a:gd name="connsiteX304" fmla="*/ 1273856 w 1343196"/>
                <a:gd name="connsiteY304" fmla="*/ 1194784 h 1758875"/>
                <a:gd name="connsiteX305" fmla="*/ 1209750 w 1343196"/>
                <a:gd name="connsiteY305" fmla="*/ 1202295 h 1758875"/>
                <a:gd name="connsiteX306" fmla="*/ 1201907 w 1343196"/>
                <a:gd name="connsiteY306" fmla="*/ 1202162 h 1758875"/>
                <a:gd name="connsiteX307" fmla="*/ 1167810 w 1343196"/>
                <a:gd name="connsiteY307" fmla="*/ 1206150 h 1758875"/>
                <a:gd name="connsiteX308" fmla="*/ 1120221 w 1343196"/>
                <a:gd name="connsiteY308" fmla="*/ 1207811 h 1758875"/>
                <a:gd name="connsiteX309" fmla="*/ 1111149 w 1343196"/>
                <a:gd name="connsiteY309" fmla="*/ 1210104 h 1758875"/>
                <a:gd name="connsiteX310" fmla="*/ 1111847 w 1343196"/>
                <a:gd name="connsiteY310" fmla="*/ 1222932 h 1758875"/>
                <a:gd name="connsiteX311" fmla="*/ 1106463 w 1343196"/>
                <a:gd name="connsiteY311" fmla="*/ 1256796 h 1758875"/>
                <a:gd name="connsiteX312" fmla="*/ 1080076 w 1343196"/>
                <a:gd name="connsiteY312" fmla="*/ 1255733 h 1758875"/>
                <a:gd name="connsiteX313" fmla="*/ 1062463 w 1343196"/>
                <a:gd name="connsiteY313" fmla="*/ 1258990 h 1758875"/>
                <a:gd name="connsiteX314" fmla="*/ 1068744 w 1343196"/>
                <a:gd name="connsiteY314" fmla="*/ 1270488 h 1758875"/>
                <a:gd name="connsiteX315" fmla="*/ 1073164 w 1343196"/>
                <a:gd name="connsiteY315" fmla="*/ 1282086 h 1758875"/>
                <a:gd name="connsiteX316" fmla="*/ 1052028 w 1343196"/>
                <a:gd name="connsiteY316" fmla="*/ 1323195 h 1758875"/>
                <a:gd name="connsiteX317" fmla="*/ 1038867 w 1343196"/>
                <a:gd name="connsiteY317" fmla="*/ 1322265 h 1758875"/>
                <a:gd name="connsiteX318" fmla="*/ 1012182 w 1343196"/>
                <a:gd name="connsiteY318" fmla="*/ 1303123 h 1758875"/>
                <a:gd name="connsiteX319" fmla="*/ 1007961 w 1343196"/>
                <a:gd name="connsiteY319" fmla="*/ 1293552 h 1758875"/>
                <a:gd name="connsiteX320" fmla="*/ 984532 w 1343196"/>
                <a:gd name="connsiteY320" fmla="*/ 1275938 h 1758875"/>
                <a:gd name="connsiteX321" fmla="*/ 973399 w 1343196"/>
                <a:gd name="connsiteY321" fmla="*/ 1277866 h 1758875"/>
                <a:gd name="connsiteX322" fmla="*/ 947876 w 1343196"/>
                <a:gd name="connsiteY322" fmla="*/ 1290561 h 1758875"/>
                <a:gd name="connsiteX323" fmla="*/ 926607 w 1343196"/>
                <a:gd name="connsiteY323" fmla="*/ 1312262 h 1758875"/>
                <a:gd name="connsiteX324" fmla="*/ 918499 w 1343196"/>
                <a:gd name="connsiteY324" fmla="*/ 1338648 h 1758875"/>
                <a:gd name="connsiteX325" fmla="*/ 886861 w 1343196"/>
                <a:gd name="connsiteY325" fmla="*/ 1420268 h 1758875"/>
                <a:gd name="connsiteX326" fmla="*/ 858547 w 1343196"/>
                <a:gd name="connsiteY326" fmla="*/ 1450078 h 1758875"/>
                <a:gd name="connsiteX327" fmla="*/ 844855 w 1343196"/>
                <a:gd name="connsiteY327" fmla="*/ 1487365 h 1758875"/>
                <a:gd name="connsiteX328" fmla="*/ 851269 w 1343196"/>
                <a:gd name="connsiteY328" fmla="*/ 1642030 h 1758875"/>
                <a:gd name="connsiteX329" fmla="*/ 859544 w 1343196"/>
                <a:gd name="connsiteY329" fmla="*/ 1615610 h 1758875"/>
                <a:gd name="connsiteX330" fmla="*/ 896997 w 1343196"/>
                <a:gd name="connsiteY330" fmla="*/ 1669945 h 1758875"/>
                <a:gd name="connsiteX331" fmla="*/ 910456 w 1343196"/>
                <a:gd name="connsiteY331" fmla="*/ 1662235 h 1758875"/>
                <a:gd name="connsiteX332" fmla="*/ 915973 w 1343196"/>
                <a:gd name="connsiteY332" fmla="*/ 1631395 h 1758875"/>
                <a:gd name="connsiteX333" fmla="*/ 914577 w 1343196"/>
                <a:gd name="connsiteY333" fmla="*/ 1624715 h 1758875"/>
                <a:gd name="connsiteX334" fmla="*/ 931991 w 1343196"/>
                <a:gd name="connsiteY334" fmla="*/ 1641033 h 1758875"/>
                <a:gd name="connsiteX335" fmla="*/ 962765 w 1343196"/>
                <a:gd name="connsiteY335" fmla="*/ 1661271 h 1758875"/>
                <a:gd name="connsiteX336" fmla="*/ 969046 w 1343196"/>
                <a:gd name="connsiteY336" fmla="*/ 1657416 h 1758875"/>
                <a:gd name="connsiteX337" fmla="*/ 976324 w 1343196"/>
                <a:gd name="connsiteY337" fmla="*/ 1634220 h 1758875"/>
                <a:gd name="connsiteX338" fmla="*/ 971172 w 1343196"/>
                <a:gd name="connsiteY338" fmla="*/ 1624915 h 1758875"/>
                <a:gd name="connsiteX339" fmla="*/ 1010852 w 1343196"/>
                <a:gd name="connsiteY339" fmla="*/ 1675163 h 1758875"/>
                <a:gd name="connsiteX340" fmla="*/ 1032254 w 1343196"/>
                <a:gd name="connsiteY340" fmla="*/ 1645353 h 1758875"/>
                <a:gd name="connsiteX341" fmla="*/ 1060469 w 1343196"/>
                <a:gd name="connsiteY341" fmla="*/ 1678353 h 1758875"/>
                <a:gd name="connsiteX342" fmla="*/ 1070007 w 1343196"/>
                <a:gd name="connsiteY342" fmla="*/ 1654326 h 1758875"/>
                <a:gd name="connsiteX343" fmla="*/ 1086158 w 1343196"/>
                <a:gd name="connsiteY343" fmla="*/ 1682175 h 1758875"/>
                <a:gd name="connsiteX344" fmla="*/ 1098786 w 1343196"/>
                <a:gd name="connsiteY344" fmla="*/ 1686096 h 1758875"/>
                <a:gd name="connsiteX345" fmla="*/ 1111182 w 1343196"/>
                <a:gd name="connsiteY345" fmla="*/ 1693972 h 1758875"/>
                <a:gd name="connsiteX346" fmla="*/ 1120288 w 1343196"/>
                <a:gd name="connsiteY346" fmla="*/ 1658746 h 1758875"/>
                <a:gd name="connsiteX347" fmla="*/ 1136073 w 1343196"/>
                <a:gd name="connsiteY347" fmla="*/ 1679051 h 1758875"/>
                <a:gd name="connsiteX348" fmla="*/ 1148270 w 1343196"/>
                <a:gd name="connsiteY348" fmla="*/ 1688788 h 1758875"/>
                <a:gd name="connsiteX349" fmla="*/ 1160865 w 1343196"/>
                <a:gd name="connsiteY349" fmla="*/ 1668616 h 1758875"/>
                <a:gd name="connsiteX350" fmla="*/ 1161463 w 1343196"/>
                <a:gd name="connsiteY350" fmla="*/ 1661039 h 1758875"/>
                <a:gd name="connsiteX351" fmla="*/ 1178046 w 1343196"/>
                <a:gd name="connsiteY351" fmla="*/ 1697096 h 1758875"/>
                <a:gd name="connsiteX352" fmla="*/ 1177680 w 1343196"/>
                <a:gd name="connsiteY352" fmla="*/ 1727670 h 1758875"/>
                <a:gd name="connsiteX353" fmla="*/ 1195427 w 1343196"/>
                <a:gd name="connsiteY353" fmla="*/ 1721123 h 1758875"/>
                <a:gd name="connsiteX354" fmla="*/ 1186819 w 1343196"/>
                <a:gd name="connsiteY354" fmla="*/ 1757912 h 1758875"/>
                <a:gd name="connsiteX355" fmla="*/ 1118759 w 1343196"/>
                <a:gd name="connsiteY355" fmla="*/ 1734550 h 1758875"/>
                <a:gd name="connsiteX356" fmla="*/ 910622 w 1343196"/>
                <a:gd name="connsiteY356" fmla="*/ 1704806 h 1758875"/>
                <a:gd name="connsiteX357" fmla="*/ 592187 w 1343196"/>
                <a:gd name="connsiteY357" fmla="*/ 1713812 h 1758875"/>
                <a:gd name="connsiteX358" fmla="*/ 424428 w 1343196"/>
                <a:gd name="connsiteY358" fmla="*/ 1758876 h 1758875"/>
                <a:gd name="connsiteX359" fmla="*/ 418812 w 1343196"/>
                <a:gd name="connsiteY359" fmla="*/ 1736510 h 1758875"/>
                <a:gd name="connsiteX360" fmla="*/ 408144 w 1343196"/>
                <a:gd name="connsiteY360" fmla="*/ 1727803 h 1758875"/>
                <a:gd name="connsiteX361" fmla="*/ 416352 w 1343196"/>
                <a:gd name="connsiteY361" fmla="*/ 1707332 h 1758875"/>
                <a:gd name="connsiteX362" fmla="*/ 421337 w 1343196"/>
                <a:gd name="connsiteY362" fmla="*/ 1690284 h 1758875"/>
                <a:gd name="connsiteX363" fmla="*/ 446029 w 1343196"/>
                <a:gd name="connsiteY363" fmla="*/ 1679981 h 1758875"/>
                <a:gd name="connsiteX364" fmla="*/ 454637 w 1343196"/>
                <a:gd name="connsiteY364" fmla="*/ 1677389 h 1758875"/>
                <a:gd name="connsiteX365" fmla="*/ 481489 w 1343196"/>
                <a:gd name="connsiteY365" fmla="*/ 1698525 h 1758875"/>
                <a:gd name="connsiteX366" fmla="*/ 493353 w 1343196"/>
                <a:gd name="connsiteY366" fmla="*/ 1674498 h 1758875"/>
                <a:gd name="connsiteX367" fmla="*/ 507211 w 1343196"/>
                <a:gd name="connsiteY367" fmla="*/ 1689918 h 1758875"/>
                <a:gd name="connsiteX368" fmla="*/ 509703 w 1343196"/>
                <a:gd name="connsiteY368" fmla="*/ 1659909 h 1758875"/>
                <a:gd name="connsiteX369" fmla="*/ 524691 w 1343196"/>
                <a:gd name="connsiteY369" fmla="*/ 1680812 h 1758875"/>
                <a:gd name="connsiteX370" fmla="*/ 506147 w 1343196"/>
                <a:gd name="connsiteY370" fmla="*/ 1644057 h 1758875"/>
                <a:gd name="connsiteX371" fmla="*/ 523993 w 1343196"/>
                <a:gd name="connsiteY371" fmla="*/ 1655057 h 1758875"/>
                <a:gd name="connsiteX372" fmla="*/ 539779 w 1343196"/>
                <a:gd name="connsiteY372" fmla="*/ 1663531 h 1758875"/>
                <a:gd name="connsiteX373" fmla="*/ 561014 w 1343196"/>
                <a:gd name="connsiteY373" fmla="*/ 1673202 h 1758875"/>
                <a:gd name="connsiteX374" fmla="*/ 573377 w 1343196"/>
                <a:gd name="connsiteY374" fmla="*/ 1652498 h 1758875"/>
                <a:gd name="connsiteX375" fmla="*/ 586969 w 1343196"/>
                <a:gd name="connsiteY375" fmla="*/ 1681344 h 1758875"/>
                <a:gd name="connsiteX376" fmla="*/ 584842 w 1343196"/>
                <a:gd name="connsiteY376" fmla="*/ 1653395 h 1758875"/>
                <a:gd name="connsiteX377" fmla="*/ 603984 w 1343196"/>
                <a:gd name="connsiteY377" fmla="*/ 1636746 h 1758875"/>
                <a:gd name="connsiteX378" fmla="*/ 612293 w 1343196"/>
                <a:gd name="connsiteY378" fmla="*/ 1631860 h 1758875"/>
                <a:gd name="connsiteX379" fmla="*/ 634060 w 1343196"/>
                <a:gd name="connsiteY379" fmla="*/ 1647048 h 1758875"/>
                <a:gd name="connsiteX380" fmla="*/ 651540 w 1343196"/>
                <a:gd name="connsiteY380" fmla="*/ 1654193 h 1758875"/>
                <a:gd name="connsiteX381" fmla="*/ 661244 w 1343196"/>
                <a:gd name="connsiteY381" fmla="*/ 1665425 h 1758875"/>
                <a:gd name="connsiteX382" fmla="*/ 650211 w 1343196"/>
                <a:gd name="connsiteY382" fmla="*/ 1640534 h 1758875"/>
                <a:gd name="connsiteX383" fmla="*/ 652737 w 1343196"/>
                <a:gd name="connsiteY383" fmla="*/ 1639371 h 1758875"/>
                <a:gd name="connsiteX384" fmla="*/ 703583 w 1343196"/>
                <a:gd name="connsiteY384" fmla="*/ 1642860 h 1758875"/>
                <a:gd name="connsiteX385" fmla="*/ 710429 w 1343196"/>
                <a:gd name="connsiteY385" fmla="*/ 1618302 h 1758875"/>
                <a:gd name="connsiteX386" fmla="*/ 740770 w 1343196"/>
                <a:gd name="connsiteY386" fmla="*/ 1655190 h 1758875"/>
                <a:gd name="connsiteX387" fmla="*/ 755027 w 1343196"/>
                <a:gd name="connsiteY387" fmla="*/ 1461476 h 1758875"/>
                <a:gd name="connsiteX388" fmla="*/ 744459 w 1343196"/>
                <a:gd name="connsiteY388" fmla="*/ 1433827 h 1758875"/>
                <a:gd name="connsiteX389" fmla="*/ 646489 w 1343196"/>
                <a:gd name="connsiteY389" fmla="*/ 1310533 h 1758875"/>
                <a:gd name="connsiteX390" fmla="*/ 620867 w 1343196"/>
                <a:gd name="connsiteY390" fmla="*/ 1311464 h 1758875"/>
                <a:gd name="connsiteX391" fmla="*/ 576833 w 1343196"/>
                <a:gd name="connsiteY391" fmla="*/ 1309902 h 1758875"/>
                <a:gd name="connsiteX392" fmla="*/ 572247 w 1343196"/>
                <a:gd name="connsiteY392" fmla="*/ 1281388 h 1758875"/>
                <a:gd name="connsiteX393" fmla="*/ 552341 w 1343196"/>
                <a:gd name="connsiteY393" fmla="*/ 1278564 h 1758875"/>
                <a:gd name="connsiteX394" fmla="*/ 526519 w 1343196"/>
                <a:gd name="connsiteY394" fmla="*/ 1271319 h 1758875"/>
                <a:gd name="connsiteX395" fmla="*/ 508141 w 1343196"/>
                <a:gd name="connsiteY395" fmla="*/ 1264971 h 1758875"/>
                <a:gd name="connsiteX396" fmla="*/ 471253 w 1343196"/>
                <a:gd name="connsiteY396" fmla="*/ 1252941 h 1758875"/>
                <a:gd name="connsiteX397" fmla="*/ 462712 w 1343196"/>
                <a:gd name="connsiteY397" fmla="*/ 1251811 h 1758875"/>
                <a:gd name="connsiteX398" fmla="*/ 447624 w 1343196"/>
                <a:gd name="connsiteY398" fmla="*/ 1235195 h 1758875"/>
                <a:gd name="connsiteX399" fmla="*/ 408177 w 1343196"/>
                <a:gd name="connsiteY399" fmla="*/ 1225823 h 1758875"/>
                <a:gd name="connsiteX400" fmla="*/ 375742 w 1343196"/>
                <a:gd name="connsiteY400" fmla="*/ 1205784 h 1758875"/>
                <a:gd name="connsiteX401" fmla="*/ 359923 w 1343196"/>
                <a:gd name="connsiteY401" fmla="*/ 1211600 h 1758875"/>
                <a:gd name="connsiteX402" fmla="*/ 331842 w 1343196"/>
                <a:gd name="connsiteY402" fmla="*/ 1230177 h 1758875"/>
                <a:gd name="connsiteX403" fmla="*/ 309941 w 1343196"/>
                <a:gd name="connsiteY403" fmla="*/ 1206282 h 1758875"/>
                <a:gd name="connsiteX404" fmla="*/ 308944 w 1343196"/>
                <a:gd name="connsiteY404" fmla="*/ 1203159 h 1758875"/>
                <a:gd name="connsiteX405" fmla="*/ 302663 w 1343196"/>
                <a:gd name="connsiteY405" fmla="*/ 1198705 h 1758875"/>
                <a:gd name="connsiteX406" fmla="*/ 266573 w 1343196"/>
                <a:gd name="connsiteY406" fmla="*/ 1191560 h 1758875"/>
                <a:gd name="connsiteX407" fmla="*/ 252249 w 1343196"/>
                <a:gd name="connsiteY407" fmla="*/ 1188470 h 1758875"/>
                <a:gd name="connsiteX408" fmla="*/ 236231 w 1343196"/>
                <a:gd name="connsiteY408" fmla="*/ 1184714 h 1758875"/>
                <a:gd name="connsiteX409" fmla="*/ 227757 w 1343196"/>
                <a:gd name="connsiteY409" fmla="*/ 1189799 h 1758875"/>
                <a:gd name="connsiteX410" fmla="*/ 196651 w 1343196"/>
                <a:gd name="connsiteY410" fmla="*/ 1177004 h 1758875"/>
                <a:gd name="connsiteX411" fmla="*/ 759447 w 1343196"/>
                <a:gd name="connsiteY411" fmla="*/ 1380621 h 1758875"/>
                <a:gd name="connsiteX412" fmla="*/ 758284 w 1343196"/>
                <a:gd name="connsiteY412" fmla="*/ 1293253 h 1758875"/>
                <a:gd name="connsiteX413" fmla="*/ 688794 w 1343196"/>
                <a:gd name="connsiteY413" fmla="*/ 1213128 h 1758875"/>
                <a:gd name="connsiteX414" fmla="*/ 624090 w 1343196"/>
                <a:gd name="connsiteY414" fmla="*/ 1105189 h 1758875"/>
                <a:gd name="connsiteX415" fmla="*/ 608504 w 1343196"/>
                <a:gd name="connsiteY415" fmla="*/ 1089104 h 1758875"/>
                <a:gd name="connsiteX416" fmla="*/ 597803 w 1343196"/>
                <a:gd name="connsiteY416" fmla="*/ 1101566 h 1758875"/>
                <a:gd name="connsiteX417" fmla="*/ 591688 w 1343196"/>
                <a:gd name="connsiteY417" fmla="*/ 1106917 h 1758875"/>
                <a:gd name="connsiteX418" fmla="*/ 591190 w 1343196"/>
                <a:gd name="connsiteY418" fmla="*/ 1128518 h 1758875"/>
                <a:gd name="connsiteX419" fmla="*/ 596141 w 1343196"/>
                <a:gd name="connsiteY419" fmla="*/ 1146962 h 1758875"/>
                <a:gd name="connsiteX420" fmla="*/ 587567 w 1343196"/>
                <a:gd name="connsiteY420" fmla="*/ 1164775 h 1758875"/>
                <a:gd name="connsiteX421" fmla="*/ 592885 w 1343196"/>
                <a:gd name="connsiteY421" fmla="*/ 1184050 h 1758875"/>
                <a:gd name="connsiteX422" fmla="*/ 614718 w 1343196"/>
                <a:gd name="connsiteY422" fmla="*/ 1205585 h 1758875"/>
                <a:gd name="connsiteX423" fmla="*/ 642468 w 1343196"/>
                <a:gd name="connsiteY423" fmla="*/ 1224494 h 1758875"/>
                <a:gd name="connsiteX424" fmla="*/ 648450 w 1343196"/>
                <a:gd name="connsiteY424" fmla="*/ 1231905 h 1758875"/>
                <a:gd name="connsiteX425" fmla="*/ 664368 w 1343196"/>
                <a:gd name="connsiteY425" fmla="*/ 1253174 h 1758875"/>
                <a:gd name="connsiteX426" fmla="*/ 671846 w 1343196"/>
                <a:gd name="connsiteY426" fmla="*/ 1272482 h 1758875"/>
                <a:gd name="connsiteX427" fmla="*/ 672045 w 1343196"/>
                <a:gd name="connsiteY427" fmla="*/ 1285243 h 1758875"/>
                <a:gd name="connsiteX428" fmla="*/ 759447 w 1343196"/>
                <a:gd name="connsiteY428" fmla="*/ 1380654 h 1758875"/>
                <a:gd name="connsiteX429" fmla="*/ 825613 w 1343196"/>
                <a:gd name="connsiteY429" fmla="*/ 1284413 h 1758875"/>
                <a:gd name="connsiteX430" fmla="*/ 832559 w 1343196"/>
                <a:gd name="connsiteY430" fmla="*/ 1358688 h 1758875"/>
                <a:gd name="connsiteX431" fmla="*/ 841266 w 1343196"/>
                <a:gd name="connsiteY431" fmla="*/ 1383213 h 1758875"/>
                <a:gd name="connsiteX432" fmla="*/ 864363 w 1343196"/>
                <a:gd name="connsiteY432" fmla="*/ 1364570 h 1758875"/>
                <a:gd name="connsiteX433" fmla="*/ 867786 w 1343196"/>
                <a:gd name="connsiteY433" fmla="*/ 1357059 h 1758875"/>
                <a:gd name="connsiteX434" fmla="*/ 884468 w 1343196"/>
                <a:gd name="connsiteY434" fmla="*/ 1301561 h 1758875"/>
                <a:gd name="connsiteX435" fmla="*/ 898094 w 1343196"/>
                <a:gd name="connsiteY435" fmla="*/ 1227784 h 1758875"/>
                <a:gd name="connsiteX436" fmla="*/ 883006 w 1343196"/>
                <a:gd name="connsiteY436" fmla="*/ 1212364 h 1758875"/>
                <a:gd name="connsiteX437" fmla="*/ 842628 w 1343196"/>
                <a:gd name="connsiteY437" fmla="*/ 1224394 h 1758875"/>
                <a:gd name="connsiteX438" fmla="*/ 833988 w 1343196"/>
                <a:gd name="connsiteY438" fmla="*/ 1235394 h 1758875"/>
                <a:gd name="connsiteX439" fmla="*/ 825646 w 1343196"/>
                <a:gd name="connsiteY439" fmla="*/ 1284413 h 1758875"/>
                <a:gd name="connsiteX440" fmla="*/ 352280 w 1343196"/>
                <a:gd name="connsiteY440" fmla="*/ 525145 h 1758875"/>
                <a:gd name="connsiteX441" fmla="*/ 360987 w 1343196"/>
                <a:gd name="connsiteY441" fmla="*/ 519263 h 1758875"/>
                <a:gd name="connsiteX442" fmla="*/ 374346 w 1343196"/>
                <a:gd name="connsiteY442" fmla="*/ 519662 h 1758875"/>
                <a:gd name="connsiteX443" fmla="*/ 368364 w 1343196"/>
                <a:gd name="connsiteY443" fmla="*/ 530928 h 1758875"/>
                <a:gd name="connsiteX444" fmla="*/ 351815 w 1343196"/>
                <a:gd name="connsiteY444" fmla="*/ 537740 h 1758875"/>
                <a:gd name="connsiteX445" fmla="*/ 343074 w 1343196"/>
                <a:gd name="connsiteY445" fmla="*/ 545284 h 1758875"/>
                <a:gd name="connsiteX446" fmla="*/ 350685 w 1343196"/>
                <a:gd name="connsiteY446" fmla="*/ 557713 h 1758875"/>
                <a:gd name="connsiteX447" fmla="*/ 360654 w 1343196"/>
                <a:gd name="connsiteY447" fmla="*/ 552263 h 1758875"/>
                <a:gd name="connsiteX448" fmla="*/ 371588 w 1343196"/>
                <a:gd name="connsiteY448" fmla="*/ 546813 h 1758875"/>
                <a:gd name="connsiteX449" fmla="*/ 410171 w 1343196"/>
                <a:gd name="connsiteY449" fmla="*/ 544786 h 1758875"/>
                <a:gd name="connsiteX450" fmla="*/ 427419 w 1343196"/>
                <a:gd name="connsiteY450" fmla="*/ 555054 h 1758875"/>
                <a:gd name="connsiteX451" fmla="*/ 438120 w 1343196"/>
                <a:gd name="connsiteY451" fmla="*/ 558943 h 1758875"/>
                <a:gd name="connsiteX452" fmla="*/ 452510 w 1343196"/>
                <a:gd name="connsiteY452" fmla="*/ 565423 h 1758875"/>
                <a:gd name="connsiteX453" fmla="*/ 462745 w 1343196"/>
                <a:gd name="connsiteY453" fmla="*/ 564825 h 1758875"/>
                <a:gd name="connsiteX454" fmla="*/ 496875 w 1343196"/>
                <a:gd name="connsiteY454" fmla="*/ 547810 h 1758875"/>
                <a:gd name="connsiteX455" fmla="*/ 506114 w 1343196"/>
                <a:gd name="connsiteY455" fmla="*/ 542493 h 1758875"/>
                <a:gd name="connsiteX456" fmla="*/ 480193 w 1343196"/>
                <a:gd name="connsiteY456" fmla="*/ 519728 h 1758875"/>
                <a:gd name="connsiteX457" fmla="*/ 425059 w 1343196"/>
                <a:gd name="connsiteY457" fmla="*/ 522353 h 1758875"/>
                <a:gd name="connsiteX458" fmla="*/ 420473 w 1343196"/>
                <a:gd name="connsiteY458" fmla="*/ 522154 h 1758875"/>
                <a:gd name="connsiteX459" fmla="*/ 399204 w 1343196"/>
                <a:gd name="connsiteY459" fmla="*/ 523849 h 1758875"/>
                <a:gd name="connsiteX460" fmla="*/ 382655 w 1343196"/>
                <a:gd name="connsiteY460" fmla="*/ 518665 h 1758875"/>
                <a:gd name="connsiteX461" fmla="*/ 375908 w 1343196"/>
                <a:gd name="connsiteY461" fmla="*/ 509526 h 1758875"/>
                <a:gd name="connsiteX462" fmla="*/ 352280 w 1343196"/>
                <a:gd name="connsiteY462" fmla="*/ 525178 h 1758875"/>
                <a:gd name="connsiteX463" fmla="*/ 309210 w 1343196"/>
                <a:gd name="connsiteY463" fmla="*/ 925034 h 1758875"/>
                <a:gd name="connsiteX464" fmla="*/ 286811 w 1343196"/>
                <a:gd name="connsiteY464" fmla="*/ 890871 h 1758875"/>
                <a:gd name="connsiteX465" fmla="*/ 262585 w 1343196"/>
                <a:gd name="connsiteY465" fmla="*/ 878542 h 1758875"/>
                <a:gd name="connsiteX466" fmla="*/ 234403 w 1343196"/>
                <a:gd name="connsiteY466" fmla="*/ 867575 h 1758875"/>
                <a:gd name="connsiteX467" fmla="*/ 209778 w 1343196"/>
                <a:gd name="connsiteY467" fmla="*/ 853418 h 1758875"/>
                <a:gd name="connsiteX468" fmla="*/ 196917 w 1343196"/>
                <a:gd name="connsiteY468" fmla="*/ 876880 h 1758875"/>
                <a:gd name="connsiteX469" fmla="*/ 218153 w 1343196"/>
                <a:gd name="connsiteY469" fmla="*/ 908451 h 1758875"/>
                <a:gd name="connsiteX470" fmla="*/ 234570 w 1343196"/>
                <a:gd name="connsiteY470" fmla="*/ 921079 h 1758875"/>
                <a:gd name="connsiteX471" fmla="*/ 240751 w 1343196"/>
                <a:gd name="connsiteY471" fmla="*/ 912738 h 1758875"/>
                <a:gd name="connsiteX472" fmla="*/ 250189 w 1343196"/>
                <a:gd name="connsiteY472" fmla="*/ 911508 h 1758875"/>
                <a:gd name="connsiteX473" fmla="*/ 265110 w 1343196"/>
                <a:gd name="connsiteY473" fmla="*/ 906557 h 1758875"/>
                <a:gd name="connsiteX474" fmla="*/ 284651 w 1343196"/>
                <a:gd name="connsiteY474" fmla="*/ 902934 h 1758875"/>
                <a:gd name="connsiteX475" fmla="*/ 285249 w 1343196"/>
                <a:gd name="connsiteY475" fmla="*/ 922143 h 1758875"/>
                <a:gd name="connsiteX476" fmla="*/ 309277 w 1343196"/>
                <a:gd name="connsiteY476" fmla="*/ 925034 h 1758875"/>
                <a:gd name="connsiteX477" fmla="*/ 857350 w 1343196"/>
                <a:gd name="connsiteY477" fmla="*/ 1105288 h 1758875"/>
                <a:gd name="connsiteX478" fmla="*/ 849607 w 1343196"/>
                <a:gd name="connsiteY478" fmla="*/ 1148491 h 1758875"/>
                <a:gd name="connsiteX479" fmla="*/ 858248 w 1343196"/>
                <a:gd name="connsiteY479" fmla="*/ 1160588 h 1758875"/>
                <a:gd name="connsiteX480" fmla="*/ 903311 w 1343196"/>
                <a:gd name="connsiteY480" fmla="*/ 1147228 h 1758875"/>
                <a:gd name="connsiteX481" fmla="*/ 910689 w 1343196"/>
                <a:gd name="connsiteY481" fmla="*/ 1115524 h 1758875"/>
                <a:gd name="connsiteX482" fmla="*/ 905139 w 1343196"/>
                <a:gd name="connsiteY482" fmla="*/ 1084717 h 1758875"/>
                <a:gd name="connsiteX483" fmla="*/ 887293 w 1343196"/>
                <a:gd name="connsiteY483" fmla="*/ 1095750 h 1758875"/>
                <a:gd name="connsiteX484" fmla="*/ 857350 w 1343196"/>
                <a:gd name="connsiteY484" fmla="*/ 1105288 h 1758875"/>
                <a:gd name="connsiteX485" fmla="*/ 777625 w 1343196"/>
                <a:gd name="connsiteY485" fmla="*/ 1261216 h 1758875"/>
                <a:gd name="connsiteX486" fmla="*/ 777326 w 1343196"/>
                <a:gd name="connsiteY486" fmla="*/ 1237388 h 1758875"/>
                <a:gd name="connsiteX487" fmla="*/ 776462 w 1343196"/>
                <a:gd name="connsiteY487" fmla="*/ 1201397 h 1758875"/>
                <a:gd name="connsiteX488" fmla="*/ 740970 w 1343196"/>
                <a:gd name="connsiteY488" fmla="*/ 1177204 h 1758875"/>
                <a:gd name="connsiteX489" fmla="*/ 725682 w 1343196"/>
                <a:gd name="connsiteY489" fmla="*/ 1178433 h 1758875"/>
                <a:gd name="connsiteX490" fmla="*/ 716344 w 1343196"/>
                <a:gd name="connsiteY490" fmla="*/ 1188603 h 1758875"/>
                <a:gd name="connsiteX491" fmla="*/ 777592 w 1343196"/>
                <a:gd name="connsiteY491" fmla="*/ 1261249 h 1758875"/>
                <a:gd name="connsiteX492" fmla="*/ 1197853 w 1343196"/>
                <a:gd name="connsiteY492" fmla="*/ 488157 h 1758875"/>
                <a:gd name="connsiteX493" fmla="*/ 1171732 w 1343196"/>
                <a:gd name="connsiteY493" fmla="*/ 494239 h 1758875"/>
                <a:gd name="connsiteX494" fmla="*/ 1160366 w 1343196"/>
                <a:gd name="connsiteY494" fmla="*/ 500054 h 1758875"/>
                <a:gd name="connsiteX495" fmla="*/ 1140825 w 1343196"/>
                <a:gd name="connsiteY495" fmla="*/ 511121 h 1758875"/>
                <a:gd name="connsiteX496" fmla="*/ 1134046 w 1343196"/>
                <a:gd name="connsiteY496" fmla="*/ 519994 h 1758875"/>
                <a:gd name="connsiteX497" fmla="*/ 1091973 w 1343196"/>
                <a:gd name="connsiteY497" fmla="*/ 546447 h 1758875"/>
                <a:gd name="connsiteX498" fmla="*/ 1089946 w 1343196"/>
                <a:gd name="connsiteY498" fmla="*/ 555354 h 1758875"/>
                <a:gd name="connsiteX499" fmla="*/ 1123445 w 1343196"/>
                <a:gd name="connsiteY499" fmla="*/ 550003 h 1758875"/>
                <a:gd name="connsiteX500" fmla="*/ 1142454 w 1343196"/>
                <a:gd name="connsiteY500" fmla="*/ 540266 h 1758875"/>
                <a:gd name="connsiteX501" fmla="*/ 1162061 w 1343196"/>
                <a:gd name="connsiteY501" fmla="*/ 532224 h 1758875"/>
                <a:gd name="connsiteX502" fmla="*/ 1197853 w 1343196"/>
                <a:gd name="connsiteY502" fmla="*/ 488224 h 1758875"/>
                <a:gd name="connsiteX503" fmla="*/ 440047 w 1343196"/>
                <a:gd name="connsiteY503" fmla="*/ 769704 h 1758875"/>
                <a:gd name="connsiteX504" fmla="*/ 446461 w 1343196"/>
                <a:gd name="connsiteY504" fmla="*/ 787750 h 1758875"/>
                <a:gd name="connsiteX505" fmla="*/ 414957 w 1343196"/>
                <a:gd name="connsiteY505" fmla="*/ 795161 h 1758875"/>
                <a:gd name="connsiteX506" fmla="*/ 417050 w 1343196"/>
                <a:gd name="connsiteY506" fmla="*/ 810946 h 1758875"/>
                <a:gd name="connsiteX507" fmla="*/ 427053 w 1343196"/>
                <a:gd name="connsiteY507" fmla="*/ 851091 h 1758875"/>
                <a:gd name="connsiteX508" fmla="*/ 433201 w 1343196"/>
                <a:gd name="connsiteY508" fmla="*/ 822212 h 1758875"/>
                <a:gd name="connsiteX509" fmla="*/ 439183 w 1343196"/>
                <a:gd name="connsiteY509" fmla="*/ 812309 h 1758875"/>
                <a:gd name="connsiteX510" fmla="*/ 470887 w 1343196"/>
                <a:gd name="connsiteY510" fmla="*/ 801940 h 1758875"/>
                <a:gd name="connsiteX511" fmla="*/ 474975 w 1343196"/>
                <a:gd name="connsiteY511" fmla="*/ 791040 h 1758875"/>
                <a:gd name="connsiteX512" fmla="*/ 440047 w 1343196"/>
                <a:gd name="connsiteY512" fmla="*/ 769771 h 1758875"/>
                <a:gd name="connsiteX513" fmla="*/ 341247 w 1343196"/>
                <a:gd name="connsiteY513" fmla="*/ 821415 h 1758875"/>
                <a:gd name="connsiteX514" fmla="*/ 344769 w 1343196"/>
                <a:gd name="connsiteY514" fmla="*/ 773094 h 1758875"/>
                <a:gd name="connsiteX515" fmla="*/ 346564 w 1343196"/>
                <a:gd name="connsiteY515" fmla="*/ 765451 h 1758875"/>
                <a:gd name="connsiteX516" fmla="*/ 333204 w 1343196"/>
                <a:gd name="connsiteY516" fmla="*/ 736505 h 1758875"/>
                <a:gd name="connsiteX517" fmla="*/ 322636 w 1343196"/>
                <a:gd name="connsiteY517" fmla="*/ 735641 h 1758875"/>
                <a:gd name="connsiteX518" fmla="*/ 320443 w 1343196"/>
                <a:gd name="connsiteY518" fmla="*/ 749466 h 1758875"/>
                <a:gd name="connsiteX519" fmla="*/ 338987 w 1343196"/>
                <a:gd name="connsiteY519" fmla="*/ 802837 h 1758875"/>
                <a:gd name="connsiteX520" fmla="*/ 341280 w 1343196"/>
                <a:gd name="connsiteY520" fmla="*/ 821448 h 1758875"/>
                <a:gd name="connsiteX521" fmla="*/ 592187 w 1343196"/>
                <a:gd name="connsiteY521" fmla="*/ 552296 h 1758875"/>
                <a:gd name="connsiteX522" fmla="*/ 620634 w 1343196"/>
                <a:gd name="connsiteY522" fmla="*/ 524480 h 1758875"/>
                <a:gd name="connsiteX523" fmla="*/ 606144 w 1343196"/>
                <a:gd name="connsiteY523" fmla="*/ 514943 h 1758875"/>
                <a:gd name="connsiteX524" fmla="*/ 589030 w 1343196"/>
                <a:gd name="connsiteY524" fmla="*/ 516837 h 1758875"/>
                <a:gd name="connsiteX525" fmla="*/ 580489 w 1343196"/>
                <a:gd name="connsiteY525" fmla="*/ 513613 h 1758875"/>
                <a:gd name="connsiteX526" fmla="*/ 583280 w 1343196"/>
                <a:gd name="connsiteY526" fmla="*/ 523483 h 1758875"/>
                <a:gd name="connsiteX527" fmla="*/ 586138 w 1343196"/>
                <a:gd name="connsiteY527" fmla="*/ 542559 h 1758875"/>
                <a:gd name="connsiteX528" fmla="*/ 592153 w 1343196"/>
                <a:gd name="connsiteY528" fmla="*/ 552329 h 1758875"/>
                <a:gd name="connsiteX529" fmla="*/ 986194 w 1343196"/>
                <a:gd name="connsiteY529" fmla="*/ 916859 h 1758875"/>
                <a:gd name="connsiteX530" fmla="*/ 1017598 w 1343196"/>
                <a:gd name="connsiteY530" fmla="*/ 888877 h 1758875"/>
                <a:gd name="connsiteX531" fmla="*/ 1010686 w 1343196"/>
                <a:gd name="connsiteY531" fmla="*/ 875019 h 1758875"/>
                <a:gd name="connsiteX532" fmla="*/ 995366 w 1343196"/>
                <a:gd name="connsiteY532" fmla="*/ 879671 h 1758875"/>
                <a:gd name="connsiteX533" fmla="*/ 986194 w 1343196"/>
                <a:gd name="connsiteY533" fmla="*/ 916892 h 175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Lst>
              <a:rect l="l" t="t" r="r" b="b"/>
              <a:pathLst>
                <a:path w="1343196" h="1758875">
                  <a:moveTo>
                    <a:pt x="196784" y="1176872"/>
                  </a:moveTo>
                  <a:cubicBezTo>
                    <a:pt x="193793" y="1181690"/>
                    <a:pt x="193594" y="1188636"/>
                    <a:pt x="187246" y="1185047"/>
                  </a:cubicBezTo>
                  <a:cubicBezTo>
                    <a:pt x="176911" y="1179165"/>
                    <a:pt x="166509" y="1172618"/>
                    <a:pt x="174518" y="1156932"/>
                  </a:cubicBezTo>
                  <a:cubicBezTo>
                    <a:pt x="150325" y="1163578"/>
                    <a:pt x="128458" y="1148092"/>
                    <a:pt x="125965" y="1125361"/>
                  </a:cubicBezTo>
                  <a:cubicBezTo>
                    <a:pt x="125633" y="1122171"/>
                    <a:pt x="124071" y="1119080"/>
                    <a:pt x="122742" y="1116089"/>
                  </a:cubicBezTo>
                  <a:cubicBezTo>
                    <a:pt x="115962" y="1100735"/>
                    <a:pt x="121379" y="1082225"/>
                    <a:pt x="134207" y="1071391"/>
                  </a:cubicBezTo>
                  <a:cubicBezTo>
                    <a:pt x="147766" y="1059926"/>
                    <a:pt x="153149" y="1044107"/>
                    <a:pt x="152784" y="1026593"/>
                  </a:cubicBezTo>
                  <a:cubicBezTo>
                    <a:pt x="152717" y="1023137"/>
                    <a:pt x="150790" y="1019382"/>
                    <a:pt x="144841" y="1021841"/>
                  </a:cubicBezTo>
                  <a:cubicBezTo>
                    <a:pt x="131149" y="1027491"/>
                    <a:pt x="133376" y="1021409"/>
                    <a:pt x="138095" y="1012503"/>
                  </a:cubicBezTo>
                  <a:cubicBezTo>
                    <a:pt x="140322" y="1008315"/>
                    <a:pt x="140222" y="1002865"/>
                    <a:pt x="141585" y="995820"/>
                  </a:cubicBezTo>
                  <a:cubicBezTo>
                    <a:pt x="135470" y="998777"/>
                    <a:pt x="135403" y="1007484"/>
                    <a:pt x="129887" y="1006554"/>
                  </a:cubicBezTo>
                  <a:cubicBezTo>
                    <a:pt x="123905" y="1005524"/>
                    <a:pt x="123273" y="998512"/>
                    <a:pt x="120415" y="994058"/>
                  </a:cubicBezTo>
                  <a:cubicBezTo>
                    <a:pt x="118654" y="991333"/>
                    <a:pt x="118322" y="987213"/>
                    <a:pt x="114899" y="986216"/>
                  </a:cubicBezTo>
                  <a:cubicBezTo>
                    <a:pt x="97950" y="981197"/>
                    <a:pt x="100808" y="961889"/>
                    <a:pt x="90007" y="952152"/>
                  </a:cubicBezTo>
                  <a:cubicBezTo>
                    <a:pt x="83195" y="946004"/>
                    <a:pt x="94926" y="939457"/>
                    <a:pt x="92334" y="931481"/>
                  </a:cubicBezTo>
                  <a:cubicBezTo>
                    <a:pt x="81334" y="945937"/>
                    <a:pt x="68871" y="936233"/>
                    <a:pt x="57140" y="933741"/>
                  </a:cubicBezTo>
                  <a:cubicBezTo>
                    <a:pt x="53252" y="932910"/>
                    <a:pt x="50095" y="927992"/>
                    <a:pt x="45276" y="930750"/>
                  </a:cubicBezTo>
                  <a:cubicBezTo>
                    <a:pt x="35107" y="936533"/>
                    <a:pt x="30321" y="930418"/>
                    <a:pt x="25702" y="922608"/>
                  </a:cubicBezTo>
                  <a:cubicBezTo>
                    <a:pt x="20252" y="913336"/>
                    <a:pt x="7690" y="911442"/>
                    <a:pt x="3569" y="899511"/>
                  </a:cubicBezTo>
                  <a:cubicBezTo>
                    <a:pt x="1077" y="892267"/>
                    <a:pt x="-2845" y="886584"/>
                    <a:pt x="3204" y="880236"/>
                  </a:cubicBezTo>
                  <a:cubicBezTo>
                    <a:pt x="6726" y="876514"/>
                    <a:pt x="8421" y="868738"/>
                    <a:pt x="15400" y="870898"/>
                  </a:cubicBezTo>
                  <a:cubicBezTo>
                    <a:pt x="23276" y="873324"/>
                    <a:pt x="31053" y="877345"/>
                    <a:pt x="33080" y="886617"/>
                  </a:cubicBezTo>
                  <a:cubicBezTo>
                    <a:pt x="33877" y="890273"/>
                    <a:pt x="32415" y="895291"/>
                    <a:pt x="37533" y="895989"/>
                  </a:cubicBezTo>
                  <a:cubicBezTo>
                    <a:pt x="43880" y="896853"/>
                    <a:pt x="42219" y="890273"/>
                    <a:pt x="42451" y="887681"/>
                  </a:cubicBezTo>
                  <a:cubicBezTo>
                    <a:pt x="43116" y="879671"/>
                    <a:pt x="49164" y="878874"/>
                    <a:pt x="54349" y="876016"/>
                  </a:cubicBezTo>
                  <a:cubicBezTo>
                    <a:pt x="57938" y="874022"/>
                    <a:pt x="63022" y="870100"/>
                    <a:pt x="61095" y="865813"/>
                  </a:cubicBezTo>
                  <a:cubicBezTo>
                    <a:pt x="59201" y="861659"/>
                    <a:pt x="57306" y="855179"/>
                    <a:pt x="49862" y="855977"/>
                  </a:cubicBezTo>
                  <a:cubicBezTo>
                    <a:pt x="27829" y="858369"/>
                    <a:pt x="37932" y="839992"/>
                    <a:pt x="35838" y="831484"/>
                  </a:cubicBezTo>
                  <a:cubicBezTo>
                    <a:pt x="33279" y="821082"/>
                    <a:pt x="45841" y="816696"/>
                    <a:pt x="52388" y="817992"/>
                  </a:cubicBezTo>
                  <a:cubicBezTo>
                    <a:pt x="68173" y="821149"/>
                    <a:pt x="79207" y="808786"/>
                    <a:pt x="93563" y="808620"/>
                  </a:cubicBezTo>
                  <a:cubicBezTo>
                    <a:pt x="99312" y="808554"/>
                    <a:pt x="101971" y="804599"/>
                    <a:pt x="99545" y="798019"/>
                  </a:cubicBezTo>
                  <a:cubicBezTo>
                    <a:pt x="92433" y="778677"/>
                    <a:pt x="86352" y="758904"/>
                    <a:pt x="78675" y="739795"/>
                  </a:cubicBezTo>
                  <a:cubicBezTo>
                    <a:pt x="74953" y="730556"/>
                    <a:pt x="87315" y="730357"/>
                    <a:pt x="85621" y="722148"/>
                  </a:cubicBezTo>
                  <a:cubicBezTo>
                    <a:pt x="80436" y="718759"/>
                    <a:pt x="71729" y="728064"/>
                    <a:pt x="70201" y="723046"/>
                  </a:cubicBezTo>
                  <a:cubicBezTo>
                    <a:pt x="67542" y="714306"/>
                    <a:pt x="60397" y="705665"/>
                    <a:pt x="64318" y="695728"/>
                  </a:cubicBezTo>
                  <a:cubicBezTo>
                    <a:pt x="68805" y="684396"/>
                    <a:pt x="76581" y="690179"/>
                    <a:pt x="83494" y="693070"/>
                  </a:cubicBezTo>
                  <a:cubicBezTo>
                    <a:pt x="91636" y="696493"/>
                    <a:pt x="100343" y="699019"/>
                    <a:pt x="107787" y="703571"/>
                  </a:cubicBezTo>
                  <a:cubicBezTo>
                    <a:pt x="124702" y="713907"/>
                    <a:pt x="136533" y="700016"/>
                    <a:pt x="149594" y="694864"/>
                  </a:cubicBezTo>
                  <a:cubicBezTo>
                    <a:pt x="158467" y="691375"/>
                    <a:pt x="150424" y="661466"/>
                    <a:pt x="142149" y="653889"/>
                  </a:cubicBezTo>
                  <a:cubicBezTo>
                    <a:pt x="126663" y="639731"/>
                    <a:pt x="114300" y="651762"/>
                    <a:pt x="101306" y="656680"/>
                  </a:cubicBezTo>
                  <a:cubicBezTo>
                    <a:pt x="96787" y="658375"/>
                    <a:pt x="93896" y="662396"/>
                    <a:pt x="88412" y="658674"/>
                  </a:cubicBezTo>
                  <a:cubicBezTo>
                    <a:pt x="83095" y="655052"/>
                    <a:pt x="83062" y="650432"/>
                    <a:pt x="84923" y="645580"/>
                  </a:cubicBezTo>
                  <a:cubicBezTo>
                    <a:pt x="89642" y="633218"/>
                    <a:pt x="68173" y="636940"/>
                    <a:pt x="72560" y="625043"/>
                  </a:cubicBezTo>
                  <a:cubicBezTo>
                    <a:pt x="71995" y="625607"/>
                    <a:pt x="70998" y="626172"/>
                    <a:pt x="70965" y="626737"/>
                  </a:cubicBezTo>
                  <a:cubicBezTo>
                    <a:pt x="70300" y="640263"/>
                    <a:pt x="61361" y="633317"/>
                    <a:pt x="57074" y="631157"/>
                  </a:cubicBezTo>
                  <a:cubicBezTo>
                    <a:pt x="51424" y="628333"/>
                    <a:pt x="44479" y="628532"/>
                    <a:pt x="42983" y="616768"/>
                  </a:cubicBezTo>
                  <a:cubicBezTo>
                    <a:pt x="41388" y="604106"/>
                    <a:pt x="43016" y="596263"/>
                    <a:pt x="49630" y="586061"/>
                  </a:cubicBezTo>
                  <a:cubicBezTo>
                    <a:pt x="55512" y="576955"/>
                    <a:pt x="62059" y="577254"/>
                    <a:pt x="70533" y="577187"/>
                  </a:cubicBezTo>
                  <a:cubicBezTo>
                    <a:pt x="77445" y="577121"/>
                    <a:pt x="82862" y="579846"/>
                    <a:pt x="86983" y="566752"/>
                  </a:cubicBezTo>
                  <a:cubicBezTo>
                    <a:pt x="89974" y="557248"/>
                    <a:pt x="92001" y="537208"/>
                    <a:pt x="109714" y="533653"/>
                  </a:cubicBezTo>
                  <a:cubicBezTo>
                    <a:pt x="113204" y="532955"/>
                    <a:pt x="112639" y="529399"/>
                    <a:pt x="114101" y="527305"/>
                  </a:cubicBezTo>
                  <a:cubicBezTo>
                    <a:pt x="121778" y="516072"/>
                    <a:pt x="129421" y="516438"/>
                    <a:pt x="136533" y="528036"/>
                  </a:cubicBezTo>
                  <a:cubicBezTo>
                    <a:pt x="140421" y="534350"/>
                    <a:pt x="144376" y="540631"/>
                    <a:pt x="149594" y="546746"/>
                  </a:cubicBezTo>
                  <a:cubicBezTo>
                    <a:pt x="146935" y="531193"/>
                    <a:pt x="148763" y="516770"/>
                    <a:pt x="157304" y="503843"/>
                  </a:cubicBezTo>
                  <a:cubicBezTo>
                    <a:pt x="160361" y="499190"/>
                    <a:pt x="156805" y="496465"/>
                    <a:pt x="154479" y="496798"/>
                  </a:cubicBezTo>
                  <a:cubicBezTo>
                    <a:pt x="144110" y="498359"/>
                    <a:pt x="137430" y="488390"/>
                    <a:pt x="129056" y="488257"/>
                  </a:cubicBezTo>
                  <a:cubicBezTo>
                    <a:pt x="111476" y="487924"/>
                    <a:pt x="101738" y="472671"/>
                    <a:pt x="100442" y="463498"/>
                  </a:cubicBezTo>
                  <a:cubicBezTo>
                    <a:pt x="98448" y="449773"/>
                    <a:pt x="91802" y="443758"/>
                    <a:pt x="83992" y="434985"/>
                  </a:cubicBezTo>
                  <a:cubicBezTo>
                    <a:pt x="78841" y="429169"/>
                    <a:pt x="84590" y="419000"/>
                    <a:pt x="90174" y="412652"/>
                  </a:cubicBezTo>
                  <a:cubicBezTo>
                    <a:pt x="94593" y="407634"/>
                    <a:pt x="97950" y="402915"/>
                    <a:pt x="93929" y="396568"/>
                  </a:cubicBezTo>
                  <a:cubicBezTo>
                    <a:pt x="89908" y="390187"/>
                    <a:pt x="90207" y="386398"/>
                    <a:pt x="97352" y="381912"/>
                  </a:cubicBezTo>
                  <a:cubicBezTo>
                    <a:pt x="104231" y="377592"/>
                    <a:pt x="107986" y="378423"/>
                    <a:pt x="114633" y="382843"/>
                  </a:cubicBezTo>
                  <a:cubicBezTo>
                    <a:pt x="126297" y="390553"/>
                    <a:pt x="134007" y="403879"/>
                    <a:pt x="149760" y="406039"/>
                  </a:cubicBezTo>
                  <a:cubicBezTo>
                    <a:pt x="160893" y="407568"/>
                    <a:pt x="171295" y="408266"/>
                    <a:pt x="174418" y="395338"/>
                  </a:cubicBezTo>
                  <a:cubicBezTo>
                    <a:pt x="177077" y="384338"/>
                    <a:pt x="187811" y="392746"/>
                    <a:pt x="188775" y="389356"/>
                  </a:cubicBezTo>
                  <a:cubicBezTo>
                    <a:pt x="191035" y="381380"/>
                    <a:pt x="195820" y="376661"/>
                    <a:pt x="202334" y="373770"/>
                  </a:cubicBezTo>
                  <a:cubicBezTo>
                    <a:pt x="208116" y="371178"/>
                    <a:pt x="211008" y="376628"/>
                    <a:pt x="213965" y="380682"/>
                  </a:cubicBezTo>
                  <a:cubicBezTo>
                    <a:pt x="216358" y="383939"/>
                    <a:pt x="217455" y="390719"/>
                    <a:pt x="223171" y="387362"/>
                  </a:cubicBezTo>
                  <a:cubicBezTo>
                    <a:pt x="228023" y="384504"/>
                    <a:pt x="226228" y="378456"/>
                    <a:pt x="224932" y="373670"/>
                  </a:cubicBezTo>
                  <a:cubicBezTo>
                    <a:pt x="223703" y="369018"/>
                    <a:pt x="217056" y="366259"/>
                    <a:pt x="219216" y="360610"/>
                  </a:cubicBezTo>
                  <a:cubicBezTo>
                    <a:pt x="221476" y="354761"/>
                    <a:pt x="226295" y="350574"/>
                    <a:pt x="232343" y="348713"/>
                  </a:cubicBezTo>
                  <a:cubicBezTo>
                    <a:pt x="237993" y="346951"/>
                    <a:pt x="240086" y="351770"/>
                    <a:pt x="242246" y="355492"/>
                  </a:cubicBezTo>
                  <a:cubicBezTo>
                    <a:pt x="244506" y="359380"/>
                    <a:pt x="246500" y="363501"/>
                    <a:pt x="251585" y="364033"/>
                  </a:cubicBezTo>
                  <a:cubicBezTo>
                    <a:pt x="266971" y="365695"/>
                    <a:pt x="277373" y="374534"/>
                    <a:pt x="285382" y="386997"/>
                  </a:cubicBezTo>
                  <a:cubicBezTo>
                    <a:pt x="286978" y="389522"/>
                    <a:pt x="288972" y="391550"/>
                    <a:pt x="292029" y="389755"/>
                  </a:cubicBezTo>
                  <a:cubicBezTo>
                    <a:pt x="294222" y="388459"/>
                    <a:pt x="293857" y="386066"/>
                    <a:pt x="293325" y="383773"/>
                  </a:cubicBezTo>
                  <a:cubicBezTo>
                    <a:pt x="287011" y="356655"/>
                    <a:pt x="289836" y="352634"/>
                    <a:pt x="319114" y="346187"/>
                  </a:cubicBezTo>
                  <a:cubicBezTo>
                    <a:pt x="321673" y="345622"/>
                    <a:pt x="324065" y="344259"/>
                    <a:pt x="330778" y="341568"/>
                  </a:cubicBezTo>
                  <a:cubicBezTo>
                    <a:pt x="315558" y="341302"/>
                    <a:pt x="312434" y="338942"/>
                    <a:pt x="309144" y="325250"/>
                  </a:cubicBezTo>
                  <a:cubicBezTo>
                    <a:pt x="304757" y="307006"/>
                    <a:pt x="299340" y="281682"/>
                    <a:pt x="273352" y="275567"/>
                  </a:cubicBezTo>
                  <a:cubicBezTo>
                    <a:pt x="272289" y="275335"/>
                    <a:pt x="271391" y="274537"/>
                    <a:pt x="270361" y="274172"/>
                  </a:cubicBezTo>
                  <a:cubicBezTo>
                    <a:pt x="258630" y="270151"/>
                    <a:pt x="259494" y="252371"/>
                    <a:pt x="249923" y="250676"/>
                  </a:cubicBezTo>
                  <a:cubicBezTo>
                    <a:pt x="236896" y="248416"/>
                    <a:pt x="226926" y="245160"/>
                    <a:pt x="219615" y="233960"/>
                  </a:cubicBezTo>
                  <a:cubicBezTo>
                    <a:pt x="216325" y="228909"/>
                    <a:pt x="212702" y="221033"/>
                    <a:pt x="205225" y="231102"/>
                  </a:cubicBezTo>
                  <a:cubicBezTo>
                    <a:pt x="202367" y="234957"/>
                    <a:pt x="196950" y="234691"/>
                    <a:pt x="193494" y="230737"/>
                  </a:cubicBezTo>
                  <a:cubicBezTo>
                    <a:pt x="188609" y="225120"/>
                    <a:pt x="182261" y="221830"/>
                    <a:pt x="175947" y="218407"/>
                  </a:cubicBezTo>
                  <a:cubicBezTo>
                    <a:pt x="168270" y="214220"/>
                    <a:pt x="169334" y="207440"/>
                    <a:pt x="171427" y="200993"/>
                  </a:cubicBezTo>
                  <a:cubicBezTo>
                    <a:pt x="173721" y="194014"/>
                    <a:pt x="178938" y="193449"/>
                    <a:pt x="184687" y="196906"/>
                  </a:cubicBezTo>
                  <a:cubicBezTo>
                    <a:pt x="191666" y="201093"/>
                    <a:pt x="193394" y="195344"/>
                    <a:pt x="195654" y="191223"/>
                  </a:cubicBezTo>
                  <a:cubicBezTo>
                    <a:pt x="200805" y="181918"/>
                    <a:pt x="209014" y="176866"/>
                    <a:pt x="218950" y="179392"/>
                  </a:cubicBezTo>
                  <a:cubicBezTo>
                    <a:pt x="227757" y="181652"/>
                    <a:pt x="230083" y="189428"/>
                    <a:pt x="230382" y="198999"/>
                  </a:cubicBezTo>
                  <a:cubicBezTo>
                    <a:pt x="230748" y="212027"/>
                    <a:pt x="241150" y="217676"/>
                    <a:pt x="254077" y="213223"/>
                  </a:cubicBezTo>
                  <a:cubicBezTo>
                    <a:pt x="263748" y="209866"/>
                    <a:pt x="272654" y="206344"/>
                    <a:pt x="274615" y="221531"/>
                  </a:cubicBezTo>
                  <a:cubicBezTo>
                    <a:pt x="275014" y="224655"/>
                    <a:pt x="277340" y="226516"/>
                    <a:pt x="280564" y="225286"/>
                  </a:cubicBezTo>
                  <a:cubicBezTo>
                    <a:pt x="283455" y="224156"/>
                    <a:pt x="284817" y="221066"/>
                    <a:pt x="283987" y="218440"/>
                  </a:cubicBezTo>
                  <a:cubicBezTo>
                    <a:pt x="279434" y="204416"/>
                    <a:pt x="278503" y="189594"/>
                    <a:pt x="274748" y="175504"/>
                  </a:cubicBezTo>
                  <a:cubicBezTo>
                    <a:pt x="271059" y="161712"/>
                    <a:pt x="254974" y="164703"/>
                    <a:pt x="245271" y="158356"/>
                  </a:cubicBezTo>
                  <a:cubicBezTo>
                    <a:pt x="234337" y="151211"/>
                    <a:pt x="233141" y="145893"/>
                    <a:pt x="240053" y="136123"/>
                  </a:cubicBezTo>
                  <a:cubicBezTo>
                    <a:pt x="246500" y="126984"/>
                    <a:pt x="268733" y="114854"/>
                    <a:pt x="275612" y="117280"/>
                  </a:cubicBezTo>
                  <a:cubicBezTo>
                    <a:pt x="276509" y="117612"/>
                    <a:pt x="277938" y="116582"/>
                    <a:pt x="278769" y="116981"/>
                  </a:cubicBezTo>
                  <a:cubicBezTo>
                    <a:pt x="283621" y="119174"/>
                    <a:pt x="284485" y="131504"/>
                    <a:pt x="291497" y="125189"/>
                  </a:cubicBezTo>
                  <a:cubicBezTo>
                    <a:pt x="296582" y="120603"/>
                    <a:pt x="291497" y="111963"/>
                    <a:pt x="287908" y="105449"/>
                  </a:cubicBezTo>
                  <a:cubicBezTo>
                    <a:pt x="284552" y="99401"/>
                    <a:pt x="285150" y="94117"/>
                    <a:pt x="292893" y="90827"/>
                  </a:cubicBezTo>
                  <a:cubicBezTo>
                    <a:pt x="301434" y="87204"/>
                    <a:pt x="305256" y="90760"/>
                    <a:pt x="307549" y="98404"/>
                  </a:cubicBezTo>
                  <a:cubicBezTo>
                    <a:pt x="308679" y="102093"/>
                    <a:pt x="310074" y="105682"/>
                    <a:pt x="311370" y="109304"/>
                  </a:cubicBezTo>
                  <a:cubicBezTo>
                    <a:pt x="312733" y="113126"/>
                    <a:pt x="319978" y="115020"/>
                    <a:pt x="316322" y="120238"/>
                  </a:cubicBezTo>
                  <a:cubicBezTo>
                    <a:pt x="312567" y="125621"/>
                    <a:pt x="307316" y="118011"/>
                    <a:pt x="302697" y="120304"/>
                  </a:cubicBezTo>
                  <a:cubicBezTo>
                    <a:pt x="303660" y="136921"/>
                    <a:pt x="315026" y="140609"/>
                    <a:pt x="328685" y="142072"/>
                  </a:cubicBezTo>
                  <a:cubicBezTo>
                    <a:pt x="335364" y="142803"/>
                    <a:pt x="338488" y="138383"/>
                    <a:pt x="342576" y="134694"/>
                  </a:cubicBezTo>
                  <a:cubicBezTo>
                    <a:pt x="347162" y="130573"/>
                    <a:pt x="345633" y="127117"/>
                    <a:pt x="342443" y="123395"/>
                  </a:cubicBezTo>
                  <a:cubicBezTo>
                    <a:pt x="335099" y="114821"/>
                    <a:pt x="339053" y="104785"/>
                    <a:pt x="341446" y="96576"/>
                  </a:cubicBezTo>
                  <a:cubicBezTo>
                    <a:pt x="343074" y="90960"/>
                    <a:pt x="343373" y="85211"/>
                    <a:pt x="345035" y="80093"/>
                  </a:cubicBezTo>
                  <a:cubicBezTo>
                    <a:pt x="348491" y="69392"/>
                    <a:pt x="359392" y="63476"/>
                    <a:pt x="368198" y="58425"/>
                  </a:cubicBezTo>
                  <a:cubicBezTo>
                    <a:pt x="375377" y="54271"/>
                    <a:pt x="390564" y="75374"/>
                    <a:pt x="385978" y="83748"/>
                  </a:cubicBezTo>
                  <a:cubicBezTo>
                    <a:pt x="382754" y="89630"/>
                    <a:pt x="382056" y="93951"/>
                    <a:pt x="386377" y="98470"/>
                  </a:cubicBezTo>
                  <a:cubicBezTo>
                    <a:pt x="394784" y="107244"/>
                    <a:pt x="388371" y="118211"/>
                    <a:pt x="390863" y="128081"/>
                  </a:cubicBezTo>
                  <a:cubicBezTo>
                    <a:pt x="392392" y="134096"/>
                    <a:pt x="383087" y="137652"/>
                    <a:pt x="377171" y="136090"/>
                  </a:cubicBezTo>
                  <a:cubicBezTo>
                    <a:pt x="368630" y="133830"/>
                    <a:pt x="364941" y="137918"/>
                    <a:pt x="364941" y="144464"/>
                  </a:cubicBezTo>
                  <a:cubicBezTo>
                    <a:pt x="364941" y="156495"/>
                    <a:pt x="366636" y="168558"/>
                    <a:pt x="367733" y="180588"/>
                  </a:cubicBezTo>
                  <a:cubicBezTo>
                    <a:pt x="367966" y="182948"/>
                    <a:pt x="369428" y="185075"/>
                    <a:pt x="371920" y="184809"/>
                  </a:cubicBezTo>
                  <a:cubicBezTo>
                    <a:pt x="377337" y="184244"/>
                    <a:pt x="380760" y="180588"/>
                    <a:pt x="383286" y="176102"/>
                  </a:cubicBezTo>
                  <a:cubicBezTo>
                    <a:pt x="386277" y="170818"/>
                    <a:pt x="384449" y="161779"/>
                    <a:pt x="394253" y="161912"/>
                  </a:cubicBezTo>
                  <a:cubicBezTo>
                    <a:pt x="403923" y="162045"/>
                    <a:pt x="408908" y="170818"/>
                    <a:pt x="416618" y="174673"/>
                  </a:cubicBezTo>
                  <a:cubicBezTo>
                    <a:pt x="417981" y="175371"/>
                    <a:pt x="418978" y="178894"/>
                    <a:pt x="418546" y="180755"/>
                  </a:cubicBezTo>
                  <a:cubicBezTo>
                    <a:pt x="411933" y="208869"/>
                    <a:pt x="439682" y="221033"/>
                    <a:pt x="447259" y="242601"/>
                  </a:cubicBezTo>
                  <a:cubicBezTo>
                    <a:pt x="449286" y="248383"/>
                    <a:pt x="456797" y="247685"/>
                    <a:pt x="461615" y="248383"/>
                  </a:cubicBezTo>
                  <a:cubicBezTo>
                    <a:pt x="465936" y="249015"/>
                    <a:pt x="467996" y="242734"/>
                    <a:pt x="469458" y="238746"/>
                  </a:cubicBezTo>
                  <a:cubicBezTo>
                    <a:pt x="472050" y="231733"/>
                    <a:pt x="464905" y="233063"/>
                    <a:pt x="461848" y="230703"/>
                  </a:cubicBezTo>
                  <a:cubicBezTo>
                    <a:pt x="453374" y="224256"/>
                    <a:pt x="454371" y="217875"/>
                    <a:pt x="463211" y="212891"/>
                  </a:cubicBezTo>
                  <a:cubicBezTo>
                    <a:pt x="467464" y="210498"/>
                    <a:pt x="472748" y="209900"/>
                    <a:pt x="477069" y="207607"/>
                  </a:cubicBezTo>
                  <a:cubicBezTo>
                    <a:pt x="482751" y="204582"/>
                    <a:pt x="491990" y="201159"/>
                    <a:pt x="492522" y="197005"/>
                  </a:cubicBezTo>
                  <a:cubicBezTo>
                    <a:pt x="493618" y="188631"/>
                    <a:pt x="482785" y="193948"/>
                    <a:pt x="478531" y="189761"/>
                  </a:cubicBezTo>
                  <a:cubicBezTo>
                    <a:pt x="475075" y="186338"/>
                    <a:pt x="469990" y="184377"/>
                    <a:pt x="471685" y="177930"/>
                  </a:cubicBezTo>
                  <a:cubicBezTo>
                    <a:pt x="473878" y="169622"/>
                    <a:pt x="473779" y="159585"/>
                    <a:pt x="486939" y="161579"/>
                  </a:cubicBezTo>
                  <a:cubicBezTo>
                    <a:pt x="485211" y="151543"/>
                    <a:pt x="473612" y="151809"/>
                    <a:pt x="471884" y="143467"/>
                  </a:cubicBezTo>
                  <a:cubicBezTo>
                    <a:pt x="469492" y="131902"/>
                    <a:pt x="482486" y="114854"/>
                    <a:pt x="494183" y="116815"/>
                  </a:cubicBezTo>
                  <a:cubicBezTo>
                    <a:pt x="510434" y="119507"/>
                    <a:pt x="510401" y="105649"/>
                    <a:pt x="514156" y="97972"/>
                  </a:cubicBezTo>
                  <a:cubicBezTo>
                    <a:pt x="516948" y="92256"/>
                    <a:pt x="514023" y="83017"/>
                    <a:pt x="522697" y="80558"/>
                  </a:cubicBezTo>
                  <a:cubicBezTo>
                    <a:pt x="532800" y="77700"/>
                    <a:pt x="543002" y="79096"/>
                    <a:pt x="548851" y="89066"/>
                  </a:cubicBezTo>
                  <a:cubicBezTo>
                    <a:pt x="552540" y="95346"/>
                    <a:pt x="557824" y="98371"/>
                    <a:pt x="566199" y="102126"/>
                  </a:cubicBezTo>
                  <a:cubicBezTo>
                    <a:pt x="563108" y="74277"/>
                    <a:pt x="581785" y="64174"/>
                    <a:pt x="602589" y="56863"/>
                  </a:cubicBezTo>
                  <a:cubicBezTo>
                    <a:pt x="612259" y="53440"/>
                    <a:pt x="618972" y="59621"/>
                    <a:pt x="622296" y="68528"/>
                  </a:cubicBezTo>
                  <a:cubicBezTo>
                    <a:pt x="638613" y="52210"/>
                    <a:pt x="650909" y="33368"/>
                    <a:pt x="673773" y="26688"/>
                  </a:cubicBezTo>
                  <a:cubicBezTo>
                    <a:pt x="680287" y="24793"/>
                    <a:pt x="682247" y="16784"/>
                    <a:pt x="684374" y="10670"/>
                  </a:cubicBezTo>
                  <a:cubicBezTo>
                    <a:pt x="686202" y="5319"/>
                    <a:pt x="689326" y="3790"/>
                    <a:pt x="694344" y="4422"/>
                  </a:cubicBezTo>
                  <a:cubicBezTo>
                    <a:pt x="700093" y="5120"/>
                    <a:pt x="699296" y="9108"/>
                    <a:pt x="698930" y="13129"/>
                  </a:cubicBezTo>
                  <a:cubicBezTo>
                    <a:pt x="698731" y="15222"/>
                    <a:pt x="698465" y="18479"/>
                    <a:pt x="699628" y="19310"/>
                  </a:cubicBezTo>
                  <a:cubicBezTo>
                    <a:pt x="718006" y="32636"/>
                    <a:pt x="707670" y="44068"/>
                    <a:pt x="697501" y="55600"/>
                  </a:cubicBezTo>
                  <a:cubicBezTo>
                    <a:pt x="696770" y="56431"/>
                    <a:pt x="696105" y="57362"/>
                    <a:pt x="695740" y="58392"/>
                  </a:cubicBezTo>
                  <a:cubicBezTo>
                    <a:pt x="695374" y="59389"/>
                    <a:pt x="695441" y="60519"/>
                    <a:pt x="695208" y="62380"/>
                  </a:cubicBezTo>
                  <a:cubicBezTo>
                    <a:pt x="700991" y="64872"/>
                    <a:pt x="706607" y="50416"/>
                    <a:pt x="712456" y="61715"/>
                  </a:cubicBezTo>
                  <a:cubicBezTo>
                    <a:pt x="715181" y="66999"/>
                    <a:pt x="716776" y="72582"/>
                    <a:pt x="713519" y="77467"/>
                  </a:cubicBezTo>
                  <a:cubicBezTo>
                    <a:pt x="709166" y="84014"/>
                    <a:pt x="703516" y="80126"/>
                    <a:pt x="699096" y="77035"/>
                  </a:cubicBezTo>
                  <a:cubicBezTo>
                    <a:pt x="689559" y="70455"/>
                    <a:pt x="683111" y="74244"/>
                    <a:pt x="679323" y="83217"/>
                  </a:cubicBezTo>
                  <a:cubicBezTo>
                    <a:pt x="675468" y="92356"/>
                    <a:pt x="679522" y="100464"/>
                    <a:pt x="686534" y="106380"/>
                  </a:cubicBezTo>
                  <a:cubicBezTo>
                    <a:pt x="690057" y="109371"/>
                    <a:pt x="717740" y="97108"/>
                    <a:pt x="717707" y="92223"/>
                  </a:cubicBezTo>
                  <a:cubicBezTo>
                    <a:pt x="717607" y="78298"/>
                    <a:pt x="726879" y="75407"/>
                    <a:pt x="741368" y="73014"/>
                  </a:cubicBezTo>
                  <a:cubicBezTo>
                    <a:pt x="730402" y="70189"/>
                    <a:pt x="718737" y="73014"/>
                    <a:pt x="721296" y="59289"/>
                  </a:cubicBezTo>
                  <a:cubicBezTo>
                    <a:pt x="724087" y="44368"/>
                    <a:pt x="738411" y="26488"/>
                    <a:pt x="746852" y="28349"/>
                  </a:cubicBezTo>
                  <a:cubicBezTo>
                    <a:pt x="754495" y="30011"/>
                    <a:pt x="756556" y="36392"/>
                    <a:pt x="752402" y="42374"/>
                  </a:cubicBezTo>
                  <a:cubicBezTo>
                    <a:pt x="741534" y="58159"/>
                    <a:pt x="754695" y="59289"/>
                    <a:pt x="763933" y="60685"/>
                  </a:cubicBezTo>
                  <a:cubicBezTo>
                    <a:pt x="772275" y="61914"/>
                    <a:pt x="781513" y="62712"/>
                    <a:pt x="789489" y="57362"/>
                  </a:cubicBezTo>
                  <a:cubicBezTo>
                    <a:pt x="788991" y="56099"/>
                    <a:pt x="788924" y="54703"/>
                    <a:pt x="788226" y="54238"/>
                  </a:cubicBezTo>
                  <a:cubicBezTo>
                    <a:pt x="783308" y="51014"/>
                    <a:pt x="773670" y="55068"/>
                    <a:pt x="773538" y="44467"/>
                  </a:cubicBezTo>
                  <a:cubicBezTo>
                    <a:pt x="773504" y="41044"/>
                    <a:pt x="773305" y="36790"/>
                    <a:pt x="777326" y="36425"/>
                  </a:cubicBezTo>
                  <a:cubicBezTo>
                    <a:pt x="785435" y="35661"/>
                    <a:pt x="792115" y="39914"/>
                    <a:pt x="797731" y="45265"/>
                  </a:cubicBezTo>
                  <a:cubicBezTo>
                    <a:pt x="799526" y="46960"/>
                    <a:pt x="799426" y="50482"/>
                    <a:pt x="800822" y="52809"/>
                  </a:cubicBezTo>
                  <a:cubicBezTo>
                    <a:pt x="802317" y="55334"/>
                    <a:pt x="800755" y="62513"/>
                    <a:pt x="807435" y="58325"/>
                  </a:cubicBezTo>
                  <a:cubicBezTo>
                    <a:pt x="811655" y="55700"/>
                    <a:pt x="810127" y="52310"/>
                    <a:pt x="808133" y="48322"/>
                  </a:cubicBezTo>
                  <a:cubicBezTo>
                    <a:pt x="801187" y="34464"/>
                    <a:pt x="804544" y="31241"/>
                    <a:pt x="819764" y="28349"/>
                  </a:cubicBezTo>
                  <a:cubicBezTo>
                    <a:pt x="829900" y="26422"/>
                    <a:pt x="838042" y="22367"/>
                    <a:pt x="847480" y="30975"/>
                  </a:cubicBezTo>
                  <a:cubicBezTo>
                    <a:pt x="849508" y="32836"/>
                    <a:pt x="864130" y="33201"/>
                    <a:pt x="862335" y="18911"/>
                  </a:cubicBezTo>
                  <a:cubicBezTo>
                    <a:pt x="859976" y="201"/>
                    <a:pt x="867852" y="-3056"/>
                    <a:pt x="885964" y="2361"/>
                  </a:cubicBezTo>
                  <a:cubicBezTo>
                    <a:pt x="903444" y="7579"/>
                    <a:pt x="916272" y="18778"/>
                    <a:pt x="930529" y="28416"/>
                  </a:cubicBezTo>
                  <a:cubicBezTo>
                    <a:pt x="931858" y="29313"/>
                    <a:pt x="934251" y="31074"/>
                    <a:pt x="934384" y="30942"/>
                  </a:cubicBezTo>
                  <a:cubicBezTo>
                    <a:pt x="946613" y="16818"/>
                    <a:pt x="955187" y="31307"/>
                    <a:pt x="965058" y="34830"/>
                  </a:cubicBezTo>
                  <a:cubicBezTo>
                    <a:pt x="967052" y="35528"/>
                    <a:pt x="970142" y="36757"/>
                    <a:pt x="970408" y="38153"/>
                  </a:cubicBezTo>
                  <a:cubicBezTo>
                    <a:pt x="976024" y="67531"/>
                    <a:pt x="992807" y="46661"/>
                    <a:pt x="1002311" y="43404"/>
                  </a:cubicBezTo>
                  <a:cubicBezTo>
                    <a:pt x="1011450" y="40247"/>
                    <a:pt x="1013212" y="41377"/>
                    <a:pt x="1013611" y="49253"/>
                  </a:cubicBezTo>
                  <a:cubicBezTo>
                    <a:pt x="1013910" y="54570"/>
                    <a:pt x="1016901" y="55733"/>
                    <a:pt x="1021055" y="56165"/>
                  </a:cubicBezTo>
                  <a:cubicBezTo>
                    <a:pt x="1029994" y="57062"/>
                    <a:pt x="1041659" y="52809"/>
                    <a:pt x="1041725" y="69159"/>
                  </a:cubicBezTo>
                  <a:cubicBezTo>
                    <a:pt x="1041725" y="72549"/>
                    <a:pt x="1047774" y="72582"/>
                    <a:pt x="1051562" y="69990"/>
                  </a:cubicBezTo>
                  <a:cubicBezTo>
                    <a:pt x="1061599" y="63177"/>
                    <a:pt x="1064789" y="69558"/>
                    <a:pt x="1064889" y="77999"/>
                  </a:cubicBezTo>
                  <a:cubicBezTo>
                    <a:pt x="1064988" y="88467"/>
                    <a:pt x="1066517" y="99467"/>
                    <a:pt x="1056381" y="107576"/>
                  </a:cubicBezTo>
                  <a:cubicBezTo>
                    <a:pt x="1050665" y="112162"/>
                    <a:pt x="1047840" y="119008"/>
                    <a:pt x="1049402" y="126951"/>
                  </a:cubicBezTo>
                  <a:cubicBezTo>
                    <a:pt x="1050997" y="134960"/>
                    <a:pt x="1055052" y="138915"/>
                    <a:pt x="1063426" y="135857"/>
                  </a:cubicBezTo>
                  <a:cubicBezTo>
                    <a:pt x="1069707" y="133564"/>
                    <a:pt x="1079245" y="133730"/>
                    <a:pt x="1072565" y="122099"/>
                  </a:cubicBezTo>
                  <a:cubicBezTo>
                    <a:pt x="1069242" y="116316"/>
                    <a:pt x="1068046" y="109637"/>
                    <a:pt x="1079013" y="111232"/>
                  </a:cubicBezTo>
                  <a:cubicBezTo>
                    <a:pt x="1083998" y="111963"/>
                    <a:pt x="1083200" y="107111"/>
                    <a:pt x="1084994" y="104751"/>
                  </a:cubicBezTo>
                  <a:cubicBezTo>
                    <a:pt x="1088152" y="100697"/>
                    <a:pt x="1094200" y="95014"/>
                    <a:pt x="1096759" y="97241"/>
                  </a:cubicBezTo>
                  <a:cubicBezTo>
                    <a:pt x="1109720" y="108540"/>
                    <a:pt x="1124010" y="88933"/>
                    <a:pt x="1136140" y="99866"/>
                  </a:cubicBezTo>
                  <a:cubicBezTo>
                    <a:pt x="1144913" y="107809"/>
                    <a:pt x="1139696" y="113757"/>
                    <a:pt x="1132418" y="118177"/>
                  </a:cubicBezTo>
                  <a:cubicBezTo>
                    <a:pt x="1128263" y="120703"/>
                    <a:pt x="1122747" y="121334"/>
                    <a:pt x="1120487" y="126353"/>
                  </a:cubicBezTo>
                  <a:cubicBezTo>
                    <a:pt x="1119390" y="128779"/>
                    <a:pt x="1119257" y="131603"/>
                    <a:pt x="1118692" y="134262"/>
                  </a:cubicBezTo>
                  <a:cubicBezTo>
                    <a:pt x="1139895" y="134661"/>
                    <a:pt x="1126236" y="150014"/>
                    <a:pt x="1128961" y="158289"/>
                  </a:cubicBezTo>
                  <a:cubicBezTo>
                    <a:pt x="1130590" y="163241"/>
                    <a:pt x="1128895" y="169555"/>
                    <a:pt x="1135010" y="172978"/>
                  </a:cubicBezTo>
                  <a:cubicBezTo>
                    <a:pt x="1138566" y="168525"/>
                    <a:pt x="1134677" y="164371"/>
                    <a:pt x="1135143" y="160449"/>
                  </a:cubicBezTo>
                  <a:cubicBezTo>
                    <a:pt x="1136140" y="152141"/>
                    <a:pt x="1137502" y="143102"/>
                    <a:pt x="1149931" y="148751"/>
                  </a:cubicBezTo>
                  <a:cubicBezTo>
                    <a:pt x="1150430" y="148984"/>
                    <a:pt x="1150828" y="149416"/>
                    <a:pt x="1151360" y="149615"/>
                  </a:cubicBezTo>
                  <a:cubicBezTo>
                    <a:pt x="1158605" y="152374"/>
                    <a:pt x="1169339" y="145129"/>
                    <a:pt x="1173393" y="155066"/>
                  </a:cubicBezTo>
                  <a:cubicBezTo>
                    <a:pt x="1177348" y="164703"/>
                    <a:pt x="1166082" y="168758"/>
                    <a:pt x="1162061" y="175537"/>
                  </a:cubicBezTo>
                  <a:cubicBezTo>
                    <a:pt x="1156910" y="184344"/>
                    <a:pt x="1166115" y="188398"/>
                    <a:pt x="1167644" y="194978"/>
                  </a:cubicBezTo>
                  <a:cubicBezTo>
                    <a:pt x="1169439" y="202921"/>
                    <a:pt x="1174291" y="195211"/>
                    <a:pt x="1177514" y="194546"/>
                  </a:cubicBezTo>
                  <a:cubicBezTo>
                    <a:pt x="1186454" y="192685"/>
                    <a:pt x="1194596" y="201824"/>
                    <a:pt x="1203569" y="196008"/>
                  </a:cubicBezTo>
                  <a:cubicBezTo>
                    <a:pt x="1205197" y="199996"/>
                    <a:pt x="1207590" y="203884"/>
                    <a:pt x="1208321" y="208039"/>
                  </a:cubicBezTo>
                  <a:cubicBezTo>
                    <a:pt x="1209517" y="214652"/>
                    <a:pt x="1204499" y="216480"/>
                    <a:pt x="1199215" y="217277"/>
                  </a:cubicBezTo>
                  <a:cubicBezTo>
                    <a:pt x="1193798" y="218108"/>
                    <a:pt x="1193433" y="220999"/>
                    <a:pt x="1194795" y="225585"/>
                  </a:cubicBezTo>
                  <a:cubicBezTo>
                    <a:pt x="1195992" y="229640"/>
                    <a:pt x="1197520" y="229308"/>
                    <a:pt x="1200445" y="227413"/>
                  </a:cubicBezTo>
                  <a:cubicBezTo>
                    <a:pt x="1209185" y="221730"/>
                    <a:pt x="1215100" y="227978"/>
                    <a:pt x="1217726" y="234226"/>
                  </a:cubicBezTo>
                  <a:cubicBezTo>
                    <a:pt x="1221780" y="243963"/>
                    <a:pt x="1213273" y="247353"/>
                    <a:pt x="1202871" y="251208"/>
                  </a:cubicBezTo>
                  <a:cubicBezTo>
                    <a:pt x="1217360" y="253434"/>
                    <a:pt x="1218457" y="259848"/>
                    <a:pt x="1214469" y="270416"/>
                  </a:cubicBezTo>
                  <a:cubicBezTo>
                    <a:pt x="1210880" y="279854"/>
                    <a:pt x="1204665" y="287598"/>
                    <a:pt x="1200844" y="296703"/>
                  </a:cubicBezTo>
                  <a:cubicBezTo>
                    <a:pt x="1199282" y="300459"/>
                    <a:pt x="1194230" y="304081"/>
                    <a:pt x="1199182" y="308368"/>
                  </a:cubicBezTo>
                  <a:cubicBezTo>
                    <a:pt x="1202871" y="311558"/>
                    <a:pt x="1206227" y="308368"/>
                    <a:pt x="1209617" y="306507"/>
                  </a:cubicBezTo>
                  <a:cubicBezTo>
                    <a:pt x="1213406" y="304413"/>
                    <a:pt x="1217360" y="297401"/>
                    <a:pt x="1221814" y="304181"/>
                  </a:cubicBezTo>
                  <a:cubicBezTo>
                    <a:pt x="1224838" y="308767"/>
                    <a:pt x="1224671" y="313619"/>
                    <a:pt x="1221681" y="320432"/>
                  </a:cubicBezTo>
                  <a:cubicBezTo>
                    <a:pt x="1215267" y="335154"/>
                    <a:pt x="1197687" y="349045"/>
                    <a:pt x="1203436" y="364199"/>
                  </a:cubicBezTo>
                  <a:cubicBezTo>
                    <a:pt x="1210282" y="382244"/>
                    <a:pt x="1194895" y="392547"/>
                    <a:pt x="1195925" y="404344"/>
                  </a:cubicBezTo>
                  <a:cubicBezTo>
                    <a:pt x="1197820" y="426112"/>
                    <a:pt x="1179807" y="433855"/>
                    <a:pt x="1172696" y="451103"/>
                  </a:cubicBezTo>
                  <a:cubicBezTo>
                    <a:pt x="1184958" y="446882"/>
                    <a:pt x="1196690" y="444489"/>
                    <a:pt x="1206693" y="439006"/>
                  </a:cubicBezTo>
                  <a:cubicBezTo>
                    <a:pt x="1219952" y="431728"/>
                    <a:pt x="1224306" y="435649"/>
                    <a:pt x="1224040" y="448477"/>
                  </a:cubicBezTo>
                  <a:cubicBezTo>
                    <a:pt x="1238995" y="448843"/>
                    <a:pt x="1222113" y="422423"/>
                    <a:pt x="1242717" y="427308"/>
                  </a:cubicBezTo>
                  <a:cubicBezTo>
                    <a:pt x="1246073" y="428106"/>
                    <a:pt x="1251224" y="426045"/>
                    <a:pt x="1251656" y="432127"/>
                  </a:cubicBezTo>
                  <a:cubicBezTo>
                    <a:pt x="1252620" y="445719"/>
                    <a:pt x="1242484" y="452100"/>
                    <a:pt x="1232548" y="458945"/>
                  </a:cubicBezTo>
                  <a:cubicBezTo>
                    <a:pt x="1242650" y="458945"/>
                    <a:pt x="1254149" y="455522"/>
                    <a:pt x="1259865" y="459810"/>
                  </a:cubicBezTo>
                  <a:cubicBezTo>
                    <a:pt x="1266910" y="465060"/>
                    <a:pt x="1260962" y="477456"/>
                    <a:pt x="1262457" y="486130"/>
                  </a:cubicBezTo>
                  <a:cubicBezTo>
                    <a:pt x="1264684" y="499124"/>
                    <a:pt x="1268439" y="510290"/>
                    <a:pt x="1254780" y="519894"/>
                  </a:cubicBezTo>
                  <a:cubicBezTo>
                    <a:pt x="1251524" y="522187"/>
                    <a:pt x="1253418" y="531326"/>
                    <a:pt x="1252288" y="537208"/>
                  </a:cubicBezTo>
                  <a:cubicBezTo>
                    <a:pt x="1249363" y="552595"/>
                    <a:pt x="1242318" y="565323"/>
                    <a:pt x="1228427" y="573831"/>
                  </a:cubicBezTo>
                  <a:cubicBezTo>
                    <a:pt x="1225037" y="575891"/>
                    <a:pt x="1220052" y="579780"/>
                    <a:pt x="1224273" y="584499"/>
                  </a:cubicBezTo>
                  <a:cubicBezTo>
                    <a:pt x="1227829" y="588487"/>
                    <a:pt x="1232980" y="589683"/>
                    <a:pt x="1236236" y="582970"/>
                  </a:cubicBezTo>
                  <a:cubicBezTo>
                    <a:pt x="1237931" y="579447"/>
                    <a:pt x="1242185" y="577088"/>
                    <a:pt x="1243714" y="580876"/>
                  </a:cubicBezTo>
                  <a:cubicBezTo>
                    <a:pt x="1250560" y="597991"/>
                    <a:pt x="1255445" y="584598"/>
                    <a:pt x="1260928" y="580278"/>
                  </a:cubicBezTo>
                  <a:cubicBezTo>
                    <a:pt x="1276548" y="567882"/>
                    <a:pt x="1309249" y="577320"/>
                    <a:pt x="1314367" y="595266"/>
                  </a:cubicBezTo>
                  <a:cubicBezTo>
                    <a:pt x="1316228" y="601780"/>
                    <a:pt x="1316759" y="607064"/>
                    <a:pt x="1308850" y="607030"/>
                  </a:cubicBezTo>
                  <a:cubicBezTo>
                    <a:pt x="1299644" y="606997"/>
                    <a:pt x="1295225" y="622949"/>
                    <a:pt x="1282928" y="611351"/>
                  </a:cubicBezTo>
                  <a:cubicBezTo>
                    <a:pt x="1284590" y="621055"/>
                    <a:pt x="1287947" y="627901"/>
                    <a:pt x="1277013" y="632387"/>
                  </a:cubicBezTo>
                  <a:cubicBezTo>
                    <a:pt x="1269901" y="635311"/>
                    <a:pt x="1267409" y="675257"/>
                    <a:pt x="1272593" y="682269"/>
                  </a:cubicBezTo>
                  <a:cubicBezTo>
                    <a:pt x="1278276" y="689979"/>
                    <a:pt x="1275218" y="693302"/>
                    <a:pt x="1267309" y="693934"/>
                  </a:cubicBezTo>
                  <a:cubicBezTo>
                    <a:pt x="1261460" y="694399"/>
                    <a:pt x="1256575" y="696227"/>
                    <a:pt x="1252487" y="700348"/>
                  </a:cubicBezTo>
                  <a:cubicBezTo>
                    <a:pt x="1246007" y="706861"/>
                    <a:pt x="1246273" y="712378"/>
                    <a:pt x="1255777" y="714605"/>
                  </a:cubicBezTo>
                  <a:cubicBezTo>
                    <a:pt x="1264817" y="716698"/>
                    <a:pt x="1273823" y="719789"/>
                    <a:pt x="1268007" y="730457"/>
                  </a:cubicBezTo>
                  <a:cubicBezTo>
                    <a:pt x="1263454" y="738765"/>
                    <a:pt x="1258203" y="751493"/>
                    <a:pt x="1242717" y="743783"/>
                  </a:cubicBezTo>
                  <a:cubicBezTo>
                    <a:pt x="1244146" y="748502"/>
                    <a:pt x="1246206" y="752556"/>
                    <a:pt x="1246472" y="756744"/>
                  </a:cubicBezTo>
                  <a:cubicBezTo>
                    <a:pt x="1247070" y="765550"/>
                    <a:pt x="1249862" y="773427"/>
                    <a:pt x="1259798" y="770668"/>
                  </a:cubicBezTo>
                  <a:cubicBezTo>
                    <a:pt x="1267276" y="768608"/>
                    <a:pt x="1276980" y="764886"/>
                    <a:pt x="1273856" y="752556"/>
                  </a:cubicBezTo>
                  <a:cubicBezTo>
                    <a:pt x="1272493" y="747239"/>
                    <a:pt x="1274554" y="741357"/>
                    <a:pt x="1280469" y="741490"/>
                  </a:cubicBezTo>
                  <a:cubicBezTo>
                    <a:pt x="1286119" y="741590"/>
                    <a:pt x="1293098" y="743883"/>
                    <a:pt x="1295956" y="749300"/>
                  </a:cubicBezTo>
                  <a:cubicBezTo>
                    <a:pt x="1307288" y="770868"/>
                    <a:pt x="1294095" y="795061"/>
                    <a:pt x="1269303" y="799614"/>
                  </a:cubicBezTo>
                  <a:cubicBezTo>
                    <a:pt x="1261360" y="801076"/>
                    <a:pt x="1255279" y="805928"/>
                    <a:pt x="1251125" y="812708"/>
                  </a:cubicBezTo>
                  <a:cubicBezTo>
                    <a:pt x="1242119" y="827496"/>
                    <a:pt x="1228128" y="831019"/>
                    <a:pt x="1212608" y="821614"/>
                  </a:cubicBezTo>
                  <a:cubicBezTo>
                    <a:pt x="1205131" y="817094"/>
                    <a:pt x="1202937" y="824073"/>
                    <a:pt x="1199381" y="827263"/>
                  </a:cubicBezTo>
                  <a:cubicBezTo>
                    <a:pt x="1195161" y="831052"/>
                    <a:pt x="1191605" y="836768"/>
                    <a:pt x="1194895" y="841952"/>
                  </a:cubicBezTo>
                  <a:cubicBezTo>
                    <a:pt x="1198451" y="847602"/>
                    <a:pt x="1204100" y="844146"/>
                    <a:pt x="1207823" y="840922"/>
                  </a:cubicBezTo>
                  <a:cubicBezTo>
                    <a:pt x="1213937" y="835638"/>
                    <a:pt x="1222744" y="833345"/>
                    <a:pt x="1222312" y="842650"/>
                  </a:cubicBezTo>
                  <a:cubicBezTo>
                    <a:pt x="1221249" y="864916"/>
                    <a:pt x="1235140" y="855279"/>
                    <a:pt x="1240590" y="850925"/>
                  </a:cubicBezTo>
                  <a:cubicBezTo>
                    <a:pt x="1251956" y="841786"/>
                    <a:pt x="1260397" y="842717"/>
                    <a:pt x="1270798" y="851357"/>
                  </a:cubicBezTo>
                  <a:cubicBezTo>
                    <a:pt x="1275318" y="855146"/>
                    <a:pt x="1282264" y="853285"/>
                    <a:pt x="1280868" y="846572"/>
                  </a:cubicBezTo>
                  <a:cubicBezTo>
                    <a:pt x="1278475" y="835073"/>
                    <a:pt x="1287980" y="836270"/>
                    <a:pt x="1292931" y="832415"/>
                  </a:cubicBezTo>
                  <a:cubicBezTo>
                    <a:pt x="1298548" y="827995"/>
                    <a:pt x="1306358" y="826665"/>
                    <a:pt x="1311442" y="828493"/>
                  </a:cubicBezTo>
                  <a:cubicBezTo>
                    <a:pt x="1319052" y="831218"/>
                    <a:pt x="1312472" y="839958"/>
                    <a:pt x="1313536" y="846173"/>
                  </a:cubicBezTo>
                  <a:cubicBezTo>
                    <a:pt x="1323838" y="844245"/>
                    <a:pt x="1321179" y="836103"/>
                    <a:pt x="1322475" y="830288"/>
                  </a:cubicBezTo>
                  <a:cubicBezTo>
                    <a:pt x="1323472" y="825835"/>
                    <a:pt x="1320315" y="817759"/>
                    <a:pt x="1326829" y="818357"/>
                  </a:cubicBezTo>
                  <a:cubicBezTo>
                    <a:pt x="1331980" y="818822"/>
                    <a:pt x="1337131" y="825303"/>
                    <a:pt x="1341119" y="830088"/>
                  </a:cubicBezTo>
                  <a:cubicBezTo>
                    <a:pt x="1344841" y="834541"/>
                    <a:pt x="1343346" y="839593"/>
                    <a:pt x="1338361" y="842883"/>
                  </a:cubicBezTo>
                  <a:cubicBezTo>
                    <a:pt x="1334672" y="845309"/>
                    <a:pt x="1330617" y="847170"/>
                    <a:pt x="1326895" y="849529"/>
                  </a:cubicBezTo>
                  <a:cubicBezTo>
                    <a:pt x="1323207" y="851922"/>
                    <a:pt x="1318853" y="853916"/>
                    <a:pt x="1324237" y="859433"/>
                  </a:cubicBezTo>
                  <a:cubicBezTo>
                    <a:pt x="1332711" y="868073"/>
                    <a:pt x="1324968" y="875551"/>
                    <a:pt x="1320116" y="880968"/>
                  </a:cubicBezTo>
                  <a:cubicBezTo>
                    <a:pt x="1314433" y="887348"/>
                    <a:pt x="1305693" y="890705"/>
                    <a:pt x="1296487" y="889243"/>
                  </a:cubicBezTo>
                  <a:cubicBezTo>
                    <a:pt x="1277113" y="886218"/>
                    <a:pt x="1256941" y="872593"/>
                    <a:pt x="1239693" y="894128"/>
                  </a:cubicBezTo>
                  <a:cubicBezTo>
                    <a:pt x="1224406" y="889309"/>
                    <a:pt x="1211246" y="901239"/>
                    <a:pt x="1196224" y="899644"/>
                  </a:cubicBezTo>
                  <a:cubicBezTo>
                    <a:pt x="1187517" y="898714"/>
                    <a:pt x="1180306" y="903233"/>
                    <a:pt x="1172230" y="906656"/>
                  </a:cubicBezTo>
                  <a:cubicBezTo>
                    <a:pt x="1156810" y="913203"/>
                    <a:pt x="1139629" y="915696"/>
                    <a:pt x="1128795" y="927826"/>
                  </a:cubicBezTo>
                  <a:cubicBezTo>
                    <a:pt x="1132484" y="928690"/>
                    <a:pt x="1139895" y="928258"/>
                    <a:pt x="1144980" y="934140"/>
                  </a:cubicBezTo>
                  <a:cubicBezTo>
                    <a:pt x="1151626" y="941783"/>
                    <a:pt x="1157209" y="934406"/>
                    <a:pt x="1163258" y="932777"/>
                  </a:cubicBezTo>
                  <a:cubicBezTo>
                    <a:pt x="1168542" y="931348"/>
                    <a:pt x="1177481" y="934672"/>
                    <a:pt x="1173194" y="922874"/>
                  </a:cubicBezTo>
                  <a:cubicBezTo>
                    <a:pt x="1172031" y="919650"/>
                    <a:pt x="1177149" y="916826"/>
                    <a:pt x="1180073" y="919750"/>
                  </a:cubicBezTo>
                  <a:cubicBezTo>
                    <a:pt x="1187185" y="926895"/>
                    <a:pt x="1195161" y="924170"/>
                    <a:pt x="1204832" y="921644"/>
                  </a:cubicBezTo>
                  <a:cubicBezTo>
                    <a:pt x="1202107" y="930517"/>
                    <a:pt x="1190242" y="935336"/>
                    <a:pt x="1200046" y="945505"/>
                  </a:cubicBezTo>
                  <a:cubicBezTo>
                    <a:pt x="1213173" y="959098"/>
                    <a:pt x="1215599" y="960427"/>
                    <a:pt x="1226067" y="944575"/>
                  </a:cubicBezTo>
                  <a:cubicBezTo>
                    <a:pt x="1234542" y="931714"/>
                    <a:pt x="1242185" y="932545"/>
                    <a:pt x="1251391" y="942249"/>
                  </a:cubicBezTo>
                  <a:cubicBezTo>
                    <a:pt x="1259832" y="951155"/>
                    <a:pt x="1268638" y="958732"/>
                    <a:pt x="1282031" y="958200"/>
                  </a:cubicBezTo>
                  <a:cubicBezTo>
                    <a:pt x="1286651" y="958001"/>
                    <a:pt x="1288711" y="961756"/>
                    <a:pt x="1289542" y="965777"/>
                  </a:cubicBezTo>
                  <a:cubicBezTo>
                    <a:pt x="1290373" y="969699"/>
                    <a:pt x="1290339" y="973720"/>
                    <a:pt x="1286152" y="975947"/>
                  </a:cubicBezTo>
                  <a:cubicBezTo>
                    <a:pt x="1281732" y="978306"/>
                    <a:pt x="1275717" y="980367"/>
                    <a:pt x="1275750" y="985684"/>
                  </a:cubicBezTo>
                  <a:cubicBezTo>
                    <a:pt x="1275883" y="999775"/>
                    <a:pt x="1267276" y="998345"/>
                    <a:pt x="1256376" y="996119"/>
                  </a:cubicBezTo>
                  <a:cubicBezTo>
                    <a:pt x="1261427" y="1000506"/>
                    <a:pt x="1265182" y="1007285"/>
                    <a:pt x="1261693" y="1008880"/>
                  </a:cubicBezTo>
                  <a:cubicBezTo>
                    <a:pt x="1250826" y="1013898"/>
                    <a:pt x="1247669" y="1032309"/>
                    <a:pt x="1231517" y="1026926"/>
                  </a:cubicBezTo>
                  <a:cubicBezTo>
                    <a:pt x="1225170" y="1024799"/>
                    <a:pt x="1228261" y="1029518"/>
                    <a:pt x="1228194" y="1030714"/>
                  </a:cubicBezTo>
                  <a:cubicBezTo>
                    <a:pt x="1227795" y="1036596"/>
                    <a:pt x="1226865" y="1041648"/>
                    <a:pt x="1219886" y="1043276"/>
                  </a:cubicBezTo>
                  <a:cubicBezTo>
                    <a:pt x="1214735" y="1044506"/>
                    <a:pt x="1205829" y="1044273"/>
                    <a:pt x="1206161" y="1049557"/>
                  </a:cubicBezTo>
                  <a:cubicBezTo>
                    <a:pt x="1206593" y="1056337"/>
                    <a:pt x="1206128" y="1065509"/>
                    <a:pt x="1213904" y="1070062"/>
                  </a:cubicBezTo>
                  <a:cubicBezTo>
                    <a:pt x="1221880" y="1074748"/>
                    <a:pt x="1218922" y="1080264"/>
                    <a:pt x="1213339" y="1081959"/>
                  </a:cubicBezTo>
                  <a:cubicBezTo>
                    <a:pt x="1203569" y="1084950"/>
                    <a:pt x="1203668" y="1094953"/>
                    <a:pt x="1197554" y="1100237"/>
                  </a:cubicBezTo>
                  <a:cubicBezTo>
                    <a:pt x="1195327" y="1102164"/>
                    <a:pt x="1194529" y="1105720"/>
                    <a:pt x="1196490" y="1107781"/>
                  </a:cubicBezTo>
                  <a:cubicBezTo>
                    <a:pt x="1202007" y="1113663"/>
                    <a:pt x="1211013" y="1116621"/>
                    <a:pt x="1207523" y="1128385"/>
                  </a:cubicBezTo>
                  <a:cubicBezTo>
                    <a:pt x="1206626" y="1131442"/>
                    <a:pt x="1215233" y="1130877"/>
                    <a:pt x="1218756" y="1128518"/>
                  </a:cubicBezTo>
                  <a:cubicBezTo>
                    <a:pt x="1224671" y="1124530"/>
                    <a:pt x="1229789" y="1119379"/>
                    <a:pt x="1235539" y="1115158"/>
                  </a:cubicBezTo>
                  <a:cubicBezTo>
                    <a:pt x="1242617" y="1109974"/>
                    <a:pt x="1248998" y="1107216"/>
                    <a:pt x="1257339" y="1115192"/>
                  </a:cubicBezTo>
                  <a:cubicBezTo>
                    <a:pt x="1268838" y="1126225"/>
                    <a:pt x="1282696" y="1117385"/>
                    <a:pt x="1294660" y="1115059"/>
                  </a:cubicBezTo>
                  <a:cubicBezTo>
                    <a:pt x="1309581" y="1112167"/>
                    <a:pt x="1317191" y="1123001"/>
                    <a:pt x="1326064" y="1129116"/>
                  </a:cubicBezTo>
                  <a:cubicBezTo>
                    <a:pt x="1334240" y="1134699"/>
                    <a:pt x="1333874" y="1146397"/>
                    <a:pt x="1324403" y="1154606"/>
                  </a:cubicBezTo>
                  <a:cubicBezTo>
                    <a:pt x="1322010" y="1156666"/>
                    <a:pt x="1320282" y="1159989"/>
                    <a:pt x="1319318" y="1163080"/>
                  </a:cubicBezTo>
                  <a:cubicBezTo>
                    <a:pt x="1315629" y="1175143"/>
                    <a:pt x="1310246" y="1182986"/>
                    <a:pt x="1296022" y="1171355"/>
                  </a:cubicBezTo>
                  <a:cubicBezTo>
                    <a:pt x="1295723" y="1188237"/>
                    <a:pt x="1286418" y="1191228"/>
                    <a:pt x="1273856" y="1194784"/>
                  </a:cubicBezTo>
                  <a:cubicBezTo>
                    <a:pt x="1252620" y="1200766"/>
                    <a:pt x="1230454" y="1194618"/>
                    <a:pt x="1209750" y="1202295"/>
                  </a:cubicBezTo>
                  <a:cubicBezTo>
                    <a:pt x="1207391" y="1203159"/>
                    <a:pt x="1203502" y="1203491"/>
                    <a:pt x="1201907" y="1202162"/>
                  </a:cubicBezTo>
                  <a:cubicBezTo>
                    <a:pt x="1188913" y="1191361"/>
                    <a:pt x="1178445" y="1198074"/>
                    <a:pt x="1167810" y="1206150"/>
                  </a:cubicBezTo>
                  <a:cubicBezTo>
                    <a:pt x="1158106" y="1213494"/>
                    <a:pt x="1128762" y="1214989"/>
                    <a:pt x="1120221" y="1207811"/>
                  </a:cubicBezTo>
                  <a:cubicBezTo>
                    <a:pt x="1114970" y="1203391"/>
                    <a:pt x="1113442" y="1207711"/>
                    <a:pt x="1111149" y="1210104"/>
                  </a:cubicBezTo>
                  <a:cubicBezTo>
                    <a:pt x="1107061" y="1214391"/>
                    <a:pt x="1105931" y="1218412"/>
                    <a:pt x="1111847" y="1222932"/>
                  </a:cubicBezTo>
                  <a:cubicBezTo>
                    <a:pt x="1125040" y="1233002"/>
                    <a:pt x="1122149" y="1250947"/>
                    <a:pt x="1106463" y="1256796"/>
                  </a:cubicBezTo>
                  <a:cubicBezTo>
                    <a:pt x="1097789" y="1260053"/>
                    <a:pt x="1089448" y="1267098"/>
                    <a:pt x="1080076" y="1255733"/>
                  </a:cubicBezTo>
                  <a:cubicBezTo>
                    <a:pt x="1077118" y="1252110"/>
                    <a:pt x="1066351" y="1254536"/>
                    <a:pt x="1062463" y="1258990"/>
                  </a:cubicBezTo>
                  <a:cubicBezTo>
                    <a:pt x="1058342" y="1263742"/>
                    <a:pt x="1065387" y="1267231"/>
                    <a:pt x="1068744" y="1270488"/>
                  </a:cubicBezTo>
                  <a:cubicBezTo>
                    <a:pt x="1072067" y="1273712"/>
                    <a:pt x="1074659" y="1276902"/>
                    <a:pt x="1073164" y="1282086"/>
                  </a:cubicBezTo>
                  <a:cubicBezTo>
                    <a:pt x="1068777" y="1297174"/>
                    <a:pt x="1060402" y="1310234"/>
                    <a:pt x="1052028" y="1323195"/>
                  </a:cubicBezTo>
                  <a:cubicBezTo>
                    <a:pt x="1048339" y="1328944"/>
                    <a:pt x="1042822" y="1324956"/>
                    <a:pt x="1038867" y="1322265"/>
                  </a:cubicBezTo>
                  <a:cubicBezTo>
                    <a:pt x="1029828" y="1316117"/>
                    <a:pt x="1021321" y="1309138"/>
                    <a:pt x="1012182" y="1303123"/>
                  </a:cubicBezTo>
                  <a:cubicBezTo>
                    <a:pt x="1008194" y="1300497"/>
                    <a:pt x="1007695" y="1297872"/>
                    <a:pt x="1007961" y="1293552"/>
                  </a:cubicBezTo>
                  <a:cubicBezTo>
                    <a:pt x="1008991" y="1277999"/>
                    <a:pt x="998589" y="1270255"/>
                    <a:pt x="984532" y="1275938"/>
                  </a:cubicBezTo>
                  <a:cubicBezTo>
                    <a:pt x="980843" y="1277434"/>
                    <a:pt x="976789" y="1279627"/>
                    <a:pt x="973399" y="1277866"/>
                  </a:cubicBezTo>
                  <a:cubicBezTo>
                    <a:pt x="958610" y="1270056"/>
                    <a:pt x="949837" y="1278796"/>
                    <a:pt x="947876" y="1290561"/>
                  </a:cubicBezTo>
                  <a:cubicBezTo>
                    <a:pt x="945650" y="1303920"/>
                    <a:pt x="928535" y="1298071"/>
                    <a:pt x="926607" y="1312262"/>
                  </a:cubicBezTo>
                  <a:cubicBezTo>
                    <a:pt x="925511" y="1320470"/>
                    <a:pt x="920160" y="1329443"/>
                    <a:pt x="918499" y="1338648"/>
                  </a:cubicBezTo>
                  <a:cubicBezTo>
                    <a:pt x="913281" y="1367926"/>
                    <a:pt x="900553" y="1394413"/>
                    <a:pt x="886861" y="1420268"/>
                  </a:cubicBezTo>
                  <a:cubicBezTo>
                    <a:pt x="880447" y="1432331"/>
                    <a:pt x="868118" y="1440407"/>
                    <a:pt x="858547" y="1450078"/>
                  </a:cubicBezTo>
                  <a:cubicBezTo>
                    <a:pt x="847381" y="1461310"/>
                    <a:pt x="845021" y="1473939"/>
                    <a:pt x="844855" y="1487365"/>
                  </a:cubicBezTo>
                  <a:cubicBezTo>
                    <a:pt x="844224" y="1539075"/>
                    <a:pt x="838508" y="1591051"/>
                    <a:pt x="851269" y="1642030"/>
                  </a:cubicBezTo>
                  <a:cubicBezTo>
                    <a:pt x="857716" y="1637178"/>
                    <a:pt x="860474" y="1628371"/>
                    <a:pt x="859544" y="1615610"/>
                  </a:cubicBezTo>
                  <a:cubicBezTo>
                    <a:pt x="873169" y="1635383"/>
                    <a:pt x="884568" y="1651933"/>
                    <a:pt x="896997" y="1669945"/>
                  </a:cubicBezTo>
                  <a:cubicBezTo>
                    <a:pt x="899357" y="1668948"/>
                    <a:pt x="896731" y="1648078"/>
                    <a:pt x="910456" y="1662235"/>
                  </a:cubicBezTo>
                  <a:cubicBezTo>
                    <a:pt x="913813" y="1652232"/>
                    <a:pt x="919130" y="1642528"/>
                    <a:pt x="915973" y="1631395"/>
                  </a:cubicBezTo>
                  <a:cubicBezTo>
                    <a:pt x="915441" y="1629501"/>
                    <a:pt x="912716" y="1628371"/>
                    <a:pt x="914577" y="1624715"/>
                  </a:cubicBezTo>
                  <a:cubicBezTo>
                    <a:pt x="922487" y="1627972"/>
                    <a:pt x="929133" y="1633921"/>
                    <a:pt x="931991" y="1641033"/>
                  </a:cubicBezTo>
                  <a:cubicBezTo>
                    <a:pt x="937840" y="1655589"/>
                    <a:pt x="952595" y="1654558"/>
                    <a:pt x="962765" y="1661271"/>
                  </a:cubicBezTo>
                  <a:cubicBezTo>
                    <a:pt x="965523" y="1663099"/>
                    <a:pt x="968481" y="1659211"/>
                    <a:pt x="969046" y="1657416"/>
                  </a:cubicBezTo>
                  <a:cubicBezTo>
                    <a:pt x="971471" y="1649673"/>
                    <a:pt x="981142" y="1644123"/>
                    <a:pt x="976324" y="1634220"/>
                  </a:cubicBezTo>
                  <a:cubicBezTo>
                    <a:pt x="975426" y="1632359"/>
                    <a:pt x="974330" y="1630598"/>
                    <a:pt x="971172" y="1624915"/>
                  </a:cubicBezTo>
                  <a:cubicBezTo>
                    <a:pt x="991677" y="1638108"/>
                    <a:pt x="999620" y="1655622"/>
                    <a:pt x="1010852" y="1675163"/>
                  </a:cubicBezTo>
                  <a:cubicBezTo>
                    <a:pt x="1009888" y="1655788"/>
                    <a:pt x="1041194" y="1671839"/>
                    <a:pt x="1032254" y="1645353"/>
                  </a:cubicBezTo>
                  <a:cubicBezTo>
                    <a:pt x="1046511" y="1654824"/>
                    <a:pt x="1050100" y="1669314"/>
                    <a:pt x="1060469" y="1678353"/>
                  </a:cubicBezTo>
                  <a:cubicBezTo>
                    <a:pt x="1066218" y="1672371"/>
                    <a:pt x="1070139" y="1665492"/>
                    <a:pt x="1070007" y="1654326"/>
                  </a:cubicBezTo>
                  <a:cubicBezTo>
                    <a:pt x="1079577" y="1663731"/>
                    <a:pt x="1081704" y="1673568"/>
                    <a:pt x="1086158" y="1682175"/>
                  </a:cubicBezTo>
                  <a:cubicBezTo>
                    <a:pt x="1086855" y="1683571"/>
                    <a:pt x="1087520" y="1702181"/>
                    <a:pt x="1098786" y="1686096"/>
                  </a:cubicBezTo>
                  <a:cubicBezTo>
                    <a:pt x="1104004" y="1678619"/>
                    <a:pt x="1102575" y="1695900"/>
                    <a:pt x="1111182" y="1693972"/>
                  </a:cubicBezTo>
                  <a:cubicBezTo>
                    <a:pt x="1110285" y="1682341"/>
                    <a:pt x="1128862" y="1674930"/>
                    <a:pt x="1120288" y="1658746"/>
                  </a:cubicBezTo>
                  <a:cubicBezTo>
                    <a:pt x="1125505" y="1665558"/>
                    <a:pt x="1130357" y="1672703"/>
                    <a:pt x="1136073" y="1679051"/>
                  </a:cubicBezTo>
                  <a:cubicBezTo>
                    <a:pt x="1139629" y="1682972"/>
                    <a:pt x="1140227" y="1693673"/>
                    <a:pt x="1148270" y="1688788"/>
                  </a:cubicBezTo>
                  <a:cubicBezTo>
                    <a:pt x="1154783" y="1684833"/>
                    <a:pt x="1164952" y="1680480"/>
                    <a:pt x="1160865" y="1668616"/>
                  </a:cubicBezTo>
                  <a:cubicBezTo>
                    <a:pt x="1160399" y="1667320"/>
                    <a:pt x="1161064" y="1665625"/>
                    <a:pt x="1161463" y="1661039"/>
                  </a:cubicBezTo>
                  <a:cubicBezTo>
                    <a:pt x="1170469" y="1673468"/>
                    <a:pt x="1173360" y="1685598"/>
                    <a:pt x="1178046" y="1697096"/>
                  </a:cubicBezTo>
                  <a:cubicBezTo>
                    <a:pt x="1182399" y="1707764"/>
                    <a:pt x="1187384" y="1717169"/>
                    <a:pt x="1177680" y="1727670"/>
                  </a:cubicBezTo>
                  <a:cubicBezTo>
                    <a:pt x="1186720" y="1730528"/>
                    <a:pt x="1187816" y="1720027"/>
                    <a:pt x="1195427" y="1721123"/>
                  </a:cubicBezTo>
                  <a:cubicBezTo>
                    <a:pt x="1192702" y="1733154"/>
                    <a:pt x="1171732" y="1739800"/>
                    <a:pt x="1186819" y="1757912"/>
                  </a:cubicBezTo>
                  <a:cubicBezTo>
                    <a:pt x="1162294" y="1749438"/>
                    <a:pt x="1140759" y="1741163"/>
                    <a:pt x="1118759" y="1734550"/>
                  </a:cubicBezTo>
                  <a:cubicBezTo>
                    <a:pt x="1050898" y="1714244"/>
                    <a:pt x="980976" y="1706235"/>
                    <a:pt x="910622" y="1704806"/>
                  </a:cubicBezTo>
                  <a:cubicBezTo>
                    <a:pt x="804411" y="1702646"/>
                    <a:pt x="698033" y="1699456"/>
                    <a:pt x="592187" y="1713812"/>
                  </a:cubicBezTo>
                  <a:cubicBezTo>
                    <a:pt x="535425" y="1721522"/>
                    <a:pt x="480359" y="1735114"/>
                    <a:pt x="424428" y="1758876"/>
                  </a:cubicBezTo>
                  <a:cubicBezTo>
                    <a:pt x="430443" y="1747477"/>
                    <a:pt x="426721" y="1741296"/>
                    <a:pt x="418812" y="1736510"/>
                  </a:cubicBezTo>
                  <a:cubicBezTo>
                    <a:pt x="414791" y="1734084"/>
                    <a:pt x="406948" y="1733121"/>
                    <a:pt x="408144" y="1727803"/>
                  </a:cubicBezTo>
                  <a:cubicBezTo>
                    <a:pt x="409706" y="1720791"/>
                    <a:pt x="412730" y="1713281"/>
                    <a:pt x="416352" y="1707332"/>
                  </a:cubicBezTo>
                  <a:cubicBezTo>
                    <a:pt x="421171" y="1699456"/>
                    <a:pt x="423265" y="1699323"/>
                    <a:pt x="421337" y="1690284"/>
                  </a:cubicBezTo>
                  <a:cubicBezTo>
                    <a:pt x="432670" y="1693972"/>
                    <a:pt x="447226" y="1704308"/>
                    <a:pt x="446029" y="1679981"/>
                  </a:cubicBezTo>
                  <a:cubicBezTo>
                    <a:pt x="445730" y="1673501"/>
                    <a:pt x="451114" y="1676293"/>
                    <a:pt x="454637" y="1677389"/>
                  </a:cubicBezTo>
                  <a:cubicBezTo>
                    <a:pt x="465803" y="1680812"/>
                    <a:pt x="471486" y="1691347"/>
                    <a:pt x="481489" y="1698525"/>
                  </a:cubicBezTo>
                  <a:cubicBezTo>
                    <a:pt x="480492" y="1686894"/>
                    <a:pt x="494815" y="1685332"/>
                    <a:pt x="493353" y="1674498"/>
                  </a:cubicBezTo>
                  <a:cubicBezTo>
                    <a:pt x="502392" y="1676392"/>
                    <a:pt x="502259" y="1684700"/>
                    <a:pt x="507211" y="1689918"/>
                  </a:cubicBezTo>
                  <a:cubicBezTo>
                    <a:pt x="511664" y="1680148"/>
                    <a:pt x="502425" y="1669978"/>
                    <a:pt x="509703" y="1659909"/>
                  </a:cubicBezTo>
                  <a:cubicBezTo>
                    <a:pt x="515319" y="1667386"/>
                    <a:pt x="510567" y="1681444"/>
                    <a:pt x="524691" y="1680812"/>
                  </a:cubicBezTo>
                  <a:cubicBezTo>
                    <a:pt x="524336" y="1671996"/>
                    <a:pt x="518154" y="1659743"/>
                    <a:pt x="506147" y="1644057"/>
                  </a:cubicBezTo>
                  <a:cubicBezTo>
                    <a:pt x="514622" y="1644190"/>
                    <a:pt x="518211" y="1651435"/>
                    <a:pt x="523993" y="1655057"/>
                  </a:cubicBezTo>
                  <a:cubicBezTo>
                    <a:pt x="529144" y="1658280"/>
                    <a:pt x="534561" y="1663631"/>
                    <a:pt x="539779" y="1663531"/>
                  </a:cubicBezTo>
                  <a:cubicBezTo>
                    <a:pt x="550413" y="1663332"/>
                    <a:pt x="550380" y="1662102"/>
                    <a:pt x="561014" y="1673202"/>
                  </a:cubicBezTo>
                  <a:cubicBezTo>
                    <a:pt x="568159" y="1668350"/>
                    <a:pt x="562377" y="1656154"/>
                    <a:pt x="573377" y="1652498"/>
                  </a:cubicBezTo>
                  <a:cubicBezTo>
                    <a:pt x="575604" y="1662900"/>
                    <a:pt x="579259" y="1672737"/>
                    <a:pt x="586969" y="1681344"/>
                  </a:cubicBezTo>
                  <a:cubicBezTo>
                    <a:pt x="591422" y="1671673"/>
                    <a:pt x="583280" y="1663465"/>
                    <a:pt x="584842" y="1653395"/>
                  </a:cubicBezTo>
                  <a:cubicBezTo>
                    <a:pt x="602655" y="1661105"/>
                    <a:pt x="608737" y="1655456"/>
                    <a:pt x="603984" y="1636746"/>
                  </a:cubicBezTo>
                  <a:cubicBezTo>
                    <a:pt x="602422" y="1630631"/>
                    <a:pt x="607308" y="1628737"/>
                    <a:pt x="612293" y="1631860"/>
                  </a:cubicBezTo>
                  <a:cubicBezTo>
                    <a:pt x="619803" y="1636546"/>
                    <a:pt x="626981" y="1641764"/>
                    <a:pt x="634060" y="1647048"/>
                  </a:cubicBezTo>
                  <a:cubicBezTo>
                    <a:pt x="639311" y="1650969"/>
                    <a:pt x="643598" y="1656320"/>
                    <a:pt x="651540" y="1654193"/>
                  </a:cubicBezTo>
                  <a:cubicBezTo>
                    <a:pt x="660380" y="1651800"/>
                    <a:pt x="657157" y="1661537"/>
                    <a:pt x="661244" y="1665425"/>
                  </a:cubicBezTo>
                  <a:cubicBezTo>
                    <a:pt x="668422" y="1651335"/>
                    <a:pt x="653833" y="1648444"/>
                    <a:pt x="650211" y="1640534"/>
                  </a:cubicBezTo>
                  <a:cubicBezTo>
                    <a:pt x="651075" y="1640135"/>
                    <a:pt x="652604" y="1639205"/>
                    <a:pt x="652737" y="1639371"/>
                  </a:cubicBezTo>
                  <a:cubicBezTo>
                    <a:pt x="668422" y="1658746"/>
                    <a:pt x="686501" y="1647978"/>
                    <a:pt x="703583" y="1642860"/>
                  </a:cubicBezTo>
                  <a:cubicBezTo>
                    <a:pt x="714018" y="1639737"/>
                    <a:pt x="713386" y="1630365"/>
                    <a:pt x="710429" y="1618302"/>
                  </a:cubicBezTo>
                  <a:cubicBezTo>
                    <a:pt x="723290" y="1630531"/>
                    <a:pt x="735918" y="1638740"/>
                    <a:pt x="740770" y="1655190"/>
                  </a:cubicBezTo>
                  <a:cubicBezTo>
                    <a:pt x="760244" y="1591582"/>
                    <a:pt x="765595" y="1527211"/>
                    <a:pt x="755027" y="1461476"/>
                  </a:cubicBezTo>
                  <a:cubicBezTo>
                    <a:pt x="753399" y="1451307"/>
                    <a:pt x="749776" y="1442268"/>
                    <a:pt x="744459" y="1433827"/>
                  </a:cubicBezTo>
                  <a:cubicBezTo>
                    <a:pt x="716344" y="1389129"/>
                    <a:pt x="683643" y="1348153"/>
                    <a:pt x="646489" y="1310533"/>
                  </a:cubicBezTo>
                  <a:cubicBezTo>
                    <a:pt x="635821" y="1299733"/>
                    <a:pt x="629108" y="1302956"/>
                    <a:pt x="620867" y="1311464"/>
                  </a:cubicBezTo>
                  <a:cubicBezTo>
                    <a:pt x="601724" y="1331204"/>
                    <a:pt x="594613" y="1330573"/>
                    <a:pt x="576833" y="1309902"/>
                  </a:cubicBezTo>
                  <a:cubicBezTo>
                    <a:pt x="569090" y="1300929"/>
                    <a:pt x="555232" y="1294515"/>
                    <a:pt x="572247" y="1281388"/>
                  </a:cubicBezTo>
                  <a:cubicBezTo>
                    <a:pt x="564869" y="1277467"/>
                    <a:pt x="557658" y="1274842"/>
                    <a:pt x="552341" y="1278564"/>
                  </a:cubicBezTo>
                  <a:cubicBezTo>
                    <a:pt x="540045" y="1287171"/>
                    <a:pt x="532501" y="1278098"/>
                    <a:pt x="526519" y="1271319"/>
                  </a:cubicBezTo>
                  <a:cubicBezTo>
                    <a:pt x="520736" y="1264772"/>
                    <a:pt x="516184" y="1263609"/>
                    <a:pt x="508141" y="1264971"/>
                  </a:cubicBezTo>
                  <a:cubicBezTo>
                    <a:pt x="494183" y="1267298"/>
                    <a:pt x="480193" y="1267132"/>
                    <a:pt x="471253" y="1252941"/>
                  </a:cubicBezTo>
                  <a:cubicBezTo>
                    <a:pt x="468893" y="1249186"/>
                    <a:pt x="466069" y="1250981"/>
                    <a:pt x="462712" y="1251811"/>
                  </a:cubicBezTo>
                  <a:cubicBezTo>
                    <a:pt x="449918" y="1254935"/>
                    <a:pt x="441111" y="1252908"/>
                    <a:pt x="447624" y="1235195"/>
                  </a:cubicBezTo>
                  <a:cubicBezTo>
                    <a:pt x="431972" y="1238153"/>
                    <a:pt x="419510" y="1238751"/>
                    <a:pt x="408177" y="1225823"/>
                  </a:cubicBezTo>
                  <a:cubicBezTo>
                    <a:pt x="400168" y="1216651"/>
                    <a:pt x="387074" y="1211666"/>
                    <a:pt x="375742" y="1205784"/>
                  </a:cubicBezTo>
                  <a:cubicBezTo>
                    <a:pt x="369428" y="1202494"/>
                    <a:pt x="363512" y="1202727"/>
                    <a:pt x="359923" y="1211600"/>
                  </a:cubicBezTo>
                  <a:cubicBezTo>
                    <a:pt x="355071" y="1223597"/>
                    <a:pt x="349090" y="1233400"/>
                    <a:pt x="331842" y="1230177"/>
                  </a:cubicBezTo>
                  <a:cubicBezTo>
                    <a:pt x="316854" y="1227385"/>
                    <a:pt x="312068" y="1218977"/>
                    <a:pt x="309941" y="1206282"/>
                  </a:cubicBezTo>
                  <a:cubicBezTo>
                    <a:pt x="309775" y="1205219"/>
                    <a:pt x="309443" y="1204122"/>
                    <a:pt x="308944" y="1203159"/>
                  </a:cubicBezTo>
                  <a:cubicBezTo>
                    <a:pt x="307615" y="1200566"/>
                    <a:pt x="304824" y="1197509"/>
                    <a:pt x="302663" y="1198705"/>
                  </a:cubicBezTo>
                  <a:cubicBezTo>
                    <a:pt x="288407" y="1206648"/>
                    <a:pt x="281494" y="1179264"/>
                    <a:pt x="266573" y="1191560"/>
                  </a:cubicBezTo>
                  <a:cubicBezTo>
                    <a:pt x="260923" y="1196180"/>
                    <a:pt x="256005" y="1198606"/>
                    <a:pt x="252249" y="1188470"/>
                  </a:cubicBezTo>
                  <a:cubicBezTo>
                    <a:pt x="249690" y="1181491"/>
                    <a:pt x="242147" y="1182887"/>
                    <a:pt x="236231" y="1184714"/>
                  </a:cubicBezTo>
                  <a:cubicBezTo>
                    <a:pt x="233174" y="1185678"/>
                    <a:pt x="230615" y="1188171"/>
                    <a:pt x="227757" y="1189799"/>
                  </a:cubicBezTo>
                  <a:cubicBezTo>
                    <a:pt x="211938" y="1198639"/>
                    <a:pt x="202633" y="1195216"/>
                    <a:pt x="196651" y="1177004"/>
                  </a:cubicBezTo>
                  <a:close/>
                  <a:moveTo>
                    <a:pt x="759447" y="1380621"/>
                  </a:moveTo>
                  <a:cubicBezTo>
                    <a:pt x="776927" y="1355132"/>
                    <a:pt x="776462" y="1310035"/>
                    <a:pt x="758284" y="1293253"/>
                  </a:cubicBezTo>
                  <a:cubicBezTo>
                    <a:pt x="732130" y="1269059"/>
                    <a:pt x="711093" y="1240512"/>
                    <a:pt x="688794" y="1213128"/>
                  </a:cubicBezTo>
                  <a:cubicBezTo>
                    <a:pt x="662108" y="1180361"/>
                    <a:pt x="642501" y="1143041"/>
                    <a:pt x="624090" y="1105189"/>
                  </a:cubicBezTo>
                  <a:cubicBezTo>
                    <a:pt x="620501" y="1097811"/>
                    <a:pt x="615450" y="1090899"/>
                    <a:pt x="608504" y="1089104"/>
                  </a:cubicBezTo>
                  <a:cubicBezTo>
                    <a:pt x="601326" y="1087210"/>
                    <a:pt x="602123" y="1097778"/>
                    <a:pt x="597803" y="1101566"/>
                  </a:cubicBezTo>
                  <a:cubicBezTo>
                    <a:pt x="595776" y="1103361"/>
                    <a:pt x="593915" y="1105421"/>
                    <a:pt x="591688" y="1106917"/>
                  </a:cubicBezTo>
                  <a:cubicBezTo>
                    <a:pt x="581286" y="1113962"/>
                    <a:pt x="580622" y="1121871"/>
                    <a:pt x="591190" y="1128518"/>
                  </a:cubicBezTo>
                  <a:cubicBezTo>
                    <a:pt x="599398" y="1133669"/>
                    <a:pt x="598800" y="1140016"/>
                    <a:pt x="596141" y="1146962"/>
                  </a:cubicBezTo>
                  <a:cubicBezTo>
                    <a:pt x="593815" y="1153110"/>
                    <a:pt x="589860" y="1158627"/>
                    <a:pt x="587567" y="1164775"/>
                  </a:cubicBezTo>
                  <a:cubicBezTo>
                    <a:pt x="584709" y="1172418"/>
                    <a:pt x="584011" y="1184050"/>
                    <a:pt x="592885" y="1184050"/>
                  </a:cubicBezTo>
                  <a:cubicBezTo>
                    <a:pt x="609567" y="1184050"/>
                    <a:pt x="610332" y="1195150"/>
                    <a:pt x="614718" y="1205585"/>
                  </a:cubicBezTo>
                  <a:cubicBezTo>
                    <a:pt x="619670" y="1217449"/>
                    <a:pt x="625386" y="1229213"/>
                    <a:pt x="642468" y="1224494"/>
                  </a:cubicBezTo>
                  <a:cubicBezTo>
                    <a:pt x="647619" y="1223065"/>
                    <a:pt x="648716" y="1227551"/>
                    <a:pt x="648450" y="1231905"/>
                  </a:cubicBezTo>
                  <a:cubicBezTo>
                    <a:pt x="647719" y="1243470"/>
                    <a:pt x="648981" y="1252576"/>
                    <a:pt x="664368" y="1253174"/>
                  </a:cubicBezTo>
                  <a:cubicBezTo>
                    <a:pt x="673607" y="1253539"/>
                    <a:pt x="677894" y="1265370"/>
                    <a:pt x="671846" y="1272482"/>
                  </a:cubicBezTo>
                  <a:cubicBezTo>
                    <a:pt x="667559" y="1277533"/>
                    <a:pt x="667891" y="1281122"/>
                    <a:pt x="672045" y="1285243"/>
                  </a:cubicBezTo>
                  <a:cubicBezTo>
                    <a:pt x="702586" y="1315585"/>
                    <a:pt x="732329" y="1346657"/>
                    <a:pt x="759447" y="1380654"/>
                  </a:cubicBezTo>
                  <a:close/>
                  <a:moveTo>
                    <a:pt x="825613" y="1284413"/>
                  </a:moveTo>
                  <a:cubicBezTo>
                    <a:pt x="827906" y="1309171"/>
                    <a:pt x="830000" y="1333963"/>
                    <a:pt x="832559" y="1358688"/>
                  </a:cubicBezTo>
                  <a:cubicBezTo>
                    <a:pt x="833489" y="1367694"/>
                    <a:pt x="831695" y="1381219"/>
                    <a:pt x="841266" y="1383213"/>
                  </a:cubicBezTo>
                  <a:cubicBezTo>
                    <a:pt x="852000" y="1385440"/>
                    <a:pt x="858281" y="1373044"/>
                    <a:pt x="864363" y="1364570"/>
                  </a:cubicBezTo>
                  <a:cubicBezTo>
                    <a:pt x="865925" y="1362376"/>
                    <a:pt x="866589" y="1359552"/>
                    <a:pt x="867786" y="1357059"/>
                  </a:cubicBezTo>
                  <a:cubicBezTo>
                    <a:pt x="876160" y="1339413"/>
                    <a:pt x="879417" y="1320237"/>
                    <a:pt x="884468" y="1301561"/>
                  </a:cubicBezTo>
                  <a:cubicBezTo>
                    <a:pt x="891015" y="1277400"/>
                    <a:pt x="886263" y="1251512"/>
                    <a:pt x="898094" y="1227784"/>
                  </a:cubicBezTo>
                  <a:cubicBezTo>
                    <a:pt x="904109" y="1215754"/>
                    <a:pt x="896764" y="1209406"/>
                    <a:pt x="883006" y="1212364"/>
                  </a:cubicBezTo>
                  <a:cubicBezTo>
                    <a:pt x="869314" y="1215322"/>
                    <a:pt x="857949" y="1225591"/>
                    <a:pt x="842628" y="1224394"/>
                  </a:cubicBezTo>
                  <a:cubicBezTo>
                    <a:pt x="837610" y="1223996"/>
                    <a:pt x="835118" y="1230376"/>
                    <a:pt x="833988" y="1235394"/>
                  </a:cubicBezTo>
                  <a:cubicBezTo>
                    <a:pt x="830365" y="1251545"/>
                    <a:pt x="824716" y="1267397"/>
                    <a:pt x="825646" y="1284413"/>
                  </a:cubicBezTo>
                  <a:close/>
                  <a:moveTo>
                    <a:pt x="352280" y="525145"/>
                  </a:moveTo>
                  <a:cubicBezTo>
                    <a:pt x="356567" y="522254"/>
                    <a:pt x="358793" y="520792"/>
                    <a:pt x="360987" y="519263"/>
                  </a:cubicBezTo>
                  <a:cubicBezTo>
                    <a:pt x="365573" y="516106"/>
                    <a:pt x="370890" y="514876"/>
                    <a:pt x="374346" y="519662"/>
                  </a:cubicBezTo>
                  <a:cubicBezTo>
                    <a:pt x="378966" y="526076"/>
                    <a:pt x="371156" y="527538"/>
                    <a:pt x="368364" y="530928"/>
                  </a:cubicBezTo>
                  <a:cubicBezTo>
                    <a:pt x="364077" y="536112"/>
                    <a:pt x="356667" y="534051"/>
                    <a:pt x="351815" y="537740"/>
                  </a:cubicBezTo>
                  <a:cubicBezTo>
                    <a:pt x="348757" y="540067"/>
                    <a:pt x="341612" y="538139"/>
                    <a:pt x="343074" y="545284"/>
                  </a:cubicBezTo>
                  <a:cubicBezTo>
                    <a:pt x="344071" y="550202"/>
                    <a:pt x="346165" y="554955"/>
                    <a:pt x="350685" y="557713"/>
                  </a:cubicBezTo>
                  <a:cubicBezTo>
                    <a:pt x="356733" y="561435"/>
                    <a:pt x="358361" y="555187"/>
                    <a:pt x="360654" y="552263"/>
                  </a:cubicBezTo>
                  <a:cubicBezTo>
                    <a:pt x="363679" y="548408"/>
                    <a:pt x="367334" y="548142"/>
                    <a:pt x="371588" y="546813"/>
                  </a:cubicBezTo>
                  <a:cubicBezTo>
                    <a:pt x="384516" y="542725"/>
                    <a:pt x="396380" y="541894"/>
                    <a:pt x="410171" y="544786"/>
                  </a:cubicBezTo>
                  <a:cubicBezTo>
                    <a:pt x="418479" y="546514"/>
                    <a:pt x="425857" y="542592"/>
                    <a:pt x="427419" y="555054"/>
                  </a:cubicBezTo>
                  <a:cubicBezTo>
                    <a:pt x="427851" y="558610"/>
                    <a:pt x="433268" y="562565"/>
                    <a:pt x="438120" y="558943"/>
                  </a:cubicBezTo>
                  <a:cubicBezTo>
                    <a:pt x="447425" y="551997"/>
                    <a:pt x="449519" y="557314"/>
                    <a:pt x="452510" y="565423"/>
                  </a:cubicBezTo>
                  <a:cubicBezTo>
                    <a:pt x="455002" y="572236"/>
                    <a:pt x="460485" y="571505"/>
                    <a:pt x="462745" y="564825"/>
                  </a:cubicBezTo>
                  <a:cubicBezTo>
                    <a:pt x="468594" y="547477"/>
                    <a:pt x="480126" y="542592"/>
                    <a:pt x="496875" y="547810"/>
                  </a:cubicBezTo>
                  <a:cubicBezTo>
                    <a:pt x="502591" y="549604"/>
                    <a:pt x="509969" y="546015"/>
                    <a:pt x="506114" y="542493"/>
                  </a:cubicBezTo>
                  <a:cubicBezTo>
                    <a:pt x="497573" y="534749"/>
                    <a:pt x="492655" y="520459"/>
                    <a:pt x="480193" y="519728"/>
                  </a:cubicBezTo>
                  <a:cubicBezTo>
                    <a:pt x="461948" y="518631"/>
                    <a:pt x="442739" y="507798"/>
                    <a:pt x="425059" y="522353"/>
                  </a:cubicBezTo>
                  <a:cubicBezTo>
                    <a:pt x="424129" y="523118"/>
                    <a:pt x="421171" y="522985"/>
                    <a:pt x="420473" y="522154"/>
                  </a:cubicBezTo>
                  <a:cubicBezTo>
                    <a:pt x="412597" y="512716"/>
                    <a:pt x="404223" y="519728"/>
                    <a:pt x="399204" y="523849"/>
                  </a:cubicBezTo>
                  <a:cubicBezTo>
                    <a:pt x="389301" y="531991"/>
                    <a:pt x="385845" y="527372"/>
                    <a:pt x="382655" y="518665"/>
                  </a:cubicBezTo>
                  <a:cubicBezTo>
                    <a:pt x="381159" y="514610"/>
                    <a:pt x="378401" y="506967"/>
                    <a:pt x="375908" y="509526"/>
                  </a:cubicBezTo>
                  <a:cubicBezTo>
                    <a:pt x="369162" y="516571"/>
                    <a:pt x="352413" y="504640"/>
                    <a:pt x="352280" y="525178"/>
                  </a:cubicBezTo>
                  <a:close/>
                  <a:moveTo>
                    <a:pt x="309210" y="925034"/>
                  </a:moveTo>
                  <a:cubicBezTo>
                    <a:pt x="304824" y="910246"/>
                    <a:pt x="301666" y="895989"/>
                    <a:pt x="286811" y="890871"/>
                  </a:cubicBezTo>
                  <a:cubicBezTo>
                    <a:pt x="277839" y="887780"/>
                    <a:pt x="270594" y="881400"/>
                    <a:pt x="262585" y="878542"/>
                  </a:cubicBezTo>
                  <a:cubicBezTo>
                    <a:pt x="253213" y="875185"/>
                    <a:pt x="249391" y="858336"/>
                    <a:pt x="234403" y="867575"/>
                  </a:cubicBezTo>
                  <a:cubicBezTo>
                    <a:pt x="221709" y="875384"/>
                    <a:pt x="209512" y="875883"/>
                    <a:pt x="209778" y="853418"/>
                  </a:cubicBezTo>
                  <a:cubicBezTo>
                    <a:pt x="200273" y="861194"/>
                    <a:pt x="190270" y="871696"/>
                    <a:pt x="196917" y="876880"/>
                  </a:cubicBezTo>
                  <a:cubicBezTo>
                    <a:pt x="208216" y="885687"/>
                    <a:pt x="212071" y="897617"/>
                    <a:pt x="218153" y="908451"/>
                  </a:cubicBezTo>
                  <a:cubicBezTo>
                    <a:pt x="222240" y="915762"/>
                    <a:pt x="228920" y="918055"/>
                    <a:pt x="234570" y="921079"/>
                  </a:cubicBezTo>
                  <a:cubicBezTo>
                    <a:pt x="240518" y="924270"/>
                    <a:pt x="237893" y="915264"/>
                    <a:pt x="240751" y="912738"/>
                  </a:cubicBezTo>
                  <a:cubicBezTo>
                    <a:pt x="243775" y="910046"/>
                    <a:pt x="246999" y="911209"/>
                    <a:pt x="250189" y="911508"/>
                  </a:cubicBezTo>
                  <a:cubicBezTo>
                    <a:pt x="255971" y="912107"/>
                    <a:pt x="260956" y="911475"/>
                    <a:pt x="265110" y="906557"/>
                  </a:cubicBezTo>
                  <a:cubicBezTo>
                    <a:pt x="270428" y="900309"/>
                    <a:pt x="279633" y="900974"/>
                    <a:pt x="284651" y="902934"/>
                  </a:cubicBezTo>
                  <a:cubicBezTo>
                    <a:pt x="292926" y="906191"/>
                    <a:pt x="283455" y="914167"/>
                    <a:pt x="285249" y="922143"/>
                  </a:cubicBezTo>
                  <a:cubicBezTo>
                    <a:pt x="293358" y="917224"/>
                    <a:pt x="299340" y="924968"/>
                    <a:pt x="309277" y="925034"/>
                  </a:cubicBezTo>
                  <a:close/>
                  <a:moveTo>
                    <a:pt x="857350" y="1105288"/>
                  </a:moveTo>
                  <a:cubicBezTo>
                    <a:pt x="854559" y="1120542"/>
                    <a:pt x="851601" y="1134433"/>
                    <a:pt x="849607" y="1148491"/>
                  </a:cubicBezTo>
                  <a:cubicBezTo>
                    <a:pt x="848776" y="1154506"/>
                    <a:pt x="850205" y="1163645"/>
                    <a:pt x="858248" y="1160588"/>
                  </a:cubicBezTo>
                  <a:cubicBezTo>
                    <a:pt x="873136" y="1154905"/>
                    <a:pt x="889121" y="1152944"/>
                    <a:pt x="903311" y="1147228"/>
                  </a:cubicBezTo>
                  <a:cubicBezTo>
                    <a:pt x="913348" y="1143207"/>
                    <a:pt x="911487" y="1126690"/>
                    <a:pt x="910689" y="1115524"/>
                  </a:cubicBezTo>
                  <a:cubicBezTo>
                    <a:pt x="909958" y="1105122"/>
                    <a:pt x="915009" y="1091929"/>
                    <a:pt x="905139" y="1084717"/>
                  </a:cubicBezTo>
                  <a:cubicBezTo>
                    <a:pt x="894604" y="1077007"/>
                    <a:pt x="890184" y="1089968"/>
                    <a:pt x="887293" y="1095750"/>
                  </a:cubicBezTo>
                  <a:cubicBezTo>
                    <a:pt x="880314" y="1109742"/>
                    <a:pt x="872372" y="1115889"/>
                    <a:pt x="857350" y="1105288"/>
                  </a:cubicBezTo>
                  <a:close/>
                  <a:moveTo>
                    <a:pt x="777625" y="1261216"/>
                  </a:moveTo>
                  <a:cubicBezTo>
                    <a:pt x="777625" y="1250017"/>
                    <a:pt x="778988" y="1243270"/>
                    <a:pt x="777326" y="1237388"/>
                  </a:cubicBezTo>
                  <a:cubicBezTo>
                    <a:pt x="773870" y="1225225"/>
                    <a:pt x="774036" y="1214391"/>
                    <a:pt x="776462" y="1201397"/>
                  </a:cubicBezTo>
                  <a:cubicBezTo>
                    <a:pt x="782078" y="1171421"/>
                    <a:pt x="769417" y="1163711"/>
                    <a:pt x="740970" y="1177204"/>
                  </a:cubicBezTo>
                  <a:cubicBezTo>
                    <a:pt x="735486" y="1179796"/>
                    <a:pt x="731432" y="1179663"/>
                    <a:pt x="725682" y="1178433"/>
                  </a:cubicBezTo>
                  <a:cubicBezTo>
                    <a:pt x="719933" y="1177204"/>
                    <a:pt x="709099" y="1178932"/>
                    <a:pt x="716344" y="1188603"/>
                  </a:cubicBezTo>
                  <a:cubicBezTo>
                    <a:pt x="734323" y="1212530"/>
                    <a:pt x="752966" y="1236125"/>
                    <a:pt x="777592" y="1261249"/>
                  </a:cubicBezTo>
                  <a:close/>
                  <a:moveTo>
                    <a:pt x="1197853" y="488157"/>
                  </a:moveTo>
                  <a:cubicBezTo>
                    <a:pt x="1186155" y="486628"/>
                    <a:pt x="1178744" y="489486"/>
                    <a:pt x="1171732" y="494239"/>
                  </a:cubicBezTo>
                  <a:cubicBezTo>
                    <a:pt x="1168143" y="496665"/>
                    <a:pt x="1164554" y="501716"/>
                    <a:pt x="1160366" y="500054"/>
                  </a:cubicBezTo>
                  <a:cubicBezTo>
                    <a:pt x="1148469" y="495269"/>
                    <a:pt x="1145711" y="504674"/>
                    <a:pt x="1140825" y="511121"/>
                  </a:cubicBezTo>
                  <a:cubicBezTo>
                    <a:pt x="1138532" y="514145"/>
                    <a:pt x="1136871" y="519296"/>
                    <a:pt x="1134046" y="519994"/>
                  </a:cubicBezTo>
                  <a:cubicBezTo>
                    <a:pt x="1116964" y="524181"/>
                    <a:pt x="1108556" y="541728"/>
                    <a:pt x="1091973" y="546447"/>
                  </a:cubicBezTo>
                  <a:cubicBezTo>
                    <a:pt x="1087022" y="547843"/>
                    <a:pt x="1086656" y="551366"/>
                    <a:pt x="1089946" y="555354"/>
                  </a:cubicBezTo>
                  <a:cubicBezTo>
                    <a:pt x="1098620" y="565888"/>
                    <a:pt x="1118493" y="562997"/>
                    <a:pt x="1123445" y="550003"/>
                  </a:cubicBezTo>
                  <a:cubicBezTo>
                    <a:pt x="1127034" y="540532"/>
                    <a:pt x="1132816" y="536378"/>
                    <a:pt x="1142454" y="540266"/>
                  </a:cubicBezTo>
                  <a:cubicBezTo>
                    <a:pt x="1151992" y="544121"/>
                    <a:pt x="1157608" y="541628"/>
                    <a:pt x="1162061" y="532224"/>
                  </a:cubicBezTo>
                  <a:cubicBezTo>
                    <a:pt x="1169871" y="515773"/>
                    <a:pt x="1180572" y="501284"/>
                    <a:pt x="1197853" y="488224"/>
                  </a:cubicBezTo>
                  <a:close/>
                  <a:moveTo>
                    <a:pt x="440047" y="769704"/>
                  </a:moveTo>
                  <a:cubicBezTo>
                    <a:pt x="443637" y="776484"/>
                    <a:pt x="453208" y="781369"/>
                    <a:pt x="446461" y="787750"/>
                  </a:cubicBezTo>
                  <a:cubicBezTo>
                    <a:pt x="438253" y="795526"/>
                    <a:pt x="427253" y="799248"/>
                    <a:pt x="414957" y="795161"/>
                  </a:cubicBezTo>
                  <a:cubicBezTo>
                    <a:pt x="416020" y="800611"/>
                    <a:pt x="420806" y="805263"/>
                    <a:pt x="417050" y="810946"/>
                  </a:cubicBezTo>
                  <a:cubicBezTo>
                    <a:pt x="405718" y="827961"/>
                    <a:pt x="409706" y="841221"/>
                    <a:pt x="427053" y="851091"/>
                  </a:cubicBezTo>
                  <a:cubicBezTo>
                    <a:pt x="431872" y="842052"/>
                    <a:pt x="431606" y="831916"/>
                    <a:pt x="433201" y="822212"/>
                  </a:cubicBezTo>
                  <a:cubicBezTo>
                    <a:pt x="433899" y="817859"/>
                    <a:pt x="433700" y="811146"/>
                    <a:pt x="439183" y="812309"/>
                  </a:cubicBezTo>
                  <a:cubicBezTo>
                    <a:pt x="451978" y="814967"/>
                    <a:pt x="456165" y="794297"/>
                    <a:pt x="470887" y="801940"/>
                  </a:cubicBezTo>
                  <a:cubicBezTo>
                    <a:pt x="473878" y="803469"/>
                    <a:pt x="475540" y="795393"/>
                    <a:pt x="474975" y="791040"/>
                  </a:cubicBezTo>
                  <a:cubicBezTo>
                    <a:pt x="473479" y="779408"/>
                    <a:pt x="454703" y="767478"/>
                    <a:pt x="440047" y="769771"/>
                  </a:cubicBezTo>
                  <a:close/>
                  <a:moveTo>
                    <a:pt x="341247" y="821415"/>
                  </a:moveTo>
                  <a:cubicBezTo>
                    <a:pt x="346265" y="804798"/>
                    <a:pt x="361951" y="790209"/>
                    <a:pt x="344769" y="773094"/>
                  </a:cubicBezTo>
                  <a:cubicBezTo>
                    <a:pt x="343772" y="772097"/>
                    <a:pt x="345301" y="767744"/>
                    <a:pt x="346564" y="765451"/>
                  </a:cubicBezTo>
                  <a:cubicBezTo>
                    <a:pt x="354739" y="750097"/>
                    <a:pt x="337292" y="746309"/>
                    <a:pt x="333204" y="736505"/>
                  </a:cubicBezTo>
                  <a:cubicBezTo>
                    <a:pt x="332506" y="734877"/>
                    <a:pt x="324597" y="733913"/>
                    <a:pt x="322636" y="735641"/>
                  </a:cubicBezTo>
                  <a:cubicBezTo>
                    <a:pt x="318981" y="738831"/>
                    <a:pt x="320476" y="744581"/>
                    <a:pt x="320443" y="749466"/>
                  </a:cubicBezTo>
                  <a:cubicBezTo>
                    <a:pt x="320277" y="769405"/>
                    <a:pt x="337159" y="783330"/>
                    <a:pt x="338987" y="802837"/>
                  </a:cubicBezTo>
                  <a:cubicBezTo>
                    <a:pt x="339518" y="808554"/>
                    <a:pt x="334833" y="814735"/>
                    <a:pt x="341280" y="821448"/>
                  </a:cubicBezTo>
                  <a:close/>
                  <a:moveTo>
                    <a:pt x="592187" y="552296"/>
                  </a:moveTo>
                  <a:cubicBezTo>
                    <a:pt x="601691" y="551632"/>
                    <a:pt x="620468" y="533420"/>
                    <a:pt x="620634" y="524480"/>
                  </a:cubicBezTo>
                  <a:cubicBezTo>
                    <a:pt x="620833" y="513912"/>
                    <a:pt x="614386" y="513281"/>
                    <a:pt x="606144" y="514943"/>
                  </a:cubicBezTo>
                  <a:cubicBezTo>
                    <a:pt x="600528" y="516072"/>
                    <a:pt x="595344" y="521489"/>
                    <a:pt x="589030" y="516837"/>
                  </a:cubicBezTo>
                  <a:cubicBezTo>
                    <a:pt x="586471" y="514943"/>
                    <a:pt x="585208" y="508163"/>
                    <a:pt x="580489" y="513613"/>
                  </a:cubicBezTo>
                  <a:cubicBezTo>
                    <a:pt x="577232" y="517369"/>
                    <a:pt x="580156" y="520991"/>
                    <a:pt x="583280" y="523483"/>
                  </a:cubicBezTo>
                  <a:cubicBezTo>
                    <a:pt x="590292" y="529033"/>
                    <a:pt x="593383" y="534018"/>
                    <a:pt x="586138" y="542559"/>
                  </a:cubicBezTo>
                  <a:cubicBezTo>
                    <a:pt x="581453" y="548076"/>
                    <a:pt x="585108" y="552429"/>
                    <a:pt x="592153" y="552329"/>
                  </a:cubicBezTo>
                  <a:close/>
                  <a:moveTo>
                    <a:pt x="986194" y="916859"/>
                  </a:moveTo>
                  <a:cubicBezTo>
                    <a:pt x="1000650" y="909980"/>
                    <a:pt x="1018496" y="911342"/>
                    <a:pt x="1017598" y="888877"/>
                  </a:cubicBezTo>
                  <a:cubicBezTo>
                    <a:pt x="1017299" y="881433"/>
                    <a:pt x="1016502" y="878110"/>
                    <a:pt x="1010686" y="875019"/>
                  </a:cubicBezTo>
                  <a:cubicBezTo>
                    <a:pt x="1003873" y="871397"/>
                    <a:pt x="999786" y="874188"/>
                    <a:pt x="995366" y="879671"/>
                  </a:cubicBezTo>
                  <a:cubicBezTo>
                    <a:pt x="986759" y="890339"/>
                    <a:pt x="986293" y="902536"/>
                    <a:pt x="986194" y="916892"/>
                  </a:cubicBezTo>
                  <a:close/>
                </a:path>
              </a:pathLst>
            </a:custGeom>
            <a:solidFill>
              <a:srgbClr val="589461"/>
            </a:solidFill>
            <a:ln w="3323" cap="flat">
              <a:noFill/>
              <a:prstDash val="solid"/>
              <a:miter/>
            </a:ln>
          </p:spPr>
          <p:txBody>
            <a:bodyPr rtlCol="0" anchor="ctr"/>
            <a:lstStyle/>
            <a:p>
              <a:endParaRPr lang="LID4096"/>
            </a:p>
          </p:txBody>
        </p:sp>
        <p:sp>
          <p:nvSpPr>
            <p:cNvPr id="11" name="Forma libre: forma 14">
              <a:extLst>
                <a:ext uri="{FF2B5EF4-FFF2-40B4-BE49-F238E27FC236}">
                  <a16:creationId xmlns:a16="http://schemas.microsoft.com/office/drawing/2014/main" id="{8A52639D-D40C-97E5-A6BB-9EBA19B5B442}"/>
                </a:ext>
              </a:extLst>
            </p:cNvPr>
            <p:cNvSpPr/>
            <p:nvPr/>
          </p:nvSpPr>
          <p:spPr>
            <a:xfrm>
              <a:off x="5722836" y="2823171"/>
              <a:ext cx="1578126" cy="1676970"/>
            </a:xfrm>
            <a:custGeom>
              <a:avLst/>
              <a:gdLst>
                <a:gd name="connsiteX0" fmla="*/ 866833 w 1578126"/>
                <a:gd name="connsiteY0" fmla="*/ 1248934 h 1676970"/>
                <a:gd name="connsiteX1" fmla="*/ 892123 w 1578126"/>
                <a:gd name="connsiteY1" fmla="*/ 1296423 h 1676970"/>
                <a:gd name="connsiteX2" fmla="*/ 878598 w 1578126"/>
                <a:gd name="connsiteY2" fmla="*/ 1313738 h 1676970"/>
                <a:gd name="connsiteX3" fmla="*/ 876936 w 1578126"/>
                <a:gd name="connsiteY3" fmla="*/ 1313738 h 1676970"/>
                <a:gd name="connsiteX4" fmla="*/ 837389 w 1578126"/>
                <a:gd name="connsiteY4" fmla="*/ 1299913 h 1676970"/>
                <a:gd name="connsiteX5" fmla="*/ 835528 w 1578126"/>
                <a:gd name="connsiteY5" fmla="*/ 1326432 h 1676970"/>
                <a:gd name="connsiteX6" fmla="*/ 827552 w 1578126"/>
                <a:gd name="connsiteY6" fmla="*/ 1336270 h 1676970"/>
                <a:gd name="connsiteX7" fmla="*/ 817549 w 1578126"/>
                <a:gd name="connsiteY7" fmla="*/ 1328925 h 1676970"/>
                <a:gd name="connsiteX8" fmla="*/ 802196 w 1578126"/>
                <a:gd name="connsiteY8" fmla="*/ 1319819 h 1676970"/>
                <a:gd name="connsiteX9" fmla="*/ 799271 w 1578126"/>
                <a:gd name="connsiteY9" fmla="*/ 1318855 h 1676970"/>
                <a:gd name="connsiteX10" fmla="*/ 767069 w 1578126"/>
                <a:gd name="connsiteY10" fmla="*/ 1297852 h 1676970"/>
                <a:gd name="connsiteX11" fmla="*/ 740914 w 1578126"/>
                <a:gd name="connsiteY11" fmla="*/ 1313804 h 1676970"/>
                <a:gd name="connsiteX12" fmla="*/ 740914 w 1578126"/>
                <a:gd name="connsiteY12" fmla="*/ 1365049 h 1676970"/>
                <a:gd name="connsiteX13" fmla="*/ 731177 w 1578126"/>
                <a:gd name="connsiteY13" fmla="*/ 1406988 h 1676970"/>
                <a:gd name="connsiteX14" fmla="*/ 727920 w 1578126"/>
                <a:gd name="connsiteY14" fmla="*/ 1527058 h 1676970"/>
                <a:gd name="connsiteX15" fmla="*/ 759226 w 1578126"/>
                <a:gd name="connsiteY15" fmla="*/ 1575013 h 1676970"/>
                <a:gd name="connsiteX16" fmla="*/ 761718 w 1578126"/>
                <a:gd name="connsiteY16" fmla="*/ 1591098 h 1676970"/>
                <a:gd name="connsiteX17" fmla="*/ 767800 w 1578126"/>
                <a:gd name="connsiteY17" fmla="*/ 1575578 h 1676970"/>
                <a:gd name="connsiteX18" fmla="*/ 781724 w 1578126"/>
                <a:gd name="connsiteY18" fmla="*/ 1585880 h 1676970"/>
                <a:gd name="connsiteX19" fmla="*/ 785280 w 1578126"/>
                <a:gd name="connsiteY19" fmla="*/ 1545801 h 1676970"/>
                <a:gd name="connsiteX20" fmla="*/ 805619 w 1578126"/>
                <a:gd name="connsiteY20" fmla="*/ 1565741 h 1676970"/>
                <a:gd name="connsiteX21" fmla="*/ 825558 w 1578126"/>
                <a:gd name="connsiteY21" fmla="*/ 1575678 h 1676970"/>
                <a:gd name="connsiteX22" fmla="*/ 839616 w 1578126"/>
                <a:gd name="connsiteY22" fmla="*/ 1593889 h 1676970"/>
                <a:gd name="connsiteX23" fmla="*/ 842739 w 1578126"/>
                <a:gd name="connsiteY23" fmla="*/ 1545469 h 1676970"/>
                <a:gd name="connsiteX24" fmla="*/ 878664 w 1578126"/>
                <a:gd name="connsiteY24" fmla="*/ 1596814 h 1676970"/>
                <a:gd name="connsiteX25" fmla="*/ 900897 w 1578126"/>
                <a:gd name="connsiteY25" fmla="*/ 1563515 h 1676970"/>
                <a:gd name="connsiteX26" fmla="*/ 926187 w 1578126"/>
                <a:gd name="connsiteY26" fmla="*/ 1602729 h 1676970"/>
                <a:gd name="connsiteX27" fmla="*/ 942770 w 1578126"/>
                <a:gd name="connsiteY27" fmla="*/ 1600237 h 1676970"/>
                <a:gd name="connsiteX28" fmla="*/ 941009 w 1578126"/>
                <a:gd name="connsiteY28" fmla="*/ 1574947 h 1676970"/>
                <a:gd name="connsiteX29" fmla="*/ 956196 w 1578126"/>
                <a:gd name="connsiteY29" fmla="*/ 1603859 h 1676970"/>
                <a:gd name="connsiteX30" fmla="*/ 967296 w 1578126"/>
                <a:gd name="connsiteY30" fmla="*/ 1602231 h 1676970"/>
                <a:gd name="connsiteX31" fmla="*/ 979525 w 1578126"/>
                <a:gd name="connsiteY31" fmla="*/ 1613430 h 1676970"/>
                <a:gd name="connsiteX32" fmla="*/ 987701 w 1578126"/>
                <a:gd name="connsiteY32" fmla="*/ 1580530 h 1676970"/>
                <a:gd name="connsiteX33" fmla="*/ 1004682 w 1578126"/>
                <a:gd name="connsiteY33" fmla="*/ 1599306 h 1676970"/>
                <a:gd name="connsiteX34" fmla="*/ 1015117 w 1578126"/>
                <a:gd name="connsiteY34" fmla="*/ 1610373 h 1676970"/>
                <a:gd name="connsiteX35" fmla="*/ 1029806 w 1578126"/>
                <a:gd name="connsiteY35" fmla="*/ 1593590 h 1676970"/>
                <a:gd name="connsiteX36" fmla="*/ 1032731 w 1578126"/>
                <a:gd name="connsiteY36" fmla="*/ 1581693 h 1676970"/>
                <a:gd name="connsiteX37" fmla="*/ 1048151 w 1578126"/>
                <a:gd name="connsiteY37" fmla="*/ 1617917 h 1676970"/>
                <a:gd name="connsiteX38" fmla="*/ 1048583 w 1578126"/>
                <a:gd name="connsiteY38" fmla="*/ 1645134 h 1676970"/>
                <a:gd name="connsiteX39" fmla="*/ 1065399 w 1578126"/>
                <a:gd name="connsiteY39" fmla="*/ 1640648 h 1676970"/>
                <a:gd name="connsiteX40" fmla="*/ 1054066 w 1578126"/>
                <a:gd name="connsiteY40" fmla="*/ 1676605 h 1676970"/>
                <a:gd name="connsiteX41" fmla="*/ 990625 w 1578126"/>
                <a:gd name="connsiteY41" fmla="*/ 1655636 h 1676970"/>
                <a:gd name="connsiteX42" fmla="*/ 815854 w 1578126"/>
                <a:gd name="connsiteY42" fmla="*/ 1626125 h 1676970"/>
                <a:gd name="connsiteX43" fmla="*/ 533675 w 1578126"/>
                <a:gd name="connsiteY43" fmla="*/ 1626125 h 1676970"/>
                <a:gd name="connsiteX44" fmla="*/ 301113 w 1578126"/>
                <a:gd name="connsiteY44" fmla="*/ 1675808 h 1676970"/>
                <a:gd name="connsiteX45" fmla="*/ 294267 w 1578126"/>
                <a:gd name="connsiteY45" fmla="*/ 1676971 h 1676970"/>
                <a:gd name="connsiteX46" fmla="*/ 286125 w 1578126"/>
                <a:gd name="connsiteY46" fmla="*/ 1656599 h 1676970"/>
                <a:gd name="connsiteX47" fmla="*/ 280608 w 1578126"/>
                <a:gd name="connsiteY47" fmla="*/ 1639551 h 1676970"/>
                <a:gd name="connsiteX48" fmla="*/ 292339 w 1578126"/>
                <a:gd name="connsiteY48" fmla="*/ 1616720 h 1676970"/>
                <a:gd name="connsiteX49" fmla="*/ 298122 w 1578126"/>
                <a:gd name="connsiteY49" fmla="*/ 1615657 h 1676970"/>
                <a:gd name="connsiteX50" fmla="*/ 313376 w 1578126"/>
                <a:gd name="connsiteY50" fmla="*/ 1611037 h 1676970"/>
                <a:gd name="connsiteX51" fmla="*/ 311382 w 1578126"/>
                <a:gd name="connsiteY51" fmla="*/ 1593557 h 1676970"/>
                <a:gd name="connsiteX52" fmla="*/ 350463 w 1578126"/>
                <a:gd name="connsiteY52" fmla="*/ 1619977 h 1676970"/>
                <a:gd name="connsiteX53" fmla="*/ 358738 w 1578126"/>
                <a:gd name="connsiteY53" fmla="*/ 1589702 h 1676970"/>
                <a:gd name="connsiteX54" fmla="*/ 377315 w 1578126"/>
                <a:gd name="connsiteY54" fmla="*/ 1610838 h 1676970"/>
                <a:gd name="connsiteX55" fmla="*/ 373893 w 1578126"/>
                <a:gd name="connsiteY55" fmla="*/ 1564213 h 1676970"/>
                <a:gd name="connsiteX56" fmla="*/ 389678 w 1578126"/>
                <a:gd name="connsiteY56" fmla="*/ 1572222 h 1676970"/>
                <a:gd name="connsiteX57" fmla="*/ 408621 w 1578126"/>
                <a:gd name="connsiteY57" fmla="*/ 1577439 h 1676970"/>
                <a:gd name="connsiteX58" fmla="*/ 418458 w 1578126"/>
                <a:gd name="connsiteY58" fmla="*/ 1581327 h 1676970"/>
                <a:gd name="connsiteX59" fmla="*/ 435672 w 1578126"/>
                <a:gd name="connsiteY59" fmla="*/ 1576907 h 1676970"/>
                <a:gd name="connsiteX60" fmla="*/ 443382 w 1578126"/>
                <a:gd name="connsiteY60" fmla="*/ 1570494 h 1676970"/>
                <a:gd name="connsiteX61" fmla="*/ 459533 w 1578126"/>
                <a:gd name="connsiteY61" fmla="*/ 1607215 h 1676970"/>
                <a:gd name="connsiteX62" fmla="*/ 451524 w 1578126"/>
                <a:gd name="connsiteY62" fmla="*/ 1571690 h 1676970"/>
                <a:gd name="connsiteX63" fmla="*/ 466379 w 1578126"/>
                <a:gd name="connsiteY63" fmla="*/ 1582789 h 1676970"/>
                <a:gd name="connsiteX64" fmla="*/ 475053 w 1578126"/>
                <a:gd name="connsiteY64" fmla="*/ 1557366 h 1676970"/>
                <a:gd name="connsiteX65" fmla="*/ 482863 w 1578126"/>
                <a:gd name="connsiteY65" fmla="*/ 1553113 h 1676970"/>
                <a:gd name="connsiteX66" fmla="*/ 504530 w 1578126"/>
                <a:gd name="connsiteY66" fmla="*/ 1568433 h 1676970"/>
                <a:gd name="connsiteX67" fmla="*/ 517591 w 1578126"/>
                <a:gd name="connsiteY67" fmla="*/ 1572986 h 1676970"/>
                <a:gd name="connsiteX68" fmla="*/ 521612 w 1578126"/>
                <a:gd name="connsiteY68" fmla="*/ 1560357 h 1676970"/>
                <a:gd name="connsiteX69" fmla="*/ 535935 w 1578126"/>
                <a:gd name="connsiteY69" fmla="*/ 1568367 h 1676970"/>
                <a:gd name="connsiteX70" fmla="*/ 553449 w 1578126"/>
                <a:gd name="connsiteY70" fmla="*/ 1563647 h 1676970"/>
                <a:gd name="connsiteX71" fmla="*/ 558766 w 1578126"/>
                <a:gd name="connsiteY71" fmla="*/ 1560524 h 1676970"/>
                <a:gd name="connsiteX72" fmla="*/ 579836 w 1578126"/>
                <a:gd name="connsiteY72" fmla="*/ 1538324 h 1676970"/>
                <a:gd name="connsiteX73" fmla="*/ 621443 w 1578126"/>
                <a:gd name="connsiteY73" fmla="*/ 1577373 h 1676970"/>
                <a:gd name="connsiteX74" fmla="*/ 631911 w 1578126"/>
                <a:gd name="connsiteY74" fmla="*/ 1511406 h 1676970"/>
                <a:gd name="connsiteX75" fmla="*/ 640851 w 1578126"/>
                <a:gd name="connsiteY75" fmla="*/ 1459164 h 1676970"/>
                <a:gd name="connsiteX76" fmla="*/ 672123 w 1578126"/>
                <a:gd name="connsiteY76" fmla="*/ 1283230 h 1676970"/>
                <a:gd name="connsiteX77" fmla="*/ 677506 w 1578126"/>
                <a:gd name="connsiteY77" fmla="*/ 1173894 h 1676970"/>
                <a:gd name="connsiteX78" fmla="*/ 661754 w 1578126"/>
                <a:gd name="connsiteY78" fmla="*/ 1161632 h 1676970"/>
                <a:gd name="connsiteX79" fmla="*/ 650920 w 1578126"/>
                <a:gd name="connsiteY79" fmla="*/ 1160801 h 1676970"/>
                <a:gd name="connsiteX80" fmla="*/ 634703 w 1578126"/>
                <a:gd name="connsiteY80" fmla="*/ 1162595 h 1676970"/>
                <a:gd name="connsiteX81" fmla="*/ 617787 w 1578126"/>
                <a:gd name="connsiteY81" fmla="*/ 1161000 h 1676970"/>
                <a:gd name="connsiteX82" fmla="*/ 607253 w 1578126"/>
                <a:gd name="connsiteY82" fmla="*/ 1148538 h 1676970"/>
                <a:gd name="connsiteX83" fmla="*/ 582095 w 1578126"/>
                <a:gd name="connsiteY83" fmla="*/ 1149635 h 1676970"/>
                <a:gd name="connsiteX84" fmla="*/ 553715 w 1578126"/>
                <a:gd name="connsiteY84" fmla="*/ 1148372 h 1676970"/>
                <a:gd name="connsiteX85" fmla="*/ 539026 w 1578126"/>
                <a:gd name="connsiteY85" fmla="*/ 1149801 h 1676970"/>
                <a:gd name="connsiteX86" fmla="*/ 513802 w 1578126"/>
                <a:gd name="connsiteY86" fmla="*/ 1141493 h 1676970"/>
                <a:gd name="connsiteX87" fmla="*/ 497186 w 1578126"/>
                <a:gd name="connsiteY87" fmla="*/ 1128598 h 1676970"/>
                <a:gd name="connsiteX88" fmla="*/ 483926 w 1578126"/>
                <a:gd name="connsiteY88" fmla="*/ 1139997 h 1676970"/>
                <a:gd name="connsiteX89" fmla="*/ 469802 w 1578126"/>
                <a:gd name="connsiteY89" fmla="*/ 1141891 h 1676970"/>
                <a:gd name="connsiteX90" fmla="*/ 459932 w 1578126"/>
                <a:gd name="connsiteY90" fmla="*/ 1147009 h 1676970"/>
                <a:gd name="connsiteX91" fmla="*/ 451823 w 1578126"/>
                <a:gd name="connsiteY91" fmla="*/ 1150299 h 1676970"/>
                <a:gd name="connsiteX92" fmla="*/ 400711 w 1578126"/>
                <a:gd name="connsiteY92" fmla="*/ 1157910 h 1676970"/>
                <a:gd name="connsiteX93" fmla="*/ 393167 w 1578126"/>
                <a:gd name="connsiteY93" fmla="*/ 1157345 h 1676970"/>
                <a:gd name="connsiteX94" fmla="*/ 371034 w 1578126"/>
                <a:gd name="connsiteY94" fmla="*/ 1153822 h 1676970"/>
                <a:gd name="connsiteX95" fmla="*/ 361231 w 1578126"/>
                <a:gd name="connsiteY95" fmla="*/ 1154885 h 1676970"/>
                <a:gd name="connsiteX96" fmla="*/ 325439 w 1578126"/>
                <a:gd name="connsiteY96" fmla="*/ 1147807 h 1676970"/>
                <a:gd name="connsiteX97" fmla="*/ 316633 w 1578126"/>
                <a:gd name="connsiteY97" fmla="*/ 1143354 h 1676970"/>
                <a:gd name="connsiteX98" fmla="*/ 296128 w 1578126"/>
                <a:gd name="connsiteY98" fmla="*/ 1112081 h 1676970"/>
                <a:gd name="connsiteX99" fmla="*/ 282004 w 1578126"/>
                <a:gd name="connsiteY99" fmla="*/ 1088686 h 1676970"/>
                <a:gd name="connsiteX100" fmla="*/ 274826 w 1578126"/>
                <a:gd name="connsiteY100" fmla="*/ 1080411 h 1676970"/>
                <a:gd name="connsiteX101" fmla="*/ 261500 w 1578126"/>
                <a:gd name="connsiteY101" fmla="*/ 1074529 h 1676970"/>
                <a:gd name="connsiteX102" fmla="*/ 257179 w 1578126"/>
                <a:gd name="connsiteY102" fmla="*/ 1049172 h 1676970"/>
                <a:gd name="connsiteX103" fmla="*/ 248173 w 1578126"/>
                <a:gd name="connsiteY103" fmla="*/ 1035480 h 1676970"/>
                <a:gd name="connsiteX104" fmla="*/ 227901 w 1578126"/>
                <a:gd name="connsiteY104" fmla="*/ 1016936 h 1676970"/>
                <a:gd name="connsiteX105" fmla="*/ 217632 w 1578126"/>
                <a:gd name="connsiteY105" fmla="*/ 1025344 h 1676970"/>
                <a:gd name="connsiteX106" fmla="*/ 202611 w 1578126"/>
                <a:gd name="connsiteY106" fmla="*/ 1022519 h 1676970"/>
                <a:gd name="connsiteX107" fmla="*/ 183968 w 1578126"/>
                <a:gd name="connsiteY107" fmla="*/ 1018565 h 1676970"/>
                <a:gd name="connsiteX108" fmla="*/ 187856 w 1578126"/>
                <a:gd name="connsiteY108" fmla="*/ 1002380 h 1676970"/>
                <a:gd name="connsiteX109" fmla="*/ 188122 w 1578126"/>
                <a:gd name="connsiteY109" fmla="*/ 993707 h 1676970"/>
                <a:gd name="connsiteX110" fmla="*/ 184699 w 1578126"/>
                <a:gd name="connsiteY110" fmla="*/ 962069 h 1676970"/>
                <a:gd name="connsiteX111" fmla="*/ 166354 w 1578126"/>
                <a:gd name="connsiteY111" fmla="*/ 988489 h 1676970"/>
                <a:gd name="connsiteX112" fmla="*/ 151832 w 1578126"/>
                <a:gd name="connsiteY112" fmla="*/ 1002347 h 1676970"/>
                <a:gd name="connsiteX113" fmla="*/ 142759 w 1578126"/>
                <a:gd name="connsiteY113" fmla="*/ 990948 h 1676970"/>
                <a:gd name="connsiteX114" fmla="*/ 135448 w 1578126"/>
                <a:gd name="connsiteY114" fmla="*/ 983604 h 1676970"/>
                <a:gd name="connsiteX115" fmla="*/ 124514 w 1578126"/>
                <a:gd name="connsiteY115" fmla="*/ 977456 h 1676970"/>
                <a:gd name="connsiteX116" fmla="*/ 133487 w 1578126"/>
                <a:gd name="connsiteY116" fmla="*/ 964096 h 1676970"/>
                <a:gd name="connsiteX117" fmla="*/ 112384 w 1578126"/>
                <a:gd name="connsiteY117" fmla="*/ 949308 h 1676970"/>
                <a:gd name="connsiteX118" fmla="*/ 102813 w 1578126"/>
                <a:gd name="connsiteY118" fmla="*/ 949574 h 1676970"/>
                <a:gd name="connsiteX119" fmla="*/ 89254 w 1578126"/>
                <a:gd name="connsiteY119" fmla="*/ 950039 h 1676970"/>
                <a:gd name="connsiteX120" fmla="*/ 93641 w 1578126"/>
                <a:gd name="connsiteY120" fmla="*/ 935317 h 1676970"/>
                <a:gd name="connsiteX121" fmla="*/ 103844 w 1578126"/>
                <a:gd name="connsiteY121" fmla="*/ 925546 h 1676970"/>
                <a:gd name="connsiteX122" fmla="*/ 90617 w 1578126"/>
                <a:gd name="connsiteY122" fmla="*/ 931163 h 1676970"/>
                <a:gd name="connsiteX123" fmla="*/ 81112 w 1578126"/>
                <a:gd name="connsiteY123" fmla="*/ 931960 h 1676970"/>
                <a:gd name="connsiteX124" fmla="*/ 58946 w 1578126"/>
                <a:gd name="connsiteY124" fmla="*/ 928537 h 1676970"/>
                <a:gd name="connsiteX125" fmla="*/ 63765 w 1578126"/>
                <a:gd name="connsiteY125" fmla="*/ 912818 h 1676970"/>
                <a:gd name="connsiteX126" fmla="*/ 66091 w 1578126"/>
                <a:gd name="connsiteY126" fmla="*/ 904145 h 1676970"/>
                <a:gd name="connsiteX127" fmla="*/ 79218 w 1578126"/>
                <a:gd name="connsiteY127" fmla="*/ 882377 h 1676970"/>
                <a:gd name="connsiteX128" fmla="*/ 86131 w 1578126"/>
                <a:gd name="connsiteY128" fmla="*/ 881812 h 1676970"/>
                <a:gd name="connsiteX129" fmla="*/ 72638 w 1578126"/>
                <a:gd name="connsiteY129" fmla="*/ 866857 h 1676970"/>
                <a:gd name="connsiteX130" fmla="*/ 103910 w 1578126"/>
                <a:gd name="connsiteY130" fmla="*/ 857984 h 1676970"/>
                <a:gd name="connsiteX131" fmla="*/ 91082 w 1578126"/>
                <a:gd name="connsiteY131" fmla="*/ 826181 h 1676970"/>
                <a:gd name="connsiteX132" fmla="*/ 64995 w 1578126"/>
                <a:gd name="connsiteY132" fmla="*/ 779522 h 1676970"/>
                <a:gd name="connsiteX133" fmla="*/ 70578 w 1578126"/>
                <a:gd name="connsiteY133" fmla="*/ 765697 h 1676970"/>
                <a:gd name="connsiteX134" fmla="*/ 76028 w 1578126"/>
                <a:gd name="connsiteY134" fmla="*/ 753135 h 1676970"/>
                <a:gd name="connsiteX135" fmla="*/ 86529 w 1578126"/>
                <a:gd name="connsiteY135" fmla="*/ 735090 h 1676970"/>
                <a:gd name="connsiteX136" fmla="*/ 126940 w 1578126"/>
                <a:gd name="connsiteY136" fmla="*/ 726715 h 1676970"/>
                <a:gd name="connsiteX137" fmla="*/ 136312 w 1578126"/>
                <a:gd name="connsiteY137" fmla="*/ 720634 h 1676970"/>
                <a:gd name="connsiteX138" fmla="*/ 130264 w 1578126"/>
                <a:gd name="connsiteY138" fmla="*/ 711162 h 1676970"/>
                <a:gd name="connsiteX139" fmla="*/ 119928 w 1578126"/>
                <a:gd name="connsiteY139" fmla="*/ 704316 h 1676970"/>
                <a:gd name="connsiteX140" fmla="*/ 128070 w 1578126"/>
                <a:gd name="connsiteY140" fmla="*/ 695942 h 1676970"/>
                <a:gd name="connsiteX141" fmla="*/ 131294 w 1578126"/>
                <a:gd name="connsiteY141" fmla="*/ 676434 h 1676970"/>
                <a:gd name="connsiteX142" fmla="*/ 148907 w 1578126"/>
                <a:gd name="connsiteY142" fmla="*/ 650047 h 1676970"/>
                <a:gd name="connsiteX143" fmla="*/ 156052 w 1578126"/>
                <a:gd name="connsiteY143" fmla="*/ 646691 h 1676970"/>
                <a:gd name="connsiteX144" fmla="*/ 152397 w 1578126"/>
                <a:gd name="connsiteY144" fmla="*/ 631337 h 1676970"/>
                <a:gd name="connsiteX145" fmla="*/ 142892 w 1578126"/>
                <a:gd name="connsiteY145" fmla="*/ 634461 h 1676970"/>
                <a:gd name="connsiteX146" fmla="*/ 127971 w 1578126"/>
                <a:gd name="connsiteY146" fmla="*/ 634827 h 1676970"/>
                <a:gd name="connsiteX147" fmla="*/ 97463 w 1578126"/>
                <a:gd name="connsiteY147" fmla="*/ 628612 h 1676970"/>
                <a:gd name="connsiteX148" fmla="*/ 83140 w 1578126"/>
                <a:gd name="connsiteY148" fmla="*/ 629376 h 1676970"/>
                <a:gd name="connsiteX149" fmla="*/ 59910 w 1578126"/>
                <a:gd name="connsiteY149" fmla="*/ 625854 h 1676970"/>
                <a:gd name="connsiteX150" fmla="*/ 50206 w 1578126"/>
                <a:gd name="connsiteY150" fmla="*/ 611132 h 1676970"/>
                <a:gd name="connsiteX151" fmla="*/ 51402 w 1578126"/>
                <a:gd name="connsiteY151" fmla="*/ 601295 h 1676970"/>
                <a:gd name="connsiteX152" fmla="*/ 39505 w 1578126"/>
                <a:gd name="connsiteY152" fmla="*/ 600830 h 1676970"/>
                <a:gd name="connsiteX153" fmla="*/ 29004 w 1578126"/>
                <a:gd name="connsiteY153" fmla="*/ 605449 h 1676970"/>
                <a:gd name="connsiteX154" fmla="*/ 1952 w 1578126"/>
                <a:gd name="connsiteY154" fmla="*/ 611896 h 1676970"/>
                <a:gd name="connsiteX155" fmla="*/ 14713 w 1578126"/>
                <a:gd name="connsiteY155" fmla="*/ 575041 h 1676970"/>
                <a:gd name="connsiteX156" fmla="*/ 9762 w 1578126"/>
                <a:gd name="connsiteY156" fmla="*/ 549386 h 1676970"/>
                <a:gd name="connsiteX157" fmla="*/ 26212 w 1578126"/>
                <a:gd name="connsiteY157" fmla="*/ 511168 h 1676970"/>
                <a:gd name="connsiteX158" fmla="*/ 56022 w 1578126"/>
                <a:gd name="connsiteY158" fmla="*/ 505817 h 1676970"/>
                <a:gd name="connsiteX159" fmla="*/ 73436 w 1578126"/>
                <a:gd name="connsiteY159" fmla="*/ 503059 h 1676970"/>
                <a:gd name="connsiteX160" fmla="*/ 105904 w 1578126"/>
                <a:gd name="connsiteY160" fmla="*/ 500533 h 1676970"/>
                <a:gd name="connsiteX161" fmla="*/ 104143 w 1578126"/>
                <a:gd name="connsiteY161" fmla="*/ 525724 h 1676970"/>
                <a:gd name="connsiteX162" fmla="*/ 117868 w 1578126"/>
                <a:gd name="connsiteY162" fmla="*/ 555700 h 1676970"/>
                <a:gd name="connsiteX163" fmla="*/ 173599 w 1578126"/>
                <a:gd name="connsiteY163" fmla="*/ 559488 h 1676970"/>
                <a:gd name="connsiteX164" fmla="*/ 181110 w 1578126"/>
                <a:gd name="connsiteY164" fmla="*/ 547325 h 1676970"/>
                <a:gd name="connsiteX165" fmla="*/ 180910 w 1578126"/>
                <a:gd name="connsiteY165" fmla="*/ 530443 h 1676970"/>
                <a:gd name="connsiteX166" fmla="*/ 163530 w 1578126"/>
                <a:gd name="connsiteY166" fmla="*/ 535029 h 1676970"/>
                <a:gd name="connsiteX167" fmla="*/ 168548 w 1578126"/>
                <a:gd name="connsiteY167" fmla="*/ 511866 h 1676970"/>
                <a:gd name="connsiteX168" fmla="*/ 148375 w 1578126"/>
                <a:gd name="connsiteY168" fmla="*/ 516552 h 1676970"/>
                <a:gd name="connsiteX169" fmla="*/ 162233 w 1578126"/>
                <a:gd name="connsiteY169" fmla="*/ 496944 h 1676970"/>
                <a:gd name="connsiteX170" fmla="*/ 153327 w 1578126"/>
                <a:gd name="connsiteY170" fmla="*/ 489633 h 1676970"/>
                <a:gd name="connsiteX171" fmla="*/ 151732 w 1578126"/>
                <a:gd name="connsiteY171" fmla="*/ 479564 h 1676970"/>
                <a:gd name="connsiteX172" fmla="*/ 190282 w 1578126"/>
                <a:gd name="connsiteY172" fmla="*/ 463279 h 1676970"/>
                <a:gd name="connsiteX173" fmla="*/ 192043 w 1578126"/>
                <a:gd name="connsiteY173" fmla="*/ 462847 h 1676970"/>
                <a:gd name="connsiteX174" fmla="*/ 189517 w 1578126"/>
                <a:gd name="connsiteY174" fmla="*/ 449255 h 1676970"/>
                <a:gd name="connsiteX175" fmla="*/ 204539 w 1578126"/>
                <a:gd name="connsiteY175" fmla="*/ 453409 h 1676970"/>
                <a:gd name="connsiteX176" fmla="*/ 220557 w 1578126"/>
                <a:gd name="connsiteY176" fmla="*/ 462981 h 1676970"/>
                <a:gd name="connsiteX177" fmla="*/ 209457 w 1578126"/>
                <a:gd name="connsiteY177" fmla="*/ 448956 h 1676970"/>
                <a:gd name="connsiteX178" fmla="*/ 198922 w 1578126"/>
                <a:gd name="connsiteY178" fmla="*/ 436394 h 1676970"/>
                <a:gd name="connsiteX179" fmla="*/ 210388 w 1578126"/>
                <a:gd name="connsiteY179" fmla="*/ 436793 h 1676970"/>
                <a:gd name="connsiteX180" fmla="*/ 283400 w 1578126"/>
                <a:gd name="connsiteY180" fmla="*/ 425594 h 1676970"/>
                <a:gd name="connsiteX181" fmla="*/ 306829 w 1578126"/>
                <a:gd name="connsiteY181" fmla="*/ 423334 h 1676970"/>
                <a:gd name="connsiteX182" fmla="*/ 316234 w 1578126"/>
                <a:gd name="connsiteY182" fmla="*/ 424730 h 1676970"/>
                <a:gd name="connsiteX183" fmla="*/ 352092 w 1578126"/>
                <a:gd name="connsiteY183" fmla="*/ 374050 h 1676970"/>
                <a:gd name="connsiteX184" fmla="*/ 358473 w 1578126"/>
                <a:gd name="connsiteY184" fmla="*/ 370095 h 1676970"/>
                <a:gd name="connsiteX185" fmla="*/ 376285 w 1578126"/>
                <a:gd name="connsiteY185" fmla="*/ 353977 h 1676970"/>
                <a:gd name="connsiteX186" fmla="*/ 381403 w 1578126"/>
                <a:gd name="connsiteY186" fmla="*/ 346533 h 1676970"/>
                <a:gd name="connsiteX187" fmla="*/ 393068 w 1578126"/>
                <a:gd name="connsiteY187" fmla="*/ 330083 h 1676970"/>
                <a:gd name="connsiteX188" fmla="*/ 376850 w 1578126"/>
                <a:gd name="connsiteY188" fmla="*/ 297847 h 1676970"/>
                <a:gd name="connsiteX189" fmla="*/ 362328 w 1578126"/>
                <a:gd name="connsiteY189" fmla="*/ 306056 h 1676970"/>
                <a:gd name="connsiteX190" fmla="*/ 362228 w 1578126"/>
                <a:gd name="connsiteY190" fmla="*/ 295587 h 1676970"/>
                <a:gd name="connsiteX191" fmla="*/ 355914 w 1578126"/>
                <a:gd name="connsiteY191" fmla="*/ 279702 h 1676970"/>
                <a:gd name="connsiteX192" fmla="*/ 349566 w 1578126"/>
                <a:gd name="connsiteY192" fmla="*/ 273620 h 1676970"/>
                <a:gd name="connsiteX193" fmla="*/ 357176 w 1578126"/>
                <a:gd name="connsiteY193" fmla="*/ 268137 h 1676970"/>
                <a:gd name="connsiteX194" fmla="*/ 361164 w 1578126"/>
                <a:gd name="connsiteY194" fmla="*/ 258632 h 1676970"/>
                <a:gd name="connsiteX195" fmla="*/ 362328 w 1578126"/>
                <a:gd name="connsiteY195" fmla="*/ 254678 h 1676970"/>
                <a:gd name="connsiteX196" fmla="*/ 379974 w 1578126"/>
                <a:gd name="connsiteY196" fmla="*/ 229388 h 1676970"/>
                <a:gd name="connsiteX197" fmla="*/ 387850 w 1578126"/>
                <a:gd name="connsiteY197" fmla="*/ 224935 h 1676970"/>
                <a:gd name="connsiteX198" fmla="*/ 415899 w 1578126"/>
                <a:gd name="connsiteY198" fmla="*/ 212506 h 1676970"/>
                <a:gd name="connsiteX199" fmla="*/ 400146 w 1578126"/>
                <a:gd name="connsiteY199" fmla="*/ 206490 h 1676970"/>
                <a:gd name="connsiteX200" fmla="*/ 410050 w 1578126"/>
                <a:gd name="connsiteY200" fmla="*/ 194892 h 1676970"/>
                <a:gd name="connsiteX201" fmla="*/ 412442 w 1578126"/>
                <a:gd name="connsiteY201" fmla="*/ 191303 h 1676970"/>
                <a:gd name="connsiteX202" fmla="*/ 427065 w 1578126"/>
                <a:gd name="connsiteY202" fmla="*/ 180968 h 1676970"/>
                <a:gd name="connsiteX203" fmla="*/ 423609 w 1578126"/>
                <a:gd name="connsiteY203" fmla="*/ 168107 h 1676970"/>
                <a:gd name="connsiteX204" fmla="*/ 453884 w 1578126"/>
                <a:gd name="connsiteY204" fmla="*/ 157007 h 1676970"/>
                <a:gd name="connsiteX205" fmla="*/ 465116 w 1578126"/>
                <a:gd name="connsiteY205" fmla="*/ 153318 h 1676970"/>
                <a:gd name="connsiteX206" fmla="*/ 491470 w 1578126"/>
                <a:gd name="connsiteY206" fmla="*/ 160098 h 1676970"/>
                <a:gd name="connsiteX207" fmla="*/ 531017 w 1578126"/>
                <a:gd name="connsiteY207" fmla="*/ 157472 h 1676970"/>
                <a:gd name="connsiteX208" fmla="*/ 532180 w 1578126"/>
                <a:gd name="connsiteY208" fmla="*/ 142983 h 1676970"/>
                <a:gd name="connsiteX209" fmla="*/ 559132 w 1578126"/>
                <a:gd name="connsiteY209" fmla="*/ 135871 h 1676970"/>
                <a:gd name="connsiteX210" fmla="*/ 563186 w 1578126"/>
                <a:gd name="connsiteY210" fmla="*/ 126366 h 1676970"/>
                <a:gd name="connsiteX211" fmla="*/ 570730 w 1578126"/>
                <a:gd name="connsiteY211" fmla="*/ 113804 h 1676970"/>
                <a:gd name="connsiteX212" fmla="*/ 573887 w 1578126"/>
                <a:gd name="connsiteY212" fmla="*/ 100146 h 1676970"/>
                <a:gd name="connsiteX213" fmla="*/ 575183 w 1578126"/>
                <a:gd name="connsiteY213" fmla="*/ 88115 h 1676970"/>
                <a:gd name="connsiteX214" fmla="*/ 581364 w 1578126"/>
                <a:gd name="connsiteY214" fmla="*/ 69804 h 1676970"/>
                <a:gd name="connsiteX215" fmla="*/ 583225 w 1578126"/>
                <a:gd name="connsiteY215" fmla="*/ 65983 h 1676970"/>
                <a:gd name="connsiteX216" fmla="*/ 626162 w 1578126"/>
                <a:gd name="connsiteY216" fmla="*/ 60466 h 1676970"/>
                <a:gd name="connsiteX217" fmla="*/ 639089 w 1578126"/>
                <a:gd name="connsiteY217" fmla="*/ 55481 h 1676970"/>
                <a:gd name="connsiteX218" fmla="*/ 657201 w 1578126"/>
                <a:gd name="connsiteY218" fmla="*/ 46841 h 1676970"/>
                <a:gd name="connsiteX219" fmla="*/ 664679 w 1578126"/>
                <a:gd name="connsiteY219" fmla="*/ 49100 h 1676970"/>
                <a:gd name="connsiteX220" fmla="*/ 702398 w 1578126"/>
                <a:gd name="connsiteY220" fmla="*/ 60698 h 1676970"/>
                <a:gd name="connsiteX221" fmla="*/ 712866 w 1578126"/>
                <a:gd name="connsiteY221" fmla="*/ 68641 h 1676970"/>
                <a:gd name="connsiteX222" fmla="*/ 740017 w 1578126"/>
                <a:gd name="connsiteY222" fmla="*/ 49001 h 1676970"/>
                <a:gd name="connsiteX223" fmla="*/ 715259 w 1578126"/>
                <a:gd name="connsiteY223" fmla="*/ 31520 h 1676970"/>
                <a:gd name="connsiteX224" fmla="*/ 706319 w 1578126"/>
                <a:gd name="connsiteY224" fmla="*/ 9454 h 1676970"/>
                <a:gd name="connsiteX225" fmla="*/ 724398 w 1578126"/>
                <a:gd name="connsiteY225" fmla="*/ 2043 h 1676970"/>
                <a:gd name="connsiteX226" fmla="*/ 763978 w 1578126"/>
                <a:gd name="connsiteY226" fmla="*/ 18194 h 1676970"/>
                <a:gd name="connsiteX227" fmla="*/ 779199 w 1578126"/>
                <a:gd name="connsiteY227" fmla="*/ 17496 h 1676970"/>
                <a:gd name="connsiteX228" fmla="*/ 818646 w 1578126"/>
                <a:gd name="connsiteY228" fmla="*/ 23644 h 1676970"/>
                <a:gd name="connsiteX229" fmla="*/ 824561 w 1578126"/>
                <a:gd name="connsiteY229" fmla="*/ 31188 h 1676970"/>
                <a:gd name="connsiteX230" fmla="*/ 829712 w 1578126"/>
                <a:gd name="connsiteY230" fmla="*/ 52457 h 1676970"/>
                <a:gd name="connsiteX231" fmla="*/ 842706 w 1578126"/>
                <a:gd name="connsiteY231" fmla="*/ 76252 h 1676970"/>
                <a:gd name="connsiteX232" fmla="*/ 875573 w 1578126"/>
                <a:gd name="connsiteY232" fmla="*/ 90841 h 1676970"/>
                <a:gd name="connsiteX233" fmla="*/ 886474 w 1578126"/>
                <a:gd name="connsiteY233" fmla="*/ 92436 h 1676970"/>
                <a:gd name="connsiteX234" fmla="*/ 899135 w 1578126"/>
                <a:gd name="connsiteY234" fmla="*/ 101475 h 1676970"/>
                <a:gd name="connsiteX235" fmla="*/ 906114 w 1578126"/>
                <a:gd name="connsiteY235" fmla="*/ 108155 h 1676970"/>
                <a:gd name="connsiteX236" fmla="*/ 916317 w 1578126"/>
                <a:gd name="connsiteY236" fmla="*/ 115366 h 1676970"/>
                <a:gd name="connsiteX237" fmla="*/ 921302 w 1578126"/>
                <a:gd name="connsiteY237" fmla="*/ 118823 h 1676970"/>
                <a:gd name="connsiteX238" fmla="*/ 935426 w 1578126"/>
                <a:gd name="connsiteY238" fmla="*/ 139261 h 1676970"/>
                <a:gd name="connsiteX239" fmla="*/ 930042 w 1578126"/>
                <a:gd name="connsiteY239" fmla="*/ 155212 h 1676970"/>
                <a:gd name="connsiteX240" fmla="*/ 950048 w 1578126"/>
                <a:gd name="connsiteY240" fmla="*/ 178974 h 1676970"/>
                <a:gd name="connsiteX241" fmla="*/ 970120 w 1578126"/>
                <a:gd name="connsiteY241" fmla="*/ 190539 h 1676970"/>
                <a:gd name="connsiteX242" fmla="*/ 974341 w 1578126"/>
                <a:gd name="connsiteY242" fmla="*/ 192765 h 1676970"/>
                <a:gd name="connsiteX243" fmla="*/ 988033 w 1578126"/>
                <a:gd name="connsiteY243" fmla="*/ 216228 h 1676970"/>
                <a:gd name="connsiteX244" fmla="*/ 1008969 w 1578126"/>
                <a:gd name="connsiteY244" fmla="*/ 233276 h 1676970"/>
                <a:gd name="connsiteX245" fmla="*/ 1029408 w 1578126"/>
                <a:gd name="connsiteY245" fmla="*/ 223406 h 1676970"/>
                <a:gd name="connsiteX246" fmla="*/ 1068090 w 1578126"/>
                <a:gd name="connsiteY246" fmla="*/ 216626 h 1676970"/>
                <a:gd name="connsiteX247" fmla="*/ 1104580 w 1578126"/>
                <a:gd name="connsiteY247" fmla="*/ 213370 h 1676970"/>
                <a:gd name="connsiteX248" fmla="*/ 1122160 w 1578126"/>
                <a:gd name="connsiteY248" fmla="*/ 193496 h 1676970"/>
                <a:gd name="connsiteX249" fmla="*/ 1144459 w 1578126"/>
                <a:gd name="connsiteY249" fmla="*/ 171197 h 1676970"/>
                <a:gd name="connsiteX250" fmla="*/ 1189124 w 1578126"/>
                <a:gd name="connsiteY250" fmla="*/ 173789 h 1676970"/>
                <a:gd name="connsiteX251" fmla="*/ 1209329 w 1578126"/>
                <a:gd name="connsiteY251" fmla="*/ 203500 h 1676970"/>
                <a:gd name="connsiteX252" fmla="*/ 1228305 w 1578126"/>
                <a:gd name="connsiteY252" fmla="*/ 223439 h 1676970"/>
                <a:gd name="connsiteX253" fmla="*/ 1232493 w 1578126"/>
                <a:gd name="connsiteY253" fmla="*/ 228723 h 1676970"/>
                <a:gd name="connsiteX254" fmla="*/ 1236879 w 1578126"/>
                <a:gd name="connsiteY254" fmla="*/ 234771 h 1676970"/>
                <a:gd name="connsiteX255" fmla="*/ 1245919 w 1578126"/>
                <a:gd name="connsiteY255" fmla="*/ 240122 h 1676970"/>
                <a:gd name="connsiteX256" fmla="*/ 1239538 w 1578126"/>
                <a:gd name="connsiteY256" fmla="*/ 249095 h 1676970"/>
                <a:gd name="connsiteX257" fmla="*/ 1231994 w 1578126"/>
                <a:gd name="connsiteY257" fmla="*/ 268071 h 1676970"/>
                <a:gd name="connsiteX258" fmla="*/ 1228704 w 1578126"/>
                <a:gd name="connsiteY258" fmla="*/ 279901 h 1676970"/>
                <a:gd name="connsiteX259" fmla="*/ 1218967 w 1578126"/>
                <a:gd name="connsiteY259" fmla="*/ 275615 h 1676970"/>
                <a:gd name="connsiteX260" fmla="*/ 1204112 w 1578126"/>
                <a:gd name="connsiteY260" fmla="*/ 271926 h 1676970"/>
                <a:gd name="connsiteX261" fmla="*/ 1205109 w 1578126"/>
                <a:gd name="connsiteY261" fmla="*/ 292031 h 1676970"/>
                <a:gd name="connsiteX262" fmla="*/ 1235417 w 1578126"/>
                <a:gd name="connsiteY262" fmla="*/ 304427 h 1676970"/>
                <a:gd name="connsiteX263" fmla="*/ 1264163 w 1578126"/>
                <a:gd name="connsiteY263" fmla="*/ 312769 h 1676970"/>
                <a:gd name="connsiteX264" fmla="*/ 1265559 w 1578126"/>
                <a:gd name="connsiteY264" fmla="*/ 319482 h 1676970"/>
                <a:gd name="connsiteX265" fmla="*/ 1263731 w 1578126"/>
                <a:gd name="connsiteY265" fmla="*/ 328056 h 1676970"/>
                <a:gd name="connsiteX266" fmla="*/ 1253828 w 1578126"/>
                <a:gd name="connsiteY266" fmla="*/ 345104 h 1676970"/>
                <a:gd name="connsiteX267" fmla="*/ 1265892 w 1578126"/>
                <a:gd name="connsiteY267" fmla="*/ 349291 h 1676970"/>
                <a:gd name="connsiteX268" fmla="*/ 1254194 w 1578126"/>
                <a:gd name="connsiteY268" fmla="*/ 358131 h 1676970"/>
                <a:gd name="connsiteX269" fmla="*/ 1268351 w 1578126"/>
                <a:gd name="connsiteY269" fmla="*/ 382391 h 1676970"/>
                <a:gd name="connsiteX270" fmla="*/ 1227009 w 1578126"/>
                <a:gd name="connsiteY270" fmla="*/ 386745 h 1676970"/>
                <a:gd name="connsiteX271" fmla="*/ 1237245 w 1578126"/>
                <a:gd name="connsiteY271" fmla="*/ 397147 h 1676970"/>
                <a:gd name="connsiteX272" fmla="*/ 1251402 w 1578126"/>
                <a:gd name="connsiteY272" fmla="*/ 406917 h 1676970"/>
                <a:gd name="connsiteX273" fmla="*/ 1260308 w 1578126"/>
                <a:gd name="connsiteY273" fmla="*/ 435497 h 1676970"/>
                <a:gd name="connsiteX274" fmla="*/ 1260475 w 1578126"/>
                <a:gd name="connsiteY274" fmla="*/ 449488 h 1676970"/>
                <a:gd name="connsiteX275" fmla="*/ 1286529 w 1578126"/>
                <a:gd name="connsiteY275" fmla="*/ 441878 h 1676970"/>
                <a:gd name="connsiteX276" fmla="*/ 1315408 w 1578126"/>
                <a:gd name="connsiteY276" fmla="*/ 442875 h 1676970"/>
                <a:gd name="connsiteX277" fmla="*/ 1319130 w 1578126"/>
                <a:gd name="connsiteY277" fmla="*/ 454573 h 1676970"/>
                <a:gd name="connsiteX278" fmla="*/ 1322221 w 1578126"/>
                <a:gd name="connsiteY278" fmla="*/ 463047 h 1676970"/>
                <a:gd name="connsiteX279" fmla="*/ 1314710 w 1578126"/>
                <a:gd name="connsiteY279" fmla="*/ 478965 h 1676970"/>
                <a:gd name="connsiteX280" fmla="*/ 1281345 w 1578126"/>
                <a:gd name="connsiteY280" fmla="*/ 507612 h 1676970"/>
                <a:gd name="connsiteX281" fmla="*/ 1272372 w 1578126"/>
                <a:gd name="connsiteY281" fmla="*/ 522035 h 1676970"/>
                <a:gd name="connsiteX282" fmla="*/ 1260342 w 1578126"/>
                <a:gd name="connsiteY282" fmla="*/ 511999 h 1676970"/>
                <a:gd name="connsiteX283" fmla="*/ 1252565 w 1578126"/>
                <a:gd name="connsiteY283" fmla="*/ 505452 h 1676970"/>
                <a:gd name="connsiteX284" fmla="*/ 1224982 w 1578126"/>
                <a:gd name="connsiteY284" fmla="*/ 527186 h 1676970"/>
                <a:gd name="connsiteX285" fmla="*/ 1192746 w 1578126"/>
                <a:gd name="connsiteY285" fmla="*/ 553905 h 1676970"/>
                <a:gd name="connsiteX286" fmla="*/ 1184771 w 1578126"/>
                <a:gd name="connsiteY286" fmla="*/ 574908 h 1676970"/>
                <a:gd name="connsiteX287" fmla="*/ 1184837 w 1578126"/>
                <a:gd name="connsiteY287" fmla="*/ 590461 h 1676970"/>
                <a:gd name="connsiteX288" fmla="*/ 1199725 w 1578126"/>
                <a:gd name="connsiteY288" fmla="*/ 589464 h 1676970"/>
                <a:gd name="connsiteX289" fmla="*/ 1236514 w 1578126"/>
                <a:gd name="connsiteY289" fmla="*/ 589996 h 1676970"/>
                <a:gd name="connsiteX290" fmla="*/ 1241465 w 1578126"/>
                <a:gd name="connsiteY290" fmla="*/ 593917 h 1676970"/>
                <a:gd name="connsiteX291" fmla="*/ 1260873 w 1578126"/>
                <a:gd name="connsiteY291" fmla="*/ 600730 h 1676970"/>
                <a:gd name="connsiteX292" fmla="*/ 1273070 w 1578126"/>
                <a:gd name="connsiteY292" fmla="*/ 603987 h 1676970"/>
                <a:gd name="connsiteX293" fmla="*/ 1296000 w 1578126"/>
                <a:gd name="connsiteY293" fmla="*/ 612760 h 1676970"/>
                <a:gd name="connsiteX294" fmla="*/ 1304907 w 1578126"/>
                <a:gd name="connsiteY294" fmla="*/ 611165 h 1676970"/>
                <a:gd name="connsiteX295" fmla="*/ 1296333 w 1578126"/>
                <a:gd name="connsiteY295" fmla="*/ 625023 h 1676970"/>
                <a:gd name="connsiteX296" fmla="*/ 1309360 w 1578126"/>
                <a:gd name="connsiteY296" fmla="*/ 622331 h 1676970"/>
                <a:gd name="connsiteX297" fmla="*/ 1319429 w 1578126"/>
                <a:gd name="connsiteY297" fmla="*/ 625920 h 1676970"/>
                <a:gd name="connsiteX298" fmla="*/ 1316306 w 1578126"/>
                <a:gd name="connsiteY298" fmla="*/ 634760 h 1676970"/>
                <a:gd name="connsiteX299" fmla="*/ 1313348 w 1578126"/>
                <a:gd name="connsiteY299" fmla="*/ 650712 h 1676970"/>
                <a:gd name="connsiteX300" fmla="*/ 1330031 w 1578126"/>
                <a:gd name="connsiteY300" fmla="*/ 649250 h 1676970"/>
                <a:gd name="connsiteX301" fmla="*/ 1349771 w 1578126"/>
                <a:gd name="connsiteY301" fmla="*/ 652806 h 1676970"/>
                <a:gd name="connsiteX302" fmla="*/ 1369710 w 1578126"/>
                <a:gd name="connsiteY302" fmla="*/ 626851 h 1676970"/>
                <a:gd name="connsiteX303" fmla="*/ 1382605 w 1578126"/>
                <a:gd name="connsiteY303" fmla="*/ 635824 h 1676970"/>
                <a:gd name="connsiteX304" fmla="*/ 1375294 w 1578126"/>
                <a:gd name="connsiteY304" fmla="*/ 663307 h 1676970"/>
                <a:gd name="connsiteX305" fmla="*/ 1392541 w 1578126"/>
                <a:gd name="connsiteY305" fmla="*/ 650114 h 1676970"/>
                <a:gd name="connsiteX306" fmla="*/ 1409922 w 1578126"/>
                <a:gd name="connsiteY306" fmla="*/ 637685 h 1676970"/>
                <a:gd name="connsiteX307" fmla="*/ 1419692 w 1578126"/>
                <a:gd name="connsiteY307" fmla="*/ 660383 h 1676970"/>
                <a:gd name="connsiteX308" fmla="*/ 1472034 w 1578126"/>
                <a:gd name="connsiteY308" fmla="*/ 669655 h 1676970"/>
                <a:gd name="connsiteX309" fmla="*/ 1463294 w 1578126"/>
                <a:gd name="connsiteY309" fmla="*/ 684410 h 1676970"/>
                <a:gd name="connsiteX310" fmla="*/ 1470372 w 1578126"/>
                <a:gd name="connsiteY310" fmla="*/ 690192 h 1676970"/>
                <a:gd name="connsiteX311" fmla="*/ 1478448 w 1578126"/>
                <a:gd name="connsiteY311" fmla="*/ 699398 h 1676970"/>
                <a:gd name="connsiteX312" fmla="*/ 1466983 w 1578126"/>
                <a:gd name="connsiteY312" fmla="*/ 701325 h 1676970"/>
                <a:gd name="connsiteX313" fmla="*/ 1451995 w 1578126"/>
                <a:gd name="connsiteY313" fmla="*/ 709800 h 1676970"/>
                <a:gd name="connsiteX314" fmla="*/ 1468511 w 1578126"/>
                <a:gd name="connsiteY314" fmla="*/ 711096 h 1676970"/>
                <a:gd name="connsiteX315" fmla="*/ 1476221 w 1578126"/>
                <a:gd name="connsiteY315" fmla="*/ 717942 h 1676970"/>
                <a:gd name="connsiteX316" fmla="*/ 1493436 w 1578126"/>
                <a:gd name="connsiteY316" fmla="*/ 726283 h 1676970"/>
                <a:gd name="connsiteX317" fmla="*/ 1527400 w 1578126"/>
                <a:gd name="connsiteY317" fmla="*/ 732066 h 1676970"/>
                <a:gd name="connsiteX318" fmla="*/ 1540693 w 1578126"/>
                <a:gd name="connsiteY318" fmla="*/ 736286 h 1676970"/>
                <a:gd name="connsiteX319" fmla="*/ 1575753 w 1578126"/>
                <a:gd name="connsiteY319" fmla="*/ 774903 h 1676970"/>
                <a:gd name="connsiteX320" fmla="*/ 1569505 w 1578126"/>
                <a:gd name="connsiteY320" fmla="*/ 803782 h 1676970"/>
                <a:gd name="connsiteX321" fmla="*/ 1572696 w 1578126"/>
                <a:gd name="connsiteY321" fmla="*/ 815579 h 1676970"/>
                <a:gd name="connsiteX322" fmla="*/ 1573593 w 1578126"/>
                <a:gd name="connsiteY322" fmla="*/ 829637 h 1676970"/>
                <a:gd name="connsiteX323" fmla="*/ 1570702 w 1578126"/>
                <a:gd name="connsiteY323" fmla="*/ 849909 h 1676970"/>
                <a:gd name="connsiteX324" fmla="*/ 1552424 w 1578126"/>
                <a:gd name="connsiteY324" fmla="*/ 852268 h 1676970"/>
                <a:gd name="connsiteX325" fmla="*/ 1546874 w 1578126"/>
                <a:gd name="connsiteY325" fmla="*/ 894407 h 1676970"/>
                <a:gd name="connsiteX326" fmla="*/ 1536439 w 1578126"/>
                <a:gd name="connsiteY326" fmla="*/ 891350 h 1676970"/>
                <a:gd name="connsiteX327" fmla="*/ 1524143 w 1578126"/>
                <a:gd name="connsiteY327" fmla="*/ 890353 h 1676970"/>
                <a:gd name="connsiteX328" fmla="*/ 1523445 w 1578126"/>
                <a:gd name="connsiteY328" fmla="*/ 901320 h 1676970"/>
                <a:gd name="connsiteX329" fmla="*/ 1534545 w 1578126"/>
                <a:gd name="connsiteY329" fmla="*/ 909395 h 1676970"/>
                <a:gd name="connsiteX330" fmla="*/ 1552191 w 1578126"/>
                <a:gd name="connsiteY330" fmla="*/ 909761 h 1676970"/>
                <a:gd name="connsiteX331" fmla="*/ 1539397 w 1578126"/>
                <a:gd name="connsiteY331" fmla="*/ 922356 h 1676970"/>
                <a:gd name="connsiteX332" fmla="*/ 1553421 w 1578126"/>
                <a:gd name="connsiteY332" fmla="*/ 921459 h 1676970"/>
                <a:gd name="connsiteX333" fmla="*/ 1565817 w 1578126"/>
                <a:gd name="connsiteY333" fmla="*/ 931063 h 1676970"/>
                <a:gd name="connsiteX334" fmla="*/ 1573427 w 1578126"/>
                <a:gd name="connsiteY334" fmla="*/ 943691 h 1676970"/>
                <a:gd name="connsiteX335" fmla="*/ 1574856 w 1578126"/>
                <a:gd name="connsiteY335" fmla="*/ 956087 h 1676970"/>
                <a:gd name="connsiteX336" fmla="*/ 1562593 w 1578126"/>
                <a:gd name="connsiteY336" fmla="*/ 959012 h 1676970"/>
                <a:gd name="connsiteX337" fmla="*/ 1546542 w 1578126"/>
                <a:gd name="connsiteY337" fmla="*/ 954891 h 1676970"/>
                <a:gd name="connsiteX338" fmla="*/ 1540693 w 1578126"/>
                <a:gd name="connsiteY338" fmla="*/ 952199 h 1676970"/>
                <a:gd name="connsiteX339" fmla="*/ 1493768 w 1578126"/>
                <a:gd name="connsiteY339" fmla="*/ 948676 h 1676970"/>
                <a:gd name="connsiteX340" fmla="*/ 1485659 w 1578126"/>
                <a:gd name="connsiteY340" fmla="*/ 953196 h 1676970"/>
                <a:gd name="connsiteX341" fmla="*/ 1496394 w 1578126"/>
                <a:gd name="connsiteY341" fmla="*/ 965259 h 1676970"/>
                <a:gd name="connsiteX342" fmla="*/ 1507659 w 1578126"/>
                <a:gd name="connsiteY342" fmla="*/ 965758 h 1676970"/>
                <a:gd name="connsiteX343" fmla="*/ 1512079 w 1578126"/>
                <a:gd name="connsiteY343" fmla="*/ 1012417 h 1676970"/>
                <a:gd name="connsiteX344" fmla="*/ 1496726 w 1578126"/>
                <a:gd name="connsiteY344" fmla="*/ 1009060 h 1676970"/>
                <a:gd name="connsiteX345" fmla="*/ 1462662 w 1578126"/>
                <a:gd name="connsiteY345" fmla="*/ 1016205 h 1676970"/>
                <a:gd name="connsiteX346" fmla="*/ 1459705 w 1578126"/>
                <a:gd name="connsiteY346" fmla="*/ 1019661 h 1676970"/>
                <a:gd name="connsiteX347" fmla="*/ 1469342 w 1578126"/>
                <a:gd name="connsiteY347" fmla="*/ 1055088 h 1676970"/>
                <a:gd name="connsiteX348" fmla="*/ 1469907 w 1578126"/>
                <a:gd name="connsiteY348" fmla="*/ 1062764 h 1676970"/>
                <a:gd name="connsiteX349" fmla="*/ 1468644 w 1578126"/>
                <a:gd name="connsiteY349" fmla="*/ 1069976 h 1676970"/>
                <a:gd name="connsiteX350" fmla="*/ 1472998 w 1578126"/>
                <a:gd name="connsiteY350" fmla="*/ 1079414 h 1676970"/>
                <a:gd name="connsiteX351" fmla="*/ 1464424 w 1578126"/>
                <a:gd name="connsiteY351" fmla="*/ 1083269 h 1676970"/>
                <a:gd name="connsiteX352" fmla="*/ 1451729 w 1578126"/>
                <a:gd name="connsiteY352" fmla="*/ 1094767 h 1676970"/>
                <a:gd name="connsiteX353" fmla="*/ 1447043 w 1578126"/>
                <a:gd name="connsiteY353" fmla="*/ 1100284 h 1676970"/>
                <a:gd name="connsiteX354" fmla="*/ 1442989 w 1578126"/>
                <a:gd name="connsiteY354" fmla="*/ 1093870 h 1676970"/>
                <a:gd name="connsiteX355" fmla="*/ 1437206 w 1578126"/>
                <a:gd name="connsiteY355" fmla="*/ 1075492 h 1676970"/>
                <a:gd name="connsiteX356" fmla="*/ 1416469 w 1578126"/>
                <a:gd name="connsiteY356" fmla="*/ 1081142 h 1676970"/>
                <a:gd name="connsiteX357" fmla="*/ 1400417 w 1578126"/>
                <a:gd name="connsiteY357" fmla="*/ 1096927 h 1676970"/>
                <a:gd name="connsiteX358" fmla="*/ 1372436 w 1578126"/>
                <a:gd name="connsiteY358" fmla="*/ 1073366 h 1676970"/>
                <a:gd name="connsiteX359" fmla="*/ 1370807 w 1578126"/>
                <a:gd name="connsiteY359" fmla="*/ 1049770 h 1676970"/>
                <a:gd name="connsiteX360" fmla="*/ 1347478 w 1578126"/>
                <a:gd name="connsiteY360" fmla="*/ 1046846 h 1676970"/>
                <a:gd name="connsiteX361" fmla="*/ 1345052 w 1578126"/>
                <a:gd name="connsiteY361" fmla="*/ 1044785 h 1676970"/>
                <a:gd name="connsiteX362" fmla="*/ 1282608 w 1578126"/>
                <a:gd name="connsiteY362" fmla="*/ 1041562 h 1676970"/>
                <a:gd name="connsiteX363" fmla="*/ 1281577 w 1578126"/>
                <a:gd name="connsiteY363" fmla="*/ 1051698 h 1676970"/>
                <a:gd name="connsiteX364" fmla="*/ 1278620 w 1578126"/>
                <a:gd name="connsiteY364" fmla="*/ 1075725 h 1676970"/>
                <a:gd name="connsiteX365" fmla="*/ 1279982 w 1578126"/>
                <a:gd name="connsiteY365" fmla="*/ 1085828 h 1676970"/>
                <a:gd name="connsiteX366" fmla="*/ 1292311 w 1578126"/>
                <a:gd name="connsiteY366" fmla="*/ 1101248 h 1676970"/>
                <a:gd name="connsiteX367" fmla="*/ 1276858 w 1578126"/>
                <a:gd name="connsiteY367" fmla="*/ 1093704 h 1676970"/>
                <a:gd name="connsiteX368" fmla="*/ 1265293 w 1578126"/>
                <a:gd name="connsiteY368" fmla="*/ 1088918 h 1676970"/>
                <a:gd name="connsiteX369" fmla="*/ 1262302 w 1578126"/>
                <a:gd name="connsiteY369" fmla="*/ 1100683 h 1676970"/>
                <a:gd name="connsiteX370" fmla="*/ 1249873 w 1578126"/>
                <a:gd name="connsiteY370" fmla="*/ 1114042 h 1676970"/>
                <a:gd name="connsiteX371" fmla="*/ 1242828 w 1578126"/>
                <a:gd name="connsiteY371" fmla="*/ 1127834 h 1676970"/>
                <a:gd name="connsiteX372" fmla="*/ 1244689 w 1578126"/>
                <a:gd name="connsiteY372" fmla="*/ 1136840 h 1676970"/>
                <a:gd name="connsiteX373" fmla="*/ 1233988 w 1578126"/>
                <a:gd name="connsiteY373" fmla="*/ 1136408 h 1676970"/>
                <a:gd name="connsiteX374" fmla="*/ 1188858 w 1578126"/>
                <a:gd name="connsiteY374" fmla="*/ 1126305 h 1676970"/>
                <a:gd name="connsiteX375" fmla="*/ 1207269 w 1578126"/>
                <a:gd name="connsiteY375" fmla="*/ 1154819 h 1676970"/>
                <a:gd name="connsiteX376" fmla="*/ 1196070 w 1578126"/>
                <a:gd name="connsiteY376" fmla="*/ 1169873 h 1676970"/>
                <a:gd name="connsiteX377" fmla="*/ 1154030 w 1578126"/>
                <a:gd name="connsiteY377" fmla="*/ 1181970 h 1676970"/>
                <a:gd name="connsiteX378" fmla="*/ 1128740 w 1578126"/>
                <a:gd name="connsiteY378" fmla="*/ 1171701 h 1676970"/>
                <a:gd name="connsiteX379" fmla="*/ 1097302 w 1578126"/>
                <a:gd name="connsiteY379" fmla="*/ 1187121 h 1676970"/>
                <a:gd name="connsiteX380" fmla="*/ 1092517 w 1578126"/>
                <a:gd name="connsiteY380" fmla="*/ 1190876 h 1676970"/>
                <a:gd name="connsiteX381" fmla="*/ 1097335 w 1578126"/>
                <a:gd name="connsiteY381" fmla="*/ 1220686 h 1676970"/>
                <a:gd name="connsiteX382" fmla="*/ 1088130 w 1578126"/>
                <a:gd name="connsiteY382" fmla="*/ 1233248 h 1676970"/>
                <a:gd name="connsiteX383" fmla="*/ 1073773 w 1578126"/>
                <a:gd name="connsiteY383" fmla="*/ 1250928 h 1676970"/>
                <a:gd name="connsiteX384" fmla="*/ 1071314 w 1578126"/>
                <a:gd name="connsiteY384" fmla="*/ 1262459 h 1676970"/>
                <a:gd name="connsiteX385" fmla="*/ 1061510 w 1578126"/>
                <a:gd name="connsiteY385" fmla="*/ 1257309 h 1676970"/>
                <a:gd name="connsiteX386" fmla="*/ 1036121 w 1578126"/>
                <a:gd name="connsiteY386" fmla="*/ 1251725 h 1676970"/>
                <a:gd name="connsiteX387" fmla="*/ 1016979 w 1578126"/>
                <a:gd name="connsiteY387" fmla="*/ 1240393 h 1676970"/>
                <a:gd name="connsiteX388" fmla="*/ 1026250 w 1578126"/>
                <a:gd name="connsiteY388" fmla="*/ 1263623 h 1676970"/>
                <a:gd name="connsiteX389" fmla="*/ 1023027 w 1578126"/>
                <a:gd name="connsiteY389" fmla="*/ 1274224 h 1676970"/>
                <a:gd name="connsiteX390" fmla="*/ 1012426 w 1578126"/>
                <a:gd name="connsiteY390" fmla="*/ 1272329 h 1676970"/>
                <a:gd name="connsiteX391" fmla="*/ 974241 w 1578126"/>
                <a:gd name="connsiteY391" fmla="*/ 1270901 h 1676970"/>
                <a:gd name="connsiteX392" fmla="*/ 957592 w 1578126"/>
                <a:gd name="connsiteY392" fmla="*/ 1255780 h 1676970"/>
                <a:gd name="connsiteX393" fmla="*/ 948353 w 1578126"/>
                <a:gd name="connsiteY393" fmla="*/ 1234411 h 1676970"/>
                <a:gd name="connsiteX394" fmla="*/ 922897 w 1578126"/>
                <a:gd name="connsiteY394" fmla="*/ 1238033 h 1676970"/>
                <a:gd name="connsiteX395" fmla="*/ 905483 w 1578126"/>
                <a:gd name="connsiteY395" fmla="*/ 1238499 h 1676970"/>
                <a:gd name="connsiteX396" fmla="*/ 889697 w 1578126"/>
                <a:gd name="connsiteY396" fmla="*/ 1240260 h 1676970"/>
                <a:gd name="connsiteX397" fmla="*/ 872582 w 1578126"/>
                <a:gd name="connsiteY397" fmla="*/ 1246242 h 1676970"/>
                <a:gd name="connsiteX398" fmla="*/ 870156 w 1578126"/>
                <a:gd name="connsiteY398" fmla="*/ 1212278 h 1676970"/>
                <a:gd name="connsiteX399" fmla="*/ 854304 w 1578126"/>
                <a:gd name="connsiteY399" fmla="*/ 1194798 h 1676970"/>
                <a:gd name="connsiteX400" fmla="*/ 819078 w 1578126"/>
                <a:gd name="connsiteY400" fmla="*/ 1201943 h 1676970"/>
                <a:gd name="connsiteX401" fmla="*/ 839283 w 1578126"/>
                <a:gd name="connsiteY401" fmla="*/ 1214804 h 1676970"/>
                <a:gd name="connsiteX402" fmla="*/ 867132 w 1578126"/>
                <a:gd name="connsiteY402" fmla="*/ 1248867 h 1676970"/>
                <a:gd name="connsiteX403" fmla="*/ 737259 w 1578126"/>
                <a:gd name="connsiteY403" fmla="*/ 1212112 h 1676970"/>
                <a:gd name="connsiteX404" fmla="*/ 745634 w 1578126"/>
                <a:gd name="connsiteY404" fmla="*/ 1210916 h 1676970"/>
                <a:gd name="connsiteX405" fmla="*/ 755337 w 1578126"/>
                <a:gd name="connsiteY405" fmla="*/ 1212976 h 1676970"/>
                <a:gd name="connsiteX406" fmla="*/ 762416 w 1578126"/>
                <a:gd name="connsiteY406" fmla="*/ 1207459 h 1676970"/>
                <a:gd name="connsiteX407" fmla="*/ 783951 w 1578126"/>
                <a:gd name="connsiteY407" fmla="*/ 1192372 h 1676970"/>
                <a:gd name="connsiteX408" fmla="*/ 808310 w 1578126"/>
                <a:gd name="connsiteY408" fmla="*/ 1188018 h 1676970"/>
                <a:gd name="connsiteX409" fmla="*/ 789102 w 1578126"/>
                <a:gd name="connsiteY409" fmla="*/ 1140396 h 1676970"/>
                <a:gd name="connsiteX410" fmla="*/ 764310 w 1578126"/>
                <a:gd name="connsiteY410" fmla="*/ 1152891 h 1676970"/>
                <a:gd name="connsiteX411" fmla="*/ 748724 w 1578126"/>
                <a:gd name="connsiteY411" fmla="*/ 1167115 h 1676970"/>
                <a:gd name="connsiteX412" fmla="*/ 741147 w 1578126"/>
                <a:gd name="connsiteY412" fmla="*/ 1175855 h 1676970"/>
                <a:gd name="connsiteX413" fmla="*/ 737226 w 1578126"/>
                <a:gd name="connsiteY413" fmla="*/ 1212145 h 1676970"/>
                <a:gd name="connsiteX414" fmla="*/ 877002 w 1578126"/>
                <a:gd name="connsiteY414" fmla="*/ 1163625 h 1676970"/>
                <a:gd name="connsiteX415" fmla="*/ 856598 w 1578126"/>
                <a:gd name="connsiteY415" fmla="*/ 1154354 h 1676970"/>
                <a:gd name="connsiteX416" fmla="*/ 842773 w 1578126"/>
                <a:gd name="connsiteY416" fmla="*/ 1151130 h 1676970"/>
                <a:gd name="connsiteX417" fmla="*/ 825658 w 1578126"/>
                <a:gd name="connsiteY417" fmla="*/ 1166085 h 1676970"/>
                <a:gd name="connsiteX418" fmla="*/ 820972 w 1578126"/>
                <a:gd name="connsiteY418" fmla="*/ 1180840 h 1676970"/>
                <a:gd name="connsiteX419" fmla="*/ 829513 w 1578126"/>
                <a:gd name="connsiteY419" fmla="*/ 1185759 h 1676970"/>
                <a:gd name="connsiteX420" fmla="*/ 877002 w 1578126"/>
                <a:gd name="connsiteY420" fmla="*/ 1163625 h 1676970"/>
                <a:gd name="connsiteX421" fmla="*/ 339995 w 1578126"/>
                <a:gd name="connsiteY421" fmla="*/ 590660 h 1676970"/>
                <a:gd name="connsiteX422" fmla="*/ 332584 w 1578126"/>
                <a:gd name="connsiteY422" fmla="*/ 580292 h 1676970"/>
                <a:gd name="connsiteX423" fmla="*/ 299617 w 1578126"/>
                <a:gd name="connsiteY423" fmla="*/ 597673 h 1676970"/>
                <a:gd name="connsiteX424" fmla="*/ 314572 w 1578126"/>
                <a:gd name="connsiteY424" fmla="*/ 615020 h 1676970"/>
                <a:gd name="connsiteX425" fmla="*/ 339995 w 1578126"/>
                <a:gd name="connsiteY425" fmla="*/ 590660 h 1676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Lst>
              <a:rect l="l" t="t" r="r" b="b"/>
              <a:pathLst>
                <a:path w="1578126" h="1676970">
                  <a:moveTo>
                    <a:pt x="866833" y="1248934"/>
                  </a:moveTo>
                  <a:cubicBezTo>
                    <a:pt x="870356" y="1267345"/>
                    <a:pt x="887637" y="1278378"/>
                    <a:pt x="892123" y="1296423"/>
                  </a:cubicBezTo>
                  <a:cubicBezTo>
                    <a:pt x="895181" y="1308753"/>
                    <a:pt x="897939" y="1319487"/>
                    <a:pt x="878598" y="1313738"/>
                  </a:cubicBezTo>
                  <a:cubicBezTo>
                    <a:pt x="878099" y="1313571"/>
                    <a:pt x="877501" y="1313671"/>
                    <a:pt x="876936" y="1313738"/>
                  </a:cubicBezTo>
                  <a:cubicBezTo>
                    <a:pt x="862181" y="1315532"/>
                    <a:pt x="844767" y="1326831"/>
                    <a:pt x="837389" y="1299913"/>
                  </a:cubicBezTo>
                  <a:cubicBezTo>
                    <a:pt x="835528" y="1310514"/>
                    <a:pt x="838818" y="1318723"/>
                    <a:pt x="835528" y="1326432"/>
                  </a:cubicBezTo>
                  <a:cubicBezTo>
                    <a:pt x="833800" y="1330487"/>
                    <a:pt x="832471" y="1335372"/>
                    <a:pt x="827552" y="1336270"/>
                  </a:cubicBezTo>
                  <a:cubicBezTo>
                    <a:pt x="822202" y="1337266"/>
                    <a:pt x="820141" y="1332414"/>
                    <a:pt x="817549" y="1328925"/>
                  </a:cubicBezTo>
                  <a:cubicBezTo>
                    <a:pt x="813727" y="1323741"/>
                    <a:pt x="813827" y="1312043"/>
                    <a:pt x="802196" y="1319819"/>
                  </a:cubicBezTo>
                  <a:cubicBezTo>
                    <a:pt x="801631" y="1320185"/>
                    <a:pt x="799471" y="1319454"/>
                    <a:pt x="799271" y="1318855"/>
                  </a:cubicBezTo>
                  <a:cubicBezTo>
                    <a:pt x="794120" y="1302970"/>
                    <a:pt x="780295" y="1302239"/>
                    <a:pt x="767069" y="1297852"/>
                  </a:cubicBezTo>
                  <a:cubicBezTo>
                    <a:pt x="751782" y="1292734"/>
                    <a:pt x="741380" y="1297188"/>
                    <a:pt x="740914" y="1313804"/>
                  </a:cubicBezTo>
                  <a:cubicBezTo>
                    <a:pt x="740416" y="1330886"/>
                    <a:pt x="745102" y="1347934"/>
                    <a:pt x="740914" y="1365049"/>
                  </a:cubicBezTo>
                  <a:cubicBezTo>
                    <a:pt x="737525" y="1379007"/>
                    <a:pt x="735165" y="1393230"/>
                    <a:pt x="731177" y="1406988"/>
                  </a:cubicBezTo>
                  <a:cubicBezTo>
                    <a:pt x="719679" y="1446768"/>
                    <a:pt x="721208" y="1487345"/>
                    <a:pt x="727920" y="1527058"/>
                  </a:cubicBezTo>
                  <a:cubicBezTo>
                    <a:pt x="731011" y="1545336"/>
                    <a:pt x="742011" y="1563548"/>
                    <a:pt x="759226" y="1575013"/>
                  </a:cubicBezTo>
                  <a:cubicBezTo>
                    <a:pt x="766703" y="1579965"/>
                    <a:pt x="756567" y="1586312"/>
                    <a:pt x="761718" y="1591098"/>
                  </a:cubicBezTo>
                  <a:cubicBezTo>
                    <a:pt x="767301" y="1587874"/>
                    <a:pt x="764543" y="1580463"/>
                    <a:pt x="767800" y="1575578"/>
                  </a:cubicBezTo>
                  <a:cubicBezTo>
                    <a:pt x="774745" y="1575678"/>
                    <a:pt x="774679" y="1584119"/>
                    <a:pt x="781724" y="1585880"/>
                  </a:cubicBezTo>
                  <a:cubicBezTo>
                    <a:pt x="780162" y="1572687"/>
                    <a:pt x="788836" y="1560856"/>
                    <a:pt x="785280" y="1545801"/>
                  </a:cubicBezTo>
                  <a:cubicBezTo>
                    <a:pt x="792093" y="1552448"/>
                    <a:pt x="799038" y="1558895"/>
                    <a:pt x="805619" y="1565741"/>
                  </a:cubicBezTo>
                  <a:cubicBezTo>
                    <a:pt x="811035" y="1571391"/>
                    <a:pt x="812298" y="1581959"/>
                    <a:pt x="825558" y="1575678"/>
                  </a:cubicBezTo>
                  <a:cubicBezTo>
                    <a:pt x="830975" y="1573119"/>
                    <a:pt x="833002" y="1585880"/>
                    <a:pt x="839616" y="1593889"/>
                  </a:cubicBezTo>
                  <a:cubicBezTo>
                    <a:pt x="834298" y="1575478"/>
                    <a:pt x="849619" y="1562950"/>
                    <a:pt x="842739" y="1545469"/>
                  </a:cubicBezTo>
                  <a:cubicBezTo>
                    <a:pt x="859057" y="1559394"/>
                    <a:pt x="869824" y="1574448"/>
                    <a:pt x="878664" y="1596814"/>
                  </a:cubicBezTo>
                  <a:cubicBezTo>
                    <a:pt x="878963" y="1576409"/>
                    <a:pt x="909238" y="1591729"/>
                    <a:pt x="900897" y="1563515"/>
                  </a:cubicBezTo>
                  <a:cubicBezTo>
                    <a:pt x="914190" y="1576907"/>
                    <a:pt x="922897" y="1587475"/>
                    <a:pt x="926187" y="1602729"/>
                  </a:cubicBezTo>
                  <a:cubicBezTo>
                    <a:pt x="932003" y="1603061"/>
                    <a:pt x="933432" y="1578170"/>
                    <a:pt x="942770" y="1600237"/>
                  </a:cubicBezTo>
                  <a:cubicBezTo>
                    <a:pt x="946160" y="1591264"/>
                    <a:pt x="937054" y="1585182"/>
                    <a:pt x="941009" y="1574947"/>
                  </a:cubicBezTo>
                  <a:cubicBezTo>
                    <a:pt x="946691" y="1585747"/>
                    <a:pt x="951543" y="1594753"/>
                    <a:pt x="956196" y="1603859"/>
                  </a:cubicBezTo>
                  <a:cubicBezTo>
                    <a:pt x="961613" y="1614460"/>
                    <a:pt x="964936" y="1610373"/>
                    <a:pt x="967296" y="1602231"/>
                  </a:cubicBezTo>
                  <a:cubicBezTo>
                    <a:pt x="975105" y="1602364"/>
                    <a:pt x="971716" y="1612533"/>
                    <a:pt x="979525" y="1613430"/>
                  </a:cubicBezTo>
                  <a:cubicBezTo>
                    <a:pt x="981685" y="1602995"/>
                    <a:pt x="991821" y="1594920"/>
                    <a:pt x="987701" y="1580530"/>
                  </a:cubicBezTo>
                  <a:cubicBezTo>
                    <a:pt x="996839" y="1585182"/>
                    <a:pt x="999498" y="1593424"/>
                    <a:pt x="1004682" y="1599306"/>
                  </a:cubicBezTo>
                  <a:cubicBezTo>
                    <a:pt x="1008105" y="1603194"/>
                    <a:pt x="1008338" y="1612034"/>
                    <a:pt x="1015117" y="1610373"/>
                  </a:cubicBezTo>
                  <a:cubicBezTo>
                    <a:pt x="1022827" y="1608478"/>
                    <a:pt x="1026849" y="1600868"/>
                    <a:pt x="1029806" y="1593590"/>
                  </a:cubicBezTo>
                  <a:cubicBezTo>
                    <a:pt x="1031169" y="1590234"/>
                    <a:pt x="1027181" y="1585947"/>
                    <a:pt x="1032731" y="1581693"/>
                  </a:cubicBezTo>
                  <a:cubicBezTo>
                    <a:pt x="1037782" y="1594255"/>
                    <a:pt x="1040175" y="1608445"/>
                    <a:pt x="1048151" y="1617917"/>
                  </a:cubicBezTo>
                  <a:cubicBezTo>
                    <a:pt x="1056924" y="1628252"/>
                    <a:pt x="1057323" y="1635563"/>
                    <a:pt x="1048583" y="1645134"/>
                  </a:cubicBezTo>
                  <a:cubicBezTo>
                    <a:pt x="1056459" y="1648657"/>
                    <a:pt x="1058453" y="1639285"/>
                    <a:pt x="1065399" y="1640648"/>
                  </a:cubicBezTo>
                  <a:cubicBezTo>
                    <a:pt x="1060480" y="1652146"/>
                    <a:pt x="1043232" y="1658793"/>
                    <a:pt x="1054066" y="1676605"/>
                  </a:cubicBezTo>
                  <a:cubicBezTo>
                    <a:pt x="1031136" y="1669029"/>
                    <a:pt x="1010930" y="1662182"/>
                    <a:pt x="990625" y="1655636"/>
                  </a:cubicBezTo>
                  <a:cubicBezTo>
                    <a:pt x="933797" y="1637358"/>
                    <a:pt x="874942" y="1629747"/>
                    <a:pt x="815854" y="1626125"/>
                  </a:cubicBezTo>
                  <a:cubicBezTo>
                    <a:pt x="721872" y="1620376"/>
                    <a:pt x="627657" y="1620110"/>
                    <a:pt x="533675" y="1626125"/>
                  </a:cubicBezTo>
                  <a:cubicBezTo>
                    <a:pt x="453950" y="1631210"/>
                    <a:pt x="375255" y="1643373"/>
                    <a:pt x="301113" y="1675808"/>
                  </a:cubicBezTo>
                  <a:cubicBezTo>
                    <a:pt x="299684" y="1676439"/>
                    <a:pt x="297923" y="1676373"/>
                    <a:pt x="294267" y="1676971"/>
                  </a:cubicBezTo>
                  <a:cubicBezTo>
                    <a:pt x="300481" y="1665905"/>
                    <a:pt x="295164" y="1660454"/>
                    <a:pt x="286125" y="1656599"/>
                  </a:cubicBezTo>
                  <a:cubicBezTo>
                    <a:pt x="277983" y="1653110"/>
                    <a:pt x="274826" y="1650451"/>
                    <a:pt x="280608" y="1639551"/>
                  </a:cubicBezTo>
                  <a:cubicBezTo>
                    <a:pt x="284364" y="1632439"/>
                    <a:pt x="293503" y="1627056"/>
                    <a:pt x="292339" y="1616720"/>
                  </a:cubicBezTo>
                  <a:cubicBezTo>
                    <a:pt x="291841" y="1612300"/>
                    <a:pt x="295762" y="1614195"/>
                    <a:pt x="298122" y="1615657"/>
                  </a:cubicBezTo>
                  <a:cubicBezTo>
                    <a:pt x="304935" y="1619844"/>
                    <a:pt x="309321" y="1616222"/>
                    <a:pt x="313376" y="1611037"/>
                  </a:cubicBezTo>
                  <a:cubicBezTo>
                    <a:pt x="318195" y="1604923"/>
                    <a:pt x="317696" y="1599339"/>
                    <a:pt x="311382" y="1593557"/>
                  </a:cubicBezTo>
                  <a:cubicBezTo>
                    <a:pt x="327034" y="1597777"/>
                    <a:pt x="338732" y="1606418"/>
                    <a:pt x="350463" y="1619977"/>
                  </a:cubicBezTo>
                  <a:cubicBezTo>
                    <a:pt x="350331" y="1607315"/>
                    <a:pt x="369273" y="1607315"/>
                    <a:pt x="358738" y="1589702"/>
                  </a:cubicBezTo>
                  <a:cubicBezTo>
                    <a:pt x="370968" y="1595950"/>
                    <a:pt x="368675" y="1606484"/>
                    <a:pt x="377315" y="1610838"/>
                  </a:cubicBezTo>
                  <a:cubicBezTo>
                    <a:pt x="376451" y="1594920"/>
                    <a:pt x="378512" y="1579865"/>
                    <a:pt x="373893" y="1564213"/>
                  </a:cubicBezTo>
                  <a:cubicBezTo>
                    <a:pt x="381204" y="1563780"/>
                    <a:pt x="385092" y="1568965"/>
                    <a:pt x="389678" y="1572222"/>
                  </a:cubicBezTo>
                  <a:cubicBezTo>
                    <a:pt x="395427" y="1576309"/>
                    <a:pt x="400146" y="1582557"/>
                    <a:pt x="408621" y="1577439"/>
                  </a:cubicBezTo>
                  <a:cubicBezTo>
                    <a:pt x="412808" y="1574913"/>
                    <a:pt x="416198" y="1578237"/>
                    <a:pt x="418458" y="1581327"/>
                  </a:cubicBezTo>
                  <a:cubicBezTo>
                    <a:pt x="428095" y="1594487"/>
                    <a:pt x="432581" y="1589336"/>
                    <a:pt x="435672" y="1576907"/>
                  </a:cubicBezTo>
                  <a:cubicBezTo>
                    <a:pt x="436436" y="1573850"/>
                    <a:pt x="437566" y="1570327"/>
                    <a:pt x="443382" y="1570494"/>
                  </a:cubicBezTo>
                  <a:cubicBezTo>
                    <a:pt x="442917" y="1584651"/>
                    <a:pt x="451458" y="1595584"/>
                    <a:pt x="459533" y="1607215"/>
                  </a:cubicBezTo>
                  <a:cubicBezTo>
                    <a:pt x="456908" y="1595584"/>
                    <a:pt x="454282" y="1583986"/>
                    <a:pt x="451524" y="1571690"/>
                  </a:cubicBezTo>
                  <a:cubicBezTo>
                    <a:pt x="460563" y="1570659"/>
                    <a:pt x="460663" y="1579366"/>
                    <a:pt x="466379" y="1582789"/>
                  </a:cubicBezTo>
                  <a:cubicBezTo>
                    <a:pt x="468872" y="1574149"/>
                    <a:pt x="483494" y="1571324"/>
                    <a:pt x="475053" y="1557366"/>
                  </a:cubicBezTo>
                  <a:cubicBezTo>
                    <a:pt x="471730" y="1551850"/>
                    <a:pt x="478210" y="1550122"/>
                    <a:pt x="482863" y="1553113"/>
                  </a:cubicBezTo>
                  <a:cubicBezTo>
                    <a:pt x="490307" y="1557865"/>
                    <a:pt x="497452" y="1563116"/>
                    <a:pt x="504530" y="1568433"/>
                  </a:cubicBezTo>
                  <a:cubicBezTo>
                    <a:pt x="508452" y="1571391"/>
                    <a:pt x="511409" y="1575246"/>
                    <a:pt x="517591" y="1572986"/>
                  </a:cubicBezTo>
                  <a:cubicBezTo>
                    <a:pt x="524869" y="1570327"/>
                    <a:pt x="519020" y="1564179"/>
                    <a:pt x="521612" y="1560357"/>
                  </a:cubicBezTo>
                  <a:cubicBezTo>
                    <a:pt x="527594" y="1561288"/>
                    <a:pt x="530984" y="1566738"/>
                    <a:pt x="535935" y="1568367"/>
                  </a:cubicBezTo>
                  <a:cubicBezTo>
                    <a:pt x="542216" y="1570394"/>
                    <a:pt x="551455" y="1577506"/>
                    <a:pt x="553449" y="1563647"/>
                  </a:cubicBezTo>
                  <a:cubicBezTo>
                    <a:pt x="554113" y="1558995"/>
                    <a:pt x="555941" y="1560357"/>
                    <a:pt x="558766" y="1560524"/>
                  </a:cubicBezTo>
                  <a:cubicBezTo>
                    <a:pt x="579038" y="1561687"/>
                    <a:pt x="581530" y="1559028"/>
                    <a:pt x="579836" y="1538324"/>
                  </a:cubicBezTo>
                  <a:cubicBezTo>
                    <a:pt x="590138" y="1554940"/>
                    <a:pt x="610044" y="1560258"/>
                    <a:pt x="621443" y="1577373"/>
                  </a:cubicBezTo>
                  <a:cubicBezTo>
                    <a:pt x="633373" y="1555738"/>
                    <a:pt x="628787" y="1532874"/>
                    <a:pt x="631911" y="1511406"/>
                  </a:cubicBezTo>
                  <a:cubicBezTo>
                    <a:pt x="634437" y="1493859"/>
                    <a:pt x="637228" y="1476511"/>
                    <a:pt x="640851" y="1459164"/>
                  </a:cubicBezTo>
                  <a:cubicBezTo>
                    <a:pt x="653047" y="1400874"/>
                    <a:pt x="664778" y="1342517"/>
                    <a:pt x="672123" y="1283230"/>
                  </a:cubicBezTo>
                  <a:cubicBezTo>
                    <a:pt x="676642" y="1246774"/>
                    <a:pt x="673718" y="1210251"/>
                    <a:pt x="677506" y="1173894"/>
                  </a:cubicBezTo>
                  <a:cubicBezTo>
                    <a:pt x="678537" y="1163858"/>
                    <a:pt x="677074" y="1152592"/>
                    <a:pt x="661754" y="1161632"/>
                  </a:cubicBezTo>
                  <a:cubicBezTo>
                    <a:pt x="657833" y="1163925"/>
                    <a:pt x="654111" y="1163360"/>
                    <a:pt x="650920" y="1160801"/>
                  </a:cubicBezTo>
                  <a:cubicBezTo>
                    <a:pt x="644739" y="1155783"/>
                    <a:pt x="639954" y="1154885"/>
                    <a:pt x="634703" y="1162595"/>
                  </a:cubicBezTo>
                  <a:cubicBezTo>
                    <a:pt x="628887" y="1171103"/>
                    <a:pt x="622972" y="1168378"/>
                    <a:pt x="617787" y="1161000"/>
                  </a:cubicBezTo>
                  <a:cubicBezTo>
                    <a:pt x="614630" y="1156514"/>
                    <a:pt x="611739" y="1150897"/>
                    <a:pt x="607253" y="1148538"/>
                  </a:cubicBezTo>
                  <a:cubicBezTo>
                    <a:pt x="599310" y="1144351"/>
                    <a:pt x="591600" y="1140761"/>
                    <a:pt x="582095" y="1149635"/>
                  </a:cubicBezTo>
                  <a:cubicBezTo>
                    <a:pt x="574784" y="1156447"/>
                    <a:pt x="562920" y="1168810"/>
                    <a:pt x="553715" y="1148372"/>
                  </a:cubicBezTo>
                  <a:cubicBezTo>
                    <a:pt x="550956" y="1142257"/>
                    <a:pt x="543579" y="1147308"/>
                    <a:pt x="539026" y="1149801"/>
                  </a:cubicBezTo>
                  <a:cubicBezTo>
                    <a:pt x="527394" y="1156148"/>
                    <a:pt x="518355" y="1156215"/>
                    <a:pt x="513802" y="1141493"/>
                  </a:cubicBezTo>
                  <a:cubicBezTo>
                    <a:pt x="511277" y="1133350"/>
                    <a:pt x="505660" y="1130958"/>
                    <a:pt x="497186" y="1128598"/>
                  </a:cubicBezTo>
                  <a:cubicBezTo>
                    <a:pt x="484192" y="1124976"/>
                    <a:pt x="487116" y="1135378"/>
                    <a:pt x="483926" y="1139997"/>
                  </a:cubicBezTo>
                  <a:cubicBezTo>
                    <a:pt x="479539" y="1146311"/>
                    <a:pt x="475219" y="1144982"/>
                    <a:pt x="469802" y="1141891"/>
                  </a:cubicBezTo>
                  <a:cubicBezTo>
                    <a:pt x="464452" y="1138834"/>
                    <a:pt x="459400" y="1136674"/>
                    <a:pt x="459932" y="1147009"/>
                  </a:cubicBezTo>
                  <a:cubicBezTo>
                    <a:pt x="460231" y="1152526"/>
                    <a:pt x="456143" y="1152692"/>
                    <a:pt x="451823" y="1150299"/>
                  </a:cubicBezTo>
                  <a:cubicBezTo>
                    <a:pt x="432914" y="1139798"/>
                    <a:pt x="416663" y="1148671"/>
                    <a:pt x="400711" y="1157910"/>
                  </a:cubicBezTo>
                  <a:cubicBezTo>
                    <a:pt x="397388" y="1159837"/>
                    <a:pt x="394065" y="1162030"/>
                    <a:pt x="393167" y="1157345"/>
                  </a:cubicBezTo>
                  <a:cubicBezTo>
                    <a:pt x="388947" y="1135344"/>
                    <a:pt x="378778" y="1149269"/>
                    <a:pt x="371034" y="1153822"/>
                  </a:cubicBezTo>
                  <a:cubicBezTo>
                    <a:pt x="367312" y="1156015"/>
                    <a:pt x="363025" y="1158906"/>
                    <a:pt x="361231" y="1154885"/>
                  </a:cubicBezTo>
                  <a:cubicBezTo>
                    <a:pt x="352391" y="1135112"/>
                    <a:pt x="337968" y="1146079"/>
                    <a:pt x="325439" y="1147807"/>
                  </a:cubicBezTo>
                  <a:cubicBezTo>
                    <a:pt x="320620" y="1148471"/>
                    <a:pt x="314173" y="1149468"/>
                    <a:pt x="316633" y="1143354"/>
                  </a:cubicBezTo>
                  <a:cubicBezTo>
                    <a:pt x="325273" y="1121819"/>
                    <a:pt x="308723" y="1119160"/>
                    <a:pt x="296128" y="1112081"/>
                  </a:cubicBezTo>
                  <a:cubicBezTo>
                    <a:pt x="287687" y="1107329"/>
                    <a:pt x="286025" y="1096994"/>
                    <a:pt x="282004" y="1088686"/>
                  </a:cubicBezTo>
                  <a:cubicBezTo>
                    <a:pt x="280442" y="1085462"/>
                    <a:pt x="280974" y="1076888"/>
                    <a:pt x="274826" y="1080411"/>
                  </a:cubicBezTo>
                  <a:cubicBezTo>
                    <a:pt x="265620" y="1085695"/>
                    <a:pt x="265421" y="1084166"/>
                    <a:pt x="261500" y="1074529"/>
                  </a:cubicBezTo>
                  <a:cubicBezTo>
                    <a:pt x="257910" y="1065722"/>
                    <a:pt x="248605" y="1060172"/>
                    <a:pt x="257179" y="1049172"/>
                  </a:cubicBezTo>
                  <a:cubicBezTo>
                    <a:pt x="257877" y="1048242"/>
                    <a:pt x="259838" y="1036311"/>
                    <a:pt x="248173" y="1035480"/>
                  </a:cubicBezTo>
                  <a:cubicBezTo>
                    <a:pt x="232521" y="1034350"/>
                    <a:pt x="232620" y="1032954"/>
                    <a:pt x="227901" y="1016936"/>
                  </a:cubicBezTo>
                  <a:cubicBezTo>
                    <a:pt x="224246" y="1019894"/>
                    <a:pt x="220889" y="1022586"/>
                    <a:pt x="217632" y="1025344"/>
                  </a:cubicBezTo>
                  <a:cubicBezTo>
                    <a:pt x="211418" y="1030562"/>
                    <a:pt x="205702" y="1032190"/>
                    <a:pt x="202611" y="1022519"/>
                  </a:cubicBezTo>
                  <a:cubicBezTo>
                    <a:pt x="198856" y="1010822"/>
                    <a:pt x="191877" y="1012317"/>
                    <a:pt x="183968" y="1018565"/>
                  </a:cubicBezTo>
                  <a:cubicBezTo>
                    <a:pt x="180811" y="1011154"/>
                    <a:pt x="185596" y="1007099"/>
                    <a:pt x="187856" y="1002380"/>
                  </a:cubicBezTo>
                  <a:cubicBezTo>
                    <a:pt x="189252" y="999489"/>
                    <a:pt x="191246" y="997429"/>
                    <a:pt x="188122" y="993707"/>
                  </a:cubicBezTo>
                  <a:cubicBezTo>
                    <a:pt x="175925" y="979284"/>
                    <a:pt x="176125" y="979118"/>
                    <a:pt x="184699" y="962069"/>
                  </a:cubicBezTo>
                  <a:cubicBezTo>
                    <a:pt x="175493" y="970942"/>
                    <a:pt x="166554" y="975827"/>
                    <a:pt x="166354" y="988489"/>
                  </a:cubicBezTo>
                  <a:cubicBezTo>
                    <a:pt x="166255" y="996133"/>
                    <a:pt x="159575" y="1001417"/>
                    <a:pt x="151832" y="1002347"/>
                  </a:cubicBezTo>
                  <a:cubicBezTo>
                    <a:pt x="143889" y="1003311"/>
                    <a:pt x="144387" y="995933"/>
                    <a:pt x="142759" y="990948"/>
                  </a:cubicBezTo>
                  <a:cubicBezTo>
                    <a:pt x="141563" y="987326"/>
                    <a:pt x="140665" y="982740"/>
                    <a:pt x="135448" y="983604"/>
                  </a:cubicBezTo>
                  <a:cubicBezTo>
                    <a:pt x="129832" y="984535"/>
                    <a:pt x="126209" y="984269"/>
                    <a:pt x="124514" y="977456"/>
                  </a:cubicBezTo>
                  <a:cubicBezTo>
                    <a:pt x="122487" y="969380"/>
                    <a:pt x="130363" y="969181"/>
                    <a:pt x="133487" y="964096"/>
                  </a:cubicBezTo>
                  <a:cubicBezTo>
                    <a:pt x="126442" y="959477"/>
                    <a:pt x="111653" y="965858"/>
                    <a:pt x="112384" y="949308"/>
                  </a:cubicBezTo>
                  <a:cubicBezTo>
                    <a:pt x="112584" y="944589"/>
                    <a:pt x="106137" y="948809"/>
                    <a:pt x="102813" y="949574"/>
                  </a:cubicBezTo>
                  <a:cubicBezTo>
                    <a:pt x="98227" y="950604"/>
                    <a:pt x="92877" y="955356"/>
                    <a:pt x="89254" y="950039"/>
                  </a:cubicBezTo>
                  <a:cubicBezTo>
                    <a:pt x="85532" y="944622"/>
                    <a:pt x="90052" y="939537"/>
                    <a:pt x="93641" y="935317"/>
                  </a:cubicBezTo>
                  <a:cubicBezTo>
                    <a:pt x="96433" y="931994"/>
                    <a:pt x="99922" y="929269"/>
                    <a:pt x="103844" y="925546"/>
                  </a:cubicBezTo>
                  <a:cubicBezTo>
                    <a:pt x="96732" y="923286"/>
                    <a:pt x="94140" y="928371"/>
                    <a:pt x="90617" y="931163"/>
                  </a:cubicBezTo>
                  <a:cubicBezTo>
                    <a:pt x="87460" y="933655"/>
                    <a:pt x="82242" y="936845"/>
                    <a:pt x="81112" y="931960"/>
                  </a:cubicBezTo>
                  <a:cubicBezTo>
                    <a:pt x="76626" y="912685"/>
                    <a:pt x="66689" y="925912"/>
                    <a:pt x="58946" y="928537"/>
                  </a:cubicBezTo>
                  <a:cubicBezTo>
                    <a:pt x="55889" y="920960"/>
                    <a:pt x="61339" y="917404"/>
                    <a:pt x="63765" y="912818"/>
                  </a:cubicBezTo>
                  <a:cubicBezTo>
                    <a:pt x="65194" y="910126"/>
                    <a:pt x="67653" y="908432"/>
                    <a:pt x="66091" y="904145"/>
                  </a:cubicBezTo>
                  <a:cubicBezTo>
                    <a:pt x="59478" y="885900"/>
                    <a:pt x="60674" y="884305"/>
                    <a:pt x="79218" y="882377"/>
                  </a:cubicBezTo>
                  <a:cubicBezTo>
                    <a:pt x="81378" y="882145"/>
                    <a:pt x="83572" y="882045"/>
                    <a:pt x="86131" y="881812"/>
                  </a:cubicBezTo>
                  <a:cubicBezTo>
                    <a:pt x="85333" y="872706"/>
                    <a:pt x="68683" y="876495"/>
                    <a:pt x="72638" y="866857"/>
                  </a:cubicBezTo>
                  <a:cubicBezTo>
                    <a:pt x="78221" y="853265"/>
                    <a:pt x="92578" y="862271"/>
                    <a:pt x="103910" y="857984"/>
                  </a:cubicBezTo>
                  <a:cubicBezTo>
                    <a:pt x="94904" y="849045"/>
                    <a:pt x="91016" y="833924"/>
                    <a:pt x="91082" y="826181"/>
                  </a:cubicBezTo>
                  <a:cubicBezTo>
                    <a:pt x="91315" y="803483"/>
                    <a:pt x="81544" y="791353"/>
                    <a:pt x="64995" y="779522"/>
                  </a:cubicBezTo>
                  <a:cubicBezTo>
                    <a:pt x="57451" y="774138"/>
                    <a:pt x="62369" y="767891"/>
                    <a:pt x="70578" y="765697"/>
                  </a:cubicBezTo>
                  <a:cubicBezTo>
                    <a:pt x="77623" y="763836"/>
                    <a:pt x="82541" y="763038"/>
                    <a:pt x="76028" y="753135"/>
                  </a:cubicBezTo>
                  <a:cubicBezTo>
                    <a:pt x="71276" y="745924"/>
                    <a:pt x="80315" y="738446"/>
                    <a:pt x="86529" y="735090"/>
                  </a:cubicBezTo>
                  <a:cubicBezTo>
                    <a:pt x="98892" y="728377"/>
                    <a:pt x="112351" y="721896"/>
                    <a:pt x="126940" y="726715"/>
                  </a:cubicBezTo>
                  <a:cubicBezTo>
                    <a:pt x="134418" y="729174"/>
                    <a:pt x="134418" y="726017"/>
                    <a:pt x="136312" y="720634"/>
                  </a:cubicBezTo>
                  <a:cubicBezTo>
                    <a:pt x="138804" y="713621"/>
                    <a:pt x="136578" y="711960"/>
                    <a:pt x="130264" y="711162"/>
                  </a:cubicBezTo>
                  <a:cubicBezTo>
                    <a:pt x="125943" y="710630"/>
                    <a:pt x="120759" y="709434"/>
                    <a:pt x="119928" y="704316"/>
                  </a:cubicBezTo>
                  <a:cubicBezTo>
                    <a:pt x="118998" y="698501"/>
                    <a:pt x="126807" y="698733"/>
                    <a:pt x="128070" y="695942"/>
                  </a:cubicBezTo>
                  <a:cubicBezTo>
                    <a:pt x="130662" y="690059"/>
                    <a:pt x="132158" y="682781"/>
                    <a:pt x="131294" y="676434"/>
                  </a:cubicBezTo>
                  <a:cubicBezTo>
                    <a:pt x="129300" y="661778"/>
                    <a:pt x="138505" y="655730"/>
                    <a:pt x="148907" y="650047"/>
                  </a:cubicBezTo>
                  <a:cubicBezTo>
                    <a:pt x="151366" y="648718"/>
                    <a:pt x="157913" y="650645"/>
                    <a:pt x="156052" y="646691"/>
                  </a:cubicBezTo>
                  <a:cubicBezTo>
                    <a:pt x="153593" y="641440"/>
                    <a:pt x="156052" y="635159"/>
                    <a:pt x="152397" y="631337"/>
                  </a:cubicBezTo>
                  <a:cubicBezTo>
                    <a:pt x="148841" y="627649"/>
                    <a:pt x="145318" y="631304"/>
                    <a:pt x="142892" y="634461"/>
                  </a:cubicBezTo>
                  <a:cubicBezTo>
                    <a:pt x="137940" y="640908"/>
                    <a:pt x="133952" y="639911"/>
                    <a:pt x="127971" y="634827"/>
                  </a:cubicBezTo>
                  <a:cubicBezTo>
                    <a:pt x="119430" y="627515"/>
                    <a:pt x="110224" y="620171"/>
                    <a:pt x="97463" y="628612"/>
                  </a:cubicBezTo>
                  <a:cubicBezTo>
                    <a:pt x="93907" y="630939"/>
                    <a:pt x="86995" y="631238"/>
                    <a:pt x="83140" y="629376"/>
                  </a:cubicBezTo>
                  <a:cubicBezTo>
                    <a:pt x="75463" y="625688"/>
                    <a:pt x="69680" y="622597"/>
                    <a:pt x="59910" y="625854"/>
                  </a:cubicBezTo>
                  <a:cubicBezTo>
                    <a:pt x="52200" y="628413"/>
                    <a:pt x="45354" y="621833"/>
                    <a:pt x="50206" y="611132"/>
                  </a:cubicBezTo>
                  <a:cubicBezTo>
                    <a:pt x="51535" y="608241"/>
                    <a:pt x="56620" y="605449"/>
                    <a:pt x="51402" y="601295"/>
                  </a:cubicBezTo>
                  <a:cubicBezTo>
                    <a:pt x="47348" y="598071"/>
                    <a:pt x="43892" y="597739"/>
                    <a:pt x="39505" y="600830"/>
                  </a:cubicBezTo>
                  <a:cubicBezTo>
                    <a:pt x="36414" y="602990"/>
                    <a:pt x="32659" y="604618"/>
                    <a:pt x="29004" y="605449"/>
                  </a:cubicBezTo>
                  <a:cubicBezTo>
                    <a:pt x="19831" y="607543"/>
                    <a:pt x="12819" y="622630"/>
                    <a:pt x="1952" y="611896"/>
                  </a:cubicBezTo>
                  <a:cubicBezTo>
                    <a:pt x="-3963" y="606014"/>
                    <a:pt x="4511" y="583250"/>
                    <a:pt x="14713" y="575041"/>
                  </a:cubicBezTo>
                  <a:cubicBezTo>
                    <a:pt x="-6855" y="569525"/>
                    <a:pt x="5209" y="560452"/>
                    <a:pt x="9762" y="549386"/>
                  </a:cubicBezTo>
                  <a:cubicBezTo>
                    <a:pt x="15046" y="536591"/>
                    <a:pt x="18436" y="523032"/>
                    <a:pt x="26212" y="511168"/>
                  </a:cubicBezTo>
                  <a:cubicBezTo>
                    <a:pt x="34387" y="498672"/>
                    <a:pt x="44523" y="499038"/>
                    <a:pt x="56022" y="505817"/>
                  </a:cubicBezTo>
                  <a:cubicBezTo>
                    <a:pt x="62402" y="509573"/>
                    <a:pt x="68384" y="515787"/>
                    <a:pt x="73436" y="503059"/>
                  </a:cubicBezTo>
                  <a:cubicBezTo>
                    <a:pt x="76294" y="495814"/>
                    <a:pt x="99789" y="494884"/>
                    <a:pt x="105904" y="500533"/>
                  </a:cubicBezTo>
                  <a:cubicBezTo>
                    <a:pt x="115541" y="509539"/>
                    <a:pt x="113049" y="517316"/>
                    <a:pt x="104143" y="525724"/>
                  </a:cubicBezTo>
                  <a:cubicBezTo>
                    <a:pt x="94738" y="534630"/>
                    <a:pt x="101983" y="550382"/>
                    <a:pt x="117868" y="555700"/>
                  </a:cubicBezTo>
                  <a:cubicBezTo>
                    <a:pt x="136046" y="561781"/>
                    <a:pt x="154823" y="560917"/>
                    <a:pt x="173599" y="559488"/>
                  </a:cubicBezTo>
                  <a:cubicBezTo>
                    <a:pt x="181608" y="558890"/>
                    <a:pt x="182107" y="552509"/>
                    <a:pt x="181110" y="547325"/>
                  </a:cubicBezTo>
                  <a:cubicBezTo>
                    <a:pt x="180113" y="542074"/>
                    <a:pt x="177055" y="537222"/>
                    <a:pt x="180910" y="530443"/>
                  </a:cubicBezTo>
                  <a:cubicBezTo>
                    <a:pt x="174563" y="532104"/>
                    <a:pt x="169545" y="533434"/>
                    <a:pt x="163530" y="535029"/>
                  </a:cubicBezTo>
                  <a:cubicBezTo>
                    <a:pt x="163795" y="526089"/>
                    <a:pt x="176224" y="519675"/>
                    <a:pt x="168548" y="511866"/>
                  </a:cubicBezTo>
                  <a:cubicBezTo>
                    <a:pt x="161336" y="504554"/>
                    <a:pt x="157049" y="518446"/>
                    <a:pt x="148375" y="516552"/>
                  </a:cubicBezTo>
                  <a:cubicBezTo>
                    <a:pt x="148409" y="507080"/>
                    <a:pt x="158013" y="504488"/>
                    <a:pt x="162233" y="496944"/>
                  </a:cubicBezTo>
                  <a:cubicBezTo>
                    <a:pt x="161901" y="492624"/>
                    <a:pt x="155886" y="492923"/>
                    <a:pt x="153327" y="489633"/>
                  </a:cubicBezTo>
                  <a:cubicBezTo>
                    <a:pt x="150668" y="486177"/>
                    <a:pt x="149206" y="479796"/>
                    <a:pt x="151732" y="479564"/>
                  </a:cubicBezTo>
                  <a:cubicBezTo>
                    <a:pt x="166487" y="478201"/>
                    <a:pt x="170807" y="452446"/>
                    <a:pt x="190282" y="463279"/>
                  </a:cubicBezTo>
                  <a:cubicBezTo>
                    <a:pt x="190614" y="463479"/>
                    <a:pt x="191312" y="463047"/>
                    <a:pt x="192043" y="462847"/>
                  </a:cubicBezTo>
                  <a:cubicBezTo>
                    <a:pt x="195400" y="457464"/>
                    <a:pt x="182871" y="453842"/>
                    <a:pt x="189517" y="449255"/>
                  </a:cubicBezTo>
                  <a:cubicBezTo>
                    <a:pt x="194536" y="445766"/>
                    <a:pt x="199786" y="450718"/>
                    <a:pt x="204539" y="453409"/>
                  </a:cubicBezTo>
                  <a:cubicBezTo>
                    <a:pt x="209623" y="456267"/>
                    <a:pt x="212448" y="462748"/>
                    <a:pt x="220557" y="462981"/>
                  </a:cubicBezTo>
                  <a:cubicBezTo>
                    <a:pt x="218829" y="456101"/>
                    <a:pt x="213079" y="453276"/>
                    <a:pt x="209457" y="448956"/>
                  </a:cubicBezTo>
                  <a:cubicBezTo>
                    <a:pt x="206001" y="444835"/>
                    <a:pt x="200351" y="442542"/>
                    <a:pt x="198922" y="436394"/>
                  </a:cubicBezTo>
                  <a:cubicBezTo>
                    <a:pt x="202944" y="431409"/>
                    <a:pt x="206931" y="434766"/>
                    <a:pt x="210388" y="436793"/>
                  </a:cubicBezTo>
                  <a:cubicBezTo>
                    <a:pt x="239799" y="454174"/>
                    <a:pt x="261167" y="450485"/>
                    <a:pt x="283400" y="425594"/>
                  </a:cubicBezTo>
                  <a:cubicBezTo>
                    <a:pt x="289216" y="419080"/>
                    <a:pt x="298388" y="412035"/>
                    <a:pt x="306829" y="423334"/>
                  </a:cubicBezTo>
                  <a:cubicBezTo>
                    <a:pt x="310252" y="427953"/>
                    <a:pt x="314007" y="427787"/>
                    <a:pt x="316234" y="424730"/>
                  </a:cubicBezTo>
                  <a:cubicBezTo>
                    <a:pt x="328463" y="408047"/>
                    <a:pt x="347705" y="396249"/>
                    <a:pt x="352092" y="374050"/>
                  </a:cubicBezTo>
                  <a:cubicBezTo>
                    <a:pt x="352823" y="370394"/>
                    <a:pt x="355914" y="370660"/>
                    <a:pt x="358473" y="370095"/>
                  </a:cubicBezTo>
                  <a:cubicBezTo>
                    <a:pt x="367545" y="368134"/>
                    <a:pt x="372331" y="361488"/>
                    <a:pt x="376285" y="353977"/>
                  </a:cubicBezTo>
                  <a:cubicBezTo>
                    <a:pt x="377748" y="351219"/>
                    <a:pt x="377615" y="345669"/>
                    <a:pt x="381403" y="346533"/>
                  </a:cubicBezTo>
                  <a:cubicBezTo>
                    <a:pt x="399116" y="350654"/>
                    <a:pt x="394231" y="333772"/>
                    <a:pt x="393068" y="330083"/>
                  </a:cubicBezTo>
                  <a:cubicBezTo>
                    <a:pt x="389545" y="318751"/>
                    <a:pt x="390442" y="303929"/>
                    <a:pt x="376850" y="297847"/>
                  </a:cubicBezTo>
                  <a:cubicBezTo>
                    <a:pt x="369705" y="294657"/>
                    <a:pt x="368808" y="306322"/>
                    <a:pt x="362328" y="306056"/>
                  </a:cubicBezTo>
                  <a:cubicBezTo>
                    <a:pt x="357775" y="302267"/>
                    <a:pt x="360400" y="298778"/>
                    <a:pt x="362228" y="295587"/>
                  </a:cubicBezTo>
                  <a:cubicBezTo>
                    <a:pt x="366814" y="287545"/>
                    <a:pt x="365917" y="281895"/>
                    <a:pt x="355914" y="279702"/>
                  </a:cubicBezTo>
                  <a:cubicBezTo>
                    <a:pt x="352590" y="278971"/>
                    <a:pt x="348868" y="277741"/>
                    <a:pt x="349566" y="273620"/>
                  </a:cubicBezTo>
                  <a:cubicBezTo>
                    <a:pt x="350164" y="270065"/>
                    <a:pt x="353886" y="268636"/>
                    <a:pt x="357176" y="268137"/>
                  </a:cubicBezTo>
                  <a:cubicBezTo>
                    <a:pt x="364022" y="267107"/>
                    <a:pt x="370868" y="266575"/>
                    <a:pt x="361164" y="258632"/>
                  </a:cubicBezTo>
                  <a:cubicBezTo>
                    <a:pt x="359735" y="257469"/>
                    <a:pt x="360599" y="255077"/>
                    <a:pt x="362328" y="254678"/>
                  </a:cubicBezTo>
                  <a:cubicBezTo>
                    <a:pt x="375920" y="251521"/>
                    <a:pt x="378877" y="241318"/>
                    <a:pt x="379974" y="229388"/>
                  </a:cubicBezTo>
                  <a:cubicBezTo>
                    <a:pt x="380340" y="225400"/>
                    <a:pt x="384527" y="224669"/>
                    <a:pt x="387850" y="224935"/>
                  </a:cubicBezTo>
                  <a:cubicBezTo>
                    <a:pt x="399581" y="225898"/>
                    <a:pt x="407026" y="218222"/>
                    <a:pt x="415899" y="212506"/>
                  </a:cubicBezTo>
                  <a:cubicBezTo>
                    <a:pt x="411013" y="207487"/>
                    <a:pt x="401742" y="214965"/>
                    <a:pt x="400146" y="206490"/>
                  </a:cubicBezTo>
                  <a:cubicBezTo>
                    <a:pt x="398983" y="200342"/>
                    <a:pt x="404400" y="196953"/>
                    <a:pt x="410050" y="194892"/>
                  </a:cubicBezTo>
                  <a:cubicBezTo>
                    <a:pt x="411146" y="194493"/>
                    <a:pt x="412310" y="192599"/>
                    <a:pt x="412442" y="191303"/>
                  </a:cubicBezTo>
                  <a:cubicBezTo>
                    <a:pt x="413672" y="179140"/>
                    <a:pt x="413639" y="179107"/>
                    <a:pt x="427065" y="180968"/>
                  </a:cubicBezTo>
                  <a:cubicBezTo>
                    <a:pt x="427198" y="176581"/>
                    <a:pt x="420219" y="174687"/>
                    <a:pt x="423609" y="168107"/>
                  </a:cubicBezTo>
                  <a:cubicBezTo>
                    <a:pt x="436337" y="172859"/>
                    <a:pt x="448101" y="173158"/>
                    <a:pt x="453884" y="157007"/>
                  </a:cubicBezTo>
                  <a:cubicBezTo>
                    <a:pt x="455545" y="152354"/>
                    <a:pt x="460763" y="150693"/>
                    <a:pt x="465116" y="153318"/>
                  </a:cubicBezTo>
                  <a:cubicBezTo>
                    <a:pt x="473491" y="158303"/>
                    <a:pt x="484192" y="156309"/>
                    <a:pt x="491470" y="160098"/>
                  </a:cubicBezTo>
                  <a:cubicBezTo>
                    <a:pt x="506358" y="167808"/>
                    <a:pt x="518089" y="162225"/>
                    <a:pt x="531017" y="157472"/>
                  </a:cubicBezTo>
                  <a:cubicBezTo>
                    <a:pt x="532113" y="153218"/>
                    <a:pt x="517857" y="151291"/>
                    <a:pt x="532180" y="142983"/>
                  </a:cubicBezTo>
                  <a:cubicBezTo>
                    <a:pt x="542216" y="137167"/>
                    <a:pt x="550391" y="138530"/>
                    <a:pt x="559132" y="135871"/>
                  </a:cubicBezTo>
                  <a:cubicBezTo>
                    <a:pt x="563385" y="134575"/>
                    <a:pt x="570364" y="134708"/>
                    <a:pt x="563186" y="126366"/>
                  </a:cubicBezTo>
                  <a:cubicBezTo>
                    <a:pt x="558733" y="121182"/>
                    <a:pt x="566509" y="116829"/>
                    <a:pt x="570730" y="113804"/>
                  </a:cubicBezTo>
                  <a:cubicBezTo>
                    <a:pt x="576114" y="109949"/>
                    <a:pt x="583292" y="107856"/>
                    <a:pt x="573887" y="100146"/>
                  </a:cubicBezTo>
                  <a:cubicBezTo>
                    <a:pt x="570630" y="97487"/>
                    <a:pt x="571428" y="91007"/>
                    <a:pt x="575183" y="88115"/>
                  </a:cubicBezTo>
                  <a:cubicBezTo>
                    <a:pt x="581663" y="83131"/>
                    <a:pt x="590404" y="79841"/>
                    <a:pt x="581364" y="69804"/>
                  </a:cubicBezTo>
                  <a:cubicBezTo>
                    <a:pt x="580965" y="69372"/>
                    <a:pt x="582527" y="65983"/>
                    <a:pt x="583225" y="65983"/>
                  </a:cubicBezTo>
                  <a:cubicBezTo>
                    <a:pt x="597748" y="65650"/>
                    <a:pt x="610410" y="49599"/>
                    <a:pt x="626162" y="60466"/>
                  </a:cubicBezTo>
                  <a:cubicBezTo>
                    <a:pt x="633307" y="65384"/>
                    <a:pt x="637096" y="66215"/>
                    <a:pt x="639089" y="55481"/>
                  </a:cubicBezTo>
                  <a:cubicBezTo>
                    <a:pt x="640751" y="46408"/>
                    <a:pt x="646534" y="40294"/>
                    <a:pt x="657201" y="46841"/>
                  </a:cubicBezTo>
                  <a:cubicBezTo>
                    <a:pt x="659428" y="48203"/>
                    <a:pt x="663549" y="50031"/>
                    <a:pt x="664679" y="49100"/>
                  </a:cubicBezTo>
                  <a:cubicBezTo>
                    <a:pt x="683422" y="33547"/>
                    <a:pt x="691664" y="50895"/>
                    <a:pt x="702398" y="60698"/>
                  </a:cubicBezTo>
                  <a:cubicBezTo>
                    <a:pt x="705223" y="63291"/>
                    <a:pt x="708546" y="65384"/>
                    <a:pt x="712866" y="68641"/>
                  </a:cubicBezTo>
                  <a:cubicBezTo>
                    <a:pt x="718482" y="57674"/>
                    <a:pt x="724830" y="47405"/>
                    <a:pt x="740017" y="49001"/>
                  </a:cubicBezTo>
                  <a:cubicBezTo>
                    <a:pt x="733205" y="39762"/>
                    <a:pt x="724664" y="34445"/>
                    <a:pt x="715259" y="31520"/>
                  </a:cubicBezTo>
                  <a:cubicBezTo>
                    <a:pt x="702331" y="27499"/>
                    <a:pt x="704226" y="19357"/>
                    <a:pt x="706319" y="9454"/>
                  </a:cubicBezTo>
                  <a:cubicBezTo>
                    <a:pt x="708911" y="-2709"/>
                    <a:pt x="718582" y="-616"/>
                    <a:pt x="724398" y="2043"/>
                  </a:cubicBezTo>
                  <a:cubicBezTo>
                    <a:pt x="737292" y="7925"/>
                    <a:pt x="755205" y="780"/>
                    <a:pt x="763978" y="18194"/>
                  </a:cubicBezTo>
                  <a:cubicBezTo>
                    <a:pt x="766736" y="23677"/>
                    <a:pt x="773649" y="23810"/>
                    <a:pt x="779199" y="17496"/>
                  </a:cubicBezTo>
                  <a:cubicBezTo>
                    <a:pt x="791794" y="3106"/>
                    <a:pt x="806250" y="6828"/>
                    <a:pt x="818646" y="23644"/>
                  </a:cubicBezTo>
                  <a:cubicBezTo>
                    <a:pt x="820540" y="26236"/>
                    <a:pt x="821570" y="29526"/>
                    <a:pt x="824561" y="31188"/>
                  </a:cubicBezTo>
                  <a:cubicBezTo>
                    <a:pt x="833999" y="36439"/>
                    <a:pt x="839483" y="40825"/>
                    <a:pt x="829712" y="52457"/>
                  </a:cubicBezTo>
                  <a:cubicBezTo>
                    <a:pt x="821736" y="61961"/>
                    <a:pt x="829546" y="74922"/>
                    <a:pt x="842706" y="76252"/>
                  </a:cubicBezTo>
                  <a:cubicBezTo>
                    <a:pt x="855434" y="77547"/>
                    <a:pt x="868229" y="77182"/>
                    <a:pt x="875573" y="90841"/>
                  </a:cubicBezTo>
                  <a:cubicBezTo>
                    <a:pt x="877667" y="94762"/>
                    <a:pt x="882718" y="92502"/>
                    <a:pt x="886474" y="92436"/>
                  </a:cubicBezTo>
                  <a:cubicBezTo>
                    <a:pt x="893021" y="92336"/>
                    <a:pt x="899135" y="92735"/>
                    <a:pt x="899135" y="101475"/>
                  </a:cubicBezTo>
                  <a:cubicBezTo>
                    <a:pt x="899135" y="106393"/>
                    <a:pt x="901063" y="108653"/>
                    <a:pt x="906114" y="108155"/>
                  </a:cubicBezTo>
                  <a:cubicBezTo>
                    <a:pt x="911498" y="107623"/>
                    <a:pt x="916549" y="108088"/>
                    <a:pt x="916317" y="115366"/>
                  </a:cubicBezTo>
                  <a:cubicBezTo>
                    <a:pt x="916184" y="119620"/>
                    <a:pt x="918045" y="118956"/>
                    <a:pt x="921302" y="118823"/>
                  </a:cubicBezTo>
                  <a:cubicBezTo>
                    <a:pt x="936057" y="118224"/>
                    <a:pt x="939879" y="124439"/>
                    <a:pt x="935426" y="139261"/>
                  </a:cubicBezTo>
                  <a:cubicBezTo>
                    <a:pt x="933764" y="144810"/>
                    <a:pt x="924857" y="149895"/>
                    <a:pt x="930042" y="155212"/>
                  </a:cubicBezTo>
                  <a:cubicBezTo>
                    <a:pt x="937353" y="162690"/>
                    <a:pt x="939945" y="173922"/>
                    <a:pt x="950048" y="178974"/>
                  </a:cubicBezTo>
                  <a:cubicBezTo>
                    <a:pt x="956927" y="182430"/>
                    <a:pt x="963441" y="186684"/>
                    <a:pt x="970120" y="190539"/>
                  </a:cubicBezTo>
                  <a:cubicBezTo>
                    <a:pt x="971549" y="191369"/>
                    <a:pt x="974441" y="192400"/>
                    <a:pt x="974341" y="192765"/>
                  </a:cubicBezTo>
                  <a:cubicBezTo>
                    <a:pt x="971417" y="205327"/>
                    <a:pt x="987335" y="207587"/>
                    <a:pt x="988033" y="216228"/>
                  </a:cubicBezTo>
                  <a:cubicBezTo>
                    <a:pt x="989196" y="230651"/>
                    <a:pt x="1000628" y="230784"/>
                    <a:pt x="1008969" y="233276"/>
                  </a:cubicBezTo>
                  <a:cubicBezTo>
                    <a:pt x="1016713" y="235602"/>
                    <a:pt x="1024290" y="232312"/>
                    <a:pt x="1029408" y="223406"/>
                  </a:cubicBezTo>
                  <a:cubicBezTo>
                    <a:pt x="1036752" y="210711"/>
                    <a:pt x="1057157" y="207288"/>
                    <a:pt x="1068090" y="216626"/>
                  </a:cubicBezTo>
                  <a:cubicBezTo>
                    <a:pt x="1081683" y="228225"/>
                    <a:pt x="1092118" y="212971"/>
                    <a:pt x="1104580" y="213370"/>
                  </a:cubicBezTo>
                  <a:cubicBezTo>
                    <a:pt x="1114350" y="213669"/>
                    <a:pt x="1123356" y="208850"/>
                    <a:pt x="1122160" y="193496"/>
                  </a:cubicBezTo>
                  <a:cubicBezTo>
                    <a:pt x="1121230" y="181499"/>
                    <a:pt x="1131465" y="175185"/>
                    <a:pt x="1144459" y="171197"/>
                  </a:cubicBezTo>
                  <a:cubicBezTo>
                    <a:pt x="1160477" y="166279"/>
                    <a:pt x="1174070" y="175119"/>
                    <a:pt x="1189124" y="173789"/>
                  </a:cubicBezTo>
                  <a:cubicBezTo>
                    <a:pt x="1198296" y="172992"/>
                    <a:pt x="1211357" y="194294"/>
                    <a:pt x="1209329" y="203500"/>
                  </a:cubicBezTo>
                  <a:cubicBezTo>
                    <a:pt x="1205474" y="221146"/>
                    <a:pt x="1209695" y="225699"/>
                    <a:pt x="1228305" y="223439"/>
                  </a:cubicBezTo>
                  <a:cubicBezTo>
                    <a:pt x="1233290" y="222841"/>
                    <a:pt x="1234985" y="224768"/>
                    <a:pt x="1232493" y="228723"/>
                  </a:cubicBezTo>
                  <a:cubicBezTo>
                    <a:pt x="1228239" y="235403"/>
                    <a:pt x="1233024" y="234472"/>
                    <a:pt x="1236879" y="234771"/>
                  </a:cubicBezTo>
                  <a:cubicBezTo>
                    <a:pt x="1240801" y="235037"/>
                    <a:pt x="1245320" y="235270"/>
                    <a:pt x="1245919" y="240122"/>
                  </a:cubicBezTo>
                  <a:cubicBezTo>
                    <a:pt x="1246450" y="244409"/>
                    <a:pt x="1242961" y="247666"/>
                    <a:pt x="1239538" y="249095"/>
                  </a:cubicBezTo>
                  <a:cubicBezTo>
                    <a:pt x="1230133" y="252983"/>
                    <a:pt x="1227474" y="258400"/>
                    <a:pt x="1231994" y="268071"/>
                  </a:cubicBezTo>
                  <a:cubicBezTo>
                    <a:pt x="1233623" y="271560"/>
                    <a:pt x="1233423" y="277342"/>
                    <a:pt x="1228704" y="279901"/>
                  </a:cubicBezTo>
                  <a:cubicBezTo>
                    <a:pt x="1224251" y="282327"/>
                    <a:pt x="1221858" y="277908"/>
                    <a:pt x="1218967" y="275615"/>
                  </a:cubicBezTo>
                  <a:cubicBezTo>
                    <a:pt x="1214647" y="272191"/>
                    <a:pt x="1212819" y="262853"/>
                    <a:pt x="1204112" y="271926"/>
                  </a:cubicBezTo>
                  <a:cubicBezTo>
                    <a:pt x="1196236" y="280101"/>
                    <a:pt x="1200622" y="288575"/>
                    <a:pt x="1205109" y="292031"/>
                  </a:cubicBezTo>
                  <a:cubicBezTo>
                    <a:pt x="1213417" y="298479"/>
                    <a:pt x="1218701" y="313367"/>
                    <a:pt x="1235417" y="304427"/>
                  </a:cubicBezTo>
                  <a:cubicBezTo>
                    <a:pt x="1244689" y="299476"/>
                    <a:pt x="1254459" y="309844"/>
                    <a:pt x="1264163" y="312769"/>
                  </a:cubicBezTo>
                  <a:cubicBezTo>
                    <a:pt x="1267287" y="313699"/>
                    <a:pt x="1267653" y="316790"/>
                    <a:pt x="1265559" y="319482"/>
                  </a:cubicBezTo>
                  <a:cubicBezTo>
                    <a:pt x="1263499" y="322074"/>
                    <a:pt x="1261704" y="323935"/>
                    <a:pt x="1263731" y="328056"/>
                  </a:cubicBezTo>
                  <a:cubicBezTo>
                    <a:pt x="1270511" y="341581"/>
                    <a:pt x="1270212" y="341714"/>
                    <a:pt x="1253828" y="345104"/>
                  </a:cubicBezTo>
                  <a:cubicBezTo>
                    <a:pt x="1257151" y="349391"/>
                    <a:pt x="1264928" y="342877"/>
                    <a:pt x="1265892" y="349291"/>
                  </a:cubicBezTo>
                  <a:cubicBezTo>
                    <a:pt x="1267121" y="357500"/>
                    <a:pt x="1257018" y="353279"/>
                    <a:pt x="1254194" y="358131"/>
                  </a:cubicBezTo>
                  <a:cubicBezTo>
                    <a:pt x="1260873" y="365110"/>
                    <a:pt x="1274565" y="368467"/>
                    <a:pt x="1268351" y="382391"/>
                  </a:cubicBezTo>
                  <a:cubicBezTo>
                    <a:pt x="1263831" y="392527"/>
                    <a:pt x="1244656" y="394288"/>
                    <a:pt x="1227009" y="386745"/>
                  </a:cubicBezTo>
                  <a:cubicBezTo>
                    <a:pt x="1226345" y="394621"/>
                    <a:pt x="1233190" y="394122"/>
                    <a:pt x="1237245" y="397147"/>
                  </a:cubicBezTo>
                  <a:cubicBezTo>
                    <a:pt x="1241864" y="400603"/>
                    <a:pt x="1238840" y="414461"/>
                    <a:pt x="1251402" y="406917"/>
                  </a:cubicBezTo>
                  <a:cubicBezTo>
                    <a:pt x="1242429" y="420177"/>
                    <a:pt x="1281478" y="418482"/>
                    <a:pt x="1260308" y="435497"/>
                  </a:cubicBezTo>
                  <a:cubicBezTo>
                    <a:pt x="1264961" y="439817"/>
                    <a:pt x="1271541" y="443905"/>
                    <a:pt x="1260475" y="449488"/>
                  </a:cubicBezTo>
                  <a:cubicBezTo>
                    <a:pt x="1272139" y="452944"/>
                    <a:pt x="1278653" y="445400"/>
                    <a:pt x="1286529" y="441878"/>
                  </a:cubicBezTo>
                  <a:cubicBezTo>
                    <a:pt x="1296299" y="437491"/>
                    <a:pt x="1305472" y="433370"/>
                    <a:pt x="1315408" y="442875"/>
                  </a:cubicBezTo>
                  <a:cubicBezTo>
                    <a:pt x="1319529" y="446829"/>
                    <a:pt x="1325677" y="447494"/>
                    <a:pt x="1319130" y="454573"/>
                  </a:cubicBezTo>
                  <a:cubicBezTo>
                    <a:pt x="1316405" y="457530"/>
                    <a:pt x="1320260" y="460521"/>
                    <a:pt x="1322221" y="463047"/>
                  </a:cubicBezTo>
                  <a:cubicBezTo>
                    <a:pt x="1330197" y="473316"/>
                    <a:pt x="1326176" y="477902"/>
                    <a:pt x="1314710" y="478965"/>
                  </a:cubicBezTo>
                  <a:cubicBezTo>
                    <a:pt x="1296831" y="480627"/>
                    <a:pt x="1285133" y="489201"/>
                    <a:pt x="1281345" y="507612"/>
                  </a:cubicBezTo>
                  <a:cubicBezTo>
                    <a:pt x="1280182" y="513228"/>
                    <a:pt x="1279750" y="520971"/>
                    <a:pt x="1272372" y="522035"/>
                  </a:cubicBezTo>
                  <a:cubicBezTo>
                    <a:pt x="1266024" y="522932"/>
                    <a:pt x="1263798" y="516120"/>
                    <a:pt x="1260342" y="511999"/>
                  </a:cubicBezTo>
                  <a:cubicBezTo>
                    <a:pt x="1258381" y="509639"/>
                    <a:pt x="1258115" y="505518"/>
                    <a:pt x="1252565" y="505452"/>
                  </a:cubicBezTo>
                  <a:cubicBezTo>
                    <a:pt x="1253795" y="525358"/>
                    <a:pt x="1237345" y="525092"/>
                    <a:pt x="1224982" y="527186"/>
                  </a:cubicBezTo>
                  <a:cubicBezTo>
                    <a:pt x="1208399" y="530011"/>
                    <a:pt x="1194740" y="532736"/>
                    <a:pt x="1192746" y="553905"/>
                  </a:cubicBezTo>
                  <a:cubicBezTo>
                    <a:pt x="1192148" y="560186"/>
                    <a:pt x="1191118" y="568827"/>
                    <a:pt x="1184771" y="574908"/>
                  </a:cubicBezTo>
                  <a:cubicBezTo>
                    <a:pt x="1181015" y="578530"/>
                    <a:pt x="1181348" y="585942"/>
                    <a:pt x="1184837" y="590461"/>
                  </a:cubicBezTo>
                  <a:cubicBezTo>
                    <a:pt x="1189456" y="596509"/>
                    <a:pt x="1195139" y="591824"/>
                    <a:pt x="1199725" y="589464"/>
                  </a:cubicBezTo>
                  <a:cubicBezTo>
                    <a:pt x="1212221" y="583017"/>
                    <a:pt x="1224351" y="579129"/>
                    <a:pt x="1236514" y="589996"/>
                  </a:cubicBezTo>
                  <a:cubicBezTo>
                    <a:pt x="1238109" y="591425"/>
                    <a:pt x="1241532" y="592721"/>
                    <a:pt x="1241465" y="593917"/>
                  </a:cubicBezTo>
                  <a:cubicBezTo>
                    <a:pt x="1240036" y="619141"/>
                    <a:pt x="1252997" y="602624"/>
                    <a:pt x="1260873" y="600730"/>
                  </a:cubicBezTo>
                  <a:cubicBezTo>
                    <a:pt x="1265559" y="599600"/>
                    <a:pt x="1271641" y="596509"/>
                    <a:pt x="1273070" y="603987"/>
                  </a:cubicBezTo>
                  <a:cubicBezTo>
                    <a:pt x="1276127" y="620005"/>
                    <a:pt x="1284934" y="619008"/>
                    <a:pt x="1296000" y="612760"/>
                  </a:cubicBezTo>
                  <a:cubicBezTo>
                    <a:pt x="1298892" y="611132"/>
                    <a:pt x="1301517" y="609038"/>
                    <a:pt x="1304907" y="611165"/>
                  </a:cubicBezTo>
                  <a:cubicBezTo>
                    <a:pt x="1306568" y="618709"/>
                    <a:pt x="1298160" y="619340"/>
                    <a:pt x="1296333" y="625023"/>
                  </a:cubicBezTo>
                  <a:cubicBezTo>
                    <a:pt x="1300919" y="624059"/>
                    <a:pt x="1305106" y="623029"/>
                    <a:pt x="1309360" y="622331"/>
                  </a:cubicBezTo>
                  <a:cubicBezTo>
                    <a:pt x="1313315" y="621667"/>
                    <a:pt x="1317535" y="621633"/>
                    <a:pt x="1319429" y="625920"/>
                  </a:cubicBezTo>
                  <a:cubicBezTo>
                    <a:pt x="1320958" y="629376"/>
                    <a:pt x="1318366" y="632168"/>
                    <a:pt x="1316306" y="634760"/>
                  </a:cubicBezTo>
                  <a:cubicBezTo>
                    <a:pt x="1312583" y="639479"/>
                    <a:pt x="1305571" y="642371"/>
                    <a:pt x="1313348" y="650712"/>
                  </a:cubicBezTo>
                  <a:cubicBezTo>
                    <a:pt x="1321025" y="658920"/>
                    <a:pt x="1324880" y="652074"/>
                    <a:pt x="1330031" y="649250"/>
                  </a:cubicBezTo>
                  <a:cubicBezTo>
                    <a:pt x="1337275" y="645295"/>
                    <a:pt x="1344188" y="642271"/>
                    <a:pt x="1349771" y="652806"/>
                  </a:cubicBezTo>
                  <a:cubicBezTo>
                    <a:pt x="1354922" y="641606"/>
                    <a:pt x="1356019" y="628745"/>
                    <a:pt x="1369710" y="626851"/>
                  </a:cubicBezTo>
                  <a:cubicBezTo>
                    <a:pt x="1375825" y="626020"/>
                    <a:pt x="1379514" y="631005"/>
                    <a:pt x="1382605" y="635824"/>
                  </a:cubicBezTo>
                  <a:cubicBezTo>
                    <a:pt x="1389185" y="646192"/>
                    <a:pt x="1383834" y="654268"/>
                    <a:pt x="1375294" y="663307"/>
                  </a:cubicBezTo>
                  <a:cubicBezTo>
                    <a:pt x="1384565" y="660516"/>
                    <a:pt x="1388786" y="655664"/>
                    <a:pt x="1392541" y="650114"/>
                  </a:cubicBezTo>
                  <a:cubicBezTo>
                    <a:pt x="1396862" y="643700"/>
                    <a:pt x="1402112" y="634627"/>
                    <a:pt x="1409922" y="637685"/>
                  </a:cubicBezTo>
                  <a:cubicBezTo>
                    <a:pt x="1417001" y="640443"/>
                    <a:pt x="1420457" y="649914"/>
                    <a:pt x="1419692" y="660383"/>
                  </a:cubicBezTo>
                  <a:cubicBezTo>
                    <a:pt x="1440795" y="643966"/>
                    <a:pt x="1454221" y="667561"/>
                    <a:pt x="1472034" y="669655"/>
                  </a:cubicBezTo>
                  <a:cubicBezTo>
                    <a:pt x="1477351" y="670286"/>
                    <a:pt x="1475922" y="675138"/>
                    <a:pt x="1463294" y="684410"/>
                  </a:cubicBezTo>
                  <a:cubicBezTo>
                    <a:pt x="1463693" y="688697"/>
                    <a:pt x="1467946" y="688365"/>
                    <a:pt x="1470372" y="690192"/>
                  </a:cubicBezTo>
                  <a:cubicBezTo>
                    <a:pt x="1473762" y="692785"/>
                    <a:pt x="1479877" y="694347"/>
                    <a:pt x="1478448" y="699398"/>
                  </a:cubicBezTo>
                  <a:cubicBezTo>
                    <a:pt x="1476720" y="705446"/>
                    <a:pt x="1470705" y="702057"/>
                    <a:pt x="1466983" y="701325"/>
                  </a:cubicBezTo>
                  <a:cubicBezTo>
                    <a:pt x="1459206" y="699764"/>
                    <a:pt x="1454487" y="702256"/>
                    <a:pt x="1451995" y="709800"/>
                  </a:cubicBezTo>
                  <a:cubicBezTo>
                    <a:pt x="1457511" y="710198"/>
                    <a:pt x="1463094" y="710198"/>
                    <a:pt x="1468511" y="711096"/>
                  </a:cubicBezTo>
                  <a:cubicBezTo>
                    <a:pt x="1472167" y="711694"/>
                    <a:pt x="1476720" y="712591"/>
                    <a:pt x="1476221" y="717942"/>
                  </a:cubicBezTo>
                  <a:cubicBezTo>
                    <a:pt x="1474593" y="736054"/>
                    <a:pt x="1483832" y="732863"/>
                    <a:pt x="1493436" y="726283"/>
                  </a:cubicBezTo>
                  <a:cubicBezTo>
                    <a:pt x="1506895" y="717044"/>
                    <a:pt x="1518626" y="724223"/>
                    <a:pt x="1527400" y="732066"/>
                  </a:cubicBezTo>
                  <a:cubicBezTo>
                    <a:pt x="1532451" y="736585"/>
                    <a:pt x="1535043" y="737217"/>
                    <a:pt x="1540693" y="736286"/>
                  </a:cubicBezTo>
                  <a:cubicBezTo>
                    <a:pt x="1562061" y="732764"/>
                    <a:pt x="1580705" y="753534"/>
                    <a:pt x="1575753" y="774903"/>
                  </a:cubicBezTo>
                  <a:cubicBezTo>
                    <a:pt x="1573527" y="784507"/>
                    <a:pt x="1571466" y="794144"/>
                    <a:pt x="1569505" y="803782"/>
                  </a:cubicBezTo>
                  <a:cubicBezTo>
                    <a:pt x="1568608" y="808169"/>
                    <a:pt x="1567744" y="813087"/>
                    <a:pt x="1572696" y="815579"/>
                  </a:cubicBezTo>
                  <a:cubicBezTo>
                    <a:pt x="1581469" y="820033"/>
                    <a:pt x="1577980" y="824220"/>
                    <a:pt x="1573593" y="829637"/>
                  </a:cubicBezTo>
                  <a:cubicBezTo>
                    <a:pt x="1568708" y="835652"/>
                    <a:pt x="1572397" y="843727"/>
                    <a:pt x="1570702" y="849909"/>
                  </a:cubicBezTo>
                  <a:cubicBezTo>
                    <a:pt x="1568076" y="859447"/>
                    <a:pt x="1559536" y="845190"/>
                    <a:pt x="1552424" y="852268"/>
                  </a:cubicBezTo>
                  <a:cubicBezTo>
                    <a:pt x="1544182" y="860444"/>
                    <a:pt x="1540227" y="876030"/>
                    <a:pt x="1546874" y="894407"/>
                  </a:cubicBezTo>
                  <a:cubicBezTo>
                    <a:pt x="1542421" y="896734"/>
                    <a:pt x="1539962" y="892247"/>
                    <a:pt x="1536439" y="891350"/>
                  </a:cubicBezTo>
                  <a:cubicBezTo>
                    <a:pt x="1532351" y="890320"/>
                    <a:pt x="1528264" y="886365"/>
                    <a:pt x="1524143" y="890353"/>
                  </a:cubicBezTo>
                  <a:cubicBezTo>
                    <a:pt x="1520986" y="893444"/>
                    <a:pt x="1522282" y="897564"/>
                    <a:pt x="1523445" y="901320"/>
                  </a:cubicBezTo>
                  <a:cubicBezTo>
                    <a:pt x="1525140" y="906770"/>
                    <a:pt x="1528795" y="908996"/>
                    <a:pt x="1534545" y="909395"/>
                  </a:cubicBezTo>
                  <a:cubicBezTo>
                    <a:pt x="1540327" y="909794"/>
                    <a:pt x="1546243" y="905108"/>
                    <a:pt x="1552191" y="909761"/>
                  </a:cubicBezTo>
                  <a:cubicBezTo>
                    <a:pt x="1551959" y="917504"/>
                    <a:pt x="1542454" y="915809"/>
                    <a:pt x="1539397" y="922356"/>
                  </a:cubicBezTo>
                  <a:cubicBezTo>
                    <a:pt x="1544780" y="922024"/>
                    <a:pt x="1549134" y="922024"/>
                    <a:pt x="1553421" y="921459"/>
                  </a:cubicBezTo>
                  <a:cubicBezTo>
                    <a:pt x="1564886" y="919963"/>
                    <a:pt x="1564188" y="919963"/>
                    <a:pt x="1565817" y="931063"/>
                  </a:cubicBezTo>
                  <a:cubicBezTo>
                    <a:pt x="1566481" y="935549"/>
                    <a:pt x="1571101" y="939338"/>
                    <a:pt x="1573427" y="943691"/>
                  </a:cubicBezTo>
                  <a:cubicBezTo>
                    <a:pt x="1575454" y="947513"/>
                    <a:pt x="1578113" y="951867"/>
                    <a:pt x="1574856" y="956087"/>
                  </a:cubicBezTo>
                  <a:cubicBezTo>
                    <a:pt x="1571799" y="960042"/>
                    <a:pt x="1567013" y="959909"/>
                    <a:pt x="1562593" y="959012"/>
                  </a:cubicBezTo>
                  <a:cubicBezTo>
                    <a:pt x="1557176" y="957915"/>
                    <a:pt x="1551859" y="956453"/>
                    <a:pt x="1546542" y="954891"/>
                  </a:cubicBezTo>
                  <a:cubicBezTo>
                    <a:pt x="1544448" y="954259"/>
                    <a:pt x="1541856" y="951601"/>
                    <a:pt x="1540693" y="952199"/>
                  </a:cubicBezTo>
                  <a:cubicBezTo>
                    <a:pt x="1524209" y="960474"/>
                    <a:pt x="1509188" y="953894"/>
                    <a:pt x="1493768" y="948676"/>
                  </a:cubicBezTo>
                  <a:cubicBezTo>
                    <a:pt x="1491375" y="947879"/>
                    <a:pt x="1487421" y="949939"/>
                    <a:pt x="1485659" y="953196"/>
                  </a:cubicBezTo>
                  <a:cubicBezTo>
                    <a:pt x="1494433" y="952564"/>
                    <a:pt x="1487886" y="965492"/>
                    <a:pt x="1496394" y="965259"/>
                  </a:cubicBezTo>
                  <a:cubicBezTo>
                    <a:pt x="1500016" y="965160"/>
                    <a:pt x="1503771" y="961870"/>
                    <a:pt x="1507659" y="965758"/>
                  </a:cubicBezTo>
                  <a:cubicBezTo>
                    <a:pt x="1497324" y="982208"/>
                    <a:pt x="1511282" y="996531"/>
                    <a:pt x="1512079" y="1012417"/>
                  </a:cubicBezTo>
                  <a:cubicBezTo>
                    <a:pt x="1506197" y="1015075"/>
                    <a:pt x="1500813" y="1011652"/>
                    <a:pt x="1496726" y="1009060"/>
                  </a:cubicBezTo>
                  <a:cubicBezTo>
                    <a:pt x="1482569" y="999954"/>
                    <a:pt x="1473031" y="1009492"/>
                    <a:pt x="1462662" y="1016205"/>
                  </a:cubicBezTo>
                  <a:cubicBezTo>
                    <a:pt x="1461433" y="1017003"/>
                    <a:pt x="1460702" y="1018498"/>
                    <a:pt x="1459705" y="1019661"/>
                  </a:cubicBezTo>
                  <a:cubicBezTo>
                    <a:pt x="1471469" y="1029232"/>
                    <a:pt x="1464557" y="1043788"/>
                    <a:pt x="1469342" y="1055088"/>
                  </a:cubicBezTo>
                  <a:cubicBezTo>
                    <a:pt x="1470605" y="1058112"/>
                    <a:pt x="1474161" y="1061900"/>
                    <a:pt x="1469907" y="1062764"/>
                  </a:cubicBezTo>
                  <a:cubicBezTo>
                    <a:pt x="1461001" y="1064592"/>
                    <a:pt x="1462330" y="1066021"/>
                    <a:pt x="1468644" y="1069976"/>
                  </a:cubicBezTo>
                  <a:cubicBezTo>
                    <a:pt x="1471801" y="1071937"/>
                    <a:pt x="1475324" y="1074828"/>
                    <a:pt x="1472998" y="1079414"/>
                  </a:cubicBezTo>
                  <a:cubicBezTo>
                    <a:pt x="1471336" y="1082704"/>
                    <a:pt x="1467680" y="1083834"/>
                    <a:pt x="1464424" y="1083269"/>
                  </a:cubicBezTo>
                  <a:cubicBezTo>
                    <a:pt x="1454952" y="1081640"/>
                    <a:pt x="1451164" y="1085462"/>
                    <a:pt x="1451729" y="1094767"/>
                  </a:cubicBezTo>
                  <a:cubicBezTo>
                    <a:pt x="1451895" y="1097625"/>
                    <a:pt x="1450433" y="1100583"/>
                    <a:pt x="1447043" y="1100284"/>
                  </a:cubicBezTo>
                  <a:cubicBezTo>
                    <a:pt x="1443587" y="1099985"/>
                    <a:pt x="1443587" y="1096496"/>
                    <a:pt x="1442989" y="1093870"/>
                  </a:cubicBezTo>
                  <a:cubicBezTo>
                    <a:pt x="1441626" y="1088154"/>
                    <a:pt x="1442989" y="1081674"/>
                    <a:pt x="1437206" y="1075492"/>
                  </a:cubicBezTo>
                  <a:cubicBezTo>
                    <a:pt x="1433052" y="1089118"/>
                    <a:pt x="1428765" y="1093405"/>
                    <a:pt x="1416469" y="1081142"/>
                  </a:cubicBezTo>
                  <a:cubicBezTo>
                    <a:pt x="1407828" y="1072535"/>
                    <a:pt x="1401813" y="1082937"/>
                    <a:pt x="1400417" y="1096927"/>
                  </a:cubicBezTo>
                  <a:cubicBezTo>
                    <a:pt x="1392641" y="1083136"/>
                    <a:pt x="1385662" y="1076124"/>
                    <a:pt x="1372436" y="1073366"/>
                  </a:cubicBezTo>
                  <a:cubicBezTo>
                    <a:pt x="1357946" y="1070374"/>
                    <a:pt x="1374496" y="1059009"/>
                    <a:pt x="1370807" y="1049770"/>
                  </a:cubicBezTo>
                  <a:cubicBezTo>
                    <a:pt x="1361402" y="1060006"/>
                    <a:pt x="1353559" y="1058045"/>
                    <a:pt x="1347478" y="1046846"/>
                  </a:cubicBezTo>
                  <a:cubicBezTo>
                    <a:pt x="1346979" y="1045948"/>
                    <a:pt x="1345584" y="1044586"/>
                    <a:pt x="1345052" y="1044785"/>
                  </a:cubicBezTo>
                  <a:cubicBezTo>
                    <a:pt x="1323883" y="1052096"/>
                    <a:pt x="1304441" y="1028402"/>
                    <a:pt x="1282608" y="1041562"/>
                  </a:cubicBezTo>
                  <a:cubicBezTo>
                    <a:pt x="1275895" y="1045616"/>
                    <a:pt x="1279085" y="1048973"/>
                    <a:pt x="1281577" y="1051698"/>
                  </a:cubicBezTo>
                  <a:cubicBezTo>
                    <a:pt x="1290318" y="1061202"/>
                    <a:pt x="1290218" y="1068779"/>
                    <a:pt x="1278620" y="1075725"/>
                  </a:cubicBezTo>
                  <a:cubicBezTo>
                    <a:pt x="1272172" y="1079580"/>
                    <a:pt x="1276792" y="1082571"/>
                    <a:pt x="1279982" y="1085828"/>
                  </a:cubicBezTo>
                  <a:cubicBezTo>
                    <a:pt x="1284369" y="1090281"/>
                    <a:pt x="1292012" y="1092042"/>
                    <a:pt x="1292311" y="1101248"/>
                  </a:cubicBezTo>
                  <a:cubicBezTo>
                    <a:pt x="1285133" y="1102278"/>
                    <a:pt x="1281478" y="1096828"/>
                    <a:pt x="1276858" y="1093704"/>
                  </a:cubicBezTo>
                  <a:cubicBezTo>
                    <a:pt x="1273302" y="1091311"/>
                    <a:pt x="1270245" y="1086858"/>
                    <a:pt x="1265293" y="1088918"/>
                  </a:cubicBezTo>
                  <a:cubicBezTo>
                    <a:pt x="1259644" y="1091245"/>
                    <a:pt x="1262435" y="1096562"/>
                    <a:pt x="1262302" y="1100683"/>
                  </a:cubicBezTo>
                  <a:cubicBezTo>
                    <a:pt x="1262070" y="1108659"/>
                    <a:pt x="1270777" y="1123514"/>
                    <a:pt x="1249873" y="1114042"/>
                  </a:cubicBezTo>
                  <a:cubicBezTo>
                    <a:pt x="1244755" y="1111716"/>
                    <a:pt x="1238641" y="1119692"/>
                    <a:pt x="1242828" y="1127834"/>
                  </a:cubicBezTo>
                  <a:cubicBezTo>
                    <a:pt x="1244323" y="1130725"/>
                    <a:pt x="1247215" y="1133816"/>
                    <a:pt x="1244689" y="1136840"/>
                  </a:cubicBezTo>
                  <a:cubicBezTo>
                    <a:pt x="1241465" y="1140695"/>
                    <a:pt x="1237577" y="1137139"/>
                    <a:pt x="1233988" y="1136408"/>
                  </a:cubicBezTo>
                  <a:cubicBezTo>
                    <a:pt x="1218934" y="1133350"/>
                    <a:pt x="1204743" y="1126239"/>
                    <a:pt x="1188858" y="1126305"/>
                  </a:cubicBezTo>
                  <a:cubicBezTo>
                    <a:pt x="1193378" y="1137338"/>
                    <a:pt x="1204610" y="1143387"/>
                    <a:pt x="1207269" y="1154819"/>
                  </a:cubicBezTo>
                  <a:cubicBezTo>
                    <a:pt x="1209429" y="1164124"/>
                    <a:pt x="1207402" y="1174925"/>
                    <a:pt x="1196070" y="1169873"/>
                  </a:cubicBezTo>
                  <a:cubicBezTo>
                    <a:pt x="1177160" y="1161432"/>
                    <a:pt x="1166559" y="1174991"/>
                    <a:pt x="1154030" y="1181970"/>
                  </a:cubicBezTo>
                  <a:cubicBezTo>
                    <a:pt x="1135952" y="1192073"/>
                    <a:pt x="1136583" y="1193203"/>
                    <a:pt x="1128740" y="1171701"/>
                  </a:cubicBezTo>
                  <a:cubicBezTo>
                    <a:pt x="1119668" y="1180209"/>
                    <a:pt x="1110063" y="1187121"/>
                    <a:pt x="1097302" y="1187121"/>
                  </a:cubicBezTo>
                  <a:cubicBezTo>
                    <a:pt x="1095707" y="1187121"/>
                    <a:pt x="1094112" y="1189580"/>
                    <a:pt x="1092517" y="1190876"/>
                  </a:cubicBezTo>
                  <a:cubicBezTo>
                    <a:pt x="1108535" y="1197955"/>
                    <a:pt x="1085737" y="1210916"/>
                    <a:pt x="1097335" y="1220686"/>
                  </a:cubicBezTo>
                  <a:cubicBezTo>
                    <a:pt x="1102952" y="1225405"/>
                    <a:pt x="1095341" y="1234079"/>
                    <a:pt x="1088130" y="1233248"/>
                  </a:cubicBezTo>
                  <a:cubicBezTo>
                    <a:pt x="1072544" y="1231487"/>
                    <a:pt x="1074737" y="1241922"/>
                    <a:pt x="1073773" y="1250928"/>
                  </a:cubicBezTo>
                  <a:cubicBezTo>
                    <a:pt x="1073374" y="1254882"/>
                    <a:pt x="1077562" y="1260399"/>
                    <a:pt x="1071314" y="1262459"/>
                  </a:cubicBezTo>
                  <a:cubicBezTo>
                    <a:pt x="1067293" y="1263789"/>
                    <a:pt x="1064169" y="1260000"/>
                    <a:pt x="1061510" y="1257309"/>
                  </a:cubicBezTo>
                  <a:cubicBezTo>
                    <a:pt x="1054232" y="1250030"/>
                    <a:pt x="1048882" y="1241589"/>
                    <a:pt x="1036121" y="1251725"/>
                  </a:cubicBezTo>
                  <a:cubicBezTo>
                    <a:pt x="1030571" y="1256145"/>
                    <a:pt x="1026682" y="1241190"/>
                    <a:pt x="1016979" y="1240393"/>
                  </a:cubicBezTo>
                  <a:cubicBezTo>
                    <a:pt x="1019903" y="1248801"/>
                    <a:pt x="1026084" y="1255182"/>
                    <a:pt x="1026250" y="1263623"/>
                  </a:cubicBezTo>
                  <a:cubicBezTo>
                    <a:pt x="1026317" y="1267511"/>
                    <a:pt x="1026583" y="1271632"/>
                    <a:pt x="1023027" y="1274224"/>
                  </a:cubicBezTo>
                  <a:cubicBezTo>
                    <a:pt x="1019105" y="1277082"/>
                    <a:pt x="1014951" y="1274789"/>
                    <a:pt x="1012426" y="1272329"/>
                  </a:cubicBezTo>
                  <a:cubicBezTo>
                    <a:pt x="999897" y="1260133"/>
                    <a:pt x="988266" y="1263390"/>
                    <a:pt x="974241" y="1270901"/>
                  </a:cubicBezTo>
                  <a:cubicBezTo>
                    <a:pt x="959818" y="1278644"/>
                    <a:pt x="960882" y="1263224"/>
                    <a:pt x="957592" y="1255780"/>
                  </a:cubicBezTo>
                  <a:cubicBezTo>
                    <a:pt x="954501" y="1248768"/>
                    <a:pt x="958323" y="1239828"/>
                    <a:pt x="948353" y="1234411"/>
                  </a:cubicBezTo>
                  <a:cubicBezTo>
                    <a:pt x="937818" y="1228662"/>
                    <a:pt x="930507" y="1227798"/>
                    <a:pt x="922897" y="1238033"/>
                  </a:cubicBezTo>
                  <a:cubicBezTo>
                    <a:pt x="917912" y="1244747"/>
                    <a:pt x="912761" y="1252589"/>
                    <a:pt x="905483" y="1238499"/>
                  </a:cubicBezTo>
                  <a:cubicBezTo>
                    <a:pt x="901561" y="1230888"/>
                    <a:pt x="893885" y="1229958"/>
                    <a:pt x="889697" y="1240260"/>
                  </a:cubicBezTo>
                  <a:cubicBezTo>
                    <a:pt x="886208" y="1248801"/>
                    <a:pt x="880459" y="1250529"/>
                    <a:pt x="872582" y="1246242"/>
                  </a:cubicBezTo>
                  <a:cubicBezTo>
                    <a:pt x="867132" y="1235308"/>
                    <a:pt x="871187" y="1223611"/>
                    <a:pt x="870156" y="1212278"/>
                  </a:cubicBezTo>
                  <a:cubicBezTo>
                    <a:pt x="869160" y="1201511"/>
                    <a:pt x="862878" y="1194598"/>
                    <a:pt x="854304" y="1194798"/>
                  </a:cubicBezTo>
                  <a:cubicBezTo>
                    <a:pt x="843105" y="1195030"/>
                    <a:pt x="830875" y="1195496"/>
                    <a:pt x="819078" y="1201943"/>
                  </a:cubicBezTo>
                  <a:cubicBezTo>
                    <a:pt x="827054" y="1206163"/>
                    <a:pt x="834298" y="1204635"/>
                    <a:pt x="839283" y="1214804"/>
                  </a:cubicBezTo>
                  <a:cubicBezTo>
                    <a:pt x="845365" y="1227299"/>
                    <a:pt x="854903" y="1239928"/>
                    <a:pt x="867132" y="1248867"/>
                  </a:cubicBezTo>
                  <a:close/>
                  <a:moveTo>
                    <a:pt x="737259" y="1212112"/>
                  </a:moveTo>
                  <a:cubicBezTo>
                    <a:pt x="740416" y="1211613"/>
                    <a:pt x="743075" y="1210716"/>
                    <a:pt x="745634" y="1210916"/>
                  </a:cubicBezTo>
                  <a:cubicBezTo>
                    <a:pt x="748890" y="1211148"/>
                    <a:pt x="752114" y="1212245"/>
                    <a:pt x="755337" y="1212976"/>
                  </a:cubicBezTo>
                  <a:cubicBezTo>
                    <a:pt x="759957" y="1214040"/>
                    <a:pt x="762848" y="1213275"/>
                    <a:pt x="762416" y="1207459"/>
                  </a:cubicBezTo>
                  <a:cubicBezTo>
                    <a:pt x="761087" y="1189082"/>
                    <a:pt x="766803" y="1185293"/>
                    <a:pt x="783951" y="1192372"/>
                  </a:cubicBezTo>
                  <a:cubicBezTo>
                    <a:pt x="792757" y="1195994"/>
                    <a:pt x="802927" y="1198985"/>
                    <a:pt x="808310" y="1188018"/>
                  </a:cubicBezTo>
                  <a:cubicBezTo>
                    <a:pt x="815489" y="1173363"/>
                    <a:pt x="803990" y="1146710"/>
                    <a:pt x="789102" y="1140396"/>
                  </a:cubicBezTo>
                  <a:cubicBezTo>
                    <a:pt x="774513" y="1134215"/>
                    <a:pt x="767467" y="1137372"/>
                    <a:pt x="764310" y="1152891"/>
                  </a:cubicBezTo>
                  <a:cubicBezTo>
                    <a:pt x="762449" y="1162064"/>
                    <a:pt x="762748" y="1171169"/>
                    <a:pt x="748724" y="1167115"/>
                  </a:cubicBezTo>
                  <a:cubicBezTo>
                    <a:pt x="743008" y="1165453"/>
                    <a:pt x="741712" y="1171734"/>
                    <a:pt x="741147" y="1175855"/>
                  </a:cubicBezTo>
                  <a:cubicBezTo>
                    <a:pt x="739519" y="1187819"/>
                    <a:pt x="738489" y="1199916"/>
                    <a:pt x="737226" y="1212145"/>
                  </a:cubicBezTo>
                  <a:close/>
                  <a:moveTo>
                    <a:pt x="877002" y="1163625"/>
                  </a:moveTo>
                  <a:cubicBezTo>
                    <a:pt x="863477" y="1167181"/>
                    <a:pt x="861450" y="1159172"/>
                    <a:pt x="856598" y="1154354"/>
                  </a:cubicBezTo>
                  <a:cubicBezTo>
                    <a:pt x="853241" y="1151030"/>
                    <a:pt x="848688" y="1142157"/>
                    <a:pt x="842773" y="1151130"/>
                  </a:cubicBezTo>
                  <a:cubicBezTo>
                    <a:pt x="838253" y="1157943"/>
                    <a:pt x="832271" y="1162130"/>
                    <a:pt x="825658" y="1166085"/>
                  </a:cubicBezTo>
                  <a:cubicBezTo>
                    <a:pt x="819842" y="1169574"/>
                    <a:pt x="820540" y="1175357"/>
                    <a:pt x="820972" y="1180840"/>
                  </a:cubicBezTo>
                  <a:cubicBezTo>
                    <a:pt x="821404" y="1186257"/>
                    <a:pt x="825658" y="1186789"/>
                    <a:pt x="829513" y="1185759"/>
                  </a:cubicBezTo>
                  <a:cubicBezTo>
                    <a:pt x="844501" y="1181737"/>
                    <a:pt x="860851" y="1180807"/>
                    <a:pt x="877002" y="1163625"/>
                  </a:cubicBezTo>
                  <a:close/>
                  <a:moveTo>
                    <a:pt x="339995" y="590660"/>
                  </a:moveTo>
                  <a:cubicBezTo>
                    <a:pt x="339995" y="583050"/>
                    <a:pt x="338101" y="580458"/>
                    <a:pt x="332584" y="580292"/>
                  </a:cubicBezTo>
                  <a:cubicBezTo>
                    <a:pt x="315669" y="579860"/>
                    <a:pt x="296826" y="589364"/>
                    <a:pt x="299617" y="597673"/>
                  </a:cubicBezTo>
                  <a:cubicBezTo>
                    <a:pt x="301877" y="604352"/>
                    <a:pt x="303738" y="614721"/>
                    <a:pt x="314572" y="615020"/>
                  </a:cubicBezTo>
                  <a:cubicBezTo>
                    <a:pt x="328796" y="615419"/>
                    <a:pt x="340028" y="604386"/>
                    <a:pt x="339995" y="590660"/>
                  </a:cubicBezTo>
                  <a:close/>
                </a:path>
              </a:pathLst>
            </a:custGeom>
            <a:solidFill>
              <a:srgbClr val="589461"/>
            </a:solidFill>
            <a:ln w="3323" cap="flat">
              <a:noFill/>
              <a:prstDash val="solid"/>
              <a:miter/>
            </a:ln>
          </p:spPr>
          <p:txBody>
            <a:bodyPr rtlCol="0" anchor="ctr"/>
            <a:lstStyle/>
            <a:p>
              <a:endParaRPr lang="LID4096"/>
            </a:p>
          </p:txBody>
        </p:sp>
        <p:sp>
          <p:nvSpPr>
            <p:cNvPr id="12" name="Forma libre: forma 15">
              <a:extLst>
                <a:ext uri="{FF2B5EF4-FFF2-40B4-BE49-F238E27FC236}">
                  <a16:creationId xmlns:a16="http://schemas.microsoft.com/office/drawing/2014/main" id="{0E48BCD0-A2B0-1C01-99BB-ED5D78C8D631}"/>
                </a:ext>
              </a:extLst>
            </p:cNvPr>
            <p:cNvSpPr/>
            <p:nvPr/>
          </p:nvSpPr>
          <p:spPr>
            <a:xfrm>
              <a:off x="7891682" y="2786919"/>
              <a:ext cx="1575005" cy="1715350"/>
            </a:xfrm>
            <a:custGeom>
              <a:avLst/>
              <a:gdLst>
                <a:gd name="connsiteX0" fmla="*/ 1418649 w 1575005"/>
                <a:gd name="connsiteY0" fmla="*/ 820327 h 1715350"/>
                <a:gd name="connsiteX1" fmla="*/ 1421274 w 1575005"/>
                <a:gd name="connsiteY1" fmla="*/ 828070 h 1715350"/>
                <a:gd name="connsiteX2" fmla="*/ 1432706 w 1575005"/>
                <a:gd name="connsiteY2" fmla="*/ 837941 h 1715350"/>
                <a:gd name="connsiteX3" fmla="*/ 1416522 w 1575005"/>
                <a:gd name="connsiteY3" fmla="*/ 840832 h 1715350"/>
                <a:gd name="connsiteX4" fmla="*/ 1396051 w 1575005"/>
                <a:gd name="connsiteY4" fmla="*/ 827007 h 1715350"/>
                <a:gd name="connsiteX5" fmla="*/ 1368900 w 1575005"/>
                <a:gd name="connsiteY5" fmla="*/ 818400 h 1715350"/>
                <a:gd name="connsiteX6" fmla="*/ 1341051 w 1575005"/>
                <a:gd name="connsiteY6" fmla="*/ 830064 h 1715350"/>
                <a:gd name="connsiteX7" fmla="*/ 1346567 w 1575005"/>
                <a:gd name="connsiteY7" fmla="*/ 833288 h 1715350"/>
                <a:gd name="connsiteX8" fmla="*/ 1355175 w 1575005"/>
                <a:gd name="connsiteY8" fmla="*/ 846083 h 1715350"/>
                <a:gd name="connsiteX9" fmla="*/ 1340884 w 1575005"/>
                <a:gd name="connsiteY9" fmla="*/ 845185 h 1715350"/>
                <a:gd name="connsiteX10" fmla="*/ 1330649 w 1575005"/>
                <a:gd name="connsiteY10" fmla="*/ 844820 h 1715350"/>
                <a:gd name="connsiteX11" fmla="*/ 1329353 w 1575005"/>
                <a:gd name="connsiteY11" fmla="*/ 850968 h 1715350"/>
                <a:gd name="connsiteX12" fmla="*/ 1337894 w 1575005"/>
                <a:gd name="connsiteY12" fmla="*/ 853128 h 1715350"/>
                <a:gd name="connsiteX13" fmla="*/ 1345803 w 1575005"/>
                <a:gd name="connsiteY13" fmla="*/ 873732 h 1715350"/>
                <a:gd name="connsiteX14" fmla="*/ 1349392 w 1575005"/>
                <a:gd name="connsiteY14" fmla="*/ 873666 h 1715350"/>
                <a:gd name="connsiteX15" fmla="*/ 1404425 w 1575005"/>
                <a:gd name="connsiteY15" fmla="*/ 869246 h 1715350"/>
                <a:gd name="connsiteX16" fmla="*/ 1438622 w 1575005"/>
                <a:gd name="connsiteY16" fmla="*/ 865258 h 1715350"/>
                <a:gd name="connsiteX17" fmla="*/ 1453643 w 1575005"/>
                <a:gd name="connsiteY17" fmla="*/ 853793 h 1715350"/>
                <a:gd name="connsiteX18" fmla="*/ 1462018 w 1575005"/>
                <a:gd name="connsiteY18" fmla="*/ 865590 h 1715350"/>
                <a:gd name="connsiteX19" fmla="*/ 1468897 w 1575005"/>
                <a:gd name="connsiteY19" fmla="*/ 869246 h 1715350"/>
                <a:gd name="connsiteX20" fmla="*/ 1476540 w 1575005"/>
                <a:gd name="connsiteY20" fmla="*/ 873300 h 1715350"/>
                <a:gd name="connsiteX21" fmla="*/ 1496081 w 1575005"/>
                <a:gd name="connsiteY21" fmla="*/ 892575 h 1715350"/>
                <a:gd name="connsiteX22" fmla="*/ 1506550 w 1575005"/>
                <a:gd name="connsiteY22" fmla="*/ 898790 h 1715350"/>
                <a:gd name="connsiteX23" fmla="*/ 1498241 w 1575005"/>
                <a:gd name="connsiteY23" fmla="*/ 905203 h 1715350"/>
                <a:gd name="connsiteX24" fmla="*/ 1493389 w 1575005"/>
                <a:gd name="connsiteY24" fmla="*/ 926473 h 1715350"/>
                <a:gd name="connsiteX25" fmla="*/ 1477703 w 1575005"/>
                <a:gd name="connsiteY25" fmla="*/ 944750 h 1715350"/>
                <a:gd name="connsiteX26" fmla="*/ 1486078 w 1575005"/>
                <a:gd name="connsiteY26" fmla="*/ 951098 h 1715350"/>
                <a:gd name="connsiteX27" fmla="*/ 1485015 w 1575005"/>
                <a:gd name="connsiteY27" fmla="*/ 959705 h 1715350"/>
                <a:gd name="connsiteX28" fmla="*/ 1458595 w 1575005"/>
                <a:gd name="connsiteY28" fmla="*/ 977285 h 1715350"/>
                <a:gd name="connsiteX29" fmla="*/ 1440250 w 1575005"/>
                <a:gd name="connsiteY29" fmla="*/ 987189 h 1715350"/>
                <a:gd name="connsiteX30" fmla="*/ 1466936 w 1575005"/>
                <a:gd name="connsiteY30" fmla="*/ 1008956 h 1715350"/>
                <a:gd name="connsiteX31" fmla="*/ 1460688 w 1575005"/>
                <a:gd name="connsiteY31" fmla="*/ 1031156 h 1715350"/>
                <a:gd name="connsiteX32" fmla="*/ 1442842 w 1575005"/>
                <a:gd name="connsiteY32" fmla="*/ 1052291 h 1715350"/>
                <a:gd name="connsiteX33" fmla="*/ 1421175 w 1575005"/>
                <a:gd name="connsiteY33" fmla="*/ 1063258 h 1715350"/>
                <a:gd name="connsiteX34" fmla="*/ 1348694 w 1575005"/>
                <a:gd name="connsiteY34" fmla="*/ 1057177 h 1715350"/>
                <a:gd name="connsiteX35" fmla="*/ 1341848 w 1575005"/>
                <a:gd name="connsiteY35" fmla="*/ 1046575 h 1715350"/>
                <a:gd name="connsiteX36" fmla="*/ 1260362 w 1575005"/>
                <a:gd name="connsiteY36" fmla="*/ 1053355 h 1715350"/>
                <a:gd name="connsiteX37" fmla="*/ 1248697 w 1575005"/>
                <a:gd name="connsiteY37" fmla="*/ 1047772 h 1715350"/>
                <a:gd name="connsiteX38" fmla="*/ 1207189 w 1575005"/>
                <a:gd name="connsiteY38" fmla="*/ 1037237 h 1715350"/>
                <a:gd name="connsiteX39" fmla="*/ 1183394 w 1575005"/>
                <a:gd name="connsiteY39" fmla="*/ 1052092 h 1715350"/>
                <a:gd name="connsiteX40" fmla="*/ 1162126 w 1575005"/>
                <a:gd name="connsiteY40" fmla="*/ 1059569 h 1715350"/>
                <a:gd name="connsiteX41" fmla="*/ 1195658 w 1575005"/>
                <a:gd name="connsiteY41" fmla="*/ 1012612 h 1715350"/>
                <a:gd name="connsiteX42" fmla="*/ 1120153 w 1575005"/>
                <a:gd name="connsiteY42" fmla="*/ 1063590 h 1715350"/>
                <a:gd name="connsiteX43" fmla="*/ 1114204 w 1575005"/>
                <a:gd name="connsiteY43" fmla="*/ 1073328 h 1715350"/>
                <a:gd name="connsiteX44" fmla="*/ 1100712 w 1575005"/>
                <a:gd name="connsiteY44" fmla="*/ 1101841 h 1715350"/>
                <a:gd name="connsiteX45" fmla="*/ 1056446 w 1575005"/>
                <a:gd name="connsiteY45" fmla="*/ 1222177 h 1715350"/>
                <a:gd name="connsiteX46" fmla="*/ 1010917 w 1575005"/>
                <a:gd name="connsiteY46" fmla="*/ 1315694 h 1715350"/>
                <a:gd name="connsiteX47" fmla="*/ 929032 w 1575005"/>
                <a:gd name="connsiteY47" fmla="*/ 1429948 h 1715350"/>
                <a:gd name="connsiteX48" fmla="*/ 902911 w 1575005"/>
                <a:gd name="connsiteY48" fmla="*/ 1568495 h 1715350"/>
                <a:gd name="connsiteX49" fmla="*/ 933584 w 1575005"/>
                <a:gd name="connsiteY49" fmla="*/ 1612861 h 1715350"/>
                <a:gd name="connsiteX50" fmla="*/ 935678 w 1575005"/>
                <a:gd name="connsiteY50" fmla="*/ 1628081 h 1715350"/>
                <a:gd name="connsiteX51" fmla="*/ 942590 w 1575005"/>
                <a:gd name="connsiteY51" fmla="*/ 1611299 h 1715350"/>
                <a:gd name="connsiteX52" fmla="*/ 955119 w 1575005"/>
                <a:gd name="connsiteY52" fmla="*/ 1619407 h 1715350"/>
                <a:gd name="connsiteX53" fmla="*/ 958841 w 1575005"/>
                <a:gd name="connsiteY53" fmla="*/ 1582453 h 1715350"/>
                <a:gd name="connsiteX54" fmla="*/ 981373 w 1575005"/>
                <a:gd name="connsiteY54" fmla="*/ 1603589 h 1715350"/>
                <a:gd name="connsiteX55" fmla="*/ 999252 w 1575005"/>
                <a:gd name="connsiteY55" fmla="*/ 1612196 h 1715350"/>
                <a:gd name="connsiteX56" fmla="*/ 1012313 w 1575005"/>
                <a:gd name="connsiteY56" fmla="*/ 1628114 h 1715350"/>
                <a:gd name="connsiteX57" fmla="*/ 1019790 w 1575005"/>
                <a:gd name="connsiteY57" fmla="*/ 1584380 h 1715350"/>
                <a:gd name="connsiteX58" fmla="*/ 1053721 w 1575005"/>
                <a:gd name="connsiteY58" fmla="*/ 1628713 h 1715350"/>
                <a:gd name="connsiteX59" fmla="*/ 1075521 w 1575005"/>
                <a:gd name="connsiteY59" fmla="*/ 1600232 h 1715350"/>
                <a:gd name="connsiteX60" fmla="*/ 1101875 w 1575005"/>
                <a:gd name="connsiteY60" fmla="*/ 1638982 h 1715350"/>
                <a:gd name="connsiteX61" fmla="*/ 1114470 w 1575005"/>
                <a:gd name="connsiteY61" fmla="*/ 1609039 h 1715350"/>
                <a:gd name="connsiteX62" fmla="*/ 1140026 w 1575005"/>
                <a:gd name="connsiteY62" fmla="*/ 1652740 h 1715350"/>
                <a:gd name="connsiteX63" fmla="*/ 1151990 w 1575005"/>
                <a:gd name="connsiteY63" fmla="*/ 1639447 h 1715350"/>
                <a:gd name="connsiteX64" fmla="*/ 1159866 w 1575005"/>
                <a:gd name="connsiteY64" fmla="*/ 1613825 h 1715350"/>
                <a:gd name="connsiteX65" fmla="*/ 1178077 w 1575005"/>
                <a:gd name="connsiteY65" fmla="*/ 1634229 h 1715350"/>
                <a:gd name="connsiteX66" fmla="*/ 1190540 w 1575005"/>
                <a:gd name="connsiteY66" fmla="*/ 1645861 h 1715350"/>
                <a:gd name="connsiteX67" fmla="*/ 1203700 w 1575005"/>
                <a:gd name="connsiteY67" fmla="*/ 1631803 h 1715350"/>
                <a:gd name="connsiteX68" fmla="*/ 1205893 w 1575005"/>
                <a:gd name="connsiteY68" fmla="*/ 1620471 h 1715350"/>
                <a:gd name="connsiteX69" fmla="*/ 1219851 w 1575005"/>
                <a:gd name="connsiteY69" fmla="*/ 1649151 h 1715350"/>
                <a:gd name="connsiteX70" fmla="*/ 1222941 w 1575005"/>
                <a:gd name="connsiteY70" fmla="*/ 1682251 h 1715350"/>
                <a:gd name="connsiteX71" fmla="*/ 1239226 w 1575005"/>
                <a:gd name="connsiteY71" fmla="*/ 1676834 h 1715350"/>
                <a:gd name="connsiteX72" fmla="*/ 1230818 w 1575005"/>
                <a:gd name="connsiteY72" fmla="*/ 1714254 h 1715350"/>
                <a:gd name="connsiteX73" fmla="*/ 1179805 w 1575005"/>
                <a:gd name="connsiteY73" fmla="*/ 1696673 h 1715350"/>
                <a:gd name="connsiteX74" fmla="*/ 985859 w 1575005"/>
                <a:gd name="connsiteY74" fmla="*/ 1662244 h 1715350"/>
                <a:gd name="connsiteX75" fmla="*/ 706971 w 1575005"/>
                <a:gd name="connsiteY75" fmla="*/ 1662477 h 1715350"/>
                <a:gd name="connsiteX76" fmla="*/ 468293 w 1575005"/>
                <a:gd name="connsiteY76" fmla="*/ 1715350 h 1715350"/>
                <a:gd name="connsiteX77" fmla="*/ 462976 w 1575005"/>
                <a:gd name="connsiteY77" fmla="*/ 1693383 h 1715350"/>
                <a:gd name="connsiteX78" fmla="*/ 451145 w 1575005"/>
                <a:gd name="connsiteY78" fmla="*/ 1683779 h 1715350"/>
                <a:gd name="connsiteX79" fmla="*/ 458888 w 1575005"/>
                <a:gd name="connsiteY79" fmla="*/ 1663740 h 1715350"/>
                <a:gd name="connsiteX80" fmla="*/ 465302 w 1575005"/>
                <a:gd name="connsiteY80" fmla="*/ 1646525 h 1715350"/>
                <a:gd name="connsiteX81" fmla="*/ 484910 w 1575005"/>
                <a:gd name="connsiteY81" fmla="*/ 1651245 h 1715350"/>
                <a:gd name="connsiteX82" fmla="*/ 485774 w 1575005"/>
                <a:gd name="connsiteY82" fmla="*/ 1629843 h 1715350"/>
                <a:gd name="connsiteX83" fmla="*/ 515517 w 1575005"/>
                <a:gd name="connsiteY83" fmla="*/ 1646127 h 1715350"/>
                <a:gd name="connsiteX84" fmla="*/ 525587 w 1575005"/>
                <a:gd name="connsiteY84" fmla="*/ 1652873 h 1715350"/>
                <a:gd name="connsiteX85" fmla="*/ 535955 w 1575005"/>
                <a:gd name="connsiteY85" fmla="*/ 1636024 h 1715350"/>
                <a:gd name="connsiteX86" fmla="*/ 537683 w 1575005"/>
                <a:gd name="connsiteY86" fmla="*/ 1628679 h 1715350"/>
                <a:gd name="connsiteX87" fmla="*/ 554034 w 1575005"/>
                <a:gd name="connsiteY87" fmla="*/ 1647555 h 1715350"/>
                <a:gd name="connsiteX88" fmla="*/ 549049 w 1575005"/>
                <a:gd name="connsiteY88" fmla="*/ 1599667 h 1715350"/>
                <a:gd name="connsiteX89" fmla="*/ 571813 w 1575005"/>
                <a:gd name="connsiteY89" fmla="*/ 1613392 h 1715350"/>
                <a:gd name="connsiteX90" fmla="*/ 585605 w 1575005"/>
                <a:gd name="connsiteY90" fmla="*/ 1613326 h 1715350"/>
                <a:gd name="connsiteX91" fmla="*/ 592285 w 1575005"/>
                <a:gd name="connsiteY91" fmla="*/ 1616250 h 1715350"/>
                <a:gd name="connsiteX92" fmla="*/ 604647 w 1575005"/>
                <a:gd name="connsiteY92" fmla="*/ 1629410 h 1715350"/>
                <a:gd name="connsiteX93" fmla="*/ 618273 w 1575005"/>
                <a:gd name="connsiteY93" fmla="*/ 1607610 h 1715350"/>
                <a:gd name="connsiteX94" fmla="*/ 639608 w 1575005"/>
                <a:gd name="connsiteY94" fmla="*/ 1621136 h 1715350"/>
                <a:gd name="connsiteX95" fmla="*/ 649046 w 1575005"/>
                <a:gd name="connsiteY95" fmla="*/ 1594117 h 1715350"/>
                <a:gd name="connsiteX96" fmla="*/ 657786 w 1575005"/>
                <a:gd name="connsiteY96" fmla="*/ 1588933 h 1715350"/>
                <a:gd name="connsiteX97" fmla="*/ 679388 w 1575005"/>
                <a:gd name="connsiteY97" fmla="*/ 1604386 h 1715350"/>
                <a:gd name="connsiteX98" fmla="*/ 695971 w 1575005"/>
                <a:gd name="connsiteY98" fmla="*/ 1596444 h 1715350"/>
                <a:gd name="connsiteX99" fmla="*/ 723853 w 1575005"/>
                <a:gd name="connsiteY99" fmla="*/ 1604851 h 1715350"/>
                <a:gd name="connsiteX100" fmla="*/ 746950 w 1575005"/>
                <a:gd name="connsiteY100" fmla="*/ 1597341 h 1715350"/>
                <a:gd name="connsiteX101" fmla="*/ 752167 w 1575005"/>
                <a:gd name="connsiteY101" fmla="*/ 1572184 h 1715350"/>
                <a:gd name="connsiteX102" fmla="*/ 795436 w 1575005"/>
                <a:gd name="connsiteY102" fmla="*/ 1610435 h 1715350"/>
                <a:gd name="connsiteX103" fmla="*/ 809460 w 1575005"/>
                <a:gd name="connsiteY103" fmla="*/ 1488138 h 1715350"/>
                <a:gd name="connsiteX104" fmla="*/ 806469 w 1575005"/>
                <a:gd name="connsiteY104" fmla="*/ 1420244 h 1715350"/>
                <a:gd name="connsiteX105" fmla="*/ 792744 w 1575005"/>
                <a:gd name="connsiteY105" fmla="*/ 1390467 h 1715350"/>
                <a:gd name="connsiteX106" fmla="*/ 718336 w 1575005"/>
                <a:gd name="connsiteY106" fmla="*/ 1219485 h 1715350"/>
                <a:gd name="connsiteX107" fmla="*/ 715977 w 1575005"/>
                <a:gd name="connsiteY107" fmla="*/ 1201407 h 1715350"/>
                <a:gd name="connsiteX108" fmla="*/ 658484 w 1575005"/>
                <a:gd name="connsiteY108" fmla="*/ 1089346 h 1715350"/>
                <a:gd name="connsiteX109" fmla="*/ 629937 w 1575005"/>
                <a:gd name="connsiteY109" fmla="*/ 1054817 h 1715350"/>
                <a:gd name="connsiteX110" fmla="*/ 589294 w 1575005"/>
                <a:gd name="connsiteY110" fmla="*/ 1045678 h 1715350"/>
                <a:gd name="connsiteX111" fmla="*/ 575469 w 1575005"/>
                <a:gd name="connsiteY111" fmla="*/ 1047174 h 1715350"/>
                <a:gd name="connsiteX112" fmla="*/ 571547 w 1575005"/>
                <a:gd name="connsiteY112" fmla="*/ 1025905 h 1715350"/>
                <a:gd name="connsiteX113" fmla="*/ 568789 w 1575005"/>
                <a:gd name="connsiteY113" fmla="*/ 1017065 h 1715350"/>
                <a:gd name="connsiteX114" fmla="*/ 545659 w 1575005"/>
                <a:gd name="connsiteY114" fmla="*/ 972998 h 1715350"/>
                <a:gd name="connsiteX115" fmla="*/ 543366 w 1575005"/>
                <a:gd name="connsiteY115" fmla="*/ 964324 h 1715350"/>
                <a:gd name="connsiteX116" fmla="*/ 531103 w 1575005"/>
                <a:gd name="connsiteY116" fmla="*/ 966751 h 1715350"/>
                <a:gd name="connsiteX117" fmla="*/ 490626 w 1575005"/>
                <a:gd name="connsiteY117" fmla="*/ 964790 h 1715350"/>
                <a:gd name="connsiteX118" fmla="*/ 449683 w 1575005"/>
                <a:gd name="connsiteY118" fmla="*/ 955717 h 1715350"/>
                <a:gd name="connsiteX119" fmla="*/ 442505 w 1575005"/>
                <a:gd name="connsiteY119" fmla="*/ 954355 h 1715350"/>
                <a:gd name="connsiteX120" fmla="*/ 446592 w 1575005"/>
                <a:gd name="connsiteY120" fmla="*/ 909823 h 1715350"/>
                <a:gd name="connsiteX121" fmla="*/ 417348 w 1575005"/>
                <a:gd name="connsiteY121" fmla="*/ 898623 h 1715350"/>
                <a:gd name="connsiteX122" fmla="*/ 404719 w 1575005"/>
                <a:gd name="connsiteY122" fmla="*/ 902445 h 1715350"/>
                <a:gd name="connsiteX123" fmla="*/ 391526 w 1575005"/>
                <a:gd name="connsiteY123" fmla="*/ 899122 h 1715350"/>
                <a:gd name="connsiteX124" fmla="*/ 400299 w 1575005"/>
                <a:gd name="connsiteY124" fmla="*/ 891910 h 1715350"/>
                <a:gd name="connsiteX125" fmla="*/ 404088 w 1575005"/>
                <a:gd name="connsiteY125" fmla="*/ 883071 h 1715350"/>
                <a:gd name="connsiteX126" fmla="*/ 386508 w 1575005"/>
                <a:gd name="connsiteY126" fmla="*/ 863962 h 1715350"/>
                <a:gd name="connsiteX127" fmla="*/ 343139 w 1575005"/>
                <a:gd name="connsiteY127" fmla="*/ 851666 h 1715350"/>
                <a:gd name="connsiteX128" fmla="*/ 331740 w 1575005"/>
                <a:gd name="connsiteY128" fmla="*/ 857049 h 1715350"/>
                <a:gd name="connsiteX129" fmla="*/ 318214 w 1575005"/>
                <a:gd name="connsiteY129" fmla="*/ 861768 h 1715350"/>
                <a:gd name="connsiteX130" fmla="*/ 315622 w 1575005"/>
                <a:gd name="connsiteY130" fmla="*/ 850536 h 1715350"/>
                <a:gd name="connsiteX131" fmla="*/ 310970 w 1575005"/>
                <a:gd name="connsiteY131" fmla="*/ 840832 h 1715350"/>
                <a:gd name="connsiteX132" fmla="*/ 263912 w 1575005"/>
                <a:gd name="connsiteY132" fmla="*/ 836744 h 1715350"/>
                <a:gd name="connsiteX133" fmla="*/ 248127 w 1575005"/>
                <a:gd name="connsiteY133" fmla="*/ 832557 h 1715350"/>
                <a:gd name="connsiteX134" fmla="*/ 227655 w 1575005"/>
                <a:gd name="connsiteY134" fmla="*/ 836744 h 1715350"/>
                <a:gd name="connsiteX135" fmla="*/ 205323 w 1575005"/>
                <a:gd name="connsiteY135" fmla="*/ 838539 h 1715350"/>
                <a:gd name="connsiteX136" fmla="*/ 201202 w 1575005"/>
                <a:gd name="connsiteY136" fmla="*/ 833919 h 1715350"/>
                <a:gd name="connsiteX137" fmla="*/ 199574 w 1575005"/>
                <a:gd name="connsiteY137" fmla="*/ 810191 h 1715350"/>
                <a:gd name="connsiteX138" fmla="*/ 167105 w 1575005"/>
                <a:gd name="connsiteY138" fmla="*/ 805107 h 1715350"/>
                <a:gd name="connsiteX139" fmla="*/ 154244 w 1575005"/>
                <a:gd name="connsiteY139" fmla="*/ 797696 h 1715350"/>
                <a:gd name="connsiteX140" fmla="*/ 146136 w 1575005"/>
                <a:gd name="connsiteY140" fmla="*/ 793243 h 1715350"/>
                <a:gd name="connsiteX141" fmla="*/ 153646 w 1575005"/>
                <a:gd name="connsiteY141" fmla="*/ 786097 h 1715350"/>
                <a:gd name="connsiteX142" fmla="*/ 160725 w 1575005"/>
                <a:gd name="connsiteY142" fmla="*/ 774366 h 1715350"/>
                <a:gd name="connsiteX143" fmla="*/ 128655 w 1575005"/>
                <a:gd name="connsiteY143" fmla="*/ 766258 h 1715350"/>
                <a:gd name="connsiteX144" fmla="*/ 125997 w 1575005"/>
                <a:gd name="connsiteY144" fmla="*/ 728273 h 1715350"/>
                <a:gd name="connsiteX145" fmla="*/ 81731 w 1575005"/>
                <a:gd name="connsiteY145" fmla="*/ 712786 h 1715350"/>
                <a:gd name="connsiteX146" fmla="*/ 89308 w 1575005"/>
                <a:gd name="connsiteY146" fmla="*/ 708266 h 1715350"/>
                <a:gd name="connsiteX147" fmla="*/ 92398 w 1575005"/>
                <a:gd name="connsiteY147" fmla="*/ 700822 h 1715350"/>
                <a:gd name="connsiteX148" fmla="*/ 66410 w 1575005"/>
                <a:gd name="connsiteY148" fmla="*/ 688792 h 1715350"/>
                <a:gd name="connsiteX149" fmla="*/ 59132 w 1575005"/>
                <a:gd name="connsiteY149" fmla="*/ 672973 h 1715350"/>
                <a:gd name="connsiteX150" fmla="*/ 38727 w 1575005"/>
                <a:gd name="connsiteY150" fmla="*/ 637082 h 1715350"/>
                <a:gd name="connsiteX151" fmla="*/ 20882 w 1575005"/>
                <a:gd name="connsiteY151" fmla="*/ 621429 h 1715350"/>
                <a:gd name="connsiteX152" fmla="*/ 28592 w 1575005"/>
                <a:gd name="connsiteY152" fmla="*/ 612623 h 1715350"/>
                <a:gd name="connsiteX153" fmla="*/ 10014 w 1575005"/>
                <a:gd name="connsiteY153" fmla="*/ 608535 h 1715350"/>
                <a:gd name="connsiteX154" fmla="*/ 13005 w 1575005"/>
                <a:gd name="connsiteY154" fmla="*/ 603318 h 1715350"/>
                <a:gd name="connsiteX155" fmla="*/ 23706 w 1575005"/>
                <a:gd name="connsiteY155" fmla="*/ 593148 h 1715350"/>
                <a:gd name="connsiteX156" fmla="*/ 10579 w 1575005"/>
                <a:gd name="connsiteY156" fmla="*/ 591553 h 1715350"/>
                <a:gd name="connsiteX157" fmla="*/ 11 w 1575005"/>
                <a:gd name="connsiteY157" fmla="*/ 587067 h 1715350"/>
                <a:gd name="connsiteX158" fmla="*/ 8885 w 1575005"/>
                <a:gd name="connsiteY158" fmla="*/ 581218 h 1715350"/>
                <a:gd name="connsiteX159" fmla="*/ 17026 w 1575005"/>
                <a:gd name="connsiteY159" fmla="*/ 579158 h 1715350"/>
                <a:gd name="connsiteX160" fmla="*/ 20649 w 1575005"/>
                <a:gd name="connsiteY160" fmla="*/ 563571 h 1715350"/>
                <a:gd name="connsiteX161" fmla="*/ 3700 w 1575005"/>
                <a:gd name="connsiteY161" fmla="*/ 549614 h 1715350"/>
                <a:gd name="connsiteX162" fmla="*/ 23706 w 1575005"/>
                <a:gd name="connsiteY162" fmla="*/ 514487 h 1715350"/>
                <a:gd name="connsiteX163" fmla="*/ 42317 w 1575005"/>
                <a:gd name="connsiteY163" fmla="*/ 490459 h 1715350"/>
                <a:gd name="connsiteX164" fmla="*/ 47866 w 1575005"/>
                <a:gd name="connsiteY164" fmla="*/ 480157 h 1715350"/>
                <a:gd name="connsiteX165" fmla="*/ 69069 w 1575005"/>
                <a:gd name="connsiteY165" fmla="*/ 448154 h 1715350"/>
                <a:gd name="connsiteX166" fmla="*/ 121145 w 1575005"/>
                <a:gd name="connsiteY166" fmla="*/ 451644 h 1715350"/>
                <a:gd name="connsiteX167" fmla="*/ 126329 w 1575005"/>
                <a:gd name="connsiteY167" fmla="*/ 457326 h 1715350"/>
                <a:gd name="connsiteX168" fmla="*/ 148794 w 1575005"/>
                <a:gd name="connsiteY168" fmla="*/ 466532 h 1715350"/>
                <a:gd name="connsiteX169" fmla="*/ 151885 w 1575005"/>
                <a:gd name="connsiteY169" fmla="*/ 443169 h 1715350"/>
                <a:gd name="connsiteX170" fmla="*/ 148096 w 1575005"/>
                <a:gd name="connsiteY170" fmla="*/ 433665 h 1715350"/>
                <a:gd name="connsiteX171" fmla="*/ 158897 w 1575005"/>
                <a:gd name="connsiteY171" fmla="*/ 433532 h 1715350"/>
                <a:gd name="connsiteX172" fmla="*/ 171060 w 1575005"/>
                <a:gd name="connsiteY172" fmla="*/ 429710 h 1715350"/>
                <a:gd name="connsiteX173" fmla="*/ 206885 w 1575005"/>
                <a:gd name="connsiteY173" fmla="*/ 412396 h 1715350"/>
                <a:gd name="connsiteX174" fmla="*/ 215426 w 1575005"/>
                <a:gd name="connsiteY174" fmla="*/ 427317 h 1715350"/>
                <a:gd name="connsiteX175" fmla="*/ 217054 w 1575005"/>
                <a:gd name="connsiteY175" fmla="*/ 436822 h 1715350"/>
                <a:gd name="connsiteX176" fmla="*/ 228685 w 1575005"/>
                <a:gd name="connsiteY176" fmla="*/ 432568 h 1715350"/>
                <a:gd name="connsiteX177" fmla="*/ 238556 w 1575005"/>
                <a:gd name="connsiteY177" fmla="*/ 417281 h 1715350"/>
                <a:gd name="connsiteX178" fmla="*/ 255205 w 1575005"/>
                <a:gd name="connsiteY178" fmla="*/ 420704 h 1715350"/>
                <a:gd name="connsiteX179" fmla="*/ 267468 w 1575005"/>
                <a:gd name="connsiteY179" fmla="*/ 434363 h 1715350"/>
                <a:gd name="connsiteX180" fmla="*/ 274580 w 1575005"/>
                <a:gd name="connsiteY180" fmla="*/ 418477 h 1715350"/>
                <a:gd name="connsiteX181" fmla="*/ 283154 w 1575005"/>
                <a:gd name="connsiteY181" fmla="*/ 401097 h 1715350"/>
                <a:gd name="connsiteX182" fmla="*/ 292293 w 1575005"/>
                <a:gd name="connsiteY182" fmla="*/ 402924 h 1715350"/>
                <a:gd name="connsiteX183" fmla="*/ 320740 w 1575005"/>
                <a:gd name="connsiteY183" fmla="*/ 417514 h 1715350"/>
                <a:gd name="connsiteX184" fmla="*/ 364840 w 1575005"/>
                <a:gd name="connsiteY184" fmla="*/ 415918 h 1715350"/>
                <a:gd name="connsiteX185" fmla="*/ 367764 w 1575005"/>
                <a:gd name="connsiteY185" fmla="*/ 414855 h 1715350"/>
                <a:gd name="connsiteX186" fmla="*/ 386042 w 1575005"/>
                <a:gd name="connsiteY186" fmla="*/ 377800 h 1715350"/>
                <a:gd name="connsiteX187" fmla="*/ 375607 w 1575005"/>
                <a:gd name="connsiteY187" fmla="*/ 360686 h 1715350"/>
                <a:gd name="connsiteX188" fmla="*/ 373780 w 1575005"/>
                <a:gd name="connsiteY188" fmla="*/ 340048 h 1715350"/>
                <a:gd name="connsiteX189" fmla="*/ 370955 w 1575005"/>
                <a:gd name="connsiteY189" fmla="*/ 321803 h 1715350"/>
                <a:gd name="connsiteX190" fmla="*/ 361816 w 1575005"/>
                <a:gd name="connsiteY190" fmla="*/ 317982 h 1715350"/>
                <a:gd name="connsiteX191" fmla="*/ 355435 w 1575005"/>
                <a:gd name="connsiteY191" fmla="*/ 283819 h 1715350"/>
                <a:gd name="connsiteX192" fmla="*/ 357728 w 1575005"/>
                <a:gd name="connsiteY192" fmla="*/ 281559 h 1715350"/>
                <a:gd name="connsiteX193" fmla="*/ 385610 w 1575005"/>
                <a:gd name="connsiteY193" fmla="*/ 267734 h 1715350"/>
                <a:gd name="connsiteX194" fmla="*/ 377468 w 1575005"/>
                <a:gd name="connsiteY194" fmla="*/ 225794 h 1715350"/>
                <a:gd name="connsiteX195" fmla="*/ 379662 w 1575005"/>
                <a:gd name="connsiteY195" fmla="*/ 218782 h 1715350"/>
                <a:gd name="connsiteX196" fmla="*/ 391991 w 1575005"/>
                <a:gd name="connsiteY196" fmla="*/ 221441 h 1715350"/>
                <a:gd name="connsiteX197" fmla="*/ 421269 w 1575005"/>
                <a:gd name="connsiteY197" fmla="*/ 227522 h 1715350"/>
                <a:gd name="connsiteX198" fmla="*/ 427617 w 1575005"/>
                <a:gd name="connsiteY198" fmla="*/ 222205 h 1715350"/>
                <a:gd name="connsiteX199" fmla="*/ 451810 w 1575005"/>
                <a:gd name="connsiteY199" fmla="*/ 209410 h 1715350"/>
                <a:gd name="connsiteX200" fmla="*/ 512061 w 1575005"/>
                <a:gd name="connsiteY200" fmla="*/ 192960 h 1715350"/>
                <a:gd name="connsiteX201" fmla="*/ 513457 w 1575005"/>
                <a:gd name="connsiteY201" fmla="*/ 176377 h 1715350"/>
                <a:gd name="connsiteX202" fmla="*/ 509535 w 1575005"/>
                <a:gd name="connsiteY202" fmla="*/ 153148 h 1715350"/>
                <a:gd name="connsiteX203" fmla="*/ 506511 w 1575005"/>
                <a:gd name="connsiteY203" fmla="*/ 146833 h 1715350"/>
                <a:gd name="connsiteX204" fmla="*/ 498170 w 1575005"/>
                <a:gd name="connsiteY204" fmla="*/ 138459 h 1715350"/>
                <a:gd name="connsiteX205" fmla="*/ 511429 w 1575005"/>
                <a:gd name="connsiteY205" fmla="*/ 134172 h 1715350"/>
                <a:gd name="connsiteX206" fmla="*/ 517511 w 1575005"/>
                <a:gd name="connsiteY206" fmla="*/ 132809 h 1715350"/>
                <a:gd name="connsiteX207" fmla="*/ 521864 w 1575005"/>
                <a:gd name="connsiteY207" fmla="*/ 116990 h 1715350"/>
                <a:gd name="connsiteX208" fmla="*/ 537417 w 1575005"/>
                <a:gd name="connsiteY208" fmla="*/ 103132 h 1715350"/>
                <a:gd name="connsiteX209" fmla="*/ 524722 w 1575005"/>
                <a:gd name="connsiteY209" fmla="*/ 84821 h 1715350"/>
                <a:gd name="connsiteX210" fmla="*/ 535290 w 1575005"/>
                <a:gd name="connsiteY210" fmla="*/ 76081 h 1715350"/>
                <a:gd name="connsiteX211" fmla="*/ 544330 w 1575005"/>
                <a:gd name="connsiteY211" fmla="*/ 52353 h 1715350"/>
                <a:gd name="connsiteX212" fmla="*/ 541771 w 1575005"/>
                <a:gd name="connsiteY212" fmla="*/ 44510 h 1715350"/>
                <a:gd name="connsiteX213" fmla="*/ 547321 w 1575005"/>
                <a:gd name="connsiteY213" fmla="*/ 30153 h 1715350"/>
                <a:gd name="connsiteX214" fmla="*/ 560315 w 1575005"/>
                <a:gd name="connsiteY214" fmla="*/ 37398 h 1715350"/>
                <a:gd name="connsiteX215" fmla="*/ 581551 w 1575005"/>
                <a:gd name="connsiteY215" fmla="*/ 41054 h 1715350"/>
                <a:gd name="connsiteX216" fmla="*/ 624620 w 1575005"/>
                <a:gd name="connsiteY216" fmla="*/ 36368 h 1715350"/>
                <a:gd name="connsiteX217" fmla="*/ 639442 w 1575005"/>
                <a:gd name="connsiteY217" fmla="*/ 33576 h 1715350"/>
                <a:gd name="connsiteX218" fmla="*/ 665563 w 1575005"/>
                <a:gd name="connsiteY218" fmla="*/ 21513 h 1715350"/>
                <a:gd name="connsiteX219" fmla="*/ 685668 w 1575005"/>
                <a:gd name="connsiteY219" fmla="*/ 10712 h 1715350"/>
                <a:gd name="connsiteX220" fmla="*/ 710726 w 1575005"/>
                <a:gd name="connsiteY220" fmla="*/ 12972 h 1715350"/>
                <a:gd name="connsiteX221" fmla="*/ 718868 w 1575005"/>
                <a:gd name="connsiteY221" fmla="*/ 19818 h 1715350"/>
                <a:gd name="connsiteX222" fmla="*/ 731463 w 1575005"/>
                <a:gd name="connsiteY222" fmla="*/ 36534 h 1715350"/>
                <a:gd name="connsiteX223" fmla="*/ 737578 w 1575005"/>
                <a:gd name="connsiteY223" fmla="*/ 34839 h 1715350"/>
                <a:gd name="connsiteX224" fmla="*/ 784004 w 1575005"/>
                <a:gd name="connsiteY224" fmla="*/ 7854 h 1715350"/>
                <a:gd name="connsiteX225" fmla="*/ 800853 w 1575005"/>
                <a:gd name="connsiteY225" fmla="*/ 11909 h 1715350"/>
                <a:gd name="connsiteX226" fmla="*/ 828469 w 1575005"/>
                <a:gd name="connsiteY226" fmla="*/ 30685 h 1715350"/>
                <a:gd name="connsiteX227" fmla="*/ 829334 w 1575005"/>
                <a:gd name="connsiteY227" fmla="*/ 46670 h 1715350"/>
                <a:gd name="connsiteX228" fmla="*/ 837243 w 1575005"/>
                <a:gd name="connsiteY228" fmla="*/ 54546 h 1715350"/>
                <a:gd name="connsiteX229" fmla="*/ 853859 w 1575005"/>
                <a:gd name="connsiteY229" fmla="*/ 64682 h 1715350"/>
                <a:gd name="connsiteX230" fmla="*/ 868515 w 1575005"/>
                <a:gd name="connsiteY230" fmla="*/ 71661 h 1715350"/>
                <a:gd name="connsiteX231" fmla="*/ 855753 w 1575005"/>
                <a:gd name="connsiteY231" fmla="*/ 82362 h 1715350"/>
                <a:gd name="connsiteX232" fmla="*/ 849838 w 1575005"/>
                <a:gd name="connsiteY232" fmla="*/ 84289 h 1715350"/>
                <a:gd name="connsiteX233" fmla="*/ 861004 w 1575005"/>
                <a:gd name="connsiteY233" fmla="*/ 93196 h 1715350"/>
                <a:gd name="connsiteX234" fmla="*/ 903343 w 1575005"/>
                <a:gd name="connsiteY234" fmla="*/ 104229 h 1715350"/>
                <a:gd name="connsiteX235" fmla="*/ 916436 w 1575005"/>
                <a:gd name="connsiteY235" fmla="*/ 95456 h 1715350"/>
                <a:gd name="connsiteX236" fmla="*/ 950101 w 1575005"/>
                <a:gd name="connsiteY236" fmla="*/ 81298 h 1715350"/>
                <a:gd name="connsiteX237" fmla="*/ 962331 w 1575005"/>
                <a:gd name="connsiteY237" fmla="*/ 75184 h 1715350"/>
                <a:gd name="connsiteX238" fmla="*/ 974959 w 1575005"/>
                <a:gd name="connsiteY238" fmla="*/ 54347 h 1715350"/>
                <a:gd name="connsiteX239" fmla="*/ 983434 w 1575005"/>
                <a:gd name="connsiteY239" fmla="*/ 79205 h 1715350"/>
                <a:gd name="connsiteX240" fmla="*/ 984796 w 1575005"/>
                <a:gd name="connsiteY240" fmla="*/ 81199 h 1715350"/>
                <a:gd name="connsiteX241" fmla="*/ 1013974 w 1575005"/>
                <a:gd name="connsiteY241" fmla="*/ 82461 h 1715350"/>
                <a:gd name="connsiteX242" fmla="*/ 1021418 w 1575005"/>
                <a:gd name="connsiteY242" fmla="*/ 84090 h 1715350"/>
                <a:gd name="connsiteX243" fmla="*/ 1024808 w 1575005"/>
                <a:gd name="connsiteY243" fmla="*/ 73821 h 1715350"/>
                <a:gd name="connsiteX244" fmla="*/ 1029195 w 1575005"/>
                <a:gd name="connsiteY244" fmla="*/ 51754 h 1715350"/>
                <a:gd name="connsiteX245" fmla="*/ 1044083 w 1575005"/>
                <a:gd name="connsiteY245" fmla="*/ 73721 h 1715350"/>
                <a:gd name="connsiteX246" fmla="*/ 1029095 w 1575005"/>
                <a:gd name="connsiteY246" fmla="*/ 96519 h 1715350"/>
                <a:gd name="connsiteX247" fmla="*/ 1072763 w 1575005"/>
                <a:gd name="connsiteY247" fmla="*/ 83060 h 1715350"/>
                <a:gd name="connsiteX248" fmla="*/ 1094663 w 1575005"/>
                <a:gd name="connsiteY248" fmla="*/ 93595 h 1715350"/>
                <a:gd name="connsiteX249" fmla="*/ 1117527 w 1575005"/>
                <a:gd name="connsiteY249" fmla="*/ 114199 h 1715350"/>
                <a:gd name="connsiteX250" fmla="*/ 1128694 w 1575005"/>
                <a:gd name="connsiteY250" fmla="*/ 107918 h 1715350"/>
                <a:gd name="connsiteX251" fmla="*/ 1138697 w 1575005"/>
                <a:gd name="connsiteY251" fmla="*/ 104993 h 1715350"/>
                <a:gd name="connsiteX252" fmla="*/ 1128328 w 1575005"/>
                <a:gd name="connsiteY252" fmla="*/ 96153 h 1715350"/>
                <a:gd name="connsiteX253" fmla="*/ 1122612 w 1575005"/>
                <a:gd name="connsiteY253" fmla="*/ 84156 h 1715350"/>
                <a:gd name="connsiteX254" fmla="*/ 1130854 w 1575005"/>
                <a:gd name="connsiteY254" fmla="*/ 80036 h 1715350"/>
                <a:gd name="connsiteX255" fmla="*/ 1163987 w 1575005"/>
                <a:gd name="connsiteY255" fmla="*/ 73522 h 1715350"/>
                <a:gd name="connsiteX256" fmla="*/ 1171963 w 1575005"/>
                <a:gd name="connsiteY256" fmla="*/ 51256 h 1715350"/>
                <a:gd name="connsiteX257" fmla="*/ 1190307 w 1575005"/>
                <a:gd name="connsiteY257" fmla="*/ 59099 h 1715350"/>
                <a:gd name="connsiteX258" fmla="*/ 1202371 w 1575005"/>
                <a:gd name="connsiteY258" fmla="*/ 53350 h 1715350"/>
                <a:gd name="connsiteX259" fmla="*/ 1208153 w 1575005"/>
                <a:gd name="connsiteY259" fmla="*/ 46304 h 1715350"/>
                <a:gd name="connsiteX260" fmla="*/ 1215697 w 1575005"/>
                <a:gd name="connsiteY260" fmla="*/ 53981 h 1715350"/>
                <a:gd name="connsiteX261" fmla="*/ 1216794 w 1575005"/>
                <a:gd name="connsiteY261" fmla="*/ 60495 h 1715350"/>
                <a:gd name="connsiteX262" fmla="*/ 1211177 w 1575005"/>
                <a:gd name="connsiteY262" fmla="*/ 83857 h 1715350"/>
                <a:gd name="connsiteX263" fmla="*/ 1224969 w 1575005"/>
                <a:gd name="connsiteY263" fmla="*/ 102534 h 1715350"/>
                <a:gd name="connsiteX264" fmla="*/ 1255676 w 1575005"/>
                <a:gd name="connsiteY264" fmla="*/ 152483 h 1715350"/>
                <a:gd name="connsiteX265" fmla="*/ 1293860 w 1575005"/>
                <a:gd name="connsiteY265" fmla="*/ 166540 h 1715350"/>
                <a:gd name="connsiteX266" fmla="*/ 1274851 w 1575005"/>
                <a:gd name="connsiteY266" fmla="*/ 150555 h 1715350"/>
                <a:gd name="connsiteX267" fmla="*/ 1288211 w 1575005"/>
                <a:gd name="connsiteY267" fmla="*/ 130317 h 1715350"/>
                <a:gd name="connsiteX268" fmla="*/ 1296918 w 1575005"/>
                <a:gd name="connsiteY268" fmla="*/ 128057 h 1715350"/>
                <a:gd name="connsiteX269" fmla="*/ 1296519 w 1575005"/>
                <a:gd name="connsiteY269" fmla="*/ 135501 h 1715350"/>
                <a:gd name="connsiteX270" fmla="*/ 1297383 w 1575005"/>
                <a:gd name="connsiteY270" fmla="*/ 144009 h 1715350"/>
                <a:gd name="connsiteX271" fmla="*/ 1304262 w 1575005"/>
                <a:gd name="connsiteY271" fmla="*/ 138791 h 1715350"/>
                <a:gd name="connsiteX272" fmla="*/ 1320048 w 1575005"/>
                <a:gd name="connsiteY272" fmla="*/ 131181 h 1715350"/>
                <a:gd name="connsiteX273" fmla="*/ 1350455 w 1575005"/>
                <a:gd name="connsiteY273" fmla="*/ 139788 h 1715350"/>
                <a:gd name="connsiteX274" fmla="*/ 1332177 w 1575005"/>
                <a:gd name="connsiteY274" fmla="*/ 123404 h 1715350"/>
                <a:gd name="connsiteX275" fmla="*/ 1359096 w 1575005"/>
                <a:gd name="connsiteY275" fmla="*/ 109546 h 1715350"/>
                <a:gd name="connsiteX276" fmla="*/ 1375513 w 1575005"/>
                <a:gd name="connsiteY276" fmla="*/ 108516 h 1715350"/>
                <a:gd name="connsiteX277" fmla="*/ 1393226 w 1575005"/>
                <a:gd name="connsiteY277" fmla="*/ 111441 h 1715350"/>
                <a:gd name="connsiteX278" fmla="*/ 1393724 w 1575005"/>
                <a:gd name="connsiteY278" fmla="*/ 96951 h 1715350"/>
                <a:gd name="connsiteX279" fmla="*/ 1407616 w 1575005"/>
                <a:gd name="connsiteY279" fmla="*/ 69534 h 1715350"/>
                <a:gd name="connsiteX280" fmla="*/ 1414196 w 1575005"/>
                <a:gd name="connsiteY280" fmla="*/ 92697 h 1715350"/>
                <a:gd name="connsiteX281" fmla="*/ 1437625 w 1575005"/>
                <a:gd name="connsiteY281" fmla="*/ 97582 h 1715350"/>
                <a:gd name="connsiteX282" fmla="*/ 1444005 w 1575005"/>
                <a:gd name="connsiteY282" fmla="*/ 98446 h 1715350"/>
                <a:gd name="connsiteX283" fmla="*/ 1453377 w 1575005"/>
                <a:gd name="connsiteY283" fmla="*/ 120613 h 1715350"/>
                <a:gd name="connsiteX284" fmla="*/ 1454241 w 1575005"/>
                <a:gd name="connsiteY284" fmla="*/ 125099 h 1715350"/>
                <a:gd name="connsiteX285" fmla="*/ 1452579 w 1575005"/>
                <a:gd name="connsiteY285" fmla="*/ 148661 h 1715350"/>
                <a:gd name="connsiteX286" fmla="*/ 1451217 w 1575005"/>
                <a:gd name="connsiteY286" fmla="*/ 153081 h 1715350"/>
                <a:gd name="connsiteX287" fmla="*/ 1456302 w 1575005"/>
                <a:gd name="connsiteY287" fmla="*/ 155573 h 1715350"/>
                <a:gd name="connsiteX288" fmla="*/ 1482123 w 1575005"/>
                <a:gd name="connsiteY288" fmla="*/ 150024 h 1715350"/>
                <a:gd name="connsiteX289" fmla="*/ 1493389 w 1575005"/>
                <a:gd name="connsiteY289" fmla="*/ 150788 h 1715350"/>
                <a:gd name="connsiteX290" fmla="*/ 1487308 w 1575005"/>
                <a:gd name="connsiteY290" fmla="*/ 161190 h 1715350"/>
                <a:gd name="connsiteX291" fmla="*/ 1474413 w 1575005"/>
                <a:gd name="connsiteY291" fmla="*/ 167936 h 1715350"/>
                <a:gd name="connsiteX292" fmla="*/ 1507314 w 1575005"/>
                <a:gd name="connsiteY292" fmla="*/ 177407 h 1715350"/>
                <a:gd name="connsiteX293" fmla="*/ 1519710 w 1575005"/>
                <a:gd name="connsiteY293" fmla="*/ 172655 h 1715350"/>
                <a:gd name="connsiteX294" fmla="*/ 1528516 w 1575005"/>
                <a:gd name="connsiteY294" fmla="*/ 173719 h 1715350"/>
                <a:gd name="connsiteX295" fmla="*/ 1522534 w 1575005"/>
                <a:gd name="connsiteY295" fmla="*/ 181894 h 1715350"/>
                <a:gd name="connsiteX296" fmla="*/ 1489900 w 1575005"/>
                <a:gd name="connsiteY296" fmla="*/ 186712 h 1715350"/>
                <a:gd name="connsiteX297" fmla="*/ 1470326 w 1575005"/>
                <a:gd name="connsiteY297" fmla="*/ 223102 h 1715350"/>
                <a:gd name="connsiteX298" fmla="*/ 1482954 w 1575005"/>
                <a:gd name="connsiteY298" fmla="*/ 218117 h 1715350"/>
                <a:gd name="connsiteX299" fmla="*/ 1508211 w 1575005"/>
                <a:gd name="connsiteY299" fmla="*/ 229151 h 1715350"/>
                <a:gd name="connsiteX300" fmla="*/ 1527686 w 1575005"/>
                <a:gd name="connsiteY300" fmla="*/ 246465 h 1715350"/>
                <a:gd name="connsiteX301" fmla="*/ 1549985 w 1575005"/>
                <a:gd name="connsiteY301" fmla="*/ 270060 h 1715350"/>
                <a:gd name="connsiteX302" fmla="*/ 1550084 w 1575005"/>
                <a:gd name="connsiteY302" fmla="*/ 286145 h 1715350"/>
                <a:gd name="connsiteX303" fmla="*/ 1502262 w 1575005"/>
                <a:gd name="connsiteY303" fmla="*/ 287308 h 1715350"/>
                <a:gd name="connsiteX304" fmla="*/ 1483453 w 1575005"/>
                <a:gd name="connsiteY304" fmla="*/ 281226 h 1715350"/>
                <a:gd name="connsiteX305" fmla="*/ 1505120 w 1575005"/>
                <a:gd name="connsiteY305" fmla="*/ 316187 h 1715350"/>
                <a:gd name="connsiteX306" fmla="*/ 1503858 w 1575005"/>
                <a:gd name="connsiteY306" fmla="*/ 321471 h 1715350"/>
                <a:gd name="connsiteX307" fmla="*/ 1485114 w 1575005"/>
                <a:gd name="connsiteY307" fmla="*/ 330942 h 1715350"/>
                <a:gd name="connsiteX308" fmla="*/ 1472818 w 1575005"/>
                <a:gd name="connsiteY308" fmla="*/ 341610 h 1715350"/>
                <a:gd name="connsiteX309" fmla="*/ 1453577 w 1575005"/>
                <a:gd name="connsiteY309" fmla="*/ 358559 h 1715350"/>
                <a:gd name="connsiteX310" fmla="*/ 1449888 w 1575005"/>
                <a:gd name="connsiteY310" fmla="*/ 379030 h 1715350"/>
                <a:gd name="connsiteX311" fmla="*/ 1461918 w 1575005"/>
                <a:gd name="connsiteY311" fmla="*/ 384979 h 1715350"/>
                <a:gd name="connsiteX312" fmla="*/ 1474447 w 1575005"/>
                <a:gd name="connsiteY312" fmla="*/ 381224 h 1715350"/>
                <a:gd name="connsiteX313" fmla="*/ 1486012 w 1575005"/>
                <a:gd name="connsiteY313" fmla="*/ 391326 h 1715350"/>
                <a:gd name="connsiteX314" fmla="*/ 1496347 w 1575005"/>
                <a:gd name="connsiteY314" fmla="*/ 381124 h 1715350"/>
                <a:gd name="connsiteX315" fmla="*/ 1513528 w 1575005"/>
                <a:gd name="connsiteY315" fmla="*/ 385212 h 1715350"/>
                <a:gd name="connsiteX316" fmla="*/ 1530377 w 1575005"/>
                <a:gd name="connsiteY316" fmla="*/ 399701 h 1715350"/>
                <a:gd name="connsiteX317" fmla="*/ 1565438 w 1575005"/>
                <a:gd name="connsiteY317" fmla="*/ 406115 h 1715350"/>
                <a:gd name="connsiteX318" fmla="*/ 1557994 w 1575005"/>
                <a:gd name="connsiteY318" fmla="*/ 414556 h 1715350"/>
                <a:gd name="connsiteX319" fmla="*/ 1547858 w 1575005"/>
                <a:gd name="connsiteY319" fmla="*/ 422764 h 1715350"/>
                <a:gd name="connsiteX320" fmla="*/ 1561151 w 1575005"/>
                <a:gd name="connsiteY320" fmla="*/ 425556 h 1715350"/>
                <a:gd name="connsiteX321" fmla="*/ 1556166 w 1575005"/>
                <a:gd name="connsiteY321" fmla="*/ 437719 h 1715350"/>
                <a:gd name="connsiteX322" fmla="*/ 1558725 w 1575005"/>
                <a:gd name="connsiteY322" fmla="*/ 439414 h 1715350"/>
                <a:gd name="connsiteX323" fmla="*/ 1574942 w 1575005"/>
                <a:gd name="connsiteY323" fmla="*/ 447257 h 1715350"/>
                <a:gd name="connsiteX324" fmla="*/ 1562281 w 1575005"/>
                <a:gd name="connsiteY324" fmla="*/ 471218 h 1715350"/>
                <a:gd name="connsiteX325" fmla="*/ 1554903 w 1575005"/>
                <a:gd name="connsiteY325" fmla="*/ 494381 h 1715350"/>
                <a:gd name="connsiteX326" fmla="*/ 1565405 w 1575005"/>
                <a:gd name="connsiteY326" fmla="*/ 514586 h 1715350"/>
                <a:gd name="connsiteX327" fmla="*/ 1557662 w 1575005"/>
                <a:gd name="connsiteY327" fmla="*/ 521233 h 1715350"/>
                <a:gd name="connsiteX328" fmla="*/ 1547924 w 1575005"/>
                <a:gd name="connsiteY328" fmla="*/ 522263 h 1715350"/>
                <a:gd name="connsiteX329" fmla="*/ 1550383 w 1575005"/>
                <a:gd name="connsiteY329" fmla="*/ 550312 h 1715350"/>
                <a:gd name="connsiteX330" fmla="*/ 1549419 w 1575005"/>
                <a:gd name="connsiteY330" fmla="*/ 561112 h 1715350"/>
                <a:gd name="connsiteX331" fmla="*/ 1548722 w 1575005"/>
                <a:gd name="connsiteY331" fmla="*/ 581052 h 1715350"/>
                <a:gd name="connsiteX332" fmla="*/ 1547824 w 1575005"/>
                <a:gd name="connsiteY332" fmla="*/ 591852 h 1715350"/>
                <a:gd name="connsiteX333" fmla="*/ 1533967 w 1575005"/>
                <a:gd name="connsiteY333" fmla="*/ 592883 h 1715350"/>
                <a:gd name="connsiteX334" fmla="*/ 1487507 w 1575005"/>
                <a:gd name="connsiteY334" fmla="*/ 581417 h 1715350"/>
                <a:gd name="connsiteX335" fmla="*/ 1495749 w 1575005"/>
                <a:gd name="connsiteY335" fmla="*/ 600393 h 1715350"/>
                <a:gd name="connsiteX336" fmla="*/ 1480860 w 1575005"/>
                <a:gd name="connsiteY336" fmla="*/ 605146 h 1715350"/>
                <a:gd name="connsiteX337" fmla="*/ 1458296 w 1575005"/>
                <a:gd name="connsiteY337" fmla="*/ 613287 h 1715350"/>
                <a:gd name="connsiteX338" fmla="*/ 1434534 w 1575005"/>
                <a:gd name="connsiteY338" fmla="*/ 608535 h 1715350"/>
                <a:gd name="connsiteX339" fmla="*/ 1438888 w 1575005"/>
                <a:gd name="connsiteY339" fmla="*/ 630568 h 1715350"/>
                <a:gd name="connsiteX340" fmla="*/ 1415957 w 1575005"/>
                <a:gd name="connsiteY340" fmla="*/ 636883 h 1715350"/>
                <a:gd name="connsiteX341" fmla="*/ 1436860 w 1575005"/>
                <a:gd name="connsiteY341" fmla="*/ 642798 h 1715350"/>
                <a:gd name="connsiteX342" fmla="*/ 1464045 w 1575005"/>
                <a:gd name="connsiteY342" fmla="*/ 642898 h 1715350"/>
                <a:gd name="connsiteX343" fmla="*/ 1472719 w 1575005"/>
                <a:gd name="connsiteY343" fmla="*/ 651339 h 1715350"/>
                <a:gd name="connsiteX344" fmla="*/ 1462915 w 1575005"/>
                <a:gd name="connsiteY344" fmla="*/ 659182 h 1715350"/>
                <a:gd name="connsiteX345" fmla="*/ 1427688 w 1575005"/>
                <a:gd name="connsiteY345" fmla="*/ 671378 h 1715350"/>
                <a:gd name="connsiteX346" fmla="*/ 1454939 w 1575005"/>
                <a:gd name="connsiteY346" fmla="*/ 696535 h 1715350"/>
                <a:gd name="connsiteX347" fmla="*/ 1478069 w 1575005"/>
                <a:gd name="connsiteY347" fmla="*/ 711457 h 1715350"/>
                <a:gd name="connsiteX348" fmla="*/ 1492725 w 1575005"/>
                <a:gd name="connsiteY348" fmla="*/ 720596 h 1715350"/>
                <a:gd name="connsiteX349" fmla="*/ 1477570 w 1575005"/>
                <a:gd name="connsiteY349" fmla="*/ 727342 h 1715350"/>
                <a:gd name="connsiteX350" fmla="*/ 1466504 w 1575005"/>
                <a:gd name="connsiteY350" fmla="*/ 730167 h 1715350"/>
                <a:gd name="connsiteX351" fmla="*/ 1473649 w 1575005"/>
                <a:gd name="connsiteY351" fmla="*/ 737246 h 1715350"/>
                <a:gd name="connsiteX352" fmla="*/ 1478833 w 1575005"/>
                <a:gd name="connsiteY352" fmla="*/ 770046 h 1715350"/>
                <a:gd name="connsiteX353" fmla="*/ 1482622 w 1575005"/>
                <a:gd name="connsiteY353" fmla="*/ 799922 h 1715350"/>
                <a:gd name="connsiteX354" fmla="*/ 1483785 w 1575005"/>
                <a:gd name="connsiteY354" fmla="*/ 812351 h 1715350"/>
                <a:gd name="connsiteX355" fmla="*/ 1435697 w 1575005"/>
                <a:gd name="connsiteY355" fmla="*/ 823883 h 1715350"/>
                <a:gd name="connsiteX356" fmla="*/ 1418682 w 1575005"/>
                <a:gd name="connsiteY356" fmla="*/ 820161 h 1715350"/>
                <a:gd name="connsiteX357" fmla="*/ 1083265 w 1575005"/>
                <a:gd name="connsiteY357" fmla="*/ 810058 h 1715350"/>
                <a:gd name="connsiteX358" fmla="*/ 1083265 w 1575005"/>
                <a:gd name="connsiteY358" fmla="*/ 803412 h 1715350"/>
                <a:gd name="connsiteX359" fmla="*/ 1083165 w 1575005"/>
                <a:gd name="connsiteY359" fmla="*/ 799989 h 1715350"/>
                <a:gd name="connsiteX360" fmla="*/ 1080041 w 1575005"/>
                <a:gd name="connsiteY360" fmla="*/ 796865 h 1715350"/>
                <a:gd name="connsiteX361" fmla="*/ 1031820 w 1575005"/>
                <a:gd name="connsiteY361" fmla="*/ 868913 h 1715350"/>
                <a:gd name="connsiteX362" fmla="*/ 1035742 w 1575005"/>
                <a:gd name="connsiteY362" fmla="*/ 981074 h 1715350"/>
                <a:gd name="connsiteX363" fmla="*/ 1050597 w 1575005"/>
                <a:gd name="connsiteY363" fmla="*/ 1036406 h 1715350"/>
                <a:gd name="connsiteX364" fmla="*/ 1115766 w 1575005"/>
                <a:gd name="connsiteY364" fmla="*/ 875560 h 1715350"/>
                <a:gd name="connsiteX365" fmla="*/ 1115766 w 1575005"/>
                <a:gd name="connsiteY365" fmla="*/ 854291 h 1715350"/>
                <a:gd name="connsiteX366" fmla="*/ 1101410 w 1575005"/>
                <a:gd name="connsiteY366" fmla="*/ 828569 h 1715350"/>
                <a:gd name="connsiteX367" fmla="*/ 1095793 w 1575005"/>
                <a:gd name="connsiteY367" fmla="*/ 822886 h 1715350"/>
                <a:gd name="connsiteX368" fmla="*/ 1083265 w 1575005"/>
                <a:gd name="connsiteY368" fmla="*/ 810058 h 1715350"/>
                <a:gd name="connsiteX369" fmla="*/ 921222 w 1575005"/>
                <a:gd name="connsiteY369" fmla="*/ 1373951 h 1715350"/>
                <a:gd name="connsiteX370" fmla="*/ 1011781 w 1575005"/>
                <a:gd name="connsiteY370" fmla="*/ 1241253 h 1715350"/>
                <a:gd name="connsiteX371" fmla="*/ 1024509 w 1575005"/>
                <a:gd name="connsiteY371" fmla="*/ 1212473 h 1715350"/>
                <a:gd name="connsiteX372" fmla="*/ 1048071 w 1575005"/>
                <a:gd name="connsiteY372" fmla="*/ 1139062 h 1715350"/>
                <a:gd name="connsiteX373" fmla="*/ 1037935 w 1575005"/>
                <a:gd name="connsiteY373" fmla="*/ 1044382 h 1715350"/>
                <a:gd name="connsiteX374" fmla="*/ 1032585 w 1575005"/>
                <a:gd name="connsiteY374" fmla="*/ 1027034 h 1715350"/>
                <a:gd name="connsiteX375" fmla="*/ 1018893 w 1575005"/>
                <a:gd name="connsiteY375" fmla="*/ 932355 h 1715350"/>
                <a:gd name="connsiteX376" fmla="*/ 993437 w 1575005"/>
                <a:gd name="connsiteY376" fmla="*/ 955485 h 1715350"/>
                <a:gd name="connsiteX377" fmla="*/ 978149 w 1575005"/>
                <a:gd name="connsiteY377" fmla="*/ 1033648 h 1715350"/>
                <a:gd name="connsiteX378" fmla="*/ 921255 w 1575005"/>
                <a:gd name="connsiteY378" fmla="*/ 1373984 h 1715350"/>
                <a:gd name="connsiteX379" fmla="*/ 923914 w 1575005"/>
                <a:gd name="connsiteY379" fmla="*/ 950732 h 1715350"/>
                <a:gd name="connsiteX380" fmla="*/ 890980 w 1575005"/>
                <a:gd name="connsiteY380" fmla="*/ 961267 h 1715350"/>
                <a:gd name="connsiteX381" fmla="*/ 882074 w 1575005"/>
                <a:gd name="connsiteY381" fmla="*/ 971602 h 1715350"/>
                <a:gd name="connsiteX382" fmla="*/ 878252 w 1575005"/>
                <a:gd name="connsiteY382" fmla="*/ 989415 h 1715350"/>
                <a:gd name="connsiteX383" fmla="*/ 855853 w 1575005"/>
                <a:gd name="connsiteY383" fmla="*/ 1130388 h 1715350"/>
                <a:gd name="connsiteX384" fmla="*/ 846914 w 1575005"/>
                <a:gd name="connsiteY384" fmla="*/ 1212274 h 1715350"/>
                <a:gd name="connsiteX385" fmla="*/ 886926 w 1575005"/>
                <a:gd name="connsiteY385" fmla="*/ 1308682 h 1715350"/>
                <a:gd name="connsiteX386" fmla="*/ 935180 w 1575005"/>
                <a:gd name="connsiteY386" fmla="*/ 1128893 h 1715350"/>
                <a:gd name="connsiteX387" fmla="*/ 923880 w 1575005"/>
                <a:gd name="connsiteY387" fmla="*/ 950732 h 1715350"/>
                <a:gd name="connsiteX388" fmla="*/ 832258 w 1575005"/>
                <a:gd name="connsiteY388" fmla="*/ 1181434 h 1715350"/>
                <a:gd name="connsiteX389" fmla="*/ 865989 w 1575005"/>
                <a:gd name="connsiteY389" fmla="*/ 974760 h 1715350"/>
                <a:gd name="connsiteX390" fmla="*/ 850636 w 1575005"/>
                <a:gd name="connsiteY390" fmla="*/ 962862 h 1715350"/>
                <a:gd name="connsiteX391" fmla="*/ 833222 w 1575005"/>
                <a:gd name="connsiteY391" fmla="*/ 960004 h 1715350"/>
                <a:gd name="connsiteX392" fmla="*/ 843790 w 1575005"/>
                <a:gd name="connsiteY392" fmla="*/ 950234 h 1715350"/>
                <a:gd name="connsiteX393" fmla="*/ 873400 w 1575005"/>
                <a:gd name="connsiteY393" fmla="*/ 919959 h 1715350"/>
                <a:gd name="connsiteX394" fmla="*/ 854557 w 1575005"/>
                <a:gd name="connsiteY394" fmla="*/ 934714 h 1715350"/>
                <a:gd name="connsiteX395" fmla="*/ 842128 w 1575005"/>
                <a:gd name="connsiteY395" fmla="*/ 941759 h 1715350"/>
                <a:gd name="connsiteX396" fmla="*/ 826343 w 1575005"/>
                <a:gd name="connsiteY396" fmla="*/ 937240 h 1715350"/>
                <a:gd name="connsiteX397" fmla="*/ 817702 w 1575005"/>
                <a:gd name="connsiteY397" fmla="*/ 931490 h 1715350"/>
                <a:gd name="connsiteX398" fmla="*/ 823750 w 1575005"/>
                <a:gd name="connsiteY398" fmla="*/ 922152 h 1715350"/>
                <a:gd name="connsiteX399" fmla="*/ 845252 w 1575005"/>
                <a:gd name="connsiteY399" fmla="*/ 905004 h 1715350"/>
                <a:gd name="connsiteX400" fmla="*/ 846880 w 1575005"/>
                <a:gd name="connsiteY400" fmla="*/ 900750 h 1715350"/>
                <a:gd name="connsiteX401" fmla="*/ 852962 w 1575005"/>
                <a:gd name="connsiteY401" fmla="*/ 879581 h 1715350"/>
                <a:gd name="connsiteX402" fmla="*/ 803778 w 1575005"/>
                <a:gd name="connsiteY402" fmla="*/ 892509 h 1715350"/>
                <a:gd name="connsiteX403" fmla="*/ 802249 w 1575005"/>
                <a:gd name="connsiteY403" fmla="*/ 904173 h 1715350"/>
                <a:gd name="connsiteX404" fmla="*/ 803545 w 1575005"/>
                <a:gd name="connsiteY404" fmla="*/ 917832 h 1715350"/>
                <a:gd name="connsiteX405" fmla="*/ 765493 w 1575005"/>
                <a:gd name="connsiteY405" fmla="*/ 928466 h 1715350"/>
                <a:gd name="connsiteX406" fmla="*/ 782010 w 1575005"/>
                <a:gd name="connsiteY406" fmla="*/ 938303 h 1715350"/>
                <a:gd name="connsiteX407" fmla="*/ 791980 w 1575005"/>
                <a:gd name="connsiteY407" fmla="*/ 980276 h 1715350"/>
                <a:gd name="connsiteX408" fmla="*/ 776925 w 1575005"/>
                <a:gd name="connsiteY408" fmla="*/ 981074 h 1715350"/>
                <a:gd name="connsiteX409" fmla="*/ 832258 w 1575005"/>
                <a:gd name="connsiteY409" fmla="*/ 1181434 h 1715350"/>
                <a:gd name="connsiteX410" fmla="*/ 823052 w 1575005"/>
                <a:gd name="connsiteY410" fmla="*/ 1287080 h 1715350"/>
                <a:gd name="connsiteX411" fmla="*/ 823052 w 1575005"/>
                <a:gd name="connsiteY411" fmla="*/ 1215298 h 1715350"/>
                <a:gd name="connsiteX412" fmla="*/ 763134 w 1575005"/>
                <a:gd name="connsiteY412" fmla="*/ 1056977 h 1715350"/>
                <a:gd name="connsiteX413" fmla="*/ 743527 w 1575005"/>
                <a:gd name="connsiteY413" fmla="*/ 1005932 h 1715350"/>
                <a:gd name="connsiteX414" fmla="*/ 743792 w 1575005"/>
                <a:gd name="connsiteY414" fmla="*/ 1090642 h 1715350"/>
                <a:gd name="connsiteX415" fmla="*/ 800155 w 1575005"/>
                <a:gd name="connsiteY415" fmla="*/ 1239624 h 1715350"/>
                <a:gd name="connsiteX416" fmla="*/ 823019 w 1575005"/>
                <a:gd name="connsiteY416" fmla="*/ 1287114 h 1715350"/>
                <a:gd name="connsiteX417" fmla="*/ 704877 w 1575005"/>
                <a:gd name="connsiteY417" fmla="*/ 1111014 h 1715350"/>
                <a:gd name="connsiteX418" fmla="*/ 692814 w 1575005"/>
                <a:gd name="connsiteY418" fmla="*/ 1024808 h 1715350"/>
                <a:gd name="connsiteX419" fmla="*/ 666095 w 1575005"/>
                <a:gd name="connsiteY419" fmla="*/ 990811 h 1715350"/>
                <a:gd name="connsiteX420" fmla="*/ 649412 w 1575005"/>
                <a:gd name="connsiteY420" fmla="*/ 993470 h 1715350"/>
                <a:gd name="connsiteX421" fmla="*/ 647451 w 1575005"/>
                <a:gd name="connsiteY421" fmla="*/ 1001944 h 1715350"/>
                <a:gd name="connsiteX422" fmla="*/ 639874 w 1575005"/>
                <a:gd name="connsiteY422" fmla="*/ 1014739 h 1715350"/>
                <a:gd name="connsiteX423" fmla="*/ 634989 w 1575005"/>
                <a:gd name="connsiteY423" fmla="*/ 1030690 h 1715350"/>
                <a:gd name="connsiteX424" fmla="*/ 704877 w 1575005"/>
                <a:gd name="connsiteY424" fmla="*/ 1111014 h 1715350"/>
                <a:gd name="connsiteX425" fmla="*/ 739971 w 1575005"/>
                <a:gd name="connsiteY425" fmla="*/ 1201207 h 1715350"/>
                <a:gd name="connsiteX426" fmla="*/ 804043 w 1575005"/>
                <a:gd name="connsiteY426" fmla="*/ 1338093 h 1715350"/>
                <a:gd name="connsiteX427" fmla="*/ 739971 w 1575005"/>
                <a:gd name="connsiteY427" fmla="*/ 1201207 h 1715350"/>
                <a:gd name="connsiteX428" fmla="*/ 843092 w 1575005"/>
                <a:gd name="connsiteY428" fmla="*/ 1268503 h 1715350"/>
                <a:gd name="connsiteX429" fmla="*/ 838705 w 1575005"/>
                <a:gd name="connsiteY429" fmla="*/ 1297748 h 1715350"/>
                <a:gd name="connsiteX430" fmla="*/ 853062 w 1575005"/>
                <a:gd name="connsiteY430" fmla="*/ 1343210 h 1715350"/>
                <a:gd name="connsiteX431" fmla="*/ 863530 w 1575005"/>
                <a:gd name="connsiteY431" fmla="*/ 1346035 h 1715350"/>
                <a:gd name="connsiteX432" fmla="*/ 867086 w 1575005"/>
                <a:gd name="connsiteY432" fmla="*/ 1336032 h 1715350"/>
                <a:gd name="connsiteX433" fmla="*/ 843092 w 1575005"/>
                <a:gd name="connsiteY433" fmla="*/ 1268537 h 1715350"/>
                <a:gd name="connsiteX434" fmla="*/ 435758 w 1575005"/>
                <a:gd name="connsiteY434" fmla="*/ 452109 h 1715350"/>
                <a:gd name="connsiteX435" fmla="*/ 420073 w 1575005"/>
                <a:gd name="connsiteY435" fmla="*/ 426520 h 1715350"/>
                <a:gd name="connsiteX436" fmla="*/ 411698 w 1575005"/>
                <a:gd name="connsiteY436" fmla="*/ 418843 h 1715350"/>
                <a:gd name="connsiteX437" fmla="*/ 388768 w 1575005"/>
                <a:gd name="connsiteY437" fmla="*/ 409471 h 1715350"/>
                <a:gd name="connsiteX438" fmla="*/ 383384 w 1575005"/>
                <a:gd name="connsiteY438" fmla="*/ 433831 h 1715350"/>
                <a:gd name="connsiteX439" fmla="*/ 392091 w 1575005"/>
                <a:gd name="connsiteY439" fmla="*/ 447689 h 1715350"/>
                <a:gd name="connsiteX440" fmla="*/ 435758 w 1575005"/>
                <a:gd name="connsiteY440" fmla="*/ 452109 h 1715350"/>
                <a:gd name="connsiteX441" fmla="*/ 412296 w 1575005"/>
                <a:gd name="connsiteY441" fmla="*/ 667623 h 1715350"/>
                <a:gd name="connsiteX442" fmla="*/ 417514 w 1575005"/>
                <a:gd name="connsiteY442" fmla="*/ 685402 h 1715350"/>
                <a:gd name="connsiteX443" fmla="*/ 430242 w 1575005"/>
                <a:gd name="connsiteY443" fmla="*/ 687396 h 1715350"/>
                <a:gd name="connsiteX444" fmla="*/ 442538 w 1575005"/>
                <a:gd name="connsiteY444" fmla="*/ 665596 h 1715350"/>
                <a:gd name="connsiteX445" fmla="*/ 463076 w 1575005"/>
                <a:gd name="connsiteY445" fmla="*/ 654031 h 1715350"/>
                <a:gd name="connsiteX446" fmla="*/ 471617 w 1575005"/>
                <a:gd name="connsiteY446" fmla="*/ 652336 h 1715350"/>
                <a:gd name="connsiteX447" fmla="*/ 466499 w 1575005"/>
                <a:gd name="connsiteY447" fmla="*/ 643197 h 1715350"/>
                <a:gd name="connsiteX448" fmla="*/ 456961 w 1575005"/>
                <a:gd name="connsiteY448" fmla="*/ 643197 h 1715350"/>
                <a:gd name="connsiteX449" fmla="*/ 414157 w 1575005"/>
                <a:gd name="connsiteY449" fmla="*/ 651705 h 1715350"/>
                <a:gd name="connsiteX450" fmla="*/ 411000 w 1575005"/>
                <a:gd name="connsiteY450" fmla="*/ 658384 h 1715350"/>
                <a:gd name="connsiteX451" fmla="*/ 412329 w 1575005"/>
                <a:gd name="connsiteY451" fmla="*/ 667656 h 171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Lst>
              <a:rect l="l" t="t" r="r" b="b"/>
              <a:pathLst>
                <a:path w="1575005" h="1715350">
                  <a:moveTo>
                    <a:pt x="1418649" y="820327"/>
                  </a:moveTo>
                  <a:cubicBezTo>
                    <a:pt x="1417586" y="823850"/>
                    <a:pt x="1419679" y="825811"/>
                    <a:pt x="1421274" y="828070"/>
                  </a:cubicBezTo>
                  <a:cubicBezTo>
                    <a:pt x="1424398" y="832490"/>
                    <a:pt x="1434634" y="831460"/>
                    <a:pt x="1432706" y="837941"/>
                  </a:cubicBezTo>
                  <a:cubicBezTo>
                    <a:pt x="1430480" y="845385"/>
                    <a:pt x="1422072" y="841031"/>
                    <a:pt x="1416522" y="840832"/>
                  </a:cubicBezTo>
                  <a:cubicBezTo>
                    <a:pt x="1407549" y="840500"/>
                    <a:pt x="1392262" y="848675"/>
                    <a:pt x="1396051" y="827007"/>
                  </a:cubicBezTo>
                  <a:cubicBezTo>
                    <a:pt x="1396317" y="825545"/>
                    <a:pt x="1378371" y="818466"/>
                    <a:pt x="1368900" y="818400"/>
                  </a:cubicBezTo>
                  <a:cubicBezTo>
                    <a:pt x="1359362" y="818333"/>
                    <a:pt x="1347996" y="819596"/>
                    <a:pt x="1341051" y="830064"/>
                  </a:cubicBezTo>
                  <a:cubicBezTo>
                    <a:pt x="1342911" y="831161"/>
                    <a:pt x="1344773" y="832191"/>
                    <a:pt x="1346567" y="833288"/>
                  </a:cubicBezTo>
                  <a:cubicBezTo>
                    <a:pt x="1351452" y="836246"/>
                    <a:pt x="1359927" y="837841"/>
                    <a:pt x="1355175" y="846083"/>
                  </a:cubicBezTo>
                  <a:cubicBezTo>
                    <a:pt x="1351020" y="853261"/>
                    <a:pt x="1345637" y="847179"/>
                    <a:pt x="1340884" y="845185"/>
                  </a:cubicBezTo>
                  <a:cubicBezTo>
                    <a:pt x="1337495" y="843756"/>
                    <a:pt x="1333972" y="840267"/>
                    <a:pt x="1330649" y="844820"/>
                  </a:cubicBezTo>
                  <a:cubicBezTo>
                    <a:pt x="1329486" y="846415"/>
                    <a:pt x="1328755" y="849240"/>
                    <a:pt x="1329353" y="850968"/>
                  </a:cubicBezTo>
                  <a:cubicBezTo>
                    <a:pt x="1330881" y="855454"/>
                    <a:pt x="1334770" y="853061"/>
                    <a:pt x="1337894" y="853128"/>
                  </a:cubicBezTo>
                  <a:cubicBezTo>
                    <a:pt x="1356138" y="853493"/>
                    <a:pt x="1348927" y="864527"/>
                    <a:pt x="1345803" y="873732"/>
                  </a:cubicBezTo>
                  <a:cubicBezTo>
                    <a:pt x="1347431" y="873732"/>
                    <a:pt x="1349192" y="874098"/>
                    <a:pt x="1349392" y="873666"/>
                  </a:cubicBezTo>
                  <a:cubicBezTo>
                    <a:pt x="1361289" y="849572"/>
                    <a:pt x="1385516" y="847611"/>
                    <a:pt x="1404425" y="869246"/>
                  </a:cubicBezTo>
                  <a:cubicBezTo>
                    <a:pt x="1418250" y="885064"/>
                    <a:pt x="1427157" y="884234"/>
                    <a:pt x="1438622" y="865258"/>
                  </a:cubicBezTo>
                  <a:cubicBezTo>
                    <a:pt x="1442311" y="859176"/>
                    <a:pt x="1446431" y="853826"/>
                    <a:pt x="1453643" y="853793"/>
                  </a:cubicBezTo>
                  <a:cubicBezTo>
                    <a:pt x="1460655" y="853793"/>
                    <a:pt x="1462317" y="859309"/>
                    <a:pt x="1462018" y="865590"/>
                  </a:cubicBezTo>
                  <a:cubicBezTo>
                    <a:pt x="1461718" y="871439"/>
                    <a:pt x="1466072" y="869113"/>
                    <a:pt x="1468897" y="869246"/>
                  </a:cubicBezTo>
                  <a:cubicBezTo>
                    <a:pt x="1472220" y="869412"/>
                    <a:pt x="1477471" y="869445"/>
                    <a:pt x="1476540" y="873300"/>
                  </a:cubicBezTo>
                  <a:cubicBezTo>
                    <a:pt x="1472353" y="891113"/>
                    <a:pt x="1487374" y="888620"/>
                    <a:pt x="1496081" y="892575"/>
                  </a:cubicBezTo>
                  <a:cubicBezTo>
                    <a:pt x="1499903" y="894303"/>
                    <a:pt x="1505918" y="893373"/>
                    <a:pt x="1506550" y="898790"/>
                  </a:cubicBezTo>
                  <a:cubicBezTo>
                    <a:pt x="1507148" y="903841"/>
                    <a:pt x="1501731" y="904040"/>
                    <a:pt x="1498241" y="905203"/>
                  </a:cubicBezTo>
                  <a:cubicBezTo>
                    <a:pt x="1485314" y="909490"/>
                    <a:pt x="1492625" y="920590"/>
                    <a:pt x="1493389" y="926473"/>
                  </a:cubicBezTo>
                  <a:cubicBezTo>
                    <a:pt x="1495749" y="944352"/>
                    <a:pt x="1497111" y="944185"/>
                    <a:pt x="1477703" y="944750"/>
                  </a:cubicBezTo>
                  <a:cubicBezTo>
                    <a:pt x="1478269" y="949835"/>
                    <a:pt x="1483386" y="948938"/>
                    <a:pt x="1486078" y="951098"/>
                  </a:cubicBezTo>
                  <a:cubicBezTo>
                    <a:pt x="1491130" y="955152"/>
                    <a:pt x="1490299" y="961134"/>
                    <a:pt x="1485015" y="959705"/>
                  </a:cubicBezTo>
                  <a:cubicBezTo>
                    <a:pt x="1468498" y="955352"/>
                    <a:pt x="1465042" y="969143"/>
                    <a:pt x="1458595" y="977285"/>
                  </a:cubicBezTo>
                  <a:cubicBezTo>
                    <a:pt x="1453510" y="983699"/>
                    <a:pt x="1448857" y="987886"/>
                    <a:pt x="1440250" y="987189"/>
                  </a:cubicBezTo>
                  <a:cubicBezTo>
                    <a:pt x="1451649" y="992107"/>
                    <a:pt x="1468863" y="988684"/>
                    <a:pt x="1466936" y="1008956"/>
                  </a:cubicBezTo>
                  <a:cubicBezTo>
                    <a:pt x="1501997" y="1027201"/>
                    <a:pt x="1469329" y="1024874"/>
                    <a:pt x="1460688" y="1031156"/>
                  </a:cubicBezTo>
                  <a:cubicBezTo>
                    <a:pt x="1453477" y="1036406"/>
                    <a:pt x="1441148" y="1036307"/>
                    <a:pt x="1442842" y="1052291"/>
                  </a:cubicBezTo>
                  <a:cubicBezTo>
                    <a:pt x="1443840" y="1061497"/>
                    <a:pt x="1427954" y="1066017"/>
                    <a:pt x="1421175" y="1063258"/>
                  </a:cubicBezTo>
                  <a:cubicBezTo>
                    <a:pt x="1397247" y="1053488"/>
                    <a:pt x="1373020" y="1055847"/>
                    <a:pt x="1348694" y="1057177"/>
                  </a:cubicBezTo>
                  <a:cubicBezTo>
                    <a:pt x="1337761" y="1057775"/>
                    <a:pt x="1339655" y="1052026"/>
                    <a:pt x="1341848" y="1046575"/>
                  </a:cubicBezTo>
                  <a:cubicBezTo>
                    <a:pt x="1314298" y="1048868"/>
                    <a:pt x="1287346" y="1051128"/>
                    <a:pt x="1260362" y="1053355"/>
                  </a:cubicBezTo>
                  <a:cubicBezTo>
                    <a:pt x="1255443" y="1053754"/>
                    <a:pt x="1251655" y="1050729"/>
                    <a:pt x="1248697" y="1047772"/>
                  </a:cubicBezTo>
                  <a:cubicBezTo>
                    <a:pt x="1236833" y="1035808"/>
                    <a:pt x="1218854" y="1049101"/>
                    <a:pt x="1207189" y="1037237"/>
                  </a:cubicBezTo>
                  <a:cubicBezTo>
                    <a:pt x="1202138" y="1046808"/>
                    <a:pt x="1191038" y="1046708"/>
                    <a:pt x="1183394" y="1052092"/>
                  </a:cubicBezTo>
                  <a:cubicBezTo>
                    <a:pt x="1178476" y="1055548"/>
                    <a:pt x="1173425" y="1058872"/>
                    <a:pt x="1162126" y="1059569"/>
                  </a:cubicBezTo>
                  <a:cubicBezTo>
                    <a:pt x="1174322" y="1042222"/>
                    <a:pt x="1202437" y="1039165"/>
                    <a:pt x="1195658" y="1012612"/>
                  </a:cubicBezTo>
                  <a:cubicBezTo>
                    <a:pt x="1170234" y="1029693"/>
                    <a:pt x="1145044" y="1046409"/>
                    <a:pt x="1120153" y="1063590"/>
                  </a:cubicBezTo>
                  <a:cubicBezTo>
                    <a:pt x="1117295" y="1065585"/>
                    <a:pt x="1115866" y="1069905"/>
                    <a:pt x="1114204" y="1073328"/>
                  </a:cubicBezTo>
                  <a:cubicBezTo>
                    <a:pt x="1109618" y="1082799"/>
                    <a:pt x="1106029" y="1092835"/>
                    <a:pt x="1100712" y="1101841"/>
                  </a:cubicBezTo>
                  <a:cubicBezTo>
                    <a:pt x="1078645" y="1139295"/>
                    <a:pt x="1062561" y="1178376"/>
                    <a:pt x="1056446" y="1222177"/>
                  </a:cubicBezTo>
                  <a:cubicBezTo>
                    <a:pt x="1051527" y="1257337"/>
                    <a:pt x="1028065" y="1285452"/>
                    <a:pt x="1010917" y="1315694"/>
                  </a:cubicBezTo>
                  <a:cubicBezTo>
                    <a:pt x="987687" y="1356670"/>
                    <a:pt x="958442" y="1393159"/>
                    <a:pt x="929032" y="1429948"/>
                  </a:cubicBezTo>
                  <a:cubicBezTo>
                    <a:pt x="897062" y="1469894"/>
                    <a:pt x="889651" y="1519311"/>
                    <a:pt x="902911" y="1568495"/>
                  </a:cubicBezTo>
                  <a:cubicBezTo>
                    <a:pt x="907164" y="1584314"/>
                    <a:pt x="918231" y="1601661"/>
                    <a:pt x="933584" y="1612861"/>
                  </a:cubicBezTo>
                  <a:cubicBezTo>
                    <a:pt x="939899" y="1617480"/>
                    <a:pt x="932089" y="1623329"/>
                    <a:pt x="935678" y="1628081"/>
                  </a:cubicBezTo>
                  <a:cubicBezTo>
                    <a:pt x="943853" y="1625057"/>
                    <a:pt x="939633" y="1616583"/>
                    <a:pt x="942590" y="1611299"/>
                  </a:cubicBezTo>
                  <a:cubicBezTo>
                    <a:pt x="949171" y="1610468"/>
                    <a:pt x="947875" y="1619740"/>
                    <a:pt x="955119" y="1619407"/>
                  </a:cubicBezTo>
                  <a:cubicBezTo>
                    <a:pt x="954521" y="1607976"/>
                    <a:pt x="962165" y="1597574"/>
                    <a:pt x="958841" y="1582453"/>
                  </a:cubicBezTo>
                  <a:cubicBezTo>
                    <a:pt x="968711" y="1589166"/>
                    <a:pt x="974793" y="1596577"/>
                    <a:pt x="981373" y="1603589"/>
                  </a:cubicBezTo>
                  <a:cubicBezTo>
                    <a:pt x="985859" y="1608374"/>
                    <a:pt x="986125" y="1620172"/>
                    <a:pt x="999252" y="1612196"/>
                  </a:cubicBezTo>
                  <a:cubicBezTo>
                    <a:pt x="1004536" y="1609006"/>
                    <a:pt x="1005633" y="1622997"/>
                    <a:pt x="1012313" y="1628114"/>
                  </a:cubicBezTo>
                  <a:cubicBezTo>
                    <a:pt x="1012844" y="1613259"/>
                    <a:pt x="1021119" y="1600465"/>
                    <a:pt x="1019790" y="1584380"/>
                  </a:cubicBezTo>
                  <a:cubicBezTo>
                    <a:pt x="1035642" y="1594882"/>
                    <a:pt x="1042388" y="1612030"/>
                    <a:pt x="1053721" y="1628713"/>
                  </a:cubicBezTo>
                  <a:cubicBezTo>
                    <a:pt x="1055781" y="1613459"/>
                    <a:pt x="1087817" y="1629012"/>
                    <a:pt x="1075521" y="1600232"/>
                  </a:cubicBezTo>
                  <a:cubicBezTo>
                    <a:pt x="1087385" y="1612196"/>
                    <a:pt x="1096225" y="1623661"/>
                    <a:pt x="1101875" y="1638982"/>
                  </a:cubicBezTo>
                  <a:cubicBezTo>
                    <a:pt x="1109086" y="1631039"/>
                    <a:pt x="1113573" y="1622365"/>
                    <a:pt x="1114470" y="1609039"/>
                  </a:cubicBezTo>
                  <a:cubicBezTo>
                    <a:pt x="1125404" y="1623728"/>
                    <a:pt x="1126600" y="1640411"/>
                    <a:pt x="1140026" y="1652740"/>
                  </a:cubicBezTo>
                  <a:cubicBezTo>
                    <a:pt x="1139494" y="1642471"/>
                    <a:pt x="1141987" y="1640311"/>
                    <a:pt x="1151990" y="1639447"/>
                  </a:cubicBezTo>
                  <a:cubicBezTo>
                    <a:pt x="1162957" y="1638483"/>
                    <a:pt x="1166978" y="1626320"/>
                    <a:pt x="1159866" y="1613825"/>
                  </a:cubicBezTo>
                  <a:cubicBezTo>
                    <a:pt x="1168905" y="1618710"/>
                    <a:pt x="1172461" y="1627417"/>
                    <a:pt x="1178077" y="1634229"/>
                  </a:cubicBezTo>
                  <a:cubicBezTo>
                    <a:pt x="1181766" y="1638683"/>
                    <a:pt x="1182863" y="1646957"/>
                    <a:pt x="1190540" y="1645861"/>
                  </a:cubicBezTo>
                  <a:cubicBezTo>
                    <a:pt x="1197751" y="1644831"/>
                    <a:pt x="1200011" y="1637087"/>
                    <a:pt x="1203700" y="1631803"/>
                  </a:cubicBezTo>
                  <a:cubicBezTo>
                    <a:pt x="1205362" y="1629410"/>
                    <a:pt x="1204996" y="1625622"/>
                    <a:pt x="1205893" y="1620471"/>
                  </a:cubicBezTo>
                  <a:cubicBezTo>
                    <a:pt x="1213969" y="1629510"/>
                    <a:pt x="1216495" y="1639580"/>
                    <a:pt x="1219851" y="1649151"/>
                  </a:cubicBezTo>
                  <a:cubicBezTo>
                    <a:pt x="1223640" y="1659985"/>
                    <a:pt x="1235404" y="1669622"/>
                    <a:pt x="1222941" y="1682251"/>
                  </a:cubicBezTo>
                  <a:cubicBezTo>
                    <a:pt x="1230884" y="1684079"/>
                    <a:pt x="1232546" y="1676402"/>
                    <a:pt x="1239226" y="1676834"/>
                  </a:cubicBezTo>
                  <a:cubicBezTo>
                    <a:pt x="1235936" y="1688864"/>
                    <a:pt x="1216295" y="1696009"/>
                    <a:pt x="1230818" y="1714254"/>
                  </a:cubicBezTo>
                  <a:cubicBezTo>
                    <a:pt x="1211709" y="1707674"/>
                    <a:pt x="1195724" y="1702257"/>
                    <a:pt x="1179805" y="1696673"/>
                  </a:cubicBezTo>
                  <a:cubicBezTo>
                    <a:pt x="1117029" y="1674607"/>
                    <a:pt x="1051660" y="1666299"/>
                    <a:pt x="985859" y="1662244"/>
                  </a:cubicBezTo>
                  <a:cubicBezTo>
                    <a:pt x="892974" y="1656562"/>
                    <a:pt x="799823" y="1656395"/>
                    <a:pt x="706971" y="1662477"/>
                  </a:cubicBezTo>
                  <a:cubicBezTo>
                    <a:pt x="626115" y="1667761"/>
                    <a:pt x="546290" y="1680223"/>
                    <a:pt x="468293" y="1715350"/>
                  </a:cubicBezTo>
                  <a:cubicBezTo>
                    <a:pt x="472913" y="1704550"/>
                    <a:pt x="471351" y="1697804"/>
                    <a:pt x="462976" y="1693383"/>
                  </a:cubicBezTo>
                  <a:cubicBezTo>
                    <a:pt x="458423" y="1690958"/>
                    <a:pt x="450248" y="1690824"/>
                    <a:pt x="451145" y="1683779"/>
                  </a:cubicBezTo>
                  <a:cubicBezTo>
                    <a:pt x="452076" y="1676568"/>
                    <a:pt x="454801" y="1664737"/>
                    <a:pt x="458888" y="1663740"/>
                  </a:cubicBezTo>
                  <a:cubicBezTo>
                    <a:pt x="470819" y="1660882"/>
                    <a:pt x="463541" y="1652540"/>
                    <a:pt x="465302" y="1646525"/>
                  </a:cubicBezTo>
                  <a:cubicBezTo>
                    <a:pt x="472481" y="1648553"/>
                    <a:pt x="477864" y="1658157"/>
                    <a:pt x="484910" y="1651245"/>
                  </a:cubicBezTo>
                  <a:cubicBezTo>
                    <a:pt x="490227" y="1646060"/>
                    <a:pt x="494813" y="1639148"/>
                    <a:pt x="485774" y="1629843"/>
                  </a:cubicBezTo>
                  <a:cubicBezTo>
                    <a:pt x="500230" y="1631737"/>
                    <a:pt x="507043" y="1640344"/>
                    <a:pt x="515517" y="1646127"/>
                  </a:cubicBezTo>
                  <a:cubicBezTo>
                    <a:pt x="518840" y="1648419"/>
                    <a:pt x="520037" y="1653969"/>
                    <a:pt x="525587" y="1652873"/>
                  </a:cubicBezTo>
                  <a:cubicBezTo>
                    <a:pt x="520734" y="1642238"/>
                    <a:pt x="541804" y="1647555"/>
                    <a:pt x="535955" y="1636024"/>
                  </a:cubicBezTo>
                  <a:cubicBezTo>
                    <a:pt x="534858" y="1633831"/>
                    <a:pt x="534161" y="1630673"/>
                    <a:pt x="537683" y="1628679"/>
                  </a:cubicBezTo>
                  <a:cubicBezTo>
                    <a:pt x="545094" y="1632103"/>
                    <a:pt x="542868" y="1643069"/>
                    <a:pt x="554034" y="1647555"/>
                  </a:cubicBezTo>
                  <a:cubicBezTo>
                    <a:pt x="549248" y="1630773"/>
                    <a:pt x="554134" y="1615353"/>
                    <a:pt x="549049" y="1599667"/>
                  </a:cubicBezTo>
                  <a:cubicBezTo>
                    <a:pt x="558420" y="1602226"/>
                    <a:pt x="563904" y="1610235"/>
                    <a:pt x="571813" y="1613392"/>
                  </a:cubicBezTo>
                  <a:cubicBezTo>
                    <a:pt x="575236" y="1614755"/>
                    <a:pt x="581052" y="1627716"/>
                    <a:pt x="585605" y="1613326"/>
                  </a:cubicBezTo>
                  <a:cubicBezTo>
                    <a:pt x="586236" y="1611332"/>
                    <a:pt x="590257" y="1614489"/>
                    <a:pt x="592285" y="1616250"/>
                  </a:cubicBezTo>
                  <a:cubicBezTo>
                    <a:pt x="596771" y="1620205"/>
                    <a:pt x="598499" y="1626752"/>
                    <a:pt x="604647" y="1629410"/>
                  </a:cubicBezTo>
                  <a:cubicBezTo>
                    <a:pt x="611427" y="1623362"/>
                    <a:pt x="605412" y="1608806"/>
                    <a:pt x="618273" y="1607610"/>
                  </a:cubicBezTo>
                  <a:cubicBezTo>
                    <a:pt x="627046" y="1606812"/>
                    <a:pt x="636218" y="1607976"/>
                    <a:pt x="639608" y="1621136"/>
                  </a:cubicBezTo>
                  <a:cubicBezTo>
                    <a:pt x="645424" y="1611332"/>
                    <a:pt x="652668" y="1605417"/>
                    <a:pt x="649046" y="1594117"/>
                  </a:cubicBezTo>
                  <a:cubicBezTo>
                    <a:pt x="646786" y="1587072"/>
                    <a:pt x="651937" y="1585111"/>
                    <a:pt x="657786" y="1588933"/>
                  </a:cubicBezTo>
                  <a:cubicBezTo>
                    <a:pt x="665197" y="1593785"/>
                    <a:pt x="672176" y="1599235"/>
                    <a:pt x="679388" y="1604386"/>
                  </a:cubicBezTo>
                  <a:cubicBezTo>
                    <a:pt x="691351" y="1612927"/>
                    <a:pt x="694243" y="1611598"/>
                    <a:pt x="695971" y="1596444"/>
                  </a:cubicBezTo>
                  <a:cubicBezTo>
                    <a:pt x="706173" y="1596311"/>
                    <a:pt x="711524" y="1612894"/>
                    <a:pt x="723853" y="1604851"/>
                  </a:cubicBezTo>
                  <a:cubicBezTo>
                    <a:pt x="730931" y="1600232"/>
                    <a:pt x="738708" y="1599002"/>
                    <a:pt x="746950" y="1597341"/>
                  </a:cubicBezTo>
                  <a:cubicBezTo>
                    <a:pt x="757551" y="1595181"/>
                    <a:pt x="756321" y="1584513"/>
                    <a:pt x="752167" y="1572184"/>
                  </a:cubicBezTo>
                  <a:cubicBezTo>
                    <a:pt x="768484" y="1586308"/>
                    <a:pt x="777324" y="1603589"/>
                    <a:pt x="795436" y="1610435"/>
                  </a:cubicBezTo>
                  <a:cubicBezTo>
                    <a:pt x="800288" y="1569924"/>
                    <a:pt x="810624" y="1529679"/>
                    <a:pt x="809460" y="1488138"/>
                  </a:cubicBezTo>
                  <a:cubicBezTo>
                    <a:pt x="808829" y="1465507"/>
                    <a:pt x="807466" y="1442875"/>
                    <a:pt x="806469" y="1420244"/>
                  </a:cubicBezTo>
                  <a:cubicBezTo>
                    <a:pt x="805938" y="1408446"/>
                    <a:pt x="798593" y="1399773"/>
                    <a:pt x="792744" y="1390467"/>
                  </a:cubicBezTo>
                  <a:cubicBezTo>
                    <a:pt x="759246" y="1337262"/>
                    <a:pt x="729536" y="1282395"/>
                    <a:pt x="718336" y="1219485"/>
                  </a:cubicBezTo>
                  <a:cubicBezTo>
                    <a:pt x="717273" y="1213503"/>
                    <a:pt x="715844" y="1207422"/>
                    <a:pt x="715977" y="1201407"/>
                  </a:cubicBezTo>
                  <a:cubicBezTo>
                    <a:pt x="716874" y="1153684"/>
                    <a:pt x="685635" y="1122579"/>
                    <a:pt x="658484" y="1089346"/>
                  </a:cubicBezTo>
                  <a:cubicBezTo>
                    <a:pt x="649046" y="1077781"/>
                    <a:pt x="639708" y="1066116"/>
                    <a:pt x="629937" y="1054817"/>
                  </a:cubicBezTo>
                  <a:cubicBezTo>
                    <a:pt x="614949" y="1037470"/>
                    <a:pt x="610862" y="1036772"/>
                    <a:pt x="589294" y="1045678"/>
                  </a:cubicBezTo>
                  <a:cubicBezTo>
                    <a:pt x="584575" y="1047639"/>
                    <a:pt x="575768" y="1053023"/>
                    <a:pt x="575469" y="1047174"/>
                  </a:cubicBezTo>
                  <a:cubicBezTo>
                    <a:pt x="575103" y="1039729"/>
                    <a:pt x="559650" y="1035210"/>
                    <a:pt x="571547" y="1025905"/>
                  </a:cubicBezTo>
                  <a:cubicBezTo>
                    <a:pt x="575170" y="1023080"/>
                    <a:pt x="576665" y="1018693"/>
                    <a:pt x="568789" y="1017065"/>
                  </a:cubicBezTo>
                  <a:cubicBezTo>
                    <a:pt x="539179" y="1010983"/>
                    <a:pt x="534925" y="1002642"/>
                    <a:pt x="545659" y="972998"/>
                  </a:cubicBezTo>
                  <a:cubicBezTo>
                    <a:pt x="546988" y="969309"/>
                    <a:pt x="546457" y="966285"/>
                    <a:pt x="543366" y="964324"/>
                  </a:cubicBezTo>
                  <a:cubicBezTo>
                    <a:pt x="538780" y="961367"/>
                    <a:pt x="534260" y="964524"/>
                    <a:pt x="531103" y="966751"/>
                  </a:cubicBezTo>
                  <a:cubicBezTo>
                    <a:pt x="511662" y="980409"/>
                    <a:pt x="507009" y="980575"/>
                    <a:pt x="490626" y="964790"/>
                  </a:cubicBezTo>
                  <a:cubicBezTo>
                    <a:pt x="478695" y="953291"/>
                    <a:pt x="462710" y="961400"/>
                    <a:pt x="449683" y="955717"/>
                  </a:cubicBezTo>
                  <a:cubicBezTo>
                    <a:pt x="448287" y="955119"/>
                    <a:pt x="446659" y="955119"/>
                    <a:pt x="442505" y="954355"/>
                  </a:cubicBezTo>
                  <a:cubicBezTo>
                    <a:pt x="463076" y="940098"/>
                    <a:pt x="444200" y="924611"/>
                    <a:pt x="446592" y="909823"/>
                  </a:cubicBezTo>
                  <a:cubicBezTo>
                    <a:pt x="435360" y="909989"/>
                    <a:pt x="431139" y="892143"/>
                    <a:pt x="417348" y="898623"/>
                  </a:cubicBezTo>
                  <a:cubicBezTo>
                    <a:pt x="413393" y="900485"/>
                    <a:pt x="409039" y="901880"/>
                    <a:pt x="404719" y="902445"/>
                  </a:cubicBezTo>
                  <a:cubicBezTo>
                    <a:pt x="400000" y="903077"/>
                    <a:pt x="393387" y="904971"/>
                    <a:pt x="391526" y="899122"/>
                  </a:cubicBezTo>
                  <a:cubicBezTo>
                    <a:pt x="389499" y="892775"/>
                    <a:pt x="396876" y="893805"/>
                    <a:pt x="400299" y="891910"/>
                  </a:cubicBezTo>
                  <a:cubicBezTo>
                    <a:pt x="404154" y="889783"/>
                    <a:pt x="407577" y="884765"/>
                    <a:pt x="404088" y="883071"/>
                  </a:cubicBezTo>
                  <a:cubicBezTo>
                    <a:pt x="395580" y="878950"/>
                    <a:pt x="400698" y="865025"/>
                    <a:pt x="386508" y="863962"/>
                  </a:cubicBezTo>
                  <a:cubicBezTo>
                    <a:pt x="371952" y="862865"/>
                    <a:pt x="355269" y="865225"/>
                    <a:pt x="343139" y="851666"/>
                  </a:cubicBezTo>
                  <a:cubicBezTo>
                    <a:pt x="337988" y="845883"/>
                    <a:pt x="335396" y="854856"/>
                    <a:pt x="331740" y="857049"/>
                  </a:cubicBezTo>
                  <a:cubicBezTo>
                    <a:pt x="327420" y="859608"/>
                    <a:pt x="323432" y="863463"/>
                    <a:pt x="318214" y="861768"/>
                  </a:cubicBezTo>
                  <a:cubicBezTo>
                    <a:pt x="312000" y="859774"/>
                    <a:pt x="314792" y="854690"/>
                    <a:pt x="315622" y="850536"/>
                  </a:cubicBezTo>
                  <a:cubicBezTo>
                    <a:pt x="316520" y="846016"/>
                    <a:pt x="313329" y="840931"/>
                    <a:pt x="310970" y="840832"/>
                  </a:cubicBezTo>
                  <a:cubicBezTo>
                    <a:pt x="295251" y="840101"/>
                    <a:pt x="280861" y="824182"/>
                    <a:pt x="263912" y="836744"/>
                  </a:cubicBezTo>
                  <a:cubicBezTo>
                    <a:pt x="257631" y="841397"/>
                    <a:pt x="252547" y="837376"/>
                    <a:pt x="248127" y="832557"/>
                  </a:cubicBezTo>
                  <a:cubicBezTo>
                    <a:pt x="239021" y="822653"/>
                    <a:pt x="232906" y="824215"/>
                    <a:pt x="227655" y="836744"/>
                  </a:cubicBezTo>
                  <a:cubicBezTo>
                    <a:pt x="222105" y="849938"/>
                    <a:pt x="213997" y="850203"/>
                    <a:pt x="205323" y="838539"/>
                  </a:cubicBezTo>
                  <a:cubicBezTo>
                    <a:pt x="204093" y="836877"/>
                    <a:pt x="202930" y="834584"/>
                    <a:pt x="201202" y="833919"/>
                  </a:cubicBezTo>
                  <a:cubicBezTo>
                    <a:pt x="185982" y="828070"/>
                    <a:pt x="190568" y="820061"/>
                    <a:pt x="199574" y="810191"/>
                  </a:cubicBezTo>
                  <a:cubicBezTo>
                    <a:pt x="185583" y="821590"/>
                    <a:pt x="177208" y="808729"/>
                    <a:pt x="167105" y="805107"/>
                  </a:cubicBezTo>
                  <a:cubicBezTo>
                    <a:pt x="162519" y="803478"/>
                    <a:pt x="158664" y="799922"/>
                    <a:pt x="154244" y="797696"/>
                  </a:cubicBezTo>
                  <a:cubicBezTo>
                    <a:pt x="151453" y="796267"/>
                    <a:pt x="146800" y="797297"/>
                    <a:pt x="146136" y="793243"/>
                  </a:cubicBezTo>
                  <a:cubicBezTo>
                    <a:pt x="145271" y="788025"/>
                    <a:pt x="150323" y="787327"/>
                    <a:pt x="153646" y="786097"/>
                  </a:cubicBezTo>
                  <a:cubicBezTo>
                    <a:pt x="158465" y="784303"/>
                    <a:pt x="160957" y="781412"/>
                    <a:pt x="160725" y="774366"/>
                  </a:cubicBezTo>
                  <a:cubicBezTo>
                    <a:pt x="146667" y="782841"/>
                    <a:pt x="140386" y="776693"/>
                    <a:pt x="128655" y="766258"/>
                  </a:cubicBezTo>
                  <a:cubicBezTo>
                    <a:pt x="111241" y="750738"/>
                    <a:pt x="128589" y="740369"/>
                    <a:pt x="125997" y="728273"/>
                  </a:cubicBezTo>
                  <a:cubicBezTo>
                    <a:pt x="106788" y="726678"/>
                    <a:pt x="105625" y="726279"/>
                    <a:pt x="81731" y="712786"/>
                  </a:cubicBezTo>
                  <a:cubicBezTo>
                    <a:pt x="82329" y="708034"/>
                    <a:pt x="86250" y="708798"/>
                    <a:pt x="89308" y="708266"/>
                  </a:cubicBezTo>
                  <a:cubicBezTo>
                    <a:pt x="94891" y="707303"/>
                    <a:pt x="95755" y="701088"/>
                    <a:pt x="92398" y="700822"/>
                  </a:cubicBezTo>
                  <a:cubicBezTo>
                    <a:pt x="81930" y="699992"/>
                    <a:pt x="76712" y="689922"/>
                    <a:pt x="66410" y="688792"/>
                  </a:cubicBezTo>
                  <a:cubicBezTo>
                    <a:pt x="58567" y="687928"/>
                    <a:pt x="48996" y="685037"/>
                    <a:pt x="59132" y="672973"/>
                  </a:cubicBezTo>
                  <a:cubicBezTo>
                    <a:pt x="67108" y="663436"/>
                    <a:pt x="54480" y="640007"/>
                    <a:pt x="38727" y="637082"/>
                  </a:cubicBezTo>
                  <a:cubicBezTo>
                    <a:pt x="28492" y="635188"/>
                    <a:pt x="25434" y="627345"/>
                    <a:pt x="20882" y="621429"/>
                  </a:cubicBezTo>
                  <a:cubicBezTo>
                    <a:pt x="15697" y="614717"/>
                    <a:pt x="24504" y="614683"/>
                    <a:pt x="28592" y="612623"/>
                  </a:cubicBezTo>
                  <a:cubicBezTo>
                    <a:pt x="22809" y="608967"/>
                    <a:pt x="14966" y="614417"/>
                    <a:pt x="10014" y="608535"/>
                  </a:cubicBezTo>
                  <a:cubicBezTo>
                    <a:pt x="9017" y="605444"/>
                    <a:pt x="10945" y="604248"/>
                    <a:pt x="13005" y="603318"/>
                  </a:cubicBezTo>
                  <a:cubicBezTo>
                    <a:pt x="17890" y="601091"/>
                    <a:pt x="25634" y="599928"/>
                    <a:pt x="23706" y="593148"/>
                  </a:cubicBezTo>
                  <a:cubicBezTo>
                    <a:pt x="21878" y="586734"/>
                    <a:pt x="15066" y="592517"/>
                    <a:pt x="10579" y="591553"/>
                  </a:cubicBezTo>
                  <a:cubicBezTo>
                    <a:pt x="6658" y="590689"/>
                    <a:pt x="410" y="593547"/>
                    <a:pt x="11" y="587067"/>
                  </a:cubicBezTo>
                  <a:cubicBezTo>
                    <a:pt x="-288" y="582414"/>
                    <a:pt x="5428" y="582481"/>
                    <a:pt x="8885" y="581218"/>
                  </a:cubicBezTo>
                  <a:cubicBezTo>
                    <a:pt x="11443" y="580287"/>
                    <a:pt x="14202" y="579855"/>
                    <a:pt x="17026" y="579158"/>
                  </a:cubicBezTo>
                  <a:cubicBezTo>
                    <a:pt x="9340" y="571670"/>
                    <a:pt x="10546" y="566473"/>
                    <a:pt x="20649" y="563571"/>
                  </a:cubicBezTo>
                  <a:cubicBezTo>
                    <a:pt x="19087" y="554034"/>
                    <a:pt x="5860" y="559451"/>
                    <a:pt x="3700" y="549614"/>
                  </a:cubicBezTo>
                  <a:cubicBezTo>
                    <a:pt x="19220" y="543299"/>
                    <a:pt x="26930" y="533396"/>
                    <a:pt x="23706" y="514487"/>
                  </a:cubicBezTo>
                  <a:cubicBezTo>
                    <a:pt x="23042" y="510632"/>
                    <a:pt x="32314" y="495644"/>
                    <a:pt x="42317" y="490459"/>
                  </a:cubicBezTo>
                  <a:cubicBezTo>
                    <a:pt x="46936" y="488067"/>
                    <a:pt x="50193" y="487535"/>
                    <a:pt x="47866" y="480157"/>
                  </a:cubicBezTo>
                  <a:cubicBezTo>
                    <a:pt x="45141" y="471517"/>
                    <a:pt x="63286" y="453870"/>
                    <a:pt x="69069" y="448154"/>
                  </a:cubicBezTo>
                  <a:cubicBezTo>
                    <a:pt x="88643" y="428879"/>
                    <a:pt x="103564" y="456163"/>
                    <a:pt x="121145" y="451644"/>
                  </a:cubicBezTo>
                  <a:cubicBezTo>
                    <a:pt x="122374" y="451344"/>
                    <a:pt x="125664" y="455000"/>
                    <a:pt x="126329" y="457326"/>
                  </a:cubicBezTo>
                  <a:cubicBezTo>
                    <a:pt x="130051" y="470121"/>
                    <a:pt x="139323" y="468426"/>
                    <a:pt x="148794" y="466532"/>
                  </a:cubicBezTo>
                  <a:cubicBezTo>
                    <a:pt x="145969" y="458257"/>
                    <a:pt x="158066" y="451943"/>
                    <a:pt x="151885" y="443169"/>
                  </a:cubicBezTo>
                  <a:cubicBezTo>
                    <a:pt x="149858" y="440311"/>
                    <a:pt x="144607" y="438118"/>
                    <a:pt x="148096" y="433665"/>
                  </a:cubicBezTo>
                  <a:cubicBezTo>
                    <a:pt x="151021" y="429943"/>
                    <a:pt x="155275" y="432269"/>
                    <a:pt x="158897" y="433532"/>
                  </a:cubicBezTo>
                  <a:cubicBezTo>
                    <a:pt x="164114" y="435360"/>
                    <a:pt x="166507" y="433266"/>
                    <a:pt x="171060" y="429710"/>
                  </a:cubicBezTo>
                  <a:cubicBezTo>
                    <a:pt x="181329" y="421668"/>
                    <a:pt x="195553" y="420372"/>
                    <a:pt x="206885" y="412396"/>
                  </a:cubicBezTo>
                  <a:cubicBezTo>
                    <a:pt x="210474" y="409870"/>
                    <a:pt x="216090" y="419873"/>
                    <a:pt x="215426" y="427317"/>
                  </a:cubicBezTo>
                  <a:cubicBezTo>
                    <a:pt x="215127" y="430641"/>
                    <a:pt x="210607" y="435061"/>
                    <a:pt x="217054" y="436822"/>
                  </a:cubicBezTo>
                  <a:cubicBezTo>
                    <a:pt x="221541" y="438051"/>
                    <a:pt x="225894" y="436888"/>
                    <a:pt x="228685" y="432568"/>
                  </a:cubicBezTo>
                  <a:cubicBezTo>
                    <a:pt x="231942" y="427450"/>
                    <a:pt x="234534" y="421734"/>
                    <a:pt x="238556" y="417281"/>
                  </a:cubicBezTo>
                  <a:cubicBezTo>
                    <a:pt x="245368" y="409804"/>
                    <a:pt x="252281" y="406181"/>
                    <a:pt x="255205" y="420704"/>
                  </a:cubicBezTo>
                  <a:cubicBezTo>
                    <a:pt x="256568" y="427550"/>
                    <a:pt x="259991" y="434828"/>
                    <a:pt x="267468" y="434363"/>
                  </a:cubicBezTo>
                  <a:cubicBezTo>
                    <a:pt x="277006" y="433764"/>
                    <a:pt x="274048" y="424592"/>
                    <a:pt x="274580" y="418477"/>
                  </a:cubicBezTo>
                  <a:cubicBezTo>
                    <a:pt x="275178" y="411432"/>
                    <a:pt x="277970" y="405650"/>
                    <a:pt x="283154" y="401097"/>
                  </a:cubicBezTo>
                  <a:cubicBezTo>
                    <a:pt x="286810" y="397873"/>
                    <a:pt x="291529" y="398139"/>
                    <a:pt x="292293" y="402924"/>
                  </a:cubicBezTo>
                  <a:cubicBezTo>
                    <a:pt x="295217" y="420737"/>
                    <a:pt x="311136" y="415221"/>
                    <a:pt x="320740" y="417514"/>
                  </a:cubicBezTo>
                  <a:cubicBezTo>
                    <a:pt x="334798" y="420903"/>
                    <a:pt x="349752" y="411000"/>
                    <a:pt x="364840" y="415918"/>
                  </a:cubicBezTo>
                  <a:cubicBezTo>
                    <a:pt x="365671" y="416184"/>
                    <a:pt x="367731" y="415320"/>
                    <a:pt x="367764" y="414855"/>
                  </a:cubicBezTo>
                  <a:cubicBezTo>
                    <a:pt x="369027" y="400000"/>
                    <a:pt x="383251" y="391393"/>
                    <a:pt x="386042" y="377800"/>
                  </a:cubicBezTo>
                  <a:cubicBezTo>
                    <a:pt x="387405" y="371187"/>
                    <a:pt x="386441" y="363710"/>
                    <a:pt x="375607" y="360686"/>
                  </a:cubicBezTo>
                  <a:cubicBezTo>
                    <a:pt x="364773" y="357695"/>
                    <a:pt x="364773" y="347426"/>
                    <a:pt x="373780" y="340048"/>
                  </a:cubicBezTo>
                  <a:cubicBezTo>
                    <a:pt x="384015" y="331673"/>
                    <a:pt x="383284" y="326954"/>
                    <a:pt x="370955" y="321803"/>
                  </a:cubicBezTo>
                  <a:cubicBezTo>
                    <a:pt x="367897" y="320541"/>
                    <a:pt x="364740" y="319510"/>
                    <a:pt x="361816" y="317982"/>
                  </a:cubicBezTo>
                  <a:cubicBezTo>
                    <a:pt x="339051" y="306151"/>
                    <a:pt x="338520" y="303160"/>
                    <a:pt x="355435" y="283819"/>
                  </a:cubicBezTo>
                  <a:cubicBezTo>
                    <a:pt x="356166" y="282988"/>
                    <a:pt x="357728" y="282290"/>
                    <a:pt x="357728" y="281559"/>
                  </a:cubicBezTo>
                  <a:cubicBezTo>
                    <a:pt x="357462" y="257897"/>
                    <a:pt x="370323" y="259259"/>
                    <a:pt x="385610" y="267734"/>
                  </a:cubicBezTo>
                  <a:cubicBezTo>
                    <a:pt x="387970" y="251948"/>
                    <a:pt x="385843" y="238256"/>
                    <a:pt x="377468" y="225794"/>
                  </a:cubicBezTo>
                  <a:cubicBezTo>
                    <a:pt x="375807" y="223335"/>
                    <a:pt x="376704" y="220111"/>
                    <a:pt x="379662" y="218782"/>
                  </a:cubicBezTo>
                  <a:cubicBezTo>
                    <a:pt x="384248" y="216722"/>
                    <a:pt x="389465" y="218317"/>
                    <a:pt x="391991" y="221441"/>
                  </a:cubicBezTo>
                  <a:cubicBezTo>
                    <a:pt x="400399" y="231876"/>
                    <a:pt x="410203" y="230280"/>
                    <a:pt x="421269" y="227522"/>
                  </a:cubicBezTo>
                  <a:cubicBezTo>
                    <a:pt x="425124" y="226558"/>
                    <a:pt x="426719" y="226093"/>
                    <a:pt x="427617" y="222205"/>
                  </a:cubicBezTo>
                  <a:cubicBezTo>
                    <a:pt x="430740" y="208912"/>
                    <a:pt x="439713" y="207217"/>
                    <a:pt x="451810" y="209410"/>
                  </a:cubicBezTo>
                  <a:cubicBezTo>
                    <a:pt x="474242" y="213498"/>
                    <a:pt x="493916" y="204658"/>
                    <a:pt x="512061" y="192960"/>
                  </a:cubicBezTo>
                  <a:cubicBezTo>
                    <a:pt x="514354" y="191498"/>
                    <a:pt x="522031" y="183489"/>
                    <a:pt x="513457" y="176377"/>
                  </a:cubicBezTo>
                  <a:cubicBezTo>
                    <a:pt x="506478" y="170561"/>
                    <a:pt x="495943" y="163682"/>
                    <a:pt x="509535" y="153148"/>
                  </a:cubicBezTo>
                  <a:cubicBezTo>
                    <a:pt x="512327" y="150987"/>
                    <a:pt x="507940" y="148894"/>
                    <a:pt x="506511" y="146833"/>
                  </a:cubicBezTo>
                  <a:cubicBezTo>
                    <a:pt x="504118" y="143444"/>
                    <a:pt x="496209" y="144274"/>
                    <a:pt x="498170" y="138459"/>
                  </a:cubicBezTo>
                  <a:cubicBezTo>
                    <a:pt x="500097" y="132809"/>
                    <a:pt x="506677" y="134836"/>
                    <a:pt x="511429" y="134172"/>
                  </a:cubicBezTo>
                  <a:cubicBezTo>
                    <a:pt x="512991" y="133939"/>
                    <a:pt x="514553" y="133507"/>
                    <a:pt x="517511" y="132809"/>
                  </a:cubicBezTo>
                  <a:cubicBezTo>
                    <a:pt x="512858" y="125564"/>
                    <a:pt x="506245" y="115595"/>
                    <a:pt x="521864" y="116990"/>
                  </a:cubicBezTo>
                  <a:cubicBezTo>
                    <a:pt x="533895" y="118054"/>
                    <a:pt x="537185" y="109579"/>
                    <a:pt x="537417" y="103132"/>
                  </a:cubicBezTo>
                  <a:cubicBezTo>
                    <a:pt x="537683" y="95821"/>
                    <a:pt x="540973" y="82395"/>
                    <a:pt x="524722" y="84821"/>
                  </a:cubicBezTo>
                  <a:cubicBezTo>
                    <a:pt x="526285" y="77909"/>
                    <a:pt x="531568" y="78041"/>
                    <a:pt x="535290" y="76081"/>
                  </a:cubicBezTo>
                  <a:cubicBezTo>
                    <a:pt x="545294" y="70764"/>
                    <a:pt x="550910" y="64017"/>
                    <a:pt x="544330" y="52353"/>
                  </a:cubicBezTo>
                  <a:cubicBezTo>
                    <a:pt x="543000" y="49993"/>
                    <a:pt x="542136" y="47202"/>
                    <a:pt x="541771" y="44510"/>
                  </a:cubicBezTo>
                  <a:cubicBezTo>
                    <a:pt x="541007" y="38794"/>
                    <a:pt x="541439" y="32513"/>
                    <a:pt x="547321" y="30153"/>
                  </a:cubicBezTo>
                  <a:cubicBezTo>
                    <a:pt x="553469" y="27661"/>
                    <a:pt x="558653" y="31848"/>
                    <a:pt x="560315" y="37398"/>
                  </a:cubicBezTo>
                  <a:cubicBezTo>
                    <a:pt x="565233" y="53649"/>
                    <a:pt x="572744" y="47999"/>
                    <a:pt x="581551" y="41054"/>
                  </a:cubicBezTo>
                  <a:cubicBezTo>
                    <a:pt x="594777" y="30585"/>
                    <a:pt x="609665" y="27960"/>
                    <a:pt x="624620" y="36368"/>
                  </a:cubicBezTo>
                  <a:cubicBezTo>
                    <a:pt x="631532" y="40256"/>
                    <a:pt x="635221" y="40289"/>
                    <a:pt x="639442" y="33576"/>
                  </a:cubicBezTo>
                  <a:cubicBezTo>
                    <a:pt x="645424" y="24072"/>
                    <a:pt x="653233" y="18455"/>
                    <a:pt x="665563" y="21513"/>
                  </a:cubicBezTo>
                  <a:cubicBezTo>
                    <a:pt x="674968" y="23839"/>
                    <a:pt x="680385" y="18356"/>
                    <a:pt x="685668" y="10712"/>
                  </a:cubicBezTo>
                  <a:cubicBezTo>
                    <a:pt x="696070" y="-4309"/>
                    <a:pt x="702385" y="-3512"/>
                    <a:pt x="710726" y="12972"/>
                  </a:cubicBezTo>
                  <a:cubicBezTo>
                    <a:pt x="712687" y="16860"/>
                    <a:pt x="714448" y="19685"/>
                    <a:pt x="718868" y="19818"/>
                  </a:cubicBezTo>
                  <a:cubicBezTo>
                    <a:pt x="729403" y="20084"/>
                    <a:pt x="733191" y="26066"/>
                    <a:pt x="731463" y="36534"/>
                  </a:cubicBezTo>
                  <a:cubicBezTo>
                    <a:pt x="734487" y="35670"/>
                    <a:pt x="736049" y="34773"/>
                    <a:pt x="737578" y="34839"/>
                  </a:cubicBezTo>
                  <a:cubicBezTo>
                    <a:pt x="758780" y="35670"/>
                    <a:pt x="774101" y="28325"/>
                    <a:pt x="784004" y="7854"/>
                  </a:cubicBezTo>
                  <a:cubicBezTo>
                    <a:pt x="788524" y="-1484"/>
                    <a:pt x="797031" y="2470"/>
                    <a:pt x="800853" y="11909"/>
                  </a:cubicBezTo>
                  <a:cubicBezTo>
                    <a:pt x="805971" y="24514"/>
                    <a:pt x="815176" y="30775"/>
                    <a:pt x="828469" y="30685"/>
                  </a:cubicBezTo>
                  <a:cubicBezTo>
                    <a:pt x="819098" y="37664"/>
                    <a:pt x="816173" y="43413"/>
                    <a:pt x="829334" y="46670"/>
                  </a:cubicBezTo>
                  <a:cubicBezTo>
                    <a:pt x="832524" y="47468"/>
                    <a:pt x="836246" y="51322"/>
                    <a:pt x="837243" y="54546"/>
                  </a:cubicBezTo>
                  <a:cubicBezTo>
                    <a:pt x="839935" y="63386"/>
                    <a:pt x="845950" y="64848"/>
                    <a:pt x="853859" y="64682"/>
                  </a:cubicBezTo>
                  <a:cubicBezTo>
                    <a:pt x="859741" y="64582"/>
                    <a:pt x="867717" y="63851"/>
                    <a:pt x="868515" y="71661"/>
                  </a:cubicBezTo>
                  <a:cubicBezTo>
                    <a:pt x="869279" y="79138"/>
                    <a:pt x="861469" y="80401"/>
                    <a:pt x="855753" y="82362"/>
                  </a:cubicBezTo>
                  <a:cubicBezTo>
                    <a:pt x="853793" y="83026"/>
                    <a:pt x="851832" y="83625"/>
                    <a:pt x="849838" y="84289"/>
                  </a:cubicBezTo>
                  <a:cubicBezTo>
                    <a:pt x="851433" y="90803"/>
                    <a:pt x="855820" y="93495"/>
                    <a:pt x="861004" y="93196"/>
                  </a:cubicBezTo>
                  <a:cubicBezTo>
                    <a:pt x="876358" y="92365"/>
                    <a:pt x="890515" y="92730"/>
                    <a:pt x="903343" y="104229"/>
                  </a:cubicBezTo>
                  <a:cubicBezTo>
                    <a:pt x="909025" y="109347"/>
                    <a:pt x="915007" y="104063"/>
                    <a:pt x="916436" y="95456"/>
                  </a:cubicBezTo>
                  <a:cubicBezTo>
                    <a:pt x="919427" y="77576"/>
                    <a:pt x="936376" y="70265"/>
                    <a:pt x="950101" y="81298"/>
                  </a:cubicBezTo>
                  <a:cubicBezTo>
                    <a:pt x="960337" y="89507"/>
                    <a:pt x="961400" y="82229"/>
                    <a:pt x="962331" y="75184"/>
                  </a:cubicBezTo>
                  <a:cubicBezTo>
                    <a:pt x="963560" y="65978"/>
                    <a:pt x="962663" y="52685"/>
                    <a:pt x="974959" y="54347"/>
                  </a:cubicBezTo>
                  <a:cubicBezTo>
                    <a:pt x="987687" y="56075"/>
                    <a:pt x="984896" y="69235"/>
                    <a:pt x="983434" y="79205"/>
                  </a:cubicBezTo>
                  <a:cubicBezTo>
                    <a:pt x="983367" y="79604"/>
                    <a:pt x="983998" y="80069"/>
                    <a:pt x="984796" y="81199"/>
                  </a:cubicBezTo>
                  <a:cubicBezTo>
                    <a:pt x="994533" y="75948"/>
                    <a:pt x="1004702" y="70465"/>
                    <a:pt x="1013974" y="82461"/>
                  </a:cubicBezTo>
                  <a:cubicBezTo>
                    <a:pt x="1015603" y="84588"/>
                    <a:pt x="1018727" y="85918"/>
                    <a:pt x="1021418" y="84090"/>
                  </a:cubicBezTo>
                  <a:cubicBezTo>
                    <a:pt x="1024941" y="81664"/>
                    <a:pt x="1025971" y="77975"/>
                    <a:pt x="1024808" y="73821"/>
                  </a:cubicBezTo>
                  <a:cubicBezTo>
                    <a:pt x="1022482" y="65446"/>
                    <a:pt x="1017464" y="53183"/>
                    <a:pt x="1029195" y="51754"/>
                  </a:cubicBezTo>
                  <a:cubicBezTo>
                    <a:pt x="1040361" y="50392"/>
                    <a:pt x="1043053" y="63319"/>
                    <a:pt x="1044083" y="73721"/>
                  </a:cubicBezTo>
                  <a:cubicBezTo>
                    <a:pt x="1044881" y="81830"/>
                    <a:pt x="1045147" y="81797"/>
                    <a:pt x="1029095" y="96519"/>
                  </a:cubicBezTo>
                  <a:cubicBezTo>
                    <a:pt x="1045645" y="96054"/>
                    <a:pt x="1059005" y="88344"/>
                    <a:pt x="1072763" y="83060"/>
                  </a:cubicBezTo>
                  <a:cubicBezTo>
                    <a:pt x="1085425" y="78208"/>
                    <a:pt x="1091639" y="78407"/>
                    <a:pt x="1094663" y="93595"/>
                  </a:cubicBezTo>
                  <a:cubicBezTo>
                    <a:pt x="1096890" y="104694"/>
                    <a:pt x="1101941" y="116425"/>
                    <a:pt x="1117527" y="114199"/>
                  </a:cubicBezTo>
                  <a:cubicBezTo>
                    <a:pt x="1121748" y="113601"/>
                    <a:pt x="1128993" y="118984"/>
                    <a:pt x="1128694" y="107918"/>
                  </a:cubicBezTo>
                  <a:cubicBezTo>
                    <a:pt x="1128461" y="99809"/>
                    <a:pt x="1136171" y="109513"/>
                    <a:pt x="1138697" y="104993"/>
                  </a:cubicBezTo>
                  <a:cubicBezTo>
                    <a:pt x="1138298" y="98546"/>
                    <a:pt x="1133080" y="97283"/>
                    <a:pt x="1128328" y="96153"/>
                  </a:cubicBezTo>
                  <a:cubicBezTo>
                    <a:pt x="1121117" y="94425"/>
                    <a:pt x="1122778" y="88743"/>
                    <a:pt x="1122612" y="84156"/>
                  </a:cubicBezTo>
                  <a:cubicBezTo>
                    <a:pt x="1122346" y="77310"/>
                    <a:pt x="1127464" y="80634"/>
                    <a:pt x="1130854" y="80036"/>
                  </a:cubicBezTo>
                  <a:cubicBezTo>
                    <a:pt x="1141953" y="78108"/>
                    <a:pt x="1152920" y="75549"/>
                    <a:pt x="1163987" y="73522"/>
                  </a:cubicBezTo>
                  <a:cubicBezTo>
                    <a:pt x="1176649" y="71196"/>
                    <a:pt x="1174156" y="61591"/>
                    <a:pt x="1171963" y="51256"/>
                  </a:cubicBezTo>
                  <a:cubicBezTo>
                    <a:pt x="1179739" y="54546"/>
                    <a:pt x="1185156" y="56540"/>
                    <a:pt x="1190307" y="59099"/>
                  </a:cubicBezTo>
                  <a:cubicBezTo>
                    <a:pt x="1197020" y="62389"/>
                    <a:pt x="1201905" y="63153"/>
                    <a:pt x="1202371" y="53350"/>
                  </a:cubicBezTo>
                  <a:cubicBezTo>
                    <a:pt x="1202537" y="49960"/>
                    <a:pt x="1204331" y="46338"/>
                    <a:pt x="1208153" y="46304"/>
                  </a:cubicBezTo>
                  <a:cubicBezTo>
                    <a:pt x="1212606" y="46304"/>
                    <a:pt x="1214600" y="50060"/>
                    <a:pt x="1215697" y="53981"/>
                  </a:cubicBezTo>
                  <a:cubicBezTo>
                    <a:pt x="1216295" y="56108"/>
                    <a:pt x="1216295" y="58368"/>
                    <a:pt x="1216794" y="60495"/>
                  </a:cubicBezTo>
                  <a:cubicBezTo>
                    <a:pt x="1218854" y="69700"/>
                    <a:pt x="1207555" y="79205"/>
                    <a:pt x="1211177" y="83857"/>
                  </a:cubicBezTo>
                  <a:cubicBezTo>
                    <a:pt x="1215963" y="90005"/>
                    <a:pt x="1220283" y="96453"/>
                    <a:pt x="1224969" y="102534"/>
                  </a:cubicBezTo>
                  <a:cubicBezTo>
                    <a:pt x="1237132" y="118253"/>
                    <a:pt x="1246171" y="135302"/>
                    <a:pt x="1255676" y="152483"/>
                  </a:cubicBezTo>
                  <a:cubicBezTo>
                    <a:pt x="1262455" y="164779"/>
                    <a:pt x="1277410" y="165311"/>
                    <a:pt x="1293860" y="166540"/>
                  </a:cubicBezTo>
                  <a:cubicBezTo>
                    <a:pt x="1285519" y="160858"/>
                    <a:pt x="1273256" y="163084"/>
                    <a:pt x="1274851" y="150555"/>
                  </a:cubicBezTo>
                  <a:cubicBezTo>
                    <a:pt x="1276014" y="141383"/>
                    <a:pt x="1282029" y="135866"/>
                    <a:pt x="1288211" y="130317"/>
                  </a:cubicBezTo>
                  <a:cubicBezTo>
                    <a:pt x="1290636" y="128156"/>
                    <a:pt x="1293561" y="125465"/>
                    <a:pt x="1296918" y="128057"/>
                  </a:cubicBezTo>
                  <a:cubicBezTo>
                    <a:pt x="1299709" y="130217"/>
                    <a:pt x="1297350" y="132975"/>
                    <a:pt x="1296519" y="135501"/>
                  </a:cubicBezTo>
                  <a:cubicBezTo>
                    <a:pt x="1295522" y="138459"/>
                    <a:pt x="1289872" y="142247"/>
                    <a:pt x="1297383" y="144009"/>
                  </a:cubicBezTo>
                  <a:cubicBezTo>
                    <a:pt x="1301072" y="144873"/>
                    <a:pt x="1304328" y="142812"/>
                    <a:pt x="1304262" y="138791"/>
                  </a:cubicBezTo>
                  <a:cubicBezTo>
                    <a:pt x="1304096" y="124601"/>
                    <a:pt x="1312836" y="129386"/>
                    <a:pt x="1320048" y="131181"/>
                  </a:cubicBezTo>
                  <a:cubicBezTo>
                    <a:pt x="1329818" y="133607"/>
                    <a:pt x="1338326" y="141051"/>
                    <a:pt x="1350455" y="139788"/>
                  </a:cubicBezTo>
                  <a:cubicBezTo>
                    <a:pt x="1348096" y="128987"/>
                    <a:pt x="1335899" y="132842"/>
                    <a:pt x="1332177" y="123404"/>
                  </a:cubicBezTo>
                  <a:cubicBezTo>
                    <a:pt x="1344872" y="125066"/>
                    <a:pt x="1353480" y="121078"/>
                    <a:pt x="1359096" y="109546"/>
                  </a:cubicBezTo>
                  <a:cubicBezTo>
                    <a:pt x="1362220" y="103165"/>
                    <a:pt x="1369631" y="101371"/>
                    <a:pt x="1375513" y="108516"/>
                  </a:cubicBezTo>
                  <a:cubicBezTo>
                    <a:pt x="1380631" y="114697"/>
                    <a:pt x="1386712" y="115362"/>
                    <a:pt x="1393226" y="111441"/>
                  </a:cubicBezTo>
                  <a:cubicBezTo>
                    <a:pt x="1400571" y="107020"/>
                    <a:pt x="1394555" y="101903"/>
                    <a:pt x="1393724" y="96951"/>
                  </a:cubicBezTo>
                  <a:cubicBezTo>
                    <a:pt x="1391864" y="85818"/>
                    <a:pt x="1397945" y="78407"/>
                    <a:pt x="1407616" y="69534"/>
                  </a:cubicBezTo>
                  <a:cubicBezTo>
                    <a:pt x="1407616" y="79371"/>
                    <a:pt x="1406087" y="85818"/>
                    <a:pt x="1414196" y="92697"/>
                  </a:cubicBezTo>
                  <a:cubicBezTo>
                    <a:pt x="1422836" y="100042"/>
                    <a:pt x="1428951" y="99643"/>
                    <a:pt x="1437625" y="97582"/>
                  </a:cubicBezTo>
                  <a:cubicBezTo>
                    <a:pt x="1439552" y="97117"/>
                    <a:pt x="1441845" y="98114"/>
                    <a:pt x="1444005" y="98446"/>
                  </a:cubicBezTo>
                  <a:cubicBezTo>
                    <a:pt x="1436595" y="110244"/>
                    <a:pt x="1453743" y="111706"/>
                    <a:pt x="1453377" y="120613"/>
                  </a:cubicBezTo>
                  <a:cubicBezTo>
                    <a:pt x="1453311" y="122141"/>
                    <a:pt x="1453377" y="124667"/>
                    <a:pt x="1454241" y="125099"/>
                  </a:cubicBezTo>
                  <a:cubicBezTo>
                    <a:pt x="1472586" y="134404"/>
                    <a:pt x="1465806" y="141616"/>
                    <a:pt x="1452579" y="148661"/>
                  </a:cubicBezTo>
                  <a:cubicBezTo>
                    <a:pt x="1451583" y="149193"/>
                    <a:pt x="1451018" y="151652"/>
                    <a:pt x="1451217" y="153081"/>
                  </a:cubicBezTo>
                  <a:cubicBezTo>
                    <a:pt x="1451649" y="155873"/>
                    <a:pt x="1453975" y="156305"/>
                    <a:pt x="1456302" y="155573"/>
                  </a:cubicBezTo>
                  <a:cubicBezTo>
                    <a:pt x="1464743" y="152915"/>
                    <a:pt x="1474048" y="154709"/>
                    <a:pt x="1482123" y="150024"/>
                  </a:cubicBezTo>
                  <a:cubicBezTo>
                    <a:pt x="1485746" y="147930"/>
                    <a:pt x="1490731" y="144773"/>
                    <a:pt x="1493389" y="150788"/>
                  </a:cubicBezTo>
                  <a:cubicBezTo>
                    <a:pt x="1495616" y="155873"/>
                    <a:pt x="1491096" y="158863"/>
                    <a:pt x="1487308" y="161190"/>
                  </a:cubicBezTo>
                  <a:cubicBezTo>
                    <a:pt x="1483586" y="163483"/>
                    <a:pt x="1479565" y="165277"/>
                    <a:pt x="1474413" y="167936"/>
                  </a:cubicBezTo>
                  <a:cubicBezTo>
                    <a:pt x="1484018" y="178870"/>
                    <a:pt x="1494885" y="180930"/>
                    <a:pt x="1507314" y="177407"/>
                  </a:cubicBezTo>
                  <a:cubicBezTo>
                    <a:pt x="1511535" y="176211"/>
                    <a:pt x="1515556" y="174151"/>
                    <a:pt x="1519710" y="172655"/>
                  </a:cubicBezTo>
                  <a:cubicBezTo>
                    <a:pt x="1522833" y="171525"/>
                    <a:pt x="1526987" y="169963"/>
                    <a:pt x="1528516" y="173719"/>
                  </a:cubicBezTo>
                  <a:cubicBezTo>
                    <a:pt x="1530410" y="178305"/>
                    <a:pt x="1526423" y="180930"/>
                    <a:pt x="1522534" y="181894"/>
                  </a:cubicBezTo>
                  <a:cubicBezTo>
                    <a:pt x="1512498" y="184386"/>
                    <a:pt x="1503625" y="191432"/>
                    <a:pt x="1489900" y="186712"/>
                  </a:cubicBezTo>
                  <a:cubicBezTo>
                    <a:pt x="1504755" y="213332"/>
                    <a:pt x="1475743" y="210042"/>
                    <a:pt x="1470326" y="223102"/>
                  </a:cubicBezTo>
                  <a:cubicBezTo>
                    <a:pt x="1476773" y="225927"/>
                    <a:pt x="1479299" y="220377"/>
                    <a:pt x="1482954" y="218117"/>
                  </a:cubicBezTo>
                  <a:cubicBezTo>
                    <a:pt x="1495682" y="210275"/>
                    <a:pt x="1504024" y="214595"/>
                    <a:pt x="1508211" y="229151"/>
                  </a:cubicBezTo>
                  <a:cubicBezTo>
                    <a:pt x="1510737" y="237891"/>
                    <a:pt x="1512099" y="249223"/>
                    <a:pt x="1527686" y="246465"/>
                  </a:cubicBezTo>
                  <a:cubicBezTo>
                    <a:pt x="1539251" y="244404"/>
                    <a:pt x="1552012" y="258296"/>
                    <a:pt x="1549985" y="270060"/>
                  </a:cubicBezTo>
                  <a:cubicBezTo>
                    <a:pt x="1548954" y="276142"/>
                    <a:pt x="1564009" y="285513"/>
                    <a:pt x="1550084" y="286145"/>
                  </a:cubicBezTo>
                  <a:cubicBezTo>
                    <a:pt x="1534432" y="286843"/>
                    <a:pt x="1518679" y="313130"/>
                    <a:pt x="1502262" y="287308"/>
                  </a:cubicBezTo>
                  <a:cubicBezTo>
                    <a:pt x="1499803" y="283420"/>
                    <a:pt x="1494984" y="278634"/>
                    <a:pt x="1483453" y="281226"/>
                  </a:cubicBezTo>
                  <a:cubicBezTo>
                    <a:pt x="1503027" y="287939"/>
                    <a:pt x="1490199" y="308477"/>
                    <a:pt x="1505120" y="316187"/>
                  </a:cubicBezTo>
                  <a:cubicBezTo>
                    <a:pt x="1506948" y="317151"/>
                    <a:pt x="1505918" y="321604"/>
                    <a:pt x="1503858" y="321471"/>
                  </a:cubicBezTo>
                  <a:cubicBezTo>
                    <a:pt x="1495450" y="320906"/>
                    <a:pt x="1494785" y="335894"/>
                    <a:pt x="1485114" y="330942"/>
                  </a:cubicBezTo>
                  <a:cubicBezTo>
                    <a:pt x="1471356" y="323897"/>
                    <a:pt x="1471356" y="332139"/>
                    <a:pt x="1472818" y="341610"/>
                  </a:cubicBezTo>
                  <a:cubicBezTo>
                    <a:pt x="1475178" y="357097"/>
                    <a:pt x="1459991" y="356864"/>
                    <a:pt x="1453577" y="358559"/>
                  </a:cubicBezTo>
                  <a:cubicBezTo>
                    <a:pt x="1435365" y="363311"/>
                    <a:pt x="1452613" y="372350"/>
                    <a:pt x="1449888" y="379030"/>
                  </a:cubicBezTo>
                  <a:cubicBezTo>
                    <a:pt x="1447562" y="384779"/>
                    <a:pt x="1456269" y="386042"/>
                    <a:pt x="1461918" y="384979"/>
                  </a:cubicBezTo>
                  <a:cubicBezTo>
                    <a:pt x="1466205" y="384181"/>
                    <a:pt x="1470891" y="383483"/>
                    <a:pt x="1474447" y="381224"/>
                  </a:cubicBezTo>
                  <a:cubicBezTo>
                    <a:pt x="1488803" y="372085"/>
                    <a:pt x="1488704" y="380160"/>
                    <a:pt x="1486012" y="391326"/>
                  </a:cubicBezTo>
                  <a:cubicBezTo>
                    <a:pt x="1492924" y="390695"/>
                    <a:pt x="1492990" y="384314"/>
                    <a:pt x="1496347" y="381124"/>
                  </a:cubicBezTo>
                  <a:cubicBezTo>
                    <a:pt x="1504356" y="373547"/>
                    <a:pt x="1511335" y="372217"/>
                    <a:pt x="1513528" y="385212"/>
                  </a:cubicBezTo>
                  <a:cubicBezTo>
                    <a:pt x="1515257" y="395547"/>
                    <a:pt x="1525858" y="400100"/>
                    <a:pt x="1530377" y="399701"/>
                  </a:cubicBezTo>
                  <a:cubicBezTo>
                    <a:pt x="1543438" y="398571"/>
                    <a:pt x="1553441" y="406946"/>
                    <a:pt x="1565438" y="406115"/>
                  </a:cubicBezTo>
                  <a:cubicBezTo>
                    <a:pt x="1565870" y="412695"/>
                    <a:pt x="1561184" y="412961"/>
                    <a:pt x="1557994" y="414556"/>
                  </a:cubicBezTo>
                  <a:cubicBezTo>
                    <a:pt x="1553906" y="416616"/>
                    <a:pt x="1546096" y="415918"/>
                    <a:pt x="1547858" y="422764"/>
                  </a:cubicBezTo>
                  <a:cubicBezTo>
                    <a:pt x="1549586" y="429577"/>
                    <a:pt x="1556831" y="421668"/>
                    <a:pt x="1561151" y="425556"/>
                  </a:cubicBezTo>
                  <a:cubicBezTo>
                    <a:pt x="1564640" y="431338"/>
                    <a:pt x="1554903" y="432435"/>
                    <a:pt x="1556166" y="437719"/>
                  </a:cubicBezTo>
                  <a:cubicBezTo>
                    <a:pt x="1556997" y="438284"/>
                    <a:pt x="1557761" y="439215"/>
                    <a:pt x="1558725" y="439414"/>
                  </a:cubicBezTo>
                  <a:cubicBezTo>
                    <a:pt x="1564873" y="440776"/>
                    <a:pt x="1574178" y="438417"/>
                    <a:pt x="1574942" y="447257"/>
                  </a:cubicBezTo>
                  <a:cubicBezTo>
                    <a:pt x="1575773" y="456928"/>
                    <a:pt x="1568196" y="464937"/>
                    <a:pt x="1562281" y="471218"/>
                  </a:cubicBezTo>
                  <a:cubicBezTo>
                    <a:pt x="1555468" y="478462"/>
                    <a:pt x="1546828" y="481055"/>
                    <a:pt x="1554903" y="494381"/>
                  </a:cubicBezTo>
                  <a:cubicBezTo>
                    <a:pt x="1558492" y="500296"/>
                    <a:pt x="1555235" y="509701"/>
                    <a:pt x="1565405" y="514586"/>
                  </a:cubicBezTo>
                  <a:cubicBezTo>
                    <a:pt x="1568828" y="516215"/>
                    <a:pt x="1562314" y="520801"/>
                    <a:pt x="1557662" y="521233"/>
                  </a:cubicBezTo>
                  <a:cubicBezTo>
                    <a:pt x="1554205" y="521532"/>
                    <a:pt x="1546695" y="521133"/>
                    <a:pt x="1547924" y="522263"/>
                  </a:cubicBezTo>
                  <a:cubicBezTo>
                    <a:pt x="1557927" y="531502"/>
                    <a:pt x="1550151" y="541006"/>
                    <a:pt x="1550383" y="550312"/>
                  </a:cubicBezTo>
                  <a:cubicBezTo>
                    <a:pt x="1550483" y="554100"/>
                    <a:pt x="1552078" y="557855"/>
                    <a:pt x="1549419" y="561112"/>
                  </a:cubicBezTo>
                  <a:cubicBezTo>
                    <a:pt x="1544102" y="567659"/>
                    <a:pt x="1541610" y="573741"/>
                    <a:pt x="1548722" y="581052"/>
                  </a:cubicBezTo>
                  <a:cubicBezTo>
                    <a:pt x="1551381" y="583810"/>
                    <a:pt x="1550649" y="588729"/>
                    <a:pt x="1547824" y="591852"/>
                  </a:cubicBezTo>
                  <a:cubicBezTo>
                    <a:pt x="1543737" y="596339"/>
                    <a:pt x="1538852" y="593946"/>
                    <a:pt x="1533967" y="592883"/>
                  </a:cubicBezTo>
                  <a:cubicBezTo>
                    <a:pt x="1518580" y="589493"/>
                    <a:pt x="1501930" y="595441"/>
                    <a:pt x="1487507" y="581417"/>
                  </a:cubicBezTo>
                  <a:cubicBezTo>
                    <a:pt x="1486377" y="593614"/>
                    <a:pt x="1499006" y="592816"/>
                    <a:pt x="1495749" y="600393"/>
                  </a:cubicBezTo>
                  <a:cubicBezTo>
                    <a:pt x="1493057" y="606608"/>
                    <a:pt x="1486111" y="604315"/>
                    <a:pt x="1480860" y="605146"/>
                  </a:cubicBezTo>
                  <a:cubicBezTo>
                    <a:pt x="1472852" y="606441"/>
                    <a:pt x="1468132" y="616212"/>
                    <a:pt x="1458296" y="613287"/>
                  </a:cubicBezTo>
                  <a:cubicBezTo>
                    <a:pt x="1450951" y="611127"/>
                    <a:pt x="1443241" y="610230"/>
                    <a:pt x="1434534" y="608535"/>
                  </a:cubicBezTo>
                  <a:cubicBezTo>
                    <a:pt x="1437392" y="616312"/>
                    <a:pt x="1447229" y="622227"/>
                    <a:pt x="1438888" y="630568"/>
                  </a:cubicBezTo>
                  <a:cubicBezTo>
                    <a:pt x="1432939" y="636517"/>
                    <a:pt x="1423966" y="632828"/>
                    <a:pt x="1415957" y="636883"/>
                  </a:cubicBezTo>
                  <a:cubicBezTo>
                    <a:pt x="1421474" y="645889"/>
                    <a:pt x="1428585" y="646188"/>
                    <a:pt x="1436860" y="642798"/>
                  </a:cubicBezTo>
                  <a:cubicBezTo>
                    <a:pt x="1445933" y="639109"/>
                    <a:pt x="1455006" y="637846"/>
                    <a:pt x="1464045" y="642898"/>
                  </a:cubicBezTo>
                  <a:cubicBezTo>
                    <a:pt x="1467734" y="644958"/>
                    <a:pt x="1473549" y="645656"/>
                    <a:pt x="1472719" y="651339"/>
                  </a:cubicBezTo>
                  <a:cubicBezTo>
                    <a:pt x="1472021" y="656124"/>
                    <a:pt x="1467202" y="658417"/>
                    <a:pt x="1462915" y="659182"/>
                  </a:cubicBezTo>
                  <a:cubicBezTo>
                    <a:pt x="1451483" y="661176"/>
                    <a:pt x="1440549" y="664300"/>
                    <a:pt x="1427688" y="671378"/>
                  </a:cubicBezTo>
                  <a:cubicBezTo>
                    <a:pt x="1444836" y="673007"/>
                    <a:pt x="1451749" y="682345"/>
                    <a:pt x="1454939" y="696535"/>
                  </a:cubicBezTo>
                  <a:cubicBezTo>
                    <a:pt x="1457498" y="707768"/>
                    <a:pt x="1467202" y="710759"/>
                    <a:pt x="1478069" y="711457"/>
                  </a:cubicBezTo>
                  <a:cubicBezTo>
                    <a:pt x="1484184" y="711856"/>
                    <a:pt x="1493589" y="711756"/>
                    <a:pt x="1492725" y="720596"/>
                  </a:cubicBezTo>
                  <a:cubicBezTo>
                    <a:pt x="1492060" y="727309"/>
                    <a:pt x="1483752" y="727209"/>
                    <a:pt x="1477570" y="727342"/>
                  </a:cubicBezTo>
                  <a:cubicBezTo>
                    <a:pt x="1473682" y="727442"/>
                    <a:pt x="1468232" y="723188"/>
                    <a:pt x="1466504" y="730167"/>
                  </a:cubicBezTo>
                  <a:cubicBezTo>
                    <a:pt x="1465042" y="736016"/>
                    <a:pt x="1472420" y="734520"/>
                    <a:pt x="1473649" y="737246"/>
                  </a:cubicBezTo>
                  <a:cubicBezTo>
                    <a:pt x="1478401" y="747614"/>
                    <a:pt x="1483054" y="758880"/>
                    <a:pt x="1478833" y="770046"/>
                  </a:cubicBezTo>
                  <a:cubicBezTo>
                    <a:pt x="1474613" y="781279"/>
                    <a:pt x="1466870" y="791249"/>
                    <a:pt x="1482622" y="799922"/>
                  </a:cubicBezTo>
                  <a:cubicBezTo>
                    <a:pt x="1486942" y="802315"/>
                    <a:pt x="1489567" y="809859"/>
                    <a:pt x="1483785" y="812351"/>
                  </a:cubicBezTo>
                  <a:cubicBezTo>
                    <a:pt x="1468631" y="818865"/>
                    <a:pt x="1455471" y="834484"/>
                    <a:pt x="1435697" y="823883"/>
                  </a:cubicBezTo>
                  <a:cubicBezTo>
                    <a:pt x="1430912" y="821324"/>
                    <a:pt x="1424930" y="818167"/>
                    <a:pt x="1418682" y="820161"/>
                  </a:cubicBezTo>
                  <a:close/>
                  <a:moveTo>
                    <a:pt x="1083265" y="810058"/>
                  </a:moveTo>
                  <a:cubicBezTo>
                    <a:pt x="1083265" y="807832"/>
                    <a:pt x="1083265" y="805638"/>
                    <a:pt x="1083265" y="803412"/>
                  </a:cubicBezTo>
                  <a:cubicBezTo>
                    <a:pt x="1083231" y="802282"/>
                    <a:pt x="1083198" y="801119"/>
                    <a:pt x="1083165" y="799989"/>
                  </a:cubicBezTo>
                  <a:cubicBezTo>
                    <a:pt x="1082135" y="798959"/>
                    <a:pt x="1081071" y="797895"/>
                    <a:pt x="1080041" y="796865"/>
                  </a:cubicBezTo>
                  <a:cubicBezTo>
                    <a:pt x="1054884" y="814877"/>
                    <a:pt x="1035276" y="839336"/>
                    <a:pt x="1031820" y="868913"/>
                  </a:cubicBezTo>
                  <a:cubicBezTo>
                    <a:pt x="1027500" y="905835"/>
                    <a:pt x="1028264" y="944086"/>
                    <a:pt x="1035742" y="981074"/>
                  </a:cubicBezTo>
                  <a:cubicBezTo>
                    <a:pt x="1039364" y="998986"/>
                    <a:pt x="1040261" y="1018095"/>
                    <a:pt x="1050597" y="1036406"/>
                  </a:cubicBezTo>
                  <a:cubicBezTo>
                    <a:pt x="1078944" y="984065"/>
                    <a:pt x="1103204" y="932188"/>
                    <a:pt x="1115766" y="875560"/>
                  </a:cubicBezTo>
                  <a:cubicBezTo>
                    <a:pt x="1117361" y="868382"/>
                    <a:pt x="1109950" y="861370"/>
                    <a:pt x="1115766" y="854291"/>
                  </a:cubicBezTo>
                  <a:cubicBezTo>
                    <a:pt x="1100114" y="851732"/>
                    <a:pt x="1100546" y="840500"/>
                    <a:pt x="1101410" y="828569"/>
                  </a:cubicBezTo>
                  <a:cubicBezTo>
                    <a:pt x="1101543" y="826774"/>
                    <a:pt x="1098153" y="823883"/>
                    <a:pt x="1095793" y="822886"/>
                  </a:cubicBezTo>
                  <a:cubicBezTo>
                    <a:pt x="1089645" y="820327"/>
                    <a:pt x="1086987" y="814744"/>
                    <a:pt x="1083265" y="810058"/>
                  </a:cubicBezTo>
                  <a:close/>
                  <a:moveTo>
                    <a:pt x="921222" y="1373951"/>
                  </a:moveTo>
                  <a:cubicBezTo>
                    <a:pt x="961500" y="1338757"/>
                    <a:pt x="994699" y="1289806"/>
                    <a:pt x="1011781" y="1241253"/>
                  </a:cubicBezTo>
                  <a:cubicBezTo>
                    <a:pt x="1015270" y="1231383"/>
                    <a:pt x="1019192" y="1221446"/>
                    <a:pt x="1024509" y="1212473"/>
                  </a:cubicBezTo>
                  <a:cubicBezTo>
                    <a:pt x="1037935" y="1189675"/>
                    <a:pt x="1045811" y="1165449"/>
                    <a:pt x="1048071" y="1139062"/>
                  </a:cubicBezTo>
                  <a:cubicBezTo>
                    <a:pt x="1050829" y="1106793"/>
                    <a:pt x="1059005" y="1074225"/>
                    <a:pt x="1037935" y="1044382"/>
                  </a:cubicBezTo>
                  <a:cubicBezTo>
                    <a:pt x="1034612" y="1039663"/>
                    <a:pt x="1034014" y="1032950"/>
                    <a:pt x="1032585" y="1027034"/>
                  </a:cubicBezTo>
                  <a:cubicBezTo>
                    <a:pt x="1025008" y="995829"/>
                    <a:pt x="1021219" y="964025"/>
                    <a:pt x="1018893" y="932355"/>
                  </a:cubicBezTo>
                  <a:cubicBezTo>
                    <a:pt x="1000615" y="929995"/>
                    <a:pt x="996760" y="941427"/>
                    <a:pt x="993437" y="955485"/>
                  </a:cubicBezTo>
                  <a:cubicBezTo>
                    <a:pt x="987322" y="981373"/>
                    <a:pt x="981838" y="1007328"/>
                    <a:pt x="978149" y="1033648"/>
                  </a:cubicBezTo>
                  <a:cubicBezTo>
                    <a:pt x="962264" y="1147437"/>
                    <a:pt x="948871" y="1261624"/>
                    <a:pt x="921255" y="1373984"/>
                  </a:cubicBezTo>
                  <a:close/>
                  <a:moveTo>
                    <a:pt x="923914" y="950732"/>
                  </a:moveTo>
                  <a:cubicBezTo>
                    <a:pt x="914941" y="956914"/>
                    <a:pt x="905270" y="965754"/>
                    <a:pt x="890980" y="961267"/>
                  </a:cubicBezTo>
                  <a:cubicBezTo>
                    <a:pt x="886593" y="959871"/>
                    <a:pt x="883669" y="967282"/>
                    <a:pt x="882074" y="971602"/>
                  </a:cubicBezTo>
                  <a:cubicBezTo>
                    <a:pt x="879980" y="977252"/>
                    <a:pt x="879216" y="983400"/>
                    <a:pt x="878252" y="989415"/>
                  </a:cubicBezTo>
                  <a:cubicBezTo>
                    <a:pt x="870708" y="1036373"/>
                    <a:pt x="862932" y="1083331"/>
                    <a:pt x="855853" y="1130388"/>
                  </a:cubicBezTo>
                  <a:cubicBezTo>
                    <a:pt x="851732" y="1157706"/>
                    <a:pt x="840799" y="1186086"/>
                    <a:pt x="846914" y="1212274"/>
                  </a:cubicBezTo>
                  <a:cubicBezTo>
                    <a:pt x="854424" y="1244343"/>
                    <a:pt x="872004" y="1274053"/>
                    <a:pt x="886926" y="1308682"/>
                  </a:cubicBezTo>
                  <a:cubicBezTo>
                    <a:pt x="916071" y="1248863"/>
                    <a:pt x="923116" y="1188213"/>
                    <a:pt x="935180" y="1128893"/>
                  </a:cubicBezTo>
                  <a:cubicBezTo>
                    <a:pt x="947310" y="1069439"/>
                    <a:pt x="947542" y="1010717"/>
                    <a:pt x="923880" y="950732"/>
                  </a:cubicBezTo>
                  <a:close/>
                  <a:moveTo>
                    <a:pt x="832258" y="1181434"/>
                  </a:moveTo>
                  <a:cubicBezTo>
                    <a:pt x="843756" y="1111080"/>
                    <a:pt x="855022" y="1042920"/>
                    <a:pt x="865989" y="974760"/>
                  </a:cubicBezTo>
                  <a:cubicBezTo>
                    <a:pt x="868548" y="958941"/>
                    <a:pt x="865391" y="956515"/>
                    <a:pt x="850636" y="962862"/>
                  </a:cubicBezTo>
                  <a:cubicBezTo>
                    <a:pt x="843590" y="965886"/>
                    <a:pt x="835980" y="966518"/>
                    <a:pt x="833222" y="960004"/>
                  </a:cubicBezTo>
                  <a:cubicBezTo>
                    <a:pt x="830397" y="953258"/>
                    <a:pt x="839303" y="952627"/>
                    <a:pt x="843790" y="950234"/>
                  </a:cubicBezTo>
                  <a:cubicBezTo>
                    <a:pt x="855654" y="943953"/>
                    <a:pt x="868282" y="938536"/>
                    <a:pt x="873400" y="919959"/>
                  </a:cubicBezTo>
                  <a:cubicBezTo>
                    <a:pt x="864793" y="925675"/>
                    <a:pt x="852098" y="917898"/>
                    <a:pt x="854557" y="934714"/>
                  </a:cubicBezTo>
                  <a:cubicBezTo>
                    <a:pt x="855521" y="941327"/>
                    <a:pt x="847977" y="942823"/>
                    <a:pt x="842128" y="941759"/>
                  </a:cubicBezTo>
                  <a:cubicBezTo>
                    <a:pt x="836778" y="940796"/>
                    <a:pt x="831593" y="938702"/>
                    <a:pt x="826343" y="937240"/>
                  </a:cubicBezTo>
                  <a:cubicBezTo>
                    <a:pt x="822720" y="936210"/>
                    <a:pt x="817336" y="936442"/>
                    <a:pt x="817702" y="931490"/>
                  </a:cubicBezTo>
                  <a:cubicBezTo>
                    <a:pt x="817935" y="928200"/>
                    <a:pt x="820859" y="924246"/>
                    <a:pt x="823750" y="922152"/>
                  </a:cubicBezTo>
                  <a:cubicBezTo>
                    <a:pt x="831195" y="916802"/>
                    <a:pt x="834850" y="906732"/>
                    <a:pt x="845252" y="905004"/>
                  </a:cubicBezTo>
                  <a:cubicBezTo>
                    <a:pt x="846049" y="904871"/>
                    <a:pt x="847379" y="901415"/>
                    <a:pt x="846880" y="900750"/>
                  </a:cubicBezTo>
                  <a:cubicBezTo>
                    <a:pt x="839569" y="891412"/>
                    <a:pt x="848542" y="886527"/>
                    <a:pt x="852962" y="879581"/>
                  </a:cubicBezTo>
                  <a:cubicBezTo>
                    <a:pt x="836013" y="883835"/>
                    <a:pt x="820759" y="890980"/>
                    <a:pt x="803778" y="892509"/>
                  </a:cubicBezTo>
                  <a:cubicBezTo>
                    <a:pt x="795303" y="893273"/>
                    <a:pt x="796832" y="899820"/>
                    <a:pt x="802249" y="904173"/>
                  </a:cubicBezTo>
                  <a:cubicBezTo>
                    <a:pt x="807765" y="908627"/>
                    <a:pt x="812385" y="913645"/>
                    <a:pt x="803545" y="917832"/>
                  </a:cubicBezTo>
                  <a:cubicBezTo>
                    <a:pt x="791880" y="923349"/>
                    <a:pt x="780847" y="931856"/>
                    <a:pt x="765493" y="928466"/>
                  </a:cubicBezTo>
                  <a:cubicBezTo>
                    <a:pt x="770179" y="935478"/>
                    <a:pt x="776294" y="936509"/>
                    <a:pt x="782010" y="938303"/>
                  </a:cubicBezTo>
                  <a:cubicBezTo>
                    <a:pt x="798593" y="943488"/>
                    <a:pt x="800620" y="951198"/>
                    <a:pt x="791980" y="980276"/>
                  </a:cubicBezTo>
                  <a:cubicBezTo>
                    <a:pt x="788623" y="991575"/>
                    <a:pt x="780681" y="975890"/>
                    <a:pt x="776925" y="981074"/>
                  </a:cubicBezTo>
                  <a:cubicBezTo>
                    <a:pt x="778886" y="1052092"/>
                    <a:pt x="799324" y="1116962"/>
                    <a:pt x="832258" y="1181434"/>
                  </a:cubicBezTo>
                  <a:close/>
                  <a:moveTo>
                    <a:pt x="823052" y="1287080"/>
                  </a:moveTo>
                  <a:cubicBezTo>
                    <a:pt x="826243" y="1259863"/>
                    <a:pt x="831494" y="1237231"/>
                    <a:pt x="823052" y="1215298"/>
                  </a:cubicBezTo>
                  <a:cubicBezTo>
                    <a:pt x="802880" y="1162591"/>
                    <a:pt x="781778" y="1110249"/>
                    <a:pt x="763134" y="1056977"/>
                  </a:cubicBezTo>
                  <a:cubicBezTo>
                    <a:pt x="757152" y="1039862"/>
                    <a:pt x="752799" y="1021883"/>
                    <a:pt x="743527" y="1005932"/>
                  </a:cubicBezTo>
                  <a:cubicBezTo>
                    <a:pt x="730366" y="1034811"/>
                    <a:pt x="734587" y="1062527"/>
                    <a:pt x="743792" y="1090642"/>
                  </a:cubicBezTo>
                  <a:cubicBezTo>
                    <a:pt x="760342" y="1141156"/>
                    <a:pt x="779983" y="1190506"/>
                    <a:pt x="800155" y="1239624"/>
                  </a:cubicBezTo>
                  <a:cubicBezTo>
                    <a:pt x="806170" y="1254313"/>
                    <a:pt x="811488" y="1269434"/>
                    <a:pt x="823019" y="1287114"/>
                  </a:cubicBezTo>
                  <a:close/>
                  <a:moveTo>
                    <a:pt x="704877" y="1111014"/>
                  </a:moveTo>
                  <a:cubicBezTo>
                    <a:pt x="706107" y="1080573"/>
                    <a:pt x="697865" y="1052956"/>
                    <a:pt x="692814" y="1024808"/>
                  </a:cubicBezTo>
                  <a:cubicBezTo>
                    <a:pt x="689889" y="1008524"/>
                    <a:pt x="678690" y="999252"/>
                    <a:pt x="666095" y="990811"/>
                  </a:cubicBezTo>
                  <a:cubicBezTo>
                    <a:pt x="659680" y="986491"/>
                    <a:pt x="654563" y="990312"/>
                    <a:pt x="649412" y="993470"/>
                  </a:cubicBezTo>
                  <a:cubicBezTo>
                    <a:pt x="646088" y="995530"/>
                    <a:pt x="644958" y="999152"/>
                    <a:pt x="647451" y="1001944"/>
                  </a:cubicBezTo>
                  <a:cubicBezTo>
                    <a:pt x="658717" y="1014639"/>
                    <a:pt x="646354" y="1012911"/>
                    <a:pt x="639874" y="1014739"/>
                  </a:cubicBezTo>
                  <a:cubicBezTo>
                    <a:pt x="629937" y="1017530"/>
                    <a:pt x="626980" y="1021684"/>
                    <a:pt x="634989" y="1030690"/>
                  </a:cubicBezTo>
                  <a:cubicBezTo>
                    <a:pt x="658351" y="1056977"/>
                    <a:pt x="681215" y="1083730"/>
                    <a:pt x="704877" y="1111014"/>
                  </a:cubicBezTo>
                  <a:close/>
                  <a:moveTo>
                    <a:pt x="739971" y="1201207"/>
                  </a:moveTo>
                  <a:cubicBezTo>
                    <a:pt x="748080" y="1252951"/>
                    <a:pt x="767554" y="1299543"/>
                    <a:pt x="804043" y="1338093"/>
                  </a:cubicBezTo>
                  <a:cubicBezTo>
                    <a:pt x="793342" y="1287612"/>
                    <a:pt x="774068" y="1241086"/>
                    <a:pt x="739971" y="1201207"/>
                  </a:cubicBezTo>
                  <a:close/>
                  <a:moveTo>
                    <a:pt x="843092" y="1268503"/>
                  </a:moveTo>
                  <a:cubicBezTo>
                    <a:pt x="841430" y="1278473"/>
                    <a:pt x="841696" y="1288243"/>
                    <a:pt x="838705" y="1297748"/>
                  </a:cubicBezTo>
                  <a:cubicBezTo>
                    <a:pt x="834053" y="1312470"/>
                    <a:pt x="841031" y="1333506"/>
                    <a:pt x="853062" y="1343210"/>
                  </a:cubicBezTo>
                  <a:cubicBezTo>
                    <a:pt x="856152" y="1345703"/>
                    <a:pt x="859542" y="1348029"/>
                    <a:pt x="863530" y="1346035"/>
                  </a:cubicBezTo>
                  <a:cubicBezTo>
                    <a:pt x="867551" y="1344008"/>
                    <a:pt x="868016" y="1340054"/>
                    <a:pt x="867086" y="1336032"/>
                  </a:cubicBezTo>
                  <a:cubicBezTo>
                    <a:pt x="861702" y="1312670"/>
                    <a:pt x="852962" y="1290503"/>
                    <a:pt x="843092" y="1268537"/>
                  </a:cubicBezTo>
                  <a:close/>
                  <a:moveTo>
                    <a:pt x="435758" y="452109"/>
                  </a:moveTo>
                  <a:cubicBezTo>
                    <a:pt x="421568" y="441840"/>
                    <a:pt x="421036" y="441873"/>
                    <a:pt x="420073" y="426520"/>
                  </a:cubicBezTo>
                  <a:cubicBezTo>
                    <a:pt x="419674" y="420006"/>
                    <a:pt x="416185" y="419607"/>
                    <a:pt x="411698" y="418843"/>
                  </a:cubicBezTo>
                  <a:cubicBezTo>
                    <a:pt x="403091" y="417447"/>
                    <a:pt x="397042" y="404719"/>
                    <a:pt x="388768" y="409471"/>
                  </a:cubicBezTo>
                  <a:cubicBezTo>
                    <a:pt x="381357" y="413725"/>
                    <a:pt x="387804" y="425755"/>
                    <a:pt x="383384" y="433831"/>
                  </a:cubicBezTo>
                  <a:cubicBezTo>
                    <a:pt x="378897" y="442106"/>
                    <a:pt x="384813" y="446625"/>
                    <a:pt x="392091" y="447689"/>
                  </a:cubicBezTo>
                  <a:cubicBezTo>
                    <a:pt x="405583" y="449650"/>
                    <a:pt x="419242" y="450514"/>
                    <a:pt x="435758" y="452109"/>
                  </a:cubicBezTo>
                  <a:close/>
                  <a:moveTo>
                    <a:pt x="412296" y="667623"/>
                  </a:moveTo>
                  <a:cubicBezTo>
                    <a:pt x="409904" y="674735"/>
                    <a:pt x="412097" y="680617"/>
                    <a:pt x="417514" y="685402"/>
                  </a:cubicBezTo>
                  <a:cubicBezTo>
                    <a:pt x="421468" y="688892"/>
                    <a:pt x="429345" y="691517"/>
                    <a:pt x="430242" y="687396"/>
                  </a:cubicBezTo>
                  <a:cubicBezTo>
                    <a:pt x="432236" y="678124"/>
                    <a:pt x="442006" y="672608"/>
                    <a:pt x="442538" y="665596"/>
                  </a:cubicBezTo>
                  <a:cubicBezTo>
                    <a:pt x="443768" y="648680"/>
                    <a:pt x="451312" y="649146"/>
                    <a:pt x="463076" y="654031"/>
                  </a:cubicBezTo>
                  <a:cubicBezTo>
                    <a:pt x="466299" y="655393"/>
                    <a:pt x="470022" y="656158"/>
                    <a:pt x="471617" y="652336"/>
                  </a:cubicBezTo>
                  <a:cubicBezTo>
                    <a:pt x="473544" y="647816"/>
                    <a:pt x="469689" y="645257"/>
                    <a:pt x="466499" y="643197"/>
                  </a:cubicBezTo>
                  <a:cubicBezTo>
                    <a:pt x="463508" y="641269"/>
                    <a:pt x="460251" y="642632"/>
                    <a:pt x="456961" y="643197"/>
                  </a:cubicBezTo>
                  <a:cubicBezTo>
                    <a:pt x="442671" y="645556"/>
                    <a:pt x="430408" y="657819"/>
                    <a:pt x="414157" y="651705"/>
                  </a:cubicBezTo>
                  <a:cubicBezTo>
                    <a:pt x="411831" y="650807"/>
                    <a:pt x="407677" y="654197"/>
                    <a:pt x="411000" y="658384"/>
                  </a:cubicBezTo>
                  <a:cubicBezTo>
                    <a:pt x="413360" y="661342"/>
                    <a:pt x="413493" y="664333"/>
                    <a:pt x="412329" y="667656"/>
                  </a:cubicBezTo>
                  <a:close/>
                </a:path>
              </a:pathLst>
            </a:custGeom>
            <a:solidFill>
              <a:srgbClr val="589461"/>
            </a:solidFill>
            <a:ln w="3323" cap="flat">
              <a:noFill/>
              <a:prstDash val="solid"/>
              <a:miter/>
            </a:ln>
          </p:spPr>
          <p:txBody>
            <a:bodyPr rtlCol="0" anchor="ctr"/>
            <a:lstStyle/>
            <a:p>
              <a:endParaRPr lang="LID4096"/>
            </a:p>
          </p:txBody>
        </p:sp>
        <p:sp>
          <p:nvSpPr>
            <p:cNvPr id="13" name="Forma libre: forma 16">
              <a:extLst>
                <a:ext uri="{FF2B5EF4-FFF2-40B4-BE49-F238E27FC236}">
                  <a16:creationId xmlns:a16="http://schemas.microsoft.com/office/drawing/2014/main" id="{517251EB-1BC0-4888-4F95-9D3B9E270880}"/>
                </a:ext>
              </a:extLst>
            </p:cNvPr>
            <p:cNvSpPr/>
            <p:nvPr/>
          </p:nvSpPr>
          <p:spPr>
            <a:xfrm>
              <a:off x="5649115" y="5276041"/>
              <a:ext cx="1726280" cy="1348003"/>
            </a:xfrm>
            <a:custGeom>
              <a:avLst/>
              <a:gdLst>
                <a:gd name="connsiteX0" fmla="*/ 444755 w 1726280"/>
                <a:gd name="connsiteY0" fmla="*/ 269702 h 1348003"/>
                <a:gd name="connsiteX1" fmla="*/ 423520 w 1726280"/>
                <a:gd name="connsiteY1" fmla="*/ 269702 h 1348003"/>
                <a:gd name="connsiteX2" fmla="*/ 411390 w 1726280"/>
                <a:gd name="connsiteY2" fmla="*/ 272992 h 1348003"/>
                <a:gd name="connsiteX3" fmla="*/ 409329 w 1726280"/>
                <a:gd name="connsiteY3" fmla="*/ 261460 h 1348003"/>
                <a:gd name="connsiteX4" fmla="*/ 411589 w 1726280"/>
                <a:gd name="connsiteY4" fmla="*/ 244146 h 1348003"/>
                <a:gd name="connsiteX5" fmla="*/ 459012 w 1726280"/>
                <a:gd name="connsiteY5" fmla="*/ 205463 h 1348003"/>
                <a:gd name="connsiteX6" fmla="*/ 469846 w 1726280"/>
                <a:gd name="connsiteY6" fmla="*/ 210016 h 1348003"/>
                <a:gd name="connsiteX7" fmla="*/ 479484 w 1726280"/>
                <a:gd name="connsiteY7" fmla="*/ 215167 h 1348003"/>
                <a:gd name="connsiteX8" fmla="*/ 484901 w 1726280"/>
                <a:gd name="connsiteY8" fmla="*/ 203635 h 1348003"/>
                <a:gd name="connsiteX9" fmla="*/ 489154 w 1726280"/>
                <a:gd name="connsiteY9" fmla="*/ 165351 h 1348003"/>
                <a:gd name="connsiteX10" fmla="*/ 493043 w 1726280"/>
                <a:gd name="connsiteY10" fmla="*/ 158472 h 1348003"/>
                <a:gd name="connsiteX11" fmla="*/ 499589 w 1726280"/>
                <a:gd name="connsiteY11" fmla="*/ 119224 h 1348003"/>
                <a:gd name="connsiteX12" fmla="*/ 508363 w 1726280"/>
                <a:gd name="connsiteY12" fmla="*/ 101245 h 1348003"/>
                <a:gd name="connsiteX13" fmla="*/ 523118 w 1726280"/>
                <a:gd name="connsiteY13" fmla="*/ 84264 h 1348003"/>
                <a:gd name="connsiteX14" fmla="*/ 552097 w 1726280"/>
                <a:gd name="connsiteY14" fmla="*/ 76886 h 1348003"/>
                <a:gd name="connsiteX15" fmla="*/ 571372 w 1726280"/>
                <a:gd name="connsiteY15" fmla="*/ 64357 h 1348003"/>
                <a:gd name="connsiteX16" fmla="*/ 587324 w 1726280"/>
                <a:gd name="connsiteY16" fmla="*/ 50699 h 1348003"/>
                <a:gd name="connsiteX17" fmla="*/ 641859 w 1726280"/>
                <a:gd name="connsiteY17" fmla="*/ 72532 h 1348003"/>
                <a:gd name="connsiteX18" fmla="*/ 657578 w 1726280"/>
                <a:gd name="connsiteY18" fmla="*/ 100913 h 1348003"/>
                <a:gd name="connsiteX19" fmla="*/ 688451 w 1726280"/>
                <a:gd name="connsiteY19" fmla="*/ 110451 h 1348003"/>
                <a:gd name="connsiteX20" fmla="*/ 692804 w 1726280"/>
                <a:gd name="connsiteY20" fmla="*/ 123777 h 1348003"/>
                <a:gd name="connsiteX21" fmla="*/ 708823 w 1726280"/>
                <a:gd name="connsiteY21" fmla="*/ 154318 h 1348003"/>
                <a:gd name="connsiteX22" fmla="*/ 715004 w 1726280"/>
                <a:gd name="connsiteY22" fmla="*/ 169173 h 1348003"/>
                <a:gd name="connsiteX23" fmla="*/ 729792 w 1726280"/>
                <a:gd name="connsiteY23" fmla="*/ 180838 h 1348003"/>
                <a:gd name="connsiteX24" fmla="*/ 752025 w 1726280"/>
                <a:gd name="connsiteY24" fmla="*/ 165185 h 1348003"/>
                <a:gd name="connsiteX25" fmla="*/ 759237 w 1726280"/>
                <a:gd name="connsiteY25" fmla="*/ 163091 h 1348003"/>
                <a:gd name="connsiteX26" fmla="*/ 790043 w 1726280"/>
                <a:gd name="connsiteY26" fmla="*/ 173925 h 1348003"/>
                <a:gd name="connsiteX27" fmla="*/ 852620 w 1726280"/>
                <a:gd name="connsiteY27" fmla="*/ 165484 h 1348003"/>
                <a:gd name="connsiteX28" fmla="*/ 854182 w 1726280"/>
                <a:gd name="connsiteY28" fmla="*/ 153454 h 1348003"/>
                <a:gd name="connsiteX29" fmla="*/ 845907 w 1726280"/>
                <a:gd name="connsiteY29" fmla="*/ 155647 h 1348003"/>
                <a:gd name="connsiteX30" fmla="*/ 822844 w 1726280"/>
                <a:gd name="connsiteY30" fmla="*/ 158505 h 1348003"/>
                <a:gd name="connsiteX31" fmla="*/ 819554 w 1726280"/>
                <a:gd name="connsiteY31" fmla="*/ 136937 h 1348003"/>
                <a:gd name="connsiteX32" fmla="*/ 824539 w 1726280"/>
                <a:gd name="connsiteY32" fmla="*/ 99218 h 1348003"/>
                <a:gd name="connsiteX33" fmla="*/ 820783 w 1726280"/>
                <a:gd name="connsiteY33" fmla="*/ 89846 h 1348003"/>
                <a:gd name="connsiteX34" fmla="*/ 816596 w 1726280"/>
                <a:gd name="connsiteY34" fmla="*/ 95330 h 1348003"/>
                <a:gd name="connsiteX35" fmla="*/ 807789 w 1726280"/>
                <a:gd name="connsiteY35" fmla="*/ 109520 h 1348003"/>
                <a:gd name="connsiteX36" fmla="*/ 776950 w 1726280"/>
                <a:gd name="connsiteY36" fmla="*/ 118427 h 1348003"/>
                <a:gd name="connsiteX37" fmla="*/ 752457 w 1726280"/>
                <a:gd name="connsiteY37" fmla="*/ 94267 h 1348003"/>
                <a:gd name="connsiteX38" fmla="*/ 768076 w 1726280"/>
                <a:gd name="connsiteY38" fmla="*/ 76520 h 1348003"/>
                <a:gd name="connsiteX39" fmla="*/ 771865 w 1726280"/>
                <a:gd name="connsiteY39" fmla="*/ 69741 h 1348003"/>
                <a:gd name="connsiteX40" fmla="*/ 789478 w 1726280"/>
                <a:gd name="connsiteY40" fmla="*/ 57146 h 1348003"/>
                <a:gd name="connsiteX41" fmla="*/ 813206 w 1726280"/>
                <a:gd name="connsiteY41" fmla="*/ 63792 h 1348003"/>
                <a:gd name="connsiteX42" fmla="*/ 870466 w 1726280"/>
                <a:gd name="connsiteY42" fmla="*/ 42324 h 1348003"/>
                <a:gd name="connsiteX43" fmla="*/ 907654 w 1726280"/>
                <a:gd name="connsiteY43" fmla="*/ 21985 h 1348003"/>
                <a:gd name="connsiteX44" fmla="*/ 941252 w 1726280"/>
                <a:gd name="connsiteY44" fmla="*/ 38336 h 1348003"/>
                <a:gd name="connsiteX45" fmla="*/ 954678 w 1726280"/>
                <a:gd name="connsiteY45" fmla="*/ 40629 h 1348003"/>
                <a:gd name="connsiteX46" fmla="*/ 972723 w 1726280"/>
                <a:gd name="connsiteY46" fmla="*/ 39831 h 1348003"/>
                <a:gd name="connsiteX47" fmla="*/ 970032 w 1726280"/>
                <a:gd name="connsiteY47" fmla="*/ 56049 h 1348003"/>
                <a:gd name="connsiteX48" fmla="*/ 1032841 w 1726280"/>
                <a:gd name="connsiteY48" fmla="*/ 55683 h 1348003"/>
                <a:gd name="connsiteX49" fmla="*/ 1037660 w 1726280"/>
                <a:gd name="connsiteY49" fmla="*/ 52294 h 1348003"/>
                <a:gd name="connsiteX50" fmla="*/ 1058431 w 1726280"/>
                <a:gd name="connsiteY50" fmla="*/ 35744 h 1348003"/>
                <a:gd name="connsiteX51" fmla="*/ 1065177 w 1726280"/>
                <a:gd name="connsiteY51" fmla="*/ 23282 h 1348003"/>
                <a:gd name="connsiteX52" fmla="*/ 1079434 w 1726280"/>
                <a:gd name="connsiteY52" fmla="*/ 8426 h 1348003"/>
                <a:gd name="connsiteX53" fmla="*/ 1086878 w 1726280"/>
                <a:gd name="connsiteY53" fmla="*/ 6067 h 1348003"/>
                <a:gd name="connsiteX54" fmla="*/ 1109044 w 1726280"/>
                <a:gd name="connsiteY54" fmla="*/ 19194 h 1348003"/>
                <a:gd name="connsiteX55" fmla="*/ 1113530 w 1726280"/>
                <a:gd name="connsiteY55" fmla="*/ 24312 h 1348003"/>
                <a:gd name="connsiteX56" fmla="*/ 1140249 w 1726280"/>
                <a:gd name="connsiteY56" fmla="*/ 34680 h 1348003"/>
                <a:gd name="connsiteX57" fmla="*/ 1167135 w 1726280"/>
                <a:gd name="connsiteY57" fmla="*/ 86590 h 1348003"/>
                <a:gd name="connsiteX58" fmla="*/ 1155802 w 1726280"/>
                <a:gd name="connsiteY58" fmla="*/ 96759 h 1348003"/>
                <a:gd name="connsiteX59" fmla="*/ 1144271 w 1726280"/>
                <a:gd name="connsiteY59" fmla="*/ 103339 h 1348003"/>
                <a:gd name="connsiteX60" fmla="*/ 1156035 w 1726280"/>
                <a:gd name="connsiteY60" fmla="*/ 113209 h 1348003"/>
                <a:gd name="connsiteX61" fmla="*/ 1176972 w 1726280"/>
                <a:gd name="connsiteY61" fmla="*/ 134245 h 1348003"/>
                <a:gd name="connsiteX62" fmla="*/ 1184316 w 1726280"/>
                <a:gd name="connsiteY62" fmla="*/ 118394 h 1348003"/>
                <a:gd name="connsiteX63" fmla="*/ 1195881 w 1726280"/>
                <a:gd name="connsiteY63" fmla="*/ 113242 h 1348003"/>
                <a:gd name="connsiteX64" fmla="*/ 1243238 w 1726280"/>
                <a:gd name="connsiteY64" fmla="*/ 133946 h 1348003"/>
                <a:gd name="connsiteX65" fmla="*/ 1269658 w 1726280"/>
                <a:gd name="connsiteY65" fmla="*/ 124641 h 1348003"/>
                <a:gd name="connsiteX66" fmla="*/ 1269192 w 1726280"/>
                <a:gd name="connsiteY66" fmla="*/ 120454 h 1348003"/>
                <a:gd name="connsiteX67" fmla="*/ 1275972 w 1726280"/>
                <a:gd name="connsiteY67" fmla="*/ 95463 h 1348003"/>
                <a:gd name="connsiteX68" fmla="*/ 1285742 w 1726280"/>
                <a:gd name="connsiteY68" fmla="*/ 87321 h 1348003"/>
                <a:gd name="connsiteX69" fmla="*/ 1309902 w 1726280"/>
                <a:gd name="connsiteY69" fmla="*/ 87121 h 1348003"/>
                <a:gd name="connsiteX70" fmla="*/ 1341606 w 1726280"/>
                <a:gd name="connsiteY70" fmla="*/ 98952 h 1348003"/>
                <a:gd name="connsiteX71" fmla="*/ 1363706 w 1726280"/>
                <a:gd name="connsiteY71" fmla="*/ 118161 h 1348003"/>
                <a:gd name="connsiteX72" fmla="*/ 1415616 w 1726280"/>
                <a:gd name="connsiteY72" fmla="*/ 118427 h 1348003"/>
                <a:gd name="connsiteX73" fmla="*/ 1441371 w 1726280"/>
                <a:gd name="connsiteY73" fmla="*/ 145046 h 1348003"/>
                <a:gd name="connsiteX74" fmla="*/ 1437117 w 1726280"/>
                <a:gd name="connsiteY74" fmla="*/ 150363 h 1348003"/>
                <a:gd name="connsiteX75" fmla="*/ 1436685 w 1726280"/>
                <a:gd name="connsiteY75" fmla="*/ 176916 h 1348003"/>
                <a:gd name="connsiteX76" fmla="*/ 1443465 w 1726280"/>
                <a:gd name="connsiteY76" fmla="*/ 185657 h 1348003"/>
                <a:gd name="connsiteX77" fmla="*/ 1458220 w 1726280"/>
                <a:gd name="connsiteY77" fmla="*/ 218191 h 1348003"/>
                <a:gd name="connsiteX78" fmla="*/ 1454631 w 1726280"/>
                <a:gd name="connsiteY78" fmla="*/ 235439 h 1348003"/>
                <a:gd name="connsiteX79" fmla="*/ 1449779 w 1726280"/>
                <a:gd name="connsiteY79" fmla="*/ 255977 h 1348003"/>
                <a:gd name="connsiteX80" fmla="*/ 1453700 w 1726280"/>
                <a:gd name="connsiteY80" fmla="*/ 264750 h 1348003"/>
                <a:gd name="connsiteX81" fmla="*/ 1460712 w 1726280"/>
                <a:gd name="connsiteY81" fmla="*/ 288645 h 1348003"/>
                <a:gd name="connsiteX82" fmla="*/ 1438447 w 1726280"/>
                <a:gd name="connsiteY82" fmla="*/ 283925 h 1348003"/>
                <a:gd name="connsiteX83" fmla="*/ 1425486 w 1726280"/>
                <a:gd name="connsiteY83" fmla="*/ 283826 h 1348003"/>
                <a:gd name="connsiteX84" fmla="*/ 1420368 w 1726280"/>
                <a:gd name="connsiteY84" fmla="*/ 291403 h 1348003"/>
                <a:gd name="connsiteX85" fmla="*/ 1427380 w 1726280"/>
                <a:gd name="connsiteY85" fmla="*/ 294194 h 1348003"/>
                <a:gd name="connsiteX86" fmla="*/ 1445259 w 1726280"/>
                <a:gd name="connsiteY86" fmla="*/ 295590 h 1348003"/>
                <a:gd name="connsiteX87" fmla="*/ 1454664 w 1726280"/>
                <a:gd name="connsiteY87" fmla="*/ 306823 h 1348003"/>
                <a:gd name="connsiteX88" fmla="*/ 1440208 w 1726280"/>
                <a:gd name="connsiteY88" fmla="*/ 312206 h 1348003"/>
                <a:gd name="connsiteX89" fmla="*/ 1430969 w 1726280"/>
                <a:gd name="connsiteY89" fmla="*/ 308750 h 1348003"/>
                <a:gd name="connsiteX90" fmla="*/ 1406510 w 1726280"/>
                <a:gd name="connsiteY90" fmla="*/ 326264 h 1348003"/>
                <a:gd name="connsiteX91" fmla="*/ 1379392 w 1726280"/>
                <a:gd name="connsiteY91" fmla="*/ 340189 h 1348003"/>
                <a:gd name="connsiteX92" fmla="*/ 1369522 w 1726280"/>
                <a:gd name="connsiteY92" fmla="*/ 340920 h 1348003"/>
                <a:gd name="connsiteX93" fmla="*/ 1387900 w 1726280"/>
                <a:gd name="connsiteY93" fmla="*/ 352983 h 1348003"/>
                <a:gd name="connsiteX94" fmla="*/ 1396440 w 1726280"/>
                <a:gd name="connsiteY94" fmla="*/ 360892 h 1348003"/>
                <a:gd name="connsiteX95" fmla="*/ 1385274 w 1726280"/>
                <a:gd name="connsiteY95" fmla="*/ 366775 h 1348003"/>
                <a:gd name="connsiteX96" fmla="*/ 1349017 w 1726280"/>
                <a:gd name="connsiteY96" fmla="*/ 361989 h 1348003"/>
                <a:gd name="connsiteX97" fmla="*/ 1375038 w 1726280"/>
                <a:gd name="connsiteY97" fmla="*/ 391799 h 1348003"/>
                <a:gd name="connsiteX98" fmla="*/ 1397637 w 1726280"/>
                <a:gd name="connsiteY98" fmla="*/ 389473 h 1348003"/>
                <a:gd name="connsiteX99" fmla="*/ 1409833 w 1726280"/>
                <a:gd name="connsiteY99" fmla="*/ 410376 h 1348003"/>
                <a:gd name="connsiteX100" fmla="*/ 1401492 w 1726280"/>
                <a:gd name="connsiteY100" fmla="*/ 433606 h 1348003"/>
                <a:gd name="connsiteX101" fmla="*/ 1396906 w 1726280"/>
                <a:gd name="connsiteY101" fmla="*/ 440385 h 1348003"/>
                <a:gd name="connsiteX102" fmla="*/ 1382582 w 1726280"/>
                <a:gd name="connsiteY102" fmla="*/ 447563 h 1348003"/>
                <a:gd name="connsiteX103" fmla="*/ 1336788 w 1726280"/>
                <a:gd name="connsiteY103" fmla="*/ 430183 h 1348003"/>
                <a:gd name="connsiteX104" fmla="*/ 1321667 w 1726280"/>
                <a:gd name="connsiteY104" fmla="*/ 437461 h 1348003"/>
                <a:gd name="connsiteX105" fmla="*/ 1279727 w 1726280"/>
                <a:gd name="connsiteY105" fmla="*/ 441681 h 1348003"/>
                <a:gd name="connsiteX106" fmla="*/ 1296975 w 1726280"/>
                <a:gd name="connsiteY106" fmla="*/ 474748 h 1348003"/>
                <a:gd name="connsiteX107" fmla="*/ 1303488 w 1726280"/>
                <a:gd name="connsiteY107" fmla="*/ 488672 h 1348003"/>
                <a:gd name="connsiteX108" fmla="*/ 1311896 w 1726280"/>
                <a:gd name="connsiteY108" fmla="*/ 509476 h 1348003"/>
                <a:gd name="connsiteX109" fmla="*/ 1314256 w 1726280"/>
                <a:gd name="connsiteY109" fmla="*/ 506485 h 1348003"/>
                <a:gd name="connsiteX110" fmla="*/ 1319473 w 1726280"/>
                <a:gd name="connsiteY110" fmla="*/ 486678 h 1348003"/>
                <a:gd name="connsiteX111" fmla="*/ 1351044 w 1726280"/>
                <a:gd name="connsiteY111" fmla="*/ 502032 h 1348003"/>
                <a:gd name="connsiteX112" fmla="*/ 1367960 w 1726280"/>
                <a:gd name="connsiteY112" fmla="*/ 537956 h 1348003"/>
                <a:gd name="connsiteX113" fmla="*/ 1369223 w 1726280"/>
                <a:gd name="connsiteY113" fmla="*/ 547228 h 1348003"/>
                <a:gd name="connsiteX114" fmla="*/ 1357525 w 1726280"/>
                <a:gd name="connsiteY114" fmla="*/ 588204 h 1348003"/>
                <a:gd name="connsiteX115" fmla="*/ 1329443 w 1726280"/>
                <a:gd name="connsiteY115" fmla="*/ 602162 h 1348003"/>
                <a:gd name="connsiteX116" fmla="*/ 1313857 w 1726280"/>
                <a:gd name="connsiteY116" fmla="*/ 587706 h 1348003"/>
                <a:gd name="connsiteX117" fmla="*/ 1301362 w 1726280"/>
                <a:gd name="connsiteY117" fmla="*/ 559292 h 1348003"/>
                <a:gd name="connsiteX118" fmla="*/ 1293918 w 1726280"/>
                <a:gd name="connsiteY118" fmla="*/ 554672 h 1348003"/>
                <a:gd name="connsiteX119" fmla="*/ 1281488 w 1726280"/>
                <a:gd name="connsiteY119" fmla="*/ 569129 h 1348003"/>
                <a:gd name="connsiteX120" fmla="*/ 1271652 w 1726280"/>
                <a:gd name="connsiteY120" fmla="*/ 582920 h 1348003"/>
                <a:gd name="connsiteX121" fmla="*/ 1240745 w 1726280"/>
                <a:gd name="connsiteY121" fmla="*/ 585446 h 1348003"/>
                <a:gd name="connsiteX122" fmla="*/ 1272516 w 1726280"/>
                <a:gd name="connsiteY122" fmla="*/ 620207 h 1348003"/>
                <a:gd name="connsiteX123" fmla="*/ 1298072 w 1726280"/>
                <a:gd name="connsiteY123" fmla="*/ 625957 h 1348003"/>
                <a:gd name="connsiteX124" fmla="*/ 1312794 w 1726280"/>
                <a:gd name="connsiteY124" fmla="*/ 632670 h 1348003"/>
                <a:gd name="connsiteX125" fmla="*/ 1327516 w 1726280"/>
                <a:gd name="connsiteY125" fmla="*/ 641044 h 1348003"/>
                <a:gd name="connsiteX126" fmla="*/ 1365368 w 1726280"/>
                <a:gd name="connsiteY126" fmla="*/ 630210 h 1348003"/>
                <a:gd name="connsiteX127" fmla="*/ 1408138 w 1726280"/>
                <a:gd name="connsiteY127" fmla="*/ 631971 h 1348003"/>
                <a:gd name="connsiteX128" fmla="*/ 1423226 w 1726280"/>
                <a:gd name="connsiteY128" fmla="*/ 629944 h 1348003"/>
                <a:gd name="connsiteX129" fmla="*/ 1464202 w 1726280"/>
                <a:gd name="connsiteY129" fmla="*/ 640745 h 1348003"/>
                <a:gd name="connsiteX130" fmla="*/ 1483510 w 1726280"/>
                <a:gd name="connsiteY130" fmla="*/ 646959 h 1348003"/>
                <a:gd name="connsiteX131" fmla="*/ 1505211 w 1726280"/>
                <a:gd name="connsiteY131" fmla="*/ 645796 h 1348003"/>
                <a:gd name="connsiteX132" fmla="*/ 1517707 w 1726280"/>
                <a:gd name="connsiteY132" fmla="*/ 634896 h 1348003"/>
                <a:gd name="connsiteX133" fmla="*/ 1531332 w 1726280"/>
                <a:gd name="connsiteY133" fmla="*/ 616884 h 1348003"/>
                <a:gd name="connsiteX134" fmla="*/ 1561906 w 1726280"/>
                <a:gd name="connsiteY134" fmla="*/ 634098 h 1348003"/>
                <a:gd name="connsiteX135" fmla="*/ 1566226 w 1726280"/>
                <a:gd name="connsiteY135" fmla="*/ 643005 h 1348003"/>
                <a:gd name="connsiteX136" fmla="*/ 1568120 w 1726280"/>
                <a:gd name="connsiteY136" fmla="*/ 651978 h 1348003"/>
                <a:gd name="connsiteX137" fmla="*/ 1557320 w 1726280"/>
                <a:gd name="connsiteY137" fmla="*/ 654171 h 1348003"/>
                <a:gd name="connsiteX138" fmla="*/ 1539773 w 1726280"/>
                <a:gd name="connsiteY138" fmla="*/ 652941 h 1348003"/>
                <a:gd name="connsiteX139" fmla="*/ 1548480 w 1726280"/>
                <a:gd name="connsiteY139" fmla="*/ 660951 h 1348003"/>
                <a:gd name="connsiteX140" fmla="*/ 1584338 w 1726280"/>
                <a:gd name="connsiteY140" fmla="*/ 666068 h 1348003"/>
                <a:gd name="connsiteX141" fmla="*/ 1591317 w 1726280"/>
                <a:gd name="connsiteY141" fmla="*/ 673313 h 1348003"/>
                <a:gd name="connsiteX142" fmla="*/ 1593278 w 1726280"/>
                <a:gd name="connsiteY142" fmla="*/ 682718 h 1348003"/>
                <a:gd name="connsiteX143" fmla="*/ 1608166 w 1726280"/>
                <a:gd name="connsiteY143" fmla="*/ 677534 h 1348003"/>
                <a:gd name="connsiteX144" fmla="*/ 1618402 w 1726280"/>
                <a:gd name="connsiteY144" fmla="*/ 669458 h 1348003"/>
                <a:gd name="connsiteX145" fmla="*/ 1646948 w 1726280"/>
                <a:gd name="connsiteY145" fmla="*/ 679860 h 1348003"/>
                <a:gd name="connsiteX146" fmla="*/ 1672172 w 1726280"/>
                <a:gd name="connsiteY146" fmla="*/ 687636 h 1348003"/>
                <a:gd name="connsiteX147" fmla="*/ 1705704 w 1726280"/>
                <a:gd name="connsiteY147" fmla="*/ 721002 h 1348003"/>
                <a:gd name="connsiteX148" fmla="*/ 1712583 w 1726280"/>
                <a:gd name="connsiteY148" fmla="*/ 730074 h 1348003"/>
                <a:gd name="connsiteX149" fmla="*/ 1725777 w 1726280"/>
                <a:gd name="connsiteY149" fmla="*/ 741141 h 1348003"/>
                <a:gd name="connsiteX150" fmla="*/ 1714477 w 1726280"/>
                <a:gd name="connsiteY150" fmla="*/ 761347 h 1348003"/>
                <a:gd name="connsiteX151" fmla="*/ 1708562 w 1726280"/>
                <a:gd name="connsiteY151" fmla="*/ 778328 h 1348003"/>
                <a:gd name="connsiteX152" fmla="*/ 1674565 w 1726280"/>
                <a:gd name="connsiteY152" fmla="*/ 768026 h 1348003"/>
                <a:gd name="connsiteX153" fmla="*/ 1667087 w 1726280"/>
                <a:gd name="connsiteY153" fmla="*/ 767395 h 1348003"/>
                <a:gd name="connsiteX154" fmla="*/ 1668151 w 1726280"/>
                <a:gd name="connsiteY154" fmla="*/ 774806 h 1348003"/>
                <a:gd name="connsiteX155" fmla="*/ 1648710 w 1726280"/>
                <a:gd name="connsiteY155" fmla="*/ 812724 h 1348003"/>
                <a:gd name="connsiteX156" fmla="*/ 1614281 w 1726280"/>
                <a:gd name="connsiteY156" fmla="*/ 863736 h 1348003"/>
                <a:gd name="connsiteX157" fmla="*/ 1628338 w 1726280"/>
                <a:gd name="connsiteY157" fmla="*/ 879755 h 1348003"/>
                <a:gd name="connsiteX158" fmla="*/ 1659012 w 1726280"/>
                <a:gd name="connsiteY158" fmla="*/ 912755 h 1348003"/>
                <a:gd name="connsiteX159" fmla="*/ 1669547 w 1726280"/>
                <a:gd name="connsiteY159" fmla="*/ 938875 h 1348003"/>
                <a:gd name="connsiteX160" fmla="*/ 1656453 w 1726280"/>
                <a:gd name="connsiteY160" fmla="*/ 947383 h 1348003"/>
                <a:gd name="connsiteX161" fmla="*/ 1633522 w 1726280"/>
                <a:gd name="connsiteY161" fmla="*/ 954860 h 1348003"/>
                <a:gd name="connsiteX162" fmla="*/ 1600988 w 1726280"/>
                <a:gd name="connsiteY162" fmla="*/ 964598 h 1348003"/>
                <a:gd name="connsiteX163" fmla="*/ 1593012 w 1726280"/>
                <a:gd name="connsiteY163" fmla="*/ 970912 h 1348003"/>
                <a:gd name="connsiteX164" fmla="*/ 1627740 w 1726280"/>
                <a:gd name="connsiteY164" fmla="*/ 1005839 h 1348003"/>
                <a:gd name="connsiteX165" fmla="*/ 1619963 w 1726280"/>
                <a:gd name="connsiteY165" fmla="*/ 1025812 h 1348003"/>
                <a:gd name="connsiteX166" fmla="*/ 1589157 w 1726280"/>
                <a:gd name="connsiteY166" fmla="*/ 1010326 h 1348003"/>
                <a:gd name="connsiteX167" fmla="*/ 1583408 w 1726280"/>
                <a:gd name="connsiteY167" fmla="*/ 1046383 h 1348003"/>
                <a:gd name="connsiteX168" fmla="*/ 1570181 w 1726280"/>
                <a:gd name="connsiteY168" fmla="*/ 1050604 h 1348003"/>
                <a:gd name="connsiteX169" fmla="*/ 1521163 w 1726280"/>
                <a:gd name="connsiteY169" fmla="*/ 1038707 h 1348003"/>
                <a:gd name="connsiteX170" fmla="*/ 1502253 w 1726280"/>
                <a:gd name="connsiteY170" fmla="*/ 1018102 h 1348003"/>
                <a:gd name="connsiteX171" fmla="*/ 1501024 w 1726280"/>
                <a:gd name="connsiteY171" fmla="*/ 1001951 h 1348003"/>
                <a:gd name="connsiteX172" fmla="*/ 1476265 w 1726280"/>
                <a:gd name="connsiteY172" fmla="*/ 1007335 h 1348003"/>
                <a:gd name="connsiteX173" fmla="*/ 1438579 w 1726280"/>
                <a:gd name="connsiteY173" fmla="*/ 1017105 h 1348003"/>
                <a:gd name="connsiteX174" fmla="*/ 1419404 w 1726280"/>
                <a:gd name="connsiteY174" fmla="*/ 1007269 h 1348003"/>
                <a:gd name="connsiteX175" fmla="*/ 1411694 w 1726280"/>
                <a:gd name="connsiteY175" fmla="*/ 1000057 h 1348003"/>
                <a:gd name="connsiteX176" fmla="*/ 1390591 w 1726280"/>
                <a:gd name="connsiteY176" fmla="*/ 997498 h 1348003"/>
                <a:gd name="connsiteX177" fmla="*/ 1383280 w 1726280"/>
                <a:gd name="connsiteY177" fmla="*/ 986000 h 1348003"/>
                <a:gd name="connsiteX178" fmla="*/ 1374872 w 1726280"/>
                <a:gd name="connsiteY178" fmla="*/ 970978 h 1348003"/>
                <a:gd name="connsiteX179" fmla="*/ 1357525 w 1726280"/>
                <a:gd name="connsiteY179" fmla="*/ 982576 h 1348003"/>
                <a:gd name="connsiteX180" fmla="*/ 1363141 w 1726280"/>
                <a:gd name="connsiteY180" fmla="*/ 1003613 h 1348003"/>
                <a:gd name="connsiteX181" fmla="*/ 1350579 w 1726280"/>
                <a:gd name="connsiteY181" fmla="*/ 1017438 h 1348003"/>
                <a:gd name="connsiteX182" fmla="*/ 1307875 w 1726280"/>
                <a:gd name="connsiteY182" fmla="*/ 1011688 h 1348003"/>
                <a:gd name="connsiteX183" fmla="*/ 1306280 w 1726280"/>
                <a:gd name="connsiteY183" fmla="*/ 1011423 h 1348003"/>
                <a:gd name="connsiteX184" fmla="*/ 1285078 w 1726280"/>
                <a:gd name="connsiteY184" fmla="*/ 1008764 h 1348003"/>
                <a:gd name="connsiteX185" fmla="*/ 1287071 w 1726280"/>
                <a:gd name="connsiteY185" fmla="*/ 967655 h 1348003"/>
                <a:gd name="connsiteX186" fmla="*/ 1290794 w 1726280"/>
                <a:gd name="connsiteY186" fmla="*/ 962205 h 1348003"/>
                <a:gd name="connsiteX187" fmla="*/ 1295147 w 1726280"/>
                <a:gd name="connsiteY187" fmla="*/ 947948 h 1348003"/>
                <a:gd name="connsiteX188" fmla="*/ 1281223 w 1726280"/>
                <a:gd name="connsiteY188" fmla="*/ 947948 h 1348003"/>
                <a:gd name="connsiteX189" fmla="*/ 1205618 w 1726280"/>
                <a:gd name="connsiteY189" fmla="*/ 966060 h 1348003"/>
                <a:gd name="connsiteX190" fmla="*/ 1192259 w 1726280"/>
                <a:gd name="connsiteY190" fmla="*/ 987927 h 1348003"/>
                <a:gd name="connsiteX191" fmla="*/ 1191960 w 1726280"/>
                <a:gd name="connsiteY191" fmla="*/ 1011556 h 1348003"/>
                <a:gd name="connsiteX192" fmla="*/ 1187307 w 1726280"/>
                <a:gd name="connsiteY192" fmla="*/ 1017704 h 1348003"/>
                <a:gd name="connsiteX193" fmla="*/ 1137591 w 1726280"/>
                <a:gd name="connsiteY193" fmla="*/ 1013948 h 1348003"/>
                <a:gd name="connsiteX194" fmla="*/ 1131808 w 1726280"/>
                <a:gd name="connsiteY194" fmla="*/ 1008565 h 1348003"/>
                <a:gd name="connsiteX195" fmla="*/ 1107050 w 1726280"/>
                <a:gd name="connsiteY195" fmla="*/ 984139 h 1348003"/>
                <a:gd name="connsiteX196" fmla="*/ 1102331 w 1726280"/>
                <a:gd name="connsiteY196" fmla="*/ 1001087 h 1348003"/>
                <a:gd name="connsiteX197" fmla="*/ 1063781 w 1726280"/>
                <a:gd name="connsiteY197" fmla="*/ 990087 h 1348003"/>
                <a:gd name="connsiteX198" fmla="*/ 1052249 w 1726280"/>
                <a:gd name="connsiteY198" fmla="*/ 975963 h 1348003"/>
                <a:gd name="connsiteX199" fmla="*/ 1027491 w 1726280"/>
                <a:gd name="connsiteY199" fmla="*/ 999359 h 1348003"/>
                <a:gd name="connsiteX200" fmla="*/ 950557 w 1726280"/>
                <a:gd name="connsiteY200" fmla="*/ 1062535 h 1348003"/>
                <a:gd name="connsiteX201" fmla="*/ 933741 w 1726280"/>
                <a:gd name="connsiteY201" fmla="*/ 1195964 h 1348003"/>
                <a:gd name="connsiteX202" fmla="*/ 940986 w 1726280"/>
                <a:gd name="connsiteY202" fmla="*/ 1229562 h 1348003"/>
                <a:gd name="connsiteX203" fmla="*/ 947865 w 1726280"/>
                <a:gd name="connsiteY203" fmla="*/ 1209124 h 1348003"/>
                <a:gd name="connsiteX204" fmla="*/ 983092 w 1726280"/>
                <a:gd name="connsiteY204" fmla="*/ 1260036 h 1348003"/>
                <a:gd name="connsiteX205" fmla="*/ 987844 w 1726280"/>
                <a:gd name="connsiteY205" fmla="*/ 1246511 h 1348003"/>
                <a:gd name="connsiteX206" fmla="*/ 1000007 w 1726280"/>
                <a:gd name="connsiteY206" fmla="*/ 1257178 h 1348003"/>
                <a:gd name="connsiteX207" fmla="*/ 1005557 w 1726280"/>
                <a:gd name="connsiteY207" fmla="*/ 1231523 h 1348003"/>
                <a:gd name="connsiteX208" fmla="*/ 1021276 w 1726280"/>
                <a:gd name="connsiteY208" fmla="*/ 1264490 h 1348003"/>
                <a:gd name="connsiteX209" fmla="*/ 1000739 w 1726280"/>
                <a:gd name="connsiteY209" fmla="*/ 1218097 h 1348003"/>
                <a:gd name="connsiteX210" fmla="*/ 1019548 w 1726280"/>
                <a:gd name="connsiteY210" fmla="*/ 1231057 h 1348003"/>
                <a:gd name="connsiteX211" fmla="*/ 1051850 w 1726280"/>
                <a:gd name="connsiteY211" fmla="*/ 1250798 h 1348003"/>
                <a:gd name="connsiteX212" fmla="*/ 1058397 w 1726280"/>
                <a:gd name="connsiteY212" fmla="*/ 1245514 h 1348003"/>
                <a:gd name="connsiteX213" fmla="*/ 1061189 w 1726280"/>
                <a:gd name="connsiteY213" fmla="*/ 1215006 h 1348003"/>
                <a:gd name="connsiteX214" fmla="*/ 1097147 w 1726280"/>
                <a:gd name="connsiteY214" fmla="*/ 1264157 h 1348003"/>
                <a:gd name="connsiteX215" fmla="*/ 1120576 w 1726280"/>
                <a:gd name="connsiteY215" fmla="*/ 1234746 h 1348003"/>
                <a:gd name="connsiteX216" fmla="*/ 1145301 w 1726280"/>
                <a:gd name="connsiteY216" fmla="*/ 1269308 h 1348003"/>
                <a:gd name="connsiteX217" fmla="*/ 1159259 w 1726280"/>
                <a:gd name="connsiteY217" fmla="*/ 1248671 h 1348003"/>
                <a:gd name="connsiteX218" fmla="*/ 1182388 w 1726280"/>
                <a:gd name="connsiteY218" fmla="*/ 1281970 h 1348003"/>
                <a:gd name="connsiteX219" fmla="*/ 1189633 w 1726280"/>
                <a:gd name="connsiteY219" fmla="*/ 1270172 h 1348003"/>
                <a:gd name="connsiteX220" fmla="*/ 1195715 w 1726280"/>
                <a:gd name="connsiteY220" fmla="*/ 1285559 h 1348003"/>
                <a:gd name="connsiteX221" fmla="*/ 1212697 w 1726280"/>
                <a:gd name="connsiteY221" fmla="*/ 1271269 h 1348003"/>
                <a:gd name="connsiteX222" fmla="*/ 1208742 w 1726280"/>
                <a:gd name="connsiteY222" fmla="*/ 1252460 h 1348003"/>
                <a:gd name="connsiteX223" fmla="*/ 1223198 w 1726280"/>
                <a:gd name="connsiteY223" fmla="*/ 1270106 h 1348003"/>
                <a:gd name="connsiteX224" fmla="*/ 1245797 w 1726280"/>
                <a:gd name="connsiteY224" fmla="*/ 1270106 h 1348003"/>
                <a:gd name="connsiteX225" fmla="*/ 1242739 w 1726280"/>
                <a:gd name="connsiteY225" fmla="*/ 1294333 h 1348003"/>
                <a:gd name="connsiteX226" fmla="*/ 1250117 w 1726280"/>
                <a:gd name="connsiteY226" fmla="*/ 1254287 h 1348003"/>
                <a:gd name="connsiteX227" fmla="*/ 1263543 w 1726280"/>
                <a:gd name="connsiteY227" fmla="*/ 1282967 h 1348003"/>
                <a:gd name="connsiteX228" fmla="*/ 1271485 w 1726280"/>
                <a:gd name="connsiteY228" fmla="*/ 1311348 h 1348003"/>
                <a:gd name="connsiteX229" fmla="*/ 1282618 w 1726280"/>
                <a:gd name="connsiteY229" fmla="*/ 1312112 h 1348003"/>
                <a:gd name="connsiteX230" fmla="*/ 1275573 w 1726280"/>
                <a:gd name="connsiteY230" fmla="*/ 1348004 h 1348003"/>
                <a:gd name="connsiteX231" fmla="*/ 895424 w 1726280"/>
                <a:gd name="connsiteY231" fmla="*/ 1292937 h 1348003"/>
                <a:gd name="connsiteX232" fmla="*/ 514777 w 1726280"/>
                <a:gd name="connsiteY232" fmla="*/ 1347804 h 1348003"/>
                <a:gd name="connsiteX233" fmla="*/ 501816 w 1726280"/>
                <a:gd name="connsiteY233" fmla="*/ 1324375 h 1348003"/>
                <a:gd name="connsiteX234" fmla="*/ 500852 w 1726280"/>
                <a:gd name="connsiteY234" fmla="*/ 1311181 h 1348003"/>
                <a:gd name="connsiteX235" fmla="*/ 502248 w 1726280"/>
                <a:gd name="connsiteY235" fmla="*/ 1310417 h 1348003"/>
                <a:gd name="connsiteX236" fmla="*/ 511154 w 1726280"/>
                <a:gd name="connsiteY236" fmla="*/ 1284296 h 1348003"/>
                <a:gd name="connsiteX237" fmla="*/ 531593 w 1726280"/>
                <a:gd name="connsiteY237" fmla="*/ 1263493 h 1348003"/>
                <a:gd name="connsiteX238" fmla="*/ 556185 w 1726280"/>
                <a:gd name="connsiteY238" fmla="*/ 1277218 h 1348003"/>
                <a:gd name="connsiteX239" fmla="*/ 569312 w 1726280"/>
                <a:gd name="connsiteY239" fmla="*/ 1285227 h 1348003"/>
                <a:gd name="connsiteX240" fmla="*/ 577919 w 1726280"/>
                <a:gd name="connsiteY240" fmla="*/ 1264024 h 1348003"/>
                <a:gd name="connsiteX241" fmla="*/ 597726 w 1726280"/>
                <a:gd name="connsiteY241" fmla="*/ 1282402 h 1348003"/>
                <a:gd name="connsiteX242" fmla="*/ 595765 w 1726280"/>
                <a:gd name="connsiteY242" fmla="*/ 1233982 h 1348003"/>
                <a:gd name="connsiteX243" fmla="*/ 632188 w 1726280"/>
                <a:gd name="connsiteY243" fmla="*/ 1246577 h 1348003"/>
                <a:gd name="connsiteX244" fmla="*/ 635810 w 1726280"/>
                <a:gd name="connsiteY244" fmla="*/ 1249668 h 1348003"/>
                <a:gd name="connsiteX245" fmla="*/ 655750 w 1726280"/>
                <a:gd name="connsiteY245" fmla="*/ 1246311 h 1348003"/>
                <a:gd name="connsiteX246" fmla="*/ 675158 w 1726280"/>
                <a:gd name="connsiteY246" fmla="*/ 1242190 h 1348003"/>
                <a:gd name="connsiteX247" fmla="*/ 687421 w 1726280"/>
                <a:gd name="connsiteY247" fmla="*/ 1246976 h 1348003"/>
                <a:gd name="connsiteX248" fmla="*/ 693602 w 1726280"/>
                <a:gd name="connsiteY248" fmla="*/ 1231157 h 1348003"/>
                <a:gd name="connsiteX249" fmla="*/ 693768 w 1726280"/>
                <a:gd name="connsiteY249" fmla="*/ 1222217 h 1348003"/>
                <a:gd name="connsiteX250" fmla="*/ 702807 w 1726280"/>
                <a:gd name="connsiteY250" fmla="*/ 1224477 h 1348003"/>
                <a:gd name="connsiteX251" fmla="*/ 723146 w 1726280"/>
                <a:gd name="connsiteY251" fmla="*/ 1238734 h 1348003"/>
                <a:gd name="connsiteX252" fmla="*/ 741258 w 1726280"/>
                <a:gd name="connsiteY252" fmla="*/ 1230360 h 1348003"/>
                <a:gd name="connsiteX253" fmla="*/ 771466 w 1726280"/>
                <a:gd name="connsiteY253" fmla="*/ 1238369 h 1348003"/>
                <a:gd name="connsiteX254" fmla="*/ 768542 w 1726280"/>
                <a:gd name="connsiteY254" fmla="*/ 1228299 h 1348003"/>
                <a:gd name="connsiteX255" fmla="*/ 800744 w 1726280"/>
                <a:gd name="connsiteY255" fmla="*/ 1210885 h 1348003"/>
                <a:gd name="connsiteX256" fmla="*/ 813406 w 1726280"/>
                <a:gd name="connsiteY256" fmla="*/ 1222284 h 1348003"/>
                <a:gd name="connsiteX257" fmla="*/ 827031 w 1726280"/>
                <a:gd name="connsiteY257" fmla="*/ 1235245 h 1348003"/>
                <a:gd name="connsiteX258" fmla="*/ 838064 w 1726280"/>
                <a:gd name="connsiteY258" fmla="*/ 1157081 h 1348003"/>
                <a:gd name="connsiteX259" fmla="*/ 838430 w 1726280"/>
                <a:gd name="connsiteY259" fmla="*/ 1134051 h 1348003"/>
                <a:gd name="connsiteX260" fmla="*/ 837566 w 1726280"/>
                <a:gd name="connsiteY260" fmla="*/ 1058380 h 1348003"/>
                <a:gd name="connsiteX261" fmla="*/ 826799 w 1726280"/>
                <a:gd name="connsiteY261" fmla="*/ 1040601 h 1348003"/>
                <a:gd name="connsiteX262" fmla="*/ 731886 w 1726280"/>
                <a:gd name="connsiteY262" fmla="*/ 963368 h 1348003"/>
                <a:gd name="connsiteX263" fmla="*/ 717629 w 1726280"/>
                <a:gd name="connsiteY263" fmla="*/ 955957 h 1348003"/>
                <a:gd name="connsiteX264" fmla="*/ 725439 w 1726280"/>
                <a:gd name="connsiteY264" fmla="*/ 965561 h 1348003"/>
                <a:gd name="connsiteX265" fmla="*/ 728330 w 1726280"/>
                <a:gd name="connsiteY265" fmla="*/ 983008 h 1348003"/>
                <a:gd name="connsiteX266" fmla="*/ 713674 w 1726280"/>
                <a:gd name="connsiteY266" fmla="*/ 987129 h 1348003"/>
                <a:gd name="connsiteX267" fmla="*/ 682469 w 1726280"/>
                <a:gd name="connsiteY267" fmla="*/ 973836 h 1348003"/>
                <a:gd name="connsiteX268" fmla="*/ 670372 w 1726280"/>
                <a:gd name="connsiteY268" fmla="*/ 973005 h 1348003"/>
                <a:gd name="connsiteX269" fmla="*/ 631922 w 1726280"/>
                <a:gd name="connsiteY269" fmla="*/ 944857 h 1348003"/>
                <a:gd name="connsiteX270" fmla="*/ 627004 w 1726280"/>
                <a:gd name="connsiteY270" fmla="*/ 939906 h 1348003"/>
                <a:gd name="connsiteX271" fmla="*/ 624079 w 1726280"/>
                <a:gd name="connsiteY271" fmla="*/ 945057 h 1348003"/>
                <a:gd name="connsiteX272" fmla="*/ 632853 w 1726280"/>
                <a:gd name="connsiteY272" fmla="*/ 965661 h 1348003"/>
                <a:gd name="connsiteX273" fmla="*/ 638635 w 1726280"/>
                <a:gd name="connsiteY273" fmla="*/ 978090 h 1348003"/>
                <a:gd name="connsiteX274" fmla="*/ 628566 w 1726280"/>
                <a:gd name="connsiteY274" fmla="*/ 982244 h 1348003"/>
                <a:gd name="connsiteX275" fmla="*/ 598457 w 1726280"/>
                <a:gd name="connsiteY275" fmla="*/ 989788 h 1348003"/>
                <a:gd name="connsiteX276" fmla="*/ 577587 w 1726280"/>
                <a:gd name="connsiteY276" fmla="*/ 983839 h 1348003"/>
                <a:gd name="connsiteX277" fmla="*/ 582638 w 1726280"/>
                <a:gd name="connsiteY277" fmla="*/ 969084 h 1348003"/>
                <a:gd name="connsiteX278" fmla="*/ 583502 w 1726280"/>
                <a:gd name="connsiteY278" fmla="*/ 962471 h 1348003"/>
                <a:gd name="connsiteX279" fmla="*/ 564260 w 1726280"/>
                <a:gd name="connsiteY279" fmla="*/ 959447 h 1348003"/>
                <a:gd name="connsiteX280" fmla="*/ 562732 w 1726280"/>
                <a:gd name="connsiteY280" fmla="*/ 966027 h 1348003"/>
                <a:gd name="connsiteX281" fmla="*/ 564659 w 1726280"/>
                <a:gd name="connsiteY281" fmla="*/ 973936 h 1348003"/>
                <a:gd name="connsiteX282" fmla="*/ 539003 w 1726280"/>
                <a:gd name="connsiteY282" fmla="*/ 988625 h 1348003"/>
                <a:gd name="connsiteX283" fmla="*/ 519529 w 1726280"/>
                <a:gd name="connsiteY283" fmla="*/ 932994 h 1348003"/>
                <a:gd name="connsiteX284" fmla="*/ 520925 w 1726280"/>
                <a:gd name="connsiteY284" fmla="*/ 921860 h 1348003"/>
                <a:gd name="connsiteX285" fmla="*/ 496333 w 1726280"/>
                <a:gd name="connsiteY285" fmla="*/ 922027 h 1348003"/>
                <a:gd name="connsiteX286" fmla="*/ 489852 w 1726280"/>
                <a:gd name="connsiteY286" fmla="*/ 931564 h 1348003"/>
                <a:gd name="connsiteX287" fmla="*/ 461970 w 1726280"/>
                <a:gd name="connsiteY287" fmla="*/ 945489 h 1348003"/>
                <a:gd name="connsiteX288" fmla="*/ 436580 w 1726280"/>
                <a:gd name="connsiteY288" fmla="*/ 945489 h 1348003"/>
                <a:gd name="connsiteX289" fmla="*/ 429535 w 1726280"/>
                <a:gd name="connsiteY289" fmla="*/ 959945 h 1348003"/>
                <a:gd name="connsiteX290" fmla="*/ 425547 w 1726280"/>
                <a:gd name="connsiteY290" fmla="*/ 970247 h 1348003"/>
                <a:gd name="connsiteX291" fmla="*/ 414381 w 1726280"/>
                <a:gd name="connsiteY291" fmla="*/ 965296 h 1348003"/>
                <a:gd name="connsiteX292" fmla="*/ 395538 w 1726280"/>
                <a:gd name="connsiteY292" fmla="*/ 949410 h 1348003"/>
                <a:gd name="connsiteX293" fmla="*/ 383408 w 1726280"/>
                <a:gd name="connsiteY293" fmla="*/ 949643 h 1348003"/>
                <a:gd name="connsiteX294" fmla="*/ 388227 w 1726280"/>
                <a:gd name="connsiteY294" fmla="*/ 959347 h 1348003"/>
                <a:gd name="connsiteX295" fmla="*/ 418036 w 1726280"/>
                <a:gd name="connsiteY295" fmla="*/ 988093 h 1348003"/>
                <a:gd name="connsiteX296" fmla="*/ 377559 w 1726280"/>
                <a:gd name="connsiteY296" fmla="*/ 997731 h 1348003"/>
                <a:gd name="connsiteX297" fmla="*/ 348680 w 1726280"/>
                <a:gd name="connsiteY297" fmla="*/ 982377 h 1348003"/>
                <a:gd name="connsiteX298" fmla="*/ 323489 w 1726280"/>
                <a:gd name="connsiteY298" fmla="*/ 961873 h 1348003"/>
                <a:gd name="connsiteX299" fmla="*/ 319535 w 1726280"/>
                <a:gd name="connsiteY299" fmla="*/ 963567 h 1348003"/>
                <a:gd name="connsiteX300" fmla="*/ 320631 w 1726280"/>
                <a:gd name="connsiteY300" fmla="*/ 967855 h 1348003"/>
                <a:gd name="connsiteX301" fmla="*/ 329239 w 1726280"/>
                <a:gd name="connsiteY301" fmla="*/ 972407 h 1348003"/>
                <a:gd name="connsiteX302" fmla="*/ 343495 w 1726280"/>
                <a:gd name="connsiteY302" fmla="*/ 1000323 h 1348003"/>
                <a:gd name="connsiteX303" fmla="*/ 334124 w 1726280"/>
                <a:gd name="connsiteY303" fmla="*/ 1004377 h 1348003"/>
                <a:gd name="connsiteX304" fmla="*/ 304746 w 1726280"/>
                <a:gd name="connsiteY304" fmla="*/ 999326 h 1348003"/>
                <a:gd name="connsiteX305" fmla="*/ 292084 w 1726280"/>
                <a:gd name="connsiteY305" fmla="*/ 978555 h 1348003"/>
                <a:gd name="connsiteX306" fmla="*/ 286967 w 1726280"/>
                <a:gd name="connsiteY306" fmla="*/ 957951 h 1348003"/>
                <a:gd name="connsiteX307" fmla="*/ 279024 w 1726280"/>
                <a:gd name="connsiteY307" fmla="*/ 938610 h 1348003"/>
                <a:gd name="connsiteX308" fmla="*/ 263139 w 1726280"/>
                <a:gd name="connsiteY308" fmla="*/ 926114 h 1348003"/>
                <a:gd name="connsiteX309" fmla="*/ 254000 w 1726280"/>
                <a:gd name="connsiteY309" fmla="*/ 927211 h 1348003"/>
                <a:gd name="connsiteX310" fmla="*/ 225121 w 1726280"/>
                <a:gd name="connsiteY310" fmla="*/ 933159 h 1348003"/>
                <a:gd name="connsiteX311" fmla="*/ 174673 w 1726280"/>
                <a:gd name="connsiteY311" fmla="*/ 950873 h 1348003"/>
                <a:gd name="connsiteX312" fmla="*/ 164039 w 1726280"/>
                <a:gd name="connsiteY312" fmla="*/ 953930 h 1348003"/>
                <a:gd name="connsiteX313" fmla="*/ 129942 w 1726280"/>
                <a:gd name="connsiteY313" fmla="*/ 950374 h 1348003"/>
                <a:gd name="connsiteX314" fmla="*/ 120637 w 1726280"/>
                <a:gd name="connsiteY314" fmla="*/ 925184 h 1348003"/>
                <a:gd name="connsiteX315" fmla="*/ 98471 w 1726280"/>
                <a:gd name="connsiteY315" fmla="*/ 928241 h 1348003"/>
                <a:gd name="connsiteX316" fmla="*/ 108873 w 1726280"/>
                <a:gd name="connsiteY316" fmla="*/ 901090 h 1348003"/>
                <a:gd name="connsiteX317" fmla="*/ 83516 w 1726280"/>
                <a:gd name="connsiteY317" fmla="*/ 880287 h 1348003"/>
                <a:gd name="connsiteX318" fmla="*/ 70854 w 1726280"/>
                <a:gd name="connsiteY318" fmla="*/ 871646 h 1348003"/>
                <a:gd name="connsiteX319" fmla="*/ 39150 w 1726280"/>
                <a:gd name="connsiteY319" fmla="*/ 881549 h 1348003"/>
                <a:gd name="connsiteX320" fmla="*/ 14625 w 1726280"/>
                <a:gd name="connsiteY320" fmla="*/ 860446 h 1348003"/>
                <a:gd name="connsiteX321" fmla="*/ 5353 w 1726280"/>
                <a:gd name="connsiteY321" fmla="*/ 823425 h 1348003"/>
                <a:gd name="connsiteX322" fmla="*/ 15754 w 1726280"/>
                <a:gd name="connsiteY322" fmla="*/ 773244 h 1348003"/>
                <a:gd name="connsiteX323" fmla="*/ 38884 w 1726280"/>
                <a:gd name="connsiteY323" fmla="*/ 780222 h 1348003"/>
                <a:gd name="connsiteX324" fmla="*/ 47558 w 1726280"/>
                <a:gd name="connsiteY324" fmla="*/ 786637 h 1348003"/>
                <a:gd name="connsiteX325" fmla="*/ 51845 w 1726280"/>
                <a:gd name="connsiteY325" fmla="*/ 773543 h 1348003"/>
                <a:gd name="connsiteX326" fmla="*/ 50117 w 1726280"/>
                <a:gd name="connsiteY326" fmla="*/ 727782 h 1348003"/>
                <a:gd name="connsiteX327" fmla="*/ 62912 w 1726280"/>
                <a:gd name="connsiteY327" fmla="*/ 714721 h 1348003"/>
                <a:gd name="connsiteX328" fmla="*/ 97773 w 1726280"/>
                <a:gd name="connsiteY328" fmla="*/ 685310 h 1348003"/>
                <a:gd name="connsiteX329" fmla="*/ 125223 w 1726280"/>
                <a:gd name="connsiteY329" fmla="*/ 667132 h 1348003"/>
                <a:gd name="connsiteX330" fmla="*/ 120039 w 1726280"/>
                <a:gd name="connsiteY330" fmla="*/ 663642 h 1348003"/>
                <a:gd name="connsiteX331" fmla="*/ 104220 w 1726280"/>
                <a:gd name="connsiteY331" fmla="*/ 659422 h 1348003"/>
                <a:gd name="connsiteX332" fmla="*/ 109005 w 1726280"/>
                <a:gd name="connsiteY332" fmla="*/ 635960 h 1348003"/>
                <a:gd name="connsiteX333" fmla="*/ 125356 w 1726280"/>
                <a:gd name="connsiteY333" fmla="*/ 629878 h 1348003"/>
                <a:gd name="connsiteX334" fmla="*/ 134395 w 1726280"/>
                <a:gd name="connsiteY334" fmla="*/ 638186 h 1348003"/>
                <a:gd name="connsiteX335" fmla="*/ 158522 w 1726280"/>
                <a:gd name="connsiteY335" fmla="*/ 649020 h 1348003"/>
                <a:gd name="connsiteX336" fmla="*/ 181918 w 1726280"/>
                <a:gd name="connsiteY336" fmla="*/ 650582 h 1348003"/>
                <a:gd name="connsiteX337" fmla="*/ 199166 w 1726280"/>
                <a:gd name="connsiteY337" fmla="*/ 654204 h 1348003"/>
                <a:gd name="connsiteX338" fmla="*/ 207175 w 1726280"/>
                <a:gd name="connsiteY338" fmla="*/ 659521 h 1348003"/>
                <a:gd name="connsiteX339" fmla="*/ 225553 w 1726280"/>
                <a:gd name="connsiteY339" fmla="*/ 672549 h 1348003"/>
                <a:gd name="connsiteX340" fmla="*/ 241238 w 1726280"/>
                <a:gd name="connsiteY340" fmla="*/ 662678 h 1348003"/>
                <a:gd name="connsiteX341" fmla="*/ 225287 w 1726280"/>
                <a:gd name="connsiteY341" fmla="*/ 650482 h 1348003"/>
                <a:gd name="connsiteX342" fmla="*/ 212957 w 1726280"/>
                <a:gd name="connsiteY342" fmla="*/ 630709 h 1348003"/>
                <a:gd name="connsiteX343" fmla="*/ 213323 w 1726280"/>
                <a:gd name="connsiteY343" fmla="*/ 625990 h 1348003"/>
                <a:gd name="connsiteX344" fmla="*/ 203453 w 1726280"/>
                <a:gd name="connsiteY344" fmla="*/ 601929 h 1348003"/>
                <a:gd name="connsiteX345" fmla="*/ 183879 w 1726280"/>
                <a:gd name="connsiteY345" fmla="*/ 596546 h 1348003"/>
                <a:gd name="connsiteX346" fmla="*/ 167960 w 1726280"/>
                <a:gd name="connsiteY346" fmla="*/ 603126 h 1348003"/>
                <a:gd name="connsiteX347" fmla="*/ 154268 w 1726280"/>
                <a:gd name="connsiteY347" fmla="*/ 589700 h 1348003"/>
                <a:gd name="connsiteX348" fmla="*/ 162842 w 1726280"/>
                <a:gd name="connsiteY348" fmla="*/ 579032 h 1348003"/>
                <a:gd name="connsiteX349" fmla="*/ 168691 w 1726280"/>
                <a:gd name="connsiteY349" fmla="*/ 572286 h 1348003"/>
                <a:gd name="connsiteX350" fmla="*/ 159851 w 1726280"/>
                <a:gd name="connsiteY350" fmla="*/ 571189 h 1348003"/>
                <a:gd name="connsiteX351" fmla="*/ 151809 w 1726280"/>
                <a:gd name="connsiteY351" fmla="*/ 573150 h 1348003"/>
                <a:gd name="connsiteX352" fmla="*/ 131205 w 1726280"/>
                <a:gd name="connsiteY352" fmla="*/ 549422 h 1348003"/>
                <a:gd name="connsiteX353" fmla="*/ 154302 w 1726280"/>
                <a:gd name="connsiteY353" fmla="*/ 532141 h 1348003"/>
                <a:gd name="connsiteX354" fmla="*/ 160749 w 1726280"/>
                <a:gd name="connsiteY354" fmla="*/ 529249 h 1348003"/>
                <a:gd name="connsiteX355" fmla="*/ 101063 w 1726280"/>
                <a:gd name="connsiteY355" fmla="*/ 518416 h 1348003"/>
                <a:gd name="connsiteX356" fmla="*/ 99401 w 1726280"/>
                <a:gd name="connsiteY356" fmla="*/ 518416 h 1348003"/>
                <a:gd name="connsiteX357" fmla="*/ 72350 w 1726280"/>
                <a:gd name="connsiteY357" fmla="*/ 506651 h 1348003"/>
                <a:gd name="connsiteX358" fmla="*/ 90495 w 1726280"/>
                <a:gd name="connsiteY358" fmla="*/ 484186 h 1348003"/>
                <a:gd name="connsiteX359" fmla="*/ 95912 w 1726280"/>
                <a:gd name="connsiteY359" fmla="*/ 480829 h 1348003"/>
                <a:gd name="connsiteX360" fmla="*/ 128580 w 1726280"/>
                <a:gd name="connsiteY360" fmla="*/ 467137 h 1348003"/>
                <a:gd name="connsiteX361" fmla="*/ 171649 w 1726280"/>
                <a:gd name="connsiteY361" fmla="*/ 472056 h 1348003"/>
                <a:gd name="connsiteX362" fmla="*/ 179758 w 1726280"/>
                <a:gd name="connsiteY362" fmla="*/ 465309 h 1348003"/>
                <a:gd name="connsiteX363" fmla="*/ 201193 w 1726280"/>
                <a:gd name="connsiteY363" fmla="*/ 462319 h 1348003"/>
                <a:gd name="connsiteX364" fmla="*/ 216081 w 1726280"/>
                <a:gd name="connsiteY364" fmla="*/ 471823 h 1348003"/>
                <a:gd name="connsiteX365" fmla="*/ 219704 w 1726280"/>
                <a:gd name="connsiteY365" fmla="*/ 475379 h 1348003"/>
                <a:gd name="connsiteX366" fmla="*/ 227447 w 1726280"/>
                <a:gd name="connsiteY366" fmla="*/ 488107 h 1348003"/>
                <a:gd name="connsiteX367" fmla="*/ 235788 w 1726280"/>
                <a:gd name="connsiteY367" fmla="*/ 478370 h 1348003"/>
                <a:gd name="connsiteX368" fmla="*/ 243797 w 1726280"/>
                <a:gd name="connsiteY368" fmla="*/ 474017 h 1348003"/>
                <a:gd name="connsiteX369" fmla="*/ 261909 w 1726280"/>
                <a:gd name="connsiteY369" fmla="*/ 464612 h 1348003"/>
                <a:gd name="connsiteX370" fmla="*/ 268190 w 1726280"/>
                <a:gd name="connsiteY370" fmla="*/ 459826 h 1348003"/>
                <a:gd name="connsiteX371" fmla="*/ 311791 w 1726280"/>
                <a:gd name="connsiteY371" fmla="*/ 451020 h 1348003"/>
                <a:gd name="connsiteX372" fmla="*/ 326015 w 1726280"/>
                <a:gd name="connsiteY372" fmla="*/ 438424 h 1348003"/>
                <a:gd name="connsiteX373" fmla="*/ 335453 w 1726280"/>
                <a:gd name="connsiteY373" fmla="*/ 414896 h 1348003"/>
                <a:gd name="connsiteX374" fmla="*/ 343894 w 1726280"/>
                <a:gd name="connsiteY374" fmla="*/ 386980 h 1348003"/>
                <a:gd name="connsiteX375" fmla="*/ 367456 w 1726280"/>
                <a:gd name="connsiteY375" fmla="*/ 363086 h 1348003"/>
                <a:gd name="connsiteX376" fmla="*/ 380583 w 1726280"/>
                <a:gd name="connsiteY376" fmla="*/ 350192 h 1348003"/>
                <a:gd name="connsiteX377" fmla="*/ 402018 w 1726280"/>
                <a:gd name="connsiteY377" fmla="*/ 313569 h 1348003"/>
                <a:gd name="connsiteX378" fmla="*/ 425414 w 1726280"/>
                <a:gd name="connsiteY378" fmla="*/ 317723 h 1348003"/>
                <a:gd name="connsiteX379" fmla="*/ 433423 w 1726280"/>
                <a:gd name="connsiteY379" fmla="*/ 320780 h 1348003"/>
                <a:gd name="connsiteX380" fmla="*/ 440502 w 1726280"/>
                <a:gd name="connsiteY380" fmla="*/ 306358 h 1348003"/>
                <a:gd name="connsiteX381" fmla="*/ 435816 w 1726280"/>
                <a:gd name="connsiteY381" fmla="*/ 299811 h 1348003"/>
                <a:gd name="connsiteX382" fmla="*/ 434154 w 1726280"/>
                <a:gd name="connsiteY382" fmla="*/ 299811 h 1348003"/>
                <a:gd name="connsiteX383" fmla="*/ 416607 w 1726280"/>
                <a:gd name="connsiteY383" fmla="*/ 282696 h 1348003"/>
                <a:gd name="connsiteX384" fmla="*/ 436115 w 1726280"/>
                <a:gd name="connsiteY384" fmla="*/ 270998 h 1348003"/>
                <a:gd name="connsiteX385" fmla="*/ 444822 w 1726280"/>
                <a:gd name="connsiteY385" fmla="*/ 269602 h 134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Lst>
              <a:rect l="l" t="t" r="r" b="b"/>
              <a:pathLst>
                <a:path w="1726280" h="1348003">
                  <a:moveTo>
                    <a:pt x="444755" y="269702"/>
                  </a:moveTo>
                  <a:cubicBezTo>
                    <a:pt x="435683" y="260629"/>
                    <a:pt x="429635" y="262656"/>
                    <a:pt x="423520" y="269702"/>
                  </a:cubicBezTo>
                  <a:cubicBezTo>
                    <a:pt x="420496" y="273158"/>
                    <a:pt x="415743" y="274853"/>
                    <a:pt x="411390" y="272992"/>
                  </a:cubicBezTo>
                  <a:cubicBezTo>
                    <a:pt x="405674" y="270566"/>
                    <a:pt x="407934" y="265514"/>
                    <a:pt x="409329" y="261460"/>
                  </a:cubicBezTo>
                  <a:cubicBezTo>
                    <a:pt x="411290" y="255744"/>
                    <a:pt x="405641" y="248533"/>
                    <a:pt x="411589" y="244146"/>
                  </a:cubicBezTo>
                  <a:cubicBezTo>
                    <a:pt x="428039" y="232049"/>
                    <a:pt x="437411" y="211312"/>
                    <a:pt x="459012" y="205463"/>
                  </a:cubicBezTo>
                  <a:cubicBezTo>
                    <a:pt x="464163" y="204067"/>
                    <a:pt x="468484" y="205164"/>
                    <a:pt x="469846" y="210016"/>
                  </a:cubicBezTo>
                  <a:cubicBezTo>
                    <a:pt x="471508" y="215898"/>
                    <a:pt x="474266" y="216397"/>
                    <a:pt x="479484" y="215167"/>
                  </a:cubicBezTo>
                  <a:cubicBezTo>
                    <a:pt x="486695" y="213472"/>
                    <a:pt x="485565" y="208820"/>
                    <a:pt x="484901" y="203635"/>
                  </a:cubicBezTo>
                  <a:cubicBezTo>
                    <a:pt x="483239" y="190575"/>
                    <a:pt x="479882" y="177282"/>
                    <a:pt x="489154" y="165351"/>
                  </a:cubicBezTo>
                  <a:cubicBezTo>
                    <a:pt x="490783" y="163258"/>
                    <a:pt x="491115" y="159270"/>
                    <a:pt x="493043" y="158472"/>
                  </a:cubicBezTo>
                  <a:cubicBezTo>
                    <a:pt x="516339" y="148702"/>
                    <a:pt x="505073" y="133780"/>
                    <a:pt x="499589" y="119224"/>
                  </a:cubicBezTo>
                  <a:cubicBezTo>
                    <a:pt x="496465" y="110949"/>
                    <a:pt x="502979" y="105399"/>
                    <a:pt x="508363" y="101245"/>
                  </a:cubicBezTo>
                  <a:cubicBezTo>
                    <a:pt x="514644" y="96460"/>
                    <a:pt x="519296" y="91541"/>
                    <a:pt x="523118" y="84264"/>
                  </a:cubicBezTo>
                  <a:cubicBezTo>
                    <a:pt x="529299" y="72466"/>
                    <a:pt x="541429" y="71635"/>
                    <a:pt x="552097" y="76886"/>
                  </a:cubicBezTo>
                  <a:cubicBezTo>
                    <a:pt x="567218" y="84297"/>
                    <a:pt x="573133" y="72532"/>
                    <a:pt x="571372" y="64357"/>
                  </a:cubicBezTo>
                  <a:cubicBezTo>
                    <a:pt x="567484" y="46212"/>
                    <a:pt x="579747" y="51363"/>
                    <a:pt x="587324" y="50699"/>
                  </a:cubicBezTo>
                  <a:cubicBezTo>
                    <a:pt x="608925" y="48837"/>
                    <a:pt x="626472" y="59406"/>
                    <a:pt x="641859" y="72532"/>
                  </a:cubicBezTo>
                  <a:cubicBezTo>
                    <a:pt x="650399" y="79810"/>
                    <a:pt x="651895" y="99684"/>
                    <a:pt x="657578" y="100913"/>
                  </a:cubicBezTo>
                  <a:cubicBezTo>
                    <a:pt x="668245" y="103239"/>
                    <a:pt x="678847" y="104868"/>
                    <a:pt x="688451" y="110451"/>
                  </a:cubicBezTo>
                  <a:cubicBezTo>
                    <a:pt x="693535" y="113409"/>
                    <a:pt x="691907" y="118958"/>
                    <a:pt x="692804" y="123777"/>
                  </a:cubicBezTo>
                  <a:cubicBezTo>
                    <a:pt x="694998" y="135375"/>
                    <a:pt x="703173" y="144282"/>
                    <a:pt x="708823" y="154318"/>
                  </a:cubicBezTo>
                  <a:cubicBezTo>
                    <a:pt x="711481" y="159037"/>
                    <a:pt x="716300" y="162992"/>
                    <a:pt x="715004" y="169173"/>
                  </a:cubicBezTo>
                  <a:cubicBezTo>
                    <a:pt x="712079" y="183231"/>
                    <a:pt x="718194" y="185889"/>
                    <a:pt x="729792" y="180838"/>
                  </a:cubicBezTo>
                  <a:cubicBezTo>
                    <a:pt x="738134" y="177215"/>
                    <a:pt x="749898" y="178312"/>
                    <a:pt x="752025" y="165185"/>
                  </a:cubicBezTo>
                  <a:cubicBezTo>
                    <a:pt x="752391" y="162859"/>
                    <a:pt x="757143" y="161430"/>
                    <a:pt x="759237" y="163091"/>
                  </a:cubicBezTo>
                  <a:cubicBezTo>
                    <a:pt x="768209" y="170203"/>
                    <a:pt x="780273" y="165717"/>
                    <a:pt x="790043" y="173925"/>
                  </a:cubicBezTo>
                  <a:cubicBezTo>
                    <a:pt x="803403" y="185158"/>
                    <a:pt x="841055" y="178246"/>
                    <a:pt x="852620" y="165484"/>
                  </a:cubicBezTo>
                  <a:cubicBezTo>
                    <a:pt x="855910" y="161862"/>
                    <a:pt x="857273" y="157209"/>
                    <a:pt x="854182" y="153454"/>
                  </a:cubicBezTo>
                  <a:cubicBezTo>
                    <a:pt x="851258" y="149898"/>
                    <a:pt x="848533" y="153986"/>
                    <a:pt x="845907" y="155647"/>
                  </a:cubicBezTo>
                  <a:cubicBezTo>
                    <a:pt x="838663" y="160267"/>
                    <a:pt x="830753" y="164321"/>
                    <a:pt x="822844" y="158505"/>
                  </a:cubicBezTo>
                  <a:cubicBezTo>
                    <a:pt x="815300" y="152955"/>
                    <a:pt x="818557" y="144514"/>
                    <a:pt x="819554" y="136937"/>
                  </a:cubicBezTo>
                  <a:cubicBezTo>
                    <a:pt x="821215" y="124375"/>
                    <a:pt x="822113" y="111647"/>
                    <a:pt x="824539" y="99218"/>
                  </a:cubicBezTo>
                  <a:cubicBezTo>
                    <a:pt x="825469" y="94333"/>
                    <a:pt x="824539" y="91209"/>
                    <a:pt x="820783" y="89846"/>
                  </a:cubicBezTo>
                  <a:cubicBezTo>
                    <a:pt x="815267" y="87886"/>
                    <a:pt x="819255" y="95363"/>
                    <a:pt x="816596" y="95330"/>
                  </a:cubicBezTo>
                  <a:cubicBezTo>
                    <a:pt x="805064" y="95097"/>
                    <a:pt x="806826" y="101544"/>
                    <a:pt x="807789" y="109520"/>
                  </a:cubicBezTo>
                  <a:cubicBezTo>
                    <a:pt x="808421" y="114738"/>
                    <a:pt x="785524" y="120088"/>
                    <a:pt x="776950" y="118427"/>
                  </a:cubicBezTo>
                  <a:cubicBezTo>
                    <a:pt x="763457" y="115835"/>
                    <a:pt x="762693" y="100647"/>
                    <a:pt x="752457" y="94267"/>
                  </a:cubicBezTo>
                  <a:cubicBezTo>
                    <a:pt x="750264" y="92904"/>
                    <a:pt x="758638" y="79511"/>
                    <a:pt x="768076" y="76520"/>
                  </a:cubicBezTo>
                  <a:cubicBezTo>
                    <a:pt x="770868" y="75656"/>
                    <a:pt x="772330" y="72632"/>
                    <a:pt x="771865" y="69741"/>
                  </a:cubicBezTo>
                  <a:cubicBezTo>
                    <a:pt x="769372" y="53756"/>
                    <a:pt x="780073" y="55517"/>
                    <a:pt x="789478" y="57146"/>
                  </a:cubicBezTo>
                  <a:cubicBezTo>
                    <a:pt x="797521" y="58541"/>
                    <a:pt x="805231" y="61732"/>
                    <a:pt x="813206" y="63792"/>
                  </a:cubicBezTo>
                  <a:cubicBezTo>
                    <a:pt x="837200" y="69940"/>
                    <a:pt x="855346" y="58475"/>
                    <a:pt x="870466" y="42324"/>
                  </a:cubicBezTo>
                  <a:cubicBezTo>
                    <a:pt x="881001" y="31058"/>
                    <a:pt x="891270" y="22949"/>
                    <a:pt x="907654" y="21985"/>
                  </a:cubicBezTo>
                  <a:cubicBezTo>
                    <a:pt x="922675" y="21088"/>
                    <a:pt x="928358" y="35976"/>
                    <a:pt x="941252" y="38336"/>
                  </a:cubicBezTo>
                  <a:cubicBezTo>
                    <a:pt x="945639" y="39133"/>
                    <a:pt x="949460" y="43620"/>
                    <a:pt x="954678" y="40629"/>
                  </a:cubicBezTo>
                  <a:cubicBezTo>
                    <a:pt x="960593" y="37239"/>
                    <a:pt x="967074" y="33417"/>
                    <a:pt x="972723" y="39831"/>
                  </a:cubicBezTo>
                  <a:cubicBezTo>
                    <a:pt x="978074" y="45946"/>
                    <a:pt x="971128" y="51595"/>
                    <a:pt x="970032" y="56049"/>
                  </a:cubicBezTo>
                  <a:cubicBezTo>
                    <a:pt x="991168" y="62197"/>
                    <a:pt x="1011871" y="54686"/>
                    <a:pt x="1032841" y="55683"/>
                  </a:cubicBezTo>
                  <a:cubicBezTo>
                    <a:pt x="1034470" y="55750"/>
                    <a:pt x="1037560" y="53590"/>
                    <a:pt x="1037660" y="52294"/>
                  </a:cubicBezTo>
                  <a:cubicBezTo>
                    <a:pt x="1038757" y="39300"/>
                    <a:pt x="1049391" y="37605"/>
                    <a:pt x="1058431" y="35744"/>
                  </a:cubicBezTo>
                  <a:cubicBezTo>
                    <a:pt x="1067071" y="33982"/>
                    <a:pt x="1065376" y="28466"/>
                    <a:pt x="1065177" y="23282"/>
                  </a:cubicBezTo>
                  <a:cubicBezTo>
                    <a:pt x="1064811" y="13212"/>
                    <a:pt x="1069065" y="7695"/>
                    <a:pt x="1079434" y="8426"/>
                  </a:cubicBezTo>
                  <a:cubicBezTo>
                    <a:pt x="1082524" y="8626"/>
                    <a:pt x="1084485" y="7562"/>
                    <a:pt x="1086878" y="6067"/>
                  </a:cubicBezTo>
                  <a:cubicBezTo>
                    <a:pt x="1103959" y="-4567"/>
                    <a:pt x="1108645" y="-1843"/>
                    <a:pt x="1109044" y="19194"/>
                  </a:cubicBezTo>
                  <a:cubicBezTo>
                    <a:pt x="1109110" y="22883"/>
                    <a:pt x="1110340" y="24777"/>
                    <a:pt x="1113530" y="24312"/>
                  </a:cubicBezTo>
                  <a:cubicBezTo>
                    <a:pt x="1124397" y="22716"/>
                    <a:pt x="1131144" y="31623"/>
                    <a:pt x="1140249" y="34680"/>
                  </a:cubicBezTo>
                  <a:cubicBezTo>
                    <a:pt x="1153675" y="39167"/>
                    <a:pt x="1169095" y="72432"/>
                    <a:pt x="1167135" y="86590"/>
                  </a:cubicBezTo>
                  <a:cubicBezTo>
                    <a:pt x="1166171" y="93568"/>
                    <a:pt x="1161319" y="95596"/>
                    <a:pt x="1155802" y="96759"/>
                  </a:cubicBezTo>
                  <a:cubicBezTo>
                    <a:pt x="1151017" y="97789"/>
                    <a:pt x="1143938" y="97125"/>
                    <a:pt x="1144271" y="103339"/>
                  </a:cubicBezTo>
                  <a:cubicBezTo>
                    <a:pt x="1144536" y="108390"/>
                    <a:pt x="1149721" y="112212"/>
                    <a:pt x="1156035" y="113209"/>
                  </a:cubicBezTo>
                  <a:cubicBezTo>
                    <a:pt x="1167301" y="115004"/>
                    <a:pt x="1176573" y="119490"/>
                    <a:pt x="1176972" y="134245"/>
                  </a:cubicBezTo>
                  <a:cubicBezTo>
                    <a:pt x="1179198" y="127898"/>
                    <a:pt x="1183120" y="123046"/>
                    <a:pt x="1184316" y="118394"/>
                  </a:cubicBezTo>
                  <a:cubicBezTo>
                    <a:pt x="1186676" y="109088"/>
                    <a:pt x="1189633" y="113608"/>
                    <a:pt x="1195881" y="113242"/>
                  </a:cubicBezTo>
                  <a:cubicBezTo>
                    <a:pt x="1216219" y="112079"/>
                    <a:pt x="1227718" y="126668"/>
                    <a:pt x="1243238" y="133946"/>
                  </a:cubicBezTo>
                  <a:cubicBezTo>
                    <a:pt x="1253639" y="138831"/>
                    <a:pt x="1261084" y="128563"/>
                    <a:pt x="1269658" y="124641"/>
                  </a:cubicBezTo>
                  <a:cubicBezTo>
                    <a:pt x="1270090" y="124442"/>
                    <a:pt x="1270023" y="121152"/>
                    <a:pt x="1269192" y="120454"/>
                  </a:cubicBezTo>
                  <a:cubicBezTo>
                    <a:pt x="1254238" y="107460"/>
                    <a:pt x="1268029" y="101810"/>
                    <a:pt x="1275972" y="95463"/>
                  </a:cubicBezTo>
                  <a:cubicBezTo>
                    <a:pt x="1279295" y="92804"/>
                    <a:pt x="1282718" y="90777"/>
                    <a:pt x="1285742" y="87321"/>
                  </a:cubicBezTo>
                  <a:cubicBezTo>
                    <a:pt x="1293053" y="78979"/>
                    <a:pt x="1300963" y="75158"/>
                    <a:pt x="1309902" y="87121"/>
                  </a:cubicBezTo>
                  <a:cubicBezTo>
                    <a:pt x="1317446" y="97224"/>
                    <a:pt x="1328081" y="101877"/>
                    <a:pt x="1341606" y="98952"/>
                  </a:cubicBezTo>
                  <a:cubicBezTo>
                    <a:pt x="1355298" y="95995"/>
                    <a:pt x="1364736" y="100215"/>
                    <a:pt x="1363706" y="118161"/>
                  </a:cubicBezTo>
                  <a:cubicBezTo>
                    <a:pt x="1381319" y="109088"/>
                    <a:pt x="1399132" y="115635"/>
                    <a:pt x="1415616" y="118427"/>
                  </a:cubicBezTo>
                  <a:cubicBezTo>
                    <a:pt x="1425453" y="120088"/>
                    <a:pt x="1433329" y="135342"/>
                    <a:pt x="1441371" y="145046"/>
                  </a:cubicBezTo>
                  <a:cubicBezTo>
                    <a:pt x="1443664" y="147804"/>
                    <a:pt x="1439111" y="148735"/>
                    <a:pt x="1437117" y="150363"/>
                  </a:cubicBezTo>
                  <a:cubicBezTo>
                    <a:pt x="1421431" y="163258"/>
                    <a:pt x="1421431" y="164786"/>
                    <a:pt x="1436685" y="176916"/>
                  </a:cubicBezTo>
                  <a:cubicBezTo>
                    <a:pt x="1439709" y="179342"/>
                    <a:pt x="1442900" y="181104"/>
                    <a:pt x="1443465" y="185657"/>
                  </a:cubicBezTo>
                  <a:cubicBezTo>
                    <a:pt x="1444927" y="197986"/>
                    <a:pt x="1449779" y="208720"/>
                    <a:pt x="1458220" y="218191"/>
                  </a:cubicBezTo>
                  <a:cubicBezTo>
                    <a:pt x="1463903" y="224539"/>
                    <a:pt x="1466528" y="230919"/>
                    <a:pt x="1454631" y="235439"/>
                  </a:cubicBezTo>
                  <a:cubicBezTo>
                    <a:pt x="1445126" y="239061"/>
                    <a:pt x="1435024" y="245043"/>
                    <a:pt x="1449779" y="255977"/>
                  </a:cubicBezTo>
                  <a:cubicBezTo>
                    <a:pt x="1452005" y="257638"/>
                    <a:pt x="1452338" y="261826"/>
                    <a:pt x="1453700" y="264750"/>
                  </a:cubicBezTo>
                  <a:cubicBezTo>
                    <a:pt x="1457389" y="272560"/>
                    <a:pt x="1466595" y="281400"/>
                    <a:pt x="1460712" y="288645"/>
                  </a:cubicBezTo>
                  <a:cubicBezTo>
                    <a:pt x="1454731" y="296022"/>
                    <a:pt x="1446323" y="284923"/>
                    <a:pt x="1438447" y="283925"/>
                  </a:cubicBezTo>
                  <a:cubicBezTo>
                    <a:pt x="1434060" y="283360"/>
                    <a:pt x="1429706" y="281699"/>
                    <a:pt x="1425486" y="283826"/>
                  </a:cubicBezTo>
                  <a:cubicBezTo>
                    <a:pt x="1422561" y="285321"/>
                    <a:pt x="1419437" y="287714"/>
                    <a:pt x="1420368" y="291403"/>
                  </a:cubicBezTo>
                  <a:cubicBezTo>
                    <a:pt x="1421132" y="294494"/>
                    <a:pt x="1424688" y="294427"/>
                    <a:pt x="1427380" y="294194"/>
                  </a:cubicBezTo>
                  <a:cubicBezTo>
                    <a:pt x="1433462" y="293630"/>
                    <a:pt x="1439709" y="292333"/>
                    <a:pt x="1445259" y="295590"/>
                  </a:cubicBezTo>
                  <a:cubicBezTo>
                    <a:pt x="1449646" y="298149"/>
                    <a:pt x="1457389" y="299545"/>
                    <a:pt x="1454664" y="306823"/>
                  </a:cubicBezTo>
                  <a:cubicBezTo>
                    <a:pt x="1452504" y="312605"/>
                    <a:pt x="1445891" y="313104"/>
                    <a:pt x="1440208" y="312206"/>
                  </a:cubicBezTo>
                  <a:cubicBezTo>
                    <a:pt x="1437018" y="311675"/>
                    <a:pt x="1434126" y="309681"/>
                    <a:pt x="1430969" y="308750"/>
                  </a:cubicBezTo>
                  <a:cubicBezTo>
                    <a:pt x="1418906" y="305128"/>
                    <a:pt x="1406576" y="314034"/>
                    <a:pt x="1406510" y="326264"/>
                  </a:cubicBezTo>
                  <a:cubicBezTo>
                    <a:pt x="1406377" y="349061"/>
                    <a:pt x="1400428" y="352052"/>
                    <a:pt x="1379392" y="340189"/>
                  </a:cubicBezTo>
                  <a:cubicBezTo>
                    <a:pt x="1376833" y="338726"/>
                    <a:pt x="1373377" y="338826"/>
                    <a:pt x="1369522" y="340920"/>
                  </a:cubicBezTo>
                  <a:cubicBezTo>
                    <a:pt x="1375637" y="344941"/>
                    <a:pt x="1381752" y="348962"/>
                    <a:pt x="1387900" y="352983"/>
                  </a:cubicBezTo>
                  <a:cubicBezTo>
                    <a:pt x="1391256" y="355177"/>
                    <a:pt x="1398002" y="354645"/>
                    <a:pt x="1396440" y="360892"/>
                  </a:cubicBezTo>
                  <a:cubicBezTo>
                    <a:pt x="1395211" y="365778"/>
                    <a:pt x="1389395" y="365711"/>
                    <a:pt x="1385274" y="366775"/>
                  </a:cubicBezTo>
                  <a:cubicBezTo>
                    <a:pt x="1374108" y="369633"/>
                    <a:pt x="1362975" y="369533"/>
                    <a:pt x="1349017" y="361989"/>
                  </a:cubicBezTo>
                  <a:cubicBezTo>
                    <a:pt x="1356528" y="376578"/>
                    <a:pt x="1382649" y="369566"/>
                    <a:pt x="1375038" y="391799"/>
                  </a:cubicBezTo>
                  <a:cubicBezTo>
                    <a:pt x="1383114" y="393028"/>
                    <a:pt x="1390159" y="385219"/>
                    <a:pt x="1397637" y="389473"/>
                  </a:cubicBezTo>
                  <a:cubicBezTo>
                    <a:pt x="1405380" y="393859"/>
                    <a:pt x="1406576" y="403364"/>
                    <a:pt x="1409833" y="410376"/>
                  </a:cubicBezTo>
                  <a:cubicBezTo>
                    <a:pt x="1413422" y="418119"/>
                    <a:pt x="1418839" y="431479"/>
                    <a:pt x="1401492" y="433606"/>
                  </a:cubicBezTo>
                  <a:cubicBezTo>
                    <a:pt x="1396474" y="434204"/>
                    <a:pt x="1396872" y="436796"/>
                    <a:pt x="1396906" y="440385"/>
                  </a:cubicBezTo>
                  <a:cubicBezTo>
                    <a:pt x="1397072" y="452282"/>
                    <a:pt x="1389329" y="451950"/>
                    <a:pt x="1382582" y="447563"/>
                  </a:cubicBezTo>
                  <a:cubicBezTo>
                    <a:pt x="1368525" y="438358"/>
                    <a:pt x="1350413" y="441116"/>
                    <a:pt x="1336788" y="430183"/>
                  </a:cubicBezTo>
                  <a:cubicBezTo>
                    <a:pt x="1330673" y="425264"/>
                    <a:pt x="1326186" y="431944"/>
                    <a:pt x="1321667" y="437461"/>
                  </a:cubicBezTo>
                  <a:cubicBezTo>
                    <a:pt x="1306047" y="456470"/>
                    <a:pt x="1301362" y="456669"/>
                    <a:pt x="1279727" y="441681"/>
                  </a:cubicBezTo>
                  <a:cubicBezTo>
                    <a:pt x="1283250" y="454908"/>
                    <a:pt x="1280392" y="469198"/>
                    <a:pt x="1296975" y="474748"/>
                  </a:cubicBezTo>
                  <a:cubicBezTo>
                    <a:pt x="1302558" y="476609"/>
                    <a:pt x="1304519" y="482458"/>
                    <a:pt x="1303488" y="488672"/>
                  </a:cubicBezTo>
                  <a:cubicBezTo>
                    <a:pt x="1302059" y="497312"/>
                    <a:pt x="1307343" y="502996"/>
                    <a:pt x="1311896" y="509476"/>
                  </a:cubicBezTo>
                  <a:cubicBezTo>
                    <a:pt x="1313126" y="507980"/>
                    <a:pt x="1314156" y="507282"/>
                    <a:pt x="1314256" y="506485"/>
                  </a:cubicBezTo>
                  <a:cubicBezTo>
                    <a:pt x="1314987" y="499539"/>
                    <a:pt x="1305549" y="489337"/>
                    <a:pt x="1319473" y="486678"/>
                  </a:cubicBezTo>
                  <a:cubicBezTo>
                    <a:pt x="1334927" y="483754"/>
                    <a:pt x="1345661" y="492062"/>
                    <a:pt x="1351044" y="502032"/>
                  </a:cubicBezTo>
                  <a:cubicBezTo>
                    <a:pt x="1357359" y="513696"/>
                    <a:pt x="1350047" y="531709"/>
                    <a:pt x="1367960" y="537956"/>
                  </a:cubicBezTo>
                  <a:cubicBezTo>
                    <a:pt x="1370884" y="538986"/>
                    <a:pt x="1370087" y="544038"/>
                    <a:pt x="1369223" y="547228"/>
                  </a:cubicBezTo>
                  <a:cubicBezTo>
                    <a:pt x="1365567" y="560953"/>
                    <a:pt x="1362875" y="575144"/>
                    <a:pt x="1357525" y="588204"/>
                  </a:cubicBezTo>
                  <a:cubicBezTo>
                    <a:pt x="1352806" y="599769"/>
                    <a:pt x="1340576" y="601264"/>
                    <a:pt x="1329443" y="602162"/>
                  </a:cubicBezTo>
                  <a:cubicBezTo>
                    <a:pt x="1319341" y="602959"/>
                    <a:pt x="1317779" y="594352"/>
                    <a:pt x="1313857" y="587706"/>
                  </a:cubicBezTo>
                  <a:cubicBezTo>
                    <a:pt x="1308540" y="578633"/>
                    <a:pt x="1309969" y="566702"/>
                    <a:pt x="1301362" y="559292"/>
                  </a:cubicBezTo>
                  <a:cubicBezTo>
                    <a:pt x="1299035" y="557298"/>
                    <a:pt x="1294017" y="553476"/>
                    <a:pt x="1293918" y="554672"/>
                  </a:cubicBezTo>
                  <a:cubicBezTo>
                    <a:pt x="1293087" y="563147"/>
                    <a:pt x="1278132" y="562316"/>
                    <a:pt x="1281488" y="569129"/>
                  </a:cubicBezTo>
                  <a:cubicBezTo>
                    <a:pt x="1288102" y="582554"/>
                    <a:pt x="1278763" y="581857"/>
                    <a:pt x="1271652" y="582920"/>
                  </a:cubicBezTo>
                  <a:cubicBezTo>
                    <a:pt x="1262014" y="584349"/>
                    <a:pt x="1252177" y="584582"/>
                    <a:pt x="1240745" y="585446"/>
                  </a:cubicBezTo>
                  <a:cubicBezTo>
                    <a:pt x="1252609" y="597310"/>
                    <a:pt x="1261416" y="609639"/>
                    <a:pt x="1272516" y="620207"/>
                  </a:cubicBezTo>
                  <a:cubicBezTo>
                    <a:pt x="1280624" y="627950"/>
                    <a:pt x="1290229" y="630144"/>
                    <a:pt x="1298072" y="625957"/>
                  </a:cubicBezTo>
                  <a:cubicBezTo>
                    <a:pt x="1308340" y="620440"/>
                    <a:pt x="1311298" y="624295"/>
                    <a:pt x="1312794" y="632670"/>
                  </a:cubicBezTo>
                  <a:cubicBezTo>
                    <a:pt x="1314455" y="642174"/>
                    <a:pt x="1318078" y="643836"/>
                    <a:pt x="1327516" y="641044"/>
                  </a:cubicBezTo>
                  <a:cubicBezTo>
                    <a:pt x="1340078" y="637322"/>
                    <a:pt x="1353736" y="637256"/>
                    <a:pt x="1365368" y="630210"/>
                  </a:cubicBezTo>
                  <a:cubicBezTo>
                    <a:pt x="1380057" y="621337"/>
                    <a:pt x="1394147" y="627419"/>
                    <a:pt x="1408138" y="631971"/>
                  </a:cubicBezTo>
                  <a:cubicBezTo>
                    <a:pt x="1413854" y="633833"/>
                    <a:pt x="1417975" y="634165"/>
                    <a:pt x="1423226" y="629944"/>
                  </a:cubicBezTo>
                  <a:cubicBezTo>
                    <a:pt x="1442800" y="614225"/>
                    <a:pt x="1455163" y="617848"/>
                    <a:pt x="1464202" y="640745"/>
                  </a:cubicBezTo>
                  <a:cubicBezTo>
                    <a:pt x="1467758" y="649784"/>
                    <a:pt x="1478160" y="646893"/>
                    <a:pt x="1483510" y="646959"/>
                  </a:cubicBezTo>
                  <a:cubicBezTo>
                    <a:pt x="1490389" y="647059"/>
                    <a:pt x="1497335" y="644434"/>
                    <a:pt x="1505211" y="645796"/>
                  </a:cubicBezTo>
                  <a:cubicBezTo>
                    <a:pt x="1508135" y="646328"/>
                    <a:pt x="1516145" y="641975"/>
                    <a:pt x="1517707" y="634896"/>
                  </a:cubicBezTo>
                  <a:cubicBezTo>
                    <a:pt x="1519501" y="626721"/>
                    <a:pt x="1523024" y="615422"/>
                    <a:pt x="1531332" y="616884"/>
                  </a:cubicBezTo>
                  <a:cubicBezTo>
                    <a:pt x="1542398" y="618845"/>
                    <a:pt x="1554827" y="623032"/>
                    <a:pt x="1561906" y="634098"/>
                  </a:cubicBezTo>
                  <a:cubicBezTo>
                    <a:pt x="1563667" y="636857"/>
                    <a:pt x="1564664" y="640114"/>
                    <a:pt x="1566226" y="643005"/>
                  </a:cubicBezTo>
                  <a:cubicBezTo>
                    <a:pt x="1567755" y="645863"/>
                    <a:pt x="1570713" y="648721"/>
                    <a:pt x="1568120" y="651978"/>
                  </a:cubicBezTo>
                  <a:cubicBezTo>
                    <a:pt x="1565395" y="655367"/>
                    <a:pt x="1561142" y="655102"/>
                    <a:pt x="1557320" y="654171"/>
                  </a:cubicBezTo>
                  <a:cubicBezTo>
                    <a:pt x="1551571" y="652775"/>
                    <a:pt x="1546087" y="649153"/>
                    <a:pt x="1539773" y="652941"/>
                  </a:cubicBezTo>
                  <a:cubicBezTo>
                    <a:pt x="1540139" y="658558"/>
                    <a:pt x="1545688" y="662014"/>
                    <a:pt x="1548480" y="660951"/>
                  </a:cubicBezTo>
                  <a:cubicBezTo>
                    <a:pt x="1561574" y="655999"/>
                    <a:pt x="1571012" y="672449"/>
                    <a:pt x="1584338" y="666068"/>
                  </a:cubicBezTo>
                  <a:cubicBezTo>
                    <a:pt x="1588226" y="664207"/>
                    <a:pt x="1590420" y="669026"/>
                    <a:pt x="1591317" y="673313"/>
                  </a:cubicBezTo>
                  <a:cubicBezTo>
                    <a:pt x="1591982" y="676470"/>
                    <a:pt x="1586265" y="681455"/>
                    <a:pt x="1593278" y="682718"/>
                  </a:cubicBezTo>
                  <a:cubicBezTo>
                    <a:pt x="1598894" y="683715"/>
                    <a:pt x="1604610" y="682618"/>
                    <a:pt x="1608166" y="677534"/>
                  </a:cubicBezTo>
                  <a:cubicBezTo>
                    <a:pt x="1610891" y="673645"/>
                    <a:pt x="1611888" y="666600"/>
                    <a:pt x="1618402" y="669458"/>
                  </a:cubicBezTo>
                  <a:cubicBezTo>
                    <a:pt x="1627973" y="673679"/>
                    <a:pt x="1643426" y="670455"/>
                    <a:pt x="1646948" y="679860"/>
                  </a:cubicBezTo>
                  <a:cubicBezTo>
                    <a:pt x="1653030" y="696044"/>
                    <a:pt x="1664595" y="688368"/>
                    <a:pt x="1672172" y="687636"/>
                  </a:cubicBezTo>
                  <a:cubicBezTo>
                    <a:pt x="1690417" y="685875"/>
                    <a:pt x="1710223" y="703023"/>
                    <a:pt x="1705704" y="721002"/>
                  </a:cubicBezTo>
                  <a:cubicBezTo>
                    <a:pt x="1703544" y="729576"/>
                    <a:pt x="1707764" y="729044"/>
                    <a:pt x="1712583" y="730074"/>
                  </a:cubicBezTo>
                  <a:cubicBezTo>
                    <a:pt x="1719163" y="731504"/>
                    <a:pt x="1728568" y="733498"/>
                    <a:pt x="1725777" y="741141"/>
                  </a:cubicBezTo>
                  <a:cubicBezTo>
                    <a:pt x="1723384" y="747688"/>
                    <a:pt x="1731625" y="761347"/>
                    <a:pt x="1714477" y="761347"/>
                  </a:cubicBezTo>
                  <a:cubicBezTo>
                    <a:pt x="1704707" y="761347"/>
                    <a:pt x="1709226" y="771383"/>
                    <a:pt x="1708562" y="778328"/>
                  </a:cubicBezTo>
                  <a:cubicBezTo>
                    <a:pt x="1696332" y="777032"/>
                    <a:pt x="1684767" y="775238"/>
                    <a:pt x="1674565" y="768026"/>
                  </a:cubicBezTo>
                  <a:cubicBezTo>
                    <a:pt x="1672405" y="766497"/>
                    <a:pt x="1669480" y="764836"/>
                    <a:pt x="1667087" y="767395"/>
                  </a:cubicBezTo>
                  <a:cubicBezTo>
                    <a:pt x="1664695" y="769954"/>
                    <a:pt x="1667021" y="772313"/>
                    <a:pt x="1668151" y="774806"/>
                  </a:cubicBezTo>
                  <a:cubicBezTo>
                    <a:pt x="1679417" y="799996"/>
                    <a:pt x="1675296" y="808005"/>
                    <a:pt x="1648710" y="812724"/>
                  </a:cubicBezTo>
                  <a:cubicBezTo>
                    <a:pt x="1623420" y="817210"/>
                    <a:pt x="1606105" y="841969"/>
                    <a:pt x="1614281" y="863736"/>
                  </a:cubicBezTo>
                  <a:cubicBezTo>
                    <a:pt x="1616607" y="869951"/>
                    <a:pt x="1623420" y="874570"/>
                    <a:pt x="1628338" y="879755"/>
                  </a:cubicBezTo>
                  <a:cubicBezTo>
                    <a:pt x="1638640" y="890688"/>
                    <a:pt x="1646384" y="904114"/>
                    <a:pt x="1659012" y="912755"/>
                  </a:cubicBezTo>
                  <a:cubicBezTo>
                    <a:pt x="1668583" y="919268"/>
                    <a:pt x="1669181" y="929338"/>
                    <a:pt x="1669547" y="938875"/>
                  </a:cubicBezTo>
                  <a:cubicBezTo>
                    <a:pt x="1669846" y="946851"/>
                    <a:pt x="1663000" y="948646"/>
                    <a:pt x="1656453" y="947383"/>
                  </a:cubicBezTo>
                  <a:cubicBezTo>
                    <a:pt x="1647081" y="945555"/>
                    <a:pt x="1641299" y="948546"/>
                    <a:pt x="1633522" y="954860"/>
                  </a:cubicBezTo>
                  <a:cubicBezTo>
                    <a:pt x="1625380" y="961440"/>
                    <a:pt x="1612054" y="961607"/>
                    <a:pt x="1600988" y="964598"/>
                  </a:cubicBezTo>
                  <a:cubicBezTo>
                    <a:pt x="1597797" y="965462"/>
                    <a:pt x="1594374" y="965993"/>
                    <a:pt x="1593012" y="970912"/>
                  </a:cubicBezTo>
                  <a:cubicBezTo>
                    <a:pt x="1615610" y="971244"/>
                    <a:pt x="1617571" y="992945"/>
                    <a:pt x="1627740" y="1005839"/>
                  </a:cubicBezTo>
                  <a:cubicBezTo>
                    <a:pt x="1631562" y="1010658"/>
                    <a:pt x="1630365" y="1024184"/>
                    <a:pt x="1619963" y="1025812"/>
                  </a:cubicBezTo>
                  <a:cubicBezTo>
                    <a:pt x="1608299" y="1027640"/>
                    <a:pt x="1595404" y="1026610"/>
                    <a:pt x="1589157" y="1010326"/>
                  </a:cubicBezTo>
                  <a:cubicBezTo>
                    <a:pt x="1588226" y="1023320"/>
                    <a:pt x="1592513" y="1035649"/>
                    <a:pt x="1583408" y="1046383"/>
                  </a:cubicBezTo>
                  <a:cubicBezTo>
                    <a:pt x="1578988" y="1051601"/>
                    <a:pt x="1576030" y="1054492"/>
                    <a:pt x="1570181" y="1050604"/>
                  </a:cubicBezTo>
                  <a:cubicBezTo>
                    <a:pt x="1555259" y="1040634"/>
                    <a:pt x="1538278" y="1038673"/>
                    <a:pt x="1521163" y="1038707"/>
                  </a:cubicBezTo>
                  <a:cubicBezTo>
                    <a:pt x="1506507" y="1038707"/>
                    <a:pt x="1498864" y="1034320"/>
                    <a:pt x="1502253" y="1018102"/>
                  </a:cubicBezTo>
                  <a:cubicBezTo>
                    <a:pt x="1503184" y="1013550"/>
                    <a:pt x="1501589" y="1008465"/>
                    <a:pt x="1501024" y="1001951"/>
                  </a:cubicBezTo>
                  <a:cubicBezTo>
                    <a:pt x="1492715" y="1007734"/>
                    <a:pt x="1484441" y="1007135"/>
                    <a:pt x="1476265" y="1007335"/>
                  </a:cubicBezTo>
                  <a:cubicBezTo>
                    <a:pt x="1462972" y="1007634"/>
                    <a:pt x="1450477" y="1008997"/>
                    <a:pt x="1438579" y="1017105"/>
                  </a:cubicBezTo>
                  <a:cubicBezTo>
                    <a:pt x="1424987" y="1026377"/>
                    <a:pt x="1419271" y="1022722"/>
                    <a:pt x="1419404" y="1007269"/>
                  </a:cubicBezTo>
                  <a:cubicBezTo>
                    <a:pt x="1419471" y="1001486"/>
                    <a:pt x="1419969" y="997598"/>
                    <a:pt x="1411694" y="1000057"/>
                  </a:cubicBezTo>
                  <a:cubicBezTo>
                    <a:pt x="1404782" y="1002117"/>
                    <a:pt x="1397603" y="999392"/>
                    <a:pt x="1390591" y="997498"/>
                  </a:cubicBezTo>
                  <a:cubicBezTo>
                    <a:pt x="1384144" y="995737"/>
                    <a:pt x="1380588" y="993377"/>
                    <a:pt x="1383280" y="986000"/>
                  </a:cubicBezTo>
                  <a:cubicBezTo>
                    <a:pt x="1386205" y="977990"/>
                    <a:pt x="1380588" y="971776"/>
                    <a:pt x="1374872" y="970978"/>
                  </a:cubicBezTo>
                  <a:cubicBezTo>
                    <a:pt x="1367129" y="969915"/>
                    <a:pt x="1355996" y="977259"/>
                    <a:pt x="1357525" y="982576"/>
                  </a:cubicBezTo>
                  <a:cubicBezTo>
                    <a:pt x="1359519" y="989489"/>
                    <a:pt x="1361147" y="996568"/>
                    <a:pt x="1363141" y="1003613"/>
                  </a:cubicBezTo>
                  <a:cubicBezTo>
                    <a:pt x="1366896" y="1016806"/>
                    <a:pt x="1360051" y="1019332"/>
                    <a:pt x="1350579" y="1017438"/>
                  </a:cubicBezTo>
                  <a:cubicBezTo>
                    <a:pt x="1336422" y="1014613"/>
                    <a:pt x="1320637" y="1024117"/>
                    <a:pt x="1307875" y="1011688"/>
                  </a:cubicBezTo>
                  <a:cubicBezTo>
                    <a:pt x="1307543" y="1011389"/>
                    <a:pt x="1306745" y="1011323"/>
                    <a:pt x="1306280" y="1011423"/>
                  </a:cubicBezTo>
                  <a:cubicBezTo>
                    <a:pt x="1298769" y="1013450"/>
                    <a:pt x="1289830" y="1020562"/>
                    <a:pt x="1285078" y="1008764"/>
                  </a:cubicBezTo>
                  <a:cubicBezTo>
                    <a:pt x="1279594" y="995172"/>
                    <a:pt x="1282020" y="981148"/>
                    <a:pt x="1287071" y="967655"/>
                  </a:cubicBezTo>
                  <a:cubicBezTo>
                    <a:pt x="1287836" y="965661"/>
                    <a:pt x="1289564" y="964033"/>
                    <a:pt x="1290794" y="962205"/>
                  </a:cubicBezTo>
                  <a:cubicBezTo>
                    <a:pt x="1293751" y="957752"/>
                    <a:pt x="1299800" y="953066"/>
                    <a:pt x="1295147" y="947948"/>
                  </a:cubicBezTo>
                  <a:cubicBezTo>
                    <a:pt x="1292987" y="945588"/>
                    <a:pt x="1285476" y="946353"/>
                    <a:pt x="1281223" y="947948"/>
                  </a:cubicBezTo>
                  <a:cubicBezTo>
                    <a:pt x="1256797" y="957220"/>
                    <a:pt x="1230809" y="960078"/>
                    <a:pt x="1205618" y="966060"/>
                  </a:cubicBezTo>
                  <a:cubicBezTo>
                    <a:pt x="1190863" y="969549"/>
                    <a:pt x="1189068" y="976063"/>
                    <a:pt x="1192259" y="987927"/>
                  </a:cubicBezTo>
                  <a:cubicBezTo>
                    <a:pt x="1194386" y="995870"/>
                    <a:pt x="1198241" y="1003746"/>
                    <a:pt x="1191960" y="1011556"/>
                  </a:cubicBezTo>
                  <a:cubicBezTo>
                    <a:pt x="1190265" y="1013649"/>
                    <a:pt x="1187739" y="1017903"/>
                    <a:pt x="1187307" y="1017704"/>
                  </a:cubicBezTo>
                  <a:cubicBezTo>
                    <a:pt x="1171189" y="1009728"/>
                    <a:pt x="1153177" y="1026743"/>
                    <a:pt x="1137591" y="1013948"/>
                  </a:cubicBezTo>
                  <a:cubicBezTo>
                    <a:pt x="1135497" y="1012220"/>
                    <a:pt x="1131542" y="1009927"/>
                    <a:pt x="1131808" y="1008565"/>
                  </a:cubicBezTo>
                  <a:cubicBezTo>
                    <a:pt x="1135863" y="988359"/>
                    <a:pt x="1117086" y="990652"/>
                    <a:pt x="1107050" y="984139"/>
                  </a:cubicBezTo>
                  <a:cubicBezTo>
                    <a:pt x="1101932" y="988160"/>
                    <a:pt x="1117186" y="998628"/>
                    <a:pt x="1102331" y="1001087"/>
                  </a:cubicBezTo>
                  <a:cubicBezTo>
                    <a:pt x="1075977" y="1005441"/>
                    <a:pt x="1066307" y="1003646"/>
                    <a:pt x="1063781" y="990087"/>
                  </a:cubicBezTo>
                  <a:cubicBezTo>
                    <a:pt x="1062352" y="982411"/>
                    <a:pt x="1054974" y="982776"/>
                    <a:pt x="1052249" y="975963"/>
                  </a:cubicBezTo>
                  <a:cubicBezTo>
                    <a:pt x="1054276" y="996468"/>
                    <a:pt x="1037361" y="994573"/>
                    <a:pt x="1027491" y="999359"/>
                  </a:cubicBezTo>
                  <a:cubicBezTo>
                    <a:pt x="996651" y="1014281"/>
                    <a:pt x="970995" y="1034984"/>
                    <a:pt x="950557" y="1062535"/>
                  </a:cubicBezTo>
                  <a:cubicBezTo>
                    <a:pt x="919784" y="1103942"/>
                    <a:pt x="924436" y="1149870"/>
                    <a:pt x="933741" y="1195964"/>
                  </a:cubicBezTo>
                  <a:cubicBezTo>
                    <a:pt x="935968" y="1207064"/>
                    <a:pt x="935104" y="1219127"/>
                    <a:pt x="940986" y="1229562"/>
                  </a:cubicBezTo>
                  <a:cubicBezTo>
                    <a:pt x="949195" y="1225541"/>
                    <a:pt x="946935" y="1217731"/>
                    <a:pt x="947865" y="1209124"/>
                  </a:cubicBezTo>
                  <a:cubicBezTo>
                    <a:pt x="963817" y="1225043"/>
                    <a:pt x="970264" y="1244417"/>
                    <a:pt x="983092" y="1260036"/>
                  </a:cubicBezTo>
                  <a:cubicBezTo>
                    <a:pt x="987313" y="1258042"/>
                    <a:pt x="983989" y="1250698"/>
                    <a:pt x="987844" y="1246511"/>
                  </a:cubicBezTo>
                  <a:cubicBezTo>
                    <a:pt x="994856" y="1246444"/>
                    <a:pt x="993859" y="1255184"/>
                    <a:pt x="1000007" y="1257178"/>
                  </a:cubicBezTo>
                  <a:cubicBezTo>
                    <a:pt x="1000506" y="1249103"/>
                    <a:pt x="999642" y="1240795"/>
                    <a:pt x="1005557" y="1231523"/>
                  </a:cubicBezTo>
                  <a:cubicBezTo>
                    <a:pt x="1007319" y="1244683"/>
                    <a:pt x="1008083" y="1256846"/>
                    <a:pt x="1021276" y="1264490"/>
                  </a:cubicBezTo>
                  <a:cubicBezTo>
                    <a:pt x="1017853" y="1248206"/>
                    <a:pt x="1016391" y="1232819"/>
                    <a:pt x="1000739" y="1218097"/>
                  </a:cubicBezTo>
                  <a:cubicBezTo>
                    <a:pt x="1012270" y="1220922"/>
                    <a:pt x="1017587" y="1226006"/>
                    <a:pt x="1019548" y="1231057"/>
                  </a:cubicBezTo>
                  <a:cubicBezTo>
                    <a:pt x="1025530" y="1246411"/>
                    <a:pt x="1040551" y="1245314"/>
                    <a:pt x="1051850" y="1250798"/>
                  </a:cubicBezTo>
                  <a:cubicBezTo>
                    <a:pt x="1056137" y="1252858"/>
                    <a:pt x="1057101" y="1248505"/>
                    <a:pt x="1058397" y="1245514"/>
                  </a:cubicBezTo>
                  <a:cubicBezTo>
                    <a:pt x="1061687" y="1237937"/>
                    <a:pt x="1062950" y="1226571"/>
                    <a:pt x="1061189" y="1215006"/>
                  </a:cubicBezTo>
                  <a:cubicBezTo>
                    <a:pt x="1077041" y="1229462"/>
                    <a:pt x="1089337" y="1244317"/>
                    <a:pt x="1097147" y="1264157"/>
                  </a:cubicBezTo>
                  <a:cubicBezTo>
                    <a:pt x="1097113" y="1246178"/>
                    <a:pt x="1128252" y="1262396"/>
                    <a:pt x="1120576" y="1234746"/>
                  </a:cubicBezTo>
                  <a:cubicBezTo>
                    <a:pt x="1132872" y="1246544"/>
                    <a:pt x="1138388" y="1257810"/>
                    <a:pt x="1145301" y="1269308"/>
                  </a:cubicBezTo>
                  <a:cubicBezTo>
                    <a:pt x="1153443" y="1264955"/>
                    <a:pt x="1156268" y="1257478"/>
                    <a:pt x="1159259" y="1248671"/>
                  </a:cubicBezTo>
                  <a:cubicBezTo>
                    <a:pt x="1169993" y="1258142"/>
                    <a:pt x="1169760" y="1274692"/>
                    <a:pt x="1182388" y="1281970"/>
                  </a:cubicBezTo>
                  <a:cubicBezTo>
                    <a:pt x="1186941" y="1279411"/>
                    <a:pt x="1181824" y="1271202"/>
                    <a:pt x="1189633" y="1270172"/>
                  </a:cubicBezTo>
                  <a:cubicBezTo>
                    <a:pt x="1194286" y="1273728"/>
                    <a:pt x="1190730" y="1280641"/>
                    <a:pt x="1195715" y="1285559"/>
                  </a:cubicBezTo>
                  <a:cubicBezTo>
                    <a:pt x="1201298" y="1280840"/>
                    <a:pt x="1197609" y="1263426"/>
                    <a:pt x="1212697" y="1271269"/>
                  </a:cubicBezTo>
                  <a:cubicBezTo>
                    <a:pt x="1215987" y="1263925"/>
                    <a:pt x="1205552" y="1259970"/>
                    <a:pt x="1208742" y="1252460"/>
                  </a:cubicBezTo>
                  <a:cubicBezTo>
                    <a:pt x="1216419" y="1256281"/>
                    <a:pt x="1219709" y="1263659"/>
                    <a:pt x="1223198" y="1270106"/>
                  </a:cubicBezTo>
                  <a:cubicBezTo>
                    <a:pt x="1229878" y="1282369"/>
                    <a:pt x="1236358" y="1286523"/>
                    <a:pt x="1245797" y="1270106"/>
                  </a:cubicBezTo>
                  <a:cubicBezTo>
                    <a:pt x="1248156" y="1280441"/>
                    <a:pt x="1239050" y="1286523"/>
                    <a:pt x="1242739" y="1294333"/>
                  </a:cubicBezTo>
                  <a:cubicBezTo>
                    <a:pt x="1250516" y="1288151"/>
                    <a:pt x="1252975" y="1274792"/>
                    <a:pt x="1250117" y="1254287"/>
                  </a:cubicBezTo>
                  <a:cubicBezTo>
                    <a:pt x="1258026" y="1264656"/>
                    <a:pt x="1262247" y="1273861"/>
                    <a:pt x="1263543" y="1282967"/>
                  </a:cubicBezTo>
                  <a:cubicBezTo>
                    <a:pt x="1264939" y="1292738"/>
                    <a:pt x="1279295" y="1298154"/>
                    <a:pt x="1271485" y="1311348"/>
                  </a:cubicBezTo>
                  <a:cubicBezTo>
                    <a:pt x="1269624" y="1314505"/>
                    <a:pt x="1278597" y="1310085"/>
                    <a:pt x="1282618" y="1312112"/>
                  </a:cubicBezTo>
                  <a:cubicBezTo>
                    <a:pt x="1282485" y="1324508"/>
                    <a:pt x="1255434" y="1329958"/>
                    <a:pt x="1275573" y="1348004"/>
                  </a:cubicBezTo>
                  <a:cubicBezTo>
                    <a:pt x="1152213" y="1296625"/>
                    <a:pt x="1024001" y="1292771"/>
                    <a:pt x="895424" y="1292937"/>
                  </a:cubicBezTo>
                  <a:cubicBezTo>
                    <a:pt x="766747" y="1293103"/>
                    <a:pt x="638203" y="1295529"/>
                    <a:pt x="514777" y="1347804"/>
                  </a:cubicBezTo>
                  <a:cubicBezTo>
                    <a:pt x="518100" y="1334843"/>
                    <a:pt x="511021" y="1328595"/>
                    <a:pt x="501816" y="1324375"/>
                  </a:cubicBezTo>
                  <a:cubicBezTo>
                    <a:pt x="492710" y="1320221"/>
                    <a:pt x="491946" y="1316266"/>
                    <a:pt x="500852" y="1311181"/>
                  </a:cubicBezTo>
                  <a:cubicBezTo>
                    <a:pt x="501317" y="1310916"/>
                    <a:pt x="502281" y="1310550"/>
                    <a:pt x="502248" y="1310417"/>
                  </a:cubicBezTo>
                  <a:cubicBezTo>
                    <a:pt x="499324" y="1299650"/>
                    <a:pt x="513381" y="1294765"/>
                    <a:pt x="511154" y="1284296"/>
                  </a:cubicBezTo>
                  <a:cubicBezTo>
                    <a:pt x="532191" y="1288417"/>
                    <a:pt x="537342" y="1283565"/>
                    <a:pt x="531593" y="1263493"/>
                  </a:cubicBezTo>
                  <a:cubicBezTo>
                    <a:pt x="541629" y="1265786"/>
                    <a:pt x="548641" y="1271834"/>
                    <a:pt x="556185" y="1277218"/>
                  </a:cubicBezTo>
                  <a:cubicBezTo>
                    <a:pt x="560571" y="1280341"/>
                    <a:pt x="564958" y="1290344"/>
                    <a:pt x="569312" y="1285227"/>
                  </a:cubicBezTo>
                  <a:cubicBezTo>
                    <a:pt x="573732" y="1280009"/>
                    <a:pt x="588121" y="1277882"/>
                    <a:pt x="577919" y="1264024"/>
                  </a:cubicBezTo>
                  <a:cubicBezTo>
                    <a:pt x="589883" y="1265819"/>
                    <a:pt x="588487" y="1276719"/>
                    <a:pt x="597726" y="1282402"/>
                  </a:cubicBezTo>
                  <a:cubicBezTo>
                    <a:pt x="593239" y="1264855"/>
                    <a:pt x="595698" y="1249734"/>
                    <a:pt x="595765" y="1233982"/>
                  </a:cubicBezTo>
                  <a:cubicBezTo>
                    <a:pt x="607828" y="1238734"/>
                    <a:pt x="616602" y="1252725"/>
                    <a:pt x="632188" y="1246577"/>
                  </a:cubicBezTo>
                  <a:cubicBezTo>
                    <a:pt x="632886" y="1246311"/>
                    <a:pt x="634946" y="1248339"/>
                    <a:pt x="635810" y="1249668"/>
                  </a:cubicBezTo>
                  <a:cubicBezTo>
                    <a:pt x="645115" y="1263958"/>
                    <a:pt x="650765" y="1264091"/>
                    <a:pt x="655750" y="1246311"/>
                  </a:cubicBezTo>
                  <a:cubicBezTo>
                    <a:pt x="658409" y="1236807"/>
                    <a:pt x="667481" y="1237970"/>
                    <a:pt x="675158" y="1242190"/>
                  </a:cubicBezTo>
                  <a:cubicBezTo>
                    <a:pt x="679112" y="1244351"/>
                    <a:pt x="681738" y="1251795"/>
                    <a:pt x="687421" y="1246976"/>
                  </a:cubicBezTo>
                  <a:cubicBezTo>
                    <a:pt x="691774" y="1243254"/>
                    <a:pt x="696327" y="1238302"/>
                    <a:pt x="693602" y="1231157"/>
                  </a:cubicBezTo>
                  <a:cubicBezTo>
                    <a:pt x="692472" y="1228166"/>
                    <a:pt x="690046" y="1224644"/>
                    <a:pt x="693768" y="1222217"/>
                  </a:cubicBezTo>
                  <a:cubicBezTo>
                    <a:pt x="696992" y="1220091"/>
                    <a:pt x="700149" y="1222683"/>
                    <a:pt x="702807" y="1224477"/>
                  </a:cubicBezTo>
                  <a:cubicBezTo>
                    <a:pt x="709687" y="1229097"/>
                    <a:pt x="716333" y="1234015"/>
                    <a:pt x="723146" y="1238734"/>
                  </a:cubicBezTo>
                  <a:cubicBezTo>
                    <a:pt x="733714" y="1246045"/>
                    <a:pt x="739463" y="1243719"/>
                    <a:pt x="741258" y="1230360"/>
                  </a:cubicBezTo>
                  <a:cubicBezTo>
                    <a:pt x="751061" y="1234946"/>
                    <a:pt x="760267" y="1244484"/>
                    <a:pt x="771466" y="1238369"/>
                  </a:cubicBezTo>
                  <a:cubicBezTo>
                    <a:pt x="777714" y="1234946"/>
                    <a:pt x="765318" y="1233051"/>
                    <a:pt x="768542" y="1228299"/>
                  </a:cubicBezTo>
                  <a:cubicBezTo>
                    <a:pt x="797354" y="1234979"/>
                    <a:pt x="799847" y="1233716"/>
                    <a:pt x="800744" y="1210885"/>
                  </a:cubicBezTo>
                  <a:cubicBezTo>
                    <a:pt x="805364" y="1215039"/>
                    <a:pt x="809418" y="1218595"/>
                    <a:pt x="813406" y="1222284"/>
                  </a:cubicBezTo>
                  <a:cubicBezTo>
                    <a:pt x="817427" y="1226006"/>
                    <a:pt x="821348" y="1229861"/>
                    <a:pt x="827031" y="1235245"/>
                  </a:cubicBezTo>
                  <a:cubicBezTo>
                    <a:pt x="835771" y="1208891"/>
                    <a:pt x="840225" y="1183435"/>
                    <a:pt x="838064" y="1157081"/>
                  </a:cubicBezTo>
                  <a:cubicBezTo>
                    <a:pt x="837433" y="1149305"/>
                    <a:pt x="836469" y="1141728"/>
                    <a:pt x="838430" y="1134051"/>
                  </a:cubicBezTo>
                  <a:cubicBezTo>
                    <a:pt x="844811" y="1108761"/>
                    <a:pt x="838995" y="1083571"/>
                    <a:pt x="837566" y="1058380"/>
                  </a:cubicBezTo>
                  <a:cubicBezTo>
                    <a:pt x="837134" y="1050837"/>
                    <a:pt x="833611" y="1044024"/>
                    <a:pt x="826799" y="1040601"/>
                  </a:cubicBezTo>
                  <a:cubicBezTo>
                    <a:pt x="789379" y="1021924"/>
                    <a:pt x="765817" y="986298"/>
                    <a:pt x="731886" y="963368"/>
                  </a:cubicBezTo>
                  <a:cubicBezTo>
                    <a:pt x="727466" y="960377"/>
                    <a:pt x="724043" y="955625"/>
                    <a:pt x="717629" y="955957"/>
                  </a:cubicBezTo>
                  <a:cubicBezTo>
                    <a:pt x="717230" y="961839"/>
                    <a:pt x="723910" y="961574"/>
                    <a:pt x="725439" y="965561"/>
                  </a:cubicBezTo>
                  <a:cubicBezTo>
                    <a:pt x="727599" y="971211"/>
                    <a:pt x="730889" y="976960"/>
                    <a:pt x="728330" y="983008"/>
                  </a:cubicBezTo>
                  <a:cubicBezTo>
                    <a:pt x="725472" y="989755"/>
                    <a:pt x="718792" y="987794"/>
                    <a:pt x="713674" y="987129"/>
                  </a:cubicBezTo>
                  <a:cubicBezTo>
                    <a:pt x="702242" y="985634"/>
                    <a:pt x="687155" y="993012"/>
                    <a:pt x="682469" y="973836"/>
                  </a:cubicBezTo>
                  <a:cubicBezTo>
                    <a:pt x="681306" y="969151"/>
                    <a:pt x="674460" y="972740"/>
                    <a:pt x="670372" y="973005"/>
                  </a:cubicBezTo>
                  <a:cubicBezTo>
                    <a:pt x="639599" y="975132"/>
                    <a:pt x="638967" y="974833"/>
                    <a:pt x="631922" y="944857"/>
                  </a:cubicBezTo>
                  <a:cubicBezTo>
                    <a:pt x="631191" y="941833"/>
                    <a:pt x="630626" y="939241"/>
                    <a:pt x="627004" y="939906"/>
                  </a:cubicBezTo>
                  <a:cubicBezTo>
                    <a:pt x="624478" y="940371"/>
                    <a:pt x="623348" y="942730"/>
                    <a:pt x="624079" y="945057"/>
                  </a:cubicBezTo>
                  <a:cubicBezTo>
                    <a:pt x="626239" y="952069"/>
                    <a:pt x="617964" y="963268"/>
                    <a:pt x="632853" y="965661"/>
                  </a:cubicBezTo>
                  <a:cubicBezTo>
                    <a:pt x="635179" y="966027"/>
                    <a:pt x="640529" y="972740"/>
                    <a:pt x="638635" y="978090"/>
                  </a:cubicBezTo>
                  <a:cubicBezTo>
                    <a:pt x="637239" y="982111"/>
                    <a:pt x="632321" y="981447"/>
                    <a:pt x="628566" y="982244"/>
                  </a:cubicBezTo>
                  <a:cubicBezTo>
                    <a:pt x="618463" y="984404"/>
                    <a:pt x="608360" y="986864"/>
                    <a:pt x="598457" y="989788"/>
                  </a:cubicBezTo>
                  <a:cubicBezTo>
                    <a:pt x="590016" y="992247"/>
                    <a:pt x="582771" y="990353"/>
                    <a:pt x="577587" y="983839"/>
                  </a:cubicBezTo>
                  <a:cubicBezTo>
                    <a:pt x="572336" y="977259"/>
                    <a:pt x="577121" y="972806"/>
                    <a:pt x="582638" y="969084"/>
                  </a:cubicBezTo>
                  <a:cubicBezTo>
                    <a:pt x="585297" y="967289"/>
                    <a:pt x="586460" y="963468"/>
                    <a:pt x="583502" y="962471"/>
                  </a:cubicBezTo>
                  <a:cubicBezTo>
                    <a:pt x="577387" y="960477"/>
                    <a:pt x="570707" y="959513"/>
                    <a:pt x="564260" y="959447"/>
                  </a:cubicBezTo>
                  <a:cubicBezTo>
                    <a:pt x="561469" y="959447"/>
                    <a:pt x="560871" y="963235"/>
                    <a:pt x="562732" y="966027"/>
                  </a:cubicBezTo>
                  <a:cubicBezTo>
                    <a:pt x="564460" y="968619"/>
                    <a:pt x="567883" y="974036"/>
                    <a:pt x="564659" y="973936"/>
                  </a:cubicBezTo>
                  <a:cubicBezTo>
                    <a:pt x="552529" y="973504"/>
                    <a:pt x="552529" y="991749"/>
                    <a:pt x="539003" y="988625"/>
                  </a:cubicBezTo>
                  <a:cubicBezTo>
                    <a:pt x="514311" y="982876"/>
                    <a:pt x="503544" y="953265"/>
                    <a:pt x="519529" y="932994"/>
                  </a:cubicBezTo>
                  <a:cubicBezTo>
                    <a:pt x="522620" y="929072"/>
                    <a:pt x="525179" y="923156"/>
                    <a:pt x="520925" y="921860"/>
                  </a:cubicBezTo>
                  <a:cubicBezTo>
                    <a:pt x="513215" y="919534"/>
                    <a:pt x="504142" y="916311"/>
                    <a:pt x="496333" y="922027"/>
                  </a:cubicBezTo>
                  <a:cubicBezTo>
                    <a:pt x="493408" y="924187"/>
                    <a:pt x="491680" y="928175"/>
                    <a:pt x="489852" y="931564"/>
                  </a:cubicBezTo>
                  <a:cubicBezTo>
                    <a:pt x="483870" y="942697"/>
                    <a:pt x="480614" y="956157"/>
                    <a:pt x="461970" y="945489"/>
                  </a:cubicBezTo>
                  <a:cubicBezTo>
                    <a:pt x="456420" y="942332"/>
                    <a:pt x="445187" y="945323"/>
                    <a:pt x="436580" y="945489"/>
                  </a:cubicBezTo>
                  <a:cubicBezTo>
                    <a:pt x="428870" y="945655"/>
                    <a:pt x="429369" y="953731"/>
                    <a:pt x="429535" y="959945"/>
                  </a:cubicBezTo>
                  <a:cubicBezTo>
                    <a:pt x="429635" y="963900"/>
                    <a:pt x="429302" y="968353"/>
                    <a:pt x="425547" y="970247"/>
                  </a:cubicBezTo>
                  <a:cubicBezTo>
                    <a:pt x="420496" y="972806"/>
                    <a:pt x="417638" y="968054"/>
                    <a:pt x="414381" y="965296"/>
                  </a:cubicBezTo>
                  <a:cubicBezTo>
                    <a:pt x="408133" y="959978"/>
                    <a:pt x="402151" y="954229"/>
                    <a:pt x="395538" y="949410"/>
                  </a:cubicBezTo>
                  <a:cubicBezTo>
                    <a:pt x="391982" y="946818"/>
                    <a:pt x="386731" y="945522"/>
                    <a:pt x="383408" y="949643"/>
                  </a:cubicBezTo>
                  <a:cubicBezTo>
                    <a:pt x="378888" y="955259"/>
                    <a:pt x="384538" y="957553"/>
                    <a:pt x="388227" y="959347"/>
                  </a:cubicBezTo>
                  <a:cubicBezTo>
                    <a:pt x="400456" y="965329"/>
                    <a:pt x="402583" y="979885"/>
                    <a:pt x="418036" y="988093"/>
                  </a:cubicBezTo>
                  <a:cubicBezTo>
                    <a:pt x="401021" y="991051"/>
                    <a:pt x="389190" y="993676"/>
                    <a:pt x="377559" y="997731"/>
                  </a:cubicBezTo>
                  <a:cubicBezTo>
                    <a:pt x="365961" y="1001785"/>
                    <a:pt x="351305" y="994673"/>
                    <a:pt x="348680" y="982377"/>
                  </a:cubicBezTo>
                  <a:cubicBezTo>
                    <a:pt x="345323" y="966724"/>
                    <a:pt x="329172" y="971676"/>
                    <a:pt x="323489" y="961873"/>
                  </a:cubicBezTo>
                  <a:cubicBezTo>
                    <a:pt x="323356" y="961673"/>
                    <a:pt x="320033" y="962537"/>
                    <a:pt x="319535" y="963567"/>
                  </a:cubicBezTo>
                  <a:cubicBezTo>
                    <a:pt x="319003" y="964631"/>
                    <a:pt x="319668" y="967156"/>
                    <a:pt x="320631" y="967855"/>
                  </a:cubicBezTo>
                  <a:cubicBezTo>
                    <a:pt x="323257" y="969715"/>
                    <a:pt x="326181" y="971311"/>
                    <a:pt x="329239" y="972407"/>
                  </a:cubicBezTo>
                  <a:cubicBezTo>
                    <a:pt x="339574" y="976063"/>
                    <a:pt x="346852" y="990154"/>
                    <a:pt x="343495" y="1000323"/>
                  </a:cubicBezTo>
                  <a:cubicBezTo>
                    <a:pt x="341867" y="1005275"/>
                    <a:pt x="338245" y="1005108"/>
                    <a:pt x="334124" y="1004377"/>
                  </a:cubicBezTo>
                  <a:cubicBezTo>
                    <a:pt x="324320" y="1002682"/>
                    <a:pt x="314251" y="1002017"/>
                    <a:pt x="304746" y="999326"/>
                  </a:cubicBezTo>
                  <a:cubicBezTo>
                    <a:pt x="294976" y="996534"/>
                    <a:pt x="284674" y="992181"/>
                    <a:pt x="292084" y="978555"/>
                  </a:cubicBezTo>
                  <a:cubicBezTo>
                    <a:pt x="296837" y="969815"/>
                    <a:pt x="281683" y="966957"/>
                    <a:pt x="286967" y="957951"/>
                  </a:cubicBezTo>
                  <a:cubicBezTo>
                    <a:pt x="291918" y="949510"/>
                    <a:pt x="273109" y="951072"/>
                    <a:pt x="279024" y="938610"/>
                  </a:cubicBezTo>
                  <a:cubicBezTo>
                    <a:pt x="283112" y="929969"/>
                    <a:pt x="269819" y="929005"/>
                    <a:pt x="263139" y="926114"/>
                  </a:cubicBezTo>
                  <a:cubicBezTo>
                    <a:pt x="259915" y="924719"/>
                    <a:pt x="256160" y="924120"/>
                    <a:pt x="254000" y="927211"/>
                  </a:cubicBezTo>
                  <a:cubicBezTo>
                    <a:pt x="246090" y="938510"/>
                    <a:pt x="235157" y="932561"/>
                    <a:pt x="225121" y="933159"/>
                  </a:cubicBezTo>
                  <a:cubicBezTo>
                    <a:pt x="206809" y="934290"/>
                    <a:pt x="186870" y="931731"/>
                    <a:pt x="174673" y="950873"/>
                  </a:cubicBezTo>
                  <a:cubicBezTo>
                    <a:pt x="172247" y="954661"/>
                    <a:pt x="167861" y="953897"/>
                    <a:pt x="164039" y="953930"/>
                  </a:cubicBezTo>
                  <a:cubicBezTo>
                    <a:pt x="152574" y="954063"/>
                    <a:pt x="141308" y="951338"/>
                    <a:pt x="129942" y="950374"/>
                  </a:cubicBezTo>
                  <a:cubicBezTo>
                    <a:pt x="115851" y="949211"/>
                    <a:pt x="120404" y="935187"/>
                    <a:pt x="120637" y="925184"/>
                  </a:cubicBezTo>
                  <a:cubicBezTo>
                    <a:pt x="112428" y="925117"/>
                    <a:pt x="104785" y="938809"/>
                    <a:pt x="98471" y="928241"/>
                  </a:cubicBezTo>
                  <a:cubicBezTo>
                    <a:pt x="92223" y="917806"/>
                    <a:pt x="100431" y="908567"/>
                    <a:pt x="108873" y="901090"/>
                  </a:cubicBezTo>
                  <a:cubicBezTo>
                    <a:pt x="94948" y="901755"/>
                    <a:pt x="83582" y="893413"/>
                    <a:pt x="83516" y="880287"/>
                  </a:cubicBezTo>
                  <a:cubicBezTo>
                    <a:pt x="83450" y="868888"/>
                    <a:pt x="80591" y="869286"/>
                    <a:pt x="70854" y="871646"/>
                  </a:cubicBezTo>
                  <a:cubicBezTo>
                    <a:pt x="59987" y="874271"/>
                    <a:pt x="49120" y="874205"/>
                    <a:pt x="39150" y="881549"/>
                  </a:cubicBezTo>
                  <a:cubicBezTo>
                    <a:pt x="32271" y="886634"/>
                    <a:pt x="12730" y="871214"/>
                    <a:pt x="14625" y="860446"/>
                  </a:cubicBezTo>
                  <a:cubicBezTo>
                    <a:pt x="17217" y="845824"/>
                    <a:pt x="9606" y="835223"/>
                    <a:pt x="5353" y="823425"/>
                  </a:cubicBezTo>
                  <a:cubicBezTo>
                    <a:pt x="-3388" y="799165"/>
                    <a:pt x="-2424" y="788099"/>
                    <a:pt x="15754" y="773244"/>
                  </a:cubicBezTo>
                  <a:cubicBezTo>
                    <a:pt x="24960" y="765733"/>
                    <a:pt x="33035" y="772247"/>
                    <a:pt x="38884" y="780222"/>
                  </a:cubicBezTo>
                  <a:cubicBezTo>
                    <a:pt x="41277" y="783480"/>
                    <a:pt x="41344" y="790325"/>
                    <a:pt x="47558" y="786637"/>
                  </a:cubicBezTo>
                  <a:cubicBezTo>
                    <a:pt x="51845" y="784078"/>
                    <a:pt x="54437" y="778794"/>
                    <a:pt x="51845" y="773543"/>
                  </a:cubicBezTo>
                  <a:cubicBezTo>
                    <a:pt x="44468" y="758522"/>
                    <a:pt x="51546" y="743035"/>
                    <a:pt x="50117" y="727782"/>
                  </a:cubicBezTo>
                  <a:cubicBezTo>
                    <a:pt x="49419" y="720304"/>
                    <a:pt x="56033" y="715817"/>
                    <a:pt x="62912" y="714721"/>
                  </a:cubicBezTo>
                  <a:cubicBezTo>
                    <a:pt x="80591" y="711830"/>
                    <a:pt x="91924" y="699234"/>
                    <a:pt x="97773" y="685310"/>
                  </a:cubicBezTo>
                  <a:cubicBezTo>
                    <a:pt x="103688" y="671219"/>
                    <a:pt x="112561" y="667730"/>
                    <a:pt x="125223" y="667132"/>
                  </a:cubicBezTo>
                  <a:cubicBezTo>
                    <a:pt x="124492" y="663310"/>
                    <a:pt x="122099" y="663410"/>
                    <a:pt x="120039" y="663642"/>
                  </a:cubicBezTo>
                  <a:cubicBezTo>
                    <a:pt x="114024" y="664307"/>
                    <a:pt x="105815" y="666633"/>
                    <a:pt x="104220" y="659422"/>
                  </a:cubicBezTo>
                  <a:cubicBezTo>
                    <a:pt x="102525" y="651845"/>
                    <a:pt x="104619" y="642839"/>
                    <a:pt x="109005" y="635960"/>
                  </a:cubicBezTo>
                  <a:cubicBezTo>
                    <a:pt x="112362" y="630675"/>
                    <a:pt x="118909" y="629213"/>
                    <a:pt x="125356" y="629878"/>
                  </a:cubicBezTo>
                  <a:cubicBezTo>
                    <a:pt x="130407" y="630410"/>
                    <a:pt x="133199" y="633367"/>
                    <a:pt x="134395" y="638186"/>
                  </a:cubicBezTo>
                  <a:cubicBezTo>
                    <a:pt x="137818" y="651978"/>
                    <a:pt x="147522" y="653008"/>
                    <a:pt x="158522" y="649020"/>
                  </a:cubicBezTo>
                  <a:cubicBezTo>
                    <a:pt x="166864" y="645996"/>
                    <a:pt x="174108" y="644766"/>
                    <a:pt x="181918" y="650582"/>
                  </a:cubicBezTo>
                  <a:cubicBezTo>
                    <a:pt x="186704" y="654138"/>
                    <a:pt x="192685" y="656165"/>
                    <a:pt x="199166" y="654204"/>
                  </a:cubicBezTo>
                  <a:cubicBezTo>
                    <a:pt x="203719" y="652842"/>
                    <a:pt x="207374" y="654503"/>
                    <a:pt x="207175" y="659521"/>
                  </a:cubicBezTo>
                  <a:cubicBezTo>
                    <a:pt x="206643" y="673479"/>
                    <a:pt x="217411" y="672349"/>
                    <a:pt x="225553" y="672549"/>
                  </a:cubicBezTo>
                  <a:cubicBezTo>
                    <a:pt x="231867" y="672715"/>
                    <a:pt x="238115" y="669292"/>
                    <a:pt x="241238" y="662678"/>
                  </a:cubicBezTo>
                  <a:cubicBezTo>
                    <a:pt x="233894" y="661382"/>
                    <a:pt x="234226" y="650748"/>
                    <a:pt x="225287" y="650482"/>
                  </a:cubicBezTo>
                  <a:cubicBezTo>
                    <a:pt x="212426" y="650117"/>
                    <a:pt x="196773" y="649984"/>
                    <a:pt x="212957" y="630709"/>
                  </a:cubicBezTo>
                  <a:cubicBezTo>
                    <a:pt x="213788" y="629712"/>
                    <a:pt x="213256" y="627585"/>
                    <a:pt x="213323" y="625990"/>
                  </a:cubicBezTo>
                  <a:cubicBezTo>
                    <a:pt x="193583" y="624860"/>
                    <a:pt x="206510" y="610005"/>
                    <a:pt x="203453" y="601929"/>
                  </a:cubicBezTo>
                  <a:cubicBezTo>
                    <a:pt x="199299" y="590896"/>
                    <a:pt x="192619" y="588304"/>
                    <a:pt x="183879" y="596546"/>
                  </a:cubicBezTo>
                  <a:cubicBezTo>
                    <a:pt x="179060" y="601065"/>
                    <a:pt x="174407" y="604621"/>
                    <a:pt x="167960" y="603126"/>
                  </a:cubicBezTo>
                  <a:cubicBezTo>
                    <a:pt x="161015" y="601497"/>
                    <a:pt x="156495" y="595515"/>
                    <a:pt x="154268" y="589700"/>
                  </a:cubicBezTo>
                  <a:cubicBezTo>
                    <a:pt x="152208" y="584316"/>
                    <a:pt x="159187" y="582122"/>
                    <a:pt x="162842" y="579032"/>
                  </a:cubicBezTo>
                  <a:cubicBezTo>
                    <a:pt x="165135" y="577104"/>
                    <a:pt x="169555" y="576905"/>
                    <a:pt x="168691" y="572286"/>
                  </a:cubicBezTo>
                  <a:cubicBezTo>
                    <a:pt x="166099" y="568331"/>
                    <a:pt x="162975" y="570259"/>
                    <a:pt x="159851" y="571189"/>
                  </a:cubicBezTo>
                  <a:cubicBezTo>
                    <a:pt x="157226" y="571987"/>
                    <a:pt x="154501" y="572518"/>
                    <a:pt x="151809" y="573150"/>
                  </a:cubicBezTo>
                  <a:cubicBezTo>
                    <a:pt x="149051" y="561684"/>
                    <a:pt x="140144" y="555536"/>
                    <a:pt x="131205" y="549422"/>
                  </a:cubicBezTo>
                  <a:cubicBezTo>
                    <a:pt x="137353" y="541645"/>
                    <a:pt x="140776" y="530279"/>
                    <a:pt x="154302" y="532141"/>
                  </a:cubicBezTo>
                  <a:cubicBezTo>
                    <a:pt x="156262" y="532406"/>
                    <a:pt x="158489" y="530878"/>
                    <a:pt x="160749" y="529249"/>
                  </a:cubicBezTo>
                  <a:cubicBezTo>
                    <a:pt x="140277" y="528518"/>
                    <a:pt x="123694" y="508180"/>
                    <a:pt x="101063" y="518416"/>
                  </a:cubicBezTo>
                  <a:cubicBezTo>
                    <a:pt x="100598" y="518615"/>
                    <a:pt x="99966" y="518482"/>
                    <a:pt x="99401" y="518416"/>
                  </a:cubicBezTo>
                  <a:cubicBezTo>
                    <a:pt x="88900" y="517119"/>
                    <a:pt x="74776" y="515391"/>
                    <a:pt x="72350" y="506651"/>
                  </a:cubicBezTo>
                  <a:cubicBezTo>
                    <a:pt x="70622" y="500403"/>
                    <a:pt x="79129" y="487741"/>
                    <a:pt x="90495" y="484186"/>
                  </a:cubicBezTo>
                  <a:cubicBezTo>
                    <a:pt x="92522" y="483554"/>
                    <a:pt x="95546" y="482292"/>
                    <a:pt x="95912" y="480829"/>
                  </a:cubicBezTo>
                  <a:cubicBezTo>
                    <a:pt x="100531" y="461189"/>
                    <a:pt x="116184" y="462551"/>
                    <a:pt x="128580" y="467137"/>
                  </a:cubicBezTo>
                  <a:cubicBezTo>
                    <a:pt x="143003" y="472488"/>
                    <a:pt x="158024" y="462618"/>
                    <a:pt x="171649" y="472056"/>
                  </a:cubicBezTo>
                  <a:cubicBezTo>
                    <a:pt x="177232" y="475911"/>
                    <a:pt x="178096" y="469397"/>
                    <a:pt x="179758" y="465309"/>
                  </a:cubicBezTo>
                  <a:cubicBezTo>
                    <a:pt x="184975" y="452648"/>
                    <a:pt x="192885" y="451518"/>
                    <a:pt x="201193" y="462319"/>
                  </a:cubicBezTo>
                  <a:cubicBezTo>
                    <a:pt x="205114" y="467436"/>
                    <a:pt x="206909" y="474947"/>
                    <a:pt x="216081" y="471823"/>
                  </a:cubicBezTo>
                  <a:cubicBezTo>
                    <a:pt x="218474" y="471026"/>
                    <a:pt x="221099" y="472920"/>
                    <a:pt x="219704" y="475379"/>
                  </a:cubicBezTo>
                  <a:cubicBezTo>
                    <a:pt x="214586" y="484485"/>
                    <a:pt x="223326" y="486678"/>
                    <a:pt x="227447" y="488107"/>
                  </a:cubicBezTo>
                  <a:cubicBezTo>
                    <a:pt x="234525" y="490567"/>
                    <a:pt x="232997" y="481760"/>
                    <a:pt x="235788" y="478370"/>
                  </a:cubicBezTo>
                  <a:cubicBezTo>
                    <a:pt x="238181" y="475512"/>
                    <a:pt x="240042" y="473850"/>
                    <a:pt x="243797" y="474017"/>
                  </a:cubicBezTo>
                  <a:cubicBezTo>
                    <a:pt x="251574" y="474349"/>
                    <a:pt x="257456" y="471092"/>
                    <a:pt x="261909" y="464612"/>
                  </a:cubicBezTo>
                  <a:cubicBezTo>
                    <a:pt x="263371" y="462485"/>
                    <a:pt x="266728" y="459361"/>
                    <a:pt x="268190" y="459826"/>
                  </a:cubicBezTo>
                  <a:cubicBezTo>
                    <a:pt x="284341" y="465177"/>
                    <a:pt x="295806" y="448627"/>
                    <a:pt x="311791" y="451020"/>
                  </a:cubicBezTo>
                  <a:cubicBezTo>
                    <a:pt x="317740" y="451917"/>
                    <a:pt x="326846" y="444240"/>
                    <a:pt x="326015" y="438424"/>
                  </a:cubicBezTo>
                  <a:cubicBezTo>
                    <a:pt x="324453" y="427590"/>
                    <a:pt x="331665" y="422440"/>
                    <a:pt x="335453" y="414896"/>
                  </a:cubicBezTo>
                  <a:cubicBezTo>
                    <a:pt x="339807" y="406222"/>
                    <a:pt x="345390" y="398578"/>
                    <a:pt x="343894" y="386980"/>
                  </a:cubicBezTo>
                  <a:cubicBezTo>
                    <a:pt x="342166" y="373687"/>
                    <a:pt x="354196" y="362886"/>
                    <a:pt x="367456" y="363086"/>
                  </a:cubicBezTo>
                  <a:cubicBezTo>
                    <a:pt x="377060" y="363252"/>
                    <a:pt x="381580" y="358367"/>
                    <a:pt x="380583" y="350192"/>
                  </a:cubicBezTo>
                  <a:cubicBezTo>
                    <a:pt x="378357" y="332146"/>
                    <a:pt x="391949" y="323339"/>
                    <a:pt x="402018" y="313569"/>
                  </a:cubicBezTo>
                  <a:cubicBezTo>
                    <a:pt x="408698" y="307089"/>
                    <a:pt x="418668" y="310578"/>
                    <a:pt x="425414" y="317723"/>
                  </a:cubicBezTo>
                  <a:cubicBezTo>
                    <a:pt x="427774" y="320216"/>
                    <a:pt x="429635" y="323506"/>
                    <a:pt x="433423" y="320780"/>
                  </a:cubicBezTo>
                  <a:cubicBezTo>
                    <a:pt x="438209" y="317324"/>
                    <a:pt x="439970" y="312140"/>
                    <a:pt x="440502" y="306358"/>
                  </a:cubicBezTo>
                  <a:cubicBezTo>
                    <a:pt x="440867" y="302569"/>
                    <a:pt x="440601" y="299678"/>
                    <a:pt x="435816" y="299811"/>
                  </a:cubicBezTo>
                  <a:cubicBezTo>
                    <a:pt x="435251" y="299811"/>
                    <a:pt x="434653" y="299977"/>
                    <a:pt x="434154" y="299811"/>
                  </a:cubicBezTo>
                  <a:cubicBezTo>
                    <a:pt x="425447" y="296920"/>
                    <a:pt x="416740" y="290672"/>
                    <a:pt x="416607" y="282696"/>
                  </a:cubicBezTo>
                  <a:cubicBezTo>
                    <a:pt x="416441" y="272427"/>
                    <a:pt x="428737" y="273823"/>
                    <a:pt x="436115" y="270998"/>
                  </a:cubicBezTo>
                  <a:cubicBezTo>
                    <a:pt x="438109" y="270234"/>
                    <a:pt x="440402" y="270267"/>
                    <a:pt x="444822" y="269602"/>
                  </a:cubicBezTo>
                  <a:close/>
                </a:path>
              </a:pathLst>
            </a:custGeom>
            <a:solidFill>
              <a:srgbClr val="589461"/>
            </a:solidFill>
            <a:ln w="3323" cap="flat">
              <a:noFill/>
              <a:prstDash val="solid"/>
              <a:miter/>
            </a:ln>
          </p:spPr>
          <p:txBody>
            <a:bodyPr rtlCol="0" anchor="ctr"/>
            <a:lstStyle/>
            <a:p>
              <a:endParaRPr lang="LID4096"/>
            </a:p>
          </p:txBody>
        </p:sp>
        <p:sp>
          <p:nvSpPr>
            <p:cNvPr id="14" name="Forma libre: forma 17">
              <a:extLst>
                <a:ext uri="{FF2B5EF4-FFF2-40B4-BE49-F238E27FC236}">
                  <a16:creationId xmlns:a16="http://schemas.microsoft.com/office/drawing/2014/main" id="{1D964362-2A1E-F352-0699-D3125F337620}"/>
                </a:ext>
              </a:extLst>
            </p:cNvPr>
            <p:cNvSpPr/>
            <p:nvPr/>
          </p:nvSpPr>
          <p:spPr>
            <a:xfrm>
              <a:off x="10055298" y="3044314"/>
              <a:ext cx="1377196" cy="1456260"/>
            </a:xfrm>
            <a:custGeom>
              <a:avLst/>
              <a:gdLst>
                <a:gd name="connsiteX0" fmla="*/ 560878 w 1377196"/>
                <a:gd name="connsiteY0" fmla="*/ 97674 h 1456260"/>
                <a:gd name="connsiteX1" fmla="*/ 565132 w 1377196"/>
                <a:gd name="connsiteY1" fmla="*/ 86408 h 1456260"/>
                <a:gd name="connsiteX2" fmla="*/ 582247 w 1377196"/>
                <a:gd name="connsiteY2" fmla="*/ 72584 h 1456260"/>
                <a:gd name="connsiteX3" fmla="*/ 595972 w 1377196"/>
                <a:gd name="connsiteY3" fmla="*/ 89233 h 1456260"/>
                <a:gd name="connsiteX4" fmla="*/ 603582 w 1377196"/>
                <a:gd name="connsiteY4" fmla="*/ 119874 h 1456260"/>
                <a:gd name="connsiteX5" fmla="*/ 610628 w 1377196"/>
                <a:gd name="connsiteY5" fmla="*/ 101795 h 1456260"/>
                <a:gd name="connsiteX6" fmla="*/ 622591 w 1377196"/>
                <a:gd name="connsiteY6" fmla="*/ 71088 h 1456260"/>
                <a:gd name="connsiteX7" fmla="*/ 660676 w 1377196"/>
                <a:gd name="connsiteY7" fmla="*/ 63146 h 1456260"/>
                <a:gd name="connsiteX8" fmla="*/ 687395 w 1377196"/>
                <a:gd name="connsiteY8" fmla="*/ 75674 h 1456260"/>
                <a:gd name="connsiteX9" fmla="*/ 737510 w 1377196"/>
                <a:gd name="connsiteY9" fmla="*/ 118810 h 1456260"/>
                <a:gd name="connsiteX10" fmla="*/ 788556 w 1377196"/>
                <a:gd name="connsiteY10" fmla="*/ 254101 h 1456260"/>
                <a:gd name="connsiteX11" fmla="*/ 790550 w 1377196"/>
                <a:gd name="connsiteY11" fmla="*/ 341503 h 1456260"/>
                <a:gd name="connsiteX12" fmla="*/ 798093 w 1377196"/>
                <a:gd name="connsiteY12" fmla="*/ 401687 h 1456260"/>
                <a:gd name="connsiteX13" fmla="*/ 825876 w 1377196"/>
                <a:gd name="connsiteY13" fmla="*/ 389956 h 1456260"/>
                <a:gd name="connsiteX14" fmla="*/ 842625 w 1377196"/>
                <a:gd name="connsiteY14" fmla="*/ 387331 h 1456260"/>
                <a:gd name="connsiteX15" fmla="*/ 896794 w 1377196"/>
                <a:gd name="connsiteY15" fmla="*/ 365264 h 1456260"/>
                <a:gd name="connsiteX16" fmla="*/ 908526 w 1377196"/>
                <a:gd name="connsiteY16" fmla="*/ 359747 h 1456260"/>
                <a:gd name="connsiteX17" fmla="*/ 936341 w 1377196"/>
                <a:gd name="connsiteY17" fmla="*/ 361077 h 1456260"/>
                <a:gd name="connsiteX18" fmla="*/ 949169 w 1377196"/>
                <a:gd name="connsiteY18" fmla="*/ 358285 h 1456260"/>
                <a:gd name="connsiteX19" fmla="*/ 969275 w 1377196"/>
                <a:gd name="connsiteY19" fmla="*/ 310962 h 1456260"/>
                <a:gd name="connsiteX20" fmla="*/ 1007825 w 1377196"/>
                <a:gd name="connsiteY20" fmla="*/ 306210 h 1456260"/>
                <a:gd name="connsiteX21" fmla="*/ 1014737 w 1377196"/>
                <a:gd name="connsiteY21" fmla="*/ 283379 h 1456260"/>
                <a:gd name="connsiteX22" fmla="*/ 1018825 w 1377196"/>
                <a:gd name="connsiteY22" fmla="*/ 276765 h 1456260"/>
                <a:gd name="connsiteX23" fmla="*/ 1025039 w 1377196"/>
                <a:gd name="connsiteY23" fmla="*/ 283013 h 1456260"/>
                <a:gd name="connsiteX24" fmla="*/ 1028529 w 1377196"/>
                <a:gd name="connsiteY24" fmla="*/ 313354 h 1456260"/>
                <a:gd name="connsiteX25" fmla="*/ 1079840 w 1377196"/>
                <a:gd name="connsiteY25" fmla="*/ 295608 h 1456260"/>
                <a:gd name="connsiteX26" fmla="*/ 1123508 w 1377196"/>
                <a:gd name="connsiteY26" fmla="*/ 326980 h 1456260"/>
                <a:gd name="connsiteX27" fmla="*/ 1145508 w 1377196"/>
                <a:gd name="connsiteY27" fmla="*/ 354829 h 1456260"/>
                <a:gd name="connsiteX28" fmla="*/ 1164019 w 1377196"/>
                <a:gd name="connsiteY28" fmla="*/ 324521 h 1456260"/>
                <a:gd name="connsiteX29" fmla="*/ 1226961 w 1377196"/>
                <a:gd name="connsiteY29" fmla="*/ 314418 h 1456260"/>
                <a:gd name="connsiteX30" fmla="*/ 1290502 w 1377196"/>
                <a:gd name="connsiteY30" fmla="*/ 366593 h 1456260"/>
                <a:gd name="connsiteX31" fmla="*/ 1324931 w 1377196"/>
                <a:gd name="connsiteY31" fmla="*/ 420995 h 1456260"/>
                <a:gd name="connsiteX32" fmla="*/ 1363481 w 1377196"/>
                <a:gd name="connsiteY32" fmla="*/ 549107 h 1456260"/>
                <a:gd name="connsiteX33" fmla="*/ 1363348 w 1377196"/>
                <a:gd name="connsiteY33" fmla="*/ 611385 h 1456260"/>
                <a:gd name="connsiteX34" fmla="*/ 1366738 w 1377196"/>
                <a:gd name="connsiteY34" fmla="*/ 657512 h 1456260"/>
                <a:gd name="connsiteX35" fmla="*/ 1373584 w 1377196"/>
                <a:gd name="connsiteY35" fmla="*/ 776353 h 1456260"/>
                <a:gd name="connsiteX36" fmla="*/ 1376575 w 1377196"/>
                <a:gd name="connsiteY36" fmla="*/ 842020 h 1456260"/>
                <a:gd name="connsiteX37" fmla="*/ 1366738 w 1377196"/>
                <a:gd name="connsiteY37" fmla="*/ 868540 h 1456260"/>
                <a:gd name="connsiteX38" fmla="*/ 1360391 w 1377196"/>
                <a:gd name="connsiteY38" fmla="*/ 892401 h 1456260"/>
                <a:gd name="connsiteX39" fmla="*/ 1365708 w 1377196"/>
                <a:gd name="connsiteY39" fmla="*/ 938661 h 1456260"/>
                <a:gd name="connsiteX40" fmla="*/ 1345270 w 1377196"/>
                <a:gd name="connsiteY40" fmla="*/ 887782 h 1456260"/>
                <a:gd name="connsiteX41" fmla="*/ 1337360 w 1377196"/>
                <a:gd name="connsiteY41" fmla="*/ 868241 h 1456260"/>
                <a:gd name="connsiteX42" fmla="*/ 1333838 w 1377196"/>
                <a:gd name="connsiteY42" fmla="*/ 843981 h 1456260"/>
                <a:gd name="connsiteX43" fmla="*/ 1327390 w 1377196"/>
                <a:gd name="connsiteY43" fmla="*/ 855878 h 1456260"/>
                <a:gd name="connsiteX44" fmla="*/ 1330182 w 1377196"/>
                <a:gd name="connsiteY44" fmla="*/ 905528 h 1456260"/>
                <a:gd name="connsiteX45" fmla="*/ 1318351 w 1377196"/>
                <a:gd name="connsiteY45" fmla="*/ 921945 h 1456260"/>
                <a:gd name="connsiteX46" fmla="*/ 1313798 w 1377196"/>
                <a:gd name="connsiteY46" fmla="*/ 905262 h 1456260"/>
                <a:gd name="connsiteX47" fmla="*/ 1314795 w 1377196"/>
                <a:gd name="connsiteY47" fmla="*/ 897020 h 1456260"/>
                <a:gd name="connsiteX48" fmla="*/ 1310408 w 1377196"/>
                <a:gd name="connsiteY48" fmla="*/ 885090 h 1456260"/>
                <a:gd name="connsiteX49" fmla="*/ 1306421 w 1377196"/>
                <a:gd name="connsiteY49" fmla="*/ 896057 h 1456260"/>
                <a:gd name="connsiteX50" fmla="*/ 1302167 w 1377196"/>
                <a:gd name="connsiteY50" fmla="*/ 903933 h 1456260"/>
                <a:gd name="connsiteX51" fmla="*/ 1295121 w 1377196"/>
                <a:gd name="connsiteY51" fmla="*/ 897752 h 1456260"/>
                <a:gd name="connsiteX52" fmla="*/ 1284686 w 1377196"/>
                <a:gd name="connsiteY52" fmla="*/ 887250 h 1456260"/>
                <a:gd name="connsiteX53" fmla="*/ 1280267 w 1377196"/>
                <a:gd name="connsiteY53" fmla="*/ 904232 h 1456260"/>
                <a:gd name="connsiteX54" fmla="*/ 1274384 w 1377196"/>
                <a:gd name="connsiteY54" fmla="*/ 951057 h 1456260"/>
                <a:gd name="connsiteX55" fmla="*/ 1268070 w 1377196"/>
                <a:gd name="connsiteY55" fmla="*/ 957703 h 1456260"/>
                <a:gd name="connsiteX56" fmla="*/ 1261955 w 1377196"/>
                <a:gd name="connsiteY56" fmla="*/ 950758 h 1456260"/>
                <a:gd name="connsiteX57" fmla="*/ 1259828 w 1377196"/>
                <a:gd name="connsiteY57" fmla="*/ 939425 h 1456260"/>
                <a:gd name="connsiteX58" fmla="*/ 1256538 w 1377196"/>
                <a:gd name="connsiteY58" fmla="*/ 828362 h 1456260"/>
                <a:gd name="connsiteX59" fmla="*/ 1248496 w 1377196"/>
                <a:gd name="connsiteY59" fmla="*/ 840691 h 1456260"/>
                <a:gd name="connsiteX60" fmla="*/ 1256239 w 1377196"/>
                <a:gd name="connsiteY60" fmla="*/ 955975 h 1456260"/>
                <a:gd name="connsiteX61" fmla="*/ 1251055 w 1377196"/>
                <a:gd name="connsiteY61" fmla="*/ 970864 h 1456260"/>
                <a:gd name="connsiteX62" fmla="*/ 1238626 w 1377196"/>
                <a:gd name="connsiteY62" fmla="*/ 955676 h 1456260"/>
                <a:gd name="connsiteX63" fmla="*/ 1239224 w 1377196"/>
                <a:gd name="connsiteY63" fmla="*/ 924138 h 1456260"/>
                <a:gd name="connsiteX64" fmla="*/ 1234705 w 1377196"/>
                <a:gd name="connsiteY64" fmla="*/ 850561 h 1456260"/>
                <a:gd name="connsiteX65" fmla="*/ 1224668 w 1377196"/>
                <a:gd name="connsiteY65" fmla="*/ 833413 h 1456260"/>
                <a:gd name="connsiteX66" fmla="*/ 1221544 w 1377196"/>
                <a:gd name="connsiteY66" fmla="*/ 868739 h 1456260"/>
                <a:gd name="connsiteX67" fmla="*/ 1210777 w 1377196"/>
                <a:gd name="connsiteY67" fmla="*/ 881933 h 1456260"/>
                <a:gd name="connsiteX68" fmla="*/ 1201073 w 1377196"/>
                <a:gd name="connsiteY68" fmla="*/ 872495 h 1456260"/>
                <a:gd name="connsiteX69" fmla="*/ 1191568 w 1377196"/>
                <a:gd name="connsiteY69" fmla="*/ 838232 h 1456260"/>
                <a:gd name="connsiteX70" fmla="*/ 1179040 w 1377196"/>
                <a:gd name="connsiteY70" fmla="*/ 815467 h 1456260"/>
                <a:gd name="connsiteX71" fmla="*/ 1162723 w 1377196"/>
                <a:gd name="connsiteY71" fmla="*/ 847138 h 1456260"/>
                <a:gd name="connsiteX72" fmla="*/ 1159865 w 1377196"/>
                <a:gd name="connsiteY72" fmla="*/ 894595 h 1456260"/>
                <a:gd name="connsiteX73" fmla="*/ 1159565 w 1377196"/>
                <a:gd name="connsiteY73" fmla="*/ 914534 h 1456260"/>
                <a:gd name="connsiteX74" fmla="*/ 1150260 w 1377196"/>
                <a:gd name="connsiteY74" fmla="*/ 932646 h 1456260"/>
                <a:gd name="connsiteX75" fmla="*/ 1142916 w 1377196"/>
                <a:gd name="connsiteY75" fmla="*/ 912607 h 1456260"/>
                <a:gd name="connsiteX76" fmla="*/ 1144910 w 1377196"/>
                <a:gd name="connsiteY76" fmla="*/ 867742 h 1456260"/>
                <a:gd name="connsiteX77" fmla="*/ 1130952 w 1377196"/>
                <a:gd name="connsiteY77" fmla="*/ 917824 h 1456260"/>
                <a:gd name="connsiteX78" fmla="*/ 1124571 w 1377196"/>
                <a:gd name="connsiteY78" fmla="*/ 958368 h 1456260"/>
                <a:gd name="connsiteX79" fmla="*/ 1118257 w 1377196"/>
                <a:gd name="connsiteY79" fmla="*/ 966178 h 1456260"/>
                <a:gd name="connsiteX80" fmla="*/ 1112707 w 1377196"/>
                <a:gd name="connsiteY80" fmla="*/ 957105 h 1456260"/>
                <a:gd name="connsiteX81" fmla="*/ 1109517 w 1377196"/>
                <a:gd name="connsiteY81" fmla="*/ 895857 h 1456260"/>
                <a:gd name="connsiteX82" fmla="*/ 1107822 w 1377196"/>
                <a:gd name="connsiteY82" fmla="*/ 870002 h 1456260"/>
                <a:gd name="connsiteX83" fmla="*/ 1097154 w 1377196"/>
                <a:gd name="connsiteY83" fmla="*/ 891171 h 1456260"/>
                <a:gd name="connsiteX84" fmla="*/ 1095360 w 1377196"/>
                <a:gd name="connsiteY84" fmla="*/ 898416 h 1456260"/>
                <a:gd name="connsiteX85" fmla="*/ 1100178 w 1377196"/>
                <a:gd name="connsiteY85" fmla="*/ 1013700 h 1456260"/>
                <a:gd name="connsiteX86" fmla="*/ 1093532 w 1377196"/>
                <a:gd name="connsiteY86" fmla="*/ 1027758 h 1456260"/>
                <a:gd name="connsiteX87" fmla="*/ 1081668 w 1377196"/>
                <a:gd name="connsiteY87" fmla="*/ 1014764 h 1456260"/>
                <a:gd name="connsiteX88" fmla="*/ 1070335 w 1377196"/>
                <a:gd name="connsiteY88" fmla="*/ 926066 h 1456260"/>
                <a:gd name="connsiteX89" fmla="*/ 1072363 w 1377196"/>
                <a:gd name="connsiteY89" fmla="*/ 950126 h 1456260"/>
                <a:gd name="connsiteX90" fmla="*/ 1071897 w 1377196"/>
                <a:gd name="connsiteY90" fmla="*/ 966344 h 1456260"/>
                <a:gd name="connsiteX91" fmla="*/ 1067444 w 1377196"/>
                <a:gd name="connsiteY91" fmla="*/ 1012205 h 1456260"/>
                <a:gd name="connsiteX92" fmla="*/ 1063124 w 1377196"/>
                <a:gd name="connsiteY92" fmla="*/ 1024900 h 1456260"/>
                <a:gd name="connsiteX93" fmla="*/ 1047305 w 1377196"/>
                <a:gd name="connsiteY93" fmla="*/ 1033142 h 1456260"/>
                <a:gd name="connsiteX94" fmla="*/ 1043683 w 1377196"/>
                <a:gd name="connsiteY94" fmla="*/ 1014764 h 1456260"/>
                <a:gd name="connsiteX95" fmla="*/ 1040027 w 1377196"/>
                <a:gd name="connsiteY95" fmla="*/ 975981 h 1456260"/>
                <a:gd name="connsiteX96" fmla="*/ 1037402 w 1377196"/>
                <a:gd name="connsiteY96" fmla="*/ 917060 h 1456260"/>
                <a:gd name="connsiteX97" fmla="*/ 1023776 w 1377196"/>
                <a:gd name="connsiteY97" fmla="*/ 1030117 h 1456260"/>
                <a:gd name="connsiteX98" fmla="*/ 1014205 w 1377196"/>
                <a:gd name="connsiteY98" fmla="*/ 903767 h 1456260"/>
                <a:gd name="connsiteX99" fmla="*/ 1006761 w 1377196"/>
                <a:gd name="connsiteY99" fmla="*/ 928159 h 1456260"/>
                <a:gd name="connsiteX100" fmla="*/ 992770 w 1377196"/>
                <a:gd name="connsiteY100" fmla="*/ 941984 h 1456260"/>
                <a:gd name="connsiteX101" fmla="*/ 986323 w 1377196"/>
                <a:gd name="connsiteY101" fmla="*/ 926564 h 1456260"/>
                <a:gd name="connsiteX102" fmla="*/ 986224 w 1377196"/>
                <a:gd name="connsiteY102" fmla="*/ 895658 h 1456260"/>
                <a:gd name="connsiteX103" fmla="*/ 984329 w 1377196"/>
                <a:gd name="connsiteY103" fmla="*/ 934341 h 1456260"/>
                <a:gd name="connsiteX104" fmla="*/ 981405 w 1377196"/>
                <a:gd name="connsiteY104" fmla="*/ 955510 h 1456260"/>
                <a:gd name="connsiteX105" fmla="*/ 975290 w 1377196"/>
                <a:gd name="connsiteY105" fmla="*/ 962157 h 1456260"/>
                <a:gd name="connsiteX106" fmla="*/ 970338 w 1377196"/>
                <a:gd name="connsiteY106" fmla="*/ 956175 h 1456260"/>
                <a:gd name="connsiteX107" fmla="*/ 957045 w 1377196"/>
                <a:gd name="connsiteY107" fmla="*/ 948864 h 1456260"/>
                <a:gd name="connsiteX108" fmla="*/ 952227 w 1377196"/>
                <a:gd name="connsiteY108" fmla="*/ 948996 h 1456260"/>
                <a:gd name="connsiteX109" fmla="*/ 931124 w 1377196"/>
                <a:gd name="connsiteY109" fmla="*/ 964450 h 1456260"/>
                <a:gd name="connsiteX110" fmla="*/ 931921 w 1377196"/>
                <a:gd name="connsiteY110" fmla="*/ 1052051 h 1456260"/>
                <a:gd name="connsiteX111" fmla="*/ 926704 w 1377196"/>
                <a:gd name="connsiteY111" fmla="*/ 1068601 h 1456260"/>
                <a:gd name="connsiteX112" fmla="*/ 913078 w 1377196"/>
                <a:gd name="connsiteY112" fmla="*/ 1114628 h 1456260"/>
                <a:gd name="connsiteX113" fmla="*/ 913544 w 1377196"/>
                <a:gd name="connsiteY113" fmla="*/ 1129517 h 1456260"/>
                <a:gd name="connsiteX114" fmla="*/ 908825 w 1377196"/>
                <a:gd name="connsiteY114" fmla="*/ 1137625 h 1456260"/>
                <a:gd name="connsiteX115" fmla="*/ 902145 w 1377196"/>
                <a:gd name="connsiteY115" fmla="*/ 1131942 h 1456260"/>
                <a:gd name="connsiteX116" fmla="*/ 880677 w 1377196"/>
                <a:gd name="connsiteY116" fmla="*/ 1106519 h 1456260"/>
                <a:gd name="connsiteX117" fmla="*/ 878915 w 1377196"/>
                <a:gd name="connsiteY117" fmla="*/ 1075812 h 1456260"/>
                <a:gd name="connsiteX118" fmla="*/ 867350 w 1377196"/>
                <a:gd name="connsiteY118" fmla="*/ 996353 h 1456260"/>
                <a:gd name="connsiteX119" fmla="*/ 862232 w 1377196"/>
                <a:gd name="connsiteY119" fmla="*/ 996752 h 1456260"/>
                <a:gd name="connsiteX120" fmla="*/ 859241 w 1377196"/>
                <a:gd name="connsiteY120" fmla="*/ 1036830 h 1456260"/>
                <a:gd name="connsiteX121" fmla="*/ 857879 w 1377196"/>
                <a:gd name="connsiteY121" fmla="*/ 1104492 h 1456260"/>
                <a:gd name="connsiteX122" fmla="*/ 851000 w 1377196"/>
                <a:gd name="connsiteY122" fmla="*/ 1117121 h 1456260"/>
                <a:gd name="connsiteX123" fmla="*/ 843456 w 1377196"/>
                <a:gd name="connsiteY123" fmla="*/ 1104060 h 1456260"/>
                <a:gd name="connsiteX124" fmla="*/ 841495 w 1377196"/>
                <a:gd name="connsiteY124" fmla="*/ 1021677 h 1456260"/>
                <a:gd name="connsiteX125" fmla="*/ 838438 w 1377196"/>
                <a:gd name="connsiteY125" fmla="*/ 1013003 h 1456260"/>
                <a:gd name="connsiteX126" fmla="*/ 831359 w 1377196"/>
                <a:gd name="connsiteY126" fmla="*/ 1018320 h 1456260"/>
                <a:gd name="connsiteX127" fmla="*/ 829664 w 1377196"/>
                <a:gd name="connsiteY127" fmla="*/ 1035468 h 1456260"/>
                <a:gd name="connsiteX128" fmla="*/ 821256 w 1377196"/>
                <a:gd name="connsiteY128" fmla="*/ 1043610 h 1456260"/>
                <a:gd name="connsiteX129" fmla="*/ 808827 w 1377196"/>
                <a:gd name="connsiteY129" fmla="*/ 1061788 h 1456260"/>
                <a:gd name="connsiteX130" fmla="*/ 802447 w 1377196"/>
                <a:gd name="connsiteY130" fmla="*/ 1075812 h 1456260"/>
                <a:gd name="connsiteX131" fmla="*/ 790184 w 1377196"/>
                <a:gd name="connsiteY131" fmla="*/ 1062885 h 1456260"/>
                <a:gd name="connsiteX132" fmla="*/ 790682 w 1377196"/>
                <a:gd name="connsiteY132" fmla="*/ 1029719 h 1456260"/>
                <a:gd name="connsiteX133" fmla="*/ 783571 w 1377196"/>
                <a:gd name="connsiteY133" fmla="*/ 1080831 h 1456260"/>
                <a:gd name="connsiteX134" fmla="*/ 784667 w 1377196"/>
                <a:gd name="connsiteY134" fmla="*/ 1112036 h 1456260"/>
                <a:gd name="connsiteX135" fmla="*/ 776492 w 1377196"/>
                <a:gd name="connsiteY135" fmla="*/ 1122238 h 1456260"/>
                <a:gd name="connsiteX136" fmla="*/ 769713 w 1377196"/>
                <a:gd name="connsiteY136" fmla="*/ 1112800 h 1456260"/>
                <a:gd name="connsiteX137" fmla="*/ 766821 w 1377196"/>
                <a:gd name="connsiteY137" fmla="*/ 1070263 h 1456260"/>
                <a:gd name="connsiteX138" fmla="*/ 757716 w 1377196"/>
                <a:gd name="connsiteY138" fmla="*/ 1085749 h 1456260"/>
                <a:gd name="connsiteX139" fmla="*/ 741066 w 1377196"/>
                <a:gd name="connsiteY139" fmla="*/ 1125263 h 1456260"/>
                <a:gd name="connsiteX140" fmla="*/ 731761 w 1377196"/>
                <a:gd name="connsiteY140" fmla="*/ 1128785 h 1456260"/>
                <a:gd name="connsiteX141" fmla="*/ 727939 w 1377196"/>
                <a:gd name="connsiteY141" fmla="*/ 1120344 h 1456260"/>
                <a:gd name="connsiteX142" fmla="*/ 716972 w 1377196"/>
                <a:gd name="connsiteY142" fmla="*/ 1072489 h 1456260"/>
                <a:gd name="connsiteX143" fmla="*/ 714181 w 1377196"/>
                <a:gd name="connsiteY143" fmla="*/ 1049791 h 1456260"/>
                <a:gd name="connsiteX144" fmla="*/ 716341 w 1377196"/>
                <a:gd name="connsiteY144" fmla="*/ 985486 h 1456260"/>
                <a:gd name="connsiteX145" fmla="*/ 714081 w 1377196"/>
                <a:gd name="connsiteY145" fmla="*/ 967474 h 1456260"/>
                <a:gd name="connsiteX146" fmla="*/ 689223 w 1377196"/>
                <a:gd name="connsiteY146" fmla="*/ 954945 h 1456260"/>
                <a:gd name="connsiteX147" fmla="*/ 678123 w 1377196"/>
                <a:gd name="connsiteY147" fmla="*/ 973090 h 1456260"/>
                <a:gd name="connsiteX148" fmla="*/ 656954 w 1377196"/>
                <a:gd name="connsiteY148" fmla="*/ 990471 h 1456260"/>
                <a:gd name="connsiteX149" fmla="*/ 648878 w 1377196"/>
                <a:gd name="connsiteY149" fmla="*/ 994060 h 1456260"/>
                <a:gd name="connsiteX150" fmla="*/ 646021 w 1377196"/>
                <a:gd name="connsiteY150" fmla="*/ 1025299 h 1456260"/>
                <a:gd name="connsiteX151" fmla="*/ 641268 w 1377196"/>
                <a:gd name="connsiteY151" fmla="*/ 1122106 h 1456260"/>
                <a:gd name="connsiteX152" fmla="*/ 639473 w 1377196"/>
                <a:gd name="connsiteY152" fmla="*/ 1163281 h 1456260"/>
                <a:gd name="connsiteX153" fmla="*/ 637247 w 1377196"/>
                <a:gd name="connsiteY153" fmla="*/ 1227486 h 1456260"/>
                <a:gd name="connsiteX154" fmla="*/ 640670 w 1377196"/>
                <a:gd name="connsiteY154" fmla="*/ 1287538 h 1456260"/>
                <a:gd name="connsiteX155" fmla="*/ 655392 w 1377196"/>
                <a:gd name="connsiteY155" fmla="*/ 1340843 h 1456260"/>
                <a:gd name="connsiteX156" fmla="*/ 660643 w 1377196"/>
                <a:gd name="connsiteY156" fmla="*/ 1317448 h 1456260"/>
                <a:gd name="connsiteX157" fmla="*/ 697498 w 1377196"/>
                <a:gd name="connsiteY157" fmla="*/ 1362079 h 1456260"/>
                <a:gd name="connsiteX158" fmla="*/ 711921 w 1377196"/>
                <a:gd name="connsiteY158" fmla="*/ 1361880 h 1456260"/>
                <a:gd name="connsiteX159" fmla="*/ 722289 w 1377196"/>
                <a:gd name="connsiteY159" fmla="*/ 1328979 h 1456260"/>
                <a:gd name="connsiteX160" fmla="*/ 739039 w 1377196"/>
                <a:gd name="connsiteY160" fmla="*/ 1345961 h 1456260"/>
                <a:gd name="connsiteX161" fmla="*/ 757848 w 1377196"/>
                <a:gd name="connsiteY161" fmla="*/ 1353040 h 1456260"/>
                <a:gd name="connsiteX162" fmla="*/ 762169 w 1377196"/>
                <a:gd name="connsiteY162" fmla="*/ 1354269 h 1456260"/>
                <a:gd name="connsiteX163" fmla="*/ 773601 w 1377196"/>
                <a:gd name="connsiteY163" fmla="*/ 1350580 h 1456260"/>
                <a:gd name="connsiteX164" fmla="*/ 778885 w 1377196"/>
                <a:gd name="connsiteY164" fmla="*/ 1344333 h 1456260"/>
                <a:gd name="connsiteX165" fmla="*/ 781676 w 1377196"/>
                <a:gd name="connsiteY165" fmla="*/ 1371019 h 1456260"/>
                <a:gd name="connsiteX166" fmla="*/ 775661 w 1377196"/>
                <a:gd name="connsiteY166" fmla="*/ 1326287 h 1456260"/>
                <a:gd name="connsiteX167" fmla="*/ 810722 w 1377196"/>
                <a:gd name="connsiteY167" fmla="*/ 1371783 h 1456260"/>
                <a:gd name="connsiteX168" fmla="*/ 829299 w 1377196"/>
                <a:gd name="connsiteY168" fmla="*/ 1372481 h 1456260"/>
                <a:gd name="connsiteX169" fmla="*/ 834417 w 1377196"/>
                <a:gd name="connsiteY169" fmla="*/ 1341076 h 1456260"/>
                <a:gd name="connsiteX170" fmla="*/ 859507 w 1377196"/>
                <a:gd name="connsiteY170" fmla="*/ 1382251 h 1456260"/>
                <a:gd name="connsiteX171" fmla="*/ 873000 w 1377196"/>
                <a:gd name="connsiteY171" fmla="*/ 1356296 h 1456260"/>
                <a:gd name="connsiteX172" fmla="*/ 883401 w 1377196"/>
                <a:gd name="connsiteY172" fmla="*/ 1373178 h 1456260"/>
                <a:gd name="connsiteX173" fmla="*/ 897393 w 1377196"/>
                <a:gd name="connsiteY173" fmla="*/ 1382152 h 1456260"/>
                <a:gd name="connsiteX174" fmla="*/ 911250 w 1377196"/>
                <a:gd name="connsiteY174" fmla="*/ 1392454 h 1456260"/>
                <a:gd name="connsiteX175" fmla="*/ 921320 w 1377196"/>
                <a:gd name="connsiteY175" fmla="*/ 1356961 h 1456260"/>
                <a:gd name="connsiteX176" fmla="*/ 941891 w 1377196"/>
                <a:gd name="connsiteY176" fmla="*/ 1383647 h 1456260"/>
                <a:gd name="connsiteX177" fmla="*/ 954254 w 1377196"/>
                <a:gd name="connsiteY177" fmla="*/ 1385741 h 1456260"/>
                <a:gd name="connsiteX178" fmla="*/ 970106 w 1377196"/>
                <a:gd name="connsiteY178" fmla="*/ 1391590 h 1456260"/>
                <a:gd name="connsiteX179" fmla="*/ 960900 w 1377196"/>
                <a:gd name="connsiteY179" fmla="*/ 1359520 h 1456260"/>
                <a:gd name="connsiteX180" fmla="*/ 975556 w 1377196"/>
                <a:gd name="connsiteY180" fmla="*/ 1383846 h 1456260"/>
                <a:gd name="connsiteX181" fmla="*/ 995529 w 1377196"/>
                <a:gd name="connsiteY181" fmla="*/ 1419472 h 1456260"/>
                <a:gd name="connsiteX182" fmla="*/ 990677 w 1377196"/>
                <a:gd name="connsiteY182" fmla="*/ 1432831 h 1456260"/>
                <a:gd name="connsiteX183" fmla="*/ 985924 w 1377196"/>
                <a:gd name="connsiteY183" fmla="*/ 1456260 h 1456260"/>
                <a:gd name="connsiteX184" fmla="*/ 908226 w 1377196"/>
                <a:gd name="connsiteY184" fmla="*/ 1429741 h 1456260"/>
                <a:gd name="connsiteX185" fmla="*/ 746051 w 1377196"/>
                <a:gd name="connsiteY185" fmla="*/ 1404750 h 1456260"/>
                <a:gd name="connsiteX186" fmla="*/ 468857 w 1377196"/>
                <a:gd name="connsiteY186" fmla="*/ 1404750 h 1456260"/>
                <a:gd name="connsiteX187" fmla="*/ 231243 w 1377196"/>
                <a:gd name="connsiteY187" fmla="*/ 1455529 h 1456260"/>
                <a:gd name="connsiteX188" fmla="*/ 205089 w 1377196"/>
                <a:gd name="connsiteY188" fmla="*/ 1426484 h 1456260"/>
                <a:gd name="connsiteX189" fmla="*/ 225826 w 1377196"/>
                <a:gd name="connsiteY189" fmla="*/ 1404949 h 1456260"/>
                <a:gd name="connsiteX190" fmla="*/ 226026 w 1377196"/>
                <a:gd name="connsiteY190" fmla="*/ 1392287 h 1456260"/>
                <a:gd name="connsiteX191" fmla="*/ 242442 w 1377196"/>
                <a:gd name="connsiteY191" fmla="*/ 1394614 h 1456260"/>
                <a:gd name="connsiteX192" fmla="*/ 245001 w 1377196"/>
                <a:gd name="connsiteY192" fmla="*/ 1371185 h 1456260"/>
                <a:gd name="connsiteX193" fmla="*/ 283718 w 1377196"/>
                <a:gd name="connsiteY193" fmla="*/ 1398535 h 1456260"/>
                <a:gd name="connsiteX194" fmla="*/ 287340 w 1377196"/>
                <a:gd name="connsiteY194" fmla="*/ 1385342 h 1456260"/>
                <a:gd name="connsiteX195" fmla="*/ 296180 w 1377196"/>
                <a:gd name="connsiteY195" fmla="*/ 1372647 h 1456260"/>
                <a:gd name="connsiteX196" fmla="*/ 312032 w 1377196"/>
                <a:gd name="connsiteY196" fmla="*/ 1392321 h 1456260"/>
                <a:gd name="connsiteX197" fmla="*/ 313029 w 1377196"/>
                <a:gd name="connsiteY197" fmla="*/ 1345961 h 1456260"/>
                <a:gd name="connsiteX198" fmla="*/ 324860 w 1377196"/>
                <a:gd name="connsiteY198" fmla="*/ 1352774 h 1456260"/>
                <a:gd name="connsiteX199" fmla="*/ 344101 w 1377196"/>
                <a:gd name="connsiteY199" fmla="*/ 1356031 h 1456260"/>
                <a:gd name="connsiteX200" fmla="*/ 362844 w 1377196"/>
                <a:gd name="connsiteY200" fmla="*/ 1369024 h 1456260"/>
                <a:gd name="connsiteX201" fmla="*/ 374841 w 1377196"/>
                <a:gd name="connsiteY201" fmla="*/ 1351212 h 1456260"/>
                <a:gd name="connsiteX202" fmla="*/ 386639 w 1377196"/>
                <a:gd name="connsiteY202" fmla="*/ 1367330 h 1456260"/>
                <a:gd name="connsiteX203" fmla="*/ 385543 w 1377196"/>
                <a:gd name="connsiteY203" fmla="*/ 1350414 h 1456260"/>
                <a:gd name="connsiteX204" fmla="*/ 389730 w 1377196"/>
                <a:gd name="connsiteY204" fmla="*/ 1350514 h 1456260"/>
                <a:gd name="connsiteX205" fmla="*/ 401860 w 1377196"/>
                <a:gd name="connsiteY205" fmla="*/ 1356895 h 1456260"/>
                <a:gd name="connsiteX206" fmla="*/ 406246 w 1377196"/>
                <a:gd name="connsiteY206" fmla="*/ 1343369 h 1456260"/>
                <a:gd name="connsiteX207" fmla="*/ 422497 w 1377196"/>
                <a:gd name="connsiteY207" fmla="*/ 1335891 h 1456260"/>
                <a:gd name="connsiteX208" fmla="*/ 438449 w 1377196"/>
                <a:gd name="connsiteY208" fmla="*/ 1347789 h 1456260"/>
                <a:gd name="connsiteX209" fmla="*/ 454733 w 1377196"/>
                <a:gd name="connsiteY209" fmla="*/ 1343402 h 1456260"/>
                <a:gd name="connsiteX210" fmla="*/ 467594 w 1377196"/>
                <a:gd name="connsiteY210" fmla="*/ 1347324 h 1456260"/>
                <a:gd name="connsiteX211" fmla="*/ 480655 w 1377196"/>
                <a:gd name="connsiteY211" fmla="*/ 1348786 h 1456260"/>
                <a:gd name="connsiteX212" fmla="*/ 487002 w 1377196"/>
                <a:gd name="connsiteY212" fmla="*/ 1336091 h 1456260"/>
                <a:gd name="connsiteX213" fmla="*/ 514353 w 1377196"/>
                <a:gd name="connsiteY213" fmla="*/ 1331771 h 1456260"/>
                <a:gd name="connsiteX214" fmla="*/ 524920 w 1377196"/>
                <a:gd name="connsiteY214" fmla="*/ 1359553 h 1456260"/>
                <a:gd name="connsiteX215" fmla="*/ 514452 w 1377196"/>
                <a:gd name="connsiteY215" fmla="*/ 1321070 h 1456260"/>
                <a:gd name="connsiteX216" fmla="*/ 541603 w 1377196"/>
                <a:gd name="connsiteY216" fmla="*/ 1356396 h 1456260"/>
                <a:gd name="connsiteX217" fmla="*/ 560048 w 1377196"/>
                <a:gd name="connsiteY217" fmla="*/ 1223565 h 1456260"/>
                <a:gd name="connsiteX218" fmla="*/ 558286 w 1377196"/>
                <a:gd name="connsiteY218" fmla="*/ 1174048 h 1456260"/>
                <a:gd name="connsiteX219" fmla="*/ 575235 w 1377196"/>
                <a:gd name="connsiteY219" fmla="*/ 1067670 h 1456260"/>
                <a:gd name="connsiteX220" fmla="*/ 566561 w 1377196"/>
                <a:gd name="connsiteY220" fmla="*/ 1057534 h 1456260"/>
                <a:gd name="connsiteX221" fmla="*/ 562340 w 1377196"/>
                <a:gd name="connsiteY221" fmla="*/ 1056172 h 1456260"/>
                <a:gd name="connsiteX222" fmla="*/ 549180 w 1377196"/>
                <a:gd name="connsiteY222" fmla="*/ 997849 h 1456260"/>
                <a:gd name="connsiteX223" fmla="*/ 553733 w 1377196"/>
                <a:gd name="connsiteY223" fmla="*/ 966909 h 1456260"/>
                <a:gd name="connsiteX224" fmla="*/ 547585 w 1377196"/>
                <a:gd name="connsiteY224" fmla="*/ 958700 h 1456260"/>
                <a:gd name="connsiteX225" fmla="*/ 543066 w 1377196"/>
                <a:gd name="connsiteY225" fmla="*/ 966610 h 1456260"/>
                <a:gd name="connsiteX226" fmla="*/ 541836 w 1377196"/>
                <a:gd name="connsiteY226" fmla="*/ 1110541 h 1456260"/>
                <a:gd name="connsiteX227" fmla="*/ 532199 w 1377196"/>
                <a:gd name="connsiteY227" fmla="*/ 1133870 h 1456260"/>
                <a:gd name="connsiteX228" fmla="*/ 523591 w 1377196"/>
                <a:gd name="connsiteY228" fmla="*/ 1112734 h 1456260"/>
                <a:gd name="connsiteX229" fmla="*/ 510099 w 1377196"/>
                <a:gd name="connsiteY229" fmla="*/ 1052117 h 1456260"/>
                <a:gd name="connsiteX230" fmla="*/ 507905 w 1377196"/>
                <a:gd name="connsiteY230" fmla="*/ 1092462 h 1456260"/>
                <a:gd name="connsiteX231" fmla="*/ 506742 w 1377196"/>
                <a:gd name="connsiteY231" fmla="*/ 1186876 h 1456260"/>
                <a:gd name="connsiteX232" fmla="*/ 503352 w 1377196"/>
                <a:gd name="connsiteY232" fmla="*/ 1193788 h 1456260"/>
                <a:gd name="connsiteX233" fmla="*/ 496573 w 1377196"/>
                <a:gd name="connsiteY233" fmla="*/ 1190365 h 1456260"/>
                <a:gd name="connsiteX234" fmla="*/ 491156 w 1377196"/>
                <a:gd name="connsiteY234" fmla="*/ 1176707 h 1456260"/>
                <a:gd name="connsiteX235" fmla="*/ 491721 w 1377196"/>
                <a:gd name="connsiteY235" fmla="*/ 1090867 h 1456260"/>
                <a:gd name="connsiteX236" fmla="*/ 490591 w 1377196"/>
                <a:gd name="connsiteY236" fmla="*/ 1040885 h 1456260"/>
                <a:gd name="connsiteX237" fmla="*/ 486138 w 1377196"/>
                <a:gd name="connsiteY237" fmla="*/ 1040985 h 1456260"/>
                <a:gd name="connsiteX238" fmla="*/ 485972 w 1377196"/>
                <a:gd name="connsiteY238" fmla="*/ 1068103 h 1456260"/>
                <a:gd name="connsiteX239" fmla="*/ 480588 w 1377196"/>
                <a:gd name="connsiteY239" fmla="*/ 1081661 h 1456260"/>
                <a:gd name="connsiteX240" fmla="*/ 469422 w 1377196"/>
                <a:gd name="connsiteY240" fmla="*/ 1069997 h 1456260"/>
                <a:gd name="connsiteX241" fmla="*/ 467095 w 1377196"/>
                <a:gd name="connsiteY241" fmla="*/ 1063616 h 1456260"/>
                <a:gd name="connsiteX242" fmla="*/ 456827 w 1377196"/>
                <a:gd name="connsiteY242" fmla="*/ 1090069 h 1456260"/>
                <a:gd name="connsiteX243" fmla="*/ 443667 w 1377196"/>
                <a:gd name="connsiteY243" fmla="*/ 1087245 h 1456260"/>
                <a:gd name="connsiteX244" fmla="*/ 439313 w 1377196"/>
                <a:gd name="connsiteY244" fmla="*/ 1056139 h 1456260"/>
                <a:gd name="connsiteX245" fmla="*/ 439180 w 1377196"/>
                <a:gd name="connsiteY245" fmla="*/ 1080133 h 1456260"/>
                <a:gd name="connsiteX246" fmla="*/ 436455 w 1377196"/>
                <a:gd name="connsiteY246" fmla="*/ 1087344 h 1456260"/>
                <a:gd name="connsiteX247" fmla="*/ 427848 w 1377196"/>
                <a:gd name="connsiteY247" fmla="*/ 1084420 h 1456260"/>
                <a:gd name="connsiteX248" fmla="*/ 419805 w 1377196"/>
                <a:gd name="connsiteY248" fmla="*/ 1061921 h 1456260"/>
                <a:gd name="connsiteX249" fmla="*/ 414621 w 1377196"/>
                <a:gd name="connsiteY249" fmla="*/ 1045338 h 1456260"/>
                <a:gd name="connsiteX250" fmla="*/ 410135 w 1377196"/>
                <a:gd name="connsiteY250" fmla="*/ 1099242 h 1456260"/>
                <a:gd name="connsiteX251" fmla="*/ 411796 w 1377196"/>
                <a:gd name="connsiteY251" fmla="*/ 1112368 h 1456260"/>
                <a:gd name="connsiteX252" fmla="*/ 407941 w 1377196"/>
                <a:gd name="connsiteY252" fmla="*/ 1128586 h 1456260"/>
                <a:gd name="connsiteX253" fmla="*/ 393718 w 1377196"/>
                <a:gd name="connsiteY253" fmla="*/ 1120411 h 1456260"/>
                <a:gd name="connsiteX254" fmla="*/ 389697 w 1377196"/>
                <a:gd name="connsiteY254" fmla="*/ 1115891 h 1456260"/>
                <a:gd name="connsiteX255" fmla="*/ 381455 w 1377196"/>
                <a:gd name="connsiteY255" fmla="*/ 1151018 h 1456260"/>
                <a:gd name="connsiteX256" fmla="*/ 380890 w 1377196"/>
                <a:gd name="connsiteY256" fmla="*/ 1198840 h 1456260"/>
                <a:gd name="connsiteX257" fmla="*/ 373778 w 1377196"/>
                <a:gd name="connsiteY257" fmla="*/ 1206018 h 1456260"/>
                <a:gd name="connsiteX258" fmla="*/ 366201 w 1377196"/>
                <a:gd name="connsiteY258" fmla="*/ 1198773 h 1456260"/>
                <a:gd name="connsiteX259" fmla="*/ 364440 w 1377196"/>
                <a:gd name="connsiteY259" fmla="*/ 1179166 h 1456260"/>
                <a:gd name="connsiteX260" fmla="*/ 358391 w 1377196"/>
                <a:gd name="connsiteY260" fmla="*/ 1117819 h 1456260"/>
                <a:gd name="connsiteX261" fmla="*/ 354404 w 1377196"/>
                <a:gd name="connsiteY261" fmla="*/ 1109012 h 1456260"/>
                <a:gd name="connsiteX262" fmla="*/ 334131 w 1377196"/>
                <a:gd name="connsiteY262" fmla="*/ 1099873 h 1456260"/>
                <a:gd name="connsiteX263" fmla="*/ 331971 w 1377196"/>
                <a:gd name="connsiteY263" fmla="*/ 1119812 h 1456260"/>
                <a:gd name="connsiteX264" fmla="*/ 312431 w 1377196"/>
                <a:gd name="connsiteY264" fmla="*/ 1179399 h 1456260"/>
                <a:gd name="connsiteX265" fmla="*/ 303923 w 1377196"/>
                <a:gd name="connsiteY265" fmla="*/ 1183520 h 1456260"/>
                <a:gd name="connsiteX266" fmla="*/ 296545 w 1377196"/>
                <a:gd name="connsiteY266" fmla="*/ 1175876 h 1456260"/>
                <a:gd name="connsiteX267" fmla="*/ 295449 w 1377196"/>
                <a:gd name="connsiteY267" fmla="*/ 1152713 h 1456260"/>
                <a:gd name="connsiteX268" fmla="*/ 285711 w 1377196"/>
                <a:gd name="connsiteY268" fmla="*/ 1118217 h 1456260"/>
                <a:gd name="connsiteX269" fmla="*/ 283119 w 1377196"/>
                <a:gd name="connsiteY269" fmla="*/ 1084486 h 1456260"/>
                <a:gd name="connsiteX270" fmla="*/ 275509 w 1377196"/>
                <a:gd name="connsiteY270" fmla="*/ 1075347 h 1456260"/>
                <a:gd name="connsiteX271" fmla="*/ 269959 w 1377196"/>
                <a:gd name="connsiteY271" fmla="*/ 1066308 h 1456260"/>
                <a:gd name="connsiteX272" fmla="*/ 270923 w 1377196"/>
                <a:gd name="connsiteY272" fmla="*/ 1039821 h 1456260"/>
                <a:gd name="connsiteX273" fmla="*/ 267300 w 1377196"/>
                <a:gd name="connsiteY273" fmla="*/ 1034670 h 1456260"/>
                <a:gd name="connsiteX274" fmla="*/ 259624 w 1377196"/>
                <a:gd name="connsiteY274" fmla="*/ 1039489 h 1456260"/>
                <a:gd name="connsiteX275" fmla="*/ 262714 w 1377196"/>
                <a:gd name="connsiteY275" fmla="*/ 1120610 h 1456260"/>
                <a:gd name="connsiteX276" fmla="*/ 259491 w 1377196"/>
                <a:gd name="connsiteY276" fmla="*/ 1188172 h 1456260"/>
                <a:gd name="connsiteX277" fmla="*/ 250717 w 1377196"/>
                <a:gd name="connsiteY277" fmla="*/ 1194387 h 1456260"/>
                <a:gd name="connsiteX278" fmla="*/ 242874 w 1377196"/>
                <a:gd name="connsiteY278" fmla="*/ 1186411 h 1456260"/>
                <a:gd name="connsiteX279" fmla="*/ 243872 w 1377196"/>
                <a:gd name="connsiteY279" fmla="*/ 1153411 h 1456260"/>
                <a:gd name="connsiteX280" fmla="*/ 242841 w 1377196"/>
                <a:gd name="connsiteY280" fmla="*/ 1137127 h 1456260"/>
                <a:gd name="connsiteX281" fmla="*/ 239651 w 1377196"/>
                <a:gd name="connsiteY281" fmla="*/ 1085982 h 1456260"/>
                <a:gd name="connsiteX282" fmla="*/ 239950 w 1377196"/>
                <a:gd name="connsiteY282" fmla="*/ 992631 h 1456260"/>
                <a:gd name="connsiteX283" fmla="*/ 230877 w 1377196"/>
                <a:gd name="connsiteY283" fmla="*/ 1020480 h 1456260"/>
                <a:gd name="connsiteX284" fmla="*/ 213829 w 1377196"/>
                <a:gd name="connsiteY284" fmla="*/ 1000142 h 1456260"/>
                <a:gd name="connsiteX285" fmla="*/ 207648 w 1377196"/>
                <a:gd name="connsiteY285" fmla="*/ 974984 h 1456260"/>
                <a:gd name="connsiteX286" fmla="*/ 201101 w 1377196"/>
                <a:gd name="connsiteY286" fmla="*/ 1070761 h 1456260"/>
                <a:gd name="connsiteX287" fmla="*/ 186844 w 1377196"/>
                <a:gd name="connsiteY287" fmla="*/ 1108082 h 1456260"/>
                <a:gd name="connsiteX288" fmla="*/ 186844 w 1377196"/>
                <a:gd name="connsiteY288" fmla="*/ 975516 h 1456260"/>
                <a:gd name="connsiteX289" fmla="*/ 179566 w 1377196"/>
                <a:gd name="connsiteY289" fmla="*/ 1026429 h 1456260"/>
                <a:gd name="connsiteX290" fmla="*/ 175645 w 1377196"/>
                <a:gd name="connsiteY290" fmla="*/ 1041383 h 1456260"/>
                <a:gd name="connsiteX291" fmla="*/ 165808 w 1377196"/>
                <a:gd name="connsiteY291" fmla="*/ 1024867 h 1456260"/>
                <a:gd name="connsiteX292" fmla="*/ 164944 w 1377196"/>
                <a:gd name="connsiteY292" fmla="*/ 957072 h 1456260"/>
                <a:gd name="connsiteX293" fmla="*/ 162352 w 1377196"/>
                <a:gd name="connsiteY293" fmla="*/ 935903 h 1456260"/>
                <a:gd name="connsiteX294" fmla="*/ 156702 w 1377196"/>
                <a:gd name="connsiteY294" fmla="*/ 996586 h 1456260"/>
                <a:gd name="connsiteX295" fmla="*/ 149624 w 1377196"/>
                <a:gd name="connsiteY295" fmla="*/ 1012604 h 1456260"/>
                <a:gd name="connsiteX296" fmla="*/ 142512 w 1377196"/>
                <a:gd name="connsiteY296" fmla="*/ 998048 h 1456260"/>
                <a:gd name="connsiteX297" fmla="*/ 140219 w 1377196"/>
                <a:gd name="connsiteY297" fmla="*/ 874090 h 1456260"/>
                <a:gd name="connsiteX298" fmla="*/ 131478 w 1377196"/>
                <a:gd name="connsiteY298" fmla="*/ 913437 h 1456260"/>
                <a:gd name="connsiteX299" fmla="*/ 130382 w 1377196"/>
                <a:gd name="connsiteY299" fmla="*/ 951356 h 1456260"/>
                <a:gd name="connsiteX300" fmla="*/ 125895 w 1377196"/>
                <a:gd name="connsiteY300" fmla="*/ 962223 h 1456260"/>
                <a:gd name="connsiteX301" fmla="*/ 119847 w 1377196"/>
                <a:gd name="connsiteY301" fmla="*/ 952054 h 1456260"/>
                <a:gd name="connsiteX302" fmla="*/ 115394 w 1377196"/>
                <a:gd name="connsiteY302" fmla="*/ 940090 h 1456260"/>
                <a:gd name="connsiteX303" fmla="*/ 102433 w 1377196"/>
                <a:gd name="connsiteY303" fmla="*/ 903235 h 1456260"/>
                <a:gd name="connsiteX304" fmla="*/ 104061 w 1377196"/>
                <a:gd name="connsiteY304" fmla="*/ 891737 h 1456260"/>
                <a:gd name="connsiteX305" fmla="*/ 102001 w 1377196"/>
                <a:gd name="connsiteY305" fmla="*/ 883129 h 1456260"/>
                <a:gd name="connsiteX306" fmla="*/ 94125 w 1377196"/>
                <a:gd name="connsiteY306" fmla="*/ 889876 h 1456260"/>
                <a:gd name="connsiteX307" fmla="*/ 90369 w 1377196"/>
                <a:gd name="connsiteY307" fmla="*/ 909250 h 1456260"/>
                <a:gd name="connsiteX308" fmla="*/ 81397 w 1377196"/>
                <a:gd name="connsiteY308" fmla="*/ 931250 h 1456260"/>
                <a:gd name="connsiteX309" fmla="*/ 82228 w 1377196"/>
                <a:gd name="connsiteY309" fmla="*/ 939392 h 1456260"/>
                <a:gd name="connsiteX310" fmla="*/ 81131 w 1377196"/>
                <a:gd name="connsiteY310" fmla="*/ 955809 h 1456260"/>
                <a:gd name="connsiteX311" fmla="*/ 68503 w 1377196"/>
                <a:gd name="connsiteY311" fmla="*/ 961592 h 1456260"/>
                <a:gd name="connsiteX312" fmla="*/ 65279 w 1377196"/>
                <a:gd name="connsiteY312" fmla="*/ 952552 h 1456260"/>
                <a:gd name="connsiteX313" fmla="*/ 48363 w 1377196"/>
                <a:gd name="connsiteY313" fmla="*/ 904564 h 1456260"/>
                <a:gd name="connsiteX314" fmla="*/ 43478 w 1377196"/>
                <a:gd name="connsiteY314" fmla="*/ 902803 h 1456260"/>
                <a:gd name="connsiteX315" fmla="*/ 28856 w 1377196"/>
                <a:gd name="connsiteY315" fmla="*/ 892567 h 1456260"/>
                <a:gd name="connsiteX316" fmla="*/ 20581 w 1377196"/>
                <a:gd name="connsiteY316" fmla="*/ 879008 h 1456260"/>
                <a:gd name="connsiteX317" fmla="*/ 9947 w 1377196"/>
                <a:gd name="connsiteY317" fmla="*/ 852522 h 1456260"/>
                <a:gd name="connsiteX318" fmla="*/ 1937 w 1377196"/>
                <a:gd name="connsiteY318" fmla="*/ 817229 h 1456260"/>
                <a:gd name="connsiteX319" fmla="*/ 10 w 1377196"/>
                <a:gd name="connsiteY319" fmla="*/ 810948 h 1456260"/>
                <a:gd name="connsiteX320" fmla="*/ 6291 w 1377196"/>
                <a:gd name="connsiteY320" fmla="*/ 696694 h 1456260"/>
                <a:gd name="connsiteX321" fmla="*/ 10678 w 1377196"/>
                <a:gd name="connsiteY321" fmla="*/ 635645 h 1456260"/>
                <a:gd name="connsiteX322" fmla="*/ 58632 w 1377196"/>
                <a:gd name="connsiteY322" fmla="*/ 528370 h 1456260"/>
                <a:gd name="connsiteX323" fmla="*/ 72091 w 1377196"/>
                <a:gd name="connsiteY323" fmla="*/ 492146 h 1456260"/>
                <a:gd name="connsiteX324" fmla="*/ 77874 w 1377196"/>
                <a:gd name="connsiteY324" fmla="*/ 454760 h 1456260"/>
                <a:gd name="connsiteX325" fmla="*/ 81031 w 1377196"/>
                <a:gd name="connsiteY325" fmla="*/ 389557 h 1456260"/>
                <a:gd name="connsiteX326" fmla="*/ 108083 w 1377196"/>
                <a:gd name="connsiteY326" fmla="*/ 302521 h 1456260"/>
                <a:gd name="connsiteX327" fmla="*/ 159261 w 1377196"/>
                <a:gd name="connsiteY327" fmla="*/ 256493 h 1456260"/>
                <a:gd name="connsiteX328" fmla="*/ 217152 w 1377196"/>
                <a:gd name="connsiteY328" fmla="*/ 247720 h 1456260"/>
                <a:gd name="connsiteX329" fmla="*/ 238986 w 1377196"/>
                <a:gd name="connsiteY329" fmla="*/ 248484 h 1456260"/>
                <a:gd name="connsiteX330" fmla="*/ 240349 w 1377196"/>
                <a:gd name="connsiteY330" fmla="*/ 224856 h 1456260"/>
                <a:gd name="connsiteX331" fmla="*/ 239784 w 1377196"/>
                <a:gd name="connsiteY331" fmla="*/ 220070 h 1456260"/>
                <a:gd name="connsiteX332" fmla="*/ 276871 w 1377196"/>
                <a:gd name="connsiteY332" fmla="*/ 83185 h 1456260"/>
                <a:gd name="connsiteX333" fmla="*/ 362113 w 1377196"/>
                <a:gd name="connsiteY333" fmla="*/ 20541 h 1456260"/>
                <a:gd name="connsiteX334" fmla="*/ 383316 w 1377196"/>
                <a:gd name="connsiteY334" fmla="*/ 19777 h 1456260"/>
                <a:gd name="connsiteX335" fmla="*/ 425422 w 1377196"/>
                <a:gd name="connsiteY335" fmla="*/ 12499 h 1456260"/>
                <a:gd name="connsiteX336" fmla="*/ 473376 w 1377196"/>
                <a:gd name="connsiteY336" fmla="*/ 11535 h 1456260"/>
                <a:gd name="connsiteX337" fmla="*/ 488165 w 1377196"/>
                <a:gd name="connsiteY337" fmla="*/ 7580 h 1456260"/>
                <a:gd name="connsiteX338" fmla="*/ 495310 w 1377196"/>
                <a:gd name="connsiteY338" fmla="*/ 170 h 1456260"/>
                <a:gd name="connsiteX339" fmla="*/ 500461 w 1377196"/>
                <a:gd name="connsiteY339" fmla="*/ 9707 h 1456260"/>
                <a:gd name="connsiteX340" fmla="*/ 513887 w 1377196"/>
                <a:gd name="connsiteY340" fmla="*/ 19544 h 1456260"/>
                <a:gd name="connsiteX341" fmla="*/ 529373 w 1377196"/>
                <a:gd name="connsiteY341" fmla="*/ 29149 h 1456260"/>
                <a:gd name="connsiteX342" fmla="*/ 540673 w 1377196"/>
                <a:gd name="connsiteY342" fmla="*/ 62049 h 1456260"/>
                <a:gd name="connsiteX343" fmla="*/ 561044 w 1377196"/>
                <a:gd name="connsiteY343" fmla="*/ 97641 h 1456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Lst>
              <a:rect l="l" t="t" r="r" b="b"/>
              <a:pathLst>
                <a:path w="1377196" h="1456260">
                  <a:moveTo>
                    <a:pt x="560878" y="97674"/>
                  </a:moveTo>
                  <a:cubicBezTo>
                    <a:pt x="563238" y="91393"/>
                    <a:pt x="563902" y="88735"/>
                    <a:pt x="565132" y="86408"/>
                  </a:cubicBezTo>
                  <a:cubicBezTo>
                    <a:pt x="568887" y="79363"/>
                    <a:pt x="573905" y="72285"/>
                    <a:pt x="582247" y="72584"/>
                  </a:cubicBezTo>
                  <a:cubicBezTo>
                    <a:pt x="591452" y="72916"/>
                    <a:pt x="593878" y="81723"/>
                    <a:pt x="595972" y="89233"/>
                  </a:cubicBezTo>
                  <a:cubicBezTo>
                    <a:pt x="598631" y="98804"/>
                    <a:pt x="600791" y="108508"/>
                    <a:pt x="603582" y="119874"/>
                  </a:cubicBezTo>
                  <a:cubicBezTo>
                    <a:pt x="608866" y="114124"/>
                    <a:pt x="609398" y="107810"/>
                    <a:pt x="610628" y="101795"/>
                  </a:cubicBezTo>
                  <a:cubicBezTo>
                    <a:pt x="612887" y="90895"/>
                    <a:pt x="615978" y="80327"/>
                    <a:pt x="622591" y="71088"/>
                  </a:cubicBezTo>
                  <a:cubicBezTo>
                    <a:pt x="633857" y="55369"/>
                    <a:pt x="644392" y="52943"/>
                    <a:pt x="660676" y="63146"/>
                  </a:cubicBezTo>
                  <a:cubicBezTo>
                    <a:pt x="669117" y="68429"/>
                    <a:pt x="677359" y="73780"/>
                    <a:pt x="687395" y="75674"/>
                  </a:cubicBezTo>
                  <a:cubicBezTo>
                    <a:pt x="712253" y="80427"/>
                    <a:pt x="724915" y="100632"/>
                    <a:pt x="737510" y="118810"/>
                  </a:cubicBezTo>
                  <a:cubicBezTo>
                    <a:pt x="765625" y="159388"/>
                    <a:pt x="781344" y="205249"/>
                    <a:pt x="788556" y="254101"/>
                  </a:cubicBezTo>
                  <a:cubicBezTo>
                    <a:pt x="792876" y="283246"/>
                    <a:pt x="788788" y="312524"/>
                    <a:pt x="790550" y="341503"/>
                  </a:cubicBezTo>
                  <a:cubicBezTo>
                    <a:pt x="791713" y="360246"/>
                    <a:pt x="794936" y="379388"/>
                    <a:pt x="798093" y="401687"/>
                  </a:cubicBezTo>
                  <a:cubicBezTo>
                    <a:pt x="804574" y="386068"/>
                    <a:pt x="812649" y="380551"/>
                    <a:pt x="825876" y="389956"/>
                  </a:cubicBezTo>
                  <a:cubicBezTo>
                    <a:pt x="831492" y="393944"/>
                    <a:pt x="837474" y="391551"/>
                    <a:pt x="842625" y="387331"/>
                  </a:cubicBezTo>
                  <a:cubicBezTo>
                    <a:pt x="858377" y="374403"/>
                    <a:pt x="875459" y="364998"/>
                    <a:pt x="896794" y="365264"/>
                  </a:cubicBezTo>
                  <a:cubicBezTo>
                    <a:pt x="900716" y="365330"/>
                    <a:pt x="905003" y="362240"/>
                    <a:pt x="908526" y="359747"/>
                  </a:cubicBezTo>
                  <a:cubicBezTo>
                    <a:pt x="918296" y="352835"/>
                    <a:pt x="927601" y="350642"/>
                    <a:pt x="936341" y="361077"/>
                  </a:cubicBezTo>
                  <a:cubicBezTo>
                    <a:pt x="942556" y="368488"/>
                    <a:pt x="946145" y="365596"/>
                    <a:pt x="949169" y="358285"/>
                  </a:cubicBezTo>
                  <a:cubicBezTo>
                    <a:pt x="955749" y="342466"/>
                    <a:pt x="961665" y="326282"/>
                    <a:pt x="969275" y="310962"/>
                  </a:cubicBezTo>
                  <a:cubicBezTo>
                    <a:pt x="981737" y="285904"/>
                    <a:pt x="989082" y="285140"/>
                    <a:pt x="1007825" y="306210"/>
                  </a:cubicBezTo>
                  <a:cubicBezTo>
                    <a:pt x="1014837" y="299862"/>
                    <a:pt x="1011846" y="290590"/>
                    <a:pt x="1014737" y="283379"/>
                  </a:cubicBezTo>
                  <a:cubicBezTo>
                    <a:pt x="1015734" y="280853"/>
                    <a:pt x="1015768" y="277330"/>
                    <a:pt x="1018825" y="276765"/>
                  </a:cubicBezTo>
                  <a:cubicBezTo>
                    <a:pt x="1023212" y="275968"/>
                    <a:pt x="1023876" y="280022"/>
                    <a:pt x="1025039" y="283013"/>
                  </a:cubicBezTo>
                  <a:cubicBezTo>
                    <a:pt x="1028496" y="291720"/>
                    <a:pt x="1030888" y="300627"/>
                    <a:pt x="1028529" y="313354"/>
                  </a:cubicBezTo>
                  <a:cubicBezTo>
                    <a:pt x="1045344" y="299696"/>
                    <a:pt x="1059369" y="287466"/>
                    <a:pt x="1079840" y="295608"/>
                  </a:cubicBezTo>
                  <a:cubicBezTo>
                    <a:pt x="1097121" y="302454"/>
                    <a:pt x="1112641" y="311061"/>
                    <a:pt x="1123508" y="326980"/>
                  </a:cubicBezTo>
                  <a:cubicBezTo>
                    <a:pt x="1129889" y="336318"/>
                    <a:pt x="1142816" y="340672"/>
                    <a:pt x="1145508" y="354829"/>
                  </a:cubicBezTo>
                  <a:cubicBezTo>
                    <a:pt x="1151656" y="344726"/>
                    <a:pt x="1157405" y="334324"/>
                    <a:pt x="1164019" y="324521"/>
                  </a:cubicBezTo>
                  <a:cubicBezTo>
                    <a:pt x="1181466" y="298666"/>
                    <a:pt x="1203266" y="294478"/>
                    <a:pt x="1226961" y="314418"/>
                  </a:cubicBezTo>
                  <a:cubicBezTo>
                    <a:pt x="1247964" y="332065"/>
                    <a:pt x="1270629" y="347883"/>
                    <a:pt x="1290502" y="366593"/>
                  </a:cubicBezTo>
                  <a:cubicBezTo>
                    <a:pt x="1306022" y="381216"/>
                    <a:pt x="1316922" y="401155"/>
                    <a:pt x="1324931" y="420995"/>
                  </a:cubicBezTo>
                  <a:cubicBezTo>
                    <a:pt x="1341681" y="462403"/>
                    <a:pt x="1361520" y="503246"/>
                    <a:pt x="1363481" y="549107"/>
                  </a:cubicBezTo>
                  <a:cubicBezTo>
                    <a:pt x="1364378" y="569811"/>
                    <a:pt x="1367170" y="590549"/>
                    <a:pt x="1363348" y="611385"/>
                  </a:cubicBezTo>
                  <a:cubicBezTo>
                    <a:pt x="1360524" y="626872"/>
                    <a:pt x="1362717" y="642990"/>
                    <a:pt x="1366738" y="657512"/>
                  </a:cubicBezTo>
                  <a:cubicBezTo>
                    <a:pt x="1377638" y="696893"/>
                    <a:pt x="1370095" y="736872"/>
                    <a:pt x="1373584" y="776353"/>
                  </a:cubicBezTo>
                  <a:cubicBezTo>
                    <a:pt x="1375512" y="798220"/>
                    <a:pt x="1371822" y="820353"/>
                    <a:pt x="1376575" y="842020"/>
                  </a:cubicBezTo>
                  <a:cubicBezTo>
                    <a:pt x="1379034" y="853186"/>
                    <a:pt x="1373883" y="861561"/>
                    <a:pt x="1366738" y="868540"/>
                  </a:cubicBezTo>
                  <a:cubicBezTo>
                    <a:pt x="1359526" y="875619"/>
                    <a:pt x="1358696" y="882697"/>
                    <a:pt x="1360391" y="892401"/>
                  </a:cubicBezTo>
                  <a:cubicBezTo>
                    <a:pt x="1362983" y="907156"/>
                    <a:pt x="1360723" y="922477"/>
                    <a:pt x="1365708" y="938661"/>
                  </a:cubicBezTo>
                  <a:cubicBezTo>
                    <a:pt x="1336795" y="928193"/>
                    <a:pt x="1346134" y="905993"/>
                    <a:pt x="1345270" y="887782"/>
                  </a:cubicBezTo>
                  <a:cubicBezTo>
                    <a:pt x="1344904" y="880072"/>
                    <a:pt x="1349922" y="872893"/>
                    <a:pt x="1337360" y="868241"/>
                  </a:cubicBezTo>
                  <a:cubicBezTo>
                    <a:pt x="1327623" y="864619"/>
                    <a:pt x="1337693" y="851957"/>
                    <a:pt x="1333838" y="843981"/>
                  </a:cubicBezTo>
                  <a:cubicBezTo>
                    <a:pt x="1325430" y="844546"/>
                    <a:pt x="1326826" y="850229"/>
                    <a:pt x="1327390" y="855878"/>
                  </a:cubicBezTo>
                  <a:cubicBezTo>
                    <a:pt x="1329019" y="872395"/>
                    <a:pt x="1331711" y="888812"/>
                    <a:pt x="1330182" y="905528"/>
                  </a:cubicBezTo>
                  <a:cubicBezTo>
                    <a:pt x="1329451" y="913504"/>
                    <a:pt x="1328487" y="923308"/>
                    <a:pt x="1318351" y="921945"/>
                  </a:cubicBezTo>
                  <a:cubicBezTo>
                    <a:pt x="1309677" y="920782"/>
                    <a:pt x="1313200" y="911543"/>
                    <a:pt x="1313798" y="905262"/>
                  </a:cubicBezTo>
                  <a:cubicBezTo>
                    <a:pt x="1314064" y="902504"/>
                    <a:pt x="1314895" y="899746"/>
                    <a:pt x="1314795" y="897020"/>
                  </a:cubicBezTo>
                  <a:cubicBezTo>
                    <a:pt x="1314629" y="892501"/>
                    <a:pt x="1317587" y="885223"/>
                    <a:pt x="1310408" y="885090"/>
                  </a:cubicBezTo>
                  <a:cubicBezTo>
                    <a:pt x="1304559" y="884990"/>
                    <a:pt x="1307185" y="892069"/>
                    <a:pt x="1306421" y="896057"/>
                  </a:cubicBezTo>
                  <a:cubicBezTo>
                    <a:pt x="1305822" y="899214"/>
                    <a:pt x="1306487" y="903434"/>
                    <a:pt x="1302167" y="903933"/>
                  </a:cubicBezTo>
                  <a:cubicBezTo>
                    <a:pt x="1298312" y="904332"/>
                    <a:pt x="1297448" y="899878"/>
                    <a:pt x="1295121" y="897752"/>
                  </a:cubicBezTo>
                  <a:cubicBezTo>
                    <a:pt x="1291399" y="894395"/>
                    <a:pt x="1292762" y="884990"/>
                    <a:pt x="1284686" y="887250"/>
                  </a:cubicBezTo>
                  <a:cubicBezTo>
                    <a:pt x="1274983" y="889975"/>
                    <a:pt x="1279536" y="898483"/>
                    <a:pt x="1280267" y="904232"/>
                  </a:cubicBezTo>
                  <a:cubicBezTo>
                    <a:pt x="1282294" y="920483"/>
                    <a:pt x="1280432" y="935969"/>
                    <a:pt x="1274384" y="951057"/>
                  </a:cubicBezTo>
                  <a:cubicBezTo>
                    <a:pt x="1273155" y="954147"/>
                    <a:pt x="1272091" y="957903"/>
                    <a:pt x="1268070" y="957703"/>
                  </a:cubicBezTo>
                  <a:cubicBezTo>
                    <a:pt x="1264281" y="957504"/>
                    <a:pt x="1262786" y="954048"/>
                    <a:pt x="1261955" y="950758"/>
                  </a:cubicBezTo>
                  <a:cubicBezTo>
                    <a:pt x="1261025" y="947003"/>
                    <a:pt x="1259097" y="942882"/>
                    <a:pt x="1259828" y="939425"/>
                  </a:cubicBezTo>
                  <a:cubicBezTo>
                    <a:pt x="1267738" y="902238"/>
                    <a:pt x="1248762" y="866181"/>
                    <a:pt x="1256538" y="828362"/>
                  </a:cubicBezTo>
                  <a:cubicBezTo>
                    <a:pt x="1247599" y="834610"/>
                    <a:pt x="1248064" y="834576"/>
                    <a:pt x="1248496" y="840691"/>
                  </a:cubicBezTo>
                  <a:cubicBezTo>
                    <a:pt x="1251254" y="879108"/>
                    <a:pt x="1253979" y="917525"/>
                    <a:pt x="1256239" y="955975"/>
                  </a:cubicBezTo>
                  <a:cubicBezTo>
                    <a:pt x="1256538" y="961359"/>
                    <a:pt x="1259230" y="970897"/>
                    <a:pt x="1251055" y="970864"/>
                  </a:cubicBezTo>
                  <a:cubicBezTo>
                    <a:pt x="1245107" y="970864"/>
                    <a:pt x="1239058" y="963187"/>
                    <a:pt x="1238626" y="955676"/>
                  </a:cubicBezTo>
                  <a:cubicBezTo>
                    <a:pt x="1238028" y="945208"/>
                    <a:pt x="1238526" y="934640"/>
                    <a:pt x="1239224" y="924138"/>
                  </a:cubicBezTo>
                  <a:cubicBezTo>
                    <a:pt x="1240853" y="899413"/>
                    <a:pt x="1234106" y="875220"/>
                    <a:pt x="1234705" y="850561"/>
                  </a:cubicBezTo>
                  <a:cubicBezTo>
                    <a:pt x="1234871" y="843183"/>
                    <a:pt x="1228424" y="839860"/>
                    <a:pt x="1224668" y="833413"/>
                  </a:cubicBezTo>
                  <a:cubicBezTo>
                    <a:pt x="1223472" y="846274"/>
                    <a:pt x="1222076" y="857474"/>
                    <a:pt x="1221544" y="868739"/>
                  </a:cubicBezTo>
                  <a:cubicBezTo>
                    <a:pt x="1221179" y="876217"/>
                    <a:pt x="1216526" y="880105"/>
                    <a:pt x="1210777" y="881933"/>
                  </a:cubicBezTo>
                  <a:cubicBezTo>
                    <a:pt x="1202435" y="884591"/>
                    <a:pt x="1204297" y="875320"/>
                    <a:pt x="1201073" y="872495"/>
                  </a:cubicBezTo>
                  <a:cubicBezTo>
                    <a:pt x="1189973" y="862691"/>
                    <a:pt x="1190704" y="850960"/>
                    <a:pt x="1191568" y="838232"/>
                  </a:cubicBezTo>
                  <a:cubicBezTo>
                    <a:pt x="1192233" y="828794"/>
                    <a:pt x="1184556" y="822912"/>
                    <a:pt x="1179040" y="815467"/>
                  </a:cubicBezTo>
                  <a:cubicBezTo>
                    <a:pt x="1178541" y="828927"/>
                    <a:pt x="1166578" y="835573"/>
                    <a:pt x="1162723" y="847138"/>
                  </a:cubicBezTo>
                  <a:cubicBezTo>
                    <a:pt x="1157439" y="863023"/>
                    <a:pt x="1161061" y="878842"/>
                    <a:pt x="1159865" y="894595"/>
                  </a:cubicBezTo>
                  <a:cubicBezTo>
                    <a:pt x="1159366" y="901208"/>
                    <a:pt x="1159865" y="907888"/>
                    <a:pt x="1159565" y="914534"/>
                  </a:cubicBezTo>
                  <a:cubicBezTo>
                    <a:pt x="1159233" y="922111"/>
                    <a:pt x="1160429" y="933244"/>
                    <a:pt x="1150260" y="932646"/>
                  </a:cubicBezTo>
                  <a:cubicBezTo>
                    <a:pt x="1138197" y="931948"/>
                    <a:pt x="1142683" y="920283"/>
                    <a:pt x="1142916" y="912607"/>
                  </a:cubicBezTo>
                  <a:cubicBezTo>
                    <a:pt x="1143315" y="897851"/>
                    <a:pt x="1144212" y="883096"/>
                    <a:pt x="1144910" y="867742"/>
                  </a:cubicBezTo>
                  <a:cubicBezTo>
                    <a:pt x="1128027" y="881667"/>
                    <a:pt x="1130254" y="900144"/>
                    <a:pt x="1130952" y="917824"/>
                  </a:cubicBezTo>
                  <a:cubicBezTo>
                    <a:pt x="1131517" y="931882"/>
                    <a:pt x="1129590" y="945274"/>
                    <a:pt x="1124571" y="958368"/>
                  </a:cubicBezTo>
                  <a:cubicBezTo>
                    <a:pt x="1123242" y="961824"/>
                    <a:pt x="1123940" y="966975"/>
                    <a:pt x="1118257" y="966178"/>
                  </a:cubicBezTo>
                  <a:cubicBezTo>
                    <a:pt x="1113372" y="965480"/>
                    <a:pt x="1113306" y="960894"/>
                    <a:pt x="1112707" y="957105"/>
                  </a:cubicBezTo>
                  <a:cubicBezTo>
                    <a:pt x="1109583" y="936800"/>
                    <a:pt x="1108154" y="916329"/>
                    <a:pt x="1109517" y="895857"/>
                  </a:cubicBezTo>
                  <a:cubicBezTo>
                    <a:pt x="1110049" y="887981"/>
                    <a:pt x="1109284" y="880504"/>
                    <a:pt x="1107822" y="870002"/>
                  </a:cubicBezTo>
                  <a:cubicBezTo>
                    <a:pt x="1106194" y="880039"/>
                    <a:pt x="1109018" y="889610"/>
                    <a:pt x="1097154" y="891171"/>
                  </a:cubicBezTo>
                  <a:cubicBezTo>
                    <a:pt x="1094297" y="891537"/>
                    <a:pt x="1094894" y="895591"/>
                    <a:pt x="1095360" y="898416"/>
                  </a:cubicBezTo>
                  <a:cubicBezTo>
                    <a:pt x="1101641" y="936634"/>
                    <a:pt x="1093000" y="975450"/>
                    <a:pt x="1100178" y="1013700"/>
                  </a:cubicBezTo>
                  <a:cubicBezTo>
                    <a:pt x="1101109" y="1018686"/>
                    <a:pt x="1103203" y="1027160"/>
                    <a:pt x="1093532" y="1027758"/>
                  </a:cubicBezTo>
                  <a:cubicBezTo>
                    <a:pt x="1084825" y="1028290"/>
                    <a:pt x="1083163" y="1021842"/>
                    <a:pt x="1081668" y="1014764"/>
                  </a:cubicBezTo>
                  <a:cubicBezTo>
                    <a:pt x="1075586" y="985486"/>
                    <a:pt x="1077414" y="955410"/>
                    <a:pt x="1070335" y="926066"/>
                  </a:cubicBezTo>
                  <a:cubicBezTo>
                    <a:pt x="1070967" y="934108"/>
                    <a:pt x="1071299" y="942184"/>
                    <a:pt x="1072363" y="950126"/>
                  </a:cubicBezTo>
                  <a:cubicBezTo>
                    <a:pt x="1073127" y="955643"/>
                    <a:pt x="1074955" y="961326"/>
                    <a:pt x="1071897" y="966344"/>
                  </a:cubicBezTo>
                  <a:cubicBezTo>
                    <a:pt x="1062991" y="981000"/>
                    <a:pt x="1067444" y="996852"/>
                    <a:pt x="1067444" y="1012205"/>
                  </a:cubicBezTo>
                  <a:cubicBezTo>
                    <a:pt x="1067444" y="1017423"/>
                    <a:pt x="1068873" y="1022673"/>
                    <a:pt x="1063124" y="1024900"/>
                  </a:cubicBezTo>
                  <a:cubicBezTo>
                    <a:pt x="1057375" y="1027126"/>
                    <a:pt x="1055414" y="1038226"/>
                    <a:pt x="1047305" y="1033142"/>
                  </a:cubicBezTo>
                  <a:cubicBezTo>
                    <a:pt x="1040891" y="1029121"/>
                    <a:pt x="1042486" y="1021410"/>
                    <a:pt x="1043683" y="1014764"/>
                  </a:cubicBezTo>
                  <a:cubicBezTo>
                    <a:pt x="1046076" y="1001504"/>
                    <a:pt x="1045212" y="988543"/>
                    <a:pt x="1040027" y="975981"/>
                  </a:cubicBezTo>
                  <a:cubicBezTo>
                    <a:pt x="1032550" y="957903"/>
                    <a:pt x="1040592" y="939060"/>
                    <a:pt x="1037402" y="917060"/>
                  </a:cubicBezTo>
                  <a:cubicBezTo>
                    <a:pt x="1023511" y="955909"/>
                    <a:pt x="1038931" y="995024"/>
                    <a:pt x="1023776" y="1030117"/>
                  </a:cubicBezTo>
                  <a:cubicBezTo>
                    <a:pt x="1013674" y="988311"/>
                    <a:pt x="1022181" y="945507"/>
                    <a:pt x="1014205" y="903767"/>
                  </a:cubicBezTo>
                  <a:cubicBezTo>
                    <a:pt x="1007625" y="911277"/>
                    <a:pt x="1009187" y="920250"/>
                    <a:pt x="1006761" y="928159"/>
                  </a:cubicBezTo>
                  <a:cubicBezTo>
                    <a:pt x="1004668" y="935039"/>
                    <a:pt x="1000048" y="942749"/>
                    <a:pt x="992770" y="941984"/>
                  </a:cubicBezTo>
                  <a:cubicBezTo>
                    <a:pt x="986224" y="941286"/>
                    <a:pt x="986589" y="932480"/>
                    <a:pt x="986323" y="926564"/>
                  </a:cubicBezTo>
                  <a:cubicBezTo>
                    <a:pt x="985891" y="917758"/>
                    <a:pt x="986224" y="908885"/>
                    <a:pt x="986224" y="895658"/>
                  </a:cubicBezTo>
                  <a:cubicBezTo>
                    <a:pt x="983100" y="911377"/>
                    <a:pt x="983798" y="922876"/>
                    <a:pt x="984329" y="934341"/>
                  </a:cubicBezTo>
                  <a:cubicBezTo>
                    <a:pt x="984661" y="941619"/>
                    <a:pt x="984230" y="948664"/>
                    <a:pt x="981405" y="955510"/>
                  </a:cubicBezTo>
                  <a:cubicBezTo>
                    <a:pt x="980109" y="958634"/>
                    <a:pt x="979411" y="962356"/>
                    <a:pt x="975290" y="962157"/>
                  </a:cubicBezTo>
                  <a:cubicBezTo>
                    <a:pt x="972166" y="961990"/>
                    <a:pt x="970903" y="958866"/>
                    <a:pt x="970338" y="956175"/>
                  </a:cubicBezTo>
                  <a:cubicBezTo>
                    <a:pt x="968677" y="948498"/>
                    <a:pt x="966084" y="943181"/>
                    <a:pt x="957045" y="948864"/>
                  </a:cubicBezTo>
                  <a:cubicBezTo>
                    <a:pt x="955849" y="949595"/>
                    <a:pt x="953755" y="949395"/>
                    <a:pt x="952227" y="948996"/>
                  </a:cubicBezTo>
                  <a:cubicBezTo>
                    <a:pt x="932386" y="943978"/>
                    <a:pt x="934214" y="944211"/>
                    <a:pt x="931124" y="964450"/>
                  </a:cubicBezTo>
                  <a:cubicBezTo>
                    <a:pt x="926604" y="993894"/>
                    <a:pt x="930958" y="1022873"/>
                    <a:pt x="931921" y="1052051"/>
                  </a:cubicBezTo>
                  <a:cubicBezTo>
                    <a:pt x="932154" y="1058598"/>
                    <a:pt x="931988" y="1065112"/>
                    <a:pt x="926704" y="1068601"/>
                  </a:cubicBezTo>
                  <a:cubicBezTo>
                    <a:pt x="908991" y="1080365"/>
                    <a:pt x="912380" y="1097779"/>
                    <a:pt x="913078" y="1114628"/>
                  </a:cubicBezTo>
                  <a:cubicBezTo>
                    <a:pt x="913278" y="1119580"/>
                    <a:pt x="913710" y="1124565"/>
                    <a:pt x="913544" y="1129517"/>
                  </a:cubicBezTo>
                  <a:cubicBezTo>
                    <a:pt x="913411" y="1132873"/>
                    <a:pt x="912314" y="1136728"/>
                    <a:pt x="908825" y="1137625"/>
                  </a:cubicBezTo>
                  <a:cubicBezTo>
                    <a:pt x="904737" y="1138722"/>
                    <a:pt x="904305" y="1134103"/>
                    <a:pt x="902145" y="1131942"/>
                  </a:cubicBezTo>
                  <a:cubicBezTo>
                    <a:pt x="894269" y="1124033"/>
                    <a:pt x="880643" y="1120776"/>
                    <a:pt x="880677" y="1106519"/>
                  </a:cubicBezTo>
                  <a:cubicBezTo>
                    <a:pt x="880677" y="1095985"/>
                    <a:pt x="877187" y="1082725"/>
                    <a:pt x="878915" y="1075812"/>
                  </a:cubicBezTo>
                  <a:cubicBezTo>
                    <a:pt x="886326" y="1046069"/>
                    <a:pt x="854323" y="1025531"/>
                    <a:pt x="867350" y="996353"/>
                  </a:cubicBezTo>
                  <a:cubicBezTo>
                    <a:pt x="865655" y="996486"/>
                    <a:pt x="863927" y="996619"/>
                    <a:pt x="862232" y="996752"/>
                  </a:cubicBezTo>
                  <a:cubicBezTo>
                    <a:pt x="861202" y="1010111"/>
                    <a:pt x="859673" y="1023438"/>
                    <a:pt x="859241" y="1036830"/>
                  </a:cubicBezTo>
                  <a:cubicBezTo>
                    <a:pt x="858477" y="1059362"/>
                    <a:pt x="858577" y="1081960"/>
                    <a:pt x="857879" y="1104492"/>
                  </a:cubicBezTo>
                  <a:cubicBezTo>
                    <a:pt x="857713" y="1109510"/>
                    <a:pt x="858444" y="1117486"/>
                    <a:pt x="851000" y="1117121"/>
                  </a:cubicBezTo>
                  <a:cubicBezTo>
                    <a:pt x="844785" y="1116821"/>
                    <a:pt x="843024" y="1109710"/>
                    <a:pt x="843456" y="1104060"/>
                  </a:cubicBezTo>
                  <a:cubicBezTo>
                    <a:pt x="845616" y="1076511"/>
                    <a:pt x="840897" y="1049160"/>
                    <a:pt x="841495" y="1021677"/>
                  </a:cubicBezTo>
                  <a:cubicBezTo>
                    <a:pt x="841562" y="1018220"/>
                    <a:pt x="841994" y="1014432"/>
                    <a:pt x="838438" y="1013003"/>
                  </a:cubicBezTo>
                  <a:cubicBezTo>
                    <a:pt x="834151" y="1011274"/>
                    <a:pt x="833486" y="1016260"/>
                    <a:pt x="831359" y="1018320"/>
                  </a:cubicBezTo>
                  <a:cubicBezTo>
                    <a:pt x="826042" y="1023404"/>
                    <a:pt x="828634" y="1029453"/>
                    <a:pt x="829664" y="1035468"/>
                  </a:cubicBezTo>
                  <a:cubicBezTo>
                    <a:pt x="830661" y="1041350"/>
                    <a:pt x="836311" y="1049891"/>
                    <a:pt x="821256" y="1043610"/>
                  </a:cubicBezTo>
                  <a:cubicBezTo>
                    <a:pt x="812649" y="1040021"/>
                    <a:pt x="807066" y="1051353"/>
                    <a:pt x="808827" y="1061788"/>
                  </a:cubicBezTo>
                  <a:cubicBezTo>
                    <a:pt x="809857" y="1067936"/>
                    <a:pt x="811287" y="1075380"/>
                    <a:pt x="802447" y="1075812"/>
                  </a:cubicBezTo>
                  <a:cubicBezTo>
                    <a:pt x="794936" y="1076211"/>
                    <a:pt x="790815" y="1070728"/>
                    <a:pt x="790184" y="1062885"/>
                  </a:cubicBezTo>
                  <a:cubicBezTo>
                    <a:pt x="789320" y="1051818"/>
                    <a:pt x="790151" y="1040818"/>
                    <a:pt x="790682" y="1029719"/>
                  </a:cubicBezTo>
                  <a:cubicBezTo>
                    <a:pt x="779449" y="1045404"/>
                    <a:pt x="782142" y="1063417"/>
                    <a:pt x="783571" y="1080831"/>
                  </a:cubicBezTo>
                  <a:cubicBezTo>
                    <a:pt x="784434" y="1091266"/>
                    <a:pt x="787027" y="1101402"/>
                    <a:pt x="784667" y="1112036"/>
                  </a:cubicBezTo>
                  <a:cubicBezTo>
                    <a:pt x="783537" y="1117187"/>
                    <a:pt x="783338" y="1122272"/>
                    <a:pt x="776492" y="1122238"/>
                  </a:cubicBezTo>
                  <a:cubicBezTo>
                    <a:pt x="770145" y="1122238"/>
                    <a:pt x="770543" y="1117121"/>
                    <a:pt x="769713" y="1112800"/>
                  </a:cubicBezTo>
                  <a:cubicBezTo>
                    <a:pt x="767087" y="1098876"/>
                    <a:pt x="760341" y="1085383"/>
                    <a:pt x="766821" y="1070263"/>
                  </a:cubicBezTo>
                  <a:cubicBezTo>
                    <a:pt x="758247" y="1073253"/>
                    <a:pt x="758945" y="1079634"/>
                    <a:pt x="757716" y="1085749"/>
                  </a:cubicBezTo>
                  <a:cubicBezTo>
                    <a:pt x="754924" y="1099840"/>
                    <a:pt x="760175" y="1117386"/>
                    <a:pt x="741066" y="1125263"/>
                  </a:cubicBezTo>
                  <a:cubicBezTo>
                    <a:pt x="738075" y="1126492"/>
                    <a:pt x="736148" y="1130813"/>
                    <a:pt x="731761" y="1128785"/>
                  </a:cubicBezTo>
                  <a:cubicBezTo>
                    <a:pt x="728172" y="1127124"/>
                    <a:pt x="727474" y="1123701"/>
                    <a:pt x="727939" y="1120344"/>
                  </a:cubicBezTo>
                  <a:cubicBezTo>
                    <a:pt x="730332" y="1102997"/>
                    <a:pt x="723452" y="1087677"/>
                    <a:pt x="716972" y="1072489"/>
                  </a:cubicBezTo>
                  <a:cubicBezTo>
                    <a:pt x="713749" y="1064912"/>
                    <a:pt x="712718" y="1057269"/>
                    <a:pt x="714181" y="1049791"/>
                  </a:cubicBezTo>
                  <a:cubicBezTo>
                    <a:pt x="718368" y="1028456"/>
                    <a:pt x="710625" y="1006854"/>
                    <a:pt x="716341" y="985486"/>
                  </a:cubicBezTo>
                  <a:cubicBezTo>
                    <a:pt x="717737" y="980235"/>
                    <a:pt x="714978" y="973854"/>
                    <a:pt x="714081" y="967474"/>
                  </a:cubicBezTo>
                  <a:cubicBezTo>
                    <a:pt x="692513" y="981697"/>
                    <a:pt x="692181" y="981531"/>
                    <a:pt x="689223" y="954945"/>
                  </a:cubicBezTo>
                  <a:cubicBezTo>
                    <a:pt x="682510" y="958634"/>
                    <a:pt x="678821" y="964682"/>
                    <a:pt x="678123" y="973090"/>
                  </a:cubicBezTo>
                  <a:cubicBezTo>
                    <a:pt x="676362" y="994625"/>
                    <a:pt x="675897" y="995090"/>
                    <a:pt x="656954" y="990471"/>
                  </a:cubicBezTo>
                  <a:cubicBezTo>
                    <a:pt x="652833" y="989474"/>
                    <a:pt x="649011" y="987713"/>
                    <a:pt x="648878" y="994060"/>
                  </a:cubicBezTo>
                  <a:cubicBezTo>
                    <a:pt x="648646" y="1004561"/>
                    <a:pt x="643428" y="1014830"/>
                    <a:pt x="646021" y="1025299"/>
                  </a:cubicBezTo>
                  <a:cubicBezTo>
                    <a:pt x="654129" y="1058133"/>
                    <a:pt x="648812" y="1090235"/>
                    <a:pt x="641268" y="1122106"/>
                  </a:cubicBezTo>
                  <a:cubicBezTo>
                    <a:pt x="638011" y="1135864"/>
                    <a:pt x="636682" y="1149755"/>
                    <a:pt x="639473" y="1163281"/>
                  </a:cubicBezTo>
                  <a:cubicBezTo>
                    <a:pt x="643993" y="1185081"/>
                    <a:pt x="642066" y="1206749"/>
                    <a:pt x="637247" y="1227486"/>
                  </a:cubicBezTo>
                  <a:cubicBezTo>
                    <a:pt x="632362" y="1248523"/>
                    <a:pt x="634024" y="1267631"/>
                    <a:pt x="640670" y="1287538"/>
                  </a:cubicBezTo>
                  <a:cubicBezTo>
                    <a:pt x="646419" y="1304819"/>
                    <a:pt x="650440" y="1322665"/>
                    <a:pt x="655392" y="1340843"/>
                  </a:cubicBezTo>
                  <a:cubicBezTo>
                    <a:pt x="661905" y="1333864"/>
                    <a:pt x="662271" y="1326187"/>
                    <a:pt x="660643" y="1317448"/>
                  </a:cubicBezTo>
                  <a:cubicBezTo>
                    <a:pt x="675431" y="1331006"/>
                    <a:pt x="682643" y="1349916"/>
                    <a:pt x="697498" y="1362079"/>
                  </a:cubicBezTo>
                  <a:cubicBezTo>
                    <a:pt x="700123" y="1355399"/>
                    <a:pt x="704909" y="1355333"/>
                    <a:pt x="711921" y="1361880"/>
                  </a:cubicBezTo>
                  <a:cubicBezTo>
                    <a:pt x="715377" y="1350946"/>
                    <a:pt x="718700" y="1340411"/>
                    <a:pt x="722289" y="1328979"/>
                  </a:cubicBezTo>
                  <a:cubicBezTo>
                    <a:pt x="730032" y="1332236"/>
                    <a:pt x="733256" y="1340478"/>
                    <a:pt x="739039" y="1345961"/>
                  </a:cubicBezTo>
                  <a:cubicBezTo>
                    <a:pt x="744323" y="1350979"/>
                    <a:pt x="746250" y="1364438"/>
                    <a:pt x="757848" y="1353040"/>
                  </a:cubicBezTo>
                  <a:cubicBezTo>
                    <a:pt x="758413" y="1352475"/>
                    <a:pt x="761471" y="1353272"/>
                    <a:pt x="762169" y="1354269"/>
                  </a:cubicBezTo>
                  <a:cubicBezTo>
                    <a:pt x="770211" y="1365834"/>
                    <a:pt x="771573" y="1357294"/>
                    <a:pt x="773601" y="1350580"/>
                  </a:cubicBezTo>
                  <a:cubicBezTo>
                    <a:pt x="774365" y="1348022"/>
                    <a:pt x="774631" y="1345097"/>
                    <a:pt x="778885" y="1344333"/>
                  </a:cubicBezTo>
                  <a:cubicBezTo>
                    <a:pt x="781377" y="1353073"/>
                    <a:pt x="774963" y="1362910"/>
                    <a:pt x="781676" y="1371019"/>
                  </a:cubicBezTo>
                  <a:cubicBezTo>
                    <a:pt x="789885" y="1363940"/>
                    <a:pt x="787891" y="1349019"/>
                    <a:pt x="775661" y="1326287"/>
                  </a:cubicBezTo>
                  <a:cubicBezTo>
                    <a:pt x="795036" y="1336722"/>
                    <a:pt x="801217" y="1354768"/>
                    <a:pt x="810722" y="1371783"/>
                  </a:cubicBezTo>
                  <a:cubicBezTo>
                    <a:pt x="816272" y="1369955"/>
                    <a:pt x="822386" y="1345197"/>
                    <a:pt x="829299" y="1372481"/>
                  </a:cubicBezTo>
                  <a:cubicBezTo>
                    <a:pt x="828468" y="1361148"/>
                    <a:pt x="836776" y="1354269"/>
                    <a:pt x="834417" y="1341076"/>
                  </a:cubicBezTo>
                  <a:cubicBezTo>
                    <a:pt x="847178" y="1354801"/>
                    <a:pt x="854589" y="1367064"/>
                    <a:pt x="859507" y="1382251"/>
                  </a:cubicBezTo>
                  <a:cubicBezTo>
                    <a:pt x="865755" y="1373644"/>
                    <a:pt x="870408" y="1365834"/>
                    <a:pt x="873000" y="1356296"/>
                  </a:cubicBezTo>
                  <a:cubicBezTo>
                    <a:pt x="880012" y="1360417"/>
                    <a:pt x="881142" y="1367330"/>
                    <a:pt x="883401" y="1373178"/>
                  </a:cubicBezTo>
                  <a:cubicBezTo>
                    <a:pt x="886027" y="1380058"/>
                    <a:pt x="888220" y="1385641"/>
                    <a:pt x="897393" y="1382152"/>
                  </a:cubicBezTo>
                  <a:cubicBezTo>
                    <a:pt x="906100" y="1378828"/>
                    <a:pt x="905402" y="1389263"/>
                    <a:pt x="911250" y="1392454"/>
                  </a:cubicBezTo>
                  <a:cubicBezTo>
                    <a:pt x="915139" y="1381021"/>
                    <a:pt x="922849" y="1371185"/>
                    <a:pt x="921320" y="1356961"/>
                  </a:cubicBezTo>
                  <a:cubicBezTo>
                    <a:pt x="928232" y="1365801"/>
                    <a:pt x="935776" y="1374275"/>
                    <a:pt x="941891" y="1383647"/>
                  </a:cubicBezTo>
                  <a:cubicBezTo>
                    <a:pt x="945946" y="1389861"/>
                    <a:pt x="949933" y="1392221"/>
                    <a:pt x="954254" y="1385741"/>
                  </a:cubicBezTo>
                  <a:cubicBezTo>
                    <a:pt x="960867" y="1375771"/>
                    <a:pt x="963924" y="1384179"/>
                    <a:pt x="970106" y="1391590"/>
                  </a:cubicBezTo>
                  <a:cubicBezTo>
                    <a:pt x="966683" y="1379626"/>
                    <a:pt x="964489" y="1371982"/>
                    <a:pt x="960900" y="1359520"/>
                  </a:cubicBezTo>
                  <a:cubicBezTo>
                    <a:pt x="970903" y="1368526"/>
                    <a:pt x="973329" y="1376336"/>
                    <a:pt x="975556" y="1383846"/>
                  </a:cubicBezTo>
                  <a:cubicBezTo>
                    <a:pt x="979577" y="1397305"/>
                    <a:pt x="986489" y="1408838"/>
                    <a:pt x="995529" y="1419472"/>
                  </a:cubicBezTo>
                  <a:cubicBezTo>
                    <a:pt x="1000912" y="1425819"/>
                    <a:pt x="993734" y="1429907"/>
                    <a:pt x="990677" y="1432831"/>
                  </a:cubicBezTo>
                  <a:cubicBezTo>
                    <a:pt x="983764" y="1439445"/>
                    <a:pt x="979477" y="1445726"/>
                    <a:pt x="985924" y="1456260"/>
                  </a:cubicBezTo>
                  <a:cubicBezTo>
                    <a:pt x="959837" y="1445061"/>
                    <a:pt x="934248" y="1436852"/>
                    <a:pt x="908226" y="1429741"/>
                  </a:cubicBezTo>
                  <a:cubicBezTo>
                    <a:pt x="855087" y="1415251"/>
                    <a:pt x="800752" y="1407840"/>
                    <a:pt x="746051" y="1404750"/>
                  </a:cubicBezTo>
                  <a:cubicBezTo>
                    <a:pt x="653697" y="1399565"/>
                    <a:pt x="561177" y="1398801"/>
                    <a:pt x="468857" y="1404750"/>
                  </a:cubicBezTo>
                  <a:cubicBezTo>
                    <a:pt x="387403" y="1410001"/>
                    <a:pt x="307080" y="1422396"/>
                    <a:pt x="231243" y="1455529"/>
                  </a:cubicBezTo>
                  <a:cubicBezTo>
                    <a:pt x="229880" y="1446623"/>
                    <a:pt x="221173" y="1436952"/>
                    <a:pt x="205089" y="1426484"/>
                  </a:cubicBezTo>
                  <a:cubicBezTo>
                    <a:pt x="218282" y="1424590"/>
                    <a:pt x="208080" y="1403985"/>
                    <a:pt x="225826" y="1404949"/>
                  </a:cubicBezTo>
                  <a:cubicBezTo>
                    <a:pt x="229183" y="1405148"/>
                    <a:pt x="223234" y="1397305"/>
                    <a:pt x="226026" y="1392287"/>
                  </a:cubicBezTo>
                  <a:cubicBezTo>
                    <a:pt x="231309" y="1389828"/>
                    <a:pt x="234301" y="1404484"/>
                    <a:pt x="242442" y="1394614"/>
                  </a:cubicBezTo>
                  <a:cubicBezTo>
                    <a:pt x="248690" y="1387070"/>
                    <a:pt x="249787" y="1380922"/>
                    <a:pt x="245001" y="1371185"/>
                  </a:cubicBezTo>
                  <a:cubicBezTo>
                    <a:pt x="261717" y="1376170"/>
                    <a:pt x="271787" y="1387203"/>
                    <a:pt x="283718" y="1398535"/>
                  </a:cubicBezTo>
                  <a:cubicBezTo>
                    <a:pt x="285578" y="1393650"/>
                    <a:pt x="279098" y="1386704"/>
                    <a:pt x="287340" y="1385342"/>
                  </a:cubicBezTo>
                  <a:cubicBezTo>
                    <a:pt x="294219" y="1384212"/>
                    <a:pt x="292491" y="1376468"/>
                    <a:pt x="296180" y="1372647"/>
                  </a:cubicBezTo>
                  <a:cubicBezTo>
                    <a:pt x="303192" y="1375771"/>
                    <a:pt x="303624" y="1383547"/>
                    <a:pt x="312032" y="1392321"/>
                  </a:cubicBezTo>
                  <a:cubicBezTo>
                    <a:pt x="307911" y="1374009"/>
                    <a:pt x="308841" y="1359985"/>
                    <a:pt x="313029" y="1345961"/>
                  </a:cubicBezTo>
                  <a:cubicBezTo>
                    <a:pt x="318512" y="1344997"/>
                    <a:pt x="320439" y="1351544"/>
                    <a:pt x="324860" y="1352774"/>
                  </a:cubicBezTo>
                  <a:cubicBezTo>
                    <a:pt x="330808" y="1354435"/>
                    <a:pt x="333766" y="1366831"/>
                    <a:pt x="344101" y="1356031"/>
                  </a:cubicBezTo>
                  <a:cubicBezTo>
                    <a:pt x="347890" y="1352043"/>
                    <a:pt x="355035" y="1366266"/>
                    <a:pt x="362844" y="1369024"/>
                  </a:cubicBezTo>
                  <a:cubicBezTo>
                    <a:pt x="369657" y="1364472"/>
                    <a:pt x="365337" y="1350913"/>
                    <a:pt x="374841" y="1351212"/>
                  </a:cubicBezTo>
                  <a:cubicBezTo>
                    <a:pt x="381787" y="1351411"/>
                    <a:pt x="377999" y="1364837"/>
                    <a:pt x="386639" y="1367330"/>
                  </a:cubicBezTo>
                  <a:cubicBezTo>
                    <a:pt x="390428" y="1361813"/>
                    <a:pt x="382020" y="1356595"/>
                    <a:pt x="385543" y="1350414"/>
                  </a:cubicBezTo>
                  <a:cubicBezTo>
                    <a:pt x="386805" y="1350414"/>
                    <a:pt x="388500" y="1349949"/>
                    <a:pt x="389730" y="1350514"/>
                  </a:cubicBezTo>
                  <a:cubicBezTo>
                    <a:pt x="393950" y="1352475"/>
                    <a:pt x="395811" y="1360118"/>
                    <a:pt x="401860" y="1356895"/>
                  </a:cubicBezTo>
                  <a:cubicBezTo>
                    <a:pt x="406745" y="1354303"/>
                    <a:pt x="406712" y="1347789"/>
                    <a:pt x="406246" y="1343369"/>
                  </a:cubicBezTo>
                  <a:cubicBezTo>
                    <a:pt x="404319" y="1323895"/>
                    <a:pt x="412760" y="1328846"/>
                    <a:pt x="422497" y="1335891"/>
                  </a:cubicBezTo>
                  <a:cubicBezTo>
                    <a:pt x="427881" y="1339780"/>
                    <a:pt x="433098" y="1343867"/>
                    <a:pt x="438449" y="1347789"/>
                  </a:cubicBezTo>
                  <a:cubicBezTo>
                    <a:pt x="445594" y="1353006"/>
                    <a:pt x="451842" y="1356263"/>
                    <a:pt x="454733" y="1343402"/>
                  </a:cubicBezTo>
                  <a:cubicBezTo>
                    <a:pt x="455797" y="1338617"/>
                    <a:pt x="457458" y="1338517"/>
                    <a:pt x="467594" y="1347324"/>
                  </a:cubicBezTo>
                  <a:cubicBezTo>
                    <a:pt x="472446" y="1351544"/>
                    <a:pt x="475404" y="1349484"/>
                    <a:pt x="480655" y="1348786"/>
                  </a:cubicBezTo>
                  <a:cubicBezTo>
                    <a:pt x="489959" y="1347523"/>
                    <a:pt x="486504" y="1342239"/>
                    <a:pt x="487002" y="1336091"/>
                  </a:cubicBezTo>
                  <a:cubicBezTo>
                    <a:pt x="497636" y="1346426"/>
                    <a:pt x="506410" y="1343901"/>
                    <a:pt x="514353" y="1331771"/>
                  </a:cubicBezTo>
                  <a:cubicBezTo>
                    <a:pt x="518374" y="1342106"/>
                    <a:pt x="511627" y="1354468"/>
                    <a:pt x="524920" y="1359553"/>
                  </a:cubicBezTo>
                  <a:cubicBezTo>
                    <a:pt x="530504" y="1343834"/>
                    <a:pt x="520501" y="1333266"/>
                    <a:pt x="514452" y="1321070"/>
                  </a:cubicBezTo>
                  <a:cubicBezTo>
                    <a:pt x="526715" y="1331837"/>
                    <a:pt x="540739" y="1341009"/>
                    <a:pt x="541603" y="1356396"/>
                  </a:cubicBezTo>
                  <a:cubicBezTo>
                    <a:pt x="550609" y="1314423"/>
                    <a:pt x="551706" y="1268495"/>
                    <a:pt x="560048" y="1223565"/>
                  </a:cubicBezTo>
                  <a:cubicBezTo>
                    <a:pt x="563138" y="1206949"/>
                    <a:pt x="557489" y="1190831"/>
                    <a:pt x="558286" y="1174048"/>
                  </a:cubicBezTo>
                  <a:cubicBezTo>
                    <a:pt x="560048" y="1137791"/>
                    <a:pt x="572510" y="1103528"/>
                    <a:pt x="575235" y="1067670"/>
                  </a:cubicBezTo>
                  <a:cubicBezTo>
                    <a:pt x="575700" y="1061589"/>
                    <a:pt x="581482" y="1050755"/>
                    <a:pt x="566561" y="1057534"/>
                  </a:cubicBezTo>
                  <a:cubicBezTo>
                    <a:pt x="565531" y="1058000"/>
                    <a:pt x="562540" y="1056970"/>
                    <a:pt x="562340" y="1056172"/>
                  </a:cubicBezTo>
                  <a:cubicBezTo>
                    <a:pt x="557422" y="1036897"/>
                    <a:pt x="539044" y="1020912"/>
                    <a:pt x="549180" y="997849"/>
                  </a:cubicBezTo>
                  <a:cubicBezTo>
                    <a:pt x="553368" y="988344"/>
                    <a:pt x="555162" y="977643"/>
                    <a:pt x="553733" y="966909"/>
                  </a:cubicBezTo>
                  <a:cubicBezTo>
                    <a:pt x="553235" y="963087"/>
                    <a:pt x="552670" y="958235"/>
                    <a:pt x="547585" y="958700"/>
                  </a:cubicBezTo>
                  <a:cubicBezTo>
                    <a:pt x="544029" y="959033"/>
                    <a:pt x="543099" y="963087"/>
                    <a:pt x="543066" y="966610"/>
                  </a:cubicBezTo>
                  <a:cubicBezTo>
                    <a:pt x="542634" y="1014598"/>
                    <a:pt x="542135" y="1062553"/>
                    <a:pt x="541836" y="1110541"/>
                  </a:cubicBezTo>
                  <a:cubicBezTo>
                    <a:pt x="541770" y="1120012"/>
                    <a:pt x="543198" y="1133272"/>
                    <a:pt x="532199" y="1133870"/>
                  </a:cubicBezTo>
                  <a:cubicBezTo>
                    <a:pt x="520102" y="1134501"/>
                    <a:pt x="522029" y="1119048"/>
                    <a:pt x="523591" y="1112734"/>
                  </a:cubicBezTo>
                  <a:cubicBezTo>
                    <a:pt x="529241" y="1089970"/>
                    <a:pt x="514518" y="1072456"/>
                    <a:pt x="510099" y="1052117"/>
                  </a:cubicBezTo>
                  <a:cubicBezTo>
                    <a:pt x="503552" y="1065078"/>
                    <a:pt x="507207" y="1079402"/>
                    <a:pt x="507905" y="1092462"/>
                  </a:cubicBezTo>
                  <a:cubicBezTo>
                    <a:pt x="509567" y="1124033"/>
                    <a:pt x="501956" y="1155372"/>
                    <a:pt x="506742" y="1186876"/>
                  </a:cubicBezTo>
                  <a:cubicBezTo>
                    <a:pt x="507141" y="1189468"/>
                    <a:pt x="506476" y="1192725"/>
                    <a:pt x="503352" y="1193788"/>
                  </a:cubicBezTo>
                  <a:cubicBezTo>
                    <a:pt x="500229" y="1194852"/>
                    <a:pt x="498234" y="1192625"/>
                    <a:pt x="496573" y="1190365"/>
                  </a:cubicBezTo>
                  <a:cubicBezTo>
                    <a:pt x="493582" y="1186278"/>
                    <a:pt x="490923" y="1181858"/>
                    <a:pt x="491156" y="1176707"/>
                  </a:cubicBezTo>
                  <a:cubicBezTo>
                    <a:pt x="492518" y="1148127"/>
                    <a:pt x="487301" y="1119547"/>
                    <a:pt x="491721" y="1090867"/>
                  </a:cubicBezTo>
                  <a:cubicBezTo>
                    <a:pt x="494313" y="1074184"/>
                    <a:pt x="485606" y="1058000"/>
                    <a:pt x="490591" y="1040885"/>
                  </a:cubicBezTo>
                  <a:cubicBezTo>
                    <a:pt x="489095" y="1040918"/>
                    <a:pt x="487633" y="1040951"/>
                    <a:pt x="486138" y="1040985"/>
                  </a:cubicBezTo>
                  <a:cubicBezTo>
                    <a:pt x="486138" y="1050024"/>
                    <a:pt x="486603" y="1059096"/>
                    <a:pt x="485972" y="1068103"/>
                  </a:cubicBezTo>
                  <a:cubicBezTo>
                    <a:pt x="485639" y="1072954"/>
                    <a:pt x="488863" y="1080498"/>
                    <a:pt x="480588" y="1081661"/>
                  </a:cubicBezTo>
                  <a:cubicBezTo>
                    <a:pt x="472612" y="1082758"/>
                    <a:pt x="470651" y="1076278"/>
                    <a:pt x="469422" y="1069997"/>
                  </a:cubicBezTo>
                  <a:cubicBezTo>
                    <a:pt x="469023" y="1067936"/>
                    <a:pt x="468624" y="1065909"/>
                    <a:pt x="467095" y="1063616"/>
                  </a:cubicBezTo>
                  <a:cubicBezTo>
                    <a:pt x="465268" y="1073187"/>
                    <a:pt x="465334" y="1081661"/>
                    <a:pt x="456827" y="1090069"/>
                  </a:cubicBezTo>
                  <a:cubicBezTo>
                    <a:pt x="447189" y="1099607"/>
                    <a:pt x="445827" y="1091199"/>
                    <a:pt x="443667" y="1087245"/>
                  </a:cubicBezTo>
                  <a:cubicBezTo>
                    <a:pt x="438482" y="1077607"/>
                    <a:pt x="441839" y="1066607"/>
                    <a:pt x="439313" y="1056139"/>
                  </a:cubicBezTo>
                  <a:cubicBezTo>
                    <a:pt x="439313" y="1064148"/>
                    <a:pt x="439512" y="1072124"/>
                    <a:pt x="439180" y="1080133"/>
                  </a:cubicBezTo>
                  <a:cubicBezTo>
                    <a:pt x="439080" y="1082625"/>
                    <a:pt x="438216" y="1086114"/>
                    <a:pt x="436455" y="1087344"/>
                  </a:cubicBezTo>
                  <a:cubicBezTo>
                    <a:pt x="433165" y="1089637"/>
                    <a:pt x="430340" y="1086480"/>
                    <a:pt x="427848" y="1084420"/>
                  </a:cubicBezTo>
                  <a:cubicBezTo>
                    <a:pt x="420703" y="1078538"/>
                    <a:pt x="419473" y="1070562"/>
                    <a:pt x="419805" y="1061921"/>
                  </a:cubicBezTo>
                  <a:cubicBezTo>
                    <a:pt x="420005" y="1056272"/>
                    <a:pt x="423095" y="1049725"/>
                    <a:pt x="414621" y="1045338"/>
                  </a:cubicBezTo>
                  <a:cubicBezTo>
                    <a:pt x="408672" y="1063284"/>
                    <a:pt x="407842" y="1081096"/>
                    <a:pt x="410135" y="1099242"/>
                  </a:cubicBezTo>
                  <a:cubicBezTo>
                    <a:pt x="410700" y="1103628"/>
                    <a:pt x="411929" y="1108015"/>
                    <a:pt x="411796" y="1112368"/>
                  </a:cubicBezTo>
                  <a:cubicBezTo>
                    <a:pt x="411663" y="1117952"/>
                    <a:pt x="415651" y="1124964"/>
                    <a:pt x="407941" y="1128586"/>
                  </a:cubicBezTo>
                  <a:cubicBezTo>
                    <a:pt x="399633" y="1132474"/>
                    <a:pt x="398137" y="1123701"/>
                    <a:pt x="393718" y="1120411"/>
                  </a:cubicBezTo>
                  <a:cubicBezTo>
                    <a:pt x="392056" y="1119181"/>
                    <a:pt x="390860" y="1117253"/>
                    <a:pt x="389697" y="1115891"/>
                  </a:cubicBezTo>
                  <a:cubicBezTo>
                    <a:pt x="376337" y="1125362"/>
                    <a:pt x="378730" y="1136894"/>
                    <a:pt x="381455" y="1151018"/>
                  </a:cubicBezTo>
                  <a:cubicBezTo>
                    <a:pt x="384412" y="1166371"/>
                    <a:pt x="381521" y="1182855"/>
                    <a:pt x="380890" y="1198840"/>
                  </a:cubicBezTo>
                  <a:cubicBezTo>
                    <a:pt x="380724" y="1202927"/>
                    <a:pt x="378995" y="1206616"/>
                    <a:pt x="373778" y="1206018"/>
                  </a:cubicBezTo>
                  <a:cubicBezTo>
                    <a:pt x="369491" y="1205553"/>
                    <a:pt x="365802" y="1203226"/>
                    <a:pt x="366201" y="1198773"/>
                  </a:cubicBezTo>
                  <a:cubicBezTo>
                    <a:pt x="366799" y="1191994"/>
                    <a:pt x="364573" y="1185613"/>
                    <a:pt x="364440" y="1179166"/>
                  </a:cubicBezTo>
                  <a:cubicBezTo>
                    <a:pt x="363941" y="1158562"/>
                    <a:pt x="351778" y="1139187"/>
                    <a:pt x="358391" y="1117819"/>
                  </a:cubicBezTo>
                  <a:cubicBezTo>
                    <a:pt x="359322" y="1114761"/>
                    <a:pt x="359122" y="1107516"/>
                    <a:pt x="354404" y="1109012"/>
                  </a:cubicBezTo>
                  <a:cubicBezTo>
                    <a:pt x="344500" y="1112202"/>
                    <a:pt x="341210" y="1103362"/>
                    <a:pt x="334131" y="1099873"/>
                  </a:cubicBezTo>
                  <a:cubicBezTo>
                    <a:pt x="333201" y="1107118"/>
                    <a:pt x="330144" y="1114263"/>
                    <a:pt x="331971" y="1119812"/>
                  </a:cubicBezTo>
                  <a:cubicBezTo>
                    <a:pt x="340180" y="1144903"/>
                    <a:pt x="322400" y="1160755"/>
                    <a:pt x="312431" y="1179399"/>
                  </a:cubicBezTo>
                  <a:cubicBezTo>
                    <a:pt x="310802" y="1182456"/>
                    <a:pt x="307512" y="1183719"/>
                    <a:pt x="303923" y="1183520"/>
                  </a:cubicBezTo>
                  <a:cubicBezTo>
                    <a:pt x="299171" y="1183221"/>
                    <a:pt x="296911" y="1179831"/>
                    <a:pt x="296545" y="1175876"/>
                  </a:cubicBezTo>
                  <a:cubicBezTo>
                    <a:pt x="295781" y="1168199"/>
                    <a:pt x="296013" y="1160423"/>
                    <a:pt x="295449" y="1152713"/>
                  </a:cubicBezTo>
                  <a:cubicBezTo>
                    <a:pt x="294551" y="1140716"/>
                    <a:pt x="297476" y="1128951"/>
                    <a:pt x="285711" y="1118217"/>
                  </a:cubicBezTo>
                  <a:cubicBezTo>
                    <a:pt x="277503" y="1110740"/>
                    <a:pt x="283285" y="1096018"/>
                    <a:pt x="283119" y="1084486"/>
                  </a:cubicBezTo>
                  <a:cubicBezTo>
                    <a:pt x="283053" y="1079834"/>
                    <a:pt x="286376" y="1072522"/>
                    <a:pt x="275509" y="1075347"/>
                  </a:cubicBezTo>
                  <a:cubicBezTo>
                    <a:pt x="268829" y="1077075"/>
                    <a:pt x="269760" y="1070662"/>
                    <a:pt x="269959" y="1066308"/>
                  </a:cubicBezTo>
                  <a:cubicBezTo>
                    <a:pt x="270391" y="1057468"/>
                    <a:pt x="270989" y="1048661"/>
                    <a:pt x="270923" y="1039821"/>
                  </a:cubicBezTo>
                  <a:cubicBezTo>
                    <a:pt x="270923" y="1039124"/>
                    <a:pt x="276772" y="1030948"/>
                    <a:pt x="267300" y="1034670"/>
                  </a:cubicBezTo>
                  <a:cubicBezTo>
                    <a:pt x="264210" y="1035900"/>
                    <a:pt x="259524" y="1030682"/>
                    <a:pt x="259624" y="1039489"/>
                  </a:cubicBezTo>
                  <a:cubicBezTo>
                    <a:pt x="259923" y="1066574"/>
                    <a:pt x="259424" y="1093692"/>
                    <a:pt x="262714" y="1120610"/>
                  </a:cubicBezTo>
                  <a:cubicBezTo>
                    <a:pt x="265539" y="1143441"/>
                    <a:pt x="258261" y="1165541"/>
                    <a:pt x="259491" y="1188172"/>
                  </a:cubicBezTo>
                  <a:cubicBezTo>
                    <a:pt x="259757" y="1193390"/>
                    <a:pt x="256699" y="1196281"/>
                    <a:pt x="250717" y="1194387"/>
                  </a:cubicBezTo>
                  <a:cubicBezTo>
                    <a:pt x="246464" y="1193057"/>
                    <a:pt x="240914" y="1192592"/>
                    <a:pt x="242874" y="1186411"/>
                  </a:cubicBezTo>
                  <a:cubicBezTo>
                    <a:pt x="246297" y="1175378"/>
                    <a:pt x="241778" y="1164344"/>
                    <a:pt x="243872" y="1153411"/>
                  </a:cubicBezTo>
                  <a:cubicBezTo>
                    <a:pt x="244902" y="1147961"/>
                    <a:pt x="245965" y="1141812"/>
                    <a:pt x="242841" y="1137127"/>
                  </a:cubicBezTo>
                  <a:cubicBezTo>
                    <a:pt x="231642" y="1120477"/>
                    <a:pt x="239019" y="1103263"/>
                    <a:pt x="239651" y="1085982"/>
                  </a:cubicBezTo>
                  <a:cubicBezTo>
                    <a:pt x="240681" y="1056172"/>
                    <a:pt x="239950" y="1026262"/>
                    <a:pt x="239950" y="992631"/>
                  </a:cubicBezTo>
                  <a:cubicBezTo>
                    <a:pt x="235098" y="1004528"/>
                    <a:pt x="241512" y="1018951"/>
                    <a:pt x="230877" y="1020480"/>
                  </a:cubicBezTo>
                  <a:cubicBezTo>
                    <a:pt x="224131" y="1021444"/>
                    <a:pt x="219645" y="1007287"/>
                    <a:pt x="213829" y="1000142"/>
                  </a:cubicBezTo>
                  <a:cubicBezTo>
                    <a:pt x="207914" y="992864"/>
                    <a:pt x="210040" y="983425"/>
                    <a:pt x="207648" y="974984"/>
                  </a:cubicBezTo>
                  <a:cubicBezTo>
                    <a:pt x="195917" y="1006456"/>
                    <a:pt x="197179" y="1038459"/>
                    <a:pt x="201101" y="1070761"/>
                  </a:cubicBezTo>
                  <a:cubicBezTo>
                    <a:pt x="202796" y="1084686"/>
                    <a:pt x="199871" y="1097646"/>
                    <a:pt x="186844" y="1108082"/>
                  </a:cubicBezTo>
                  <a:lnTo>
                    <a:pt x="186844" y="975516"/>
                  </a:lnTo>
                  <a:cubicBezTo>
                    <a:pt x="174914" y="991800"/>
                    <a:pt x="179500" y="1009247"/>
                    <a:pt x="179566" y="1026429"/>
                  </a:cubicBezTo>
                  <a:cubicBezTo>
                    <a:pt x="179566" y="1031613"/>
                    <a:pt x="183820" y="1041184"/>
                    <a:pt x="175645" y="1041383"/>
                  </a:cubicBezTo>
                  <a:cubicBezTo>
                    <a:pt x="168167" y="1041550"/>
                    <a:pt x="164977" y="1032809"/>
                    <a:pt x="165808" y="1024867"/>
                  </a:cubicBezTo>
                  <a:cubicBezTo>
                    <a:pt x="168167" y="1002235"/>
                    <a:pt x="165010" y="979670"/>
                    <a:pt x="164944" y="957072"/>
                  </a:cubicBezTo>
                  <a:cubicBezTo>
                    <a:pt x="164944" y="950027"/>
                    <a:pt x="164047" y="942981"/>
                    <a:pt x="162352" y="935903"/>
                  </a:cubicBezTo>
                  <a:cubicBezTo>
                    <a:pt x="158264" y="955942"/>
                    <a:pt x="149192" y="975350"/>
                    <a:pt x="156702" y="996586"/>
                  </a:cubicBezTo>
                  <a:cubicBezTo>
                    <a:pt x="159228" y="1003731"/>
                    <a:pt x="157068" y="1011839"/>
                    <a:pt x="149624" y="1012604"/>
                  </a:cubicBezTo>
                  <a:cubicBezTo>
                    <a:pt x="138889" y="1013734"/>
                    <a:pt x="143043" y="1003731"/>
                    <a:pt x="142512" y="998048"/>
                  </a:cubicBezTo>
                  <a:cubicBezTo>
                    <a:pt x="138956" y="957936"/>
                    <a:pt x="148061" y="917658"/>
                    <a:pt x="140219" y="874090"/>
                  </a:cubicBezTo>
                  <a:cubicBezTo>
                    <a:pt x="137992" y="889576"/>
                    <a:pt x="127790" y="900111"/>
                    <a:pt x="131478" y="913437"/>
                  </a:cubicBezTo>
                  <a:cubicBezTo>
                    <a:pt x="135068" y="926431"/>
                    <a:pt x="130050" y="938727"/>
                    <a:pt x="130382" y="951356"/>
                  </a:cubicBezTo>
                  <a:cubicBezTo>
                    <a:pt x="130482" y="955344"/>
                    <a:pt x="131844" y="961791"/>
                    <a:pt x="125895" y="962223"/>
                  </a:cubicBezTo>
                  <a:cubicBezTo>
                    <a:pt x="119814" y="962688"/>
                    <a:pt x="121243" y="955842"/>
                    <a:pt x="119847" y="952054"/>
                  </a:cubicBezTo>
                  <a:cubicBezTo>
                    <a:pt x="118352" y="947999"/>
                    <a:pt x="119780" y="941552"/>
                    <a:pt x="115394" y="940090"/>
                  </a:cubicBezTo>
                  <a:cubicBezTo>
                    <a:pt x="94623" y="933211"/>
                    <a:pt x="99741" y="917957"/>
                    <a:pt x="102433" y="903235"/>
                  </a:cubicBezTo>
                  <a:cubicBezTo>
                    <a:pt x="103131" y="899413"/>
                    <a:pt x="103596" y="895591"/>
                    <a:pt x="104061" y="891737"/>
                  </a:cubicBezTo>
                  <a:cubicBezTo>
                    <a:pt x="104460" y="888579"/>
                    <a:pt x="106022" y="884226"/>
                    <a:pt x="102001" y="883129"/>
                  </a:cubicBezTo>
                  <a:cubicBezTo>
                    <a:pt x="97415" y="881866"/>
                    <a:pt x="95055" y="886153"/>
                    <a:pt x="94125" y="889876"/>
                  </a:cubicBezTo>
                  <a:cubicBezTo>
                    <a:pt x="92530" y="896256"/>
                    <a:pt x="92663" y="903202"/>
                    <a:pt x="90369" y="909250"/>
                  </a:cubicBezTo>
                  <a:cubicBezTo>
                    <a:pt x="87578" y="916628"/>
                    <a:pt x="98512" y="929854"/>
                    <a:pt x="81397" y="931250"/>
                  </a:cubicBezTo>
                  <a:cubicBezTo>
                    <a:pt x="81663" y="933975"/>
                    <a:pt x="81929" y="936667"/>
                    <a:pt x="82228" y="939392"/>
                  </a:cubicBezTo>
                  <a:cubicBezTo>
                    <a:pt x="82859" y="944942"/>
                    <a:pt x="83125" y="950425"/>
                    <a:pt x="81131" y="955809"/>
                  </a:cubicBezTo>
                  <a:cubicBezTo>
                    <a:pt x="78871" y="961891"/>
                    <a:pt x="73022" y="961725"/>
                    <a:pt x="68503" y="961592"/>
                  </a:cubicBezTo>
                  <a:cubicBezTo>
                    <a:pt x="62221" y="961425"/>
                    <a:pt x="64481" y="955444"/>
                    <a:pt x="65279" y="952552"/>
                  </a:cubicBezTo>
                  <a:cubicBezTo>
                    <a:pt x="70895" y="932447"/>
                    <a:pt x="50922" y="921579"/>
                    <a:pt x="48363" y="904564"/>
                  </a:cubicBezTo>
                  <a:cubicBezTo>
                    <a:pt x="47965" y="901806"/>
                    <a:pt x="46037" y="901241"/>
                    <a:pt x="43478" y="902803"/>
                  </a:cubicBezTo>
                  <a:cubicBezTo>
                    <a:pt x="30916" y="910480"/>
                    <a:pt x="29122" y="901872"/>
                    <a:pt x="28856" y="892567"/>
                  </a:cubicBezTo>
                  <a:cubicBezTo>
                    <a:pt x="28657" y="886054"/>
                    <a:pt x="27194" y="882930"/>
                    <a:pt x="20581" y="879008"/>
                  </a:cubicBezTo>
                  <a:cubicBezTo>
                    <a:pt x="12306" y="874090"/>
                    <a:pt x="10478" y="862459"/>
                    <a:pt x="9947" y="852522"/>
                  </a:cubicBezTo>
                  <a:cubicBezTo>
                    <a:pt x="9282" y="840193"/>
                    <a:pt x="6590" y="828561"/>
                    <a:pt x="1937" y="817229"/>
                  </a:cubicBezTo>
                  <a:cubicBezTo>
                    <a:pt x="1106" y="815202"/>
                    <a:pt x="-123" y="813008"/>
                    <a:pt x="10" y="810948"/>
                  </a:cubicBezTo>
                  <a:cubicBezTo>
                    <a:pt x="2569" y="772930"/>
                    <a:pt x="-2649" y="734679"/>
                    <a:pt x="6291" y="696694"/>
                  </a:cubicBezTo>
                  <a:cubicBezTo>
                    <a:pt x="10910" y="677086"/>
                    <a:pt x="9415" y="656050"/>
                    <a:pt x="10678" y="635645"/>
                  </a:cubicBezTo>
                  <a:cubicBezTo>
                    <a:pt x="13270" y="593905"/>
                    <a:pt x="34273" y="560174"/>
                    <a:pt x="58632" y="528370"/>
                  </a:cubicBezTo>
                  <a:cubicBezTo>
                    <a:pt x="67240" y="517137"/>
                    <a:pt x="72790" y="505905"/>
                    <a:pt x="72091" y="492146"/>
                  </a:cubicBezTo>
                  <a:cubicBezTo>
                    <a:pt x="71427" y="479152"/>
                    <a:pt x="72557" y="466491"/>
                    <a:pt x="77874" y="454760"/>
                  </a:cubicBezTo>
                  <a:cubicBezTo>
                    <a:pt x="87611" y="433325"/>
                    <a:pt x="82128" y="411158"/>
                    <a:pt x="81031" y="389557"/>
                  </a:cubicBezTo>
                  <a:cubicBezTo>
                    <a:pt x="79403" y="356790"/>
                    <a:pt x="93261" y="329406"/>
                    <a:pt x="108083" y="302521"/>
                  </a:cubicBezTo>
                  <a:cubicBezTo>
                    <a:pt x="119548" y="281750"/>
                    <a:pt x="140285" y="269654"/>
                    <a:pt x="159261" y="256493"/>
                  </a:cubicBezTo>
                  <a:cubicBezTo>
                    <a:pt x="176908" y="244264"/>
                    <a:pt x="195684" y="238681"/>
                    <a:pt x="217152" y="247720"/>
                  </a:cubicBezTo>
                  <a:cubicBezTo>
                    <a:pt x="223832" y="250512"/>
                    <a:pt x="234400" y="253868"/>
                    <a:pt x="238986" y="248484"/>
                  </a:cubicBezTo>
                  <a:cubicBezTo>
                    <a:pt x="243506" y="243134"/>
                    <a:pt x="248125" y="233230"/>
                    <a:pt x="240349" y="224856"/>
                  </a:cubicBezTo>
                  <a:cubicBezTo>
                    <a:pt x="239451" y="223892"/>
                    <a:pt x="239784" y="221699"/>
                    <a:pt x="239784" y="220070"/>
                  </a:cubicBezTo>
                  <a:cubicBezTo>
                    <a:pt x="239883" y="171085"/>
                    <a:pt x="250053" y="123097"/>
                    <a:pt x="276871" y="83185"/>
                  </a:cubicBezTo>
                  <a:cubicBezTo>
                    <a:pt x="296313" y="54272"/>
                    <a:pt x="325325" y="29846"/>
                    <a:pt x="362113" y="20541"/>
                  </a:cubicBezTo>
                  <a:cubicBezTo>
                    <a:pt x="368993" y="18780"/>
                    <a:pt x="377068" y="16055"/>
                    <a:pt x="383316" y="19777"/>
                  </a:cubicBezTo>
                  <a:cubicBezTo>
                    <a:pt x="400032" y="29747"/>
                    <a:pt x="411962" y="21040"/>
                    <a:pt x="425422" y="12499"/>
                  </a:cubicBezTo>
                  <a:cubicBezTo>
                    <a:pt x="440576" y="2861"/>
                    <a:pt x="457458" y="-1160"/>
                    <a:pt x="473376" y="11535"/>
                  </a:cubicBezTo>
                  <a:cubicBezTo>
                    <a:pt x="481087" y="17683"/>
                    <a:pt x="485241" y="17750"/>
                    <a:pt x="488165" y="7580"/>
                  </a:cubicBezTo>
                  <a:cubicBezTo>
                    <a:pt x="489095" y="4390"/>
                    <a:pt x="489926" y="-1027"/>
                    <a:pt x="495310" y="170"/>
                  </a:cubicBezTo>
                  <a:cubicBezTo>
                    <a:pt x="499896" y="1166"/>
                    <a:pt x="500195" y="6185"/>
                    <a:pt x="500461" y="9707"/>
                  </a:cubicBezTo>
                  <a:cubicBezTo>
                    <a:pt x="501126" y="18680"/>
                    <a:pt x="502854" y="23599"/>
                    <a:pt x="513887" y="19544"/>
                  </a:cubicBezTo>
                  <a:cubicBezTo>
                    <a:pt x="521032" y="16919"/>
                    <a:pt x="525951" y="22834"/>
                    <a:pt x="529373" y="29149"/>
                  </a:cubicBezTo>
                  <a:cubicBezTo>
                    <a:pt x="534957" y="39517"/>
                    <a:pt x="538180" y="50717"/>
                    <a:pt x="540673" y="62049"/>
                  </a:cubicBezTo>
                  <a:cubicBezTo>
                    <a:pt x="543531" y="75076"/>
                    <a:pt x="551640" y="84514"/>
                    <a:pt x="561044" y="97641"/>
                  </a:cubicBezTo>
                  <a:close/>
                </a:path>
              </a:pathLst>
            </a:custGeom>
            <a:solidFill>
              <a:srgbClr val="589461"/>
            </a:solidFill>
            <a:ln w="3323" cap="flat">
              <a:noFill/>
              <a:prstDash val="solid"/>
              <a:miter/>
            </a:ln>
          </p:spPr>
          <p:txBody>
            <a:bodyPr rtlCol="0" anchor="ctr"/>
            <a:lstStyle/>
            <a:p>
              <a:endParaRPr lang="LID4096"/>
            </a:p>
          </p:txBody>
        </p:sp>
        <p:sp>
          <p:nvSpPr>
            <p:cNvPr id="15" name="Forma libre: forma 18">
              <a:extLst>
                <a:ext uri="{FF2B5EF4-FFF2-40B4-BE49-F238E27FC236}">
                  <a16:creationId xmlns:a16="http://schemas.microsoft.com/office/drawing/2014/main" id="{E3A06DB8-6A72-FD28-E3FC-82F98067C719}"/>
                </a:ext>
              </a:extLst>
            </p:cNvPr>
            <p:cNvSpPr/>
            <p:nvPr/>
          </p:nvSpPr>
          <p:spPr>
            <a:xfrm>
              <a:off x="7923241" y="5257365"/>
              <a:ext cx="1642069" cy="1368673"/>
            </a:xfrm>
            <a:custGeom>
              <a:avLst/>
              <a:gdLst>
                <a:gd name="connsiteX0" fmla="*/ 447103 w 1642069"/>
                <a:gd name="connsiteY0" fmla="*/ 159269 h 1368673"/>
                <a:gd name="connsiteX1" fmla="*/ 471462 w 1642069"/>
                <a:gd name="connsiteY1" fmla="*/ 196091 h 1368673"/>
                <a:gd name="connsiteX2" fmla="*/ 497650 w 1642069"/>
                <a:gd name="connsiteY2" fmla="*/ 208885 h 1368673"/>
                <a:gd name="connsiteX3" fmla="*/ 505493 w 1642069"/>
                <a:gd name="connsiteY3" fmla="*/ 214834 h 1368673"/>
                <a:gd name="connsiteX4" fmla="*/ 511109 w 1642069"/>
                <a:gd name="connsiteY4" fmla="*/ 206393 h 1368673"/>
                <a:gd name="connsiteX5" fmla="*/ 518320 w 1642069"/>
                <a:gd name="connsiteY5" fmla="*/ 173791 h 1368673"/>
                <a:gd name="connsiteX6" fmla="*/ 526197 w 1642069"/>
                <a:gd name="connsiteY6" fmla="*/ 172363 h 1368673"/>
                <a:gd name="connsiteX7" fmla="*/ 564680 w 1642069"/>
                <a:gd name="connsiteY7" fmla="*/ 188846 h 1368673"/>
                <a:gd name="connsiteX8" fmla="*/ 570795 w 1642069"/>
                <a:gd name="connsiteY8" fmla="*/ 185224 h 1368673"/>
                <a:gd name="connsiteX9" fmla="*/ 579203 w 1642069"/>
                <a:gd name="connsiteY9" fmla="*/ 168840 h 1368673"/>
                <a:gd name="connsiteX10" fmla="*/ 579203 w 1642069"/>
                <a:gd name="connsiteY10" fmla="*/ 149499 h 1368673"/>
                <a:gd name="connsiteX11" fmla="*/ 592895 w 1642069"/>
                <a:gd name="connsiteY11" fmla="*/ 145178 h 1368673"/>
                <a:gd name="connsiteX12" fmla="*/ 601967 w 1642069"/>
                <a:gd name="connsiteY12" fmla="*/ 149067 h 1368673"/>
                <a:gd name="connsiteX13" fmla="*/ 623934 w 1642069"/>
                <a:gd name="connsiteY13" fmla="*/ 155912 h 1368673"/>
                <a:gd name="connsiteX14" fmla="*/ 648460 w 1642069"/>
                <a:gd name="connsiteY14" fmla="*/ 170701 h 1368673"/>
                <a:gd name="connsiteX15" fmla="*/ 642345 w 1642069"/>
                <a:gd name="connsiteY15" fmla="*/ 153586 h 1368673"/>
                <a:gd name="connsiteX16" fmla="*/ 637194 w 1642069"/>
                <a:gd name="connsiteY16" fmla="*/ 145843 h 1368673"/>
                <a:gd name="connsiteX17" fmla="*/ 623635 w 1642069"/>
                <a:gd name="connsiteY17" fmla="*/ 128861 h 1368673"/>
                <a:gd name="connsiteX18" fmla="*/ 618019 w 1642069"/>
                <a:gd name="connsiteY18" fmla="*/ 115235 h 1368673"/>
                <a:gd name="connsiteX19" fmla="*/ 614828 w 1642069"/>
                <a:gd name="connsiteY19" fmla="*/ 98785 h 1368673"/>
                <a:gd name="connsiteX20" fmla="*/ 604393 w 1642069"/>
                <a:gd name="connsiteY20" fmla="*/ 78679 h 1368673"/>
                <a:gd name="connsiteX21" fmla="*/ 605922 w 1642069"/>
                <a:gd name="connsiteY21" fmla="*/ 61099 h 1368673"/>
                <a:gd name="connsiteX22" fmla="*/ 631644 w 1642069"/>
                <a:gd name="connsiteY22" fmla="*/ 62329 h 1368673"/>
                <a:gd name="connsiteX23" fmla="*/ 657532 w 1642069"/>
                <a:gd name="connsiteY23" fmla="*/ 61631 h 1368673"/>
                <a:gd name="connsiteX24" fmla="*/ 675511 w 1642069"/>
                <a:gd name="connsiteY24" fmla="*/ 49701 h 1368673"/>
                <a:gd name="connsiteX25" fmla="*/ 702297 w 1642069"/>
                <a:gd name="connsiteY25" fmla="*/ 24145 h 1368673"/>
                <a:gd name="connsiteX26" fmla="*/ 720342 w 1642069"/>
                <a:gd name="connsiteY26" fmla="*/ 36275 h 1368673"/>
                <a:gd name="connsiteX27" fmla="*/ 744968 w 1642069"/>
                <a:gd name="connsiteY27" fmla="*/ 26504 h 1368673"/>
                <a:gd name="connsiteX28" fmla="*/ 753010 w 1642069"/>
                <a:gd name="connsiteY28" fmla="*/ 22350 h 1368673"/>
                <a:gd name="connsiteX29" fmla="*/ 762049 w 1642069"/>
                <a:gd name="connsiteY29" fmla="*/ 16734 h 1368673"/>
                <a:gd name="connsiteX30" fmla="*/ 788170 w 1642069"/>
                <a:gd name="connsiteY30" fmla="*/ 7429 h 1368673"/>
                <a:gd name="connsiteX31" fmla="*/ 807611 w 1642069"/>
                <a:gd name="connsiteY31" fmla="*/ 17432 h 1368673"/>
                <a:gd name="connsiteX32" fmla="*/ 816318 w 1642069"/>
                <a:gd name="connsiteY32" fmla="*/ 27534 h 1368673"/>
                <a:gd name="connsiteX33" fmla="*/ 822533 w 1642069"/>
                <a:gd name="connsiteY33" fmla="*/ 42090 h 1368673"/>
                <a:gd name="connsiteX34" fmla="*/ 835992 w 1642069"/>
                <a:gd name="connsiteY34" fmla="*/ 61598 h 1368673"/>
                <a:gd name="connsiteX35" fmla="*/ 840013 w 1642069"/>
                <a:gd name="connsiteY35" fmla="*/ 70670 h 1368673"/>
                <a:gd name="connsiteX36" fmla="*/ 828947 w 1642069"/>
                <a:gd name="connsiteY36" fmla="*/ 87619 h 1368673"/>
                <a:gd name="connsiteX37" fmla="*/ 839249 w 1642069"/>
                <a:gd name="connsiteY37" fmla="*/ 93003 h 1368673"/>
                <a:gd name="connsiteX38" fmla="*/ 841641 w 1642069"/>
                <a:gd name="connsiteY38" fmla="*/ 114338 h 1368673"/>
                <a:gd name="connsiteX39" fmla="*/ 832835 w 1642069"/>
                <a:gd name="connsiteY39" fmla="*/ 143051 h 1368673"/>
                <a:gd name="connsiteX40" fmla="*/ 879593 w 1642069"/>
                <a:gd name="connsiteY40" fmla="*/ 133148 h 1368673"/>
                <a:gd name="connsiteX41" fmla="*/ 888566 w 1642069"/>
                <a:gd name="connsiteY41" fmla="*/ 138199 h 1368673"/>
                <a:gd name="connsiteX42" fmla="*/ 905083 w 1642069"/>
                <a:gd name="connsiteY42" fmla="*/ 148069 h 1368673"/>
                <a:gd name="connsiteX43" fmla="*/ 943433 w 1642069"/>
                <a:gd name="connsiteY43" fmla="*/ 153985 h 1368673"/>
                <a:gd name="connsiteX44" fmla="*/ 970485 w 1642069"/>
                <a:gd name="connsiteY44" fmla="*/ 151958 h 1368673"/>
                <a:gd name="connsiteX45" fmla="*/ 993681 w 1642069"/>
                <a:gd name="connsiteY45" fmla="*/ 166015 h 1368673"/>
                <a:gd name="connsiteX46" fmla="*/ 984941 w 1642069"/>
                <a:gd name="connsiteY46" fmla="*/ 198018 h 1368673"/>
                <a:gd name="connsiteX47" fmla="*/ 1007240 w 1642069"/>
                <a:gd name="connsiteY47" fmla="*/ 204498 h 1368673"/>
                <a:gd name="connsiteX48" fmla="*/ 1025883 w 1642069"/>
                <a:gd name="connsiteY48" fmla="*/ 206360 h 1368673"/>
                <a:gd name="connsiteX49" fmla="*/ 1034291 w 1642069"/>
                <a:gd name="connsiteY49" fmla="*/ 203767 h 1368673"/>
                <a:gd name="connsiteX50" fmla="*/ 1051971 w 1642069"/>
                <a:gd name="connsiteY50" fmla="*/ 201076 h 1368673"/>
                <a:gd name="connsiteX51" fmla="*/ 1057521 w 1642069"/>
                <a:gd name="connsiteY51" fmla="*/ 198783 h 1368673"/>
                <a:gd name="connsiteX52" fmla="*/ 1081415 w 1642069"/>
                <a:gd name="connsiteY52" fmla="*/ 216562 h 1368673"/>
                <a:gd name="connsiteX53" fmla="*/ 1065696 w 1642069"/>
                <a:gd name="connsiteY53" fmla="*/ 242085 h 1368673"/>
                <a:gd name="connsiteX54" fmla="*/ 1094708 w 1642069"/>
                <a:gd name="connsiteY54" fmla="*/ 245774 h 1368673"/>
                <a:gd name="connsiteX55" fmla="*/ 1099261 w 1642069"/>
                <a:gd name="connsiteY55" fmla="*/ 244179 h 1368673"/>
                <a:gd name="connsiteX56" fmla="*/ 1114050 w 1642069"/>
                <a:gd name="connsiteY56" fmla="*/ 245308 h 1368673"/>
                <a:gd name="connsiteX57" fmla="*/ 1134721 w 1642069"/>
                <a:gd name="connsiteY57" fmla="*/ 207988 h 1368673"/>
                <a:gd name="connsiteX58" fmla="*/ 1125482 w 1642069"/>
                <a:gd name="connsiteY58" fmla="*/ 198118 h 1368673"/>
                <a:gd name="connsiteX59" fmla="*/ 1110095 w 1642069"/>
                <a:gd name="connsiteY59" fmla="*/ 152855 h 1368673"/>
                <a:gd name="connsiteX60" fmla="*/ 1114847 w 1642069"/>
                <a:gd name="connsiteY60" fmla="*/ 146740 h 1368673"/>
                <a:gd name="connsiteX61" fmla="*/ 1130002 w 1642069"/>
                <a:gd name="connsiteY61" fmla="*/ 116033 h 1368673"/>
                <a:gd name="connsiteX62" fmla="*/ 1130201 w 1642069"/>
                <a:gd name="connsiteY62" fmla="*/ 104036 h 1368673"/>
                <a:gd name="connsiteX63" fmla="*/ 1146252 w 1642069"/>
                <a:gd name="connsiteY63" fmla="*/ 111115 h 1368673"/>
                <a:gd name="connsiteX64" fmla="*/ 1141799 w 1642069"/>
                <a:gd name="connsiteY64" fmla="*/ 67812 h 1368673"/>
                <a:gd name="connsiteX65" fmla="*/ 1154428 w 1642069"/>
                <a:gd name="connsiteY65" fmla="*/ 64024 h 1368673"/>
                <a:gd name="connsiteX66" fmla="*/ 1171310 w 1642069"/>
                <a:gd name="connsiteY66" fmla="*/ 64024 h 1368673"/>
                <a:gd name="connsiteX67" fmla="*/ 1188425 w 1642069"/>
                <a:gd name="connsiteY67" fmla="*/ 68976 h 1368673"/>
                <a:gd name="connsiteX68" fmla="*/ 1186298 w 1642069"/>
                <a:gd name="connsiteY68" fmla="*/ 93534 h 1368673"/>
                <a:gd name="connsiteX69" fmla="*/ 1186231 w 1642069"/>
                <a:gd name="connsiteY69" fmla="*/ 106894 h 1368673"/>
                <a:gd name="connsiteX70" fmla="*/ 1194108 w 1642069"/>
                <a:gd name="connsiteY70" fmla="*/ 106462 h 1368673"/>
                <a:gd name="connsiteX71" fmla="*/ 1203645 w 1642069"/>
                <a:gd name="connsiteY71" fmla="*/ 93867 h 1368673"/>
                <a:gd name="connsiteX72" fmla="*/ 1212950 w 1642069"/>
                <a:gd name="connsiteY72" fmla="*/ 84994 h 1368673"/>
                <a:gd name="connsiteX73" fmla="*/ 1222455 w 1642069"/>
                <a:gd name="connsiteY73" fmla="*/ 83100 h 1368673"/>
                <a:gd name="connsiteX74" fmla="*/ 1237509 w 1642069"/>
                <a:gd name="connsiteY74" fmla="*/ 48903 h 1368673"/>
                <a:gd name="connsiteX75" fmla="*/ 1260772 w 1642069"/>
                <a:gd name="connsiteY75" fmla="*/ 19990 h 1368673"/>
                <a:gd name="connsiteX76" fmla="*/ 1296896 w 1642069"/>
                <a:gd name="connsiteY76" fmla="*/ 483 h 1368673"/>
                <a:gd name="connsiteX77" fmla="*/ 1298392 w 1642069"/>
                <a:gd name="connsiteY77" fmla="*/ 51 h 1368673"/>
                <a:gd name="connsiteX78" fmla="*/ 1336576 w 1642069"/>
                <a:gd name="connsiteY78" fmla="*/ 10984 h 1368673"/>
                <a:gd name="connsiteX79" fmla="*/ 1340464 w 1642069"/>
                <a:gd name="connsiteY79" fmla="*/ 47674 h 1368673"/>
                <a:gd name="connsiteX80" fmla="*/ 1346180 w 1642069"/>
                <a:gd name="connsiteY80" fmla="*/ 63027 h 1368673"/>
                <a:gd name="connsiteX81" fmla="*/ 1370939 w 1642069"/>
                <a:gd name="connsiteY81" fmla="*/ 101544 h 1368673"/>
                <a:gd name="connsiteX82" fmla="*/ 1409887 w 1642069"/>
                <a:gd name="connsiteY82" fmla="*/ 71435 h 1368673"/>
                <a:gd name="connsiteX83" fmla="*/ 1451063 w 1642069"/>
                <a:gd name="connsiteY83" fmla="*/ 61764 h 1368673"/>
                <a:gd name="connsiteX84" fmla="*/ 1470869 w 1642069"/>
                <a:gd name="connsiteY84" fmla="*/ 69906 h 1368673"/>
                <a:gd name="connsiteX85" fmla="*/ 1475688 w 1642069"/>
                <a:gd name="connsiteY85" fmla="*/ 73894 h 1368673"/>
                <a:gd name="connsiteX86" fmla="*/ 1472963 w 1642069"/>
                <a:gd name="connsiteY86" fmla="*/ 103936 h 1368673"/>
                <a:gd name="connsiteX87" fmla="*/ 1462561 w 1642069"/>
                <a:gd name="connsiteY87" fmla="*/ 110217 h 1368673"/>
                <a:gd name="connsiteX88" fmla="*/ 1428830 w 1642069"/>
                <a:gd name="connsiteY88" fmla="*/ 127731 h 1368673"/>
                <a:gd name="connsiteX89" fmla="*/ 1399552 w 1642069"/>
                <a:gd name="connsiteY89" fmla="*/ 149764 h 1368673"/>
                <a:gd name="connsiteX90" fmla="*/ 1428664 w 1642069"/>
                <a:gd name="connsiteY90" fmla="*/ 149332 h 1368673"/>
                <a:gd name="connsiteX91" fmla="*/ 1481205 w 1642069"/>
                <a:gd name="connsiteY91" fmla="*/ 148036 h 1368673"/>
                <a:gd name="connsiteX92" fmla="*/ 1488649 w 1642069"/>
                <a:gd name="connsiteY92" fmla="*/ 144580 h 1368673"/>
                <a:gd name="connsiteX93" fmla="*/ 1498054 w 1642069"/>
                <a:gd name="connsiteY93" fmla="*/ 141423 h 1368673"/>
                <a:gd name="connsiteX94" fmla="*/ 1498818 w 1642069"/>
                <a:gd name="connsiteY94" fmla="*/ 152390 h 1368673"/>
                <a:gd name="connsiteX95" fmla="*/ 1496592 w 1642069"/>
                <a:gd name="connsiteY95" fmla="*/ 172994 h 1368673"/>
                <a:gd name="connsiteX96" fmla="*/ 1490211 w 1642069"/>
                <a:gd name="connsiteY96" fmla="*/ 178810 h 1368673"/>
                <a:gd name="connsiteX97" fmla="*/ 1395165 w 1642069"/>
                <a:gd name="connsiteY97" fmla="*/ 194097 h 1368673"/>
                <a:gd name="connsiteX98" fmla="*/ 1353924 w 1642069"/>
                <a:gd name="connsiteY98" fmla="*/ 201142 h 1368673"/>
                <a:gd name="connsiteX99" fmla="*/ 1350667 w 1642069"/>
                <a:gd name="connsiteY99" fmla="*/ 207456 h 1368673"/>
                <a:gd name="connsiteX100" fmla="*/ 1358510 w 1642069"/>
                <a:gd name="connsiteY100" fmla="*/ 207124 h 1368673"/>
                <a:gd name="connsiteX101" fmla="*/ 1386192 w 1642069"/>
                <a:gd name="connsiteY101" fmla="*/ 208021 h 1368673"/>
                <a:gd name="connsiteX102" fmla="*/ 1398356 w 1642069"/>
                <a:gd name="connsiteY102" fmla="*/ 209583 h 1368673"/>
                <a:gd name="connsiteX103" fmla="*/ 1433051 w 1642069"/>
                <a:gd name="connsiteY103" fmla="*/ 217592 h 1368673"/>
                <a:gd name="connsiteX104" fmla="*/ 1443918 w 1642069"/>
                <a:gd name="connsiteY104" fmla="*/ 217426 h 1368673"/>
                <a:gd name="connsiteX105" fmla="*/ 1460102 w 1642069"/>
                <a:gd name="connsiteY105" fmla="*/ 212009 h 1368673"/>
                <a:gd name="connsiteX106" fmla="*/ 1496525 w 1642069"/>
                <a:gd name="connsiteY106" fmla="*/ 205529 h 1368673"/>
                <a:gd name="connsiteX107" fmla="*/ 1521981 w 1642069"/>
                <a:gd name="connsiteY107" fmla="*/ 210347 h 1368673"/>
                <a:gd name="connsiteX108" fmla="*/ 1508921 w 1642069"/>
                <a:gd name="connsiteY108" fmla="*/ 255976 h 1368673"/>
                <a:gd name="connsiteX109" fmla="*/ 1502341 w 1642069"/>
                <a:gd name="connsiteY109" fmla="*/ 264118 h 1368673"/>
                <a:gd name="connsiteX110" fmla="*/ 1477483 w 1642069"/>
                <a:gd name="connsiteY110" fmla="*/ 298547 h 1368673"/>
                <a:gd name="connsiteX111" fmla="*/ 1474226 w 1642069"/>
                <a:gd name="connsiteY111" fmla="*/ 314831 h 1368673"/>
                <a:gd name="connsiteX112" fmla="*/ 1490477 w 1642069"/>
                <a:gd name="connsiteY112" fmla="*/ 333143 h 1368673"/>
                <a:gd name="connsiteX113" fmla="*/ 1497489 w 1642069"/>
                <a:gd name="connsiteY113" fmla="*/ 319583 h 1368673"/>
                <a:gd name="connsiteX114" fmla="*/ 1501577 w 1642069"/>
                <a:gd name="connsiteY114" fmla="*/ 310876 h 1368673"/>
                <a:gd name="connsiteX115" fmla="*/ 1504800 w 1642069"/>
                <a:gd name="connsiteY115" fmla="*/ 297051 h 1368673"/>
                <a:gd name="connsiteX116" fmla="*/ 1523577 w 1642069"/>
                <a:gd name="connsiteY116" fmla="*/ 266212 h 1368673"/>
                <a:gd name="connsiteX117" fmla="*/ 1565782 w 1642069"/>
                <a:gd name="connsiteY117" fmla="*/ 254447 h 1368673"/>
                <a:gd name="connsiteX118" fmla="*/ 1581634 w 1642069"/>
                <a:gd name="connsiteY118" fmla="*/ 269634 h 1368673"/>
                <a:gd name="connsiteX119" fmla="*/ 1561528 w 1642069"/>
                <a:gd name="connsiteY119" fmla="*/ 304463 h 1368673"/>
                <a:gd name="connsiteX120" fmla="*/ 1555148 w 1642069"/>
                <a:gd name="connsiteY120" fmla="*/ 320082 h 1368673"/>
                <a:gd name="connsiteX121" fmla="*/ 1570867 w 1642069"/>
                <a:gd name="connsiteY121" fmla="*/ 338194 h 1368673"/>
                <a:gd name="connsiteX122" fmla="*/ 1582365 w 1642069"/>
                <a:gd name="connsiteY122" fmla="*/ 329885 h 1368673"/>
                <a:gd name="connsiteX123" fmla="*/ 1586818 w 1642069"/>
                <a:gd name="connsiteY123" fmla="*/ 318354 h 1368673"/>
                <a:gd name="connsiteX124" fmla="*/ 1611544 w 1642069"/>
                <a:gd name="connsiteY124" fmla="*/ 314898 h 1368673"/>
                <a:gd name="connsiteX125" fmla="*/ 1617758 w 1642069"/>
                <a:gd name="connsiteY125" fmla="*/ 301372 h 1368673"/>
                <a:gd name="connsiteX126" fmla="*/ 1625534 w 1642069"/>
                <a:gd name="connsiteY126" fmla="*/ 298514 h 1368673"/>
                <a:gd name="connsiteX127" fmla="*/ 1641253 w 1642069"/>
                <a:gd name="connsiteY127" fmla="*/ 328058 h 1368673"/>
                <a:gd name="connsiteX128" fmla="*/ 1615930 w 1642069"/>
                <a:gd name="connsiteY128" fmla="*/ 353713 h 1368673"/>
                <a:gd name="connsiteX129" fmla="*/ 1577879 w 1642069"/>
                <a:gd name="connsiteY129" fmla="*/ 365146 h 1368673"/>
                <a:gd name="connsiteX130" fmla="*/ 1598583 w 1642069"/>
                <a:gd name="connsiteY130" fmla="*/ 375713 h 1368673"/>
                <a:gd name="connsiteX131" fmla="*/ 1606160 w 1642069"/>
                <a:gd name="connsiteY131" fmla="*/ 379336 h 1368673"/>
                <a:gd name="connsiteX132" fmla="*/ 1613571 w 1642069"/>
                <a:gd name="connsiteY132" fmla="*/ 393393 h 1368673"/>
                <a:gd name="connsiteX133" fmla="*/ 1586486 w 1642069"/>
                <a:gd name="connsiteY133" fmla="*/ 410973 h 1368673"/>
                <a:gd name="connsiteX134" fmla="*/ 1550229 w 1642069"/>
                <a:gd name="connsiteY134" fmla="*/ 407550 h 1368673"/>
                <a:gd name="connsiteX135" fmla="*/ 1442289 w 1642069"/>
                <a:gd name="connsiteY135" fmla="*/ 413798 h 1368673"/>
                <a:gd name="connsiteX136" fmla="*/ 1422616 w 1642069"/>
                <a:gd name="connsiteY136" fmla="*/ 422704 h 1368673"/>
                <a:gd name="connsiteX137" fmla="*/ 1437736 w 1642069"/>
                <a:gd name="connsiteY137" fmla="*/ 438822 h 1368673"/>
                <a:gd name="connsiteX138" fmla="*/ 1488316 w 1642069"/>
                <a:gd name="connsiteY138" fmla="*/ 465807 h 1368673"/>
                <a:gd name="connsiteX139" fmla="*/ 1503770 w 1642069"/>
                <a:gd name="connsiteY139" fmla="*/ 452082 h 1368673"/>
                <a:gd name="connsiteX140" fmla="*/ 1515468 w 1642069"/>
                <a:gd name="connsiteY140" fmla="*/ 442146 h 1368673"/>
                <a:gd name="connsiteX141" fmla="*/ 1534311 w 1642069"/>
                <a:gd name="connsiteY141" fmla="*/ 438158 h 1368673"/>
                <a:gd name="connsiteX142" fmla="*/ 1540160 w 1642069"/>
                <a:gd name="connsiteY142" fmla="*/ 438789 h 1368673"/>
                <a:gd name="connsiteX143" fmla="*/ 1579474 w 1642069"/>
                <a:gd name="connsiteY143" fmla="*/ 451949 h 1368673"/>
                <a:gd name="connsiteX144" fmla="*/ 1593698 w 1642069"/>
                <a:gd name="connsiteY144" fmla="*/ 452680 h 1368673"/>
                <a:gd name="connsiteX145" fmla="*/ 1606957 w 1642069"/>
                <a:gd name="connsiteY145" fmla="*/ 453478 h 1368673"/>
                <a:gd name="connsiteX146" fmla="*/ 1599779 w 1642069"/>
                <a:gd name="connsiteY146" fmla="*/ 464910 h 1368673"/>
                <a:gd name="connsiteX147" fmla="*/ 1589178 w 1642069"/>
                <a:gd name="connsiteY147" fmla="*/ 472520 h 1368673"/>
                <a:gd name="connsiteX148" fmla="*/ 1589577 w 1642069"/>
                <a:gd name="connsiteY148" fmla="*/ 475777 h 1368673"/>
                <a:gd name="connsiteX149" fmla="*/ 1599679 w 1642069"/>
                <a:gd name="connsiteY149" fmla="*/ 489137 h 1368673"/>
                <a:gd name="connsiteX150" fmla="*/ 1583296 w 1642069"/>
                <a:gd name="connsiteY150" fmla="*/ 490167 h 1368673"/>
                <a:gd name="connsiteX151" fmla="*/ 1509220 w 1642069"/>
                <a:gd name="connsiteY151" fmla="*/ 480662 h 1368673"/>
                <a:gd name="connsiteX152" fmla="*/ 1417066 w 1642069"/>
                <a:gd name="connsiteY152" fmla="*/ 435167 h 1368673"/>
                <a:gd name="connsiteX153" fmla="*/ 1395165 w 1642069"/>
                <a:gd name="connsiteY153" fmla="*/ 438756 h 1368673"/>
                <a:gd name="connsiteX154" fmla="*/ 1371304 w 1642069"/>
                <a:gd name="connsiteY154" fmla="*/ 501798 h 1368673"/>
                <a:gd name="connsiteX155" fmla="*/ 1343422 w 1642069"/>
                <a:gd name="connsiteY155" fmla="*/ 570723 h 1368673"/>
                <a:gd name="connsiteX156" fmla="*/ 1354655 w 1642069"/>
                <a:gd name="connsiteY156" fmla="*/ 588668 h 1368673"/>
                <a:gd name="connsiteX157" fmla="*/ 1338637 w 1642069"/>
                <a:gd name="connsiteY157" fmla="*/ 606847 h 1368673"/>
                <a:gd name="connsiteX158" fmla="*/ 1317833 w 1642069"/>
                <a:gd name="connsiteY158" fmla="*/ 633068 h 1368673"/>
                <a:gd name="connsiteX159" fmla="*/ 1286561 w 1642069"/>
                <a:gd name="connsiteY159" fmla="*/ 666998 h 1368673"/>
                <a:gd name="connsiteX160" fmla="*/ 1277422 w 1642069"/>
                <a:gd name="connsiteY160" fmla="*/ 684180 h 1368673"/>
                <a:gd name="connsiteX161" fmla="*/ 1229899 w 1642069"/>
                <a:gd name="connsiteY161" fmla="*/ 780156 h 1368673"/>
                <a:gd name="connsiteX162" fmla="*/ 1229567 w 1642069"/>
                <a:gd name="connsiteY162" fmla="*/ 796739 h 1368673"/>
                <a:gd name="connsiteX163" fmla="*/ 1214911 w 1642069"/>
                <a:gd name="connsiteY163" fmla="*/ 818439 h 1368673"/>
                <a:gd name="connsiteX164" fmla="*/ 1086766 w 1642069"/>
                <a:gd name="connsiteY164" fmla="*/ 956754 h 1368673"/>
                <a:gd name="connsiteX165" fmla="*/ 1053733 w 1642069"/>
                <a:gd name="connsiteY165" fmla="*/ 1085398 h 1368673"/>
                <a:gd name="connsiteX166" fmla="*/ 1014584 w 1642069"/>
                <a:gd name="connsiteY166" fmla="*/ 1157347 h 1368673"/>
                <a:gd name="connsiteX167" fmla="*/ 946823 w 1642069"/>
                <a:gd name="connsiteY167" fmla="*/ 1232619 h 1368673"/>
                <a:gd name="connsiteX168" fmla="*/ 951044 w 1642069"/>
                <a:gd name="connsiteY168" fmla="*/ 1262229 h 1368673"/>
                <a:gd name="connsiteX169" fmla="*/ 957790 w 1642069"/>
                <a:gd name="connsiteY169" fmla="*/ 1280640 h 1368673"/>
                <a:gd name="connsiteX170" fmla="*/ 967161 w 1642069"/>
                <a:gd name="connsiteY170" fmla="*/ 1264655 h 1368673"/>
                <a:gd name="connsiteX171" fmla="*/ 976201 w 1642069"/>
                <a:gd name="connsiteY171" fmla="*/ 1272232 h 1368673"/>
                <a:gd name="connsiteX172" fmla="*/ 985074 w 1642069"/>
                <a:gd name="connsiteY172" fmla="*/ 1251993 h 1368673"/>
                <a:gd name="connsiteX173" fmla="*/ 999464 w 1642069"/>
                <a:gd name="connsiteY173" fmla="*/ 1281903 h 1368673"/>
                <a:gd name="connsiteX174" fmla="*/ 980554 w 1642069"/>
                <a:gd name="connsiteY174" fmla="*/ 1237438 h 1368673"/>
                <a:gd name="connsiteX175" fmla="*/ 1002754 w 1642069"/>
                <a:gd name="connsiteY175" fmla="*/ 1255649 h 1368673"/>
                <a:gd name="connsiteX176" fmla="*/ 1032497 w 1642069"/>
                <a:gd name="connsiteY176" fmla="*/ 1270903 h 1368673"/>
                <a:gd name="connsiteX177" fmla="*/ 1036883 w 1642069"/>
                <a:gd name="connsiteY177" fmla="*/ 1266782 h 1368673"/>
                <a:gd name="connsiteX178" fmla="*/ 1043364 w 1642069"/>
                <a:gd name="connsiteY178" fmla="*/ 1239531 h 1368673"/>
                <a:gd name="connsiteX179" fmla="*/ 1064633 w 1642069"/>
                <a:gd name="connsiteY179" fmla="*/ 1260866 h 1368673"/>
                <a:gd name="connsiteX180" fmla="*/ 1086134 w 1642069"/>
                <a:gd name="connsiteY180" fmla="*/ 1271733 h 1368673"/>
                <a:gd name="connsiteX181" fmla="*/ 1093911 w 1642069"/>
                <a:gd name="connsiteY181" fmla="*/ 1283099 h 1368673"/>
                <a:gd name="connsiteX182" fmla="*/ 1100524 w 1642069"/>
                <a:gd name="connsiteY182" fmla="*/ 1255848 h 1368673"/>
                <a:gd name="connsiteX183" fmla="*/ 1125914 w 1642069"/>
                <a:gd name="connsiteY183" fmla="*/ 1287419 h 1368673"/>
                <a:gd name="connsiteX184" fmla="*/ 1138509 w 1642069"/>
                <a:gd name="connsiteY184" fmla="*/ 1266549 h 1368673"/>
                <a:gd name="connsiteX185" fmla="*/ 1152201 w 1642069"/>
                <a:gd name="connsiteY185" fmla="*/ 1291474 h 1368673"/>
                <a:gd name="connsiteX186" fmla="*/ 1166724 w 1642069"/>
                <a:gd name="connsiteY186" fmla="*/ 1288981 h 1368673"/>
                <a:gd name="connsiteX187" fmla="*/ 1174533 w 1642069"/>
                <a:gd name="connsiteY187" fmla="*/ 1304002 h 1368673"/>
                <a:gd name="connsiteX188" fmla="*/ 1183905 w 1642069"/>
                <a:gd name="connsiteY188" fmla="*/ 1267878 h 1368673"/>
                <a:gd name="connsiteX189" fmla="*/ 1204243 w 1642069"/>
                <a:gd name="connsiteY189" fmla="*/ 1291607 h 1368673"/>
                <a:gd name="connsiteX190" fmla="*/ 1221059 w 1642069"/>
                <a:gd name="connsiteY190" fmla="*/ 1291308 h 1368673"/>
                <a:gd name="connsiteX191" fmla="*/ 1229965 w 1642069"/>
                <a:gd name="connsiteY191" fmla="*/ 1275190 h 1368673"/>
                <a:gd name="connsiteX192" fmla="*/ 1238839 w 1642069"/>
                <a:gd name="connsiteY192" fmla="*/ 1290145 h 1368673"/>
                <a:gd name="connsiteX193" fmla="*/ 1247047 w 1642069"/>
                <a:gd name="connsiteY193" fmla="*/ 1338598 h 1368673"/>
                <a:gd name="connsiteX194" fmla="*/ 1261703 w 1642069"/>
                <a:gd name="connsiteY194" fmla="*/ 1327066 h 1368673"/>
                <a:gd name="connsiteX195" fmla="*/ 1253328 w 1642069"/>
                <a:gd name="connsiteY195" fmla="*/ 1367710 h 1368673"/>
                <a:gd name="connsiteX196" fmla="*/ 869557 w 1642069"/>
                <a:gd name="connsiteY196" fmla="*/ 1311480 h 1368673"/>
                <a:gd name="connsiteX197" fmla="*/ 488544 w 1642069"/>
                <a:gd name="connsiteY197" fmla="*/ 1368673 h 1368673"/>
                <a:gd name="connsiteX198" fmla="*/ 487015 w 1642069"/>
                <a:gd name="connsiteY198" fmla="*/ 1346707 h 1368673"/>
                <a:gd name="connsiteX199" fmla="*/ 489342 w 1642069"/>
                <a:gd name="connsiteY199" fmla="*/ 1316697 h 1368673"/>
                <a:gd name="connsiteX200" fmla="*/ 489175 w 1642069"/>
                <a:gd name="connsiteY200" fmla="*/ 1301676 h 1368673"/>
                <a:gd name="connsiteX201" fmla="*/ 506423 w 1642069"/>
                <a:gd name="connsiteY201" fmla="*/ 1305897 h 1368673"/>
                <a:gd name="connsiteX202" fmla="*/ 510677 w 1642069"/>
                <a:gd name="connsiteY202" fmla="*/ 1282401 h 1368673"/>
                <a:gd name="connsiteX203" fmla="*/ 548828 w 1642069"/>
                <a:gd name="connsiteY203" fmla="*/ 1309951 h 1368673"/>
                <a:gd name="connsiteX204" fmla="*/ 562919 w 1642069"/>
                <a:gd name="connsiteY204" fmla="*/ 1303670 h 1368673"/>
                <a:gd name="connsiteX205" fmla="*/ 559230 w 1642069"/>
                <a:gd name="connsiteY205" fmla="*/ 1285392 h 1368673"/>
                <a:gd name="connsiteX206" fmla="*/ 571293 w 1642069"/>
                <a:gd name="connsiteY206" fmla="*/ 1285392 h 1368673"/>
                <a:gd name="connsiteX207" fmla="*/ 571593 w 1642069"/>
                <a:gd name="connsiteY207" fmla="*/ 1252625 h 1368673"/>
                <a:gd name="connsiteX208" fmla="*/ 584487 w 1642069"/>
                <a:gd name="connsiteY208" fmla="*/ 1259238 h 1368673"/>
                <a:gd name="connsiteX209" fmla="*/ 593825 w 1642069"/>
                <a:gd name="connsiteY209" fmla="*/ 1265785 h 1368673"/>
                <a:gd name="connsiteX210" fmla="*/ 625695 w 1642069"/>
                <a:gd name="connsiteY210" fmla="*/ 1279211 h 1368673"/>
                <a:gd name="connsiteX211" fmla="*/ 631611 w 1642069"/>
                <a:gd name="connsiteY211" fmla="*/ 1273894 h 1368673"/>
                <a:gd name="connsiteX212" fmla="*/ 640218 w 1642069"/>
                <a:gd name="connsiteY212" fmla="*/ 1259570 h 1368673"/>
                <a:gd name="connsiteX213" fmla="*/ 654774 w 1642069"/>
                <a:gd name="connsiteY213" fmla="*/ 1292238 h 1368673"/>
                <a:gd name="connsiteX214" fmla="*/ 650653 w 1642069"/>
                <a:gd name="connsiteY214" fmla="*/ 1261498 h 1368673"/>
                <a:gd name="connsiteX215" fmla="*/ 671357 w 1642069"/>
                <a:gd name="connsiteY215" fmla="*/ 1247474 h 1368673"/>
                <a:gd name="connsiteX216" fmla="*/ 679865 w 1642069"/>
                <a:gd name="connsiteY216" fmla="*/ 1241857 h 1368673"/>
                <a:gd name="connsiteX217" fmla="*/ 702895 w 1642069"/>
                <a:gd name="connsiteY217" fmla="*/ 1258042 h 1368673"/>
                <a:gd name="connsiteX218" fmla="*/ 716986 w 1642069"/>
                <a:gd name="connsiteY218" fmla="*/ 1263658 h 1368673"/>
                <a:gd name="connsiteX219" fmla="*/ 715623 w 1642069"/>
                <a:gd name="connsiteY219" fmla="*/ 1246011 h 1368673"/>
                <a:gd name="connsiteX220" fmla="*/ 751747 w 1642069"/>
                <a:gd name="connsiteY220" fmla="*/ 1255981 h 1368673"/>
                <a:gd name="connsiteX221" fmla="*/ 749687 w 1642069"/>
                <a:gd name="connsiteY221" fmla="*/ 1245413 h 1368673"/>
                <a:gd name="connsiteX222" fmla="*/ 778300 w 1642069"/>
                <a:gd name="connsiteY222" fmla="*/ 1247009 h 1368673"/>
                <a:gd name="connsiteX223" fmla="*/ 780427 w 1642069"/>
                <a:gd name="connsiteY223" fmla="*/ 1249568 h 1368673"/>
                <a:gd name="connsiteX224" fmla="*/ 785744 w 1642069"/>
                <a:gd name="connsiteY224" fmla="*/ 1265320 h 1368673"/>
                <a:gd name="connsiteX225" fmla="*/ 789931 w 1642069"/>
                <a:gd name="connsiteY225" fmla="*/ 1263891 h 1368673"/>
                <a:gd name="connsiteX226" fmla="*/ 787040 w 1642069"/>
                <a:gd name="connsiteY226" fmla="*/ 1246709 h 1368673"/>
                <a:gd name="connsiteX227" fmla="*/ 771321 w 1642069"/>
                <a:gd name="connsiteY227" fmla="*/ 1227733 h 1368673"/>
                <a:gd name="connsiteX228" fmla="*/ 675345 w 1642069"/>
                <a:gd name="connsiteY228" fmla="*/ 1134782 h 1368673"/>
                <a:gd name="connsiteX229" fmla="*/ 625130 w 1642069"/>
                <a:gd name="connsiteY229" fmla="*/ 1064727 h 1368673"/>
                <a:gd name="connsiteX230" fmla="*/ 617121 w 1642069"/>
                <a:gd name="connsiteY230" fmla="*/ 1056751 h 1368673"/>
                <a:gd name="connsiteX231" fmla="*/ 514399 w 1642069"/>
                <a:gd name="connsiteY231" fmla="*/ 978987 h 1368673"/>
                <a:gd name="connsiteX232" fmla="*/ 444577 w 1642069"/>
                <a:gd name="connsiteY232" fmla="*/ 909397 h 1368673"/>
                <a:gd name="connsiteX233" fmla="*/ 372296 w 1642069"/>
                <a:gd name="connsiteY233" fmla="*/ 855361 h 1368673"/>
                <a:gd name="connsiteX234" fmla="*/ 279876 w 1642069"/>
                <a:gd name="connsiteY234" fmla="*/ 771548 h 1368673"/>
                <a:gd name="connsiteX235" fmla="*/ 261764 w 1642069"/>
                <a:gd name="connsiteY235" fmla="*/ 766331 h 1368673"/>
                <a:gd name="connsiteX236" fmla="*/ 159507 w 1642069"/>
                <a:gd name="connsiteY236" fmla="*/ 786702 h 1368673"/>
                <a:gd name="connsiteX237" fmla="*/ 140564 w 1642069"/>
                <a:gd name="connsiteY237" fmla="*/ 761412 h 1368673"/>
                <a:gd name="connsiteX238" fmla="*/ 166021 w 1642069"/>
                <a:gd name="connsiteY238" fmla="*/ 747886 h 1368673"/>
                <a:gd name="connsiteX239" fmla="*/ 182005 w 1642069"/>
                <a:gd name="connsiteY239" fmla="*/ 755862 h 1368673"/>
                <a:gd name="connsiteX240" fmla="*/ 189151 w 1642069"/>
                <a:gd name="connsiteY240" fmla="*/ 761213 h 1368673"/>
                <a:gd name="connsiteX241" fmla="*/ 192806 w 1642069"/>
                <a:gd name="connsiteY241" fmla="*/ 751875 h 1368673"/>
                <a:gd name="connsiteX242" fmla="*/ 209223 w 1642069"/>
                <a:gd name="connsiteY242" fmla="*/ 734560 h 1368673"/>
                <a:gd name="connsiteX243" fmla="*/ 250864 w 1642069"/>
                <a:gd name="connsiteY243" fmla="*/ 731436 h 1368673"/>
                <a:gd name="connsiteX244" fmla="*/ 253057 w 1642069"/>
                <a:gd name="connsiteY244" fmla="*/ 725621 h 1368673"/>
                <a:gd name="connsiteX245" fmla="*/ 219426 w 1642069"/>
                <a:gd name="connsiteY245" fmla="*/ 712560 h 1368673"/>
                <a:gd name="connsiteX246" fmla="*/ 178882 w 1642069"/>
                <a:gd name="connsiteY246" fmla="*/ 698270 h 1368673"/>
                <a:gd name="connsiteX247" fmla="*/ 159008 w 1642069"/>
                <a:gd name="connsiteY247" fmla="*/ 694581 h 1368673"/>
                <a:gd name="connsiteX248" fmla="*/ 107099 w 1642069"/>
                <a:gd name="connsiteY248" fmla="*/ 719738 h 1368673"/>
                <a:gd name="connsiteX249" fmla="*/ 30597 w 1642069"/>
                <a:gd name="connsiteY249" fmla="*/ 732201 h 1368673"/>
                <a:gd name="connsiteX250" fmla="*/ 26211 w 1642069"/>
                <a:gd name="connsiteY250" fmla="*/ 723095 h 1368673"/>
                <a:gd name="connsiteX251" fmla="*/ 19398 w 1642069"/>
                <a:gd name="connsiteY251" fmla="*/ 701028 h 1368673"/>
                <a:gd name="connsiteX252" fmla="*/ 34054 w 1642069"/>
                <a:gd name="connsiteY252" fmla="*/ 682750 h 1368673"/>
                <a:gd name="connsiteX253" fmla="*/ 44921 w 1642069"/>
                <a:gd name="connsiteY253" fmla="*/ 684180 h 1368673"/>
                <a:gd name="connsiteX254" fmla="*/ 52963 w 1642069"/>
                <a:gd name="connsiteY254" fmla="*/ 686140 h 1368673"/>
                <a:gd name="connsiteX255" fmla="*/ 107365 w 1642069"/>
                <a:gd name="connsiteY255" fmla="*/ 676104 h 1368673"/>
                <a:gd name="connsiteX256" fmla="*/ 110456 w 1642069"/>
                <a:gd name="connsiteY256" fmla="*/ 684479 h 1368673"/>
                <a:gd name="connsiteX257" fmla="*/ 115972 w 1642069"/>
                <a:gd name="connsiteY257" fmla="*/ 705481 h 1368673"/>
                <a:gd name="connsiteX258" fmla="*/ 133453 w 1642069"/>
                <a:gd name="connsiteY258" fmla="*/ 699732 h 1368673"/>
                <a:gd name="connsiteX259" fmla="*/ 176223 w 1642069"/>
                <a:gd name="connsiteY259" fmla="*/ 671783 h 1368673"/>
                <a:gd name="connsiteX260" fmla="*/ 148540 w 1642069"/>
                <a:gd name="connsiteY260" fmla="*/ 664074 h 1368673"/>
                <a:gd name="connsiteX261" fmla="*/ 138138 w 1642069"/>
                <a:gd name="connsiteY261" fmla="*/ 658225 h 1368673"/>
                <a:gd name="connsiteX262" fmla="*/ 146181 w 1642069"/>
                <a:gd name="connsiteY262" fmla="*/ 651877 h 1368673"/>
                <a:gd name="connsiteX263" fmla="*/ 126042 w 1642069"/>
                <a:gd name="connsiteY263" fmla="*/ 646760 h 1368673"/>
                <a:gd name="connsiteX264" fmla="*/ 45419 w 1642069"/>
                <a:gd name="connsiteY264" fmla="*/ 654735 h 1368673"/>
                <a:gd name="connsiteX265" fmla="*/ 20461 w 1642069"/>
                <a:gd name="connsiteY265" fmla="*/ 655333 h 1368673"/>
                <a:gd name="connsiteX266" fmla="*/ 5374 w 1642069"/>
                <a:gd name="connsiteY266" fmla="*/ 627783 h 1368673"/>
                <a:gd name="connsiteX267" fmla="*/ 11921 w 1642069"/>
                <a:gd name="connsiteY267" fmla="*/ 621602 h 1368673"/>
                <a:gd name="connsiteX268" fmla="*/ 27706 w 1642069"/>
                <a:gd name="connsiteY268" fmla="*/ 610636 h 1368673"/>
                <a:gd name="connsiteX269" fmla="*/ 29235 w 1642069"/>
                <a:gd name="connsiteY269" fmla="*/ 607711 h 1368673"/>
                <a:gd name="connsiteX270" fmla="*/ 23120 w 1642069"/>
                <a:gd name="connsiteY270" fmla="*/ 566502 h 1368673"/>
                <a:gd name="connsiteX271" fmla="*/ 3247 w 1642069"/>
                <a:gd name="connsiteY271" fmla="*/ 544502 h 1368673"/>
                <a:gd name="connsiteX272" fmla="*/ 887 w 1642069"/>
                <a:gd name="connsiteY272" fmla="*/ 531874 h 1368673"/>
                <a:gd name="connsiteX273" fmla="*/ 22921 w 1642069"/>
                <a:gd name="connsiteY273" fmla="*/ 526457 h 1368673"/>
                <a:gd name="connsiteX274" fmla="*/ 40534 w 1642069"/>
                <a:gd name="connsiteY274" fmla="*/ 522004 h 1368673"/>
                <a:gd name="connsiteX275" fmla="*/ 53727 w 1642069"/>
                <a:gd name="connsiteY275" fmla="*/ 512632 h 1368673"/>
                <a:gd name="connsiteX276" fmla="*/ 77389 w 1642069"/>
                <a:gd name="connsiteY276" fmla="*/ 476940 h 1368673"/>
                <a:gd name="connsiteX277" fmla="*/ 63298 w 1642069"/>
                <a:gd name="connsiteY277" fmla="*/ 456801 h 1368673"/>
                <a:gd name="connsiteX278" fmla="*/ 75428 w 1642069"/>
                <a:gd name="connsiteY278" fmla="*/ 458396 h 1368673"/>
                <a:gd name="connsiteX279" fmla="*/ 75295 w 1642069"/>
                <a:gd name="connsiteY279" fmla="*/ 452149 h 1368673"/>
                <a:gd name="connsiteX280" fmla="*/ 79815 w 1642069"/>
                <a:gd name="connsiteY280" fmla="*/ 437327 h 1368673"/>
                <a:gd name="connsiteX281" fmla="*/ 80546 w 1642069"/>
                <a:gd name="connsiteY281" fmla="*/ 429019 h 1368673"/>
                <a:gd name="connsiteX282" fmla="*/ 63564 w 1642069"/>
                <a:gd name="connsiteY282" fmla="*/ 419281 h 1368673"/>
                <a:gd name="connsiteX283" fmla="*/ 69579 w 1642069"/>
                <a:gd name="connsiteY283" fmla="*/ 407052 h 1368673"/>
                <a:gd name="connsiteX284" fmla="*/ 53960 w 1642069"/>
                <a:gd name="connsiteY284" fmla="*/ 382127 h 1368673"/>
                <a:gd name="connsiteX285" fmla="*/ 33688 w 1642069"/>
                <a:gd name="connsiteY285" fmla="*/ 346103 h 1368673"/>
                <a:gd name="connsiteX286" fmla="*/ 38972 w 1642069"/>
                <a:gd name="connsiteY286" fmla="*/ 338892 h 1368673"/>
                <a:gd name="connsiteX287" fmla="*/ 72836 w 1642069"/>
                <a:gd name="connsiteY287" fmla="*/ 339855 h 1368673"/>
                <a:gd name="connsiteX288" fmla="*/ 83005 w 1642069"/>
                <a:gd name="connsiteY288" fmla="*/ 350988 h 1368673"/>
                <a:gd name="connsiteX289" fmla="*/ 83504 w 1642069"/>
                <a:gd name="connsiteY289" fmla="*/ 362321 h 1368673"/>
                <a:gd name="connsiteX290" fmla="*/ 102779 w 1642069"/>
                <a:gd name="connsiteY290" fmla="*/ 351753 h 1368673"/>
                <a:gd name="connsiteX291" fmla="*/ 102746 w 1642069"/>
                <a:gd name="connsiteY291" fmla="*/ 343478 h 1368673"/>
                <a:gd name="connsiteX292" fmla="*/ 136576 w 1642069"/>
                <a:gd name="connsiteY292" fmla="*/ 349526 h 1368673"/>
                <a:gd name="connsiteX293" fmla="*/ 143921 w 1642069"/>
                <a:gd name="connsiteY293" fmla="*/ 356439 h 1368673"/>
                <a:gd name="connsiteX294" fmla="*/ 167151 w 1642069"/>
                <a:gd name="connsiteY294" fmla="*/ 366707 h 1368673"/>
                <a:gd name="connsiteX295" fmla="*/ 116105 w 1642069"/>
                <a:gd name="connsiteY295" fmla="*/ 322275 h 1368673"/>
                <a:gd name="connsiteX296" fmla="*/ 99057 w 1642069"/>
                <a:gd name="connsiteY296" fmla="*/ 315895 h 1368673"/>
                <a:gd name="connsiteX297" fmla="*/ 94936 w 1642069"/>
                <a:gd name="connsiteY297" fmla="*/ 307620 h 1368673"/>
                <a:gd name="connsiteX298" fmla="*/ 91513 w 1642069"/>
                <a:gd name="connsiteY298" fmla="*/ 293994 h 1368673"/>
                <a:gd name="connsiteX299" fmla="*/ 84335 w 1642069"/>
                <a:gd name="connsiteY299" fmla="*/ 280568 h 1368673"/>
                <a:gd name="connsiteX300" fmla="*/ 100652 w 1642069"/>
                <a:gd name="connsiteY300" fmla="*/ 282363 h 1368673"/>
                <a:gd name="connsiteX301" fmla="*/ 134117 w 1642069"/>
                <a:gd name="connsiteY301" fmla="*/ 272227 h 1368673"/>
                <a:gd name="connsiteX302" fmla="*/ 208990 w 1642069"/>
                <a:gd name="connsiteY302" fmla="*/ 313336 h 1368673"/>
                <a:gd name="connsiteX303" fmla="*/ 221851 w 1642069"/>
                <a:gd name="connsiteY303" fmla="*/ 309680 h 1368673"/>
                <a:gd name="connsiteX304" fmla="*/ 253788 w 1642069"/>
                <a:gd name="connsiteY304" fmla="*/ 296719 h 1368673"/>
                <a:gd name="connsiteX305" fmla="*/ 303537 w 1642069"/>
                <a:gd name="connsiteY305" fmla="*/ 313668 h 1368673"/>
                <a:gd name="connsiteX306" fmla="*/ 313640 w 1642069"/>
                <a:gd name="connsiteY306" fmla="*/ 324269 h 1368673"/>
                <a:gd name="connsiteX307" fmla="*/ 332018 w 1642069"/>
                <a:gd name="connsiteY307" fmla="*/ 328722 h 1368673"/>
                <a:gd name="connsiteX308" fmla="*/ 359236 w 1642069"/>
                <a:gd name="connsiteY308" fmla="*/ 327294 h 1368673"/>
                <a:gd name="connsiteX309" fmla="*/ 370535 w 1642069"/>
                <a:gd name="connsiteY309" fmla="*/ 322109 h 1368673"/>
                <a:gd name="connsiteX310" fmla="*/ 364254 w 1642069"/>
                <a:gd name="connsiteY310" fmla="*/ 313369 h 1368673"/>
                <a:gd name="connsiteX311" fmla="*/ 319489 w 1642069"/>
                <a:gd name="connsiteY311" fmla="*/ 309181 h 1368673"/>
                <a:gd name="connsiteX312" fmla="*/ 283664 w 1642069"/>
                <a:gd name="connsiteY312" fmla="*/ 274985 h 1368673"/>
                <a:gd name="connsiteX313" fmla="*/ 286855 w 1642069"/>
                <a:gd name="connsiteY313" fmla="*/ 270034 h 1368673"/>
                <a:gd name="connsiteX314" fmla="*/ 330356 w 1642069"/>
                <a:gd name="connsiteY314" fmla="*/ 262556 h 1368673"/>
                <a:gd name="connsiteX315" fmla="*/ 346906 w 1642069"/>
                <a:gd name="connsiteY315" fmla="*/ 259599 h 1368673"/>
                <a:gd name="connsiteX316" fmla="*/ 286489 w 1642069"/>
                <a:gd name="connsiteY316" fmla="*/ 224937 h 1368673"/>
                <a:gd name="connsiteX317" fmla="*/ 282368 w 1642069"/>
                <a:gd name="connsiteY317" fmla="*/ 203934 h 1368673"/>
                <a:gd name="connsiteX318" fmla="*/ 288151 w 1642069"/>
                <a:gd name="connsiteY318" fmla="*/ 166214 h 1368673"/>
                <a:gd name="connsiteX319" fmla="*/ 307625 w 1642069"/>
                <a:gd name="connsiteY319" fmla="*/ 154649 h 1368673"/>
                <a:gd name="connsiteX320" fmla="*/ 311347 w 1642069"/>
                <a:gd name="connsiteY320" fmla="*/ 141057 h 1368673"/>
                <a:gd name="connsiteX321" fmla="*/ 337767 w 1642069"/>
                <a:gd name="connsiteY321" fmla="*/ 144912 h 1368673"/>
                <a:gd name="connsiteX322" fmla="*/ 338964 w 1642069"/>
                <a:gd name="connsiteY322" fmla="*/ 146042 h 1368673"/>
                <a:gd name="connsiteX323" fmla="*/ 378378 w 1642069"/>
                <a:gd name="connsiteY323" fmla="*/ 174024 h 1368673"/>
                <a:gd name="connsiteX324" fmla="*/ 400743 w 1642069"/>
                <a:gd name="connsiteY324" fmla="*/ 170668 h 1368673"/>
                <a:gd name="connsiteX325" fmla="*/ 395825 w 1642069"/>
                <a:gd name="connsiteY325" fmla="*/ 158139 h 1368673"/>
                <a:gd name="connsiteX326" fmla="*/ 403900 w 1642069"/>
                <a:gd name="connsiteY326" fmla="*/ 117396 h 1368673"/>
                <a:gd name="connsiteX327" fmla="*/ 411378 w 1642069"/>
                <a:gd name="connsiteY327" fmla="*/ 118492 h 1368673"/>
                <a:gd name="connsiteX328" fmla="*/ 417858 w 1642069"/>
                <a:gd name="connsiteY328" fmla="*/ 123145 h 1368673"/>
                <a:gd name="connsiteX329" fmla="*/ 448166 w 1642069"/>
                <a:gd name="connsiteY329" fmla="*/ 150828 h 1368673"/>
                <a:gd name="connsiteX330" fmla="*/ 447236 w 1642069"/>
                <a:gd name="connsiteY330" fmla="*/ 159335 h 1368673"/>
                <a:gd name="connsiteX331" fmla="*/ 496320 w 1642069"/>
                <a:gd name="connsiteY331" fmla="*/ 789162 h 1368673"/>
                <a:gd name="connsiteX332" fmla="*/ 485619 w 1642069"/>
                <a:gd name="connsiteY332" fmla="*/ 782083 h 1368673"/>
                <a:gd name="connsiteX333" fmla="*/ 468737 w 1642069"/>
                <a:gd name="connsiteY333" fmla="*/ 767394 h 1368673"/>
                <a:gd name="connsiteX334" fmla="*/ 390674 w 1642069"/>
                <a:gd name="connsiteY334" fmla="*/ 806808 h 1368673"/>
                <a:gd name="connsiteX335" fmla="*/ 387184 w 1642069"/>
                <a:gd name="connsiteY335" fmla="*/ 825485 h 1368673"/>
                <a:gd name="connsiteX336" fmla="*/ 437432 w 1642069"/>
                <a:gd name="connsiteY336" fmla="*/ 882346 h 1368673"/>
                <a:gd name="connsiteX337" fmla="*/ 532610 w 1642069"/>
                <a:gd name="connsiteY337" fmla="*/ 972307 h 1368673"/>
                <a:gd name="connsiteX338" fmla="*/ 582958 w 1642069"/>
                <a:gd name="connsiteY338" fmla="*/ 974234 h 1368673"/>
                <a:gd name="connsiteX339" fmla="*/ 588873 w 1642069"/>
                <a:gd name="connsiteY339" fmla="*/ 965195 h 1368673"/>
                <a:gd name="connsiteX340" fmla="*/ 580266 w 1642069"/>
                <a:gd name="connsiteY340" fmla="*/ 962171 h 1368673"/>
                <a:gd name="connsiteX341" fmla="*/ 566109 w 1642069"/>
                <a:gd name="connsiteY341" fmla="*/ 936682 h 1368673"/>
                <a:gd name="connsiteX342" fmla="*/ 565976 w 1642069"/>
                <a:gd name="connsiteY342" fmla="*/ 932261 h 1368673"/>
                <a:gd name="connsiteX343" fmla="*/ 570230 w 1642069"/>
                <a:gd name="connsiteY343" fmla="*/ 930666 h 1368673"/>
                <a:gd name="connsiteX344" fmla="*/ 600904 w 1642069"/>
                <a:gd name="connsiteY344" fmla="*/ 917805 h 1368673"/>
                <a:gd name="connsiteX345" fmla="*/ 611206 w 1642069"/>
                <a:gd name="connsiteY345" fmla="*/ 925283 h 1368673"/>
                <a:gd name="connsiteX346" fmla="*/ 609145 w 1642069"/>
                <a:gd name="connsiteY346" fmla="*/ 938310 h 1368673"/>
                <a:gd name="connsiteX347" fmla="*/ 612535 w 1642069"/>
                <a:gd name="connsiteY347" fmla="*/ 942963 h 1368673"/>
                <a:gd name="connsiteX348" fmla="*/ 617819 w 1642069"/>
                <a:gd name="connsiteY348" fmla="*/ 940071 h 1368673"/>
                <a:gd name="connsiteX349" fmla="*/ 593559 w 1642069"/>
                <a:gd name="connsiteY349" fmla="*/ 886600 h 1368673"/>
                <a:gd name="connsiteX350" fmla="*/ 562287 w 1642069"/>
                <a:gd name="connsiteY350" fmla="*/ 876198 h 1368673"/>
                <a:gd name="connsiteX351" fmla="*/ 555707 w 1642069"/>
                <a:gd name="connsiteY351" fmla="*/ 870249 h 1368673"/>
                <a:gd name="connsiteX352" fmla="*/ 542215 w 1642069"/>
                <a:gd name="connsiteY352" fmla="*/ 842168 h 1368673"/>
                <a:gd name="connsiteX353" fmla="*/ 514765 w 1642069"/>
                <a:gd name="connsiteY353" fmla="*/ 804315 h 1368673"/>
                <a:gd name="connsiteX354" fmla="*/ 513236 w 1642069"/>
                <a:gd name="connsiteY354" fmla="*/ 801491 h 1368673"/>
                <a:gd name="connsiteX355" fmla="*/ 496354 w 1642069"/>
                <a:gd name="connsiteY355" fmla="*/ 789128 h 1368673"/>
                <a:gd name="connsiteX356" fmla="*/ 901693 w 1642069"/>
                <a:gd name="connsiteY356" fmla="*/ 1209987 h 1368673"/>
                <a:gd name="connsiteX357" fmla="*/ 910167 w 1642069"/>
                <a:gd name="connsiteY357" fmla="*/ 1207462 h 1368673"/>
                <a:gd name="connsiteX358" fmla="*/ 941473 w 1642069"/>
                <a:gd name="connsiteY358" fmla="*/ 1168878 h 1368673"/>
                <a:gd name="connsiteX359" fmla="*/ 978095 w 1642069"/>
                <a:gd name="connsiteY359" fmla="*/ 1095135 h 1368673"/>
                <a:gd name="connsiteX360" fmla="*/ 976500 w 1642069"/>
                <a:gd name="connsiteY360" fmla="*/ 1077821 h 1368673"/>
                <a:gd name="connsiteX361" fmla="*/ 959385 w 1642069"/>
                <a:gd name="connsiteY361" fmla="*/ 1041464 h 1368673"/>
                <a:gd name="connsiteX362" fmla="*/ 933995 w 1642069"/>
                <a:gd name="connsiteY362" fmla="*/ 1004177 h 1368673"/>
                <a:gd name="connsiteX363" fmla="*/ 923726 w 1642069"/>
                <a:gd name="connsiteY363" fmla="*/ 998760 h 1368673"/>
                <a:gd name="connsiteX364" fmla="*/ 869557 w 1642069"/>
                <a:gd name="connsiteY364" fmla="*/ 1021093 h 1368673"/>
                <a:gd name="connsiteX365" fmla="*/ 868161 w 1642069"/>
                <a:gd name="connsiteY365" fmla="*/ 1025878 h 1368673"/>
                <a:gd name="connsiteX366" fmla="*/ 841575 w 1642069"/>
                <a:gd name="connsiteY366" fmla="*/ 1119860 h 1368673"/>
                <a:gd name="connsiteX367" fmla="*/ 844200 w 1642069"/>
                <a:gd name="connsiteY367" fmla="*/ 1145449 h 1368673"/>
                <a:gd name="connsiteX368" fmla="*/ 877666 w 1642069"/>
                <a:gd name="connsiteY368" fmla="*/ 1200649 h 1368673"/>
                <a:gd name="connsiteX369" fmla="*/ 901627 w 1642069"/>
                <a:gd name="connsiteY369" fmla="*/ 1209987 h 1368673"/>
                <a:gd name="connsiteX370" fmla="*/ 1352096 w 1642069"/>
                <a:gd name="connsiteY370" fmla="*/ 520941 h 1368673"/>
                <a:gd name="connsiteX371" fmla="*/ 1366552 w 1642069"/>
                <a:gd name="connsiteY371" fmla="*/ 462550 h 1368673"/>
                <a:gd name="connsiteX372" fmla="*/ 1414041 w 1642069"/>
                <a:gd name="connsiteY372" fmla="*/ 386780 h 1368673"/>
                <a:gd name="connsiteX373" fmla="*/ 1424410 w 1642069"/>
                <a:gd name="connsiteY373" fmla="*/ 366375 h 1368673"/>
                <a:gd name="connsiteX374" fmla="*/ 1415869 w 1642069"/>
                <a:gd name="connsiteY374" fmla="*/ 359729 h 1368673"/>
                <a:gd name="connsiteX375" fmla="*/ 1370905 w 1642069"/>
                <a:gd name="connsiteY375" fmla="*/ 342514 h 1368673"/>
                <a:gd name="connsiteX376" fmla="*/ 1354588 w 1642069"/>
                <a:gd name="connsiteY376" fmla="*/ 325765 h 1368673"/>
                <a:gd name="connsiteX377" fmla="*/ 1345416 w 1642069"/>
                <a:gd name="connsiteY377" fmla="*/ 311009 h 1368673"/>
                <a:gd name="connsiteX378" fmla="*/ 1343023 w 1642069"/>
                <a:gd name="connsiteY378" fmla="*/ 307620 h 1368673"/>
                <a:gd name="connsiteX379" fmla="*/ 1337573 w 1642069"/>
                <a:gd name="connsiteY379" fmla="*/ 295689 h 1368673"/>
                <a:gd name="connsiteX380" fmla="*/ 1326507 w 1642069"/>
                <a:gd name="connsiteY380" fmla="*/ 275318 h 1368673"/>
                <a:gd name="connsiteX381" fmla="*/ 1313679 w 1642069"/>
                <a:gd name="connsiteY381" fmla="*/ 285819 h 1368673"/>
                <a:gd name="connsiteX382" fmla="*/ 1283603 w 1642069"/>
                <a:gd name="connsiteY382" fmla="*/ 282895 h 1368673"/>
                <a:gd name="connsiteX383" fmla="*/ 1239636 w 1642069"/>
                <a:gd name="connsiteY383" fmla="*/ 273157 h 1368673"/>
                <a:gd name="connsiteX384" fmla="*/ 1205240 w 1642069"/>
                <a:gd name="connsiteY384" fmla="*/ 306590 h 1368673"/>
                <a:gd name="connsiteX385" fmla="*/ 1151104 w 1642069"/>
                <a:gd name="connsiteY385" fmla="*/ 356439 h 1368673"/>
                <a:gd name="connsiteX386" fmla="*/ 1149875 w 1642069"/>
                <a:gd name="connsiteY386" fmla="*/ 367206 h 1368673"/>
                <a:gd name="connsiteX387" fmla="*/ 1154394 w 1642069"/>
                <a:gd name="connsiteY387" fmla="*/ 388375 h 1368673"/>
                <a:gd name="connsiteX388" fmla="*/ 1159014 w 1642069"/>
                <a:gd name="connsiteY388" fmla="*/ 395985 h 1368673"/>
                <a:gd name="connsiteX389" fmla="*/ 1165693 w 1642069"/>
                <a:gd name="connsiteY389" fmla="*/ 377940 h 1368673"/>
                <a:gd name="connsiteX390" fmla="*/ 1173503 w 1642069"/>
                <a:gd name="connsiteY390" fmla="*/ 352683 h 1368673"/>
                <a:gd name="connsiteX391" fmla="*/ 1222654 w 1642069"/>
                <a:gd name="connsiteY391" fmla="*/ 332212 h 1368673"/>
                <a:gd name="connsiteX392" fmla="*/ 1240567 w 1642069"/>
                <a:gd name="connsiteY392" fmla="*/ 335469 h 1368673"/>
                <a:gd name="connsiteX393" fmla="*/ 1249706 w 1642069"/>
                <a:gd name="connsiteY393" fmla="*/ 336466 h 1368673"/>
                <a:gd name="connsiteX394" fmla="*/ 1274697 w 1642069"/>
                <a:gd name="connsiteY394" fmla="*/ 341916 h 1368673"/>
                <a:gd name="connsiteX395" fmla="*/ 1322918 w 1642069"/>
                <a:gd name="connsiteY395" fmla="*/ 362387 h 1368673"/>
                <a:gd name="connsiteX396" fmla="*/ 1328667 w 1642069"/>
                <a:gd name="connsiteY396" fmla="*/ 364481 h 1368673"/>
                <a:gd name="connsiteX397" fmla="*/ 1344452 w 1642069"/>
                <a:gd name="connsiteY397" fmla="*/ 401934 h 1368673"/>
                <a:gd name="connsiteX398" fmla="*/ 1351564 w 1642069"/>
                <a:gd name="connsiteY398" fmla="*/ 415991 h 1368673"/>
                <a:gd name="connsiteX399" fmla="*/ 1359906 w 1642069"/>
                <a:gd name="connsiteY399" fmla="*/ 406321 h 1368673"/>
                <a:gd name="connsiteX400" fmla="*/ 1367782 w 1642069"/>
                <a:gd name="connsiteY400" fmla="*/ 399707 h 1368673"/>
                <a:gd name="connsiteX401" fmla="*/ 1371437 w 1642069"/>
                <a:gd name="connsiteY401" fmla="*/ 409677 h 1368673"/>
                <a:gd name="connsiteX402" fmla="*/ 1351763 w 1642069"/>
                <a:gd name="connsiteY402" fmla="*/ 461587 h 1368673"/>
                <a:gd name="connsiteX403" fmla="*/ 1352096 w 1642069"/>
                <a:gd name="connsiteY403" fmla="*/ 521007 h 1368673"/>
                <a:gd name="connsiteX404" fmla="*/ 773714 w 1642069"/>
                <a:gd name="connsiteY404" fmla="*/ 870449 h 1368673"/>
                <a:gd name="connsiteX405" fmla="*/ 762747 w 1642069"/>
                <a:gd name="connsiteY405" fmla="*/ 855427 h 1368673"/>
                <a:gd name="connsiteX406" fmla="*/ 748258 w 1642069"/>
                <a:gd name="connsiteY406" fmla="*/ 858751 h 1368673"/>
                <a:gd name="connsiteX407" fmla="*/ 736294 w 1642069"/>
                <a:gd name="connsiteY407" fmla="*/ 872509 h 1368673"/>
                <a:gd name="connsiteX408" fmla="*/ 676840 w 1642069"/>
                <a:gd name="connsiteY408" fmla="*/ 926678 h 1368673"/>
                <a:gd name="connsiteX409" fmla="*/ 664844 w 1642069"/>
                <a:gd name="connsiteY409" fmla="*/ 976229 h 1368673"/>
                <a:gd name="connsiteX410" fmla="*/ 720940 w 1642069"/>
                <a:gd name="connsiteY410" fmla="*/ 1030265 h 1368673"/>
                <a:gd name="connsiteX411" fmla="*/ 742110 w 1642069"/>
                <a:gd name="connsiteY411" fmla="*/ 1025513 h 1368673"/>
                <a:gd name="connsiteX412" fmla="*/ 773780 w 1642069"/>
                <a:gd name="connsiteY412" fmla="*/ 870482 h 1368673"/>
                <a:gd name="connsiteX413" fmla="*/ 956195 w 1642069"/>
                <a:gd name="connsiteY413" fmla="*/ 853300 h 1368673"/>
                <a:gd name="connsiteX414" fmla="*/ 942602 w 1642069"/>
                <a:gd name="connsiteY414" fmla="*/ 893612 h 1368673"/>
                <a:gd name="connsiteX415" fmla="*/ 929575 w 1642069"/>
                <a:gd name="connsiteY415" fmla="*/ 919168 h 1368673"/>
                <a:gd name="connsiteX416" fmla="*/ 901460 w 1642069"/>
                <a:gd name="connsiteY416" fmla="*/ 960709 h 1368673"/>
                <a:gd name="connsiteX417" fmla="*/ 906844 w 1642069"/>
                <a:gd name="connsiteY417" fmla="*/ 971177 h 1368673"/>
                <a:gd name="connsiteX418" fmla="*/ 955330 w 1642069"/>
                <a:gd name="connsiteY418" fmla="*/ 996401 h 1368673"/>
                <a:gd name="connsiteX419" fmla="*/ 965732 w 1642069"/>
                <a:gd name="connsiteY419" fmla="*/ 997298 h 1368673"/>
                <a:gd name="connsiteX420" fmla="*/ 984542 w 1642069"/>
                <a:gd name="connsiteY420" fmla="*/ 947582 h 1368673"/>
                <a:gd name="connsiteX421" fmla="*/ 979192 w 1642069"/>
                <a:gd name="connsiteY421" fmla="*/ 906573 h 1368673"/>
                <a:gd name="connsiteX422" fmla="*/ 956161 w 1642069"/>
                <a:gd name="connsiteY422" fmla="*/ 853300 h 1368673"/>
                <a:gd name="connsiteX423" fmla="*/ 1067823 w 1642069"/>
                <a:gd name="connsiteY423" fmla="*/ 806841 h 1368673"/>
                <a:gd name="connsiteX424" fmla="*/ 1057787 w 1642069"/>
                <a:gd name="connsiteY424" fmla="*/ 865929 h 1368673"/>
                <a:gd name="connsiteX425" fmla="*/ 1075068 w 1642069"/>
                <a:gd name="connsiteY425" fmla="*/ 890288 h 1368673"/>
                <a:gd name="connsiteX426" fmla="*/ 1088826 w 1642069"/>
                <a:gd name="connsiteY426" fmla="*/ 880252 h 1368673"/>
                <a:gd name="connsiteX427" fmla="*/ 1116908 w 1642069"/>
                <a:gd name="connsiteY427" fmla="*/ 815083 h 1368673"/>
                <a:gd name="connsiteX428" fmla="*/ 1107736 w 1642069"/>
                <a:gd name="connsiteY428" fmla="*/ 779856 h 1368673"/>
                <a:gd name="connsiteX429" fmla="*/ 1072476 w 1642069"/>
                <a:gd name="connsiteY429" fmla="*/ 785240 h 1368673"/>
                <a:gd name="connsiteX430" fmla="*/ 1067823 w 1642069"/>
                <a:gd name="connsiteY430" fmla="*/ 806808 h 1368673"/>
                <a:gd name="connsiteX431" fmla="*/ 466112 w 1642069"/>
                <a:gd name="connsiteY431" fmla="*/ 719306 h 1368673"/>
                <a:gd name="connsiteX432" fmla="*/ 453483 w 1642069"/>
                <a:gd name="connsiteY432" fmla="*/ 697506 h 1368673"/>
                <a:gd name="connsiteX433" fmla="*/ 437831 w 1642069"/>
                <a:gd name="connsiteY433" fmla="*/ 706512 h 1368673"/>
                <a:gd name="connsiteX434" fmla="*/ 427595 w 1642069"/>
                <a:gd name="connsiteY434" fmla="*/ 711862 h 1368673"/>
                <a:gd name="connsiteX435" fmla="*/ 409018 w 1642069"/>
                <a:gd name="connsiteY435" fmla="*/ 732832 h 1368673"/>
                <a:gd name="connsiteX436" fmla="*/ 399148 w 1642069"/>
                <a:gd name="connsiteY436" fmla="*/ 767726 h 1368673"/>
                <a:gd name="connsiteX437" fmla="*/ 399879 w 1642069"/>
                <a:gd name="connsiteY437" fmla="*/ 778660 h 1368673"/>
                <a:gd name="connsiteX438" fmla="*/ 410580 w 1642069"/>
                <a:gd name="connsiteY438" fmla="*/ 779756 h 1368673"/>
                <a:gd name="connsiteX439" fmla="*/ 472326 w 1642069"/>
                <a:gd name="connsiteY439" fmla="*/ 755597 h 1368673"/>
                <a:gd name="connsiteX440" fmla="*/ 474520 w 1642069"/>
                <a:gd name="connsiteY440" fmla="*/ 738116 h 1368673"/>
                <a:gd name="connsiteX441" fmla="*/ 466112 w 1642069"/>
                <a:gd name="connsiteY441" fmla="*/ 719306 h 1368673"/>
                <a:gd name="connsiteX442" fmla="*/ 817847 w 1642069"/>
                <a:gd name="connsiteY442" fmla="*/ 1086760 h 1368673"/>
                <a:gd name="connsiteX443" fmla="*/ 833998 w 1642069"/>
                <a:gd name="connsiteY443" fmla="*/ 1056086 h 1368673"/>
                <a:gd name="connsiteX444" fmla="*/ 856463 w 1642069"/>
                <a:gd name="connsiteY444" fmla="*/ 999225 h 1368673"/>
                <a:gd name="connsiteX445" fmla="*/ 847457 w 1642069"/>
                <a:gd name="connsiteY445" fmla="*/ 948213 h 1368673"/>
                <a:gd name="connsiteX446" fmla="*/ 826454 w 1642069"/>
                <a:gd name="connsiteY446" fmla="*/ 953597 h 1368673"/>
                <a:gd name="connsiteX447" fmla="*/ 817847 w 1642069"/>
                <a:gd name="connsiteY447" fmla="*/ 1086760 h 1368673"/>
                <a:gd name="connsiteX448" fmla="*/ 235045 w 1642069"/>
                <a:gd name="connsiteY448" fmla="*/ 551514 h 1368673"/>
                <a:gd name="connsiteX449" fmla="*/ 192673 w 1642069"/>
                <a:gd name="connsiteY449" fmla="*/ 554007 h 1368673"/>
                <a:gd name="connsiteX450" fmla="*/ 185462 w 1642069"/>
                <a:gd name="connsiteY450" fmla="*/ 548291 h 1368673"/>
                <a:gd name="connsiteX451" fmla="*/ 188951 w 1642069"/>
                <a:gd name="connsiteY451" fmla="*/ 540315 h 1368673"/>
                <a:gd name="connsiteX452" fmla="*/ 166752 w 1642069"/>
                <a:gd name="connsiteY452" fmla="*/ 532206 h 1368673"/>
                <a:gd name="connsiteX453" fmla="*/ 163561 w 1642069"/>
                <a:gd name="connsiteY453" fmla="*/ 536327 h 1368673"/>
                <a:gd name="connsiteX454" fmla="*/ 181873 w 1642069"/>
                <a:gd name="connsiteY454" fmla="*/ 557762 h 1368673"/>
                <a:gd name="connsiteX455" fmla="*/ 190280 w 1642069"/>
                <a:gd name="connsiteY455" fmla="*/ 562681 h 1368673"/>
                <a:gd name="connsiteX456" fmla="*/ 182836 w 1642069"/>
                <a:gd name="connsiteY456" fmla="*/ 570989 h 1368673"/>
                <a:gd name="connsiteX457" fmla="*/ 178416 w 1642069"/>
                <a:gd name="connsiteY457" fmla="*/ 581889 h 1368673"/>
                <a:gd name="connsiteX458" fmla="*/ 175392 w 1642069"/>
                <a:gd name="connsiteY458" fmla="*/ 586509 h 1368673"/>
                <a:gd name="connsiteX459" fmla="*/ 165123 w 1642069"/>
                <a:gd name="connsiteY459" fmla="*/ 600267 h 1368673"/>
                <a:gd name="connsiteX460" fmla="*/ 180776 w 1642069"/>
                <a:gd name="connsiteY460" fmla="*/ 621203 h 1368673"/>
                <a:gd name="connsiteX461" fmla="*/ 188586 w 1642069"/>
                <a:gd name="connsiteY461" fmla="*/ 604820 h 1368673"/>
                <a:gd name="connsiteX462" fmla="*/ 194601 w 1642069"/>
                <a:gd name="connsiteY462" fmla="*/ 603756 h 1368673"/>
                <a:gd name="connsiteX463" fmla="*/ 229728 w 1642069"/>
                <a:gd name="connsiteY463" fmla="*/ 602726 h 1368673"/>
                <a:gd name="connsiteX464" fmla="*/ 247108 w 1642069"/>
                <a:gd name="connsiteY464" fmla="*/ 596113 h 1368673"/>
                <a:gd name="connsiteX465" fmla="*/ 240362 w 1642069"/>
                <a:gd name="connsiteY465" fmla="*/ 584581 h 1368673"/>
                <a:gd name="connsiteX466" fmla="*/ 235045 w 1642069"/>
                <a:gd name="connsiteY466" fmla="*/ 551514 h 1368673"/>
                <a:gd name="connsiteX467" fmla="*/ 743871 w 1642069"/>
                <a:gd name="connsiteY467" fmla="*/ 1096963 h 1368673"/>
                <a:gd name="connsiteX468" fmla="*/ 739085 w 1642069"/>
                <a:gd name="connsiteY468" fmla="*/ 1099023 h 1368673"/>
                <a:gd name="connsiteX469" fmla="*/ 733968 w 1642069"/>
                <a:gd name="connsiteY469" fmla="*/ 1140930 h 1368673"/>
                <a:gd name="connsiteX470" fmla="*/ 795282 w 1642069"/>
                <a:gd name="connsiteY470" fmla="*/ 1187987 h 1368673"/>
                <a:gd name="connsiteX471" fmla="*/ 805983 w 1642069"/>
                <a:gd name="connsiteY471" fmla="*/ 1187854 h 1368673"/>
                <a:gd name="connsiteX472" fmla="*/ 804853 w 1642069"/>
                <a:gd name="connsiteY472" fmla="*/ 1178815 h 1368673"/>
                <a:gd name="connsiteX473" fmla="*/ 752611 w 1642069"/>
                <a:gd name="connsiteY473" fmla="*/ 1104507 h 1368673"/>
                <a:gd name="connsiteX474" fmla="*/ 743838 w 1642069"/>
                <a:gd name="connsiteY474" fmla="*/ 1096963 h 1368673"/>
                <a:gd name="connsiteX475" fmla="*/ 652680 w 1642069"/>
                <a:gd name="connsiteY475" fmla="*/ 1001186 h 1368673"/>
                <a:gd name="connsiteX476" fmla="*/ 680064 w 1642069"/>
                <a:gd name="connsiteY476" fmla="*/ 1087093 h 1368673"/>
                <a:gd name="connsiteX477" fmla="*/ 704590 w 1642069"/>
                <a:gd name="connsiteY477" fmla="*/ 1090017 h 1368673"/>
                <a:gd name="connsiteX478" fmla="*/ 709043 w 1642069"/>
                <a:gd name="connsiteY478" fmla="*/ 1057914 h 1368673"/>
                <a:gd name="connsiteX479" fmla="*/ 652680 w 1642069"/>
                <a:gd name="connsiteY479" fmla="*/ 1001219 h 1368673"/>
                <a:gd name="connsiteX480" fmla="*/ 709043 w 1642069"/>
                <a:gd name="connsiteY480" fmla="*/ 777995 h 1368673"/>
                <a:gd name="connsiteX481" fmla="*/ 712632 w 1642069"/>
                <a:gd name="connsiteY481" fmla="*/ 799995 h 1368673"/>
                <a:gd name="connsiteX482" fmla="*/ 741212 w 1642069"/>
                <a:gd name="connsiteY482" fmla="*/ 807838 h 1368673"/>
                <a:gd name="connsiteX483" fmla="*/ 755436 w 1642069"/>
                <a:gd name="connsiteY483" fmla="*/ 756693 h 1368673"/>
                <a:gd name="connsiteX484" fmla="*/ 749055 w 1642069"/>
                <a:gd name="connsiteY484" fmla="*/ 739711 h 1368673"/>
                <a:gd name="connsiteX485" fmla="*/ 737590 w 1642069"/>
                <a:gd name="connsiteY485" fmla="*/ 729875 h 1368673"/>
                <a:gd name="connsiteX486" fmla="*/ 720973 w 1642069"/>
                <a:gd name="connsiteY486" fmla="*/ 746856 h 1368673"/>
                <a:gd name="connsiteX487" fmla="*/ 719146 w 1642069"/>
                <a:gd name="connsiteY487" fmla="*/ 756062 h 1368673"/>
                <a:gd name="connsiteX488" fmla="*/ 709076 w 1642069"/>
                <a:gd name="connsiteY488" fmla="*/ 777995 h 1368673"/>
                <a:gd name="connsiteX489" fmla="*/ 601635 w 1642069"/>
                <a:gd name="connsiteY489" fmla="*/ 298846 h 1368673"/>
                <a:gd name="connsiteX490" fmla="*/ 593692 w 1642069"/>
                <a:gd name="connsiteY490" fmla="*/ 288743 h 1368673"/>
                <a:gd name="connsiteX491" fmla="*/ 549227 w 1642069"/>
                <a:gd name="connsiteY491" fmla="*/ 245308 h 1368673"/>
                <a:gd name="connsiteX492" fmla="*/ 528490 w 1642069"/>
                <a:gd name="connsiteY492" fmla="*/ 227462 h 1368673"/>
                <a:gd name="connsiteX493" fmla="*/ 506257 w 1642069"/>
                <a:gd name="connsiteY493" fmla="*/ 236302 h 1368673"/>
                <a:gd name="connsiteX494" fmla="*/ 503299 w 1642069"/>
                <a:gd name="connsiteY494" fmla="*/ 237698 h 1368673"/>
                <a:gd name="connsiteX495" fmla="*/ 502369 w 1642069"/>
                <a:gd name="connsiteY495" fmla="*/ 253051 h 1368673"/>
                <a:gd name="connsiteX496" fmla="*/ 525765 w 1642069"/>
                <a:gd name="connsiteY496" fmla="*/ 267541 h 1368673"/>
                <a:gd name="connsiteX497" fmla="*/ 539589 w 1642069"/>
                <a:gd name="connsiteY497" fmla="*/ 268837 h 1368673"/>
                <a:gd name="connsiteX498" fmla="*/ 552650 w 1642069"/>
                <a:gd name="connsiteY498" fmla="*/ 270100 h 1368673"/>
                <a:gd name="connsiteX499" fmla="*/ 561656 w 1642069"/>
                <a:gd name="connsiteY499" fmla="*/ 285387 h 1368673"/>
                <a:gd name="connsiteX500" fmla="*/ 576112 w 1642069"/>
                <a:gd name="connsiteY500" fmla="*/ 298348 h 1368673"/>
                <a:gd name="connsiteX501" fmla="*/ 597248 w 1642069"/>
                <a:gd name="connsiteY501" fmla="*/ 304828 h 1368673"/>
                <a:gd name="connsiteX502" fmla="*/ 601635 w 1642069"/>
                <a:gd name="connsiteY502" fmla="*/ 298846 h 1368673"/>
                <a:gd name="connsiteX503" fmla="*/ 821004 w 1642069"/>
                <a:gd name="connsiteY503" fmla="*/ 915845 h 1368673"/>
                <a:gd name="connsiteX504" fmla="*/ 815155 w 1642069"/>
                <a:gd name="connsiteY504" fmla="*/ 908500 h 1368673"/>
                <a:gd name="connsiteX505" fmla="*/ 801131 w 1642069"/>
                <a:gd name="connsiteY505" fmla="*/ 914947 h 1368673"/>
                <a:gd name="connsiteX506" fmla="*/ 789965 w 1642069"/>
                <a:gd name="connsiteY506" fmla="*/ 957252 h 1368673"/>
                <a:gd name="connsiteX507" fmla="*/ 773980 w 1642069"/>
                <a:gd name="connsiteY507" fmla="*/ 1020661 h 1368673"/>
                <a:gd name="connsiteX508" fmla="*/ 759989 w 1642069"/>
                <a:gd name="connsiteY508" fmla="*/ 1050636 h 1368673"/>
                <a:gd name="connsiteX509" fmla="*/ 769560 w 1642069"/>
                <a:gd name="connsiteY509" fmla="*/ 1070244 h 1368673"/>
                <a:gd name="connsiteX510" fmla="*/ 784249 w 1642069"/>
                <a:gd name="connsiteY510" fmla="*/ 1062168 h 1368673"/>
                <a:gd name="connsiteX511" fmla="*/ 791659 w 1642069"/>
                <a:gd name="connsiteY511" fmla="*/ 1021857 h 1368673"/>
                <a:gd name="connsiteX512" fmla="*/ 818678 w 1642069"/>
                <a:gd name="connsiteY512" fmla="*/ 920995 h 1368673"/>
                <a:gd name="connsiteX513" fmla="*/ 821004 w 1642069"/>
                <a:gd name="connsiteY513" fmla="*/ 915845 h 1368673"/>
                <a:gd name="connsiteX514" fmla="*/ 1046920 w 1642069"/>
                <a:gd name="connsiteY514" fmla="*/ 906307 h 1368673"/>
                <a:gd name="connsiteX515" fmla="*/ 1041004 w 1642069"/>
                <a:gd name="connsiteY515" fmla="*/ 914648 h 1368673"/>
                <a:gd name="connsiteX516" fmla="*/ 1016279 w 1642069"/>
                <a:gd name="connsiteY516" fmla="*/ 955491 h 1368673"/>
                <a:gd name="connsiteX517" fmla="*/ 1027346 w 1642069"/>
                <a:gd name="connsiteY517" fmla="*/ 993842 h 1368673"/>
                <a:gd name="connsiteX518" fmla="*/ 1035654 w 1642069"/>
                <a:gd name="connsiteY518" fmla="*/ 990851 h 1368673"/>
                <a:gd name="connsiteX519" fmla="*/ 1066361 w 1642069"/>
                <a:gd name="connsiteY519" fmla="*/ 932660 h 1368673"/>
                <a:gd name="connsiteX520" fmla="*/ 1046887 w 1642069"/>
                <a:gd name="connsiteY520" fmla="*/ 906307 h 1368673"/>
                <a:gd name="connsiteX521" fmla="*/ 628753 w 1642069"/>
                <a:gd name="connsiteY521" fmla="*/ 980748 h 1368673"/>
                <a:gd name="connsiteX522" fmla="*/ 625995 w 1642069"/>
                <a:gd name="connsiteY522" fmla="*/ 968385 h 1368673"/>
                <a:gd name="connsiteX523" fmla="*/ 613300 w 1642069"/>
                <a:gd name="connsiteY523" fmla="*/ 973370 h 1368673"/>
                <a:gd name="connsiteX524" fmla="*/ 595686 w 1642069"/>
                <a:gd name="connsiteY524" fmla="*/ 985633 h 1368673"/>
                <a:gd name="connsiteX525" fmla="*/ 572456 w 1642069"/>
                <a:gd name="connsiteY525" fmla="*/ 1002150 h 1368673"/>
                <a:gd name="connsiteX526" fmla="*/ 596318 w 1642069"/>
                <a:gd name="connsiteY526" fmla="*/ 1023319 h 1368673"/>
                <a:gd name="connsiteX527" fmla="*/ 606354 w 1642069"/>
                <a:gd name="connsiteY527" fmla="*/ 1029002 h 1368673"/>
                <a:gd name="connsiteX528" fmla="*/ 622671 w 1642069"/>
                <a:gd name="connsiteY528" fmla="*/ 1019863 h 1368673"/>
                <a:gd name="connsiteX529" fmla="*/ 628753 w 1642069"/>
                <a:gd name="connsiteY529" fmla="*/ 980748 h 1368673"/>
                <a:gd name="connsiteX530" fmla="*/ 183634 w 1642069"/>
                <a:gd name="connsiteY530" fmla="*/ 445934 h 1368673"/>
                <a:gd name="connsiteX531" fmla="*/ 123017 w 1642069"/>
                <a:gd name="connsiteY531" fmla="*/ 465675 h 1368673"/>
                <a:gd name="connsiteX532" fmla="*/ 120591 w 1642069"/>
                <a:gd name="connsiteY532" fmla="*/ 492161 h 1368673"/>
                <a:gd name="connsiteX533" fmla="*/ 122353 w 1642069"/>
                <a:gd name="connsiteY533" fmla="*/ 496581 h 1368673"/>
                <a:gd name="connsiteX534" fmla="*/ 138172 w 1642069"/>
                <a:gd name="connsiteY534" fmla="*/ 515956 h 1368673"/>
                <a:gd name="connsiteX535" fmla="*/ 151199 w 1642069"/>
                <a:gd name="connsiteY535" fmla="*/ 488937 h 1368673"/>
                <a:gd name="connsiteX536" fmla="*/ 178915 w 1642069"/>
                <a:gd name="connsiteY536" fmla="*/ 469363 h 1368673"/>
                <a:gd name="connsiteX537" fmla="*/ 176954 w 1642069"/>
                <a:gd name="connsiteY537" fmla="*/ 461155 h 1368673"/>
                <a:gd name="connsiteX538" fmla="*/ 183634 w 1642069"/>
                <a:gd name="connsiteY538" fmla="*/ 445901 h 1368673"/>
                <a:gd name="connsiteX539" fmla="*/ 982448 w 1642069"/>
                <a:gd name="connsiteY539" fmla="*/ 1029766 h 1368673"/>
                <a:gd name="connsiteX540" fmla="*/ 991222 w 1642069"/>
                <a:gd name="connsiteY540" fmla="*/ 1054026 h 1368673"/>
                <a:gd name="connsiteX541" fmla="*/ 1013953 w 1642069"/>
                <a:gd name="connsiteY541" fmla="*/ 1052232 h 1368673"/>
                <a:gd name="connsiteX542" fmla="*/ 1001424 w 1642069"/>
                <a:gd name="connsiteY542" fmla="*/ 989987 h 1368673"/>
                <a:gd name="connsiteX543" fmla="*/ 989494 w 1642069"/>
                <a:gd name="connsiteY543" fmla="*/ 994440 h 1368673"/>
                <a:gd name="connsiteX544" fmla="*/ 982448 w 1642069"/>
                <a:gd name="connsiteY544" fmla="*/ 1029800 h 1368673"/>
                <a:gd name="connsiteX545" fmla="*/ 1419658 w 1642069"/>
                <a:gd name="connsiteY545" fmla="*/ 404227 h 1368673"/>
                <a:gd name="connsiteX546" fmla="*/ 1481803 w 1642069"/>
                <a:gd name="connsiteY546" fmla="*/ 387777 h 1368673"/>
                <a:gd name="connsiteX547" fmla="*/ 1482069 w 1642069"/>
                <a:gd name="connsiteY547" fmla="*/ 378837 h 1368673"/>
                <a:gd name="connsiteX548" fmla="*/ 1494631 w 1642069"/>
                <a:gd name="connsiteY548" fmla="*/ 344873 h 1368673"/>
                <a:gd name="connsiteX549" fmla="*/ 1464622 w 1642069"/>
                <a:gd name="connsiteY549" fmla="*/ 349659 h 1368673"/>
                <a:gd name="connsiteX550" fmla="*/ 1419658 w 1642069"/>
                <a:gd name="connsiteY550" fmla="*/ 404227 h 1368673"/>
                <a:gd name="connsiteX551" fmla="*/ 1206935 w 1642069"/>
                <a:gd name="connsiteY551" fmla="*/ 267242 h 1368673"/>
                <a:gd name="connsiteX552" fmla="*/ 1200621 w 1642069"/>
                <a:gd name="connsiteY552" fmla="*/ 247734 h 1368673"/>
                <a:gd name="connsiteX553" fmla="*/ 1179618 w 1642069"/>
                <a:gd name="connsiteY553" fmla="*/ 254813 h 1368673"/>
                <a:gd name="connsiteX554" fmla="*/ 1166956 w 1642069"/>
                <a:gd name="connsiteY554" fmla="*/ 267740 h 1368673"/>
                <a:gd name="connsiteX555" fmla="*/ 1162636 w 1642069"/>
                <a:gd name="connsiteY555" fmla="*/ 293596 h 1368673"/>
                <a:gd name="connsiteX556" fmla="*/ 1179917 w 1642069"/>
                <a:gd name="connsiteY556" fmla="*/ 295722 h 1368673"/>
                <a:gd name="connsiteX557" fmla="*/ 1206902 w 1642069"/>
                <a:gd name="connsiteY557" fmla="*/ 267275 h 1368673"/>
                <a:gd name="connsiteX558" fmla="*/ 1429694 w 1642069"/>
                <a:gd name="connsiteY558" fmla="*/ 334804 h 1368673"/>
                <a:gd name="connsiteX559" fmla="*/ 1429196 w 1642069"/>
                <a:gd name="connsiteY559" fmla="*/ 337928 h 1368673"/>
                <a:gd name="connsiteX560" fmla="*/ 1435776 w 1642069"/>
                <a:gd name="connsiteY560" fmla="*/ 355774 h 1368673"/>
                <a:gd name="connsiteX561" fmla="*/ 1451495 w 1642069"/>
                <a:gd name="connsiteY561" fmla="*/ 346901 h 1368673"/>
                <a:gd name="connsiteX562" fmla="*/ 1471733 w 1642069"/>
                <a:gd name="connsiteY562" fmla="*/ 280103 h 1368673"/>
                <a:gd name="connsiteX563" fmla="*/ 1467812 w 1642069"/>
                <a:gd name="connsiteY563" fmla="*/ 275783 h 1368673"/>
                <a:gd name="connsiteX564" fmla="*/ 1461398 w 1642069"/>
                <a:gd name="connsiteY564" fmla="*/ 279870 h 1368673"/>
                <a:gd name="connsiteX565" fmla="*/ 1449966 w 1642069"/>
                <a:gd name="connsiteY565" fmla="*/ 298547 h 1368673"/>
                <a:gd name="connsiteX566" fmla="*/ 1429628 w 1642069"/>
                <a:gd name="connsiteY566" fmla="*/ 334804 h 1368673"/>
                <a:gd name="connsiteX567" fmla="*/ 1348972 w 1642069"/>
                <a:gd name="connsiteY567" fmla="*/ 288478 h 1368673"/>
                <a:gd name="connsiteX568" fmla="*/ 1371038 w 1642069"/>
                <a:gd name="connsiteY568" fmla="*/ 281000 h 1368673"/>
                <a:gd name="connsiteX569" fmla="*/ 1398322 w 1642069"/>
                <a:gd name="connsiteY569" fmla="*/ 266012 h 1368673"/>
                <a:gd name="connsiteX570" fmla="*/ 1400981 w 1642069"/>
                <a:gd name="connsiteY570" fmla="*/ 256940 h 1368673"/>
                <a:gd name="connsiteX571" fmla="*/ 1396694 w 1642069"/>
                <a:gd name="connsiteY571" fmla="*/ 254580 h 1368673"/>
                <a:gd name="connsiteX572" fmla="*/ 1367881 w 1642069"/>
                <a:gd name="connsiteY572" fmla="*/ 252653 h 1368673"/>
                <a:gd name="connsiteX573" fmla="*/ 1347144 w 1642069"/>
                <a:gd name="connsiteY573" fmla="*/ 250227 h 1368673"/>
                <a:gd name="connsiteX574" fmla="*/ 1328999 w 1642069"/>
                <a:gd name="connsiteY574" fmla="*/ 252121 h 1368673"/>
                <a:gd name="connsiteX575" fmla="*/ 1332821 w 1642069"/>
                <a:gd name="connsiteY575" fmla="*/ 264617 h 1368673"/>
                <a:gd name="connsiteX576" fmla="*/ 1348972 w 1642069"/>
                <a:gd name="connsiteY576" fmla="*/ 288478 h 1368673"/>
                <a:gd name="connsiteX577" fmla="*/ 1296099 w 1642069"/>
                <a:gd name="connsiteY577" fmla="*/ 203070 h 1368673"/>
                <a:gd name="connsiteX578" fmla="*/ 1286162 w 1642069"/>
                <a:gd name="connsiteY578" fmla="*/ 194329 h 1368673"/>
                <a:gd name="connsiteX579" fmla="*/ 1255887 w 1642069"/>
                <a:gd name="connsiteY579" fmla="*/ 200311 h 1368673"/>
                <a:gd name="connsiteX580" fmla="*/ 1246815 w 1642069"/>
                <a:gd name="connsiteY580" fmla="*/ 218656 h 1368673"/>
                <a:gd name="connsiteX581" fmla="*/ 1266256 w 1642069"/>
                <a:gd name="connsiteY581" fmla="*/ 236236 h 1368673"/>
                <a:gd name="connsiteX582" fmla="*/ 1296099 w 1642069"/>
                <a:gd name="connsiteY582" fmla="*/ 203070 h 1368673"/>
                <a:gd name="connsiteX583" fmla="*/ 367477 w 1642069"/>
                <a:gd name="connsiteY583" fmla="*/ 836884 h 1368673"/>
                <a:gd name="connsiteX584" fmla="*/ 331719 w 1642069"/>
                <a:gd name="connsiteY584" fmla="*/ 776733 h 1368673"/>
                <a:gd name="connsiteX585" fmla="*/ 310217 w 1642069"/>
                <a:gd name="connsiteY585" fmla="*/ 776566 h 1368673"/>
                <a:gd name="connsiteX586" fmla="*/ 314072 w 1642069"/>
                <a:gd name="connsiteY586" fmla="*/ 792418 h 1368673"/>
                <a:gd name="connsiteX587" fmla="*/ 367477 w 1642069"/>
                <a:gd name="connsiteY587" fmla="*/ 836884 h 1368673"/>
                <a:gd name="connsiteX588" fmla="*/ 370601 w 1642069"/>
                <a:gd name="connsiteY588" fmla="*/ 794013 h 1368673"/>
                <a:gd name="connsiteX589" fmla="*/ 398616 w 1642069"/>
                <a:gd name="connsiteY589" fmla="*/ 721965 h 1368673"/>
                <a:gd name="connsiteX590" fmla="*/ 370601 w 1642069"/>
                <a:gd name="connsiteY590" fmla="*/ 794013 h 1368673"/>
                <a:gd name="connsiteX591" fmla="*/ 1295035 w 1642069"/>
                <a:gd name="connsiteY591" fmla="*/ 144015 h 1368673"/>
                <a:gd name="connsiteX592" fmla="*/ 1316171 w 1642069"/>
                <a:gd name="connsiteY592" fmla="*/ 158837 h 1368673"/>
                <a:gd name="connsiteX593" fmla="*/ 1329963 w 1642069"/>
                <a:gd name="connsiteY593" fmla="*/ 167211 h 1368673"/>
                <a:gd name="connsiteX594" fmla="*/ 1337639 w 1642069"/>
                <a:gd name="connsiteY594" fmla="*/ 170501 h 1368673"/>
                <a:gd name="connsiteX595" fmla="*/ 1340531 w 1642069"/>
                <a:gd name="connsiteY595" fmla="*/ 163788 h 1368673"/>
                <a:gd name="connsiteX596" fmla="*/ 1345283 w 1642069"/>
                <a:gd name="connsiteY596" fmla="*/ 128961 h 1368673"/>
                <a:gd name="connsiteX597" fmla="*/ 1343522 w 1642069"/>
                <a:gd name="connsiteY597" fmla="*/ 114172 h 1368673"/>
                <a:gd name="connsiteX598" fmla="*/ 1331358 w 1642069"/>
                <a:gd name="connsiteY598" fmla="*/ 121616 h 1368673"/>
                <a:gd name="connsiteX599" fmla="*/ 1322651 w 1642069"/>
                <a:gd name="connsiteY599" fmla="*/ 131985 h 1368673"/>
                <a:gd name="connsiteX600" fmla="*/ 1295002 w 1642069"/>
                <a:gd name="connsiteY600" fmla="*/ 144015 h 1368673"/>
                <a:gd name="connsiteX601" fmla="*/ 1037183 w 1642069"/>
                <a:gd name="connsiteY601" fmla="*/ 857422 h 1368673"/>
                <a:gd name="connsiteX602" fmla="*/ 1041868 w 1642069"/>
                <a:gd name="connsiteY602" fmla="*/ 857022 h 1368673"/>
                <a:gd name="connsiteX603" fmla="*/ 1047518 w 1642069"/>
                <a:gd name="connsiteY603" fmla="*/ 803950 h 1368673"/>
                <a:gd name="connsiteX604" fmla="*/ 1044893 w 1642069"/>
                <a:gd name="connsiteY604" fmla="*/ 796838 h 1368673"/>
                <a:gd name="connsiteX605" fmla="*/ 1019004 w 1642069"/>
                <a:gd name="connsiteY605" fmla="*/ 805977 h 1368673"/>
                <a:gd name="connsiteX606" fmla="*/ 1016878 w 1642069"/>
                <a:gd name="connsiteY606" fmla="*/ 821597 h 1368673"/>
                <a:gd name="connsiteX607" fmla="*/ 1037183 w 1642069"/>
                <a:gd name="connsiteY607" fmla="*/ 857422 h 1368673"/>
                <a:gd name="connsiteX608" fmla="*/ 802460 w 1642069"/>
                <a:gd name="connsiteY608" fmla="*/ 187384 h 1368673"/>
                <a:gd name="connsiteX609" fmla="*/ 817847 w 1642069"/>
                <a:gd name="connsiteY609" fmla="*/ 186752 h 1368673"/>
                <a:gd name="connsiteX610" fmla="*/ 848288 w 1642069"/>
                <a:gd name="connsiteY610" fmla="*/ 194097 h 1368673"/>
                <a:gd name="connsiteX611" fmla="*/ 856596 w 1642069"/>
                <a:gd name="connsiteY611" fmla="*/ 199912 h 1368673"/>
                <a:gd name="connsiteX612" fmla="*/ 861049 w 1642069"/>
                <a:gd name="connsiteY612" fmla="*/ 193565 h 1368673"/>
                <a:gd name="connsiteX613" fmla="*/ 856364 w 1642069"/>
                <a:gd name="connsiteY613" fmla="*/ 182598 h 1368673"/>
                <a:gd name="connsiteX614" fmla="*/ 844433 w 1642069"/>
                <a:gd name="connsiteY614" fmla="*/ 170336 h 1368673"/>
                <a:gd name="connsiteX615" fmla="*/ 827019 w 1642069"/>
                <a:gd name="connsiteY615" fmla="*/ 155015 h 1368673"/>
                <a:gd name="connsiteX616" fmla="*/ 810369 w 1642069"/>
                <a:gd name="connsiteY616" fmla="*/ 169305 h 1368673"/>
                <a:gd name="connsiteX617" fmla="*/ 802493 w 1642069"/>
                <a:gd name="connsiteY617" fmla="*/ 187417 h 1368673"/>
                <a:gd name="connsiteX618" fmla="*/ 730810 w 1642069"/>
                <a:gd name="connsiteY618" fmla="*/ 178677 h 1368673"/>
                <a:gd name="connsiteX619" fmla="*/ 739152 w 1642069"/>
                <a:gd name="connsiteY619" fmla="*/ 192768 h 1368673"/>
                <a:gd name="connsiteX620" fmla="*/ 753143 w 1642069"/>
                <a:gd name="connsiteY620" fmla="*/ 203568 h 1368673"/>
                <a:gd name="connsiteX621" fmla="*/ 762813 w 1642069"/>
                <a:gd name="connsiteY621" fmla="*/ 201541 h 1368673"/>
                <a:gd name="connsiteX622" fmla="*/ 775974 w 1642069"/>
                <a:gd name="connsiteY622" fmla="*/ 195127 h 1368673"/>
                <a:gd name="connsiteX623" fmla="*/ 759424 w 1642069"/>
                <a:gd name="connsiteY623" fmla="*/ 167045 h 1368673"/>
                <a:gd name="connsiteX624" fmla="*/ 747593 w 1642069"/>
                <a:gd name="connsiteY624" fmla="*/ 166048 h 1368673"/>
                <a:gd name="connsiteX625" fmla="*/ 730744 w 1642069"/>
                <a:gd name="connsiteY625" fmla="*/ 178710 h 1368673"/>
                <a:gd name="connsiteX626" fmla="*/ 999065 w 1642069"/>
                <a:gd name="connsiteY626" fmla="*/ 840639 h 1368673"/>
                <a:gd name="connsiteX627" fmla="*/ 999231 w 1642069"/>
                <a:gd name="connsiteY627" fmla="*/ 884473 h 1368673"/>
                <a:gd name="connsiteX628" fmla="*/ 1017243 w 1642069"/>
                <a:gd name="connsiteY628" fmla="*/ 901355 h 1368673"/>
                <a:gd name="connsiteX629" fmla="*/ 1028210 w 1642069"/>
                <a:gd name="connsiteY629" fmla="*/ 897101 h 1368673"/>
                <a:gd name="connsiteX630" fmla="*/ 1023823 w 1642069"/>
                <a:gd name="connsiteY630" fmla="*/ 876431 h 1368673"/>
                <a:gd name="connsiteX631" fmla="*/ 999065 w 1642069"/>
                <a:gd name="connsiteY631" fmla="*/ 840606 h 1368673"/>
                <a:gd name="connsiteX632" fmla="*/ 738022 w 1642069"/>
                <a:gd name="connsiteY632" fmla="*/ 852836 h 1368673"/>
                <a:gd name="connsiteX633" fmla="*/ 693723 w 1642069"/>
                <a:gd name="connsiteY633" fmla="*/ 877959 h 1368673"/>
                <a:gd name="connsiteX634" fmla="*/ 689901 w 1642069"/>
                <a:gd name="connsiteY634" fmla="*/ 893213 h 1368673"/>
                <a:gd name="connsiteX635" fmla="*/ 710837 w 1642069"/>
                <a:gd name="connsiteY635" fmla="*/ 888959 h 1368673"/>
                <a:gd name="connsiteX636" fmla="*/ 738022 w 1642069"/>
                <a:gd name="connsiteY636" fmla="*/ 852868 h 1368673"/>
                <a:gd name="connsiteX637" fmla="*/ 1236379 w 1642069"/>
                <a:gd name="connsiteY637" fmla="*/ 225767 h 1368673"/>
                <a:gd name="connsiteX638" fmla="*/ 1216041 w 1642069"/>
                <a:gd name="connsiteY638" fmla="*/ 248831 h 1368673"/>
                <a:gd name="connsiteX639" fmla="*/ 1225047 w 1642069"/>
                <a:gd name="connsiteY639" fmla="*/ 262357 h 1368673"/>
                <a:gd name="connsiteX640" fmla="*/ 1250902 w 1642069"/>
                <a:gd name="connsiteY640" fmla="*/ 242018 h 1368673"/>
                <a:gd name="connsiteX641" fmla="*/ 1236346 w 1642069"/>
                <a:gd name="connsiteY641" fmla="*/ 225767 h 1368673"/>
                <a:gd name="connsiteX642" fmla="*/ 1231860 w 1642069"/>
                <a:gd name="connsiteY642" fmla="*/ 744497 h 1368673"/>
                <a:gd name="connsiteX643" fmla="*/ 1207068 w 1642069"/>
                <a:gd name="connsiteY643" fmla="*/ 744530 h 1368673"/>
                <a:gd name="connsiteX644" fmla="*/ 1186464 w 1642069"/>
                <a:gd name="connsiteY644" fmla="*/ 767826 h 1368673"/>
                <a:gd name="connsiteX645" fmla="*/ 1200654 w 1642069"/>
                <a:gd name="connsiteY645" fmla="*/ 776167 h 1368673"/>
                <a:gd name="connsiteX646" fmla="*/ 1231893 w 1642069"/>
                <a:gd name="connsiteY646" fmla="*/ 744497 h 1368673"/>
                <a:gd name="connsiteX647" fmla="*/ 212048 w 1642069"/>
                <a:gd name="connsiteY647" fmla="*/ 502463 h 1368673"/>
                <a:gd name="connsiteX648" fmla="*/ 216235 w 1642069"/>
                <a:gd name="connsiteY648" fmla="*/ 509641 h 1368673"/>
                <a:gd name="connsiteX649" fmla="*/ 233981 w 1642069"/>
                <a:gd name="connsiteY649" fmla="*/ 504723 h 1368673"/>
                <a:gd name="connsiteX650" fmla="*/ 248371 w 1642069"/>
                <a:gd name="connsiteY650" fmla="*/ 502962 h 1368673"/>
                <a:gd name="connsiteX651" fmla="*/ 264090 w 1642069"/>
                <a:gd name="connsiteY651" fmla="*/ 481427 h 1368673"/>
                <a:gd name="connsiteX652" fmla="*/ 258341 w 1642069"/>
                <a:gd name="connsiteY652" fmla="*/ 474780 h 1368673"/>
                <a:gd name="connsiteX653" fmla="*/ 236241 w 1642069"/>
                <a:gd name="connsiteY653" fmla="*/ 482690 h 1368673"/>
                <a:gd name="connsiteX654" fmla="*/ 212015 w 1642069"/>
                <a:gd name="connsiteY654" fmla="*/ 502496 h 136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Lst>
              <a:rect l="l" t="t" r="r" b="b"/>
              <a:pathLst>
                <a:path w="1642069" h="1368673">
                  <a:moveTo>
                    <a:pt x="447103" y="159269"/>
                  </a:moveTo>
                  <a:cubicBezTo>
                    <a:pt x="463819" y="150163"/>
                    <a:pt x="471230" y="162559"/>
                    <a:pt x="471462" y="196091"/>
                  </a:cubicBezTo>
                  <a:cubicBezTo>
                    <a:pt x="490339" y="186619"/>
                    <a:pt x="490471" y="186586"/>
                    <a:pt x="497650" y="208885"/>
                  </a:cubicBezTo>
                  <a:cubicBezTo>
                    <a:pt x="499046" y="213172"/>
                    <a:pt x="500441" y="216196"/>
                    <a:pt x="505493" y="214834"/>
                  </a:cubicBezTo>
                  <a:cubicBezTo>
                    <a:pt x="509746" y="213671"/>
                    <a:pt x="513468" y="209816"/>
                    <a:pt x="511109" y="206393"/>
                  </a:cubicBezTo>
                  <a:cubicBezTo>
                    <a:pt x="501571" y="192635"/>
                    <a:pt x="518520" y="185323"/>
                    <a:pt x="518320" y="173791"/>
                  </a:cubicBezTo>
                  <a:cubicBezTo>
                    <a:pt x="518221" y="168940"/>
                    <a:pt x="522973" y="167544"/>
                    <a:pt x="526197" y="172363"/>
                  </a:cubicBezTo>
                  <a:cubicBezTo>
                    <a:pt x="535468" y="186220"/>
                    <a:pt x="554212" y="177514"/>
                    <a:pt x="564680" y="188846"/>
                  </a:cubicBezTo>
                  <a:cubicBezTo>
                    <a:pt x="566608" y="190940"/>
                    <a:pt x="570928" y="187218"/>
                    <a:pt x="570795" y="185224"/>
                  </a:cubicBezTo>
                  <a:cubicBezTo>
                    <a:pt x="570263" y="177447"/>
                    <a:pt x="584520" y="174622"/>
                    <a:pt x="579203" y="168840"/>
                  </a:cubicBezTo>
                  <a:cubicBezTo>
                    <a:pt x="571759" y="160797"/>
                    <a:pt x="578106" y="155780"/>
                    <a:pt x="579203" y="149499"/>
                  </a:cubicBezTo>
                  <a:cubicBezTo>
                    <a:pt x="580964" y="139462"/>
                    <a:pt x="585982" y="139396"/>
                    <a:pt x="592895" y="145178"/>
                  </a:cubicBezTo>
                  <a:cubicBezTo>
                    <a:pt x="595553" y="147405"/>
                    <a:pt x="598278" y="153486"/>
                    <a:pt x="601967" y="149067"/>
                  </a:cubicBezTo>
                  <a:cubicBezTo>
                    <a:pt x="615493" y="132849"/>
                    <a:pt x="622339" y="146873"/>
                    <a:pt x="623934" y="155912"/>
                  </a:cubicBezTo>
                  <a:cubicBezTo>
                    <a:pt x="626825" y="172196"/>
                    <a:pt x="640883" y="163955"/>
                    <a:pt x="648460" y="170701"/>
                  </a:cubicBezTo>
                  <a:cubicBezTo>
                    <a:pt x="649191" y="163489"/>
                    <a:pt x="649390" y="157474"/>
                    <a:pt x="642345" y="153586"/>
                  </a:cubicBezTo>
                  <a:cubicBezTo>
                    <a:pt x="639420" y="151991"/>
                    <a:pt x="636230" y="149532"/>
                    <a:pt x="637194" y="145843"/>
                  </a:cubicBezTo>
                  <a:cubicBezTo>
                    <a:pt x="640251" y="133879"/>
                    <a:pt x="631112" y="132151"/>
                    <a:pt x="623635" y="128861"/>
                  </a:cubicBezTo>
                  <a:cubicBezTo>
                    <a:pt x="617487" y="126169"/>
                    <a:pt x="610442" y="124806"/>
                    <a:pt x="618019" y="115235"/>
                  </a:cubicBezTo>
                  <a:cubicBezTo>
                    <a:pt x="621309" y="111081"/>
                    <a:pt x="620511" y="102275"/>
                    <a:pt x="614828" y="98785"/>
                  </a:cubicBezTo>
                  <a:cubicBezTo>
                    <a:pt x="606753" y="93834"/>
                    <a:pt x="604293" y="87685"/>
                    <a:pt x="604393" y="78679"/>
                  </a:cubicBezTo>
                  <a:cubicBezTo>
                    <a:pt x="604460" y="72698"/>
                    <a:pt x="594025" y="65885"/>
                    <a:pt x="605922" y="61099"/>
                  </a:cubicBezTo>
                  <a:cubicBezTo>
                    <a:pt x="614429" y="57677"/>
                    <a:pt x="622339" y="49468"/>
                    <a:pt x="631644" y="62329"/>
                  </a:cubicBezTo>
                  <a:cubicBezTo>
                    <a:pt x="638158" y="71335"/>
                    <a:pt x="648094" y="59405"/>
                    <a:pt x="657532" y="61631"/>
                  </a:cubicBezTo>
                  <a:cubicBezTo>
                    <a:pt x="663381" y="62994"/>
                    <a:pt x="673417" y="61299"/>
                    <a:pt x="675511" y="49701"/>
                  </a:cubicBezTo>
                  <a:cubicBezTo>
                    <a:pt x="678037" y="35743"/>
                    <a:pt x="693091" y="32087"/>
                    <a:pt x="702297" y="24145"/>
                  </a:cubicBezTo>
                  <a:cubicBezTo>
                    <a:pt x="710505" y="17066"/>
                    <a:pt x="714759" y="30725"/>
                    <a:pt x="720342" y="36275"/>
                  </a:cubicBezTo>
                  <a:cubicBezTo>
                    <a:pt x="727321" y="28864"/>
                    <a:pt x="732372" y="18329"/>
                    <a:pt x="744968" y="26504"/>
                  </a:cubicBezTo>
                  <a:cubicBezTo>
                    <a:pt x="747892" y="28432"/>
                    <a:pt x="751116" y="25341"/>
                    <a:pt x="753010" y="22350"/>
                  </a:cubicBezTo>
                  <a:cubicBezTo>
                    <a:pt x="755137" y="18960"/>
                    <a:pt x="757928" y="14806"/>
                    <a:pt x="762049" y="16734"/>
                  </a:cubicBezTo>
                  <a:cubicBezTo>
                    <a:pt x="774279" y="22450"/>
                    <a:pt x="780992" y="16667"/>
                    <a:pt x="788170" y="7429"/>
                  </a:cubicBezTo>
                  <a:cubicBezTo>
                    <a:pt x="792291" y="2078"/>
                    <a:pt x="807378" y="9755"/>
                    <a:pt x="807611" y="17432"/>
                  </a:cubicBezTo>
                  <a:cubicBezTo>
                    <a:pt x="807810" y="23846"/>
                    <a:pt x="804022" y="29861"/>
                    <a:pt x="816318" y="27534"/>
                  </a:cubicBezTo>
                  <a:cubicBezTo>
                    <a:pt x="822732" y="26305"/>
                    <a:pt x="822732" y="35809"/>
                    <a:pt x="822533" y="42090"/>
                  </a:cubicBezTo>
                  <a:cubicBezTo>
                    <a:pt x="822234" y="51628"/>
                    <a:pt x="821669" y="61664"/>
                    <a:pt x="835992" y="61598"/>
                  </a:cubicBezTo>
                  <a:cubicBezTo>
                    <a:pt x="843104" y="61598"/>
                    <a:pt x="842605" y="66217"/>
                    <a:pt x="840013" y="70670"/>
                  </a:cubicBezTo>
                  <a:cubicBezTo>
                    <a:pt x="836723" y="76287"/>
                    <a:pt x="832901" y="81604"/>
                    <a:pt x="828947" y="87619"/>
                  </a:cubicBezTo>
                  <a:cubicBezTo>
                    <a:pt x="832669" y="89580"/>
                    <a:pt x="835892" y="91375"/>
                    <a:pt x="839249" y="93003"/>
                  </a:cubicBezTo>
                  <a:cubicBezTo>
                    <a:pt x="851379" y="98885"/>
                    <a:pt x="852841" y="105864"/>
                    <a:pt x="841641" y="114338"/>
                  </a:cubicBezTo>
                  <a:cubicBezTo>
                    <a:pt x="832403" y="121317"/>
                    <a:pt x="840844" y="133780"/>
                    <a:pt x="832835" y="143051"/>
                  </a:cubicBezTo>
                  <a:cubicBezTo>
                    <a:pt x="846793" y="127332"/>
                    <a:pt x="862877" y="129559"/>
                    <a:pt x="879593" y="133148"/>
                  </a:cubicBezTo>
                  <a:cubicBezTo>
                    <a:pt x="883614" y="134012"/>
                    <a:pt x="888400" y="133879"/>
                    <a:pt x="888566" y="138199"/>
                  </a:cubicBezTo>
                  <a:cubicBezTo>
                    <a:pt x="888998" y="150695"/>
                    <a:pt x="898669" y="149199"/>
                    <a:pt x="905083" y="148069"/>
                  </a:cubicBezTo>
                  <a:cubicBezTo>
                    <a:pt x="918841" y="145643"/>
                    <a:pt x="930506" y="152988"/>
                    <a:pt x="943433" y="153985"/>
                  </a:cubicBezTo>
                  <a:cubicBezTo>
                    <a:pt x="952672" y="154683"/>
                    <a:pt x="961910" y="155281"/>
                    <a:pt x="970485" y="151958"/>
                  </a:cubicBezTo>
                  <a:cubicBezTo>
                    <a:pt x="979690" y="148402"/>
                    <a:pt x="996971" y="157474"/>
                    <a:pt x="993681" y="166015"/>
                  </a:cubicBezTo>
                  <a:cubicBezTo>
                    <a:pt x="989793" y="176085"/>
                    <a:pt x="992917" y="187384"/>
                    <a:pt x="984941" y="198018"/>
                  </a:cubicBezTo>
                  <a:cubicBezTo>
                    <a:pt x="994678" y="195060"/>
                    <a:pt x="1002787" y="192336"/>
                    <a:pt x="1007240" y="204498"/>
                  </a:cubicBezTo>
                  <a:cubicBezTo>
                    <a:pt x="1008436" y="207722"/>
                    <a:pt x="1017941" y="222577"/>
                    <a:pt x="1025883" y="206360"/>
                  </a:cubicBezTo>
                  <a:cubicBezTo>
                    <a:pt x="1027612" y="202837"/>
                    <a:pt x="1031766" y="201541"/>
                    <a:pt x="1034291" y="203767"/>
                  </a:cubicBezTo>
                  <a:cubicBezTo>
                    <a:pt x="1041702" y="210381"/>
                    <a:pt x="1047119" y="210281"/>
                    <a:pt x="1051971" y="201076"/>
                  </a:cubicBezTo>
                  <a:cubicBezTo>
                    <a:pt x="1052736" y="199647"/>
                    <a:pt x="1057421" y="198583"/>
                    <a:pt x="1057521" y="198783"/>
                  </a:cubicBezTo>
                  <a:cubicBezTo>
                    <a:pt x="1062573" y="208686"/>
                    <a:pt x="1076696" y="206293"/>
                    <a:pt x="1081415" y="216562"/>
                  </a:cubicBezTo>
                  <a:cubicBezTo>
                    <a:pt x="1088461" y="231949"/>
                    <a:pt x="1073872" y="234508"/>
                    <a:pt x="1065696" y="242085"/>
                  </a:cubicBezTo>
                  <a:cubicBezTo>
                    <a:pt x="1075101" y="249629"/>
                    <a:pt x="1082612" y="262457"/>
                    <a:pt x="1094708" y="245774"/>
                  </a:cubicBezTo>
                  <a:cubicBezTo>
                    <a:pt x="1095506" y="244677"/>
                    <a:pt x="1097700" y="244245"/>
                    <a:pt x="1099261" y="244179"/>
                  </a:cubicBezTo>
                  <a:cubicBezTo>
                    <a:pt x="1104180" y="243879"/>
                    <a:pt x="1107869" y="255112"/>
                    <a:pt x="1114050" y="245308"/>
                  </a:cubicBezTo>
                  <a:cubicBezTo>
                    <a:pt x="1121693" y="233245"/>
                    <a:pt x="1132793" y="223076"/>
                    <a:pt x="1134721" y="207988"/>
                  </a:cubicBezTo>
                  <a:cubicBezTo>
                    <a:pt x="1135518" y="201607"/>
                    <a:pt x="1130168" y="200212"/>
                    <a:pt x="1125482" y="198118"/>
                  </a:cubicBezTo>
                  <a:cubicBezTo>
                    <a:pt x="1109397" y="190906"/>
                    <a:pt x="1101754" y="167810"/>
                    <a:pt x="1110095" y="152855"/>
                  </a:cubicBezTo>
                  <a:cubicBezTo>
                    <a:pt x="1111425" y="150495"/>
                    <a:pt x="1111823" y="146474"/>
                    <a:pt x="1114847" y="146740"/>
                  </a:cubicBezTo>
                  <a:cubicBezTo>
                    <a:pt x="1144923" y="149166"/>
                    <a:pt x="1121494" y="124740"/>
                    <a:pt x="1130002" y="116033"/>
                  </a:cubicBezTo>
                  <a:cubicBezTo>
                    <a:pt x="1131796" y="114172"/>
                    <a:pt x="1125748" y="107426"/>
                    <a:pt x="1130201" y="104036"/>
                  </a:cubicBezTo>
                  <a:cubicBezTo>
                    <a:pt x="1135252" y="100181"/>
                    <a:pt x="1138476" y="106695"/>
                    <a:pt x="1146252" y="111115"/>
                  </a:cubicBezTo>
                  <a:cubicBezTo>
                    <a:pt x="1135618" y="94897"/>
                    <a:pt x="1145521" y="81604"/>
                    <a:pt x="1141799" y="67812"/>
                  </a:cubicBezTo>
                  <a:cubicBezTo>
                    <a:pt x="1139639" y="59804"/>
                    <a:pt x="1149476" y="59105"/>
                    <a:pt x="1154428" y="64024"/>
                  </a:cubicBezTo>
                  <a:cubicBezTo>
                    <a:pt x="1160875" y="70438"/>
                    <a:pt x="1164464" y="71335"/>
                    <a:pt x="1171310" y="64024"/>
                  </a:cubicBezTo>
                  <a:cubicBezTo>
                    <a:pt x="1178222" y="56580"/>
                    <a:pt x="1182243" y="57245"/>
                    <a:pt x="1188425" y="68976"/>
                  </a:cubicBezTo>
                  <a:cubicBezTo>
                    <a:pt x="1194407" y="80308"/>
                    <a:pt x="1194108" y="85858"/>
                    <a:pt x="1186298" y="93534"/>
                  </a:cubicBezTo>
                  <a:cubicBezTo>
                    <a:pt x="1181778" y="97988"/>
                    <a:pt x="1183008" y="102374"/>
                    <a:pt x="1186231" y="106894"/>
                  </a:cubicBezTo>
                  <a:cubicBezTo>
                    <a:pt x="1189156" y="110982"/>
                    <a:pt x="1192080" y="109453"/>
                    <a:pt x="1194108" y="106462"/>
                  </a:cubicBezTo>
                  <a:cubicBezTo>
                    <a:pt x="1197099" y="102009"/>
                    <a:pt x="1208265" y="102640"/>
                    <a:pt x="1203645" y="93867"/>
                  </a:cubicBezTo>
                  <a:cubicBezTo>
                    <a:pt x="1195437" y="78214"/>
                    <a:pt x="1202548" y="80208"/>
                    <a:pt x="1212950" y="84994"/>
                  </a:cubicBezTo>
                  <a:cubicBezTo>
                    <a:pt x="1216706" y="86722"/>
                    <a:pt x="1220893" y="88550"/>
                    <a:pt x="1222455" y="83100"/>
                  </a:cubicBezTo>
                  <a:cubicBezTo>
                    <a:pt x="1225878" y="71036"/>
                    <a:pt x="1237244" y="63160"/>
                    <a:pt x="1237509" y="48903"/>
                  </a:cubicBezTo>
                  <a:cubicBezTo>
                    <a:pt x="1237775" y="34846"/>
                    <a:pt x="1255223" y="31821"/>
                    <a:pt x="1260772" y="19990"/>
                  </a:cubicBezTo>
                  <a:cubicBezTo>
                    <a:pt x="1267784" y="4970"/>
                    <a:pt x="1287957" y="12879"/>
                    <a:pt x="1296896" y="483"/>
                  </a:cubicBezTo>
                  <a:cubicBezTo>
                    <a:pt x="1297162" y="151"/>
                    <a:pt x="1298259" y="-115"/>
                    <a:pt x="1298392" y="51"/>
                  </a:cubicBezTo>
                  <a:cubicBezTo>
                    <a:pt x="1308860" y="12613"/>
                    <a:pt x="1324978" y="5634"/>
                    <a:pt x="1336576" y="10984"/>
                  </a:cubicBezTo>
                  <a:cubicBezTo>
                    <a:pt x="1349072" y="16767"/>
                    <a:pt x="1349171" y="32187"/>
                    <a:pt x="1340464" y="47674"/>
                  </a:cubicBezTo>
                  <a:cubicBezTo>
                    <a:pt x="1336144" y="55350"/>
                    <a:pt x="1329331" y="60834"/>
                    <a:pt x="1346180" y="63027"/>
                  </a:cubicBezTo>
                  <a:cubicBezTo>
                    <a:pt x="1364126" y="65353"/>
                    <a:pt x="1373830" y="82103"/>
                    <a:pt x="1370939" y="101544"/>
                  </a:cubicBezTo>
                  <a:cubicBezTo>
                    <a:pt x="1384099" y="88982"/>
                    <a:pt x="1404205" y="91341"/>
                    <a:pt x="1409887" y="71435"/>
                  </a:cubicBezTo>
                  <a:cubicBezTo>
                    <a:pt x="1411682" y="65121"/>
                    <a:pt x="1442289" y="58673"/>
                    <a:pt x="1451063" y="61764"/>
                  </a:cubicBezTo>
                  <a:cubicBezTo>
                    <a:pt x="1457809" y="64124"/>
                    <a:pt x="1464356" y="67015"/>
                    <a:pt x="1470869" y="69906"/>
                  </a:cubicBezTo>
                  <a:cubicBezTo>
                    <a:pt x="1472730" y="70737"/>
                    <a:pt x="1474891" y="72166"/>
                    <a:pt x="1475688" y="73894"/>
                  </a:cubicBezTo>
                  <a:cubicBezTo>
                    <a:pt x="1480573" y="84130"/>
                    <a:pt x="1467280" y="92704"/>
                    <a:pt x="1472963" y="103936"/>
                  </a:cubicBezTo>
                  <a:cubicBezTo>
                    <a:pt x="1474492" y="106927"/>
                    <a:pt x="1466549" y="108755"/>
                    <a:pt x="1462561" y="110217"/>
                  </a:cubicBezTo>
                  <a:cubicBezTo>
                    <a:pt x="1450531" y="114604"/>
                    <a:pt x="1438999" y="119722"/>
                    <a:pt x="1428830" y="127731"/>
                  </a:cubicBezTo>
                  <a:cubicBezTo>
                    <a:pt x="1419425" y="135142"/>
                    <a:pt x="1409688" y="142187"/>
                    <a:pt x="1399552" y="149764"/>
                  </a:cubicBezTo>
                  <a:cubicBezTo>
                    <a:pt x="1409755" y="151227"/>
                    <a:pt x="1420322" y="148069"/>
                    <a:pt x="1428664" y="149332"/>
                  </a:cubicBezTo>
                  <a:cubicBezTo>
                    <a:pt x="1446743" y="152090"/>
                    <a:pt x="1463824" y="137468"/>
                    <a:pt x="1481205" y="148036"/>
                  </a:cubicBezTo>
                  <a:cubicBezTo>
                    <a:pt x="1486090" y="150994"/>
                    <a:pt x="1486522" y="146374"/>
                    <a:pt x="1488649" y="144580"/>
                  </a:cubicBezTo>
                  <a:cubicBezTo>
                    <a:pt x="1491440" y="142220"/>
                    <a:pt x="1493800" y="137502"/>
                    <a:pt x="1498054" y="141423"/>
                  </a:cubicBezTo>
                  <a:cubicBezTo>
                    <a:pt x="1501244" y="144347"/>
                    <a:pt x="1499682" y="148535"/>
                    <a:pt x="1498818" y="152390"/>
                  </a:cubicBezTo>
                  <a:cubicBezTo>
                    <a:pt x="1497323" y="159003"/>
                    <a:pt x="1485525" y="164320"/>
                    <a:pt x="1496592" y="172994"/>
                  </a:cubicBezTo>
                  <a:cubicBezTo>
                    <a:pt x="1498552" y="174522"/>
                    <a:pt x="1493235" y="177879"/>
                    <a:pt x="1490211" y="178810"/>
                  </a:cubicBezTo>
                  <a:cubicBezTo>
                    <a:pt x="1459271" y="188514"/>
                    <a:pt x="1429428" y="206459"/>
                    <a:pt x="1395165" y="194097"/>
                  </a:cubicBezTo>
                  <a:cubicBezTo>
                    <a:pt x="1379612" y="188514"/>
                    <a:pt x="1367150" y="196024"/>
                    <a:pt x="1353924" y="201142"/>
                  </a:cubicBezTo>
                  <a:cubicBezTo>
                    <a:pt x="1351132" y="202206"/>
                    <a:pt x="1348839" y="204266"/>
                    <a:pt x="1350667" y="207456"/>
                  </a:cubicBezTo>
                  <a:cubicBezTo>
                    <a:pt x="1353226" y="211943"/>
                    <a:pt x="1355752" y="209184"/>
                    <a:pt x="1358510" y="207124"/>
                  </a:cubicBezTo>
                  <a:cubicBezTo>
                    <a:pt x="1367881" y="200079"/>
                    <a:pt x="1377353" y="194595"/>
                    <a:pt x="1386192" y="208021"/>
                  </a:cubicBezTo>
                  <a:cubicBezTo>
                    <a:pt x="1389549" y="213106"/>
                    <a:pt x="1394301" y="210048"/>
                    <a:pt x="1398356" y="209583"/>
                  </a:cubicBezTo>
                  <a:cubicBezTo>
                    <a:pt x="1410918" y="208154"/>
                    <a:pt x="1423114" y="207390"/>
                    <a:pt x="1433051" y="217592"/>
                  </a:cubicBezTo>
                  <a:cubicBezTo>
                    <a:pt x="1436473" y="221115"/>
                    <a:pt x="1440229" y="222909"/>
                    <a:pt x="1443918" y="217426"/>
                  </a:cubicBezTo>
                  <a:cubicBezTo>
                    <a:pt x="1447839" y="211544"/>
                    <a:pt x="1453887" y="210314"/>
                    <a:pt x="1460102" y="212009"/>
                  </a:cubicBezTo>
                  <a:cubicBezTo>
                    <a:pt x="1473362" y="215598"/>
                    <a:pt x="1482933" y="200045"/>
                    <a:pt x="1496525" y="205529"/>
                  </a:cubicBezTo>
                  <a:cubicBezTo>
                    <a:pt x="1504368" y="208686"/>
                    <a:pt x="1512277" y="211943"/>
                    <a:pt x="1521981" y="210347"/>
                  </a:cubicBezTo>
                  <a:cubicBezTo>
                    <a:pt x="1510682" y="224538"/>
                    <a:pt x="1518326" y="242384"/>
                    <a:pt x="1508921" y="255976"/>
                  </a:cubicBezTo>
                  <a:cubicBezTo>
                    <a:pt x="1506894" y="258934"/>
                    <a:pt x="1506096" y="263420"/>
                    <a:pt x="1502341" y="264118"/>
                  </a:cubicBezTo>
                  <a:cubicBezTo>
                    <a:pt x="1482867" y="267707"/>
                    <a:pt x="1479709" y="282629"/>
                    <a:pt x="1477483" y="298547"/>
                  </a:cubicBezTo>
                  <a:cubicBezTo>
                    <a:pt x="1476718" y="304031"/>
                    <a:pt x="1475190" y="309381"/>
                    <a:pt x="1474226" y="314831"/>
                  </a:cubicBezTo>
                  <a:cubicBezTo>
                    <a:pt x="1471102" y="332245"/>
                    <a:pt x="1472631" y="333774"/>
                    <a:pt x="1490477" y="333143"/>
                  </a:cubicBezTo>
                  <a:cubicBezTo>
                    <a:pt x="1501310" y="332777"/>
                    <a:pt x="1507625" y="331049"/>
                    <a:pt x="1497489" y="319583"/>
                  </a:cubicBezTo>
                  <a:cubicBezTo>
                    <a:pt x="1494165" y="315828"/>
                    <a:pt x="1491075" y="311242"/>
                    <a:pt x="1501577" y="310876"/>
                  </a:cubicBezTo>
                  <a:cubicBezTo>
                    <a:pt x="1510449" y="310577"/>
                    <a:pt x="1505431" y="301538"/>
                    <a:pt x="1504800" y="297051"/>
                  </a:cubicBezTo>
                  <a:cubicBezTo>
                    <a:pt x="1502573" y="281233"/>
                    <a:pt x="1510815" y="274686"/>
                    <a:pt x="1523577" y="266212"/>
                  </a:cubicBezTo>
                  <a:cubicBezTo>
                    <a:pt x="1537235" y="257139"/>
                    <a:pt x="1552422" y="262091"/>
                    <a:pt x="1565782" y="254447"/>
                  </a:cubicBezTo>
                  <a:cubicBezTo>
                    <a:pt x="1576815" y="248133"/>
                    <a:pt x="1585722" y="257305"/>
                    <a:pt x="1581634" y="269634"/>
                  </a:cubicBezTo>
                  <a:cubicBezTo>
                    <a:pt x="1577380" y="282396"/>
                    <a:pt x="1575918" y="296852"/>
                    <a:pt x="1561528" y="304463"/>
                  </a:cubicBezTo>
                  <a:cubicBezTo>
                    <a:pt x="1556576" y="307088"/>
                    <a:pt x="1552422" y="314598"/>
                    <a:pt x="1555148" y="320082"/>
                  </a:cubicBezTo>
                  <a:cubicBezTo>
                    <a:pt x="1558637" y="327094"/>
                    <a:pt x="1564519" y="333575"/>
                    <a:pt x="1570867" y="338194"/>
                  </a:cubicBezTo>
                  <a:cubicBezTo>
                    <a:pt x="1572827" y="339623"/>
                    <a:pt x="1582963" y="336865"/>
                    <a:pt x="1582365" y="329885"/>
                  </a:cubicBezTo>
                  <a:cubicBezTo>
                    <a:pt x="1581900" y="324502"/>
                    <a:pt x="1584426" y="321910"/>
                    <a:pt x="1586818" y="318354"/>
                  </a:cubicBezTo>
                  <a:cubicBezTo>
                    <a:pt x="1594030" y="307620"/>
                    <a:pt x="1602271" y="306490"/>
                    <a:pt x="1611544" y="314898"/>
                  </a:cubicBezTo>
                  <a:cubicBezTo>
                    <a:pt x="1613604" y="310312"/>
                    <a:pt x="1615399" y="305692"/>
                    <a:pt x="1617758" y="301372"/>
                  </a:cubicBezTo>
                  <a:cubicBezTo>
                    <a:pt x="1619453" y="298314"/>
                    <a:pt x="1625169" y="295988"/>
                    <a:pt x="1625534" y="298514"/>
                  </a:cubicBezTo>
                  <a:cubicBezTo>
                    <a:pt x="1627329" y="310744"/>
                    <a:pt x="1646172" y="315064"/>
                    <a:pt x="1641253" y="328058"/>
                  </a:cubicBezTo>
                  <a:cubicBezTo>
                    <a:pt x="1637066" y="339091"/>
                    <a:pt x="1633245" y="353082"/>
                    <a:pt x="1615930" y="353713"/>
                  </a:cubicBezTo>
                  <a:cubicBezTo>
                    <a:pt x="1603102" y="354179"/>
                    <a:pt x="1589577" y="354611"/>
                    <a:pt x="1577879" y="365146"/>
                  </a:cubicBezTo>
                  <a:cubicBezTo>
                    <a:pt x="1590640" y="359230"/>
                    <a:pt x="1599247" y="359197"/>
                    <a:pt x="1598583" y="375713"/>
                  </a:cubicBezTo>
                  <a:cubicBezTo>
                    <a:pt x="1598383" y="380798"/>
                    <a:pt x="1603102" y="379502"/>
                    <a:pt x="1606160" y="379336"/>
                  </a:cubicBezTo>
                  <a:cubicBezTo>
                    <a:pt x="1619154" y="378638"/>
                    <a:pt x="1617791" y="384055"/>
                    <a:pt x="1613571" y="393393"/>
                  </a:cubicBezTo>
                  <a:cubicBezTo>
                    <a:pt x="1608054" y="405623"/>
                    <a:pt x="1599513" y="411040"/>
                    <a:pt x="1586486" y="410973"/>
                  </a:cubicBezTo>
                  <a:cubicBezTo>
                    <a:pt x="1574257" y="410907"/>
                    <a:pt x="1561894" y="411106"/>
                    <a:pt x="1550229" y="407550"/>
                  </a:cubicBezTo>
                  <a:cubicBezTo>
                    <a:pt x="1513374" y="396384"/>
                    <a:pt x="1477416" y="397149"/>
                    <a:pt x="1442289" y="413798"/>
                  </a:cubicBezTo>
                  <a:cubicBezTo>
                    <a:pt x="1435576" y="416989"/>
                    <a:pt x="1423879" y="414529"/>
                    <a:pt x="1422616" y="422704"/>
                  </a:cubicBezTo>
                  <a:cubicBezTo>
                    <a:pt x="1421485" y="430049"/>
                    <a:pt x="1431954" y="433904"/>
                    <a:pt x="1437736" y="438822"/>
                  </a:cubicBezTo>
                  <a:cubicBezTo>
                    <a:pt x="1452625" y="451451"/>
                    <a:pt x="1468211" y="463049"/>
                    <a:pt x="1488316" y="465807"/>
                  </a:cubicBezTo>
                  <a:cubicBezTo>
                    <a:pt x="1498319" y="467170"/>
                    <a:pt x="1507658" y="467103"/>
                    <a:pt x="1503770" y="452082"/>
                  </a:cubicBezTo>
                  <a:cubicBezTo>
                    <a:pt x="1501111" y="441880"/>
                    <a:pt x="1513507" y="449357"/>
                    <a:pt x="1515468" y="442146"/>
                  </a:cubicBezTo>
                  <a:cubicBezTo>
                    <a:pt x="1518492" y="431146"/>
                    <a:pt x="1523876" y="420079"/>
                    <a:pt x="1534311" y="438158"/>
                  </a:cubicBezTo>
                  <a:cubicBezTo>
                    <a:pt x="1535540" y="440318"/>
                    <a:pt x="1537933" y="439786"/>
                    <a:pt x="1540160" y="438789"/>
                  </a:cubicBezTo>
                  <a:cubicBezTo>
                    <a:pt x="1557241" y="431212"/>
                    <a:pt x="1570435" y="435366"/>
                    <a:pt x="1579474" y="451949"/>
                  </a:cubicBezTo>
                  <a:cubicBezTo>
                    <a:pt x="1583761" y="459826"/>
                    <a:pt x="1588879" y="454010"/>
                    <a:pt x="1593698" y="452680"/>
                  </a:cubicBezTo>
                  <a:cubicBezTo>
                    <a:pt x="1598284" y="451384"/>
                    <a:pt x="1603933" y="447463"/>
                    <a:pt x="1606957" y="453478"/>
                  </a:cubicBezTo>
                  <a:cubicBezTo>
                    <a:pt x="1609882" y="459327"/>
                    <a:pt x="1603368" y="461853"/>
                    <a:pt x="1599779" y="464910"/>
                  </a:cubicBezTo>
                  <a:cubicBezTo>
                    <a:pt x="1596422" y="467735"/>
                    <a:pt x="1592634" y="470061"/>
                    <a:pt x="1589178" y="472520"/>
                  </a:cubicBezTo>
                  <a:cubicBezTo>
                    <a:pt x="1589311" y="473883"/>
                    <a:pt x="1589045" y="475411"/>
                    <a:pt x="1589577" y="475777"/>
                  </a:cubicBezTo>
                  <a:cubicBezTo>
                    <a:pt x="1594628" y="479200"/>
                    <a:pt x="1601972" y="483587"/>
                    <a:pt x="1599679" y="489137"/>
                  </a:cubicBezTo>
                  <a:cubicBezTo>
                    <a:pt x="1596888" y="495916"/>
                    <a:pt x="1588613" y="491131"/>
                    <a:pt x="1583296" y="490167"/>
                  </a:cubicBezTo>
                  <a:cubicBezTo>
                    <a:pt x="1558737" y="485747"/>
                    <a:pt x="1534011" y="483155"/>
                    <a:pt x="1509220" y="480662"/>
                  </a:cubicBezTo>
                  <a:cubicBezTo>
                    <a:pt x="1472897" y="477040"/>
                    <a:pt x="1442987" y="459394"/>
                    <a:pt x="1417066" y="435167"/>
                  </a:cubicBezTo>
                  <a:cubicBezTo>
                    <a:pt x="1406232" y="425064"/>
                    <a:pt x="1401612" y="427922"/>
                    <a:pt x="1395165" y="438756"/>
                  </a:cubicBezTo>
                  <a:cubicBezTo>
                    <a:pt x="1383467" y="458463"/>
                    <a:pt x="1373797" y="478536"/>
                    <a:pt x="1371304" y="501798"/>
                  </a:cubicBezTo>
                  <a:cubicBezTo>
                    <a:pt x="1368679" y="526324"/>
                    <a:pt x="1362099" y="549687"/>
                    <a:pt x="1343422" y="570723"/>
                  </a:cubicBezTo>
                  <a:cubicBezTo>
                    <a:pt x="1361567" y="570490"/>
                    <a:pt x="1362497" y="574379"/>
                    <a:pt x="1354655" y="588668"/>
                  </a:cubicBezTo>
                  <a:cubicBezTo>
                    <a:pt x="1350068" y="597010"/>
                    <a:pt x="1346313" y="601829"/>
                    <a:pt x="1338637" y="606847"/>
                  </a:cubicBezTo>
                  <a:cubicBezTo>
                    <a:pt x="1329531" y="612795"/>
                    <a:pt x="1319328" y="617780"/>
                    <a:pt x="1317833" y="633068"/>
                  </a:cubicBezTo>
                  <a:cubicBezTo>
                    <a:pt x="1316238" y="649551"/>
                    <a:pt x="1295368" y="653705"/>
                    <a:pt x="1286561" y="666998"/>
                  </a:cubicBezTo>
                  <a:cubicBezTo>
                    <a:pt x="1282872" y="672548"/>
                    <a:pt x="1279515" y="677666"/>
                    <a:pt x="1277422" y="684180"/>
                  </a:cubicBezTo>
                  <a:cubicBezTo>
                    <a:pt x="1266455" y="718542"/>
                    <a:pt x="1254192" y="752273"/>
                    <a:pt x="1229899" y="780156"/>
                  </a:cubicBezTo>
                  <a:cubicBezTo>
                    <a:pt x="1226376" y="784177"/>
                    <a:pt x="1214479" y="790325"/>
                    <a:pt x="1229567" y="796739"/>
                  </a:cubicBezTo>
                  <a:cubicBezTo>
                    <a:pt x="1233522" y="798434"/>
                    <a:pt x="1222389" y="815914"/>
                    <a:pt x="1214911" y="818439"/>
                  </a:cubicBezTo>
                  <a:cubicBezTo>
                    <a:pt x="1146917" y="841138"/>
                    <a:pt x="1104180" y="887032"/>
                    <a:pt x="1086766" y="956754"/>
                  </a:cubicBezTo>
                  <a:cubicBezTo>
                    <a:pt x="1076032" y="999724"/>
                    <a:pt x="1063868" y="1042328"/>
                    <a:pt x="1053733" y="1085398"/>
                  </a:cubicBezTo>
                  <a:cubicBezTo>
                    <a:pt x="1047152" y="1113280"/>
                    <a:pt x="1033926" y="1136875"/>
                    <a:pt x="1014584" y="1157347"/>
                  </a:cubicBezTo>
                  <a:cubicBezTo>
                    <a:pt x="991388" y="1181905"/>
                    <a:pt x="971847" y="1209688"/>
                    <a:pt x="946823" y="1232619"/>
                  </a:cubicBezTo>
                  <a:cubicBezTo>
                    <a:pt x="939312" y="1239498"/>
                    <a:pt x="940476" y="1257643"/>
                    <a:pt x="951044" y="1262229"/>
                  </a:cubicBezTo>
                  <a:cubicBezTo>
                    <a:pt x="961744" y="1266882"/>
                    <a:pt x="958754" y="1273129"/>
                    <a:pt x="957790" y="1280640"/>
                  </a:cubicBezTo>
                  <a:cubicBezTo>
                    <a:pt x="966430" y="1277848"/>
                    <a:pt x="963107" y="1269673"/>
                    <a:pt x="967161" y="1264655"/>
                  </a:cubicBezTo>
                  <a:cubicBezTo>
                    <a:pt x="970318" y="1267314"/>
                    <a:pt x="973143" y="1269673"/>
                    <a:pt x="976201" y="1272232"/>
                  </a:cubicBezTo>
                  <a:cubicBezTo>
                    <a:pt x="981518" y="1266782"/>
                    <a:pt x="976832" y="1257643"/>
                    <a:pt x="985074" y="1251993"/>
                  </a:cubicBezTo>
                  <a:cubicBezTo>
                    <a:pt x="983977" y="1265519"/>
                    <a:pt x="993083" y="1272930"/>
                    <a:pt x="999464" y="1281903"/>
                  </a:cubicBezTo>
                  <a:cubicBezTo>
                    <a:pt x="996506" y="1266184"/>
                    <a:pt x="993548" y="1250531"/>
                    <a:pt x="980554" y="1237438"/>
                  </a:cubicBezTo>
                  <a:cubicBezTo>
                    <a:pt x="992584" y="1241592"/>
                    <a:pt x="995143" y="1240694"/>
                    <a:pt x="1002754" y="1255649"/>
                  </a:cubicBezTo>
                  <a:cubicBezTo>
                    <a:pt x="1009932" y="1269706"/>
                    <a:pt x="1025751" y="1260202"/>
                    <a:pt x="1032497" y="1270903"/>
                  </a:cubicBezTo>
                  <a:cubicBezTo>
                    <a:pt x="1034026" y="1269540"/>
                    <a:pt x="1036883" y="1268178"/>
                    <a:pt x="1036883" y="1266782"/>
                  </a:cubicBezTo>
                  <a:cubicBezTo>
                    <a:pt x="1037050" y="1257277"/>
                    <a:pt x="1047485" y="1251229"/>
                    <a:pt x="1043364" y="1239531"/>
                  </a:cubicBezTo>
                  <a:cubicBezTo>
                    <a:pt x="1054198" y="1245380"/>
                    <a:pt x="1058618" y="1253854"/>
                    <a:pt x="1064633" y="1260866"/>
                  </a:cubicBezTo>
                  <a:cubicBezTo>
                    <a:pt x="1069983" y="1267081"/>
                    <a:pt x="1071878" y="1278447"/>
                    <a:pt x="1086134" y="1271733"/>
                  </a:cubicBezTo>
                  <a:cubicBezTo>
                    <a:pt x="1094144" y="1267945"/>
                    <a:pt x="1086267" y="1281471"/>
                    <a:pt x="1093911" y="1283099"/>
                  </a:cubicBezTo>
                  <a:cubicBezTo>
                    <a:pt x="1094775" y="1274924"/>
                    <a:pt x="1102684" y="1268111"/>
                    <a:pt x="1100524" y="1255848"/>
                  </a:cubicBezTo>
                  <a:cubicBezTo>
                    <a:pt x="1112422" y="1265486"/>
                    <a:pt x="1118536" y="1276818"/>
                    <a:pt x="1125914" y="1287419"/>
                  </a:cubicBezTo>
                  <a:cubicBezTo>
                    <a:pt x="1131298" y="1281438"/>
                    <a:pt x="1135984" y="1275024"/>
                    <a:pt x="1138509" y="1266549"/>
                  </a:cubicBezTo>
                  <a:cubicBezTo>
                    <a:pt x="1147316" y="1273362"/>
                    <a:pt x="1146983" y="1284030"/>
                    <a:pt x="1152201" y="1291474"/>
                  </a:cubicBezTo>
                  <a:cubicBezTo>
                    <a:pt x="1155989" y="1296858"/>
                    <a:pt x="1161672" y="1311380"/>
                    <a:pt x="1166724" y="1288981"/>
                  </a:cubicBezTo>
                  <a:cubicBezTo>
                    <a:pt x="1170313" y="1295827"/>
                    <a:pt x="1172440" y="1299915"/>
                    <a:pt x="1174533" y="1304002"/>
                  </a:cubicBezTo>
                  <a:cubicBezTo>
                    <a:pt x="1177126" y="1291407"/>
                    <a:pt x="1195636" y="1283797"/>
                    <a:pt x="1183905" y="1267878"/>
                  </a:cubicBezTo>
                  <a:cubicBezTo>
                    <a:pt x="1194240" y="1273595"/>
                    <a:pt x="1199225" y="1282900"/>
                    <a:pt x="1204243" y="1291607"/>
                  </a:cubicBezTo>
                  <a:cubicBezTo>
                    <a:pt x="1210790" y="1303006"/>
                    <a:pt x="1215576" y="1301709"/>
                    <a:pt x="1221059" y="1291308"/>
                  </a:cubicBezTo>
                  <a:cubicBezTo>
                    <a:pt x="1223851" y="1285990"/>
                    <a:pt x="1226875" y="1280773"/>
                    <a:pt x="1229965" y="1275190"/>
                  </a:cubicBezTo>
                  <a:cubicBezTo>
                    <a:pt x="1236546" y="1278148"/>
                    <a:pt x="1237809" y="1284927"/>
                    <a:pt x="1238839" y="1290145"/>
                  </a:cubicBezTo>
                  <a:cubicBezTo>
                    <a:pt x="1241963" y="1305830"/>
                    <a:pt x="1261437" y="1319123"/>
                    <a:pt x="1247047" y="1338598"/>
                  </a:cubicBezTo>
                  <a:cubicBezTo>
                    <a:pt x="1251035" y="1335474"/>
                    <a:pt x="1255023" y="1332350"/>
                    <a:pt x="1261703" y="1327066"/>
                  </a:cubicBezTo>
                  <a:cubicBezTo>
                    <a:pt x="1258213" y="1342021"/>
                    <a:pt x="1240035" y="1349465"/>
                    <a:pt x="1253328" y="1367710"/>
                  </a:cubicBezTo>
                  <a:cubicBezTo>
                    <a:pt x="1127675" y="1314205"/>
                    <a:pt x="998732" y="1311513"/>
                    <a:pt x="869557" y="1311480"/>
                  </a:cubicBezTo>
                  <a:cubicBezTo>
                    <a:pt x="740847" y="1311447"/>
                    <a:pt x="612436" y="1314936"/>
                    <a:pt x="488544" y="1368673"/>
                  </a:cubicBezTo>
                  <a:cubicBezTo>
                    <a:pt x="493595" y="1359468"/>
                    <a:pt x="495423" y="1353287"/>
                    <a:pt x="487015" y="1346707"/>
                  </a:cubicBezTo>
                  <a:cubicBezTo>
                    <a:pt x="473523" y="1336138"/>
                    <a:pt x="475051" y="1327398"/>
                    <a:pt x="489342" y="1316697"/>
                  </a:cubicBezTo>
                  <a:cubicBezTo>
                    <a:pt x="495656" y="1311978"/>
                    <a:pt x="486417" y="1306761"/>
                    <a:pt x="489175" y="1301676"/>
                  </a:cubicBezTo>
                  <a:cubicBezTo>
                    <a:pt x="496055" y="1297589"/>
                    <a:pt x="497051" y="1314205"/>
                    <a:pt x="506423" y="1305897"/>
                  </a:cubicBezTo>
                  <a:cubicBezTo>
                    <a:pt x="514399" y="1298818"/>
                    <a:pt x="512106" y="1291474"/>
                    <a:pt x="510677" y="1282401"/>
                  </a:cubicBezTo>
                  <a:cubicBezTo>
                    <a:pt x="526762" y="1286422"/>
                    <a:pt x="537363" y="1296492"/>
                    <a:pt x="548828" y="1309951"/>
                  </a:cubicBezTo>
                  <a:cubicBezTo>
                    <a:pt x="549526" y="1299516"/>
                    <a:pt x="552783" y="1294232"/>
                    <a:pt x="562919" y="1303670"/>
                  </a:cubicBezTo>
                  <a:cubicBezTo>
                    <a:pt x="561324" y="1295761"/>
                    <a:pt x="560260" y="1290543"/>
                    <a:pt x="559230" y="1285392"/>
                  </a:cubicBezTo>
                  <a:cubicBezTo>
                    <a:pt x="563816" y="1280275"/>
                    <a:pt x="569898" y="1292803"/>
                    <a:pt x="571293" y="1285392"/>
                  </a:cubicBezTo>
                  <a:cubicBezTo>
                    <a:pt x="573287" y="1274891"/>
                    <a:pt x="579668" y="1263691"/>
                    <a:pt x="571593" y="1252625"/>
                  </a:cubicBezTo>
                  <a:cubicBezTo>
                    <a:pt x="577907" y="1251628"/>
                    <a:pt x="580599" y="1256580"/>
                    <a:pt x="584487" y="1259238"/>
                  </a:cubicBezTo>
                  <a:cubicBezTo>
                    <a:pt x="587677" y="1261431"/>
                    <a:pt x="590834" y="1265951"/>
                    <a:pt x="593825" y="1265785"/>
                  </a:cubicBezTo>
                  <a:cubicBezTo>
                    <a:pt x="606919" y="1265020"/>
                    <a:pt x="617686" y="1267280"/>
                    <a:pt x="625695" y="1279211"/>
                  </a:cubicBezTo>
                  <a:cubicBezTo>
                    <a:pt x="627623" y="1282102"/>
                    <a:pt x="630846" y="1277217"/>
                    <a:pt x="631611" y="1273894"/>
                  </a:cubicBezTo>
                  <a:cubicBezTo>
                    <a:pt x="632807" y="1268709"/>
                    <a:pt x="632209" y="1262595"/>
                    <a:pt x="640218" y="1259570"/>
                  </a:cubicBezTo>
                  <a:cubicBezTo>
                    <a:pt x="641846" y="1271501"/>
                    <a:pt x="645635" y="1282368"/>
                    <a:pt x="654774" y="1292238"/>
                  </a:cubicBezTo>
                  <a:cubicBezTo>
                    <a:pt x="656934" y="1281006"/>
                    <a:pt x="649856" y="1271733"/>
                    <a:pt x="650653" y="1261498"/>
                  </a:cubicBezTo>
                  <a:cubicBezTo>
                    <a:pt x="669463" y="1267978"/>
                    <a:pt x="672022" y="1266416"/>
                    <a:pt x="671357" y="1247474"/>
                  </a:cubicBezTo>
                  <a:cubicBezTo>
                    <a:pt x="671058" y="1239531"/>
                    <a:pt x="673584" y="1238501"/>
                    <a:pt x="679865" y="1241857"/>
                  </a:cubicBezTo>
                  <a:cubicBezTo>
                    <a:pt x="688206" y="1246277"/>
                    <a:pt x="696115" y="1251329"/>
                    <a:pt x="702895" y="1258042"/>
                  </a:cubicBezTo>
                  <a:cubicBezTo>
                    <a:pt x="706783" y="1261863"/>
                    <a:pt x="711070" y="1267480"/>
                    <a:pt x="716986" y="1263658"/>
                  </a:cubicBezTo>
                  <a:cubicBezTo>
                    <a:pt x="724496" y="1258806"/>
                    <a:pt x="717052" y="1253057"/>
                    <a:pt x="715623" y="1246011"/>
                  </a:cubicBezTo>
                  <a:cubicBezTo>
                    <a:pt x="728085" y="1250863"/>
                    <a:pt x="737623" y="1263791"/>
                    <a:pt x="751747" y="1255981"/>
                  </a:cubicBezTo>
                  <a:cubicBezTo>
                    <a:pt x="752544" y="1255549"/>
                    <a:pt x="750683" y="1250232"/>
                    <a:pt x="749687" y="1245413"/>
                  </a:cubicBezTo>
                  <a:cubicBezTo>
                    <a:pt x="759557" y="1251794"/>
                    <a:pt x="769028" y="1256247"/>
                    <a:pt x="778300" y="1247009"/>
                  </a:cubicBezTo>
                  <a:cubicBezTo>
                    <a:pt x="779164" y="1248005"/>
                    <a:pt x="780360" y="1248737"/>
                    <a:pt x="780427" y="1249568"/>
                  </a:cubicBezTo>
                  <a:cubicBezTo>
                    <a:pt x="780892" y="1255317"/>
                    <a:pt x="777901" y="1262229"/>
                    <a:pt x="785744" y="1265320"/>
                  </a:cubicBezTo>
                  <a:cubicBezTo>
                    <a:pt x="786841" y="1265752"/>
                    <a:pt x="789566" y="1264821"/>
                    <a:pt x="789931" y="1263891"/>
                  </a:cubicBezTo>
                  <a:cubicBezTo>
                    <a:pt x="792424" y="1257676"/>
                    <a:pt x="790563" y="1251927"/>
                    <a:pt x="787040" y="1246709"/>
                  </a:cubicBezTo>
                  <a:cubicBezTo>
                    <a:pt x="782421" y="1239863"/>
                    <a:pt x="778931" y="1231987"/>
                    <a:pt x="771321" y="1227733"/>
                  </a:cubicBezTo>
                  <a:cubicBezTo>
                    <a:pt x="731143" y="1205202"/>
                    <a:pt x="702496" y="1170540"/>
                    <a:pt x="675345" y="1134782"/>
                  </a:cubicBezTo>
                  <a:cubicBezTo>
                    <a:pt x="657998" y="1111951"/>
                    <a:pt x="637327" y="1091380"/>
                    <a:pt x="625130" y="1064727"/>
                  </a:cubicBezTo>
                  <a:cubicBezTo>
                    <a:pt x="623635" y="1061470"/>
                    <a:pt x="620378" y="1058114"/>
                    <a:pt x="617121" y="1056751"/>
                  </a:cubicBezTo>
                  <a:cubicBezTo>
                    <a:pt x="576145" y="1039636"/>
                    <a:pt x="547166" y="1006869"/>
                    <a:pt x="514399" y="978987"/>
                  </a:cubicBezTo>
                  <a:cubicBezTo>
                    <a:pt x="489242" y="957551"/>
                    <a:pt x="471529" y="928440"/>
                    <a:pt x="444577" y="909397"/>
                  </a:cubicBezTo>
                  <a:cubicBezTo>
                    <a:pt x="420018" y="892050"/>
                    <a:pt x="399148" y="870482"/>
                    <a:pt x="372296" y="855361"/>
                  </a:cubicBezTo>
                  <a:cubicBezTo>
                    <a:pt x="335773" y="834790"/>
                    <a:pt x="302441" y="808370"/>
                    <a:pt x="279876" y="771548"/>
                  </a:cubicBezTo>
                  <a:cubicBezTo>
                    <a:pt x="274758" y="763173"/>
                    <a:pt x="269308" y="764536"/>
                    <a:pt x="261764" y="766331"/>
                  </a:cubicBezTo>
                  <a:cubicBezTo>
                    <a:pt x="227966" y="774473"/>
                    <a:pt x="194468" y="784476"/>
                    <a:pt x="159507" y="786702"/>
                  </a:cubicBezTo>
                  <a:cubicBezTo>
                    <a:pt x="153758" y="787068"/>
                    <a:pt x="136842" y="764436"/>
                    <a:pt x="140564" y="761412"/>
                  </a:cubicBezTo>
                  <a:cubicBezTo>
                    <a:pt x="147942" y="755430"/>
                    <a:pt x="156915" y="750346"/>
                    <a:pt x="166021" y="747886"/>
                  </a:cubicBezTo>
                  <a:cubicBezTo>
                    <a:pt x="170740" y="746624"/>
                    <a:pt x="181208" y="743865"/>
                    <a:pt x="182005" y="755862"/>
                  </a:cubicBezTo>
                  <a:cubicBezTo>
                    <a:pt x="182238" y="759551"/>
                    <a:pt x="185429" y="761844"/>
                    <a:pt x="189151" y="761213"/>
                  </a:cubicBezTo>
                  <a:cubicBezTo>
                    <a:pt x="194867" y="760249"/>
                    <a:pt x="193670" y="755032"/>
                    <a:pt x="192806" y="751875"/>
                  </a:cubicBezTo>
                  <a:cubicBezTo>
                    <a:pt x="188685" y="736620"/>
                    <a:pt x="191809" y="731038"/>
                    <a:pt x="209223" y="734560"/>
                  </a:cubicBezTo>
                  <a:cubicBezTo>
                    <a:pt x="222682" y="737285"/>
                    <a:pt x="235876" y="723294"/>
                    <a:pt x="250864" y="731436"/>
                  </a:cubicBezTo>
                  <a:cubicBezTo>
                    <a:pt x="253290" y="732766"/>
                    <a:pt x="255350" y="727049"/>
                    <a:pt x="253057" y="725621"/>
                  </a:cubicBezTo>
                  <a:cubicBezTo>
                    <a:pt x="242821" y="719140"/>
                    <a:pt x="234746" y="708040"/>
                    <a:pt x="219426" y="712560"/>
                  </a:cubicBezTo>
                  <a:cubicBezTo>
                    <a:pt x="193271" y="720237"/>
                    <a:pt x="191377" y="720602"/>
                    <a:pt x="178882" y="698270"/>
                  </a:cubicBezTo>
                  <a:cubicBezTo>
                    <a:pt x="171703" y="685475"/>
                    <a:pt x="166386" y="689430"/>
                    <a:pt x="159008" y="694581"/>
                  </a:cubicBezTo>
                  <a:cubicBezTo>
                    <a:pt x="142990" y="705714"/>
                    <a:pt x="126507" y="716116"/>
                    <a:pt x="107099" y="719738"/>
                  </a:cubicBezTo>
                  <a:cubicBezTo>
                    <a:pt x="81709" y="724458"/>
                    <a:pt x="56120" y="728180"/>
                    <a:pt x="30597" y="732201"/>
                  </a:cubicBezTo>
                  <a:cubicBezTo>
                    <a:pt x="19631" y="733929"/>
                    <a:pt x="20528" y="729575"/>
                    <a:pt x="26211" y="723095"/>
                  </a:cubicBezTo>
                  <a:cubicBezTo>
                    <a:pt x="12785" y="719140"/>
                    <a:pt x="21757" y="708373"/>
                    <a:pt x="19398" y="701028"/>
                  </a:cubicBezTo>
                  <a:cubicBezTo>
                    <a:pt x="15111" y="687669"/>
                    <a:pt x="31395" y="691291"/>
                    <a:pt x="34054" y="682750"/>
                  </a:cubicBezTo>
                  <a:cubicBezTo>
                    <a:pt x="35682" y="677566"/>
                    <a:pt x="41531" y="680889"/>
                    <a:pt x="44921" y="684180"/>
                  </a:cubicBezTo>
                  <a:cubicBezTo>
                    <a:pt x="47247" y="686439"/>
                    <a:pt x="49706" y="690128"/>
                    <a:pt x="52963" y="686140"/>
                  </a:cubicBezTo>
                  <a:cubicBezTo>
                    <a:pt x="68250" y="667430"/>
                    <a:pt x="89419" y="680557"/>
                    <a:pt x="107365" y="676104"/>
                  </a:cubicBezTo>
                  <a:cubicBezTo>
                    <a:pt x="113380" y="674609"/>
                    <a:pt x="111519" y="681189"/>
                    <a:pt x="110456" y="684479"/>
                  </a:cubicBezTo>
                  <a:cubicBezTo>
                    <a:pt x="107797" y="692753"/>
                    <a:pt x="112017" y="700995"/>
                    <a:pt x="115972" y="705481"/>
                  </a:cubicBezTo>
                  <a:cubicBezTo>
                    <a:pt x="119628" y="709636"/>
                    <a:pt x="127969" y="703222"/>
                    <a:pt x="133453" y="699732"/>
                  </a:cubicBezTo>
                  <a:cubicBezTo>
                    <a:pt x="146912" y="691225"/>
                    <a:pt x="160138" y="682352"/>
                    <a:pt x="176223" y="671783"/>
                  </a:cubicBezTo>
                  <a:cubicBezTo>
                    <a:pt x="165024" y="668693"/>
                    <a:pt x="156749" y="666466"/>
                    <a:pt x="148540" y="664074"/>
                  </a:cubicBezTo>
                  <a:cubicBezTo>
                    <a:pt x="144585" y="662944"/>
                    <a:pt x="138637" y="664173"/>
                    <a:pt x="138138" y="658225"/>
                  </a:cubicBezTo>
                  <a:cubicBezTo>
                    <a:pt x="137773" y="653539"/>
                    <a:pt x="145882" y="657361"/>
                    <a:pt x="146181" y="651877"/>
                  </a:cubicBezTo>
                  <a:cubicBezTo>
                    <a:pt x="140598" y="645862"/>
                    <a:pt x="132954" y="646660"/>
                    <a:pt x="126042" y="646760"/>
                  </a:cubicBezTo>
                  <a:cubicBezTo>
                    <a:pt x="98957" y="647258"/>
                    <a:pt x="71939" y="648421"/>
                    <a:pt x="45419" y="654735"/>
                  </a:cubicBezTo>
                  <a:cubicBezTo>
                    <a:pt x="36845" y="656763"/>
                    <a:pt x="23319" y="661415"/>
                    <a:pt x="20461" y="655333"/>
                  </a:cubicBezTo>
                  <a:cubicBezTo>
                    <a:pt x="15975" y="645796"/>
                    <a:pt x="7999" y="638152"/>
                    <a:pt x="5374" y="627783"/>
                  </a:cubicBezTo>
                  <a:cubicBezTo>
                    <a:pt x="3878" y="621868"/>
                    <a:pt x="7999" y="620339"/>
                    <a:pt x="11921" y="621602"/>
                  </a:cubicBezTo>
                  <a:cubicBezTo>
                    <a:pt x="22522" y="625025"/>
                    <a:pt x="25812" y="619143"/>
                    <a:pt x="27706" y="610636"/>
                  </a:cubicBezTo>
                  <a:cubicBezTo>
                    <a:pt x="27939" y="609605"/>
                    <a:pt x="28603" y="608608"/>
                    <a:pt x="29235" y="607711"/>
                  </a:cubicBezTo>
                  <a:cubicBezTo>
                    <a:pt x="40158" y="591859"/>
                    <a:pt x="38118" y="578134"/>
                    <a:pt x="23120" y="566502"/>
                  </a:cubicBezTo>
                  <a:cubicBezTo>
                    <a:pt x="15177" y="560354"/>
                    <a:pt x="8066" y="553409"/>
                    <a:pt x="3247" y="544502"/>
                  </a:cubicBezTo>
                  <a:cubicBezTo>
                    <a:pt x="1153" y="540647"/>
                    <a:pt x="-1373" y="535995"/>
                    <a:pt x="887" y="531874"/>
                  </a:cubicBezTo>
                  <a:cubicBezTo>
                    <a:pt x="6005" y="522602"/>
                    <a:pt x="17205" y="535363"/>
                    <a:pt x="22921" y="526457"/>
                  </a:cubicBezTo>
                  <a:cubicBezTo>
                    <a:pt x="27341" y="519545"/>
                    <a:pt x="30763" y="509774"/>
                    <a:pt x="40534" y="522004"/>
                  </a:cubicBezTo>
                  <a:cubicBezTo>
                    <a:pt x="43758" y="526025"/>
                    <a:pt x="55821" y="518348"/>
                    <a:pt x="53727" y="512632"/>
                  </a:cubicBezTo>
                  <a:cubicBezTo>
                    <a:pt x="45087" y="489203"/>
                    <a:pt x="63265" y="484285"/>
                    <a:pt x="77389" y="476940"/>
                  </a:cubicBezTo>
                  <a:cubicBezTo>
                    <a:pt x="74963" y="467768"/>
                    <a:pt x="63332" y="466306"/>
                    <a:pt x="63298" y="456801"/>
                  </a:cubicBezTo>
                  <a:cubicBezTo>
                    <a:pt x="68283" y="452115"/>
                    <a:pt x="71307" y="459194"/>
                    <a:pt x="75428" y="458396"/>
                  </a:cubicBezTo>
                  <a:cubicBezTo>
                    <a:pt x="77289" y="456170"/>
                    <a:pt x="75594" y="454242"/>
                    <a:pt x="75295" y="452149"/>
                  </a:cubicBezTo>
                  <a:cubicBezTo>
                    <a:pt x="74498" y="446665"/>
                    <a:pt x="64628" y="438557"/>
                    <a:pt x="79815" y="437327"/>
                  </a:cubicBezTo>
                  <a:cubicBezTo>
                    <a:pt x="82906" y="437094"/>
                    <a:pt x="83404" y="431079"/>
                    <a:pt x="80546" y="429019"/>
                  </a:cubicBezTo>
                  <a:cubicBezTo>
                    <a:pt x="75295" y="425197"/>
                    <a:pt x="68283" y="423535"/>
                    <a:pt x="63564" y="419281"/>
                  </a:cubicBezTo>
                  <a:cubicBezTo>
                    <a:pt x="53195" y="409843"/>
                    <a:pt x="73966" y="414396"/>
                    <a:pt x="69579" y="407052"/>
                  </a:cubicBezTo>
                  <a:cubicBezTo>
                    <a:pt x="64528" y="398511"/>
                    <a:pt x="61437" y="386846"/>
                    <a:pt x="53960" y="382127"/>
                  </a:cubicBezTo>
                  <a:cubicBezTo>
                    <a:pt x="39869" y="373188"/>
                    <a:pt x="41631" y="357336"/>
                    <a:pt x="33688" y="346103"/>
                  </a:cubicBezTo>
                  <a:cubicBezTo>
                    <a:pt x="31129" y="342514"/>
                    <a:pt x="31362" y="336931"/>
                    <a:pt x="38972" y="338892"/>
                  </a:cubicBezTo>
                  <a:cubicBezTo>
                    <a:pt x="50205" y="341750"/>
                    <a:pt x="61570" y="340287"/>
                    <a:pt x="72836" y="339855"/>
                  </a:cubicBezTo>
                  <a:cubicBezTo>
                    <a:pt x="81510" y="339523"/>
                    <a:pt x="85564" y="341185"/>
                    <a:pt x="83005" y="350988"/>
                  </a:cubicBezTo>
                  <a:cubicBezTo>
                    <a:pt x="82008" y="354876"/>
                    <a:pt x="72836" y="362520"/>
                    <a:pt x="83504" y="362321"/>
                  </a:cubicBezTo>
                  <a:cubicBezTo>
                    <a:pt x="86893" y="362254"/>
                    <a:pt x="105371" y="370296"/>
                    <a:pt x="102779" y="351753"/>
                  </a:cubicBezTo>
                  <a:cubicBezTo>
                    <a:pt x="102480" y="349659"/>
                    <a:pt x="102746" y="347466"/>
                    <a:pt x="102746" y="343478"/>
                  </a:cubicBezTo>
                  <a:cubicBezTo>
                    <a:pt x="113845" y="349925"/>
                    <a:pt x="123616" y="358433"/>
                    <a:pt x="136576" y="349526"/>
                  </a:cubicBezTo>
                  <a:cubicBezTo>
                    <a:pt x="140365" y="346934"/>
                    <a:pt x="143024" y="352783"/>
                    <a:pt x="143921" y="356439"/>
                  </a:cubicBezTo>
                  <a:cubicBezTo>
                    <a:pt x="146845" y="368070"/>
                    <a:pt x="154987" y="368336"/>
                    <a:pt x="167151" y="366707"/>
                  </a:cubicBezTo>
                  <a:cubicBezTo>
                    <a:pt x="152295" y="347366"/>
                    <a:pt x="143356" y="325100"/>
                    <a:pt x="116105" y="322275"/>
                  </a:cubicBezTo>
                  <a:cubicBezTo>
                    <a:pt x="110256" y="321677"/>
                    <a:pt x="104673" y="318221"/>
                    <a:pt x="99057" y="315895"/>
                  </a:cubicBezTo>
                  <a:cubicBezTo>
                    <a:pt x="95401" y="314366"/>
                    <a:pt x="90815" y="312272"/>
                    <a:pt x="94936" y="307620"/>
                  </a:cubicBezTo>
                  <a:cubicBezTo>
                    <a:pt x="101017" y="300774"/>
                    <a:pt x="94504" y="298015"/>
                    <a:pt x="91513" y="293994"/>
                  </a:cubicBezTo>
                  <a:cubicBezTo>
                    <a:pt x="88389" y="289740"/>
                    <a:pt x="80646" y="286018"/>
                    <a:pt x="84335" y="280568"/>
                  </a:cubicBezTo>
                  <a:cubicBezTo>
                    <a:pt x="88921" y="273789"/>
                    <a:pt x="95036" y="281764"/>
                    <a:pt x="100652" y="282363"/>
                  </a:cubicBezTo>
                  <a:cubicBezTo>
                    <a:pt x="107298" y="266278"/>
                    <a:pt x="116305" y="267541"/>
                    <a:pt x="134117" y="272227"/>
                  </a:cubicBezTo>
                  <a:cubicBezTo>
                    <a:pt x="163129" y="279904"/>
                    <a:pt x="182969" y="301771"/>
                    <a:pt x="208990" y="313336"/>
                  </a:cubicBezTo>
                  <a:cubicBezTo>
                    <a:pt x="214507" y="315795"/>
                    <a:pt x="219990" y="314333"/>
                    <a:pt x="221851" y="309680"/>
                  </a:cubicBezTo>
                  <a:cubicBezTo>
                    <a:pt x="228166" y="293761"/>
                    <a:pt x="241459" y="293795"/>
                    <a:pt x="253788" y="296719"/>
                  </a:cubicBezTo>
                  <a:cubicBezTo>
                    <a:pt x="270770" y="300774"/>
                    <a:pt x="287154" y="307453"/>
                    <a:pt x="303537" y="313668"/>
                  </a:cubicBezTo>
                  <a:cubicBezTo>
                    <a:pt x="308090" y="315396"/>
                    <a:pt x="310251" y="320846"/>
                    <a:pt x="313640" y="324269"/>
                  </a:cubicBezTo>
                  <a:cubicBezTo>
                    <a:pt x="317994" y="328623"/>
                    <a:pt x="320386" y="344541"/>
                    <a:pt x="332018" y="328722"/>
                  </a:cubicBezTo>
                  <a:cubicBezTo>
                    <a:pt x="334012" y="326031"/>
                    <a:pt x="350263" y="322375"/>
                    <a:pt x="359236" y="327294"/>
                  </a:cubicBezTo>
                  <a:cubicBezTo>
                    <a:pt x="366646" y="331348"/>
                    <a:pt x="368507" y="325565"/>
                    <a:pt x="370535" y="322109"/>
                  </a:cubicBezTo>
                  <a:cubicBezTo>
                    <a:pt x="374024" y="316127"/>
                    <a:pt x="368208" y="315329"/>
                    <a:pt x="364254" y="313369"/>
                  </a:cubicBezTo>
                  <a:cubicBezTo>
                    <a:pt x="349797" y="306224"/>
                    <a:pt x="334810" y="307420"/>
                    <a:pt x="319489" y="309181"/>
                  </a:cubicBezTo>
                  <a:cubicBezTo>
                    <a:pt x="297589" y="311707"/>
                    <a:pt x="282169" y="296587"/>
                    <a:pt x="283664" y="274985"/>
                  </a:cubicBezTo>
                  <a:cubicBezTo>
                    <a:pt x="283831" y="272725"/>
                    <a:pt x="284096" y="269867"/>
                    <a:pt x="286855" y="270034"/>
                  </a:cubicBezTo>
                  <a:cubicBezTo>
                    <a:pt x="301942" y="270931"/>
                    <a:pt x="315269" y="261925"/>
                    <a:pt x="330356" y="262556"/>
                  </a:cubicBezTo>
                  <a:cubicBezTo>
                    <a:pt x="334643" y="262722"/>
                    <a:pt x="338997" y="261094"/>
                    <a:pt x="346906" y="259599"/>
                  </a:cubicBezTo>
                  <a:cubicBezTo>
                    <a:pt x="321483" y="253018"/>
                    <a:pt x="301942" y="242351"/>
                    <a:pt x="286489" y="224937"/>
                  </a:cubicBezTo>
                  <a:cubicBezTo>
                    <a:pt x="280873" y="218622"/>
                    <a:pt x="276752" y="214169"/>
                    <a:pt x="282368" y="203934"/>
                  </a:cubicBezTo>
                  <a:cubicBezTo>
                    <a:pt x="288051" y="193598"/>
                    <a:pt x="293568" y="181236"/>
                    <a:pt x="288151" y="166214"/>
                  </a:cubicBezTo>
                  <a:cubicBezTo>
                    <a:pt x="304302" y="175918"/>
                    <a:pt x="302707" y="159967"/>
                    <a:pt x="307625" y="154649"/>
                  </a:cubicBezTo>
                  <a:cubicBezTo>
                    <a:pt x="310317" y="151725"/>
                    <a:pt x="308888" y="139196"/>
                    <a:pt x="311347" y="141057"/>
                  </a:cubicBezTo>
                  <a:cubicBezTo>
                    <a:pt x="320220" y="147770"/>
                    <a:pt x="330124" y="138066"/>
                    <a:pt x="337767" y="144912"/>
                  </a:cubicBezTo>
                  <a:cubicBezTo>
                    <a:pt x="338166" y="145278"/>
                    <a:pt x="338698" y="145577"/>
                    <a:pt x="338964" y="146042"/>
                  </a:cubicBezTo>
                  <a:cubicBezTo>
                    <a:pt x="347604" y="161429"/>
                    <a:pt x="367876" y="160066"/>
                    <a:pt x="378378" y="174024"/>
                  </a:cubicBezTo>
                  <a:cubicBezTo>
                    <a:pt x="383795" y="181202"/>
                    <a:pt x="394695" y="175686"/>
                    <a:pt x="400743" y="170668"/>
                  </a:cubicBezTo>
                  <a:cubicBezTo>
                    <a:pt x="407955" y="164652"/>
                    <a:pt x="398683" y="161994"/>
                    <a:pt x="395825" y="158139"/>
                  </a:cubicBezTo>
                  <a:cubicBezTo>
                    <a:pt x="392934" y="154284"/>
                    <a:pt x="399813" y="119988"/>
                    <a:pt x="403900" y="117396"/>
                  </a:cubicBezTo>
                  <a:cubicBezTo>
                    <a:pt x="406758" y="115568"/>
                    <a:pt x="409051" y="116665"/>
                    <a:pt x="411378" y="118492"/>
                  </a:cubicBezTo>
                  <a:cubicBezTo>
                    <a:pt x="413471" y="120187"/>
                    <a:pt x="415631" y="123045"/>
                    <a:pt x="417858" y="123145"/>
                  </a:cubicBezTo>
                  <a:cubicBezTo>
                    <a:pt x="445541" y="124075"/>
                    <a:pt x="446139" y="124474"/>
                    <a:pt x="448166" y="150828"/>
                  </a:cubicBezTo>
                  <a:cubicBezTo>
                    <a:pt x="448332" y="152955"/>
                    <a:pt x="447734" y="155148"/>
                    <a:pt x="447236" y="159335"/>
                  </a:cubicBezTo>
                  <a:close/>
                  <a:moveTo>
                    <a:pt x="496320" y="789162"/>
                  </a:moveTo>
                  <a:cubicBezTo>
                    <a:pt x="492299" y="787732"/>
                    <a:pt x="484091" y="791986"/>
                    <a:pt x="485619" y="782083"/>
                  </a:cubicBezTo>
                  <a:cubicBezTo>
                    <a:pt x="487181" y="772113"/>
                    <a:pt x="478109" y="763306"/>
                    <a:pt x="468737" y="767394"/>
                  </a:cubicBezTo>
                  <a:cubicBezTo>
                    <a:pt x="442018" y="779092"/>
                    <a:pt x="414202" y="788596"/>
                    <a:pt x="390674" y="806808"/>
                  </a:cubicBezTo>
                  <a:cubicBezTo>
                    <a:pt x="383097" y="812657"/>
                    <a:pt x="380106" y="817476"/>
                    <a:pt x="387184" y="825485"/>
                  </a:cubicBezTo>
                  <a:cubicBezTo>
                    <a:pt x="403967" y="844428"/>
                    <a:pt x="419520" y="864566"/>
                    <a:pt x="437432" y="882346"/>
                  </a:cubicBezTo>
                  <a:cubicBezTo>
                    <a:pt x="468405" y="913086"/>
                    <a:pt x="500740" y="942464"/>
                    <a:pt x="532610" y="972307"/>
                  </a:cubicBezTo>
                  <a:cubicBezTo>
                    <a:pt x="551819" y="990319"/>
                    <a:pt x="562055" y="990651"/>
                    <a:pt x="582958" y="974234"/>
                  </a:cubicBezTo>
                  <a:cubicBezTo>
                    <a:pt x="585916" y="971908"/>
                    <a:pt x="590070" y="969582"/>
                    <a:pt x="588873" y="965195"/>
                  </a:cubicBezTo>
                  <a:cubicBezTo>
                    <a:pt x="587810" y="961307"/>
                    <a:pt x="583357" y="962304"/>
                    <a:pt x="580266" y="962171"/>
                  </a:cubicBezTo>
                  <a:cubicBezTo>
                    <a:pt x="561822" y="961340"/>
                    <a:pt x="581463" y="939307"/>
                    <a:pt x="566109" y="936682"/>
                  </a:cubicBezTo>
                  <a:cubicBezTo>
                    <a:pt x="565744" y="936615"/>
                    <a:pt x="565278" y="933325"/>
                    <a:pt x="565976" y="932261"/>
                  </a:cubicBezTo>
                  <a:cubicBezTo>
                    <a:pt x="566641" y="931231"/>
                    <a:pt x="568734" y="930733"/>
                    <a:pt x="570230" y="930666"/>
                  </a:cubicBezTo>
                  <a:cubicBezTo>
                    <a:pt x="581695" y="930134"/>
                    <a:pt x="587578" y="918337"/>
                    <a:pt x="600904" y="917805"/>
                  </a:cubicBezTo>
                  <a:cubicBezTo>
                    <a:pt x="610375" y="917440"/>
                    <a:pt x="610807" y="919301"/>
                    <a:pt x="611206" y="925283"/>
                  </a:cubicBezTo>
                  <a:cubicBezTo>
                    <a:pt x="611505" y="929536"/>
                    <a:pt x="609710" y="933923"/>
                    <a:pt x="609145" y="938310"/>
                  </a:cubicBezTo>
                  <a:cubicBezTo>
                    <a:pt x="608846" y="940669"/>
                    <a:pt x="609843" y="943129"/>
                    <a:pt x="612535" y="942963"/>
                  </a:cubicBezTo>
                  <a:cubicBezTo>
                    <a:pt x="614396" y="942830"/>
                    <a:pt x="616922" y="941600"/>
                    <a:pt x="617819" y="940071"/>
                  </a:cubicBezTo>
                  <a:cubicBezTo>
                    <a:pt x="625429" y="927210"/>
                    <a:pt x="608846" y="888959"/>
                    <a:pt x="593559" y="886600"/>
                  </a:cubicBezTo>
                  <a:cubicBezTo>
                    <a:pt x="582293" y="884871"/>
                    <a:pt x="573121" y="878358"/>
                    <a:pt x="562287" y="876198"/>
                  </a:cubicBezTo>
                  <a:cubicBezTo>
                    <a:pt x="559097" y="875567"/>
                    <a:pt x="554444" y="874038"/>
                    <a:pt x="555707" y="870249"/>
                  </a:cubicBezTo>
                  <a:cubicBezTo>
                    <a:pt x="560460" y="856192"/>
                    <a:pt x="550224" y="848249"/>
                    <a:pt x="542215" y="842168"/>
                  </a:cubicBezTo>
                  <a:cubicBezTo>
                    <a:pt x="528855" y="831999"/>
                    <a:pt x="529188" y="812956"/>
                    <a:pt x="514765" y="804315"/>
                  </a:cubicBezTo>
                  <a:cubicBezTo>
                    <a:pt x="513934" y="803817"/>
                    <a:pt x="513036" y="802255"/>
                    <a:pt x="513236" y="801491"/>
                  </a:cubicBezTo>
                  <a:cubicBezTo>
                    <a:pt x="518088" y="783612"/>
                    <a:pt x="506656" y="787267"/>
                    <a:pt x="496354" y="789128"/>
                  </a:cubicBezTo>
                  <a:close/>
                  <a:moveTo>
                    <a:pt x="901693" y="1209987"/>
                  </a:moveTo>
                  <a:cubicBezTo>
                    <a:pt x="901693" y="1209987"/>
                    <a:pt x="906146" y="1209123"/>
                    <a:pt x="910167" y="1207462"/>
                  </a:cubicBezTo>
                  <a:cubicBezTo>
                    <a:pt x="927581" y="1200350"/>
                    <a:pt x="936089" y="1185627"/>
                    <a:pt x="941473" y="1168878"/>
                  </a:cubicBezTo>
                  <a:cubicBezTo>
                    <a:pt x="950013" y="1142425"/>
                    <a:pt x="959352" y="1116404"/>
                    <a:pt x="978095" y="1095135"/>
                  </a:cubicBezTo>
                  <a:cubicBezTo>
                    <a:pt x="984077" y="1088356"/>
                    <a:pt x="980654" y="1083736"/>
                    <a:pt x="976500" y="1077821"/>
                  </a:cubicBezTo>
                  <a:cubicBezTo>
                    <a:pt x="968690" y="1066621"/>
                    <a:pt x="955264" y="1055123"/>
                    <a:pt x="959385" y="1041464"/>
                  </a:cubicBezTo>
                  <a:cubicBezTo>
                    <a:pt x="967095" y="1015941"/>
                    <a:pt x="952406" y="1009860"/>
                    <a:pt x="933995" y="1004177"/>
                  </a:cubicBezTo>
                  <a:cubicBezTo>
                    <a:pt x="930373" y="1003047"/>
                    <a:pt x="927116" y="1000688"/>
                    <a:pt x="923726" y="998760"/>
                  </a:cubicBezTo>
                  <a:cubicBezTo>
                    <a:pt x="885907" y="977458"/>
                    <a:pt x="882285" y="978953"/>
                    <a:pt x="869557" y="1021093"/>
                  </a:cubicBezTo>
                  <a:cubicBezTo>
                    <a:pt x="869092" y="1022688"/>
                    <a:pt x="868759" y="1024316"/>
                    <a:pt x="868161" y="1025878"/>
                  </a:cubicBezTo>
                  <a:cubicBezTo>
                    <a:pt x="856729" y="1056485"/>
                    <a:pt x="855965" y="1090051"/>
                    <a:pt x="841575" y="1119860"/>
                  </a:cubicBezTo>
                  <a:cubicBezTo>
                    <a:pt x="837421" y="1128501"/>
                    <a:pt x="839980" y="1137440"/>
                    <a:pt x="844200" y="1145449"/>
                  </a:cubicBezTo>
                  <a:cubicBezTo>
                    <a:pt x="854270" y="1164492"/>
                    <a:pt x="864273" y="1183567"/>
                    <a:pt x="877666" y="1200649"/>
                  </a:cubicBezTo>
                  <a:cubicBezTo>
                    <a:pt x="882883" y="1207329"/>
                    <a:pt x="888732" y="1211283"/>
                    <a:pt x="901627" y="1209987"/>
                  </a:cubicBezTo>
                  <a:close/>
                  <a:moveTo>
                    <a:pt x="1352096" y="520941"/>
                  </a:moveTo>
                  <a:cubicBezTo>
                    <a:pt x="1357812" y="501167"/>
                    <a:pt x="1358443" y="481028"/>
                    <a:pt x="1366552" y="462550"/>
                  </a:cubicBezTo>
                  <a:cubicBezTo>
                    <a:pt x="1378648" y="434868"/>
                    <a:pt x="1397425" y="411538"/>
                    <a:pt x="1414041" y="386780"/>
                  </a:cubicBezTo>
                  <a:cubicBezTo>
                    <a:pt x="1418329" y="380366"/>
                    <a:pt x="1424078" y="374451"/>
                    <a:pt x="1424410" y="366375"/>
                  </a:cubicBezTo>
                  <a:cubicBezTo>
                    <a:pt x="1424610" y="361888"/>
                    <a:pt x="1426603" y="354711"/>
                    <a:pt x="1415869" y="359729"/>
                  </a:cubicBezTo>
                  <a:cubicBezTo>
                    <a:pt x="1399020" y="367638"/>
                    <a:pt x="1370972" y="357901"/>
                    <a:pt x="1370905" y="342514"/>
                  </a:cubicBezTo>
                  <a:cubicBezTo>
                    <a:pt x="1370839" y="327094"/>
                    <a:pt x="1363029" y="328158"/>
                    <a:pt x="1354588" y="325765"/>
                  </a:cubicBezTo>
                  <a:cubicBezTo>
                    <a:pt x="1343488" y="322641"/>
                    <a:pt x="1343555" y="322707"/>
                    <a:pt x="1345416" y="311009"/>
                  </a:cubicBezTo>
                  <a:cubicBezTo>
                    <a:pt x="1345582" y="310012"/>
                    <a:pt x="1344120" y="308284"/>
                    <a:pt x="1343023" y="307620"/>
                  </a:cubicBezTo>
                  <a:cubicBezTo>
                    <a:pt x="1338370" y="304828"/>
                    <a:pt x="1336310" y="302169"/>
                    <a:pt x="1337573" y="295689"/>
                  </a:cubicBezTo>
                  <a:cubicBezTo>
                    <a:pt x="1339301" y="286949"/>
                    <a:pt x="1333419" y="278707"/>
                    <a:pt x="1326507" y="275318"/>
                  </a:cubicBezTo>
                  <a:cubicBezTo>
                    <a:pt x="1320159" y="272227"/>
                    <a:pt x="1317633" y="281665"/>
                    <a:pt x="1313679" y="285819"/>
                  </a:cubicBezTo>
                  <a:cubicBezTo>
                    <a:pt x="1303975" y="295988"/>
                    <a:pt x="1290781" y="294759"/>
                    <a:pt x="1283603" y="282895"/>
                  </a:cubicBezTo>
                  <a:cubicBezTo>
                    <a:pt x="1271938" y="263620"/>
                    <a:pt x="1258513" y="260429"/>
                    <a:pt x="1239636" y="273157"/>
                  </a:cubicBezTo>
                  <a:cubicBezTo>
                    <a:pt x="1226210" y="282197"/>
                    <a:pt x="1216074" y="294692"/>
                    <a:pt x="1205240" y="306590"/>
                  </a:cubicBezTo>
                  <a:cubicBezTo>
                    <a:pt x="1188724" y="324735"/>
                    <a:pt x="1177159" y="348330"/>
                    <a:pt x="1151104" y="356439"/>
                  </a:cubicBezTo>
                  <a:cubicBezTo>
                    <a:pt x="1145920" y="358067"/>
                    <a:pt x="1140337" y="361157"/>
                    <a:pt x="1149875" y="367206"/>
                  </a:cubicBezTo>
                  <a:cubicBezTo>
                    <a:pt x="1156621" y="371493"/>
                    <a:pt x="1163833" y="378538"/>
                    <a:pt x="1154394" y="388375"/>
                  </a:cubicBezTo>
                  <a:cubicBezTo>
                    <a:pt x="1149077" y="393892"/>
                    <a:pt x="1153863" y="396085"/>
                    <a:pt x="1159014" y="395985"/>
                  </a:cubicBezTo>
                  <a:cubicBezTo>
                    <a:pt x="1170479" y="395720"/>
                    <a:pt x="1173271" y="389572"/>
                    <a:pt x="1165693" y="377940"/>
                  </a:cubicBezTo>
                  <a:cubicBezTo>
                    <a:pt x="1157552" y="365445"/>
                    <a:pt x="1158548" y="359363"/>
                    <a:pt x="1173503" y="352683"/>
                  </a:cubicBezTo>
                  <a:cubicBezTo>
                    <a:pt x="1189721" y="345438"/>
                    <a:pt x="1207965" y="343178"/>
                    <a:pt x="1222654" y="332212"/>
                  </a:cubicBezTo>
                  <a:cubicBezTo>
                    <a:pt x="1229035" y="327459"/>
                    <a:pt x="1236047" y="326562"/>
                    <a:pt x="1240567" y="335469"/>
                  </a:cubicBezTo>
                  <a:cubicBezTo>
                    <a:pt x="1243126" y="340487"/>
                    <a:pt x="1246250" y="339822"/>
                    <a:pt x="1249706" y="336466"/>
                  </a:cubicBezTo>
                  <a:cubicBezTo>
                    <a:pt x="1260672" y="325765"/>
                    <a:pt x="1270243" y="335568"/>
                    <a:pt x="1274697" y="341916"/>
                  </a:cubicBezTo>
                  <a:cubicBezTo>
                    <a:pt x="1287093" y="359496"/>
                    <a:pt x="1301682" y="367472"/>
                    <a:pt x="1322918" y="362387"/>
                  </a:cubicBezTo>
                  <a:cubicBezTo>
                    <a:pt x="1324645" y="361988"/>
                    <a:pt x="1328135" y="363185"/>
                    <a:pt x="1328667" y="364481"/>
                  </a:cubicBezTo>
                  <a:cubicBezTo>
                    <a:pt x="1333818" y="377076"/>
                    <a:pt x="1347509" y="386614"/>
                    <a:pt x="1344452" y="401934"/>
                  </a:cubicBezTo>
                  <a:cubicBezTo>
                    <a:pt x="1342857" y="409843"/>
                    <a:pt x="1345482" y="414297"/>
                    <a:pt x="1351564" y="415991"/>
                  </a:cubicBezTo>
                  <a:cubicBezTo>
                    <a:pt x="1358809" y="418019"/>
                    <a:pt x="1357679" y="410109"/>
                    <a:pt x="1359906" y="406321"/>
                  </a:cubicBezTo>
                  <a:cubicBezTo>
                    <a:pt x="1361800" y="403097"/>
                    <a:pt x="1362697" y="398179"/>
                    <a:pt x="1367782" y="399707"/>
                  </a:cubicBezTo>
                  <a:cubicBezTo>
                    <a:pt x="1372567" y="401136"/>
                    <a:pt x="1371603" y="406055"/>
                    <a:pt x="1371437" y="409677"/>
                  </a:cubicBezTo>
                  <a:cubicBezTo>
                    <a:pt x="1370606" y="429119"/>
                    <a:pt x="1364159" y="447596"/>
                    <a:pt x="1351763" y="461587"/>
                  </a:cubicBezTo>
                  <a:cubicBezTo>
                    <a:pt x="1333784" y="481925"/>
                    <a:pt x="1333552" y="500170"/>
                    <a:pt x="1352096" y="521007"/>
                  </a:cubicBezTo>
                  <a:close/>
                  <a:moveTo>
                    <a:pt x="773714" y="870449"/>
                  </a:moveTo>
                  <a:cubicBezTo>
                    <a:pt x="774943" y="861775"/>
                    <a:pt x="768164" y="859050"/>
                    <a:pt x="762747" y="855427"/>
                  </a:cubicBezTo>
                  <a:cubicBezTo>
                    <a:pt x="756798" y="851440"/>
                    <a:pt x="752246" y="854364"/>
                    <a:pt x="748258" y="858751"/>
                  </a:cubicBezTo>
                  <a:cubicBezTo>
                    <a:pt x="744170" y="863237"/>
                    <a:pt x="740315" y="867956"/>
                    <a:pt x="736294" y="872509"/>
                  </a:cubicBezTo>
                  <a:cubicBezTo>
                    <a:pt x="718381" y="892648"/>
                    <a:pt x="702695" y="915147"/>
                    <a:pt x="676840" y="926678"/>
                  </a:cubicBezTo>
                  <a:cubicBezTo>
                    <a:pt x="649290" y="938974"/>
                    <a:pt x="645901" y="952500"/>
                    <a:pt x="664844" y="976229"/>
                  </a:cubicBezTo>
                  <a:cubicBezTo>
                    <a:pt x="681161" y="996633"/>
                    <a:pt x="702263" y="1012219"/>
                    <a:pt x="720940" y="1030265"/>
                  </a:cubicBezTo>
                  <a:cubicBezTo>
                    <a:pt x="730544" y="1039570"/>
                    <a:pt x="735629" y="1037210"/>
                    <a:pt x="742110" y="1025513"/>
                  </a:cubicBezTo>
                  <a:cubicBezTo>
                    <a:pt x="768895" y="976926"/>
                    <a:pt x="760421" y="921561"/>
                    <a:pt x="773780" y="870482"/>
                  </a:cubicBezTo>
                  <a:close/>
                  <a:moveTo>
                    <a:pt x="956195" y="853300"/>
                  </a:moveTo>
                  <a:cubicBezTo>
                    <a:pt x="948651" y="868421"/>
                    <a:pt x="939778" y="880086"/>
                    <a:pt x="942602" y="893612"/>
                  </a:cubicBezTo>
                  <a:cubicBezTo>
                    <a:pt x="945394" y="907071"/>
                    <a:pt x="937551" y="914648"/>
                    <a:pt x="929575" y="919168"/>
                  </a:cubicBezTo>
                  <a:cubicBezTo>
                    <a:pt x="912759" y="928772"/>
                    <a:pt x="910632" y="946851"/>
                    <a:pt x="901460" y="960709"/>
                  </a:cubicBezTo>
                  <a:cubicBezTo>
                    <a:pt x="898403" y="965328"/>
                    <a:pt x="902856" y="968917"/>
                    <a:pt x="906844" y="971177"/>
                  </a:cubicBezTo>
                  <a:cubicBezTo>
                    <a:pt x="922696" y="980183"/>
                    <a:pt x="937917" y="990385"/>
                    <a:pt x="955330" y="996401"/>
                  </a:cubicBezTo>
                  <a:cubicBezTo>
                    <a:pt x="958787" y="997597"/>
                    <a:pt x="964602" y="1001252"/>
                    <a:pt x="965732" y="997298"/>
                  </a:cubicBezTo>
                  <a:cubicBezTo>
                    <a:pt x="970751" y="980216"/>
                    <a:pt x="987500" y="967588"/>
                    <a:pt x="984542" y="947582"/>
                  </a:cubicBezTo>
                  <a:cubicBezTo>
                    <a:pt x="982548" y="933923"/>
                    <a:pt x="979158" y="920231"/>
                    <a:pt x="979192" y="906573"/>
                  </a:cubicBezTo>
                  <a:cubicBezTo>
                    <a:pt x="979192" y="886035"/>
                    <a:pt x="967327" y="871845"/>
                    <a:pt x="956161" y="853300"/>
                  </a:cubicBezTo>
                  <a:close/>
                  <a:moveTo>
                    <a:pt x="1067823" y="806841"/>
                  </a:moveTo>
                  <a:cubicBezTo>
                    <a:pt x="1065065" y="823624"/>
                    <a:pt x="1062539" y="845026"/>
                    <a:pt x="1057787" y="865929"/>
                  </a:cubicBezTo>
                  <a:cubicBezTo>
                    <a:pt x="1054165" y="881814"/>
                    <a:pt x="1066627" y="885071"/>
                    <a:pt x="1075068" y="890288"/>
                  </a:cubicBezTo>
                  <a:cubicBezTo>
                    <a:pt x="1083875" y="895739"/>
                    <a:pt x="1085270" y="884905"/>
                    <a:pt x="1088826" y="880252"/>
                  </a:cubicBezTo>
                  <a:cubicBezTo>
                    <a:pt x="1103681" y="860878"/>
                    <a:pt x="1105476" y="835754"/>
                    <a:pt x="1116908" y="815083"/>
                  </a:cubicBezTo>
                  <a:cubicBezTo>
                    <a:pt x="1125914" y="798865"/>
                    <a:pt x="1123521" y="789826"/>
                    <a:pt x="1107736" y="779856"/>
                  </a:cubicBezTo>
                  <a:cubicBezTo>
                    <a:pt x="1092980" y="770518"/>
                    <a:pt x="1084041" y="783446"/>
                    <a:pt x="1072476" y="785240"/>
                  </a:cubicBezTo>
                  <a:cubicBezTo>
                    <a:pt x="1064334" y="786503"/>
                    <a:pt x="1066427" y="795642"/>
                    <a:pt x="1067823" y="806808"/>
                  </a:cubicBezTo>
                  <a:close/>
                  <a:moveTo>
                    <a:pt x="466112" y="719306"/>
                  </a:moveTo>
                  <a:cubicBezTo>
                    <a:pt x="467474" y="709935"/>
                    <a:pt x="461925" y="702856"/>
                    <a:pt x="453483" y="697506"/>
                  </a:cubicBezTo>
                  <a:cubicBezTo>
                    <a:pt x="442650" y="690627"/>
                    <a:pt x="443015" y="703454"/>
                    <a:pt x="437831" y="706512"/>
                  </a:cubicBezTo>
                  <a:cubicBezTo>
                    <a:pt x="434508" y="708472"/>
                    <a:pt x="431217" y="710932"/>
                    <a:pt x="427595" y="711862"/>
                  </a:cubicBezTo>
                  <a:cubicBezTo>
                    <a:pt x="416462" y="714687"/>
                    <a:pt x="411245" y="722231"/>
                    <a:pt x="409018" y="732832"/>
                  </a:cubicBezTo>
                  <a:cubicBezTo>
                    <a:pt x="406526" y="744663"/>
                    <a:pt x="405562" y="756893"/>
                    <a:pt x="399148" y="767726"/>
                  </a:cubicBezTo>
                  <a:cubicBezTo>
                    <a:pt x="397187" y="771017"/>
                    <a:pt x="396988" y="775337"/>
                    <a:pt x="399879" y="778660"/>
                  </a:cubicBezTo>
                  <a:cubicBezTo>
                    <a:pt x="402970" y="782216"/>
                    <a:pt x="406924" y="781219"/>
                    <a:pt x="410580" y="779756"/>
                  </a:cubicBezTo>
                  <a:cubicBezTo>
                    <a:pt x="431118" y="771648"/>
                    <a:pt x="452520" y="765732"/>
                    <a:pt x="472326" y="755597"/>
                  </a:cubicBezTo>
                  <a:cubicBezTo>
                    <a:pt x="482828" y="750246"/>
                    <a:pt x="487281" y="746191"/>
                    <a:pt x="474520" y="738116"/>
                  </a:cubicBezTo>
                  <a:cubicBezTo>
                    <a:pt x="468737" y="734461"/>
                    <a:pt x="462224" y="729808"/>
                    <a:pt x="466112" y="719306"/>
                  </a:cubicBezTo>
                  <a:close/>
                  <a:moveTo>
                    <a:pt x="817847" y="1086760"/>
                  </a:moveTo>
                  <a:cubicBezTo>
                    <a:pt x="827152" y="1077887"/>
                    <a:pt x="830741" y="1066987"/>
                    <a:pt x="833998" y="1056086"/>
                  </a:cubicBezTo>
                  <a:cubicBezTo>
                    <a:pt x="839847" y="1036479"/>
                    <a:pt x="847623" y="1017603"/>
                    <a:pt x="856463" y="999225"/>
                  </a:cubicBezTo>
                  <a:cubicBezTo>
                    <a:pt x="870388" y="970213"/>
                    <a:pt x="870753" y="970380"/>
                    <a:pt x="847457" y="948213"/>
                  </a:cubicBezTo>
                  <a:cubicBezTo>
                    <a:pt x="833699" y="935086"/>
                    <a:pt x="832037" y="935219"/>
                    <a:pt x="826454" y="953597"/>
                  </a:cubicBezTo>
                  <a:cubicBezTo>
                    <a:pt x="813227" y="997165"/>
                    <a:pt x="824892" y="1042361"/>
                    <a:pt x="817847" y="1086760"/>
                  </a:cubicBezTo>
                  <a:close/>
                  <a:moveTo>
                    <a:pt x="235045" y="551514"/>
                  </a:moveTo>
                  <a:cubicBezTo>
                    <a:pt x="221087" y="557862"/>
                    <a:pt x="206830" y="555103"/>
                    <a:pt x="192673" y="554007"/>
                  </a:cubicBezTo>
                  <a:cubicBezTo>
                    <a:pt x="189350" y="553741"/>
                    <a:pt x="184232" y="555170"/>
                    <a:pt x="185462" y="548291"/>
                  </a:cubicBezTo>
                  <a:cubicBezTo>
                    <a:pt x="186027" y="545100"/>
                    <a:pt x="198389" y="546297"/>
                    <a:pt x="188951" y="540315"/>
                  </a:cubicBezTo>
                  <a:cubicBezTo>
                    <a:pt x="182404" y="536194"/>
                    <a:pt x="176456" y="528318"/>
                    <a:pt x="166752" y="532206"/>
                  </a:cubicBezTo>
                  <a:cubicBezTo>
                    <a:pt x="164924" y="532938"/>
                    <a:pt x="161169" y="534101"/>
                    <a:pt x="163561" y="536327"/>
                  </a:cubicBezTo>
                  <a:cubicBezTo>
                    <a:pt x="170507" y="542874"/>
                    <a:pt x="172468" y="553675"/>
                    <a:pt x="181873" y="557762"/>
                  </a:cubicBezTo>
                  <a:cubicBezTo>
                    <a:pt x="184996" y="559125"/>
                    <a:pt x="190546" y="556466"/>
                    <a:pt x="190280" y="562681"/>
                  </a:cubicBezTo>
                  <a:cubicBezTo>
                    <a:pt x="190081" y="566968"/>
                    <a:pt x="185827" y="568563"/>
                    <a:pt x="182836" y="570989"/>
                  </a:cubicBezTo>
                  <a:cubicBezTo>
                    <a:pt x="179546" y="573614"/>
                    <a:pt x="168746" y="573515"/>
                    <a:pt x="178416" y="581889"/>
                  </a:cubicBezTo>
                  <a:cubicBezTo>
                    <a:pt x="179978" y="583219"/>
                    <a:pt x="177851" y="586608"/>
                    <a:pt x="175392" y="586509"/>
                  </a:cubicBezTo>
                  <a:cubicBezTo>
                    <a:pt x="164924" y="586077"/>
                    <a:pt x="163993" y="591826"/>
                    <a:pt x="165123" y="600267"/>
                  </a:cubicBezTo>
                  <a:cubicBezTo>
                    <a:pt x="166386" y="609705"/>
                    <a:pt x="167383" y="618744"/>
                    <a:pt x="180776" y="621203"/>
                  </a:cubicBezTo>
                  <a:cubicBezTo>
                    <a:pt x="172601" y="609107"/>
                    <a:pt x="173631" y="602660"/>
                    <a:pt x="188586" y="604820"/>
                  </a:cubicBezTo>
                  <a:cubicBezTo>
                    <a:pt x="190945" y="605152"/>
                    <a:pt x="193271" y="605750"/>
                    <a:pt x="194601" y="603756"/>
                  </a:cubicBezTo>
                  <a:cubicBezTo>
                    <a:pt x="205900" y="587107"/>
                    <a:pt x="217930" y="594916"/>
                    <a:pt x="229728" y="602726"/>
                  </a:cubicBezTo>
                  <a:cubicBezTo>
                    <a:pt x="238800" y="608708"/>
                    <a:pt x="243386" y="600998"/>
                    <a:pt x="247108" y="596113"/>
                  </a:cubicBezTo>
                  <a:cubicBezTo>
                    <a:pt x="252293" y="589333"/>
                    <a:pt x="245447" y="587140"/>
                    <a:pt x="240362" y="584581"/>
                  </a:cubicBezTo>
                  <a:cubicBezTo>
                    <a:pt x="226537" y="577602"/>
                    <a:pt x="224510" y="564442"/>
                    <a:pt x="235045" y="551514"/>
                  </a:cubicBezTo>
                  <a:close/>
                  <a:moveTo>
                    <a:pt x="743871" y="1096963"/>
                  </a:moveTo>
                  <a:cubicBezTo>
                    <a:pt x="742010" y="1097760"/>
                    <a:pt x="740415" y="1098192"/>
                    <a:pt x="739085" y="1099023"/>
                  </a:cubicBezTo>
                  <a:cubicBezTo>
                    <a:pt x="720608" y="1110754"/>
                    <a:pt x="719013" y="1124945"/>
                    <a:pt x="733968" y="1140930"/>
                  </a:cubicBezTo>
                  <a:cubicBezTo>
                    <a:pt x="751847" y="1160005"/>
                    <a:pt x="770856" y="1177519"/>
                    <a:pt x="795282" y="1187987"/>
                  </a:cubicBezTo>
                  <a:cubicBezTo>
                    <a:pt x="798871" y="1189516"/>
                    <a:pt x="802759" y="1191410"/>
                    <a:pt x="805983" y="1187854"/>
                  </a:cubicBezTo>
                  <a:cubicBezTo>
                    <a:pt x="808741" y="1184830"/>
                    <a:pt x="806647" y="1181540"/>
                    <a:pt x="804853" y="1178815"/>
                  </a:cubicBezTo>
                  <a:cubicBezTo>
                    <a:pt x="788104" y="1153591"/>
                    <a:pt x="775675" y="1125310"/>
                    <a:pt x="752611" y="1104507"/>
                  </a:cubicBezTo>
                  <a:cubicBezTo>
                    <a:pt x="749786" y="1101948"/>
                    <a:pt x="746795" y="1099522"/>
                    <a:pt x="743838" y="1096963"/>
                  </a:cubicBezTo>
                  <a:close/>
                  <a:moveTo>
                    <a:pt x="652680" y="1001186"/>
                  </a:moveTo>
                  <a:cubicBezTo>
                    <a:pt x="643874" y="1037376"/>
                    <a:pt x="652514" y="1065126"/>
                    <a:pt x="680064" y="1087093"/>
                  </a:cubicBezTo>
                  <a:cubicBezTo>
                    <a:pt x="688239" y="1093606"/>
                    <a:pt x="694188" y="1101084"/>
                    <a:pt x="704590" y="1090017"/>
                  </a:cubicBezTo>
                  <a:cubicBezTo>
                    <a:pt x="717584" y="1076192"/>
                    <a:pt x="719611" y="1068947"/>
                    <a:pt x="709043" y="1057914"/>
                  </a:cubicBezTo>
                  <a:cubicBezTo>
                    <a:pt x="691164" y="1039238"/>
                    <a:pt x="672620" y="1021192"/>
                    <a:pt x="652680" y="1001219"/>
                  </a:cubicBezTo>
                  <a:close/>
                  <a:moveTo>
                    <a:pt x="709043" y="777995"/>
                  </a:moveTo>
                  <a:cubicBezTo>
                    <a:pt x="710273" y="785971"/>
                    <a:pt x="710306" y="793415"/>
                    <a:pt x="712632" y="799995"/>
                  </a:cubicBezTo>
                  <a:cubicBezTo>
                    <a:pt x="717883" y="814817"/>
                    <a:pt x="729415" y="817609"/>
                    <a:pt x="741212" y="807838"/>
                  </a:cubicBezTo>
                  <a:cubicBezTo>
                    <a:pt x="769626" y="784276"/>
                    <a:pt x="768264" y="791454"/>
                    <a:pt x="755436" y="756693"/>
                  </a:cubicBezTo>
                  <a:cubicBezTo>
                    <a:pt x="753342" y="751010"/>
                    <a:pt x="751714" y="745128"/>
                    <a:pt x="749055" y="739711"/>
                  </a:cubicBezTo>
                  <a:cubicBezTo>
                    <a:pt x="746729" y="734992"/>
                    <a:pt x="746895" y="725820"/>
                    <a:pt x="737590" y="729875"/>
                  </a:cubicBezTo>
                  <a:cubicBezTo>
                    <a:pt x="729946" y="733198"/>
                    <a:pt x="719046" y="734859"/>
                    <a:pt x="720973" y="746856"/>
                  </a:cubicBezTo>
                  <a:cubicBezTo>
                    <a:pt x="721638" y="750877"/>
                    <a:pt x="724064" y="754500"/>
                    <a:pt x="719146" y="756062"/>
                  </a:cubicBezTo>
                  <a:cubicBezTo>
                    <a:pt x="706551" y="760016"/>
                    <a:pt x="713396" y="771615"/>
                    <a:pt x="709076" y="777995"/>
                  </a:cubicBezTo>
                  <a:close/>
                  <a:moveTo>
                    <a:pt x="601635" y="298846"/>
                  </a:moveTo>
                  <a:cubicBezTo>
                    <a:pt x="600937" y="293928"/>
                    <a:pt x="596717" y="291867"/>
                    <a:pt x="593692" y="288743"/>
                  </a:cubicBezTo>
                  <a:cubicBezTo>
                    <a:pt x="579369" y="273722"/>
                    <a:pt x="563185" y="260429"/>
                    <a:pt x="549227" y="245308"/>
                  </a:cubicBezTo>
                  <a:cubicBezTo>
                    <a:pt x="542746" y="238296"/>
                    <a:pt x="535236" y="233544"/>
                    <a:pt x="528490" y="227462"/>
                  </a:cubicBezTo>
                  <a:cubicBezTo>
                    <a:pt x="515197" y="215499"/>
                    <a:pt x="512704" y="230819"/>
                    <a:pt x="506257" y="236302"/>
                  </a:cubicBezTo>
                  <a:cubicBezTo>
                    <a:pt x="505459" y="237000"/>
                    <a:pt x="504329" y="237399"/>
                    <a:pt x="503299" y="237698"/>
                  </a:cubicBezTo>
                  <a:cubicBezTo>
                    <a:pt x="487514" y="242151"/>
                    <a:pt x="495224" y="246006"/>
                    <a:pt x="502369" y="253051"/>
                  </a:cubicBezTo>
                  <a:cubicBezTo>
                    <a:pt x="509348" y="259931"/>
                    <a:pt x="520481" y="258568"/>
                    <a:pt x="525765" y="267541"/>
                  </a:cubicBezTo>
                  <a:cubicBezTo>
                    <a:pt x="529387" y="273689"/>
                    <a:pt x="533275" y="278807"/>
                    <a:pt x="539589" y="268837"/>
                  </a:cubicBezTo>
                  <a:cubicBezTo>
                    <a:pt x="543212" y="263121"/>
                    <a:pt x="548861" y="263520"/>
                    <a:pt x="552650" y="270100"/>
                  </a:cubicBezTo>
                  <a:cubicBezTo>
                    <a:pt x="555608" y="275218"/>
                    <a:pt x="558166" y="280668"/>
                    <a:pt x="561656" y="285387"/>
                  </a:cubicBezTo>
                  <a:cubicBezTo>
                    <a:pt x="565511" y="290638"/>
                    <a:pt x="563650" y="303133"/>
                    <a:pt x="576112" y="298348"/>
                  </a:cubicBezTo>
                  <a:cubicBezTo>
                    <a:pt x="585251" y="294825"/>
                    <a:pt x="589439" y="305493"/>
                    <a:pt x="597248" y="304828"/>
                  </a:cubicBezTo>
                  <a:cubicBezTo>
                    <a:pt x="600439" y="304562"/>
                    <a:pt x="601635" y="301937"/>
                    <a:pt x="601635" y="298846"/>
                  </a:cubicBezTo>
                  <a:close/>
                  <a:moveTo>
                    <a:pt x="821004" y="915845"/>
                  </a:moveTo>
                  <a:cubicBezTo>
                    <a:pt x="820838" y="911092"/>
                    <a:pt x="819276" y="908102"/>
                    <a:pt x="815155" y="908500"/>
                  </a:cubicBezTo>
                  <a:cubicBezTo>
                    <a:pt x="809871" y="909032"/>
                    <a:pt x="803723" y="908367"/>
                    <a:pt x="801131" y="914947"/>
                  </a:cubicBezTo>
                  <a:cubicBezTo>
                    <a:pt x="795814" y="928606"/>
                    <a:pt x="789234" y="941799"/>
                    <a:pt x="789965" y="957252"/>
                  </a:cubicBezTo>
                  <a:cubicBezTo>
                    <a:pt x="790995" y="979851"/>
                    <a:pt x="784747" y="1000787"/>
                    <a:pt x="773980" y="1020661"/>
                  </a:cubicBezTo>
                  <a:cubicBezTo>
                    <a:pt x="768729" y="1030331"/>
                    <a:pt x="764807" y="1040700"/>
                    <a:pt x="759989" y="1050636"/>
                  </a:cubicBezTo>
                  <a:cubicBezTo>
                    <a:pt x="754771" y="1061371"/>
                    <a:pt x="762647" y="1065924"/>
                    <a:pt x="769560" y="1070244"/>
                  </a:cubicBezTo>
                  <a:cubicBezTo>
                    <a:pt x="778400" y="1075760"/>
                    <a:pt x="781224" y="1067552"/>
                    <a:pt x="784249" y="1062168"/>
                  </a:cubicBezTo>
                  <a:cubicBezTo>
                    <a:pt x="791261" y="1049673"/>
                    <a:pt x="790230" y="1035482"/>
                    <a:pt x="791659" y="1021857"/>
                  </a:cubicBezTo>
                  <a:cubicBezTo>
                    <a:pt x="795381" y="986830"/>
                    <a:pt x="796711" y="951171"/>
                    <a:pt x="818678" y="920995"/>
                  </a:cubicBezTo>
                  <a:cubicBezTo>
                    <a:pt x="819940" y="919268"/>
                    <a:pt x="820472" y="917041"/>
                    <a:pt x="821004" y="915845"/>
                  </a:cubicBezTo>
                  <a:close/>
                  <a:moveTo>
                    <a:pt x="1046920" y="906307"/>
                  </a:moveTo>
                  <a:cubicBezTo>
                    <a:pt x="1043862" y="907470"/>
                    <a:pt x="1042600" y="911292"/>
                    <a:pt x="1041004" y="914648"/>
                  </a:cubicBezTo>
                  <a:cubicBezTo>
                    <a:pt x="1034192" y="929138"/>
                    <a:pt x="1026449" y="942963"/>
                    <a:pt x="1016279" y="955491"/>
                  </a:cubicBezTo>
                  <a:cubicBezTo>
                    <a:pt x="1007074" y="966857"/>
                    <a:pt x="1013853" y="988591"/>
                    <a:pt x="1027346" y="993842"/>
                  </a:cubicBezTo>
                  <a:cubicBezTo>
                    <a:pt x="1031433" y="995437"/>
                    <a:pt x="1033760" y="993709"/>
                    <a:pt x="1035654" y="990851"/>
                  </a:cubicBezTo>
                  <a:cubicBezTo>
                    <a:pt x="1047817" y="972473"/>
                    <a:pt x="1059482" y="953730"/>
                    <a:pt x="1066361" y="932660"/>
                  </a:cubicBezTo>
                  <a:cubicBezTo>
                    <a:pt x="1068720" y="925416"/>
                    <a:pt x="1054331" y="905842"/>
                    <a:pt x="1046887" y="906307"/>
                  </a:cubicBezTo>
                  <a:close/>
                  <a:moveTo>
                    <a:pt x="628753" y="980748"/>
                  </a:moveTo>
                  <a:cubicBezTo>
                    <a:pt x="627623" y="976528"/>
                    <a:pt x="630381" y="971111"/>
                    <a:pt x="625995" y="968385"/>
                  </a:cubicBezTo>
                  <a:cubicBezTo>
                    <a:pt x="620378" y="964896"/>
                    <a:pt x="617188" y="970944"/>
                    <a:pt x="613300" y="973370"/>
                  </a:cubicBezTo>
                  <a:cubicBezTo>
                    <a:pt x="607218" y="977125"/>
                    <a:pt x="601303" y="981180"/>
                    <a:pt x="595686" y="985633"/>
                  </a:cubicBezTo>
                  <a:cubicBezTo>
                    <a:pt x="587910" y="991814"/>
                    <a:pt x="571293" y="991914"/>
                    <a:pt x="572456" y="1002150"/>
                  </a:cubicBezTo>
                  <a:cubicBezTo>
                    <a:pt x="573487" y="1011156"/>
                    <a:pt x="586880" y="1017570"/>
                    <a:pt x="596318" y="1023319"/>
                  </a:cubicBezTo>
                  <a:cubicBezTo>
                    <a:pt x="599608" y="1025313"/>
                    <a:pt x="602798" y="1027606"/>
                    <a:pt x="606354" y="1029002"/>
                  </a:cubicBezTo>
                  <a:cubicBezTo>
                    <a:pt x="615194" y="1032391"/>
                    <a:pt x="621275" y="1030630"/>
                    <a:pt x="622671" y="1019863"/>
                  </a:cubicBezTo>
                  <a:cubicBezTo>
                    <a:pt x="624399" y="1006802"/>
                    <a:pt x="626692" y="993808"/>
                    <a:pt x="628753" y="980748"/>
                  </a:cubicBezTo>
                  <a:close/>
                  <a:moveTo>
                    <a:pt x="183634" y="445934"/>
                  </a:moveTo>
                  <a:cubicBezTo>
                    <a:pt x="161102" y="449025"/>
                    <a:pt x="140598" y="454242"/>
                    <a:pt x="123017" y="465675"/>
                  </a:cubicBezTo>
                  <a:cubicBezTo>
                    <a:pt x="120159" y="467535"/>
                    <a:pt x="99256" y="481526"/>
                    <a:pt x="120591" y="492161"/>
                  </a:cubicBezTo>
                  <a:cubicBezTo>
                    <a:pt x="121655" y="492693"/>
                    <a:pt x="122386" y="495085"/>
                    <a:pt x="122353" y="496581"/>
                  </a:cubicBezTo>
                  <a:cubicBezTo>
                    <a:pt x="122087" y="507315"/>
                    <a:pt x="130029" y="511103"/>
                    <a:pt x="138172" y="515956"/>
                  </a:cubicBezTo>
                  <a:cubicBezTo>
                    <a:pt x="126341" y="496614"/>
                    <a:pt x="127437" y="493955"/>
                    <a:pt x="151199" y="488937"/>
                  </a:cubicBezTo>
                  <a:cubicBezTo>
                    <a:pt x="163462" y="486345"/>
                    <a:pt x="167981" y="473717"/>
                    <a:pt x="178915" y="469363"/>
                  </a:cubicBezTo>
                  <a:cubicBezTo>
                    <a:pt x="182537" y="467901"/>
                    <a:pt x="179081" y="463481"/>
                    <a:pt x="176954" y="461155"/>
                  </a:cubicBezTo>
                  <a:cubicBezTo>
                    <a:pt x="169377" y="452880"/>
                    <a:pt x="170873" y="448128"/>
                    <a:pt x="183634" y="445901"/>
                  </a:cubicBezTo>
                  <a:close/>
                  <a:moveTo>
                    <a:pt x="982448" y="1029766"/>
                  </a:moveTo>
                  <a:cubicBezTo>
                    <a:pt x="981684" y="1039238"/>
                    <a:pt x="985572" y="1046947"/>
                    <a:pt x="991222" y="1054026"/>
                  </a:cubicBezTo>
                  <a:cubicBezTo>
                    <a:pt x="1001059" y="1066356"/>
                    <a:pt x="1006908" y="1065890"/>
                    <a:pt x="1013953" y="1052232"/>
                  </a:cubicBezTo>
                  <a:cubicBezTo>
                    <a:pt x="1026083" y="1028736"/>
                    <a:pt x="1021729" y="1007733"/>
                    <a:pt x="1001424" y="989987"/>
                  </a:cubicBezTo>
                  <a:cubicBezTo>
                    <a:pt x="994246" y="983739"/>
                    <a:pt x="991621" y="989355"/>
                    <a:pt x="989494" y="994440"/>
                  </a:cubicBezTo>
                  <a:cubicBezTo>
                    <a:pt x="984808" y="1005706"/>
                    <a:pt x="984110" y="1017902"/>
                    <a:pt x="982448" y="1029800"/>
                  </a:cubicBezTo>
                  <a:close/>
                  <a:moveTo>
                    <a:pt x="1419658" y="404227"/>
                  </a:moveTo>
                  <a:cubicBezTo>
                    <a:pt x="1434081" y="403330"/>
                    <a:pt x="1474093" y="391964"/>
                    <a:pt x="1481803" y="387777"/>
                  </a:cubicBezTo>
                  <a:cubicBezTo>
                    <a:pt x="1487818" y="384520"/>
                    <a:pt x="1483764" y="382094"/>
                    <a:pt x="1482069" y="378837"/>
                  </a:cubicBezTo>
                  <a:cubicBezTo>
                    <a:pt x="1476984" y="369100"/>
                    <a:pt x="1483299" y="349626"/>
                    <a:pt x="1494631" y="344873"/>
                  </a:cubicBezTo>
                  <a:cubicBezTo>
                    <a:pt x="1482700" y="343278"/>
                    <a:pt x="1472730" y="342481"/>
                    <a:pt x="1464622" y="349659"/>
                  </a:cubicBezTo>
                  <a:cubicBezTo>
                    <a:pt x="1447374" y="364946"/>
                    <a:pt x="1431721" y="381662"/>
                    <a:pt x="1419658" y="404227"/>
                  </a:cubicBezTo>
                  <a:close/>
                  <a:moveTo>
                    <a:pt x="1206935" y="267242"/>
                  </a:moveTo>
                  <a:cubicBezTo>
                    <a:pt x="1204742" y="261758"/>
                    <a:pt x="1208098" y="251423"/>
                    <a:pt x="1200621" y="247734"/>
                  </a:cubicBezTo>
                  <a:cubicBezTo>
                    <a:pt x="1193476" y="244212"/>
                    <a:pt x="1185799" y="250326"/>
                    <a:pt x="1179618" y="254813"/>
                  </a:cubicBezTo>
                  <a:cubicBezTo>
                    <a:pt x="1174799" y="258302"/>
                    <a:pt x="1170712" y="263021"/>
                    <a:pt x="1166956" y="267740"/>
                  </a:cubicBezTo>
                  <a:cubicBezTo>
                    <a:pt x="1160875" y="275384"/>
                    <a:pt x="1157751" y="283061"/>
                    <a:pt x="1162636" y="293596"/>
                  </a:cubicBezTo>
                  <a:cubicBezTo>
                    <a:pt x="1168186" y="305526"/>
                    <a:pt x="1174068" y="295988"/>
                    <a:pt x="1179917" y="295722"/>
                  </a:cubicBezTo>
                  <a:cubicBezTo>
                    <a:pt x="1195769" y="295024"/>
                    <a:pt x="1207035" y="284058"/>
                    <a:pt x="1206902" y="267275"/>
                  </a:cubicBezTo>
                  <a:close/>
                  <a:moveTo>
                    <a:pt x="1429694" y="334804"/>
                  </a:moveTo>
                  <a:cubicBezTo>
                    <a:pt x="1429694" y="334804"/>
                    <a:pt x="1429196" y="336299"/>
                    <a:pt x="1429196" y="337928"/>
                  </a:cubicBezTo>
                  <a:cubicBezTo>
                    <a:pt x="1429196" y="344741"/>
                    <a:pt x="1430159" y="352749"/>
                    <a:pt x="1435776" y="355774"/>
                  </a:cubicBezTo>
                  <a:cubicBezTo>
                    <a:pt x="1443053" y="359695"/>
                    <a:pt x="1447407" y="351254"/>
                    <a:pt x="1451495" y="346901"/>
                  </a:cubicBezTo>
                  <a:cubicBezTo>
                    <a:pt x="1469042" y="328124"/>
                    <a:pt x="1463458" y="301937"/>
                    <a:pt x="1471733" y="280103"/>
                  </a:cubicBezTo>
                  <a:cubicBezTo>
                    <a:pt x="1472531" y="277976"/>
                    <a:pt x="1470271" y="276015"/>
                    <a:pt x="1467812" y="275783"/>
                  </a:cubicBezTo>
                  <a:cubicBezTo>
                    <a:pt x="1464688" y="275483"/>
                    <a:pt x="1461465" y="277345"/>
                    <a:pt x="1461398" y="279870"/>
                  </a:cubicBezTo>
                  <a:cubicBezTo>
                    <a:pt x="1461166" y="288710"/>
                    <a:pt x="1452459" y="292200"/>
                    <a:pt x="1449966" y="298547"/>
                  </a:cubicBezTo>
                  <a:cubicBezTo>
                    <a:pt x="1444981" y="311275"/>
                    <a:pt x="1424975" y="315030"/>
                    <a:pt x="1429628" y="334804"/>
                  </a:cubicBezTo>
                  <a:close/>
                  <a:moveTo>
                    <a:pt x="1348972" y="288478"/>
                  </a:moveTo>
                  <a:cubicBezTo>
                    <a:pt x="1356516" y="282529"/>
                    <a:pt x="1353325" y="256574"/>
                    <a:pt x="1371038" y="281000"/>
                  </a:cubicBezTo>
                  <a:cubicBezTo>
                    <a:pt x="1378881" y="291834"/>
                    <a:pt x="1384996" y="264484"/>
                    <a:pt x="1398322" y="266012"/>
                  </a:cubicBezTo>
                  <a:cubicBezTo>
                    <a:pt x="1397558" y="262457"/>
                    <a:pt x="1403307" y="260662"/>
                    <a:pt x="1400981" y="256940"/>
                  </a:cubicBezTo>
                  <a:cubicBezTo>
                    <a:pt x="1400250" y="255743"/>
                    <a:pt x="1398123" y="255444"/>
                    <a:pt x="1396694" y="254580"/>
                  </a:cubicBezTo>
                  <a:cubicBezTo>
                    <a:pt x="1387422" y="248997"/>
                    <a:pt x="1377685" y="249695"/>
                    <a:pt x="1367881" y="252653"/>
                  </a:cubicBezTo>
                  <a:cubicBezTo>
                    <a:pt x="1360570" y="254846"/>
                    <a:pt x="1354289" y="258136"/>
                    <a:pt x="1347144" y="250227"/>
                  </a:cubicBezTo>
                  <a:cubicBezTo>
                    <a:pt x="1342558" y="245142"/>
                    <a:pt x="1333917" y="247435"/>
                    <a:pt x="1328999" y="252121"/>
                  </a:cubicBezTo>
                  <a:cubicBezTo>
                    <a:pt x="1323782" y="257073"/>
                    <a:pt x="1330428" y="260861"/>
                    <a:pt x="1332821" y="264617"/>
                  </a:cubicBezTo>
                  <a:cubicBezTo>
                    <a:pt x="1337739" y="272460"/>
                    <a:pt x="1343156" y="279970"/>
                    <a:pt x="1348972" y="288478"/>
                  </a:cubicBezTo>
                  <a:close/>
                  <a:moveTo>
                    <a:pt x="1296099" y="203070"/>
                  </a:moveTo>
                  <a:cubicBezTo>
                    <a:pt x="1295766" y="196789"/>
                    <a:pt x="1291247" y="193798"/>
                    <a:pt x="1286162" y="194329"/>
                  </a:cubicBezTo>
                  <a:cubicBezTo>
                    <a:pt x="1275893" y="195359"/>
                    <a:pt x="1264993" y="196124"/>
                    <a:pt x="1255887" y="200311"/>
                  </a:cubicBezTo>
                  <a:cubicBezTo>
                    <a:pt x="1250238" y="202903"/>
                    <a:pt x="1242129" y="211378"/>
                    <a:pt x="1246815" y="218656"/>
                  </a:cubicBezTo>
                  <a:cubicBezTo>
                    <a:pt x="1251268" y="225601"/>
                    <a:pt x="1254657" y="236668"/>
                    <a:pt x="1266256" y="236236"/>
                  </a:cubicBezTo>
                  <a:cubicBezTo>
                    <a:pt x="1271274" y="236036"/>
                    <a:pt x="1295766" y="207855"/>
                    <a:pt x="1296099" y="203070"/>
                  </a:cubicBezTo>
                  <a:close/>
                  <a:moveTo>
                    <a:pt x="367477" y="836884"/>
                  </a:moveTo>
                  <a:cubicBezTo>
                    <a:pt x="360864" y="812823"/>
                    <a:pt x="346341" y="794711"/>
                    <a:pt x="331719" y="776733"/>
                  </a:cubicBezTo>
                  <a:cubicBezTo>
                    <a:pt x="324939" y="768424"/>
                    <a:pt x="317462" y="769953"/>
                    <a:pt x="310217" y="776566"/>
                  </a:cubicBezTo>
                  <a:cubicBezTo>
                    <a:pt x="301876" y="784177"/>
                    <a:pt x="309486" y="788497"/>
                    <a:pt x="314072" y="792418"/>
                  </a:cubicBezTo>
                  <a:cubicBezTo>
                    <a:pt x="331652" y="807473"/>
                    <a:pt x="349631" y="822095"/>
                    <a:pt x="367477" y="836884"/>
                  </a:cubicBezTo>
                  <a:close/>
                  <a:moveTo>
                    <a:pt x="370601" y="794013"/>
                  </a:moveTo>
                  <a:cubicBezTo>
                    <a:pt x="390009" y="772512"/>
                    <a:pt x="383396" y="744198"/>
                    <a:pt x="398616" y="721965"/>
                  </a:cubicBezTo>
                  <a:cubicBezTo>
                    <a:pt x="363722" y="728146"/>
                    <a:pt x="355912" y="748917"/>
                    <a:pt x="370601" y="794013"/>
                  </a:cubicBezTo>
                  <a:close/>
                  <a:moveTo>
                    <a:pt x="1295035" y="144015"/>
                  </a:moveTo>
                  <a:cubicBezTo>
                    <a:pt x="1299156" y="153619"/>
                    <a:pt x="1304939" y="159535"/>
                    <a:pt x="1316171" y="158837"/>
                  </a:cubicBezTo>
                  <a:cubicBezTo>
                    <a:pt x="1321854" y="158471"/>
                    <a:pt x="1328500" y="158737"/>
                    <a:pt x="1329963" y="167211"/>
                  </a:cubicBezTo>
                  <a:cubicBezTo>
                    <a:pt x="1330594" y="170834"/>
                    <a:pt x="1333851" y="172462"/>
                    <a:pt x="1337639" y="170501"/>
                  </a:cubicBezTo>
                  <a:cubicBezTo>
                    <a:pt x="1340331" y="169106"/>
                    <a:pt x="1342492" y="166314"/>
                    <a:pt x="1340531" y="163788"/>
                  </a:cubicBezTo>
                  <a:cubicBezTo>
                    <a:pt x="1330096" y="150329"/>
                    <a:pt x="1336410" y="139994"/>
                    <a:pt x="1345283" y="128961"/>
                  </a:cubicBezTo>
                  <a:cubicBezTo>
                    <a:pt x="1348241" y="125272"/>
                    <a:pt x="1349304" y="117196"/>
                    <a:pt x="1343522" y="114172"/>
                  </a:cubicBezTo>
                  <a:cubicBezTo>
                    <a:pt x="1337507" y="111048"/>
                    <a:pt x="1331890" y="116698"/>
                    <a:pt x="1331358" y="121616"/>
                  </a:cubicBezTo>
                  <a:cubicBezTo>
                    <a:pt x="1330661" y="128230"/>
                    <a:pt x="1325111" y="128462"/>
                    <a:pt x="1322651" y="131985"/>
                  </a:cubicBezTo>
                  <a:cubicBezTo>
                    <a:pt x="1315706" y="141888"/>
                    <a:pt x="1302446" y="136272"/>
                    <a:pt x="1295002" y="144015"/>
                  </a:cubicBezTo>
                  <a:close/>
                  <a:moveTo>
                    <a:pt x="1037183" y="857422"/>
                  </a:moveTo>
                  <a:cubicBezTo>
                    <a:pt x="1038744" y="857289"/>
                    <a:pt x="1040307" y="857156"/>
                    <a:pt x="1041868" y="857022"/>
                  </a:cubicBezTo>
                  <a:cubicBezTo>
                    <a:pt x="1040273" y="838811"/>
                    <a:pt x="1047086" y="821829"/>
                    <a:pt x="1047518" y="803950"/>
                  </a:cubicBezTo>
                  <a:cubicBezTo>
                    <a:pt x="1047585" y="801225"/>
                    <a:pt x="1047917" y="797303"/>
                    <a:pt x="1044893" y="796838"/>
                  </a:cubicBezTo>
                  <a:cubicBezTo>
                    <a:pt x="1034856" y="795276"/>
                    <a:pt x="1027213" y="801790"/>
                    <a:pt x="1019004" y="805977"/>
                  </a:cubicBezTo>
                  <a:cubicBezTo>
                    <a:pt x="1011361" y="809899"/>
                    <a:pt x="1013820" y="816047"/>
                    <a:pt x="1016878" y="821597"/>
                  </a:cubicBezTo>
                  <a:cubicBezTo>
                    <a:pt x="1023491" y="833627"/>
                    <a:pt x="1030403" y="845491"/>
                    <a:pt x="1037183" y="857422"/>
                  </a:cubicBezTo>
                  <a:close/>
                  <a:moveTo>
                    <a:pt x="802460" y="187384"/>
                  </a:moveTo>
                  <a:cubicBezTo>
                    <a:pt x="809173" y="183197"/>
                    <a:pt x="813427" y="187716"/>
                    <a:pt x="817847" y="186752"/>
                  </a:cubicBezTo>
                  <a:cubicBezTo>
                    <a:pt x="827152" y="184725"/>
                    <a:pt x="843569" y="187882"/>
                    <a:pt x="848288" y="194097"/>
                  </a:cubicBezTo>
                  <a:cubicBezTo>
                    <a:pt x="850548" y="197088"/>
                    <a:pt x="851246" y="201674"/>
                    <a:pt x="856596" y="199912"/>
                  </a:cubicBezTo>
                  <a:cubicBezTo>
                    <a:pt x="859587" y="198916"/>
                    <a:pt x="860850" y="196456"/>
                    <a:pt x="861049" y="193565"/>
                  </a:cubicBezTo>
                  <a:cubicBezTo>
                    <a:pt x="861349" y="189112"/>
                    <a:pt x="861747" y="183296"/>
                    <a:pt x="856364" y="182598"/>
                  </a:cubicBezTo>
                  <a:cubicBezTo>
                    <a:pt x="848255" y="181535"/>
                    <a:pt x="846925" y="177447"/>
                    <a:pt x="844433" y="170336"/>
                  </a:cubicBezTo>
                  <a:cubicBezTo>
                    <a:pt x="842107" y="163689"/>
                    <a:pt x="835892" y="154949"/>
                    <a:pt x="827019" y="155015"/>
                  </a:cubicBezTo>
                  <a:cubicBezTo>
                    <a:pt x="819010" y="155081"/>
                    <a:pt x="813360" y="161396"/>
                    <a:pt x="810369" y="169305"/>
                  </a:cubicBezTo>
                  <a:cubicBezTo>
                    <a:pt x="808442" y="174423"/>
                    <a:pt x="806016" y="179341"/>
                    <a:pt x="802493" y="187417"/>
                  </a:cubicBezTo>
                  <a:close/>
                  <a:moveTo>
                    <a:pt x="730810" y="178677"/>
                  </a:moveTo>
                  <a:cubicBezTo>
                    <a:pt x="739119" y="180505"/>
                    <a:pt x="740082" y="186553"/>
                    <a:pt x="739152" y="192768"/>
                  </a:cubicBezTo>
                  <a:cubicBezTo>
                    <a:pt x="737291" y="205263"/>
                    <a:pt x="744436" y="205263"/>
                    <a:pt x="753143" y="203568"/>
                  </a:cubicBezTo>
                  <a:cubicBezTo>
                    <a:pt x="756366" y="202937"/>
                    <a:pt x="759557" y="201840"/>
                    <a:pt x="762813" y="201541"/>
                  </a:cubicBezTo>
                  <a:cubicBezTo>
                    <a:pt x="768264" y="201043"/>
                    <a:pt x="776572" y="200909"/>
                    <a:pt x="775974" y="195127"/>
                  </a:cubicBezTo>
                  <a:cubicBezTo>
                    <a:pt x="774844" y="183994"/>
                    <a:pt x="766602" y="175453"/>
                    <a:pt x="759424" y="167045"/>
                  </a:cubicBezTo>
                  <a:cubicBezTo>
                    <a:pt x="755934" y="162958"/>
                    <a:pt x="751714" y="163091"/>
                    <a:pt x="747593" y="166048"/>
                  </a:cubicBezTo>
                  <a:cubicBezTo>
                    <a:pt x="742309" y="169837"/>
                    <a:pt x="737158" y="173858"/>
                    <a:pt x="730744" y="178710"/>
                  </a:cubicBezTo>
                  <a:close/>
                  <a:moveTo>
                    <a:pt x="999065" y="840639"/>
                  </a:moveTo>
                  <a:cubicBezTo>
                    <a:pt x="999065" y="858385"/>
                    <a:pt x="998566" y="871479"/>
                    <a:pt x="999231" y="884473"/>
                  </a:cubicBezTo>
                  <a:cubicBezTo>
                    <a:pt x="999796" y="895207"/>
                    <a:pt x="1009001" y="898132"/>
                    <a:pt x="1017243" y="901355"/>
                  </a:cubicBezTo>
                  <a:cubicBezTo>
                    <a:pt x="1022095" y="903249"/>
                    <a:pt x="1025485" y="901654"/>
                    <a:pt x="1028210" y="897101"/>
                  </a:cubicBezTo>
                  <a:cubicBezTo>
                    <a:pt x="1033228" y="888660"/>
                    <a:pt x="1028742" y="882911"/>
                    <a:pt x="1023823" y="876431"/>
                  </a:cubicBezTo>
                  <a:cubicBezTo>
                    <a:pt x="1016180" y="866394"/>
                    <a:pt x="1009400" y="855727"/>
                    <a:pt x="999065" y="840606"/>
                  </a:cubicBezTo>
                  <a:close/>
                  <a:moveTo>
                    <a:pt x="738022" y="852836"/>
                  </a:moveTo>
                  <a:cubicBezTo>
                    <a:pt x="713928" y="848714"/>
                    <a:pt x="702695" y="861609"/>
                    <a:pt x="693723" y="877959"/>
                  </a:cubicBezTo>
                  <a:cubicBezTo>
                    <a:pt x="691164" y="882612"/>
                    <a:pt x="686844" y="887065"/>
                    <a:pt x="689901" y="893213"/>
                  </a:cubicBezTo>
                  <a:cubicBezTo>
                    <a:pt x="696315" y="889059"/>
                    <a:pt x="705022" y="896968"/>
                    <a:pt x="710837" y="888959"/>
                  </a:cubicBezTo>
                  <a:cubicBezTo>
                    <a:pt x="719279" y="877394"/>
                    <a:pt x="728019" y="866095"/>
                    <a:pt x="738022" y="852868"/>
                  </a:cubicBezTo>
                  <a:close/>
                  <a:moveTo>
                    <a:pt x="1236379" y="225767"/>
                  </a:moveTo>
                  <a:cubicBezTo>
                    <a:pt x="1225878" y="226366"/>
                    <a:pt x="1214413" y="239293"/>
                    <a:pt x="1216041" y="248831"/>
                  </a:cubicBezTo>
                  <a:cubicBezTo>
                    <a:pt x="1216972" y="254248"/>
                    <a:pt x="1214745" y="265148"/>
                    <a:pt x="1225047" y="262357"/>
                  </a:cubicBezTo>
                  <a:cubicBezTo>
                    <a:pt x="1235881" y="259432"/>
                    <a:pt x="1248310" y="253683"/>
                    <a:pt x="1250902" y="242018"/>
                  </a:cubicBezTo>
                  <a:cubicBezTo>
                    <a:pt x="1252464" y="234940"/>
                    <a:pt x="1244189" y="227728"/>
                    <a:pt x="1236346" y="225767"/>
                  </a:cubicBezTo>
                  <a:close/>
                  <a:moveTo>
                    <a:pt x="1231860" y="744497"/>
                  </a:moveTo>
                  <a:cubicBezTo>
                    <a:pt x="1221258" y="744497"/>
                    <a:pt x="1214147" y="744331"/>
                    <a:pt x="1207068" y="744530"/>
                  </a:cubicBezTo>
                  <a:cubicBezTo>
                    <a:pt x="1195470" y="744829"/>
                    <a:pt x="1184935" y="756461"/>
                    <a:pt x="1186464" y="767826"/>
                  </a:cubicBezTo>
                  <a:cubicBezTo>
                    <a:pt x="1187560" y="775902"/>
                    <a:pt x="1190020" y="780787"/>
                    <a:pt x="1200654" y="776167"/>
                  </a:cubicBezTo>
                  <a:cubicBezTo>
                    <a:pt x="1215110" y="769853"/>
                    <a:pt x="1220793" y="756627"/>
                    <a:pt x="1231893" y="744497"/>
                  </a:cubicBezTo>
                  <a:close/>
                  <a:moveTo>
                    <a:pt x="212048" y="502463"/>
                  </a:moveTo>
                  <a:lnTo>
                    <a:pt x="216235" y="509641"/>
                  </a:lnTo>
                  <a:cubicBezTo>
                    <a:pt x="221519" y="503161"/>
                    <a:pt x="227235" y="502297"/>
                    <a:pt x="233981" y="504723"/>
                  </a:cubicBezTo>
                  <a:cubicBezTo>
                    <a:pt x="238634" y="506385"/>
                    <a:pt x="243552" y="504557"/>
                    <a:pt x="248371" y="502962"/>
                  </a:cubicBezTo>
                  <a:cubicBezTo>
                    <a:pt x="258839" y="499472"/>
                    <a:pt x="257876" y="487940"/>
                    <a:pt x="264090" y="481427"/>
                  </a:cubicBezTo>
                  <a:cubicBezTo>
                    <a:pt x="265553" y="479898"/>
                    <a:pt x="261997" y="475545"/>
                    <a:pt x="258341" y="474780"/>
                  </a:cubicBezTo>
                  <a:cubicBezTo>
                    <a:pt x="249368" y="472853"/>
                    <a:pt x="242722" y="476508"/>
                    <a:pt x="236241" y="482690"/>
                  </a:cubicBezTo>
                  <a:cubicBezTo>
                    <a:pt x="228731" y="489868"/>
                    <a:pt x="220157" y="495949"/>
                    <a:pt x="212015" y="502496"/>
                  </a:cubicBezTo>
                  <a:close/>
                </a:path>
              </a:pathLst>
            </a:custGeom>
            <a:solidFill>
              <a:srgbClr val="589461"/>
            </a:solidFill>
            <a:ln w="3323" cap="flat">
              <a:noFill/>
              <a:prstDash val="solid"/>
              <a:miter/>
            </a:ln>
          </p:spPr>
          <p:txBody>
            <a:bodyPr rtlCol="0" anchor="ctr"/>
            <a:lstStyle/>
            <a:p>
              <a:endParaRPr lang="LID4096"/>
            </a:p>
          </p:txBody>
        </p:sp>
        <p:sp>
          <p:nvSpPr>
            <p:cNvPr id="16" name="Forma libre: forma 19">
              <a:extLst>
                <a:ext uri="{FF2B5EF4-FFF2-40B4-BE49-F238E27FC236}">
                  <a16:creationId xmlns:a16="http://schemas.microsoft.com/office/drawing/2014/main" id="{A1DA23C6-344F-F1F6-3630-3DBE65C766C8}"/>
                </a:ext>
              </a:extLst>
            </p:cNvPr>
            <p:cNvSpPr/>
            <p:nvPr/>
          </p:nvSpPr>
          <p:spPr>
            <a:xfrm>
              <a:off x="7992303" y="956714"/>
              <a:ext cx="1437898" cy="1458807"/>
            </a:xfrm>
            <a:custGeom>
              <a:avLst/>
              <a:gdLst>
                <a:gd name="connsiteX0" fmla="*/ 1357009 w 1437898"/>
                <a:gd name="connsiteY0" fmla="*/ 560959 h 1458807"/>
                <a:gd name="connsiteX1" fmla="*/ 1353387 w 1437898"/>
                <a:gd name="connsiteY1" fmla="*/ 578207 h 1458807"/>
                <a:gd name="connsiteX2" fmla="*/ 1328396 w 1437898"/>
                <a:gd name="connsiteY2" fmla="*/ 573986 h 1458807"/>
                <a:gd name="connsiteX3" fmla="*/ 1306197 w 1437898"/>
                <a:gd name="connsiteY3" fmla="*/ 569035 h 1458807"/>
                <a:gd name="connsiteX4" fmla="*/ 1261399 w 1437898"/>
                <a:gd name="connsiteY4" fmla="*/ 570298 h 1458807"/>
                <a:gd name="connsiteX5" fmla="*/ 1247342 w 1437898"/>
                <a:gd name="connsiteY5" fmla="*/ 574053 h 1458807"/>
                <a:gd name="connsiteX6" fmla="*/ 1226904 w 1437898"/>
                <a:gd name="connsiteY6" fmla="*/ 585917 h 1458807"/>
                <a:gd name="connsiteX7" fmla="*/ 1232819 w 1437898"/>
                <a:gd name="connsiteY7" fmla="*/ 614597 h 1458807"/>
                <a:gd name="connsiteX8" fmla="*/ 1242357 w 1437898"/>
                <a:gd name="connsiteY8" fmla="*/ 636364 h 1458807"/>
                <a:gd name="connsiteX9" fmla="*/ 1248538 w 1437898"/>
                <a:gd name="connsiteY9" fmla="*/ 644473 h 1458807"/>
                <a:gd name="connsiteX10" fmla="*/ 1255783 w 1437898"/>
                <a:gd name="connsiteY10" fmla="*/ 663316 h 1458807"/>
                <a:gd name="connsiteX11" fmla="*/ 1240861 w 1437898"/>
                <a:gd name="connsiteY11" fmla="*/ 677706 h 1458807"/>
                <a:gd name="connsiteX12" fmla="*/ 1218164 w 1437898"/>
                <a:gd name="connsiteY12" fmla="*/ 686811 h 1458807"/>
                <a:gd name="connsiteX13" fmla="*/ 1188985 w 1437898"/>
                <a:gd name="connsiteY13" fmla="*/ 689105 h 1458807"/>
                <a:gd name="connsiteX14" fmla="*/ 1169943 w 1437898"/>
                <a:gd name="connsiteY14" fmla="*/ 677573 h 1458807"/>
                <a:gd name="connsiteX15" fmla="*/ 1132257 w 1437898"/>
                <a:gd name="connsiteY15" fmla="*/ 721972 h 1458807"/>
                <a:gd name="connsiteX16" fmla="*/ 1134716 w 1437898"/>
                <a:gd name="connsiteY16" fmla="*/ 741247 h 1458807"/>
                <a:gd name="connsiteX17" fmla="*/ 1154523 w 1437898"/>
                <a:gd name="connsiteY17" fmla="*/ 781392 h 1458807"/>
                <a:gd name="connsiteX18" fmla="*/ 1162432 w 1437898"/>
                <a:gd name="connsiteY18" fmla="*/ 795250 h 1458807"/>
                <a:gd name="connsiteX19" fmla="*/ 1170109 w 1437898"/>
                <a:gd name="connsiteY19" fmla="*/ 819510 h 1458807"/>
                <a:gd name="connsiteX20" fmla="*/ 1171206 w 1437898"/>
                <a:gd name="connsiteY20" fmla="*/ 821603 h 1458807"/>
                <a:gd name="connsiteX21" fmla="*/ 1185030 w 1437898"/>
                <a:gd name="connsiteY21" fmla="*/ 825425 h 1458807"/>
                <a:gd name="connsiteX22" fmla="*/ 1194535 w 1437898"/>
                <a:gd name="connsiteY22" fmla="*/ 819111 h 1458807"/>
                <a:gd name="connsiteX23" fmla="*/ 1216635 w 1437898"/>
                <a:gd name="connsiteY23" fmla="*/ 836724 h 1458807"/>
                <a:gd name="connsiteX24" fmla="*/ 1221520 w 1437898"/>
                <a:gd name="connsiteY24" fmla="*/ 844600 h 1458807"/>
                <a:gd name="connsiteX25" fmla="*/ 1220822 w 1437898"/>
                <a:gd name="connsiteY25" fmla="*/ 853108 h 1458807"/>
                <a:gd name="connsiteX26" fmla="*/ 1210686 w 1437898"/>
                <a:gd name="connsiteY26" fmla="*/ 862147 h 1458807"/>
                <a:gd name="connsiteX27" fmla="*/ 1222450 w 1437898"/>
                <a:gd name="connsiteY27" fmla="*/ 871951 h 1458807"/>
                <a:gd name="connsiteX28" fmla="*/ 1176656 w 1437898"/>
                <a:gd name="connsiteY28" fmla="*/ 897407 h 1458807"/>
                <a:gd name="connsiteX29" fmla="*/ 1123683 w 1437898"/>
                <a:gd name="connsiteY29" fmla="*/ 927350 h 1458807"/>
                <a:gd name="connsiteX30" fmla="*/ 1111786 w 1437898"/>
                <a:gd name="connsiteY30" fmla="*/ 927117 h 1458807"/>
                <a:gd name="connsiteX31" fmla="*/ 1101018 w 1437898"/>
                <a:gd name="connsiteY31" fmla="*/ 927881 h 1458807"/>
                <a:gd name="connsiteX32" fmla="*/ 1071940 w 1437898"/>
                <a:gd name="connsiteY32" fmla="*/ 932767 h 1458807"/>
                <a:gd name="connsiteX33" fmla="*/ 1066689 w 1437898"/>
                <a:gd name="connsiteY33" fmla="*/ 932102 h 1458807"/>
                <a:gd name="connsiteX34" fmla="*/ 1053063 w 1437898"/>
                <a:gd name="connsiteY34" fmla="*/ 935159 h 1458807"/>
                <a:gd name="connsiteX35" fmla="*/ 1042163 w 1437898"/>
                <a:gd name="connsiteY35" fmla="*/ 928679 h 1458807"/>
                <a:gd name="connsiteX36" fmla="*/ 1055057 w 1437898"/>
                <a:gd name="connsiteY36" fmla="*/ 911265 h 1458807"/>
                <a:gd name="connsiteX37" fmla="*/ 1070743 w 1437898"/>
                <a:gd name="connsiteY37" fmla="*/ 907144 h 1458807"/>
                <a:gd name="connsiteX38" fmla="*/ 1054326 w 1437898"/>
                <a:gd name="connsiteY38" fmla="*/ 904153 h 1458807"/>
                <a:gd name="connsiteX39" fmla="*/ 1049075 w 1437898"/>
                <a:gd name="connsiteY39" fmla="*/ 895446 h 1458807"/>
                <a:gd name="connsiteX40" fmla="*/ 1047214 w 1437898"/>
                <a:gd name="connsiteY40" fmla="*/ 888933 h 1458807"/>
                <a:gd name="connsiteX41" fmla="*/ 994607 w 1437898"/>
                <a:gd name="connsiteY41" fmla="*/ 863543 h 1458807"/>
                <a:gd name="connsiteX42" fmla="*/ 987495 w 1437898"/>
                <a:gd name="connsiteY42" fmla="*/ 867165 h 1458807"/>
                <a:gd name="connsiteX43" fmla="*/ 979386 w 1437898"/>
                <a:gd name="connsiteY43" fmla="*/ 869159 h 1458807"/>
                <a:gd name="connsiteX44" fmla="*/ 963867 w 1437898"/>
                <a:gd name="connsiteY44" fmla="*/ 871685 h 1458807"/>
                <a:gd name="connsiteX45" fmla="*/ 940836 w 1437898"/>
                <a:gd name="connsiteY45" fmla="*/ 877135 h 1458807"/>
                <a:gd name="connsiteX46" fmla="*/ 929105 w 1437898"/>
                <a:gd name="connsiteY46" fmla="*/ 881721 h 1458807"/>
                <a:gd name="connsiteX47" fmla="*/ 905776 w 1437898"/>
                <a:gd name="connsiteY47" fmla="*/ 888567 h 1458807"/>
                <a:gd name="connsiteX48" fmla="*/ 898664 w 1437898"/>
                <a:gd name="connsiteY48" fmla="*/ 872715 h 1458807"/>
                <a:gd name="connsiteX49" fmla="*/ 894111 w 1437898"/>
                <a:gd name="connsiteY49" fmla="*/ 866767 h 1458807"/>
                <a:gd name="connsiteX50" fmla="*/ 868123 w 1437898"/>
                <a:gd name="connsiteY50" fmla="*/ 849452 h 1458807"/>
                <a:gd name="connsiteX51" fmla="*/ 852570 w 1437898"/>
                <a:gd name="connsiteY51" fmla="*/ 805253 h 1458807"/>
                <a:gd name="connsiteX52" fmla="*/ 844462 w 1437898"/>
                <a:gd name="connsiteY52" fmla="*/ 793322 h 1458807"/>
                <a:gd name="connsiteX53" fmla="*/ 840208 w 1437898"/>
                <a:gd name="connsiteY53" fmla="*/ 802561 h 1458807"/>
                <a:gd name="connsiteX54" fmla="*/ 791954 w 1437898"/>
                <a:gd name="connsiteY54" fmla="*/ 883549 h 1458807"/>
                <a:gd name="connsiteX55" fmla="*/ 757060 w 1437898"/>
                <a:gd name="connsiteY55" fmla="*/ 902791 h 1458807"/>
                <a:gd name="connsiteX56" fmla="*/ 744298 w 1437898"/>
                <a:gd name="connsiteY56" fmla="*/ 923495 h 1458807"/>
                <a:gd name="connsiteX57" fmla="*/ 734029 w 1437898"/>
                <a:gd name="connsiteY57" fmla="*/ 1001957 h 1458807"/>
                <a:gd name="connsiteX58" fmla="*/ 729809 w 1437898"/>
                <a:gd name="connsiteY58" fmla="*/ 1043066 h 1458807"/>
                <a:gd name="connsiteX59" fmla="*/ 695745 w 1437898"/>
                <a:gd name="connsiteY59" fmla="*/ 1162970 h 1458807"/>
                <a:gd name="connsiteX60" fmla="*/ 694748 w 1437898"/>
                <a:gd name="connsiteY60" fmla="*/ 1238408 h 1458807"/>
                <a:gd name="connsiteX61" fmla="*/ 698171 w 1437898"/>
                <a:gd name="connsiteY61" fmla="*/ 1306236 h 1458807"/>
                <a:gd name="connsiteX62" fmla="*/ 698005 w 1437898"/>
                <a:gd name="connsiteY62" fmla="*/ 1322852 h 1458807"/>
                <a:gd name="connsiteX63" fmla="*/ 708706 w 1437898"/>
                <a:gd name="connsiteY63" fmla="*/ 1342991 h 1458807"/>
                <a:gd name="connsiteX64" fmla="*/ 715087 w 1437898"/>
                <a:gd name="connsiteY64" fmla="*/ 1316604 h 1458807"/>
                <a:gd name="connsiteX65" fmla="*/ 753703 w 1437898"/>
                <a:gd name="connsiteY65" fmla="*/ 1370508 h 1458807"/>
                <a:gd name="connsiteX66" fmla="*/ 755830 w 1437898"/>
                <a:gd name="connsiteY66" fmla="*/ 1357414 h 1458807"/>
                <a:gd name="connsiteX67" fmla="*/ 769356 w 1437898"/>
                <a:gd name="connsiteY67" fmla="*/ 1365157 h 1458807"/>
                <a:gd name="connsiteX68" fmla="*/ 767661 w 1437898"/>
                <a:gd name="connsiteY68" fmla="*/ 1325610 h 1458807"/>
                <a:gd name="connsiteX69" fmla="*/ 772280 w 1437898"/>
                <a:gd name="connsiteY69" fmla="*/ 1323484 h 1458807"/>
                <a:gd name="connsiteX70" fmla="*/ 793184 w 1437898"/>
                <a:gd name="connsiteY70" fmla="*/ 1345317 h 1458807"/>
                <a:gd name="connsiteX71" fmla="*/ 814120 w 1437898"/>
                <a:gd name="connsiteY71" fmla="*/ 1356849 h 1458807"/>
                <a:gd name="connsiteX72" fmla="*/ 825419 w 1437898"/>
                <a:gd name="connsiteY72" fmla="*/ 1370574 h 1458807"/>
                <a:gd name="connsiteX73" fmla="*/ 830869 w 1437898"/>
                <a:gd name="connsiteY73" fmla="*/ 1327206 h 1458807"/>
                <a:gd name="connsiteX74" fmla="*/ 865830 w 1437898"/>
                <a:gd name="connsiteY74" fmla="*/ 1372568 h 1458807"/>
                <a:gd name="connsiteX75" fmla="*/ 891918 w 1437898"/>
                <a:gd name="connsiteY75" fmla="*/ 1345982 h 1458807"/>
                <a:gd name="connsiteX76" fmla="*/ 915314 w 1437898"/>
                <a:gd name="connsiteY76" fmla="*/ 1383834 h 1458807"/>
                <a:gd name="connsiteX77" fmla="*/ 928540 w 1437898"/>
                <a:gd name="connsiteY77" fmla="*/ 1356716 h 1458807"/>
                <a:gd name="connsiteX78" fmla="*/ 950673 w 1437898"/>
                <a:gd name="connsiteY78" fmla="*/ 1392309 h 1458807"/>
                <a:gd name="connsiteX79" fmla="*/ 966193 w 1437898"/>
                <a:gd name="connsiteY79" fmla="*/ 1395798 h 1458807"/>
                <a:gd name="connsiteX80" fmla="*/ 976096 w 1437898"/>
                <a:gd name="connsiteY80" fmla="*/ 1377819 h 1458807"/>
                <a:gd name="connsiteX81" fmla="*/ 987096 w 1437898"/>
                <a:gd name="connsiteY81" fmla="*/ 1393372 h 1458807"/>
                <a:gd name="connsiteX82" fmla="*/ 977525 w 1437898"/>
                <a:gd name="connsiteY82" fmla="*/ 1360206 h 1458807"/>
                <a:gd name="connsiteX83" fmla="*/ 991483 w 1437898"/>
                <a:gd name="connsiteY83" fmla="*/ 1377819 h 1458807"/>
                <a:gd name="connsiteX84" fmla="*/ 1004942 w 1437898"/>
                <a:gd name="connsiteY84" fmla="*/ 1389484 h 1458807"/>
                <a:gd name="connsiteX85" fmla="*/ 1017837 w 1437898"/>
                <a:gd name="connsiteY85" fmla="*/ 1369843 h 1458807"/>
                <a:gd name="connsiteX86" fmla="*/ 1016840 w 1437898"/>
                <a:gd name="connsiteY86" fmla="*/ 1360771 h 1458807"/>
                <a:gd name="connsiteX87" fmla="*/ 1033090 w 1437898"/>
                <a:gd name="connsiteY87" fmla="*/ 1390880 h 1458807"/>
                <a:gd name="connsiteX88" fmla="*/ 1035882 w 1437898"/>
                <a:gd name="connsiteY88" fmla="*/ 1428034 h 1458807"/>
                <a:gd name="connsiteX89" fmla="*/ 1053296 w 1437898"/>
                <a:gd name="connsiteY89" fmla="*/ 1421719 h 1458807"/>
                <a:gd name="connsiteX90" fmla="*/ 1045951 w 1437898"/>
                <a:gd name="connsiteY90" fmla="*/ 1458807 h 1458807"/>
                <a:gd name="connsiteX91" fmla="*/ 976462 w 1437898"/>
                <a:gd name="connsiteY91" fmla="*/ 1435312 h 1458807"/>
                <a:gd name="connsiteX92" fmla="*/ 728513 w 1437898"/>
                <a:gd name="connsiteY92" fmla="*/ 1404339 h 1458807"/>
                <a:gd name="connsiteX93" fmla="*/ 506020 w 1437898"/>
                <a:gd name="connsiteY93" fmla="*/ 1408160 h 1458807"/>
                <a:gd name="connsiteX94" fmla="*/ 294427 w 1437898"/>
                <a:gd name="connsiteY94" fmla="*/ 1454454 h 1458807"/>
                <a:gd name="connsiteX95" fmla="*/ 282596 w 1437898"/>
                <a:gd name="connsiteY95" fmla="*/ 1458807 h 1458807"/>
                <a:gd name="connsiteX96" fmla="*/ 274886 w 1437898"/>
                <a:gd name="connsiteY96" fmla="*/ 1435611 h 1458807"/>
                <a:gd name="connsiteX97" fmla="*/ 271862 w 1437898"/>
                <a:gd name="connsiteY97" fmla="*/ 1422584 h 1458807"/>
                <a:gd name="connsiteX98" fmla="*/ 272062 w 1437898"/>
                <a:gd name="connsiteY98" fmla="*/ 1413345 h 1458807"/>
                <a:gd name="connsiteX99" fmla="*/ 272759 w 1437898"/>
                <a:gd name="connsiteY99" fmla="*/ 1407429 h 1458807"/>
                <a:gd name="connsiteX100" fmla="*/ 283361 w 1437898"/>
                <a:gd name="connsiteY100" fmla="*/ 1393472 h 1458807"/>
                <a:gd name="connsiteX101" fmla="*/ 301506 w 1437898"/>
                <a:gd name="connsiteY101" fmla="*/ 1393837 h 1458807"/>
                <a:gd name="connsiteX102" fmla="*/ 295923 w 1437898"/>
                <a:gd name="connsiteY102" fmla="*/ 1371172 h 1458807"/>
                <a:gd name="connsiteX103" fmla="*/ 338494 w 1437898"/>
                <a:gd name="connsiteY103" fmla="*/ 1399620 h 1458807"/>
                <a:gd name="connsiteX104" fmla="*/ 349859 w 1437898"/>
                <a:gd name="connsiteY104" fmla="*/ 1372734 h 1458807"/>
                <a:gd name="connsiteX105" fmla="*/ 367207 w 1437898"/>
                <a:gd name="connsiteY105" fmla="*/ 1396031 h 1458807"/>
                <a:gd name="connsiteX106" fmla="*/ 364116 w 1437898"/>
                <a:gd name="connsiteY106" fmla="*/ 1343058 h 1458807"/>
                <a:gd name="connsiteX107" fmla="*/ 382261 w 1437898"/>
                <a:gd name="connsiteY107" fmla="*/ 1356018 h 1458807"/>
                <a:gd name="connsiteX108" fmla="*/ 398711 w 1437898"/>
                <a:gd name="connsiteY108" fmla="*/ 1356617 h 1458807"/>
                <a:gd name="connsiteX109" fmla="*/ 405657 w 1437898"/>
                <a:gd name="connsiteY109" fmla="*/ 1359973 h 1458807"/>
                <a:gd name="connsiteX110" fmla="*/ 418053 w 1437898"/>
                <a:gd name="connsiteY110" fmla="*/ 1373000 h 1458807"/>
                <a:gd name="connsiteX111" fmla="*/ 431412 w 1437898"/>
                <a:gd name="connsiteY111" fmla="*/ 1352562 h 1458807"/>
                <a:gd name="connsiteX112" fmla="*/ 447264 w 1437898"/>
                <a:gd name="connsiteY112" fmla="*/ 1384233 h 1458807"/>
                <a:gd name="connsiteX113" fmla="*/ 440851 w 1437898"/>
                <a:gd name="connsiteY113" fmla="*/ 1352629 h 1458807"/>
                <a:gd name="connsiteX114" fmla="*/ 457168 w 1437898"/>
                <a:gd name="connsiteY114" fmla="*/ 1359275 h 1458807"/>
                <a:gd name="connsiteX115" fmla="*/ 463216 w 1437898"/>
                <a:gd name="connsiteY115" fmla="*/ 1340200 h 1458807"/>
                <a:gd name="connsiteX116" fmla="*/ 472721 w 1437898"/>
                <a:gd name="connsiteY116" fmla="*/ 1334650 h 1458807"/>
                <a:gd name="connsiteX117" fmla="*/ 494621 w 1437898"/>
                <a:gd name="connsiteY117" fmla="*/ 1349704 h 1458807"/>
                <a:gd name="connsiteX118" fmla="*/ 507017 w 1437898"/>
                <a:gd name="connsiteY118" fmla="*/ 1352330 h 1458807"/>
                <a:gd name="connsiteX119" fmla="*/ 509609 w 1437898"/>
                <a:gd name="connsiteY119" fmla="*/ 1339302 h 1458807"/>
                <a:gd name="connsiteX120" fmla="*/ 522138 w 1437898"/>
                <a:gd name="connsiteY120" fmla="*/ 1347212 h 1458807"/>
                <a:gd name="connsiteX121" fmla="*/ 532539 w 1437898"/>
                <a:gd name="connsiteY121" fmla="*/ 1349571 h 1458807"/>
                <a:gd name="connsiteX122" fmla="*/ 560521 w 1437898"/>
                <a:gd name="connsiteY122" fmla="*/ 1343755 h 1458807"/>
                <a:gd name="connsiteX123" fmla="*/ 566171 w 1437898"/>
                <a:gd name="connsiteY123" fmla="*/ 1318632 h 1458807"/>
                <a:gd name="connsiteX124" fmla="*/ 600068 w 1437898"/>
                <a:gd name="connsiteY124" fmla="*/ 1373233 h 1458807"/>
                <a:gd name="connsiteX125" fmla="*/ 600002 w 1437898"/>
                <a:gd name="connsiteY125" fmla="*/ 1346680 h 1458807"/>
                <a:gd name="connsiteX126" fmla="*/ 618014 w 1437898"/>
                <a:gd name="connsiteY126" fmla="*/ 1351000 h 1458807"/>
                <a:gd name="connsiteX127" fmla="*/ 623231 w 1437898"/>
                <a:gd name="connsiteY127" fmla="*/ 1328402 h 1458807"/>
                <a:gd name="connsiteX128" fmla="*/ 641144 w 1437898"/>
                <a:gd name="connsiteY128" fmla="*/ 1322453 h 1458807"/>
                <a:gd name="connsiteX129" fmla="*/ 635528 w 1437898"/>
                <a:gd name="connsiteY129" fmla="*/ 1215178 h 1458807"/>
                <a:gd name="connsiteX130" fmla="*/ 647026 w 1437898"/>
                <a:gd name="connsiteY130" fmla="*/ 1143130 h 1458807"/>
                <a:gd name="connsiteX131" fmla="*/ 646195 w 1437898"/>
                <a:gd name="connsiteY131" fmla="*/ 1099661 h 1458807"/>
                <a:gd name="connsiteX132" fmla="*/ 614292 w 1437898"/>
                <a:gd name="connsiteY132" fmla="*/ 1032332 h 1458807"/>
                <a:gd name="connsiteX133" fmla="*/ 572219 w 1437898"/>
                <a:gd name="connsiteY133" fmla="*/ 995676 h 1458807"/>
                <a:gd name="connsiteX134" fmla="*/ 559824 w 1437898"/>
                <a:gd name="connsiteY134" fmla="*/ 994148 h 1458807"/>
                <a:gd name="connsiteX135" fmla="*/ 523766 w 1437898"/>
                <a:gd name="connsiteY135" fmla="*/ 968359 h 1458807"/>
                <a:gd name="connsiteX136" fmla="*/ 517385 w 1437898"/>
                <a:gd name="connsiteY136" fmla="*/ 962277 h 1458807"/>
                <a:gd name="connsiteX137" fmla="*/ 476908 w 1437898"/>
                <a:gd name="connsiteY137" fmla="*/ 947921 h 1458807"/>
                <a:gd name="connsiteX138" fmla="*/ 366708 w 1437898"/>
                <a:gd name="connsiteY138" fmla="*/ 877999 h 1458807"/>
                <a:gd name="connsiteX139" fmla="*/ 327593 w 1437898"/>
                <a:gd name="connsiteY139" fmla="*/ 794419 h 1458807"/>
                <a:gd name="connsiteX140" fmla="*/ 318421 w 1437898"/>
                <a:gd name="connsiteY140" fmla="*/ 779730 h 1458807"/>
                <a:gd name="connsiteX141" fmla="*/ 310578 w 1437898"/>
                <a:gd name="connsiteY141" fmla="*/ 757730 h 1458807"/>
                <a:gd name="connsiteX142" fmla="*/ 293929 w 1437898"/>
                <a:gd name="connsiteY142" fmla="*/ 759192 h 1458807"/>
                <a:gd name="connsiteX143" fmla="*/ 283261 w 1437898"/>
                <a:gd name="connsiteY143" fmla="*/ 729848 h 1458807"/>
                <a:gd name="connsiteX144" fmla="*/ 279373 w 1437898"/>
                <a:gd name="connsiteY144" fmla="*/ 721573 h 1458807"/>
                <a:gd name="connsiteX145" fmla="*/ 251025 w 1437898"/>
                <a:gd name="connsiteY145" fmla="*/ 683222 h 1458807"/>
                <a:gd name="connsiteX146" fmla="*/ 237566 w 1437898"/>
                <a:gd name="connsiteY146" fmla="*/ 663582 h 1458807"/>
                <a:gd name="connsiteX147" fmla="*/ 224738 w 1437898"/>
                <a:gd name="connsiteY147" fmla="*/ 646135 h 1458807"/>
                <a:gd name="connsiteX148" fmla="*/ 219089 w 1437898"/>
                <a:gd name="connsiteY148" fmla="*/ 631579 h 1458807"/>
                <a:gd name="connsiteX149" fmla="*/ 222312 w 1437898"/>
                <a:gd name="connsiteY149" fmla="*/ 624267 h 1458807"/>
                <a:gd name="connsiteX150" fmla="*/ 189678 w 1437898"/>
                <a:gd name="connsiteY150" fmla="*/ 576678 h 1458807"/>
                <a:gd name="connsiteX151" fmla="*/ 171001 w 1437898"/>
                <a:gd name="connsiteY151" fmla="*/ 569566 h 1458807"/>
                <a:gd name="connsiteX152" fmla="*/ 135010 w 1437898"/>
                <a:gd name="connsiteY152" fmla="*/ 556938 h 1458807"/>
                <a:gd name="connsiteX153" fmla="*/ 97490 w 1437898"/>
                <a:gd name="connsiteY153" fmla="*/ 534473 h 1458807"/>
                <a:gd name="connsiteX154" fmla="*/ 100315 w 1437898"/>
                <a:gd name="connsiteY154" fmla="*/ 513702 h 1458807"/>
                <a:gd name="connsiteX155" fmla="*/ 106629 w 1437898"/>
                <a:gd name="connsiteY155" fmla="*/ 510279 h 1458807"/>
                <a:gd name="connsiteX156" fmla="*/ 140526 w 1437898"/>
                <a:gd name="connsiteY156" fmla="*/ 467642 h 1458807"/>
                <a:gd name="connsiteX157" fmla="*/ 159868 w 1437898"/>
                <a:gd name="connsiteY157" fmla="*/ 444312 h 1458807"/>
                <a:gd name="connsiteX158" fmla="*/ 161762 w 1437898"/>
                <a:gd name="connsiteY158" fmla="*/ 437633 h 1458807"/>
                <a:gd name="connsiteX159" fmla="*/ 117463 w 1437898"/>
                <a:gd name="connsiteY159" fmla="*/ 385059 h 1458807"/>
                <a:gd name="connsiteX160" fmla="*/ 110451 w 1437898"/>
                <a:gd name="connsiteY160" fmla="*/ 378977 h 1458807"/>
                <a:gd name="connsiteX161" fmla="*/ 90677 w 1437898"/>
                <a:gd name="connsiteY161" fmla="*/ 354252 h 1458807"/>
                <a:gd name="connsiteX162" fmla="*/ 87254 w 1437898"/>
                <a:gd name="connsiteY162" fmla="*/ 351194 h 1458807"/>
                <a:gd name="connsiteX163" fmla="*/ 54620 w 1437898"/>
                <a:gd name="connsiteY163" fmla="*/ 339330 h 1458807"/>
                <a:gd name="connsiteX164" fmla="*/ 40297 w 1437898"/>
                <a:gd name="connsiteY164" fmla="*/ 337436 h 1458807"/>
                <a:gd name="connsiteX165" fmla="*/ 20889 w 1437898"/>
                <a:gd name="connsiteY165" fmla="*/ 322647 h 1458807"/>
                <a:gd name="connsiteX166" fmla="*/ 13877 w 1437898"/>
                <a:gd name="connsiteY166" fmla="*/ 269575 h 1458807"/>
                <a:gd name="connsiteX167" fmla="*/ 9124 w 1437898"/>
                <a:gd name="connsiteY167" fmla="*/ 259672 h 1458807"/>
                <a:gd name="connsiteX168" fmla="*/ 218 w 1437898"/>
                <a:gd name="connsiteY168" fmla="*/ 242191 h 1458807"/>
                <a:gd name="connsiteX169" fmla="*/ 12514 w 1437898"/>
                <a:gd name="connsiteY169" fmla="*/ 224445 h 1458807"/>
                <a:gd name="connsiteX170" fmla="*/ 23348 w 1437898"/>
                <a:gd name="connsiteY170" fmla="*/ 235810 h 1458807"/>
                <a:gd name="connsiteX171" fmla="*/ 42922 w 1437898"/>
                <a:gd name="connsiteY171" fmla="*/ 239366 h 1458807"/>
                <a:gd name="connsiteX172" fmla="*/ 48140 w 1437898"/>
                <a:gd name="connsiteY172" fmla="*/ 236242 h 1458807"/>
                <a:gd name="connsiteX173" fmla="*/ 88816 w 1437898"/>
                <a:gd name="connsiteY173" fmla="*/ 246511 h 1458807"/>
                <a:gd name="connsiteX174" fmla="*/ 69442 w 1437898"/>
                <a:gd name="connsiteY174" fmla="*/ 195798 h 1458807"/>
                <a:gd name="connsiteX175" fmla="*/ 67082 w 1437898"/>
                <a:gd name="connsiteY175" fmla="*/ 179448 h 1458807"/>
                <a:gd name="connsiteX176" fmla="*/ 73729 w 1437898"/>
                <a:gd name="connsiteY176" fmla="*/ 143989 h 1458807"/>
                <a:gd name="connsiteX177" fmla="*/ 87254 w 1437898"/>
                <a:gd name="connsiteY177" fmla="*/ 128236 h 1458807"/>
                <a:gd name="connsiteX178" fmla="*/ 99418 w 1437898"/>
                <a:gd name="connsiteY178" fmla="*/ 111686 h 1458807"/>
                <a:gd name="connsiteX179" fmla="*/ 115436 w 1437898"/>
                <a:gd name="connsiteY179" fmla="*/ 100188 h 1458807"/>
                <a:gd name="connsiteX180" fmla="*/ 121584 w 1437898"/>
                <a:gd name="connsiteY180" fmla="*/ 95269 h 1458807"/>
                <a:gd name="connsiteX181" fmla="*/ 126668 w 1437898"/>
                <a:gd name="connsiteY181" fmla="*/ 87426 h 1458807"/>
                <a:gd name="connsiteX182" fmla="*/ 145777 w 1437898"/>
                <a:gd name="connsiteY182" fmla="*/ 91680 h 1458807"/>
                <a:gd name="connsiteX183" fmla="*/ 178146 w 1437898"/>
                <a:gd name="connsiteY183" fmla="*/ 97629 h 1458807"/>
                <a:gd name="connsiteX184" fmla="*/ 197188 w 1437898"/>
                <a:gd name="connsiteY184" fmla="*/ 96765 h 1458807"/>
                <a:gd name="connsiteX185" fmla="*/ 225137 w 1437898"/>
                <a:gd name="connsiteY185" fmla="*/ 96100 h 1458807"/>
                <a:gd name="connsiteX186" fmla="*/ 215367 w 1437898"/>
                <a:gd name="connsiteY186" fmla="*/ 75795 h 1458807"/>
                <a:gd name="connsiteX187" fmla="*/ 230155 w 1437898"/>
                <a:gd name="connsiteY187" fmla="*/ 63167 h 1458807"/>
                <a:gd name="connsiteX188" fmla="*/ 232681 w 1437898"/>
                <a:gd name="connsiteY188" fmla="*/ 20496 h 1458807"/>
                <a:gd name="connsiteX189" fmla="*/ 249995 w 1437898"/>
                <a:gd name="connsiteY189" fmla="*/ 3182 h 1458807"/>
                <a:gd name="connsiteX190" fmla="*/ 257572 w 1437898"/>
                <a:gd name="connsiteY190" fmla="*/ 1487 h 1458807"/>
                <a:gd name="connsiteX191" fmla="*/ 278509 w 1437898"/>
                <a:gd name="connsiteY191" fmla="*/ 29070 h 1458807"/>
                <a:gd name="connsiteX192" fmla="*/ 293995 w 1437898"/>
                <a:gd name="connsiteY192" fmla="*/ 20330 h 1458807"/>
                <a:gd name="connsiteX193" fmla="*/ 310479 w 1437898"/>
                <a:gd name="connsiteY193" fmla="*/ 19931 h 1458807"/>
                <a:gd name="connsiteX194" fmla="*/ 331880 w 1437898"/>
                <a:gd name="connsiteY194" fmla="*/ 11390 h 1458807"/>
                <a:gd name="connsiteX195" fmla="*/ 343744 w 1437898"/>
                <a:gd name="connsiteY195" fmla="*/ 27408 h 1458807"/>
                <a:gd name="connsiteX196" fmla="*/ 339723 w 1437898"/>
                <a:gd name="connsiteY196" fmla="*/ 39970 h 1458807"/>
                <a:gd name="connsiteX197" fmla="*/ 329288 w 1437898"/>
                <a:gd name="connsiteY197" fmla="*/ 41599 h 1458807"/>
                <a:gd name="connsiteX198" fmla="*/ 347832 w 1437898"/>
                <a:gd name="connsiteY198" fmla="*/ 55091 h 1458807"/>
                <a:gd name="connsiteX199" fmla="*/ 341285 w 1437898"/>
                <a:gd name="connsiteY199" fmla="*/ 78786 h 1458807"/>
                <a:gd name="connsiteX200" fmla="*/ 364847 w 1437898"/>
                <a:gd name="connsiteY200" fmla="*/ 76825 h 1458807"/>
                <a:gd name="connsiteX201" fmla="*/ 373853 w 1437898"/>
                <a:gd name="connsiteY201" fmla="*/ 78287 h 1458807"/>
                <a:gd name="connsiteX202" fmla="*/ 400639 w 1437898"/>
                <a:gd name="connsiteY202" fmla="*/ 84535 h 1458807"/>
                <a:gd name="connsiteX203" fmla="*/ 421044 w 1437898"/>
                <a:gd name="connsiteY203" fmla="*/ 106934 h 1458807"/>
                <a:gd name="connsiteX204" fmla="*/ 442280 w 1437898"/>
                <a:gd name="connsiteY204" fmla="*/ 120892 h 1458807"/>
                <a:gd name="connsiteX205" fmla="*/ 449856 w 1437898"/>
                <a:gd name="connsiteY205" fmla="*/ 145916 h 1458807"/>
                <a:gd name="connsiteX206" fmla="*/ 451751 w 1437898"/>
                <a:gd name="connsiteY206" fmla="*/ 162964 h 1458807"/>
                <a:gd name="connsiteX207" fmla="*/ 455340 w 1437898"/>
                <a:gd name="connsiteY207" fmla="*/ 172170 h 1458807"/>
                <a:gd name="connsiteX208" fmla="*/ 474083 w 1437898"/>
                <a:gd name="connsiteY208" fmla="*/ 185762 h 1458807"/>
                <a:gd name="connsiteX209" fmla="*/ 510672 w 1437898"/>
                <a:gd name="connsiteY209" fmla="*/ 174961 h 1458807"/>
                <a:gd name="connsiteX210" fmla="*/ 527023 w 1437898"/>
                <a:gd name="connsiteY210" fmla="*/ 150103 h 1458807"/>
                <a:gd name="connsiteX211" fmla="*/ 546863 w 1437898"/>
                <a:gd name="connsiteY211" fmla="*/ 145517 h 1458807"/>
                <a:gd name="connsiteX212" fmla="*/ 575376 w 1437898"/>
                <a:gd name="connsiteY212" fmla="*/ 151134 h 1458807"/>
                <a:gd name="connsiteX213" fmla="*/ 584715 w 1437898"/>
                <a:gd name="connsiteY213" fmla="*/ 146016 h 1458807"/>
                <a:gd name="connsiteX214" fmla="*/ 600633 w 1437898"/>
                <a:gd name="connsiteY214" fmla="*/ 139037 h 1458807"/>
                <a:gd name="connsiteX215" fmla="*/ 618812 w 1437898"/>
                <a:gd name="connsiteY215" fmla="*/ 134118 h 1458807"/>
                <a:gd name="connsiteX216" fmla="*/ 614092 w 1437898"/>
                <a:gd name="connsiteY216" fmla="*/ 118798 h 1458807"/>
                <a:gd name="connsiteX217" fmla="*/ 617183 w 1437898"/>
                <a:gd name="connsiteY217" fmla="*/ 100852 h 1458807"/>
                <a:gd name="connsiteX218" fmla="*/ 632636 w 1437898"/>
                <a:gd name="connsiteY218" fmla="*/ 108496 h 1458807"/>
                <a:gd name="connsiteX219" fmla="*/ 635860 w 1437898"/>
                <a:gd name="connsiteY219" fmla="*/ 116472 h 1458807"/>
                <a:gd name="connsiteX220" fmla="*/ 658558 w 1437898"/>
                <a:gd name="connsiteY220" fmla="*/ 90019 h 1458807"/>
                <a:gd name="connsiteX221" fmla="*/ 667830 w 1437898"/>
                <a:gd name="connsiteY221" fmla="*/ 106103 h 1458807"/>
                <a:gd name="connsiteX222" fmla="*/ 671519 w 1437898"/>
                <a:gd name="connsiteY222" fmla="*/ 129433 h 1458807"/>
                <a:gd name="connsiteX223" fmla="*/ 671585 w 1437898"/>
                <a:gd name="connsiteY223" fmla="*/ 138705 h 1458807"/>
                <a:gd name="connsiteX224" fmla="*/ 664407 w 1437898"/>
                <a:gd name="connsiteY224" fmla="*/ 157880 h 1458807"/>
                <a:gd name="connsiteX225" fmla="*/ 645963 w 1437898"/>
                <a:gd name="connsiteY225" fmla="*/ 173001 h 1458807"/>
                <a:gd name="connsiteX226" fmla="*/ 652443 w 1437898"/>
                <a:gd name="connsiteY226" fmla="*/ 216137 h 1458807"/>
                <a:gd name="connsiteX227" fmla="*/ 655268 w 1437898"/>
                <a:gd name="connsiteY227" fmla="*/ 217466 h 1458807"/>
                <a:gd name="connsiteX228" fmla="*/ 675706 w 1437898"/>
                <a:gd name="connsiteY228" fmla="*/ 220822 h 1458807"/>
                <a:gd name="connsiteX229" fmla="*/ 665936 w 1437898"/>
                <a:gd name="connsiteY229" fmla="*/ 242989 h 1458807"/>
                <a:gd name="connsiteX230" fmla="*/ 651778 w 1437898"/>
                <a:gd name="connsiteY230" fmla="*/ 263460 h 1458807"/>
                <a:gd name="connsiteX231" fmla="*/ 656464 w 1437898"/>
                <a:gd name="connsiteY231" fmla="*/ 300980 h 1458807"/>
                <a:gd name="connsiteX232" fmla="*/ 649352 w 1437898"/>
                <a:gd name="connsiteY232" fmla="*/ 312644 h 1458807"/>
                <a:gd name="connsiteX233" fmla="*/ 643869 w 1437898"/>
                <a:gd name="connsiteY233" fmla="*/ 331454 h 1458807"/>
                <a:gd name="connsiteX234" fmla="*/ 642905 w 1437898"/>
                <a:gd name="connsiteY234" fmla="*/ 340095 h 1458807"/>
                <a:gd name="connsiteX235" fmla="*/ 646827 w 1437898"/>
                <a:gd name="connsiteY235" fmla="*/ 349300 h 1458807"/>
                <a:gd name="connsiteX236" fmla="*/ 658192 w 1437898"/>
                <a:gd name="connsiteY236" fmla="*/ 351693 h 1458807"/>
                <a:gd name="connsiteX237" fmla="*/ 673413 w 1437898"/>
                <a:gd name="connsiteY237" fmla="*/ 351427 h 1458807"/>
                <a:gd name="connsiteX238" fmla="*/ 690195 w 1437898"/>
                <a:gd name="connsiteY238" fmla="*/ 329194 h 1458807"/>
                <a:gd name="connsiteX239" fmla="*/ 751344 w 1437898"/>
                <a:gd name="connsiteY239" fmla="*/ 303206 h 1458807"/>
                <a:gd name="connsiteX240" fmla="*/ 750845 w 1437898"/>
                <a:gd name="connsiteY240" fmla="*/ 254786 h 1458807"/>
                <a:gd name="connsiteX241" fmla="*/ 737153 w 1437898"/>
                <a:gd name="connsiteY241" fmla="*/ 232820 h 1458807"/>
                <a:gd name="connsiteX242" fmla="*/ 739612 w 1437898"/>
                <a:gd name="connsiteY242" fmla="*/ 217798 h 1458807"/>
                <a:gd name="connsiteX243" fmla="*/ 745461 w 1437898"/>
                <a:gd name="connsiteY243" fmla="*/ 197726 h 1458807"/>
                <a:gd name="connsiteX244" fmla="*/ 747123 w 1437898"/>
                <a:gd name="connsiteY244" fmla="*/ 192010 h 1458807"/>
                <a:gd name="connsiteX245" fmla="*/ 785939 w 1437898"/>
                <a:gd name="connsiteY245" fmla="*/ 160073 h 1458807"/>
                <a:gd name="connsiteX246" fmla="*/ 811761 w 1437898"/>
                <a:gd name="connsiteY246" fmla="*/ 141363 h 1458807"/>
                <a:gd name="connsiteX247" fmla="*/ 839012 w 1437898"/>
                <a:gd name="connsiteY247" fmla="*/ 147079 h 1458807"/>
                <a:gd name="connsiteX248" fmla="*/ 849978 w 1437898"/>
                <a:gd name="connsiteY248" fmla="*/ 155055 h 1458807"/>
                <a:gd name="connsiteX249" fmla="*/ 866229 w 1437898"/>
                <a:gd name="connsiteY249" fmla="*/ 187125 h 1458807"/>
                <a:gd name="connsiteX250" fmla="*/ 878359 w 1437898"/>
                <a:gd name="connsiteY250" fmla="*/ 206931 h 1458807"/>
                <a:gd name="connsiteX251" fmla="*/ 881283 w 1437898"/>
                <a:gd name="connsiteY251" fmla="*/ 207928 h 1458807"/>
                <a:gd name="connsiteX252" fmla="*/ 911957 w 1437898"/>
                <a:gd name="connsiteY252" fmla="*/ 235977 h 1458807"/>
                <a:gd name="connsiteX253" fmla="*/ 949145 w 1437898"/>
                <a:gd name="connsiteY253" fmla="*/ 239333 h 1458807"/>
                <a:gd name="connsiteX254" fmla="*/ 957985 w 1437898"/>
                <a:gd name="connsiteY254" fmla="*/ 213910 h 1458807"/>
                <a:gd name="connsiteX255" fmla="*/ 983175 w 1437898"/>
                <a:gd name="connsiteY255" fmla="*/ 201049 h 1458807"/>
                <a:gd name="connsiteX256" fmla="*/ 995205 w 1437898"/>
                <a:gd name="connsiteY256" fmla="*/ 205502 h 1458807"/>
                <a:gd name="connsiteX257" fmla="*/ 1003314 w 1437898"/>
                <a:gd name="connsiteY257" fmla="*/ 215372 h 1458807"/>
                <a:gd name="connsiteX258" fmla="*/ 1025879 w 1437898"/>
                <a:gd name="connsiteY258" fmla="*/ 234415 h 1458807"/>
                <a:gd name="connsiteX259" fmla="*/ 1050239 w 1437898"/>
                <a:gd name="connsiteY259" fmla="*/ 258475 h 1458807"/>
                <a:gd name="connsiteX260" fmla="*/ 1048610 w 1437898"/>
                <a:gd name="connsiteY260" fmla="*/ 267814 h 1458807"/>
                <a:gd name="connsiteX261" fmla="*/ 1080613 w 1437898"/>
                <a:gd name="connsiteY261" fmla="*/ 264856 h 1458807"/>
                <a:gd name="connsiteX262" fmla="*/ 1102414 w 1437898"/>
                <a:gd name="connsiteY262" fmla="*/ 265122 h 1458807"/>
                <a:gd name="connsiteX263" fmla="*/ 1120559 w 1437898"/>
                <a:gd name="connsiteY263" fmla="*/ 262862 h 1458807"/>
                <a:gd name="connsiteX264" fmla="*/ 1160671 w 1437898"/>
                <a:gd name="connsiteY264" fmla="*/ 251729 h 1458807"/>
                <a:gd name="connsiteX265" fmla="*/ 1169378 w 1437898"/>
                <a:gd name="connsiteY265" fmla="*/ 259572 h 1458807"/>
                <a:gd name="connsiteX266" fmla="*/ 1190879 w 1437898"/>
                <a:gd name="connsiteY266" fmla="*/ 285892 h 1458807"/>
                <a:gd name="connsiteX267" fmla="*/ 1186094 w 1437898"/>
                <a:gd name="connsiteY267" fmla="*/ 319623 h 1458807"/>
                <a:gd name="connsiteX268" fmla="*/ 1160405 w 1437898"/>
                <a:gd name="connsiteY268" fmla="*/ 341989 h 1458807"/>
                <a:gd name="connsiteX269" fmla="*/ 1157746 w 1437898"/>
                <a:gd name="connsiteY269" fmla="*/ 351926 h 1458807"/>
                <a:gd name="connsiteX270" fmla="*/ 1165822 w 1437898"/>
                <a:gd name="connsiteY270" fmla="*/ 350530 h 1458807"/>
                <a:gd name="connsiteX271" fmla="*/ 1192242 w 1437898"/>
                <a:gd name="connsiteY271" fmla="*/ 343916 h 1458807"/>
                <a:gd name="connsiteX272" fmla="*/ 1194502 w 1437898"/>
                <a:gd name="connsiteY272" fmla="*/ 342753 h 1458807"/>
                <a:gd name="connsiteX273" fmla="*/ 1226106 w 1437898"/>
                <a:gd name="connsiteY273" fmla="*/ 334678 h 1458807"/>
                <a:gd name="connsiteX274" fmla="*/ 1251529 w 1437898"/>
                <a:gd name="connsiteY274" fmla="*/ 347339 h 1458807"/>
                <a:gd name="connsiteX275" fmla="*/ 1258541 w 1437898"/>
                <a:gd name="connsiteY275" fmla="*/ 353720 h 1458807"/>
                <a:gd name="connsiteX276" fmla="*/ 1298786 w 1437898"/>
                <a:gd name="connsiteY276" fmla="*/ 387185 h 1458807"/>
                <a:gd name="connsiteX277" fmla="*/ 1307526 w 1437898"/>
                <a:gd name="connsiteY277" fmla="*/ 399448 h 1458807"/>
                <a:gd name="connsiteX278" fmla="*/ 1294233 w 1437898"/>
                <a:gd name="connsiteY278" fmla="*/ 405696 h 1458807"/>
                <a:gd name="connsiteX279" fmla="*/ 1266849 w 1437898"/>
                <a:gd name="connsiteY279" fmla="*/ 424107 h 1458807"/>
                <a:gd name="connsiteX280" fmla="*/ 1279245 w 1437898"/>
                <a:gd name="connsiteY280" fmla="*/ 438164 h 1458807"/>
                <a:gd name="connsiteX281" fmla="*/ 1283964 w 1437898"/>
                <a:gd name="connsiteY281" fmla="*/ 446738 h 1458807"/>
                <a:gd name="connsiteX282" fmla="*/ 1292372 w 1437898"/>
                <a:gd name="connsiteY282" fmla="*/ 463953 h 1458807"/>
                <a:gd name="connsiteX283" fmla="*/ 1305033 w 1437898"/>
                <a:gd name="connsiteY283" fmla="*/ 459766 h 1458807"/>
                <a:gd name="connsiteX284" fmla="*/ 1311581 w 1437898"/>
                <a:gd name="connsiteY284" fmla="*/ 456575 h 1458807"/>
                <a:gd name="connsiteX285" fmla="*/ 1343284 w 1437898"/>
                <a:gd name="connsiteY285" fmla="*/ 455146 h 1458807"/>
                <a:gd name="connsiteX286" fmla="*/ 1372264 w 1437898"/>
                <a:gd name="connsiteY286" fmla="*/ 466213 h 1458807"/>
                <a:gd name="connsiteX287" fmla="*/ 1390575 w 1437898"/>
                <a:gd name="connsiteY287" fmla="*/ 482464 h 1458807"/>
                <a:gd name="connsiteX288" fmla="*/ 1394596 w 1437898"/>
                <a:gd name="connsiteY288" fmla="*/ 484923 h 1458807"/>
                <a:gd name="connsiteX289" fmla="*/ 1418590 w 1437898"/>
                <a:gd name="connsiteY289" fmla="*/ 523273 h 1458807"/>
                <a:gd name="connsiteX290" fmla="*/ 1437898 w 1437898"/>
                <a:gd name="connsiteY290" fmla="*/ 552684 h 1458807"/>
                <a:gd name="connsiteX291" fmla="*/ 1417427 w 1437898"/>
                <a:gd name="connsiteY291" fmla="*/ 563020 h 1458807"/>
                <a:gd name="connsiteX292" fmla="*/ 1400013 w 1437898"/>
                <a:gd name="connsiteY292" fmla="*/ 548696 h 1458807"/>
                <a:gd name="connsiteX293" fmla="*/ 1357176 w 1437898"/>
                <a:gd name="connsiteY293" fmla="*/ 561325 h 1458807"/>
                <a:gd name="connsiteX294" fmla="*/ 1132523 w 1437898"/>
                <a:gd name="connsiteY294" fmla="*/ 675247 h 1458807"/>
                <a:gd name="connsiteX295" fmla="*/ 1123550 w 1437898"/>
                <a:gd name="connsiteY295" fmla="*/ 679401 h 1458807"/>
                <a:gd name="connsiteX296" fmla="*/ 1110955 w 1437898"/>
                <a:gd name="connsiteY296" fmla="*/ 677274 h 1458807"/>
                <a:gd name="connsiteX297" fmla="*/ 1118299 w 1437898"/>
                <a:gd name="connsiteY297" fmla="*/ 659993 h 1458807"/>
                <a:gd name="connsiteX298" fmla="*/ 1134284 w 1437898"/>
                <a:gd name="connsiteY298" fmla="*/ 655174 h 1458807"/>
                <a:gd name="connsiteX299" fmla="*/ 1118465 w 1437898"/>
                <a:gd name="connsiteY299" fmla="*/ 648361 h 1458807"/>
                <a:gd name="connsiteX300" fmla="*/ 1105804 w 1437898"/>
                <a:gd name="connsiteY300" fmla="*/ 653014 h 1458807"/>
                <a:gd name="connsiteX301" fmla="*/ 1089619 w 1437898"/>
                <a:gd name="connsiteY301" fmla="*/ 661322 h 1458807"/>
                <a:gd name="connsiteX302" fmla="*/ 1065858 w 1437898"/>
                <a:gd name="connsiteY302" fmla="*/ 665676 h 1458807"/>
                <a:gd name="connsiteX303" fmla="*/ 1052698 w 1437898"/>
                <a:gd name="connsiteY303" fmla="*/ 687609 h 1458807"/>
                <a:gd name="connsiteX304" fmla="*/ 1059909 w 1437898"/>
                <a:gd name="connsiteY304" fmla="*/ 696947 h 1458807"/>
                <a:gd name="connsiteX305" fmla="*/ 1092776 w 1437898"/>
                <a:gd name="connsiteY305" fmla="*/ 704890 h 1458807"/>
                <a:gd name="connsiteX306" fmla="*/ 1137275 w 1437898"/>
                <a:gd name="connsiteY306" fmla="*/ 693923 h 1458807"/>
                <a:gd name="connsiteX307" fmla="*/ 1132523 w 1437898"/>
                <a:gd name="connsiteY307" fmla="*/ 675213 h 1458807"/>
                <a:gd name="connsiteX308" fmla="*/ 627951 w 1437898"/>
                <a:gd name="connsiteY308" fmla="*/ 980123 h 1458807"/>
                <a:gd name="connsiteX309" fmla="*/ 654038 w 1437898"/>
                <a:gd name="connsiteY309" fmla="*/ 1015549 h 1458807"/>
                <a:gd name="connsiteX310" fmla="*/ 662247 w 1437898"/>
                <a:gd name="connsiteY310" fmla="*/ 1022694 h 1458807"/>
                <a:gd name="connsiteX311" fmla="*/ 669624 w 1437898"/>
                <a:gd name="connsiteY311" fmla="*/ 1012891 h 1458807"/>
                <a:gd name="connsiteX312" fmla="*/ 680558 w 1437898"/>
                <a:gd name="connsiteY312" fmla="*/ 956428 h 1458807"/>
                <a:gd name="connsiteX313" fmla="*/ 687470 w 1437898"/>
                <a:gd name="connsiteY313" fmla="*/ 936921 h 1458807"/>
                <a:gd name="connsiteX314" fmla="*/ 667763 w 1437898"/>
                <a:gd name="connsiteY314" fmla="*/ 946558 h 1458807"/>
                <a:gd name="connsiteX315" fmla="*/ 647624 w 1437898"/>
                <a:gd name="connsiteY315" fmla="*/ 981087 h 1458807"/>
                <a:gd name="connsiteX316" fmla="*/ 627951 w 1437898"/>
                <a:gd name="connsiteY316" fmla="*/ 980123 h 1458807"/>
                <a:gd name="connsiteX317" fmla="*/ 434902 w 1437898"/>
                <a:gd name="connsiteY317" fmla="*/ 853274 h 1458807"/>
                <a:gd name="connsiteX318" fmla="*/ 450455 w 1437898"/>
                <a:gd name="connsiteY318" fmla="*/ 887603 h 1458807"/>
                <a:gd name="connsiteX319" fmla="*/ 509642 w 1437898"/>
                <a:gd name="connsiteY319" fmla="*/ 921999 h 1458807"/>
                <a:gd name="connsiteX320" fmla="*/ 493890 w 1437898"/>
                <a:gd name="connsiteY320" fmla="*/ 886440 h 1458807"/>
                <a:gd name="connsiteX321" fmla="*/ 494953 w 1437898"/>
                <a:gd name="connsiteY321" fmla="*/ 864905 h 1458807"/>
                <a:gd name="connsiteX322" fmla="*/ 434902 w 1437898"/>
                <a:gd name="connsiteY322" fmla="*/ 853274 h 1458807"/>
                <a:gd name="connsiteX323" fmla="*/ 581092 w 1437898"/>
                <a:gd name="connsiteY323" fmla="*/ 431684 h 1458807"/>
                <a:gd name="connsiteX324" fmla="*/ 567068 w 1437898"/>
                <a:gd name="connsiteY324" fmla="*/ 435007 h 1458807"/>
                <a:gd name="connsiteX325" fmla="*/ 574612 w 1437898"/>
                <a:gd name="connsiteY325" fmla="*/ 455312 h 1458807"/>
                <a:gd name="connsiteX326" fmla="*/ 587573 w 1437898"/>
                <a:gd name="connsiteY326" fmla="*/ 453584 h 1458807"/>
                <a:gd name="connsiteX327" fmla="*/ 595914 w 1437898"/>
                <a:gd name="connsiteY327" fmla="*/ 450460 h 1458807"/>
                <a:gd name="connsiteX328" fmla="*/ 614757 w 1437898"/>
                <a:gd name="connsiteY328" fmla="*/ 446273 h 1458807"/>
                <a:gd name="connsiteX329" fmla="*/ 638751 w 1437898"/>
                <a:gd name="connsiteY329" fmla="*/ 409784 h 1458807"/>
                <a:gd name="connsiteX330" fmla="*/ 638585 w 1437898"/>
                <a:gd name="connsiteY330" fmla="*/ 396923 h 1458807"/>
                <a:gd name="connsiteX331" fmla="*/ 621238 w 1437898"/>
                <a:gd name="connsiteY331" fmla="*/ 396524 h 1458807"/>
                <a:gd name="connsiteX332" fmla="*/ 603658 w 1437898"/>
                <a:gd name="connsiteY332" fmla="*/ 414636 h 1458807"/>
                <a:gd name="connsiteX333" fmla="*/ 581092 w 1437898"/>
                <a:gd name="connsiteY333" fmla="*/ 431618 h 1458807"/>
                <a:gd name="connsiteX334" fmla="*/ 362222 w 1437898"/>
                <a:gd name="connsiteY334" fmla="*/ 816785 h 1458807"/>
                <a:gd name="connsiteX335" fmla="*/ 360394 w 1437898"/>
                <a:gd name="connsiteY335" fmla="*/ 826256 h 1458807"/>
                <a:gd name="connsiteX336" fmla="*/ 412470 w 1437898"/>
                <a:gd name="connsiteY336" fmla="*/ 884745 h 1458807"/>
                <a:gd name="connsiteX337" fmla="*/ 421376 w 1437898"/>
                <a:gd name="connsiteY337" fmla="*/ 885543 h 1458807"/>
                <a:gd name="connsiteX338" fmla="*/ 421376 w 1437898"/>
                <a:gd name="connsiteY338" fmla="*/ 877866 h 1458807"/>
                <a:gd name="connsiteX339" fmla="*/ 406288 w 1437898"/>
                <a:gd name="connsiteY339" fmla="*/ 834431 h 1458807"/>
                <a:gd name="connsiteX340" fmla="*/ 404128 w 1437898"/>
                <a:gd name="connsiteY340" fmla="*/ 830410 h 1458807"/>
                <a:gd name="connsiteX341" fmla="*/ 362189 w 1437898"/>
                <a:gd name="connsiteY341" fmla="*/ 816818 h 1458807"/>
                <a:gd name="connsiteX342" fmla="*/ 1151465 w 1437898"/>
                <a:gd name="connsiteY342" fmla="*/ 391871 h 1458807"/>
                <a:gd name="connsiteX343" fmla="*/ 1142094 w 1437898"/>
                <a:gd name="connsiteY343" fmla="*/ 390808 h 1458807"/>
                <a:gd name="connsiteX344" fmla="*/ 1134749 w 1437898"/>
                <a:gd name="connsiteY344" fmla="*/ 387617 h 1458807"/>
                <a:gd name="connsiteX345" fmla="*/ 1116637 w 1437898"/>
                <a:gd name="connsiteY345" fmla="*/ 387784 h 1458807"/>
                <a:gd name="connsiteX346" fmla="*/ 1104873 w 1437898"/>
                <a:gd name="connsiteY346" fmla="*/ 397554 h 1458807"/>
                <a:gd name="connsiteX347" fmla="*/ 1093574 w 1437898"/>
                <a:gd name="connsiteY347" fmla="*/ 412808 h 1458807"/>
                <a:gd name="connsiteX348" fmla="*/ 1103843 w 1437898"/>
                <a:gd name="connsiteY348" fmla="*/ 434210 h 1458807"/>
                <a:gd name="connsiteX349" fmla="*/ 1116903 w 1437898"/>
                <a:gd name="connsiteY349" fmla="*/ 426400 h 1458807"/>
                <a:gd name="connsiteX350" fmla="*/ 1133221 w 1437898"/>
                <a:gd name="connsiteY350" fmla="*/ 421482 h 1458807"/>
                <a:gd name="connsiteX351" fmla="*/ 1145616 w 1437898"/>
                <a:gd name="connsiteY351" fmla="*/ 402406 h 1458807"/>
                <a:gd name="connsiteX352" fmla="*/ 1151499 w 1437898"/>
                <a:gd name="connsiteY352" fmla="*/ 391904 h 1458807"/>
                <a:gd name="connsiteX353" fmla="*/ 803386 w 1437898"/>
                <a:gd name="connsiteY353" fmla="*/ 828050 h 1458807"/>
                <a:gd name="connsiteX354" fmla="*/ 795975 w 1437898"/>
                <a:gd name="connsiteY354" fmla="*/ 799072 h 1458807"/>
                <a:gd name="connsiteX355" fmla="*/ 776235 w 1437898"/>
                <a:gd name="connsiteY355" fmla="*/ 817748 h 1458807"/>
                <a:gd name="connsiteX356" fmla="*/ 781020 w 1437898"/>
                <a:gd name="connsiteY356" fmla="*/ 844368 h 1458807"/>
                <a:gd name="connsiteX357" fmla="*/ 798036 w 1437898"/>
                <a:gd name="connsiteY357" fmla="*/ 851147 h 1458807"/>
                <a:gd name="connsiteX358" fmla="*/ 803353 w 1437898"/>
                <a:gd name="connsiteY358" fmla="*/ 829712 h 1458807"/>
                <a:gd name="connsiteX359" fmla="*/ 803386 w 1437898"/>
                <a:gd name="connsiteY359" fmla="*/ 828050 h 1458807"/>
                <a:gd name="connsiteX360" fmla="*/ 715718 w 1437898"/>
                <a:gd name="connsiteY360" fmla="*/ 947954 h 1458807"/>
                <a:gd name="connsiteX361" fmla="*/ 709504 w 1437898"/>
                <a:gd name="connsiteY361" fmla="*/ 960449 h 1458807"/>
                <a:gd name="connsiteX362" fmla="*/ 682053 w 1437898"/>
                <a:gd name="connsiteY362" fmla="*/ 1060879 h 1458807"/>
                <a:gd name="connsiteX363" fmla="*/ 685875 w 1437898"/>
                <a:gd name="connsiteY363" fmla="*/ 1070782 h 1458807"/>
                <a:gd name="connsiteX364" fmla="*/ 695180 w 1437898"/>
                <a:gd name="connsiteY364" fmla="*/ 1065664 h 1458807"/>
                <a:gd name="connsiteX365" fmla="*/ 698570 w 1437898"/>
                <a:gd name="connsiteY365" fmla="*/ 1053136 h 1458807"/>
                <a:gd name="connsiteX366" fmla="*/ 706845 w 1437898"/>
                <a:gd name="connsiteY366" fmla="*/ 994447 h 1458807"/>
                <a:gd name="connsiteX367" fmla="*/ 715718 w 1437898"/>
                <a:gd name="connsiteY367" fmla="*/ 947954 h 1458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Lst>
              <a:rect l="l" t="t" r="r" b="b"/>
              <a:pathLst>
                <a:path w="1437898" h="1458807">
                  <a:moveTo>
                    <a:pt x="1357009" y="560959"/>
                  </a:moveTo>
                  <a:cubicBezTo>
                    <a:pt x="1356278" y="567240"/>
                    <a:pt x="1358970" y="578340"/>
                    <a:pt x="1353387" y="578207"/>
                  </a:cubicBezTo>
                  <a:cubicBezTo>
                    <a:pt x="1345378" y="578041"/>
                    <a:pt x="1335142" y="580367"/>
                    <a:pt x="1328396" y="573986"/>
                  </a:cubicBezTo>
                  <a:cubicBezTo>
                    <a:pt x="1321384" y="567340"/>
                    <a:pt x="1309088" y="565579"/>
                    <a:pt x="1306197" y="569035"/>
                  </a:cubicBezTo>
                  <a:cubicBezTo>
                    <a:pt x="1290877" y="587080"/>
                    <a:pt x="1275955" y="576246"/>
                    <a:pt x="1261399" y="570298"/>
                  </a:cubicBezTo>
                  <a:cubicBezTo>
                    <a:pt x="1254453" y="567473"/>
                    <a:pt x="1254786" y="584388"/>
                    <a:pt x="1247342" y="574053"/>
                  </a:cubicBezTo>
                  <a:cubicBezTo>
                    <a:pt x="1241393" y="579802"/>
                    <a:pt x="1229396" y="577775"/>
                    <a:pt x="1226904" y="585917"/>
                  </a:cubicBezTo>
                  <a:cubicBezTo>
                    <a:pt x="1223979" y="595388"/>
                    <a:pt x="1223780" y="605591"/>
                    <a:pt x="1232819" y="614597"/>
                  </a:cubicBezTo>
                  <a:cubicBezTo>
                    <a:pt x="1237904" y="619648"/>
                    <a:pt x="1248405" y="624766"/>
                    <a:pt x="1242357" y="636364"/>
                  </a:cubicBezTo>
                  <a:cubicBezTo>
                    <a:pt x="1240363" y="640186"/>
                    <a:pt x="1244284" y="643343"/>
                    <a:pt x="1248538" y="644473"/>
                  </a:cubicBezTo>
                  <a:cubicBezTo>
                    <a:pt x="1259438" y="647364"/>
                    <a:pt x="1257511" y="657301"/>
                    <a:pt x="1255783" y="663316"/>
                  </a:cubicBezTo>
                  <a:cubicBezTo>
                    <a:pt x="1254021" y="669431"/>
                    <a:pt x="1249269" y="677041"/>
                    <a:pt x="1240861" y="677706"/>
                  </a:cubicBezTo>
                  <a:cubicBezTo>
                    <a:pt x="1232088" y="678370"/>
                    <a:pt x="1225641" y="682990"/>
                    <a:pt x="1218164" y="686811"/>
                  </a:cubicBezTo>
                  <a:cubicBezTo>
                    <a:pt x="1210121" y="690932"/>
                    <a:pt x="1198822" y="689370"/>
                    <a:pt x="1188985" y="689105"/>
                  </a:cubicBezTo>
                  <a:cubicBezTo>
                    <a:pt x="1181807" y="688905"/>
                    <a:pt x="1170275" y="703960"/>
                    <a:pt x="1169943" y="677573"/>
                  </a:cubicBezTo>
                  <a:cubicBezTo>
                    <a:pt x="1162100" y="702198"/>
                    <a:pt x="1144188" y="709343"/>
                    <a:pt x="1132257" y="721972"/>
                  </a:cubicBezTo>
                  <a:cubicBezTo>
                    <a:pt x="1123783" y="730944"/>
                    <a:pt x="1116704" y="735830"/>
                    <a:pt x="1134716" y="741247"/>
                  </a:cubicBezTo>
                  <a:cubicBezTo>
                    <a:pt x="1145417" y="744470"/>
                    <a:pt x="1157746" y="770857"/>
                    <a:pt x="1154523" y="781392"/>
                  </a:cubicBezTo>
                  <a:cubicBezTo>
                    <a:pt x="1151964" y="789833"/>
                    <a:pt x="1156849" y="792658"/>
                    <a:pt x="1162432" y="795250"/>
                  </a:cubicBezTo>
                  <a:cubicBezTo>
                    <a:pt x="1177619" y="802328"/>
                    <a:pt x="1178882" y="805319"/>
                    <a:pt x="1170109" y="819510"/>
                  </a:cubicBezTo>
                  <a:cubicBezTo>
                    <a:pt x="1168248" y="822501"/>
                    <a:pt x="1170840" y="821770"/>
                    <a:pt x="1171206" y="821603"/>
                  </a:cubicBezTo>
                  <a:cubicBezTo>
                    <a:pt x="1176988" y="818812"/>
                    <a:pt x="1178517" y="831141"/>
                    <a:pt x="1185030" y="825425"/>
                  </a:cubicBezTo>
                  <a:cubicBezTo>
                    <a:pt x="1188088" y="822733"/>
                    <a:pt x="1192009" y="815090"/>
                    <a:pt x="1194535" y="819111"/>
                  </a:cubicBezTo>
                  <a:cubicBezTo>
                    <a:pt x="1200185" y="828050"/>
                    <a:pt x="1214242" y="825259"/>
                    <a:pt x="1216635" y="836724"/>
                  </a:cubicBezTo>
                  <a:cubicBezTo>
                    <a:pt x="1217366" y="840214"/>
                    <a:pt x="1217997" y="842939"/>
                    <a:pt x="1221520" y="844600"/>
                  </a:cubicBezTo>
                  <a:cubicBezTo>
                    <a:pt x="1228532" y="847890"/>
                    <a:pt x="1226405" y="850948"/>
                    <a:pt x="1220822" y="853108"/>
                  </a:cubicBezTo>
                  <a:cubicBezTo>
                    <a:pt x="1216169" y="854869"/>
                    <a:pt x="1210752" y="855501"/>
                    <a:pt x="1210686" y="862147"/>
                  </a:cubicBezTo>
                  <a:cubicBezTo>
                    <a:pt x="1210586" y="870156"/>
                    <a:pt x="1219559" y="867431"/>
                    <a:pt x="1222450" y="871951"/>
                  </a:cubicBezTo>
                  <a:cubicBezTo>
                    <a:pt x="1214774" y="894217"/>
                    <a:pt x="1194336" y="892921"/>
                    <a:pt x="1176656" y="897407"/>
                  </a:cubicBezTo>
                  <a:cubicBezTo>
                    <a:pt x="1156450" y="902525"/>
                    <a:pt x="1134384" y="904718"/>
                    <a:pt x="1123683" y="927350"/>
                  </a:cubicBezTo>
                  <a:cubicBezTo>
                    <a:pt x="1120493" y="934129"/>
                    <a:pt x="1115308" y="931304"/>
                    <a:pt x="1111786" y="927117"/>
                  </a:cubicBezTo>
                  <a:cubicBezTo>
                    <a:pt x="1107465" y="921999"/>
                    <a:pt x="1103610" y="921036"/>
                    <a:pt x="1101018" y="927881"/>
                  </a:cubicBezTo>
                  <a:cubicBezTo>
                    <a:pt x="1094106" y="946226"/>
                    <a:pt x="1081976" y="934594"/>
                    <a:pt x="1071940" y="932767"/>
                  </a:cubicBezTo>
                  <a:cubicBezTo>
                    <a:pt x="1070245" y="932468"/>
                    <a:pt x="1068749" y="927915"/>
                    <a:pt x="1066689" y="932102"/>
                  </a:cubicBezTo>
                  <a:cubicBezTo>
                    <a:pt x="1063233" y="939114"/>
                    <a:pt x="1060640" y="943468"/>
                    <a:pt x="1053063" y="935159"/>
                  </a:cubicBezTo>
                  <a:cubicBezTo>
                    <a:pt x="1050903" y="932800"/>
                    <a:pt x="1040468" y="941673"/>
                    <a:pt x="1042163" y="928679"/>
                  </a:cubicBezTo>
                  <a:cubicBezTo>
                    <a:pt x="1043260" y="920171"/>
                    <a:pt x="1043592" y="911996"/>
                    <a:pt x="1055057" y="911265"/>
                  </a:cubicBezTo>
                  <a:cubicBezTo>
                    <a:pt x="1059776" y="910966"/>
                    <a:pt x="1064994" y="912295"/>
                    <a:pt x="1070743" y="907144"/>
                  </a:cubicBezTo>
                  <a:cubicBezTo>
                    <a:pt x="1064263" y="905948"/>
                    <a:pt x="1059311" y="905084"/>
                    <a:pt x="1054326" y="904153"/>
                  </a:cubicBezTo>
                  <a:cubicBezTo>
                    <a:pt x="1049308" y="903223"/>
                    <a:pt x="1042894" y="902957"/>
                    <a:pt x="1049075" y="895446"/>
                  </a:cubicBezTo>
                  <a:cubicBezTo>
                    <a:pt x="1051933" y="891990"/>
                    <a:pt x="1049075" y="890694"/>
                    <a:pt x="1047214" y="888933"/>
                  </a:cubicBezTo>
                  <a:cubicBezTo>
                    <a:pt x="1032459" y="874709"/>
                    <a:pt x="1015942" y="864208"/>
                    <a:pt x="994607" y="863543"/>
                  </a:cubicBezTo>
                  <a:cubicBezTo>
                    <a:pt x="991350" y="863443"/>
                    <a:pt x="987827" y="861782"/>
                    <a:pt x="987495" y="867165"/>
                  </a:cubicBezTo>
                  <a:cubicBezTo>
                    <a:pt x="986930" y="876238"/>
                    <a:pt x="982676" y="872449"/>
                    <a:pt x="979386" y="869159"/>
                  </a:cubicBezTo>
                  <a:cubicBezTo>
                    <a:pt x="972806" y="862612"/>
                    <a:pt x="967954" y="864042"/>
                    <a:pt x="963867" y="871685"/>
                  </a:cubicBezTo>
                  <a:cubicBezTo>
                    <a:pt x="958151" y="882353"/>
                    <a:pt x="951637" y="883848"/>
                    <a:pt x="940836" y="877135"/>
                  </a:cubicBezTo>
                  <a:cubicBezTo>
                    <a:pt x="935021" y="873513"/>
                    <a:pt x="930534" y="877002"/>
                    <a:pt x="929105" y="881721"/>
                  </a:cubicBezTo>
                  <a:cubicBezTo>
                    <a:pt x="924752" y="895978"/>
                    <a:pt x="913220" y="888368"/>
                    <a:pt x="905776" y="888567"/>
                  </a:cubicBezTo>
                  <a:cubicBezTo>
                    <a:pt x="900425" y="888700"/>
                    <a:pt x="895972" y="880359"/>
                    <a:pt x="898664" y="872715"/>
                  </a:cubicBezTo>
                  <a:cubicBezTo>
                    <a:pt x="900326" y="868029"/>
                    <a:pt x="898132" y="867464"/>
                    <a:pt x="894111" y="866767"/>
                  </a:cubicBezTo>
                  <a:cubicBezTo>
                    <a:pt x="882978" y="864839"/>
                    <a:pt x="876099" y="857428"/>
                    <a:pt x="868123" y="849452"/>
                  </a:cubicBezTo>
                  <a:cubicBezTo>
                    <a:pt x="854996" y="836325"/>
                    <a:pt x="853966" y="821404"/>
                    <a:pt x="852570" y="805253"/>
                  </a:cubicBezTo>
                  <a:cubicBezTo>
                    <a:pt x="852172" y="800700"/>
                    <a:pt x="849114" y="796014"/>
                    <a:pt x="844462" y="793322"/>
                  </a:cubicBezTo>
                  <a:cubicBezTo>
                    <a:pt x="838746" y="794485"/>
                    <a:pt x="839576" y="799404"/>
                    <a:pt x="840208" y="802561"/>
                  </a:cubicBezTo>
                  <a:cubicBezTo>
                    <a:pt x="848782" y="844368"/>
                    <a:pt x="823592" y="865836"/>
                    <a:pt x="791954" y="883549"/>
                  </a:cubicBezTo>
                  <a:cubicBezTo>
                    <a:pt x="780356" y="890029"/>
                    <a:pt x="768957" y="896909"/>
                    <a:pt x="757060" y="902791"/>
                  </a:cubicBezTo>
                  <a:cubicBezTo>
                    <a:pt x="748120" y="907211"/>
                    <a:pt x="743501" y="912993"/>
                    <a:pt x="744298" y="923495"/>
                  </a:cubicBezTo>
                  <a:cubicBezTo>
                    <a:pt x="746292" y="950280"/>
                    <a:pt x="743135" y="976501"/>
                    <a:pt x="734029" y="1001957"/>
                  </a:cubicBezTo>
                  <a:cubicBezTo>
                    <a:pt x="729277" y="1015250"/>
                    <a:pt x="729476" y="1029607"/>
                    <a:pt x="729809" y="1043066"/>
                  </a:cubicBezTo>
                  <a:cubicBezTo>
                    <a:pt x="730905" y="1086800"/>
                    <a:pt x="703455" y="1121894"/>
                    <a:pt x="695745" y="1162970"/>
                  </a:cubicBezTo>
                  <a:cubicBezTo>
                    <a:pt x="690960" y="1188492"/>
                    <a:pt x="688268" y="1213217"/>
                    <a:pt x="694748" y="1238408"/>
                  </a:cubicBezTo>
                  <a:cubicBezTo>
                    <a:pt x="700531" y="1260840"/>
                    <a:pt x="697473" y="1283604"/>
                    <a:pt x="698171" y="1306236"/>
                  </a:cubicBezTo>
                  <a:cubicBezTo>
                    <a:pt x="698337" y="1311752"/>
                    <a:pt x="698105" y="1317302"/>
                    <a:pt x="698005" y="1322852"/>
                  </a:cubicBezTo>
                  <a:cubicBezTo>
                    <a:pt x="697872" y="1331792"/>
                    <a:pt x="697241" y="1343955"/>
                    <a:pt x="708706" y="1342991"/>
                  </a:cubicBezTo>
                  <a:cubicBezTo>
                    <a:pt x="717845" y="1342227"/>
                    <a:pt x="718543" y="1330429"/>
                    <a:pt x="715087" y="1316604"/>
                  </a:cubicBezTo>
                  <a:cubicBezTo>
                    <a:pt x="732501" y="1335049"/>
                    <a:pt x="739712" y="1353958"/>
                    <a:pt x="753703" y="1370508"/>
                  </a:cubicBezTo>
                  <a:cubicBezTo>
                    <a:pt x="756428" y="1369644"/>
                    <a:pt x="754567" y="1362598"/>
                    <a:pt x="755830" y="1357414"/>
                  </a:cubicBezTo>
                  <a:cubicBezTo>
                    <a:pt x="762410" y="1356583"/>
                    <a:pt x="762709" y="1364526"/>
                    <a:pt x="769356" y="1365157"/>
                  </a:cubicBezTo>
                  <a:cubicBezTo>
                    <a:pt x="765634" y="1351665"/>
                    <a:pt x="783978" y="1339701"/>
                    <a:pt x="767661" y="1325610"/>
                  </a:cubicBezTo>
                  <a:lnTo>
                    <a:pt x="772280" y="1323484"/>
                  </a:lnTo>
                  <a:cubicBezTo>
                    <a:pt x="779226" y="1330795"/>
                    <a:pt x="785872" y="1338405"/>
                    <a:pt x="793184" y="1345317"/>
                  </a:cubicBezTo>
                  <a:cubicBezTo>
                    <a:pt x="798933" y="1350768"/>
                    <a:pt x="800229" y="1362964"/>
                    <a:pt x="814120" y="1356849"/>
                  </a:cubicBezTo>
                  <a:cubicBezTo>
                    <a:pt x="819271" y="1354589"/>
                    <a:pt x="820900" y="1365390"/>
                    <a:pt x="825419" y="1370574"/>
                  </a:cubicBezTo>
                  <a:cubicBezTo>
                    <a:pt x="823924" y="1355786"/>
                    <a:pt x="839012" y="1343623"/>
                    <a:pt x="830869" y="1327206"/>
                  </a:cubicBezTo>
                  <a:cubicBezTo>
                    <a:pt x="846156" y="1338505"/>
                    <a:pt x="856592" y="1353360"/>
                    <a:pt x="865830" y="1372568"/>
                  </a:cubicBezTo>
                  <a:cubicBezTo>
                    <a:pt x="869719" y="1356384"/>
                    <a:pt x="893148" y="1367982"/>
                    <a:pt x="891918" y="1345982"/>
                  </a:cubicBezTo>
                  <a:cubicBezTo>
                    <a:pt x="902719" y="1358345"/>
                    <a:pt x="911060" y="1368514"/>
                    <a:pt x="915314" y="1383834"/>
                  </a:cubicBezTo>
                  <a:cubicBezTo>
                    <a:pt x="920598" y="1374562"/>
                    <a:pt x="927178" y="1368115"/>
                    <a:pt x="928540" y="1356716"/>
                  </a:cubicBezTo>
                  <a:cubicBezTo>
                    <a:pt x="939773" y="1367683"/>
                    <a:pt x="939208" y="1383867"/>
                    <a:pt x="950673" y="1392309"/>
                  </a:cubicBezTo>
                  <a:cubicBezTo>
                    <a:pt x="955193" y="1384821"/>
                    <a:pt x="960367" y="1385984"/>
                    <a:pt x="966193" y="1395798"/>
                  </a:cubicBezTo>
                  <a:cubicBezTo>
                    <a:pt x="971510" y="1391212"/>
                    <a:pt x="969151" y="1382771"/>
                    <a:pt x="976096" y="1377819"/>
                  </a:cubicBezTo>
                  <a:cubicBezTo>
                    <a:pt x="980516" y="1381807"/>
                    <a:pt x="979420" y="1390115"/>
                    <a:pt x="987096" y="1393372"/>
                  </a:cubicBezTo>
                  <a:cubicBezTo>
                    <a:pt x="989190" y="1380311"/>
                    <a:pt x="979087" y="1372369"/>
                    <a:pt x="977525" y="1360206"/>
                  </a:cubicBezTo>
                  <a:cubicBezTo>
                    <a:pt x="982145" y="1366121"/>
                    <a:pt x="986465" y="1372269"/>
                    <a:pt x="991483" y="1377819"/>
                  </a:cubicBezTo>
                  <a:cubicBezTo>
                    <a:pt x="995571" y="1382339"/>
                    <a:pt x="996701" y="1392907"/>
                    <a:pt x="1004942" y="1389484"/>
                  </a:cubicBezTo>
                  <a:cubicBezTo>
                    <a:pt x="1012154" y="1386493"/>
                    <a:pt x="1018069" y="1379348"/>
                    <a:pt x="1017837" y="1369843"/>
                  </a:cubicBezTo>
                  <a:cubicBezTo>
                    <a:pt x="1017770" y="1367749"/>
                    <a:pt x="1017371" y="1365623"/>
                    <a:pt x="1016840" y="1360771"/>
                  </a:cubicBezTo>
                  <a:cubicBezTo>
                    <a:pt x="1026344" y="1370674"/>
                    <a:pt x="1029967" y="1380644"/>
                    <a:pt x="1033090" y="1390880"/>
                  </a:cubicBezTo>
                  <a:cubicBezTo>
                    <a:pt x="1036812" y="1403109"/>
                    <a:pt x="1047879" y="1414408"/>
                    <a:pt x="1035882" y="1428034"/>
                  </a:cubicBezTo>
                  <a:cubicBezTo>
                    <a:pt x="1044888" y="1430759"/>
                    <a:pt x="1046151" y="1420290"/>
                    <a:pt x="1053296" y="1421719"/>
                  </a:cubicBezTo>
                  <a:cubicBezTo>
                    <a:pt x="1051368" y="1433982"/>
                    <a:pt x="1027507" y="1439433"/>
                    <a:pt x="1045951" y="1458807"/>
                  </a:cubicBezTo>
                  <a:cubicBezTo>
                    <a:pt x="1020096" y="1450034"/>
                    <a:pt x="998528" y="1441858"/>
                    <a:pt x="976462" y="1435312"/>
                  </a:cubicBezTo>
                  <a:cubicBezTo>
                    <a:pt x="895573" y="1411351"/>
                    <a:pt x="812326" y="1404904"/>
                    <a:pt x="728513" y="1404339"/>
                  </a:cubicBezTo>
                  <a:cubicBezTo>
                    <a:pt x="654337" y="1403807"/>
                    <a:pt x="580095" y="1402013"/>
                    <a:pt x="506020" y="1408160"/>
                  </a:cubicBezTo>
                  <a:cubicBezTo>
                    <a:pt x="433439" y="1414176"/>
                    <a:pt x="362089" y="1425973"/>
                    <a:pt x="294427" y="1454454"/>
                  </a:cubicBezTo>
                  <a:cubicBezTo>
                    <a:pt x="291469" y="1455716"/>
                    <a:pt x="288379" y="1456680"/>
                    <a:pt x="282596" y="1458807"/>
                  </a:cubicBezTo>
                  <a:cubicBezTo>
                    <a:pt x="288279" y="1446744"/>
                    <a:pt x="282962" y="1440695"/>
                    <a:pt x="274886" y="1435611"/>
                  </a:cubicBezTo>
                  <a:cubicBezTo>
                    <a:pt x="269902" y="1432454"/>
                    <a:pt x="265282" y="1427602"/>
                    <a:pt x="271862" y="1422584"/>
                  </a:cubicBezTo>
                  <a:cubicBezTo>
                    <a:pt x="277080" y="1418596"/>
                    <a:pt x="273989" y="1416535"/>
                    <a:pt x="272062" y="1413345"/>
                  </a:cubicBezTo>
                  <a:cubicBezTo>
                    <a:pt x="270765" y="1411251"/>
                    <a:pt x="268639" y="1406399"/>
                    <a:pt x="272759" y="1407429"/>
                  </a:cubicBezTo>
                  <a:cubicBezTo>
                    <a:pt x="293065" y="1412547"/>
                    <a:pt x="274421" y="1395864"/>
                    <a:pt x="283361" y="1393472"/>
                  </a:cubicBezTo>
                  <a:cubicBezTo>
                    <a:pt x="287814" y="1394336"/>
                    <a:pt x="295258" y="1401315"/>
                    <a:pt x="301506" y="1393837"/>
                  </a:cubicBezTo>
                  <a:cubicBezTo>
                    <a:pt x="307089" y="1387157"/>
                    <a:pt x="303034" y="1380012"/>
                    <a:pt x="295923" y="1371172"/>
                  </a:cubicBezTo>
                  <a:cubicBezTo>
                    <a:pt x="314766" y="1377686"/>
                    <a:pt x="327394" y="1385994"/>
                    <a:pt x="338494" y="1399620"/>
                  </a:cubicBezTo>
                  <a:cubicBezTo>
                    <a:pt x="341618" y="1389583"/>
                    <a:pt x="353448" y="1386061"/>
                    <a:pt x="349859" y="1372734"/>
                  </a:cubicBezTo>
                  <a:cubicBezTo>
                    <a:pt x="358566" y="1378550"/>
                    <a:pt x="359430" y="1387091"/>
                    <a:pt x="367207" y="1396031"/>
                  </a:cubicBezTo>
                  <a:cubicBezTo>
                    <a:pt x="363019" y="1376457"/>
                    <a:pt x="365877" y="1360804"/>
                    <a:pt x="364116" y="1343058"/>
                  </a:cubicBezTo>
                  <a:cubicBezTo>
                    <a:pt x="370929" y="1347910"/>
                    <a:pt x="376578" y="1352030"/>
                    <a:pt x="382261" y="1356018"/>
                  </a:cubicBezTo>
                  <a:cubicBezTo>
                    <a:pt x="388044" y="1360073"/>
                    <a:pt x="388077" y="1360006"/>
                    <a:pt x="398711" y="1356617"/>
                  </a:cubicBezTo>
                  <a:cubicBezTo>
                    <a:pt x="401968" y="1355586"/>
                    <a:pt x="403630" y="1358212"/>
                    <a:pt x="405657" y="1359973"/>
                  </a:cubicBezTo>
                  <a:cubicBezTo>
                    <a:pt x="410210" y="1363828"/>
                    <a:pt x="411872" y="1370475"/>
                    <a:pt x="418053" y="1373000"/>
                  </a:cubicBezTo>
                  <a:cubicBezTo>
                    <a:pt x="425032" y="1368115"/>
                    <a:pt x="420080" y="1356052"/>
                    <a:pt x="431412" y="1352562"/>
                  </a:cubicBezTo>
                  <a:cubicBezTo>
                    <a:pt x="431977" y="1365423"/>
                    <a:pt x="439621" y="1374595"/>
                    <a:pt x="447264" y="1384233"/>
                  </a:cubicBezTo>
                  <a:cubicBezTo>
                    <a:pt x="445137" y="1373731"/>
                    <a:pt x="443011" y="1363263"/>
                    <a:pt x="440851" y="1352629"/>
                  </a:cubicBezTo>
                  <a:cubicBezTo>
                    <a:pt x="448926" y="1351632"/>
                    <a:pt x="450189" y="1364426"/>
                    <a:pt x="457168" y="1359275"/>
                  </a:cubicBezTo>
                  <a:cubicBezTo>
                    <a:pt x="462817" y="1355121"/>
                    <a:pt x="465476" y="1348608"/>
                    <a:pt x="463216" y="1340200"/>
                  </a:cubicBezTo>
                  <a:cubicBezTo>
                    <a:pt x="460724" y="1330994"/>
                    <a:pt x="466772" y="1330994"/>
                    <a:pt x="472721" y="1334650"/>
                  </a:cubicBezTo>
                  <a:cubicBezTo>
                    <a:pt x="480264" y="1339302"/>
                    <a:pt x="487343" y="1344653"/>
                    <a:pt x="494621" y="1349704"/>
                  </a:cubicBezTo>
                  <a:cubicBezTo>
                    <a:pt x="498376" y="1352296"/>
                    <a:pt x="502198" y="1354124"/>
                    <a:pt x="507017" y="1352330"/>
                  </a:cubicBezTo>
                  <a:cubicBezTo>
                    <a:pt x="514760" y="1349438"/>
                    <a:pt x="506020" y="1343656"/>
                    <a:pt x="509609" y="1339302"/>
                  </a:cubicBezTo>
                  <a:cubicBezTo>
                    <a:pt x="513863" y="1341961"/>
                    <a:pt x="518150" y="1344387"/>
                    <a:pt x="522138" y="1347212"/>
                  </a:cubicBezTo>
                  <a:cubicBezTo>
                    <a:pt x="525394" y="1349538"/>
                    <a:pt x="529183" y="1352595"/>
                    <a:pt x="532539" y="1349571"/>
                  </a:cubicBezTo>
                  <a:cubicBezTo>
                    <a:pt x="541114" y="1341828"/>
                    <a:pt x="551249" y="1345517"/>
                    <a:pt x="560521" y="1343755"/>
                  </a:cubicBezTo>
                  <a:cubicBezTo>
                    <a:pt x="574114" y="1341197"/>
                    <a:pt x="571089" y="1329166"/>
                    <a:pt x="566171" y="1318632"/>
                  </a:cubicBezTo>
                  <a:cubicBezTo>
                    <a:pt x="583219" y="1331991"/>
                    <a:pt x="597310" y="1346547"/>
                    <a:pt x="600068" y="1373233"/>
                  </a:cubicBezTo>
                  <a:cubicBezTo>
                    <a:pt x="604688" y="1361336"/>
                    <a:pt x="596778" y="1355420"/>
                    <a:pt x="600002" y="1346680"/>
                  </a:cubicBezTo>
                  <a:cubicBezTo>
                    <a:pt x="604987" y="1354456"/>
                    <a:pt x="610802" y="1356517"/>
                    <a:pt x="618014" y="1351000"/>
                  </a:cubicBezTo>
                  <a:cubicBezTo>
                    <a:pt x="624993" y="1345650"/>
                    <a:pt x="630676" y="1340200"/>
                    <a:pt x="623231" y="1328402"/>
                  </a:cubicBezTo>
                  <a:cubicBezTo>
                    <a:pt x="636890" y="1340698"/>
                    <a:pt x="638519" y="1336378"/>
                    <a:pt x="641144" y="1322453"/>
                  </a:cubicBezTo>
                  <a:cubicBezTo>
                    <a:pt x="648056" y="1285897"/>
                    <a:pt x="637023" y="1250903"/>
                    <a:pt x="635528" y="1215178"/>
                  </a:cubicBezTo>
                  <a:cubicBezTo>
                    <a:pt x="634497" y="1190653"/>
                    <a:pt x="634132" y="1165994"/>
                    <a:pt x="647026" y="1143130"/>
                  </a:cubicBezTo>
                  <a:cubicBezTo>
                    <a:pt x="654902" y="1129172"/>
                    <a:pt x="655633" y="1115347"/>
                    <a:pt x="646195" y="1099661"/>
                  </a:cubicBezTo>
                  <a:cubicBezTo>
                    <a:pt x="633434" y="1078459"/>
                    <a:pt x="623830" y="1055262"/>
                    <a:pt x="614292" y="1032332"/>
                  </a:cubicBezTo>
                  <a:cubicBezTo>
                    <a:pt x="606117" y="1012725"/>
                    <a:pt x="588636" y="1005015"/>
                    <a:pt x="572219" y="995676"/>
                  </a:cubicBezTo>
                  <a:cubicBezTo>
                    <a:pt x="568830" y="993749"/>
                    <a:pt x="565008" y="992320"/>
                    <a:pt x="559824" y="994148"/>
                  </a:cubicBezTo>
                  <a:cubicBezTo>
                    <a:pt x="544736" y="999431"/>
                    <a:pt x="524863" y="985042"/>
                    <a:pt x="523766" y="968359"/>
                  </a:cubicBezTo>
                  <a:cubicBezTo>
                    <a:pt x="523434" y="963341"/>
                    <a:pt x="519712" y="963773"/>
                    <a:pt x="517385" y="962277"/>
                  </a:cubicBezTo>
                  <a:cubicBezTo>
                    <a:pt x="505056" y="954335"/>
                    <a:pt x="490866" y="950447"/>
                    <a:pt x="476908" y="947921"/>
                  </a:cubicBezTo>
                  <a:cubicBezTo>
                    <a:pt x="430449" y="939513"/>
                    <a:pt x="398246" y="909205"/>
                    <a:pt x="366708" y="877999"/>
                  </a:cubicBezTo>
                  <a:cubicBezTo>
                    <a:pt x="343645" y="855168"/>
                    <a:pt x="328756" y="827718"/>
                    <a:pt x="327593" y="794419"/>
                  </a:cubicBezTo>
                  <a:cubicBezTo>
                    <a:pt x="327328" y="787207"/>
                    <a:pt x="323041" y="782123"/>
                    <a:pt x="318421" y="779730"/>
                  </a:cubicBezTo>
                  <a:cubicBezTo>
                    <a:pt x="308086" y="774346"/>
                    <a:pt x="304331" y="767966"/>
                    <a:pt x="310578" y="757730"/>
                  </a:cubicBezTo>
                  <a:cubicBezTo>
                    <a:pt x="303732" y="752745"/>
                    <a:pt x="300110" y="762117"/>
                    <a:pt x="293929" y="759192"/>
                  </a:cubicBezTo>
                  <a:cubicBezTo>
                    <a:pt x="300475" y="746032"/>
                    <a:pt x="281765" y="741978"/>
                    <a:pt x="283261" y="729848"/>
                  </a:cubicBezTo>
                  <a:cubicBezTo>
                    <a:pt x="283527" y="727787"/>
                    <a:pt x="279040" y="725727"/>
                    <a:pt x="279373" y="721573"/>
                  </a:cubicBezTo>
                  <a:cubicBezTo>
                    <a:pt x="281167" y="698277"/>
                    <a:pt x="274554" y="691098"/>
                    <a:pt x="251025" y="683222"/>
                  </a:cubicBezTo>
                  <a:cubicBezTo>
                    <a:pt x="244578" y="681062"/>
                    <a:pt x="232083" y="677938"/>
                    <a:pt x="237566" y="663582"/>
                  </a:cubicBezTo>
                  <a:cubicBezTo>
                    <a:pt x="241388" y="653545"/>
                    <a:pt x="233611" y="648793"/>
                    <a:pt x="224738" y="646135"/>
                  </a:cubicBezTo>
                  <a:cubicBezTo>
                    <a:pt x="216862" y="643808"/>
                    <a:pt x="210714" y="640585"/>
                    <a:pt x="219089" y="631579"/>
                  </a:cubicBezTo>
                  <a:cubicBezTo>
                    <a:pt x="220817" y="629718"/>
                    <a:pt x="221249" y="626727"/>
                    <a:pt x="222312" y="624267"/>
                  </a:cubicBezTo>
                  <a:cubicBezTo>
                    <a:pt x="200512" y="616258"/>
                    <a:pt x="210448" y="586681"/>
                    <a:pt x="189678" y="576678"/>
                  </a:cubicBezTo>
                  <a:cubicBezTo>
                    <a:pt x="183164" y="573554"/>
                    <a:pt x="177814" y="571461"/>
                    <a:pt x="171001" y="569566"/>
                  </a:cubicBezTo>
                  <a:cubicBezTo>
                    <a:pt x="158971" y="566210"/>
                    <a:pt x="143085" y="567107"/>
                    <a:pt x="135010" y="556938"/>
                  </a:cubicBezTo>
                  <a:cubicBezTo>
                    <a:pt x="124841" y="544077"/>
                    <a:pt x="108424" y="544542"/>
                    <a:pt x="97490" y="534473"/>
                  </a:cubicBezTo>
                  <a:cubicBezTo>
                    <a:pt x="89847" y="527427"/>
                    <a:pt x="90611" y="518122"/>
                    <a:pt x="100315" y="513702"/>
                  </a:cubicBezTo>
                  <a:cubicBezTo>
                    <a:pt x="102541" y="512672"/>
                    <a:pt x="106430" y="514301"/>
                    <a:pt x="106629" y="510279"/>
                  </a:cubicBezTo>
                  <a:cubicBezTo>
                    <a:pt x="107626" y="488080"/>
                    <a:pt x="129693" y="482264"/>
                    <a:pt x="140526" y="467642"/>
                  </a:cubicBezTo>
                  <a:cubicBezTo>
                    <a:pt x="146309" y="459832"/>
                    <a:pt x="149765" y="449065"/>
                    <a:pt x="159868" y="444312"/>
                  </a:cubicBezTo>
                  <a:cubicBezTo>
                    <a:pt x="161330" y="443615"/>
                    <a:pt x="162626" y="438563"/>
                    <a:pt x="161762" y="437633"/>
                  </a:cubicBezTo>
                  <a:cubicBezTo>
                    <a:pt x="146110" y="420817"/>
                    <a:pt x="137104" y="398352"/>
                    <a:pt x="117463" y="385059"/>
                  </a:cubicBezTo>
                  <a:cubicBezTo>
                    <a:pt x="114771" y="383231"/>
                    <a:pt x="109952" y="382466"/>
                    <a:pt x="110451" y="378977"/>
                  </a:cubicBezTo>
                  <a:cubicBezTo>
                    <a:pt x="112744" y="363291"/>
                    <a:pt x="97424" y="362294"/>
                    <a:pt x="90677" y="354252"/>
                  </a:cubicBezTo>
                  <a:cubicBezTo>
                    <a:pt x="89647" y="353055"/>
                    <a:pt x="87653" y="350962"/>
                    <a:pt x="87254" y="351194"/>
                  </a:cubicBezTo>
                  <a:cubicBezTo>
                    <a:pt x="71236" y="360865"/>
                    <a:pt x="64856" y="345345"/>
                    <a:pt x="54620" y="339330"/>
                  </a:cubicBezTo>
                  <a:cubicBezTo>
                    <a:pt x="50732" y="337037"/>
                    <a:pt x="44517" y="336074"/>
                    <a:pt x="40297" y="337436"/>
                  </a:cubicBezTo>
                  <a:cubicBezTo>
                    <a:pt x="25940" y="342022"/>
                    <a:pt x="22417" y="333282"/>
                    <a:pt x="20889" y="322647"/>
                  </a:cubicBezTo>
                  <a:cubicBezTo>
                    <a:pt x="18330" y="305001"/>
                    <a:pt x="10853" y="287953"/>
                    <a:pt x="13877" y="269575"/>
                  </a:cubicBezTo>
                  <a:cubicBezTo>
                    <a:pt x="14608" y="265088"/>
                    <a:pt x="11318" y="262829"/>
                    <a:pt x="9124" y="259672"/>
                  </a:cubicBezTo>
                  <a:cubicBezTo>
                    <a:pt x="5436" y="254288"/>
                    <a:pt x="1414" y="248372"/>
                    <a:pt x="218" y="242191"/>
                  </a:cubicBezTo>
                  <a:cubicBezTo>
                    <a:pt x="-1477" y="233351"/>
                    <a:pt x="7097" y="227270"/>
                    <a:pt x="12514" y="224445"/>
                  </a:cubicBezTo>
                  <a:cubicBezTo>
                    <a:pt x="19028" y="221055"/>
                    <a:pt x="20988" y="230593"/>
                    <a:pt x="23348" y="235810"/>
                  </a:cubicBezTo>
                  <a:cubicBezTo>
                    <a:pt x="28233" y="246744"/>
                    <a:pt x="33085" y="256348"/>
                    <a:pt x="42922" y="239366"/>
                  </a:cubicBezTo>
                  <a:cubicBezTo>
                    <a:pt x="44052" y="237406"/>
                    <a:pt x="45547" y="235611"/>
                    <a:pt x="48140" y="236242"/>
                  </a:cubicBezTo>
                  <a:cubicBezTo>
                    <a:pt x="61732" y="239599"/>
                    <a:pt x="75324" y="243088"/>
                    <a:pt x="88816" y="246511"/>
                  </a:cubicBezTo>
                  <a:cubicBezTo>
                    <a:pt x="89481" y="227037"/>
                    <a:pt x="79943" y="211218"/>
                    <a:pt x="69442" y="195798"/>
                  </a:cubicBezTo>
                  <a:cubicBezTo>
                    <a:pt x="65853" y="190548"/>
                    <a:pt x="65321" y="186327"/>
                    <a:pt x="67082" y="179448"/>
                  </a:cubicBezTo>
                  <a:cubicBezTo>
                    <a:pt x="70007" y="168115"/>
                    <a:pt x="80309" y="158279"/>
                    <a:pt x="73729" y="143989"/>
                  </a:cubicBezTo>
                  <a:cubicBezTo>
                    <a:pt x="71702" y="139602"/>
                    <a:pt x="72366" y="124614"/>
                    <a:pt x="87254" y="128236"/>
                  </a:cubicBezTo>
                  <a:cubicBezTo>
                    <a:pt x="87254" y="119862"/>
                    <a:pt x="97623" y="119396"/>
                    <a:pt x="99418" y="111686"/>
                  </a:cubicBezTo>
                  <a:cubicBezTo>
                    <a:pt x="101146" y="104209"/>
                    <a:pt x="107360" y="99224"/>
                    <a:pt x="115436" y="100188"/>
                  </a:cubicBezTo>
                  <a:cubicBezTo>
                    <a:pt x="120421" y="100786"/>
                    <a:pt x="122348" y="101085"/>
                    <a:pt x="121584" y="95269"/>
                  </a:cubicBezTo>
                  <a:cubicBezTo>
                    <a:pt x="121085" y="91547"/>
                    <a:pt x="121949" y="85133"/>
                    <a:pt x="126668" y="87426"/>
                  </a:cubicBezTo>
                  <a:cubicBezTo>
                    <a:pt x="133049" y="90517"/>
                    <a:pt x="142055" y="81445"/>
                    <a:pt x="145777" y="91680"/>
                  </a:cubicBezTo>
                  <a:cubicBezTo>
                    <a:pt x="153155" y="112019"/>
                    <a:pt x="167611" y="101118"/>
                    <a:pt x="178146" y="97629"/>
                  </a:cubicBezTo>
                  <a:cubicBezTo>
                    <a:pt x="185258" y="95269"/>
                    <a:pt x="189179" y="92976"/>
                    <a:pt x="197188" y="96765"/>
                  </a:cubicBezTo>
                  <a:cubicBezTo>
                    <a:pt x="204898" y="100420"/>
                    <a:pt x="215400" y="100686"/>
                    <a:pt x="225137" y="96100"/>
                  </a:cubicBezTo>
                  <a:cubicBezTo>
                    <a:pt x="221814" y="89354"/>
                    <a:pt x="217261" y="82907"/>
                    <a:pt x="215367" y="75795"/>
                  </a:cubicBezTo>
                  <a:cubicBezTo>
                    <a:pt x="211977" y="63067"/>
                    <a:pt x="225070" y="67387"/>
                    <a:pt x="230155" y="63167"/>
                  </a:cubicBezTo>
                  <a:cubicBezTo>
                    <a:pt x="214137" y="51535"/>
                    <a:pt x="215998" y="31031"/>
                    <a:pt x="232681" y="20496"/>
                  </a:cubicBezTo>
                  <a:cubicBezTo>
                    <a:pt x="239327" y="16308"/>
                    <a:pt x="246738" y="11257"/>
                    <a:pt x="249995" y="3182"/>
                  </a:cubicBezTo>
                  <a:cubicBezTo>
                    <a:pt x="252022" y="-1870"/>
                    <a:pt x="254382" y="324"/>
                    <a:pt x="257572" y="1487"/>
                  </a:cubicBezTo>
                  <a:cubicBezTo>
                    <a:pt x="269170" y="5641"/>
                    <a:pt x="274155" y="15278"/>
                    <a:pt x="278509" y="29070"/>
                  </a:cubicBezTo>
                  <a:cubicBezTo>
                    <a:pt x="282131" y="19399"/>
                    <a:pt x="287614" y="19432"/>
                    <a:pt x="293995" y="20330"/>
                  </a:cubicBezTo>
                  <a:cubicBezTo>
                    <a:pt x="299379" y="21061"/>
                    <a:pt x="305228" y="21194"/>
                    <a:pt x="310479" y="19931"/>
                  </a:cubicBezTo>
                  <a:cubicBezTo>
                    <a:pt x="317923" y="18169"/>
                    <a:pt x="323738" y="12055"/>
                    <a:pt x="331880" y="11390"/>
                  </a:cubicBezTo>
                  <a:cubicBezTo>
                    <a:pt x="343778" y="10426"/>
                    <a:pt x="334971" y="23586"/>
                    <a:pt x="343744" y="27408"/>
                  </a:cubicBezTo>
                  <a:cubicBezTo>
                    <a:pt x="354977" y="32260"/>
                    <a:pt x="349095" y="38142"/>
                    <a:pt x="339723" y="39970"/>
                  </a:cubicBezTo>
                  <a:cubicBezTo>
                    <a:pt x="336533" y="40602"/>
                    <a:pt x="333309" y="40967"/>
                    <a:pt x="329288" y="41599"/>
                  </a:cubicBezTo>
                  <a:cubicBezTo>
                    <a:pt x="332246" y="51336"/>
                    <a:pt x="346104" y="45653"/>
                    <a:pt x="347832" y="55091"/>
                  </a:cubicBezTo>
                  <a:cubicBezTo>
                    <a:pt x="349228" y="62701"/>
                    <a:pt x="349361" y="70511"/>
                    <a:pt x="341285" y="78786"/>
                  </a:cubicBezTo>
                  <a:cubicBezTo>
                    <a:pt x="351355" y="78387"/>
                    <a:pt x="358201" y="80448"/>
                    <a:pt x="364847" y="76825"/>
                  </a:cubicBezTo>
                  <a:cubicBezTo>
                    <a:pt x="368337" y="74931"/>
                    <a:pt x="372590" y="75662"/>
                    <a:pt x="373853" y="78287"/>
                  </a:cubicBezTo>
                  <a:cubicBezTo>
                    <a:pt x="380300" y="91846"/>
                    <a:pt x="391666" y="85599"/>
                    <a:pt x="400639" y="84535"/>
                  </a:cubicBezTo>
                  <a:cubicBezTo>
                    <a:pt x="414131" y="82973"/>
                    <a:pt x="424267" y="93010"/>
                    <a:pt x="421044" y="106934"/>
                  </a:cubicBezTo>
                  <a:cubicBezTo>
                    <a:pt x="436198" y="101351"/>
                    <a:pt x="439687" y="104109"/>
                    <a:pt x="442280" y="120892"/>
                  </a:cubicBezTo>
                  <a:cubicBezTo>
                    <a:pt x="443575" y="129433"/>
                    <a:pt x="446600" y="137840"/>
                    <a:pt x="449856" y="145916"/>
                  </a:cubicBezTo>
                  <a:cubicBezTo>
                    <a:pt x="452183" y="151699"/>
                    <a:pt x="454941" y="158744"/>
                    <a:pt x="451751" y="162964"/>
                  </a:cubicBezTo>
                  <a:cubicBezTo>
                    <a:pt x="446467" y="170010"/>
                    <a:pt x="449391" y="170475"/>
                    <a:pt x="455340" y="172170"/>
                  </a:cubicBezTo>
                  <a:cubicBezTo>
                    <a:pt x="463017" y="174363"/>
                    <a:pt x="470693" y="175726"/>
                    <a:pt x="474083" y="185762"/>
                  </a:cubicBezTo>
                  <a:cubicBezTo>
                    <a:pt x="475712" y="190614"/>
                    <a:pt x="507748" y="181641"/>
                    <a:pt x="510672" y="174961"/>
                  </a:cubicBezTo>
                  <a:cubicBezTo>
                    <a:pt x="514727" y="165689"/>
                    <a:pt x="522702" y="159342"/>
                    <a:pt x="527023" y="150103"/>
                  </a:cubicBezTo>
                  <a:cubicBezTo>
                    <a:pt x="530512" y="142593"/>
                    <a:pt x="538322" y="140632"/>
                    <a:pt x="546863" y="145517"/>
                  </a:cubicBezTo>
                  <a:cubicBezTo>
                    <a:pt x="555570" y="150502"/>
                    <a:pt x="565141" y="153194"/>
                    <a:pt x="575376" y="151134"/>
                  </a:cubicBezTo>
                  <a:cubicBezTo>
                    <a:pt x="578966" y="150402"/>
                    <a:pt x="583817" y="151134"/>
                    <a:pt x="584715" y="146016"/>
                  </a:cubicBezTo>
                  <a:cubicBezTo>
                    <a:pt x="586543" y="135149"/>
                    <a:pt x="592790" y="137342"/>
                    <a:pt x="600633" y="139037"/>
                  </a:cubicBezTo>
                  <a:cubicBezTo>
                    <a:pt x="606715" y="140366"/>
                    <a:pt x="613860" y="140333"/>
                    <a:pt x="618812" y="134118"/>
                  </a:cubicBezTo>
                  <a:cubicBezTo>
                    <a:pt x="624926" y="126475"/>
                    <a:pt x="616319" y="123683"/>
                    <a:pt x="614092" y="118798"/>
                  </a:cubicBezTo>
                  <a:cubicBezTo>
                    <a:pt x="611068" y="112152"/>
                    <a:pt x="607247" y="105837"/>
                    <a:pt x="617183" y="100852"/>
                  </a:cubicBezTo>
                  <a:cubicBezTo>
                    <a:pt x="626555" y="96167"/>
                    <a:pt x="630443" y="99822"/>
                    <a:pt x="632636" y="108496"/>
                  </a:cubicBezTo>
                  <a:cubicBezTo>
                    <a:pt x="633135" y="110423"/>
                    <a:pt x="634132" y="112251"/>
                    <a:pt x="635860" y="116472"/>
                  </a:cubicBezTo>
                  <a:cubicBezTo>
                    <a:pt x="636259" y="95236"/>
                    <a:pt x="642041" y="88257"/>
                    <a:pt x="658558" y="90019"/>
                  </a:cubicBezTo>
                  <a:cubicBezTo>
                    <a:pt x="665071" y="90716"/>
                    <a:pt x="664939" y="100520"/>
                    <a:pt x="667830" y="106103"/>
                  </a:cubicBezTo>
                  <a:cubicBezTo>
                    <a:pt x="669059" y="108496"/>
                    <a:pt x="669226" y="127372"/>
                    <a:pt x="671519" y="129433"/>
                  </a:cubicBezTo>
                  <a:cubicBezTo>
                    <a:pt x="675407" y="132955"/>
                    <a:pt x="675606" y="135481"/>
                    <a:pt x="671585" y="138705"/>
                  </a:cubicBezTo>
                  <a:cubicBezTo>
                    <a:pt x="665636" y="143490"/>
                    <a:pt x="655102" y="144520"/>
                    <a:pt x="664407" y="157880"/>
                  </a:cubicBezTo>
                  <a:cubicBezTo>
                    <a:pt x="668162" y="163263"/>
                    <a:pt x="650715" y="165756"/>
                    <a:pt x="645963" y="173001"/>
                  </a:cubicBezTo>
                  <a:cubicBezTo>
                    <a:pt x="661748" y="182406"/>
                    <a:pt x="663510" y="192807"/>
                    <a:pt x="652443" y="216137"/>
                  </a:cubicBezTo>
                  <a:cubicBezTo>
                    <a:pt x="653374" y="216602"/>
                    <a:pt x="654337" y="217499"/>
                    <a:pt x="655268" y="217466"/>
                  </a:cubicBezTo>
                  <a:cubicBezTo>
                    <a:pt x="662479" y="217034"/>
                    <a:pt x="671751" y="211650"/>
                    <a:pt x="675706" y="220822"/>
                  </a:cubicBezTo>
                  <a:cubicBezTo>
                    <a:pt x="679760" y="230294"/>
                    <a:pt x="667165" y="243022"/>
                    <a:pt x="665936" y="242989"/>
                  </a:cubicBezTo>
                  <a:cubicBezTo>
                    <a:pt x="649618" y="242690"/>
                    <a:pt x="663377" y="262064"/>
                    <a:pt x="651778" y="263460"/>
                  </a:cubicBezTo>
                  <a:cubicBezTo>
                    <a:pt x="662280" y="274626"/>
                    <a:pt x="643304" y="289016"/>
                    <a:pt x="656464" y="300980"/>
                  </a:cubicBezTo>
                  <a:cubicBezTo>
                    <a:pt x="662180" y="306164"/>
                    <a:pt x="653606" y="309388"/>
                    <a:pt x="649352" y="312644"/>
                  </a:cubicBezTo>
                  <a:cubicBezTo>
                    <a:pt x="643304" y="317297"/>
                    <a:pt x="630476" y="320654"/>
                    <a:pt x="643869" y="331454"/>
                  </a:cubicBezTo>
                  <a:cubicBezTo>
                    <a:pt x="647325" y="334246"/>
                    <a:pt x="644800" y="337237"/>
                    <a:pt x="642905" y="340095"/>
                  </a:cubicBezTo>
                  <a:cubicBezTo>
                    <a:pt x="639748" y="344880"/>
                    <a:pt x="643670" y="347373"/>
                    <a:pt x="646827" y="349300"/>
                  </a:cubicBezTo>
                  <a:cubicBezTo>
                    <a:pt x="650283" y="351427"/>
                    <a:pt x="655600" y="356645"/>
                    <a:pt x="658192" y="351693"/>
                  </a:cubicBezTo>
                  <a:cubicBezTo>
                    <a:pt x="663709" y="341225"/>
                    <a:pt x="668195" y="351261"/>
                    <a:pt x="673413" y="351427"/>
                  </a:cubicBezTo>
                  <a:cubicBezTo>
                    <a:pt x="671618" y="338200"/>
                    <a:pt x="676969" y="333249"/>
                    <a:pt x="690195" y="329194"/>
                  </a:cubicBezTo>
                  <a:cubicBezTo>
                    <a:pt x="711198" y="322714"/>
                    <a:pt x="735259" y="321584"/>
                    <a:pt x="751344" y="303206"/>
                  </a:cubicBezTo>
                  <a:cubicBezTo>
                    <a:pt x="772147" y="279445"/>
                    <a:pt x="772081" y="277950"/>
                    <a:pt x="750845" y="254786"/>
                  </a:cubicBezTo>
                  <a:cubicBezTo>
                    <a:pt x="744896" y="248306"/>
                    <a:pt x="739912" y="241161"/>
                    <a:pt x="737153" y="232820"/>
                  </a:cubicBezTo>
                  <a:cubicBezTo>
                    <a:pt x="735458" y="227668"/>
                    <a:pt x="733963" y="222285"/>
                    <a:pt x="739612" y="217798"/>
                  </a:cubicBezTo>
                  <a:cubicBezTo>
                    <a:pt x="746060" y="212680"/>
                    <a:pt x="750347" y="206566"/>
                    <a:pt x="745461" y="197726"/>
                  </a:cubicBezTo>
                  <a:cubicBezTo>
                    <a:pt x="744763" y="196430"/>
                    <a:pt x="745827" y="192774"/>
                    <a:pt x="747123" y="192010"/>
                  </a:cubicBezTo>
                  <a:cubicBezTo>
                    <a:pt x="761912" y="183436"/>
                    <a:pt x="770984" y="167484"/>
                    <a:pt x="785939" y="160073"/>
                  </a:cubicBezTo>
                  <a:cubicBezTo>
                    <a:pt x="795975" y="155121"/>
                    <a:pt x="806377" y="154623"/>
                    <a:pt x="811761" y="141363"/>
                  </a:cubicBezTo>
                  <a:cubicBezTo>
                    <a:pt x="815516" y="132158"/>
                    <a:pt x="835755" y="136578"/>
                    <a:pt x="839012" y="147079"/>
                  </a:cubicBezTo>
                  <a:cubicBezTo>
                    <a:pt x="841039" y="153626"/>
                    <a:pt x="845492" y="153294"/>
                    <a:pt x="849978" y="155055"/>
                  </a:cubicBezTo>
                  <a:cubicBezTo>
                    <a:pt x="868024" y="162134"/>
                    <a:pt x="868854" y="166686"/>
                    <a:pt x="866229" y="187125"/>
                  </a:cubicBezTo>
                  <a:cubicBezTo>
                    <a:pt x="865631" y="191844"/>
                    <a:pt x="857821" y="210853"/>
                    <a:pt x="878359" y="206931"/>
                  </a:cubicBezTo>
                  <a:cubicBezTo>
                    <a:pt x="879290" y="206765"/>
                    <a:pt x="881283" y="207529"/>
                    <a:pt x="881283" y="207928"/>
                  </a:cubicBezTo>
                  <a:cubicBezTo>
                    <a:pt x="881948" y="227369"/>
                    <a:pt x="904280" y="222850"/>
                    <a:pt x="911957" y="235977"/>
                  </a:cubicBezTo>
                  <a:cubicBezTo>
                    <a:pt x="918604" y="247309"/>
                    <a:pt x="942365" y="248672"/>
                    <a:pt x="949145" y="239333"/>
                  </a:cubicBezTo>
                  <a:cubicBezTo>
                    <a:pt x="954229" y="232354"/>
                    <a:pt x="956489" y="222717"/>
                    <a:pt x="957985" y="213910"/>
                  </a:cubicBezTo>
                  <a:cubicBezTo>
                    <a:pt x="960809" y="197393"/>
                    <a:pt x="969450" y="192541"/>
                    <a:pt x="983175" y="201049"/>
                  </a:cubicBezTo>
                  <a:cubicBezTo>
                    <a:pt x="986831" y="203309"/>
                    <a:pt x="990154" y="206699"/>
                    <a:pt x="995205" y="205502"/>
                  </a:cubicBezTo>
                  <a:cubicBezTo>
                    <a:pt x="1004577" y="203242"/>
                    <a:pt x="1003979" y="209889"/>
                    <a:pt x="1003314" y="215372"/>
                  </a:cubicBezTo>
                  <a:cubicBezTo>
                    <a:pt x="1001353" y="230992"/>
                    <a:pt x="1008598" y="237273"/>
                    <a:pt x="1025879" y="234415"/>
                  </a:cubicBezTo>
                  <a:cubicBezTo>
                    <a:pt x="1042728" y="231623"/>
                    <a:pt x="1053130" y="241859"/>
                    <a:pt x="1050239" y="258475"/>
                  </a:cubicBezTo>
                  <a:cubicBezTo>
                    <a:pt x="1049773" y="261101"/>
                    <a:pt x="1048843" y="263626"/>
                    <a:pt x="1048610" y="267814"/>
                  </a:cubicBezTo>
                  <a:cubicBezTo>
                    <a:pt x="1058746" y="250832"/>
                    <a:pt x="1068483" y="249004"/>
                    <a:pt x="1080613" y="264856"/>
                  </a:cubicBezTo>
                  <a:cubicBezTo>
                    <a:pt x="1086263" y="272233"/>
                    <a:pt x="1095003" y="261699"/>
                    <a:pt x="1102414" y="265122"/>
                  </a:cubicBezTo>
                  <a:cubicBezTo>
                    <a:pt x="1108894" y="268113"/>
                    <a:pt x="1112849" y="268578"/>
                    <a:pt x="1120559" y="262862"/>
                  </a:cubicBezTo>
                  <a:cubicBezTo>
                    <a:pt x="1131094" y="255085"/>
                    <a:pt x="1143722" y="243188"/>
                    <a:pt x="1160671" y="251729"/>
                  </a:cubicBezTo>
                  <a:cubicBezTo>
                    <a:pt x="1164825" y="253823"/>
                    <a:pt x="1166653" y="256116"/>
                    <a:pt x="1169378" y="259572"/>
                  </a:cubicBezTo>
                  <a:cubicBezTo>
                    <a:pt x="1176323" y="268412"/>
                    <a:pt x="1179481" y="280342"/>
                    <a:pt x="1190879" y="285892"/>
                  </a:cubicBezTo>
                  <a:cubicBezTo>
                    <a:pt x="1195897" y="288351"/>
                    <a:pt x="1192574" y="317297"/>
                    <a:pt x="1186094" y="319623"/>
                  </a:cubicBezTo>
                  <a:cubicBezTo>
                    <a:pt x="1174196" y="323877"/>
                    <a:pt x="1172202" y="338167"/>
                    <a:pt x="1160405" y="341989"/>
                  </a:cubicBezTo>
                  <a:cubicBezTo>
                    <a:pt x="1156184" y="343352"/>
                    <a:pt x="1155520" y="348237"/>
                    <a:pt x="1157746" y="351926"/>
                  </a:cubicBezTo>
                  <a:cubicBezTo>
                    <a:pt x="1161668" y="358373"/>
                    <a:pt x="1164493" y="350131"/>
                    <a:pt x="1165822" y="350530"/>
                  </a:cubicBezTo>
                  <a:cubicBezTo>
                    <a:pt x="1176257" y="353886"/>
                    <a:pt x="1181475" y="337569"/>
                    <a:pt x="1192242" y="343916"/>
                  </a:cubicBezTo>
                  <a:cubicBezTo>
                    <a:pt x="1192641" y="344149"/>
                    <a:pt x="1194435" y="343252"/>
                    <a:pt x="1194502" y="342753"/>
                  </a:cubicBezTo>
                  <a:cubicBezTo>
                    <a:pt x="1198490" y="313542"/>
                    <a:pt x="1211018" y="324376"/>
                    <a:pt x="1226106" y="334678"/>
                  </a:cubicBezTo>
                  <a:cubicBezTo>
                    <a:pt x="1233517" y="339729"/>
                    <a:pt x="1240363" y="348170"/>
                    <a:pt x="1251529" y="347339"/>
                  </a:cubicBezTo>
                  <a:cubicBezTo>
                    <a:pt x="1253789" y="347173"/>
                    <a:pt x="1257943" y="351095"/>
                    <a:pt x="1258541" y="353720"/>
                  </a:cubicBezTo>
                  <a:cubicBezTo>
                    <a:pt x="1263526" y="375288"/>
                    <a:pt x="1283133" y="378811"/>
                    <a:pt x="1298786" y="387185"/>
                  </a:cubicBezTo>
                  <a:cubicBezTo>
                    <a:pt x="1303804" y="389877"/>
                    <a:pt x="1309487" y="392702"/>
                    <a:pt x="1307526" y="399448"/>
                  </a:cubicBezTo>
                  <a:cubicBezTo>
                    <a:pt x="1305765" y="405530"/>
                    <a:pt x="1300614" y="406593"/>
                    <a:pt x="1294233" y="405696"/>
                  </a:cubicBezTo>
                  <a:cubicBezTo>
                    <a:pt x="1280076" y="403702"/>
                    <a:pt x="1272000" y="414170"/>
                    <a:pt x="1266849" y="424107"/>
                  </a:cubicBezTo>
                  <a:cubicBezTo>
                    <a:pt x="1262596" y="432349"/>
                    <a:pt x="1273496" y="435738"/>
                    <a:pt x="1279245" y="438164"/>
                  </a:cubicBezTo>
                  <a:cubicBezTo>
                    <a:pt x="1284396" y="440325"/>
                    <a:pt x="1287287" y="440723"/>
                    <a:pt x="1283964" y="446738"/>
                  </a:cubicBezTo>
                  <a:cubicBezTo>
                    <a:pt x="1278680" y="456243"/>
                    <a:pt x="1293834" y="456110"/>
                    <a:pt x="1292372" y="463953"/>
                  </a:cubicBezTo>
                  <a:cubicBezTo>
                    <a:pt x="1296659" y="462757"/>
                    <a:pt x="1302475" y="466479"/>
                    <a:pt x="1305033" y="459766"/>
                  </a:cubicBezTo>
                  <a:cubicBezTo>
                    <a:pt x="1306164" y="456808"/>
                    <a:pt x="1309188" y="454781"/>
                    <a:pt x="1311581" y="456575"/>
                  </a:cubicBezTo>
                  <a:cubicBezTo>
                    <a:pt x="1322580" y="464917"/>
                    <a:pt x="1333182" y="456642"/>
                    <a:pt x="1343284" y="455146"/>
                  </a:cubicBezTo>
                  <a:cubicBezTo>
                    <a:pt x="1359901" y="452720"/>
                    <a:pt x="1360366" y="453850"/>
                    <a:pt x="1372264" y="466213"/>
                  </a:cubicBezTo>
                  <a:cubicBezTo>
                    <a:pt x="1377348" y="471530"/>
                    <a:pt x="1384493" y="476947"/>
                    <a:pt x="1390575" y="482464"/>
                  </a:cubicBezTo>
                  <a:cubicBezTo>
                    <a:pt x="1391771" y="483527"/>
                    <a:pt x="1394696" y="484325"/>
                    <a:pt x="1394596" y="484923"/>
                  </a:cubicBezTo>
                  <a:cubicBezTo>
                    <a:pt x="1391538" y="505261"/>
                    <a:pt x="1411378" y="510479"/>
                    <a:pt x="1418590" y="523273"/>
                  </a:cubicBezTo>
                  <a:cubicBezTo>
                    <a:pt x="1423708" y="532379"/>
                    <a:pt x="1427197" y="542781"/>
                    <a:pt x="1437898" y="552684"/>
                  </a:cubicBezTo>
                  <a:cubicBezTo>
                    <a:pt x="1425801" y="550823"/>
                    <a:pt x="1426798" y="568104"/>
                    <a:pt x="1417427" y="563020"/>
                  </a:cubicBezTo>
                  <a:cubicBezTo>
                    <a:pt x="1410913" y="559497"/>
                    <a:pt x="1398318" y="573355"/>
                    <a:pt x="1400013" y="548696"/>
                  </a:cubicBezTo>
                  <a:cubicBezTo>
                    <a:pt x="1393133" y="571727"/>
                    <a:pt x="1385723" y="572757"/>
                    <a:pt x="1357176" y="561325"/>
                  </a:cubicBezTo>
                  <a:close/>
                  <a:moveTo>
                    <a:pt x="1132523" y="675247"/>
                  </a:moveTo>
                  <a:cubicBezTo>
                    <a:pt x="1129532" y="676676"/>
                    <a:pt x="1126641" y="678404"/>
                    <a:pt x="1123550" y="679401"/>
                  </a:cubicBezTo>
                  <a:cubicBezTo>
                    <a:pt x="1118964" y="680863"/>
                    <a:pt x="1112118" y="686978"/>
                    <a:pt x="1110955" y="677274"/>
                  </a:cubicBezTo>
                  <a:cubicBezTo>
                    <a:pt x="1110257" y="671624"/>
                    <a:pt x="1105139" y="661588"/>
                    <a:pt x="1118299" y="659993"/>
                  </a:cubicBezTo>
                  <a:cubicBezTo>
                    <a:pt x="1123849" y="659328"/>
                    <a:pt x="1133852" y="662020"/>
                    <a:pt x="1134284" y="655174"/>
                  </a:cubicBezTo>
                  <a:cubicBezTo>
                    <a:pt x="1134915" y="644606"/>
                    <a:pt x="1123118" y="652981"/>
                    <a:pt x="1118465" y="648361"/>
                  </a:cubicBezTo>
                  <a:cubicBezTo>
                    <a:pt x="1111387" y="641382"/>
                    <a:pt x="1109260" y="649990"/>
                    <a:pt x="1105804" y="653014"/>
                  </a:cubicBezTo>
                  <a:cubicBezTo>
                    <a:pt x="1100885" y="657334"/>
                    <a:pt x="1094671" y="665808"/>
                    <a:pt x="1089619" y="661322"/>
                  </a:cubicBezTo>
                  <a:cubicBezTo>
                    <a:pt x="1078187" y="651120"/>
                    <a:pt x="1074598" y="670428"/>
                    <a:pt x="1065858" y="665676"/>
                  </a:cubicBezTo>
                  <a:cubicBezTo>
                    <a:pt x="1064628" y="674981"/>
                    <a:pt x="1056752" y="680198"/>
                    <a:pt x="1052698" y="687609"/>
                  </a:cubicBezTo>
                  <a:cubicBezTo>
                    <a:pt x="1051535" y="689769"/>
                    <a:pt x="1052598" y="699307"/>
                    <a:pt x="1059909" y="696947"/>
                  </a:cubicBezTo>
                  <a:cubicBezTo>
                    <a:pt x="1072903" y="692760"/>
                    <a:pt x="1082607" y="700337"/>
                    <a:pt x="1092776" y="704890"/>
                  </a:cubicBezTo>
                  <a:cubicBezTo>
                    <a:pt x="1108728" y="712002"/>
                    <a:pt x="1127637" y="708180"/>
                    <a:pt x="1137275" y="693923"/>
                  </a:cubicBezTo>
                  <a:cubicBezTo>
                    <a:pt x="1141961" y="687011"/>
                    <a:pt x="1128036" y="683089"/>
                    <a:pt x="1132523" y="675213"/>
                  </a:cubicBezTo>
                  <a:close/>
                  <a:moveTo>
                    <a:pt x="627951" y="980123"/>
                  </a:moveTo>
                  <a:cubicBezTo>
                    <a:pt x="637987" y="993715"/>
                    <a:pt x="646062" y="1004583"/>
                    <a:pt x="654038" y="1015549"/>
                  </a:cubicBezTo>
                  <a:cubicBezTo>
                    <a:pt x="656265" y="1018607"/>
                    <a:pt x="657760" y="1023126"/>
                    <a:pt x="662247" y="1022694"/>
                  </a:cubicBezTo>
                  <a:cubicBezTo>
                    <a:pt x="667630" y="1022196"/>
                    <a:pt x="668361" y="1017045"/>
                    <a:pt x="669624" y="1012891"/>
                  </a:cubicBezTo>
                  <a:cubicBezTo>
                    <a:pt x="675307" y="994447"/>
                    <a:pt x="679461" y="975737"/>
                    <a:pt x="680558" y="956428"/>
                  </a:cubicBezTo>
                  <a:cubicBezTo>
                    <a:pt x="680990" y="949017"/>
                    <a:pt x="694649" y="943767"/>
                    <a:pt x="687470" y="936921"/>
                  </a:cubicBezTo>
                  <a:cubicBezTo>
                    <a:pt x="677334" y="927250"/>
                    <a:pt x="669358" y="943900"/>
                    <a:pt x="667763" y="946558"/>
                  </a:cubicBezTo>
                  <a:cubicBezTo>
                    <a:pt x="660917" y="958156"/>
                    <a:pt x="633667" y="957392"/>
                    <a:pt x="647624" y="981087"/>
                  </a:cubicBezTo>
                  <a:cubicBezTo>
                    <a:pt x="641011" y="980755"/>
                    <a:pt x="636292" y="980555"/>
                    <a:pt x="627951" y="980123"/>
                  </a:cubicBezTo>
                  <a:close/>
                  <a:moveTo>
                    <a:pt x="434902" y="853274"/>
                  </a:moveTo>
                  <a:cubicBezTo>
                    <a:pt x="436730" y="866335"/>
                    <a:pt x="446766" y="875606"/>
                    <a:pt x="450455" y="887603"/>
                  </a:cubicBezTo>
                  <a:cubicBezTo>
                    <a:pt x="459627" y="917280"/>
                    <a:pt x="484119" y="919706"/>
                    <a:pt x="509642" y="921999"/>
                  </a:cubicBezTo>
                  <a:cubicBezTo>
                    <a:pt x="496748" y="913093"/>
                    <a:pt x="490932" y="900531"/>
                    <a:pt x="493890" y="886440"/>
                  </a:cubicBezTo>
                  <a:cubicBezTo>
                    <a:pt x="495485" y="878930"/>
                    <a:pt x="501832" y="872649"/>
                    <a:pt x="494953" y="864905"/>
                  </a:cubicBezTo>
                  <a:cubicBezTo>
                    <a:pt x="482757" y="873646"/>
                    <a:pt x="445669" y="865969"/>
                    <a:pt x="434902" y="853274"/>
                  </a:cubicBezTo>
                  <a:close/>
                  <a:moveTo>
                    <a:pt x="581092" y="431684"/>
                  </a:moveTo>
                  <a:cubicBezTo>
                    <a:pt x="572951" y="429624"/>
                    <a:pt x="564543" y="431518"/>
                    <a:pt x="567068" y="435007"/>
                  </a:cubicBezTo>
                  <a:cubicBezTo>
                    <a:pt x="571854" y="441654"/>
                    <a:pt x="569793" y="449995"/>
                    <a:pt x="574612" y="455312"/>
                  </a:cubicBezTo>
                  <a:cubicBezTo>
                    <a:pt x="578500" y="459633"/>
                    <a:pt x="585147" y="467376"/>
                    <a:pt x="587573" y="453584"/>
                  </a:cubicBezTo>
                  <a:cubicBezTo>
                    <a:pt x="588603" y="447702"/>
                    <a:pt x="592292" y="447868"/>
                    <a:pt x="595914" y="450460"/>
                  </a:cubicBezTo>
                  <a:cubicBezTo>
                    <a:pt x="604023" y="456243"/>
                    <a:pt x="608775" y="449862"/>
                    <a:pt x="614757" y="446273"/>
                  </a:cubicBezTo>
                  <a:cubicBezTo>
                    <a:pt x="628682" y="437998"/>
                    <a:pt x="628017" y="420318"/>
                    <a:pt x="638751" y="409784"/>
                  </a:cubicBezTo>
                  <a:cubicBezTo>
                    <a:pt x="641011" y="407590"/>
                    <a:pt x="639781" y="397222"/>
                    <a:pt x="638585" y="396923"/>
                  </a:cubicBezTo>
                  <a:cubicBezTo>
                    <a:pt x="633102" y="395593"/>
                    <a:pt x="627087" y="396457"/>
                    <a:pt x="621238" y="396524"/>
                  </a:cubicBezTo>
                  <a:cubicBezTo>
                    <a:pt x="622932" y="408953"/>
                    <a:pt x="608509" y="406361"/>
                    <a:pt x="603658" y="414636"/>
                  </a:cubicBezTo>
                  <a:cubicBezTo>
                    <a:pt x="599769" y="421249"/>
                    <a:pt x="587340" y="426334"/>
                    <a:pt x="581092" y="431618"/>
                  </a:cubicBezTo>
                  <a:close/>
                  <a:moveTo>
                    <a:pt x="362222" y="816785"/>
                  </a:moveTo>
                  <a:cubicBezTo>
                    <a:pt x="358134" y="816386"/>
                    <a:pt x="357004" y="818014"/>
                    <a:pt x="360394" y="826256"/>
                  </a:cubicBezTo>
                  <a:cubicBezTo>
                    <a:pt x="370962" y="851712"/>
                    <a:pt x="391134" y="868794"/>
                    <a:pt x="412470" y="884745"/>
                  </a:cubicBezTo>
                  <a:cubicBezTo>
                    <a:pt x="415029" y="886640"/>
                    <a:pt x="418285" y="888667"/>
                    <a:pt x="421376" y="885543"/>
                  </a:cubicBezTo>
                  <a:cubicBezTo>
                    <a:pt x="423669" y="883217"/>
                    <a:pt x="422473" y="880425"/>
                    <a:pt x="421376" y="877866"/>
                  </a:cubicBezTo>
                  <a:cubicBezTo>
                    <a:pt x="415427" y="863709"/>
                    <a:pt x="407352" y="850283"/>
                    <a:pt x="406288" y="834431"/>
                  </a:cubicBezTo>
                  <a:cubicBezTo>
                    <a:pt x="406189" y="833002"/>
                    <a:pt x="405026" y="830510"/>
                    <a:pt x="404128" y="830410"/>
                  </a:cubicBezTo>
                  <a:cubicBezTo>
                    <a:pt x="389905" y="828881"/>
                    <a:pt x="379536" y="816020"/>
                    <a:pt x="362189" y="816818"/>
                  </a:cubicBezTo>
                  <a:close/>
                  <a:moveTo>
                    <a:pt x="1151465" y="391871"/>
                  </a:moveTo>
                  <a:cubicBezTo>
                    <a:pt x="1147478" y="391472"/>
                    <a:pt x="1144686" y="391472"/>
                    <a:pt x="1142094" y="390808"/>
                  </a:cubicBezTo>
                  <a:cubicBezTo>
                    <a:pt x="1139502" y="390143"/>
                    <a:pt x="1136577" y="389346"/>
                    <a:pt x="1134749" y="387617"/>
                  </a:cubicBezTo>
                  <a:cubicBezTo>
                    <a:pt x="1129133" y="382367"/>
                    <a:pt x="1118166" y="381702"/>
                    <a:pt x="1116637" y="387784"/>
                  </a:cubicBezTo>
                  <a:cubicBezTo>
                    <a:pt x="1114810" y="395028"/>
                    <a:pt x="1109758" y="396324"/>
                    <a:pt x="1104873" y="397554"/>
                  </a:cubicBezTo>
                  <a:cubicBezTo>
                    <a:pt x="1096366" y="399681"/>
                    <a:pt x="1094039" y="404300"/>
                    <a:pt x="1093574" y="412808"/>
                  </a:cubicBezTo>
                  <a:cubicBezTo>
                    <a:pt x="1093042" y="422479"/>
                    <a:pt x="1097728" y="429324"/>
                    <a:pt x="1103843" y="434210"/>
                  </a:cubicBezTo>
                  <a:cubicBezTo>
                    <a:pt x="1111985" y="440723"/>
                    <a:pt x="1112650" y="429358"/>
                    <a:pt x="1116903" y="426400"/>
                  </a:cubicBezTo>
                  <a:cubicBezTo>
                    <a:pt x="1121955" y="422877"/>
                    <a:pt x="1126109" y="420817"/>
                    <a:pt x="1133221" y="421482"/>
                  </a:cubicBezTo>
                  <a:cubicBezTo>
                    <a:pt x="1148275" y="422877"/>
                    <a:pt x="1152628" y="415201"/>
                    <a:pt x="1145616" y="402406"/>
                  </a:cubicBezTo>
                  <a:cubicBezTo>
                    <a:pt x="1142326" y="396391"/>
                    <a:pt x="1149305" y="396923"/>
                    <a:pt x="1151499" y="391904"/>
                  </a:cubicBezTo>
                  <a:close/>
                  <a:moveTo>
                    <a:pt x="803386" y="828050"/>
                  </a:moveTo>
                  <a:cubicBezTo>
                    <a:pt x="802456" y="817782"/>
                    <a:pt x="809534" y="803126"/>
                    <a:pt x="795975" y="799072"/>
                  </a:cubicBezTo>
                  <a:cubicBezTo>
                    <a:pt x="785108" y="795815"/>
                    <a:pt x="781552" y="810105"/>
                    <a:pt x="776235" y="817748"/>
                  </a:cubicBezTo>
                  <a:cubicBezTo>
                    <a:pt x="769356" y="827618"/>
                    <a:pt x="775105" y="836492"/>
                    <a:pt x="781020" y="844368"/>
                  </a:cubicBezTo>
                  <a:cubicBezTo>
                    <a:pt x="785041" y="849718"/>
                    <a:pt x="790724" y="853905"/>
                    <a:pt x="798036" y="851147"/>
                  </a:cubicBezTo>
                  <a:cubicBezTo>
                    <a:pt x="809700" y="846727"/>
                    <a:pt x="801758" y="836924"/>
                    <a:pt x="803353" y="829712"/>
                  </a:cubicBezTo>
                  <a:cubicBezTo>
                    <a:pt x="803452" y="829180"/>
                    <a:pt x="803353" y="828615"/>
                    <a:pt x="803386" y="828050"/>
                  </a:cubicBezTo>
                  <a:close/>
                  <a:moveTo>
                    <a:pt x="715718" y="947954"/>
                  </a:moveTo>
                  <a:cubicBezTo>
                    <a:pt x="712362" y="954700"/>
                    <a:pt x="710800" y="957525"/>
                    <a:pt x="709504" y="960449"/>
                  </a:cubicBezTo>
                  <a:cubicBezTo>
                    <a:pt x="695114" y="992453"/>
                    <a:pt x="698902" y="1029441"/>
                    <a:pt x="682053" y="1060879"/>
                  </a:cubicBezTo>
                  <a:cubicBezTo>
                    <a:pt x="680259" y="1064269"/>
                    <a:pt x="681754" y="1069154"/>
                    <a:pt x="685875" y="1070782"/>
                  </a:cubicBezTo>
                  <a:cubicBezTo>
                    <a:pt x="690229" y="1072510"/>
                    <a:pt x="692987" y="1068921"/>
                    <a:pt x="695180" y="1065664"/>
                  </a:cubicBezTo>
                  <a:cubicBezTo>
                    <a:pt x="697706" y="1061909"/>
                    <a:pt x="698736" y="1057821"/>
                    <a:pt x="698570" y="1053136"/>
                  </a:cubicBezTo>
                  <a:cubicBezTo>
                    <a:pt x="697939" y="1033129"/>
                    <a:pt x="701395" y="1013722"/>
                    <a:pt x="706845" y="994447"/>
                  </a:cubicBezTo>
                  <a:cubicBezTo>
                    <a:pt x="710700" y="980788"/>
                    <a:pt x="717014" y="967462"/>
                    <a:pt x="715718" y="947954"/>
                  </a:cubicBezTo>
                  <a:close/>
                </a:path>
              </a:pathLst>
            </a:custGeom>
            <a:solidFill>
              <a:srgbClr val="589461"/>
            </a:solidFill>
            <a:ln w="3323" cap="flat">
              <a:noFill/>
              <a:prstDash val="solid"/>
              <a:miter/>
            </a:ln>
          </p:spPr>
          <p:txBody>
            <a:bodyPr rtlCol="0" anchor="ctr"/>
            <a:lstStyle/>
            <a:p>
              <a:endParaRPr lang="LID4096"/>
            </a:p>
          </p:txBody>
        </p:sp>
        <p:sp>
          <p:nvSpPr>
            <p:cNvPr id="17" name="Forma libre: forma 20">
              <a:extLst>
                <a:ext uri="{FF2B5EF4-FFF2-40B4-BE49-F238E27FC236}">
                  <a16:creationId xmlns:a16="http://schemas.microsoft.com/office/drawing/2014/main" id="{F0133BDD-E927-9865-2855-9B7645C0AEC9}"/>
                </a:ext>
              </a:extLst>
            </p:cNvPr>
            <p:cNvSpPr/>
            <p:nvPr/>
          </p:nvSpPr>
          <p:spPr>
            <a:xfrm>
              <a:off x="10234042" y="1099394"/>
              <a:ext cx="1019402" cy="1315197"/>
            </a:xfrm>
            <a:custGeom>
              <a:avLst/>
              <a:gdLst>
                <a:gd name="connsiteX0" fmla="*/ 723934 w 1019402"/>
                <a:gd name="connsiteY0" fmla="*/ 903178 h 1315197"/>
                <a:gd name="connsiteX1" fmla="*/ 729018 w 1019402"/>
                <a:gd name="connsiteY1" fmla="*/ 925510 h 1315197"/>
                <a:gd name="connsiteX2" fmla="*/ 717087 w 1019402"/>
                <a:gd name="connsiteY2" fmla="*/ 933852 h 1315197"/>
                <a:gd name="connsiteX3" fmla="*/ 696915 w 1019402"/>
                <a:gd name="connsiteY3" fmla="*/ 945151 h 1315197"/>
                <a:gd name="connsiteX4" fmla="*/ 684420 w 1019402"/>
                <a:gd name="connsiteY4" fmla="*/ 948208 h 1315197"/>
                <a:gd name="connsiteX5" fmla="*/ 666973 w 1019402"/>
                <a:gd name="connsiteY5" fmla="*/ 943556 h 1315197"/>
                <a:gd name="connsiteX6" fmla="*/ 653945 w 1019402"/>
                <a:gd name="connsiteY6" fmla="*/ 935547 h 1315197"/>
                <a:gd name="connsiteX7" fmla="*/ 647565 w 1019402"/>
                <a:gd name="connsiteY7" fmla="*/ 925278 h 1315197"/>
                <a:gd name="connsiteX8" fmla="*/ 619982 w 1019402"/>
                <a:gd name="connsiteY8" fmla="*/ 914942 h 1315197"/>
                <a:gd name="connsiteX9" fmla="*/ 605658 w 1019402"/>
                <a:gd name="connsiteY9" fmla="*/ 926939 h 1315197"/>
                <a:gd name="connsiteX10" fmla="*/ 575317 w 1019402"/>
                <a:gd name="connsiteY10" fmla="*/ 947710 h 1315197"/>
                <a:gd name="connsiteX11" fmla="*/ 574320 w 1019402"/>
                <a:gd name="connsiteY11" fmla="*/ 962897 h 1315197"/>
                <a:gd name="connsiteX12" fmla="*/ 564815 w 1019402"/>
                <a:gd name="connsiteY12" fmla="*/ 970973 h 1315197"/>
                <a:gd name="connsiteX13" fmla="*/ 557305 w 1019402"/>
                <a:gd name="connsiteY13" fmla="*/ 963396 h 1315197"/>
                <a:gd name="connsiteX14" fmla="*/ 552586 w 1019402"/>
                <a:gd name="connsiteY14" fmla="*/ 952828 h 1315197"/>
                <a:gd name="connsiteX15" fmla="*/ 541752 w 1019402"/>
                <a:gd name="connsiteY15" fmla="*/ 938239 h 1315197"/>
                <a:gd name="connsiteX16" fmla="*/ 539991 w 1019402"/>
                <a:gd name="connsiteY16" fmla="*/ 978517 h 1315197"/>
                <a:gd name="connsiteX17" fmla="*/ 545275 w 1019402"/>
                <a:gd name="connsiteY17" fmla="*/ 1185257 h 1315197"/>
                <a:gd name="connsiteX18" fmla="*/ 564150 w 1019402"/>
                <a:gd name="connsiteY18" fmla="*/ 1194828 h 1315197"/>
                <a:gd name="connsiteX19" fmla="*/ 562722 w 1019402"/>
                <a:gd name="connsiteY19" fmla="*/ 1177514 h 1315197"/>
                <a:gd name="connsiteX20" fmla="*/ 586516 w 1019402"/>
                <a:gd name="connsiteY20" fmla="*/ 1207955 h 1315197"/>
                <a:gd name="connsiteX21" fmla="*/ 594393 w 1019402"/>
                <a:gd name="connsiteY21" fmla="*/ 1231019 h 1315197"/>
                <a:gd name="connsiteX22" fmla="*/ 604063 w 1019402"/>
                <a:gd name="connsiteY22" fmla="*/ 1214834 h 1315197"/>
                <a:gd name="connsiteX23" fmla="*/ 616525 w 1019402"/>
                <a:gd name="connsiteY23" fmla="*/ 1223641 h 1315197"/>
                <a:gd name="connsiteX24" fmla="*/ 621577 w 1019402"/>
                <a:gd name="connsiteY24" fmla="*/ 1187218 h 1315197"/>
                <a:gd name="connsiteX25" fmla="*/ 633508 w 1019402"/>
                <a:gd name="connsiteY25" fmla="*/ 1196789 h 1315197"/>
                <a:gd name="connsiteX26" fmla="*/ 667006 w 1019402"/>
                <a:gd name="connsiteY26" fmla="*/ 1219753 h 1315197"/>
                <a:gd name="connsiteX27" fmla="*/ 672456 w 1019402"/>
                <a:gd name="connsiteY27" fmla="*/ 1217593 h 1315197"/>
                <a:gd name="connsiteX28" fmla="*/ 677208 w 1019402"/>
                <a:gd name="connsiteY28" fmla="*/ 1183496 h 1315197"/>
                <a:gd name="connsiteX29" fmla="*/ 713066 w 1019402"/>
                <a:gd name="connsiteY29" fmla="*/ 1232414 h 1315197"/>
                <a:gd name="connsiteX30" fmla="*/ 735997 w 1019402"/>
                <a:gd name="connsiteY30" fmla="*/ 1202040 h 1315197"/>
                <a:gd name="connsiteX31" fmla="*/ 762517 w 1019402"/>
                <a:gd name="connsiteY31" fmla="*/ 1237266 h 1315197"/>
                <a:gd name="connsiteX32" fmla="*/ 774414 w 1019402"/>
                <a:gd name="connsiteY32" fmla="*/ 1213472 h 1315197"/>
                <a:gd name="connsiteX33" fmla="*/ 791130 w 1019402"/>
                <a:gd name="connsiteY33" fmla="*/ 1243315 h 1315197"/>
                <a:gd name="connsiteX34" fmla="*/ 800967 w 1019402"/>
                <a:gd name="connsiteY34" fmla="*/ 1244544 h 1315197"/>
                <a:gd name="connsiteX35" fmla="*/ 805819 w 1019402"/>
                <a:gd name="connsiteY35" fmla="*/ 1242849 h 1315197"/>
                <a:gd name="connsiteX36" fmla="*/ 825094 w 1019402"/>
                <a:gd name="connsiteY36" fmla="*/ 1238031 h 1315197"/>
                <a:gd name="connsiteX37" fmla="*/ 833236 w 1019402"/>
                <a:gd name="connsiteY37" fmla="*/ 1245973 h 1315197"/>
                <a:gd name="connsiteX38" fmla="*/ 821405 w 1019402"/>
                <a:gd name="connsiteY38" fmla="*/ 1217127 h 1315197"/>
                <a:gd name="connsiteX39" fmla="*/ 862780 w 1019402"/>
                <a:gd name="connsiteY39" fmla="*/ 1239127 h 1315197"/>
                <a:gd name="connsiteX40" fmla="*/ 859789 w 1019402"/>
                <a:gd name="connsiteY40" fmla="*/ 1262756 h 1315197"/>
                <a:gd name="connsiteX41" fmla="*/ 864707 w 1019402"/>
                <a:gd name="connsiteY41" fmla="*/ 1220052 h 1315197"/>
                <a:gd name="connsiteX42" fmla="*/ 876937 w 1019402"/>
                <a:gd name="connsiteY42" fmla="*/ 1242351 h 1315197"/>
                <a:gd name="connsiteX43" fmla="*/ 889067 w 1019402"/>
                <a:gd name="connsiteY43" fmla="*/ 1268273 h 1315197"/>
                <a:gd name="connsiteX44" fmla="*/ 888601 w 1019402"/>
                <a:gd name="connsiteY44" fmla="*/ 1294460 h 1315197"/>
                <a:gd name="connsiteX45" fmla="*/ 889067 w 1019402"/>
                <a:gd name="connsiteY45" fmla="*/ 1312705 h 1315197"/>
                <a:gd name="connsiteX46" fmla="*/ 875940 w 1019402"/>
                <a:gd name="connsiteY46" fmla="*/ 1310844 h 1315197"/>
                <a:gd name="connsiteX47" fmla="*/ 662453 w 1019402"/>
                <a:gd name="connsiteY47" fmla="*/ 1265248 h 1315197"/>
                <a:gd name="connsiteX48" fmla="*/ 398452 w 1019402"/>
                <a:gd name="connsiteY48" fmla="*/ 1262656 h 1315197"/>
                <a:gd name="connsiteX49" fmla="*/ 140533 w 1019402"/>
                <a:gd name="connsiteY49" fmla="*/ 1311741 h 1315197"/>
                <a:gd name="connsiteX50" fmla="*/ 130431 w 1019402"/>
                <a:gd name="connsiteY50" fmla="*/ 1315197 h 1315197"/>
                <a:gd name="connsiteX51" fmla="*/ 127739 w 1019402"/>
                <a:gd name="connsiteY51" fmla="*/ 1298581 h 1315197"/>
                <a:gd name="connsiteX52" fmla="*/ 116307 w 1019402"/>
                <a:gd name="connsiteY52" fmla="*/ 1267940 h 1315197"/>
                <a:gd name="connsiteX53" fmla="*/ 118068 w 1019402"/>
                <a:gd name="connsiteY53" fmla="*/ 1264218 h 1315197"/>
                <a:gd name="connsiteX54" fmla="*/ 126443 w 1019402"/>
                <a:gd name="connsiteY54" fmla="*/ 1250094 h 1315197"/>
                <a:gd name="connsiteX55" fmla="*/ 144089 w 1019402"/>
                <a:gd name="connsiteY55" fmla="*/ 1254946 h 1315197"/>
                <a:gd name="connsiteX56" fmla="*/ 146282 w 1019402"/>
                <a:gd name="connsiteY56" fmla="*/ 1230919 h 1315197"/>
                <a:gd name="connsiteX57" fmla="*/ 176192 w 1019402"/>
                <a:gd name="connsiteY57" fmla="*/ 1248499 h 1315197"/>
                <a:gd name="connsiteX58" fmla="*/ 186029 w 1019402"/>
                <a:gd name="connsiteY58" fmla="*/ 1254049 h 1315197"/>
                <a:gd name="connsiteX59" fmla="*/ 195766 w 1019402"/>
                <a:gd name="connsiteY59" fmla="*/ 1236070 h 1315197"/>
                <a:gd name="connsiteX60" fmla="*/ 196098 w 1019402"/>
                <a:gd name="connsiteY60" fmla="*/ 1231218 h 1315197"/>
                <a:gd name="connsiteX61" fmla="*/ 213945 w 1019402"/>
                <a:gd name="connsiteY61" fmla="*/ 1218922 h 1315197"/>
                <a:gd name="connsiteX62" fmla="*/ 228168 w 1019402"/>
                <a:gd name="connsiteY62" fmla="*/ 1238562 h 1315197"/>
                <a:gd name="connsiteX63" fmla="*/ 207099 w 1019402"/>
                <a:gd name="connsiteY63" fmla="*/ 1202139 h 1315197"/>
                <a:gd name="connsiteX64" fmla="*/ 223848 w 1019402"/>
                <a:gd name="connsiteY64" fmla="*/ 1209617 h 1315197"/>
                <a:gd name="connsiteX65" fmla="*/ 245947 w 1019402"/>
                <a:gd name="connsiteY65" fmla="*/ 1215665 h 1315197"/>
                <a:gd name="connsiteX66" fmla="*/ 264059 w 1019402"/>
                <a:gd name="connsiteY66" fmla="*/ 1230254 h 1315197"/>
                <a:gd name="connsiteX67" fmla="*/ 277452 w 1019402"/>
                <a:gd name="connsiteY67" fmla="*/ 1210348 h 1315197"/>
                <a:gd name="connsiteX68" fmla="*/ 290347 w 1019402"/>
                <a:gd name="connsiteY68" fmla="*/ 1240124 h 1315197"/>
                <a:gd name="connsiteX69" fmla="*/ 286425 w 1019402"/>
                <a:gd name="connsiteY69" fmla="*/ 1209584 h 1315197"/>
                <a:gd name="connsiteX70" fmla="*/ 303839 w 1019402"/>
                <a:gd name="connsiteY70" fmla="*/ 1213272 h 1315197"/>
                <a:gd name="connsiteX71" fmla="*/ 308625 w 1019402"/>
                <a:gd name="connsiteY71" fmla="*/ 1196590 h 1315197"/>
                <a:gd name="connsiteX72" fmla="*/ 318395 w 1019402"/>
                <a:gd name="connsiteY72" fmla="*/ 1191871 h 1315197"/>
                <a:gd name="connsiteX73" fmla="*/ 339032 w 1019402"/>
                <a:gd name="connsiteY73" fmla="*/ 1205695 h 1315197"/>
                <a:gd name="connsiteX74" fmla="*/ 351827 w 1019402"/>
                <a:gd name="connsiteY74" fmla="*/ 1211777 h 1315197"/>
                <a:gd name="connsiteX75" fmla="*/ 355483 w 1019402"/>
                <a:gd name="connsiteY75" fmla="*/ 1198816 h 1315197"/>
                <a:gd name="connsiteX76" fmla="*/ 369440 w 1019402"/>
                <a:gd name="connsiteY76" fmla="*/ 1206094 h 1315197"/>
                <a:gd name="connsiteX77" fmla="*/ 388283 w 1019402"/>
                <a:gd name="connsiteY77" fmla="*/ 1203535 h 1315197"/>
                <a:gd name="connsiteX78" fmla="*/ 394963 w 1019402"/>
                <a:gd name="connsiteY78" fmla="*/ 1197686 h 1315197"/>
                <a:gd name="connsiteX79" fmla="*/ 416398 w 1019402"/>
                <a:gd name="connsiteY79" fmla="*/ 1178810 h 1315197"/>
                <a:gd name="connsiteX80" fmla="*/ 443017 w 1019402"/>
                <a:gd name="connsiteY80" fmla="*/ 1213405 h 1315197"/>
                <a:gd name="connsiteX81" fmla="*/ 452522 w 1019402"/>
                <a:gd name="connsiteY81" fmla="*/ 1206493 h 1315197"/>
                <a:gd name="connsiteX82" fmla="*/ 472262 w 1019402"/>
                <a:gd name="connsiteY82" fmla="*/ 1192469 h 1315197"/>
                <a:gd name="connsiteX83" fmla="*/ 480770 w 1019402"/>
                <a:gd name="connsiteY83" fmla="*/ 1062097 h 1315197"/>
                <a:gd name="connsiteX84" fmla="*/ 494030 w 1019402"/>
                <a:gd name="connsiteY84" fmla="*/ 848577 h 1315197"/>
                <a:gd name="connsiteX85" fmla="*/ 485422 w 1019402"/>
                <a:gd name="connsiteY85" fmla="*/ 831628 h 1315197"/>
                <a:gd name="connsiteX86" fmla="*/ 436338 w 1019402"/>
                <a:gd name="connsiteY86" fmla="*/ 824649 h 1315197"/>
                <a:gd name="connsiteX87" fmla="*/ 382201 w 1019402"/>
                <a:gd name="connsiteY87" fmla="*/ 856486 h 1315197"/>
                <a:gd name="connsiteX88" fmla="*/ 337404 w 1019402"/>
                <a:gd name="connsiteY88" fmla="*/ 905770 h 1315197"/>
                <a:gd name="connsiteX89" fmla="*/ 321253 w 1019402"/>
                <a:gd name="connsiteY89" fmla="*/ 934516 h 1315197"/>
                <a:gd name="connsiteX90" fmla="*/ 308059 w 1019402"/>
                <a:gd name="connsiteY90" fmla="*/ 954788 h 1315197"/>
                <a:gd name="connsiteX91" fmla="*/ 298189 w 1019402"/>
                <a:gd name="connsiteY91" fmla="*/ 953426 h 1315197"/>
                <a:gd name="connsiteX92" fmla="*/ 291144 w 1019402"/>
                <a:gd name="connsiteY92" fmla="*/ 925810 h 1315197"/>
                <a:gd name="connsiteX93" fmla="*/ 288452 w 1019402"/>
                <a:gd name="connsiteY93" fmla="*/ 903677 h 1315197"/>
                <a:gd name="connsiteX94" fmla="*/ 289349 w 1019402"/>
                <a:gd name="connsiteY94" fmla="*/ 879882 h 1315197"/>
                <a:gd name="connsiteX95" fmla="*/ 280609 w 1019402"/>
                <a:gd name="connsiteY95" fmla="*/ 871740 h 1315197"/>
                <a:gd name="connsiteX96" fmla="*/ 276787 w 1019402"/>
                <a:gd name="connsiteY96" fmla="*/ 877755 h 1315197"/>
                <a:gd name="connsiteX97" fmla="*/ 235812 w 1019402"/>
                <a:gd name="connsiteY97" fmla="*/ 896964 h 1315197"/>
                <a:gd name="connsiteX98" fmla="*/ 212117 w 1019402"/>
                <a:gd name="connsiteY98" fmla="*/ 901317 h 1315197"/>
                <a:gd name="connsiteX99" fmla="*/ 193706 w 1019402"/>
                <a:gd name="connsiteY99" fmla="*/ 888356 h 1315197"/>
                <a:gd name="connsiteX100" fmla="*/ 201250 w 1019402"/>
                <a:gd name="connsiteY100" fmla="*/ 875728 h 1315197"/>
                <a:gd name="connsiteX101" fmla="*/ 214277 w 1019402"/>
                <a:gd name="connsiteY101" fmla="*/ 873667 h 1315197"/>
                <a:gd name="connsiteX102" fmla="*/ 220292 w 1019402"/>
                <a:gd name="connsiteY102" fmla="*/ 866323 h 1315197"/>
                <a:gd name="connsiteX103" fmla="*/ 216038 w 1019402"/>
                <a:gd name="connsiteY103" fmla="*/ 858447 h 1315197"/>
                <a:gd name="connsiteX104" fmla="*/ 194968 w 1019402"/>
                <a:gd name="connsiteY104" fmla="*/ 814281 h 1315197"/>
                <a:gd name="connsiteX105" fmla="*/ 179050 w 1019402"/>
                <a:gd name="connsiteY105" fmla="*/ 813383 h 1315197"/>
                <a:gd name="connsiteX106" fmla="*/ 179947 w 1019402"/>
                <a:gd name="connsiteY106" fmla="*/ 809129 h 1315197"/>
                <a:gd name="connsiteX107" fmla="*/ 193573 w 1019402"/>
                <a:gd name="connsiteY107" fmla="*/ 798096 h 1315197"/>
                <a:gd name="connsiteX108" fmla="*/ 179548 w 1019402"/>
                <a:gd name="connsiteY108" fmla="*/ 786498 h 1315197"/>
                <a:gd name="connsiteX109" fmla="*/ 170676 w 1019402"/>
                <a:gd name="connsiteY109" fmla="*/ 773271 h 1315197"/>
                <a:gd name="connsiteX110" fmla="*/ 124582 w 1019402"/>
                <a:gd name="connsiteY110" fmla="*/ 763667 h 1315197"/>
                <a:gd name="connsiteX111" fmla="*/ 110425 w 1019402"/>
                <a:gd name="connsiteY111" fmla="*/ 774567 h 1315197"/>
                <a:gd name="connsiteX112" fmla="*/ 98494 w 1019402"/>
                <a:gd name="connsiteY112" fmla="*/ 753830 h 1315197"/>
                <a:gd name="connsiteX113" fmla="*/ 95237 w 1019402"/>
                <a:gd name="connsiteY113" fmla="*/ 733625 h 1315197"/>
                <a:gd name="connsiteX114" fmla="*/ 96999 w 1019402"/>
                <a:gd name="connsiteY114" fmla="*/ 726380 h 1315197"/>
                <a:gd name="connsiteX115" fmla="*/ 105140 w 1019402"/>
                <a:gd name="connsiteY115" fmla="*/ 701323 h 1315197"/>
                <a:gd name="connsiteX116" fmla="*/ 60409 w 1019402"/>
                <a:gd name="connsiteY116" fmla="*/ 721329 h 1315197"/>
                <a:gd name="connsiteX117" fmla="*/ 39872 w 1019402"/>
                <a:gd name="connsiteY117" fmla="*/ 735353 h 1315197"/>
                <a:gd name="connsiteX118" fmla="*/ 12654 w 1019402"/>
                <a:gd name="connsiteY118" fmla="*/ 707670 h 1315197"/>
                <a:gd name="connsiteX119" fmla="*/ 4944 w 1019402"/>
                <a:gd name="connsiteY119" fmla="*/ 692449 h 1315197"/>
                <a:gd name="connsiteX120" fmla="*/ 6805 w 1019402"/>
                <a:gd name="connsiteY120" fmla="*/ 681981 h 1315197"/>
                <a:gd name="connsiteX121" fmla="*/ 39905 w 1019402"/>
                <a:gd name="connsiteY121" fmla="*/ 658220 h 1315197"/>
                <a:gd name="connsiteX122" fmla="*/ 63101 w 1019402"/>
                <a:gd name="connsiteY122" fmla="*/ 646987 h 1315197"/>
                <a:gd name="connsiteX123" fmla="*/ 60044 w 1019402"/>
                <a:gd name="connsiteY123" fmla="*/ 642335 h 1315197"/>
                <a:gd name="connsiteX124" fmla="*/ 39473 w 1019402"/>
                <a:gd name="connsiteY124" fmla="*/ 640773 h 1315197"/>
                <a:gd name="connsiteX125" fmla="*/ 39572 w 1019402"/>
                <a:gd name="connsiteY125" fmla="*/ 601525 h 1315197"/>
                <a:gd name="connsiteX126" fmla="*/ 47582 w 1019402"/>
                <a:gd name="connsiteY126" fmla="*/ 597537 h 1315197"/>
                <a:gd name="connsiteX127" fmla="*/ 86032 w 1019402"/>
                <a:gd name="connsiteY127" fmla="*/ 601658 h 1315197"/>
                <a:gd name="connsiteX128" fmla="*/ 94606 w 1019402"/>
                <a:gd name="connsiteY128" fmla="*/ 598002 h 1315197"/>
                <a:gd name="connsiteX129" fmla="*/ 88491 w 1019402"/>
                <a:gd name="connsiteY129" fmla="*/ 588963 h 1315197"/>
                <a:gd name="connsiteX130" fmla="*/ 72506 w 1019402"/>
                <a:gd name="connsiteY130" fmla="*/ 574174 h 1315197"/>
                <a:gd name="connsiteX131" fmla="*/ 50938 w 1019402"/>
                <a:gd name="connsiteY131" fmla="*/ 551443 h 1315197"/>
                <a:gd name="connsiteX132" fmla="*/ 19566 w 1019402"/>
                <a:gd name="connsiteY132" fmla="*/ 523627 h 1315197"/>
                <a:gd name="connsiteX133" fmla="*/ 20597 w 1019402"/>
                <a:gd name="connsiteY133" fmla="*/ 495380 h 1315197"/>
                <a:gd name="connsiteX134" fmla="*/ 60210 w 1019402"/>
                <a:gd name="connsiteY134" fmla="*/ 469491 h 1315197"/>
                <a:gd name="connsiteX135" fmla="*/ 79452 w 1019402"/>
                <a:gd name="connsiteY135" fmla="*/ 457361 h 1315197"/>
                <a:gd name="connsiteX136" fmla="*/ 77059 w 1019402"/>
                <a:gd name="connsiteY136" fmla="*/ 442905 h 1315197"/>
                <a:gd name="connsiteX137" fmla="*/ 54162 w 1019402"/>
                <a:gd name="connsiteY137" fmla="*/ 433966 h 1315197"/>
                <a:gd name="connsiteX138" fmla="*/ 50506 w 1019402"/>
                <a:gd name="connsiteY138" fmla="*/ 426920 h 1315197"/>
                <a:gd name="connsiteX139" fmla="*/ 31065 w 1019402"/>
                <a:gd name="connsiteY139" fmla="*/ 415488 h 1315197"/>
                <a:gd name="connsiteX140" fmla="*/ 32959 w 1019402"/>
                <a:gd name="connsiteY140" fmla="*/ 407246 h 1315197"/>
                <a:gd name="connsiteX141" fmla="*/ 60409 w 1019402"/>
                <a:gd name="connsiteY141" fmla="*/ 395216 h 1315197"/>
                <a:gd name="connsiteX142" fmla="*/ 64896 w 1019402"/>
                <a:gd name="connsiteY142" fmla="*/ 395814 h 1315197"/>
                <a:gd name="connsiteX143" fmla="*/ 105008 w 1019402"/>
                <a:gd name="connsiteY143" fmla="*/ 408842 h 1315197"/>
                <a:gd name="connsiteX144" fmla="*/ 125047 w 1019402"/>
                <a:gd name="connsiteY144" fmla="*/ 411533 h 1315197"/>
                <a:gd name="connsiteX145" fmla="*/ 127872 w 1019402"/>
                <a:gd name="connsiteY145" fmla="*/ 396845 h 1315197"/>
                <a:gd name="connsiteX146" fmla="*/ 126144 w 1019402"/>
                <a:gd name="connsiteY146" fmla="*/ 390630 h 1315197"/>
                <a:gd name="connsiteX147" fmla="*/ 118001 w 1019402"/>
                <a:gd name="connsiteY147" fmla="*/ 340116 h 1315197"/>
                <a:gd name="connsiteX148" fmla="*/ 129334 w 1019402"/>
                <a:gd name="connsiteY148" fmla="*/ 328718 h 1315197"/>
                <a:gd name="connsiteX149" fmla="*/ 139005 w 1019402"/>
                <a:gd name="connsiteY149" fmla="*/ 330213 h 1315197"/>
                <a:gd name="connsiteX150" fmla="*/ 152896 w 1019402"/>
                <a:gd name="connsiteY150" fmla="*/ 312600 h 1315197"/>
                <a:gd name="connsiteX151" fmla="*/ 132757 w 1019402"/>
                <a:gd name="connsiteY151" fmla="*/ 314527 h 1315197"/>
                <a:gd name="connsiteX152" fmla="*/ 122355 w 1019402"/>
                <a:gd name="connsiteY152" fmla="*/ 292560 h 1315197"/>
                <a:gd name="connsiteX153" fmla="*/ 124914 w 1019402"/>
                <a:gd name="connsiteY153" fmla="*/ 272853 h 1315197"/>
                <a:gd name="connsiteX154" fmla="*/ 119497 w 1019402"/>
                <a:gd name="connsiteY154" fmla="*/ 256769 h 1315197"/>
                <a:gd name="connsiteX155" fmla="*/ 117636 w 1019402"/>
                <a:gd name="connsiteY155" fmla="*/ 236896 h 1315197"/>
                <a:gd name="connsiteX156" fmla="*/ 135116 w 1019402"/>
                <a:gd name="connsiteY156" fmla="*/ 242844 h 1315197"/>
                <a:gd name="connsiteX157" fmla="*/ 184035 w 1019402"/>
                <a:gd name="connsiteY157" fmla="*/ 239488 h 1315197"/>
                <a:gd name="connsiteX158" fmla="*/ 183437 w 1019402"/>
                <a:gd name="connsiteY158" fmla="*/ 211074 h 1315197"/>
                <a:gd name="connsiteX159" fmla="*/ 183570 w 1019402"/>
                <a:gd name="connsiteY159" fmla="*/ 201436 h 1315197"/>
                <a:gd name="connsiteX160" fmla="*/ 241594 w 1019402"/>
                <a:gd name="connsiteY160" fmla="*/ 155708 h 1315197"/>
                <a:gd name="connsiteX161" fmla="*/ 219561 w 1019402"/>
                <a:gd name="connsiteY161" fmla="*/ 142581 h 1315197"/>
                <a:gd name="connsiteX162" fmla="*/ 221256 w 1019402"/>
                <a:gd name="connsiteY162" fmla="*/ 120116 h 1315197"/>
                <a:gd name="connsiteX163" fmla="*/ 223582 w 1019402"/>
                <a:gd name="connsiteY163" fmla="*/ 111675 h 1315197"/>
                <a:gd name="connsiteX164" fmla="*/ 222519 w 1019402"/>
                <a:gd name="connsiteY164" fmla="*/ 105460 h 1315197"/>
                <a:gd name="connsiteX165" fmla="*/ 270008 w 1019402"/>
                <a:gd name="connsiteY165" fmla="*/ 60762 h 1315197"/>
                <a:gd name="connsiteX166" fmla="*/ 283102 w 1019402"/>
                <a:gd name="connsiteY166" fmla="*/ 54249 h 1315197"/>
                <a:gd name="connsiteX167" fmla="*/ 302576 w 1019402"/>
                <a:gd name="connsiteY167" fmla="*/ 47502 h 1315197"/>
                <a:gd name="connsiteX168" fmla="*/ 317265 w 1019402"/>
                <a:gd name="connsiteY168" fmla="*/ 37865 h 1315197"/>
                <a:gd name="connsiteX169" fmla="*/ 328398 w 1019402"/>
                <a:gd name="connsiteY169" fmla="*/ 33046 h 1315197"/>
                <a:gd name="connsiteX170" fmla="*/ 366117 w 1019402"/>
                <a:gd name="connsiteY170" fmla="*/ 30221 h 1315197"/>
                <a:gd name="connsiteX171" fmla="*/ 365818 w 1019402"/>
                <a:gd name="connsiteY171" fmla="*/ 38596 h 1315197"/>
                <a:gd name="connsiteX172" fmla="*/ 365718 w 1019402"/>
                <a:gd name="connsiteY172" fmla="*/ 45243 h 1315197"/>
                <a:gd name="connsiteX173" fmla="*/ 371434 w 1019402"/>
                <a:gd name="connsiteY173" fmla="*/ 43647 h 1315197"/>
                <a:gd name="connsiteX174" fmla="*/ 382434 w 1019402"/>
                <a:gd name="connsiteY174" fmla="*/ 33179 h 1315197"/>
                <a:gd name="connsiteX175" fmla="*/ 403537 w 1019402"/>
                <a:gd name="connsiteY175" fmla="*/ 47934 h 1315197"/>
                <a:gd name="connsiteX176" fmla="*/ 418093 w 1019402"/>
                <a:gd name="connsiteY176" fmla="*/ 50792 h 1315197"/>
                <a:gd name="connsiteX177" fmla="*/ 429824 w 1019402"/>
                <a:gd name="connsiteY177" fmla="*/ 44312 h 1315197"/>
                <a:gd name="connsiteX178" fmla="*/ 453486 w 1019402"/>
                <a:gd name="connsiteY178" fmla="*/ 58802 h 1315197"/>
                <a:gd name="connsiteX179" fmla="*/ 449764 w 1019402"/>
                <a:gd name="connsiteY179" fmla="*/ 68107 h 1315197"/>
                <a:gd name="connsiteX180" fmla="*/ 440924 w 1019402"/>
                <a:gd name="connsiteY180" fmla="*/ 88013 h 1315197"/>
                <a:gd name="connsiteX181" fmla="*/ 447637 w 1019402"/>
                <a:gd name="connsiteY181" fmla="*/ 94460 h 1315197"/>
                <a:gd name="connsiteX182" fmla="*/ 475652 w 1019402"/>
                <a:gd name="connsiteY182" fmla="*/ 80403 h 1315197"/>
                <a:gd name="connsiteX183" fmla="*/ 481700 w 1019402"/>
                <a:gd name="connsiteY183" fmla="*/ 70034 h 1315197"/>
                <a:gd name="connsiteX184" fmla="*/ 472927 w 1019402"/>
                <a:gd name="connsiteY184" fmla="*/ 67010 h 1315197"/>
                <a:gd name="connsiteX185" fmla="*/ 459899 w 1019402"/>
                <a:gd name="connsiteY185" fmla="*/ 47835 h 1315197"/>
                <a:gd name="connsiteX186" fmla="*/ 453187 w 1019402"/>
                <a:gd name="connsiteY186" fmla="*/ 29324 h 1315197"/>
                <a:gd name="connsiteX187" fmla="*/ 474389 w 1019402"/>
                <a:gd name="connsiteY187" fmla="*/ 27862 h 1315197"/>
                <a:gd name="connsiteX188" fmla="*/ 478975 w 1019402"/>
                <a:gd name="connsiteY188" fmla="*/ 28227 h 1315197"/>
                <a:gd name="connsiteX189" fmla="*/ 509948 w 1019402"/>
                <a:gd name="connsiteY189" fmla="*/ 12575 h 1315197"/>
                <a:gd name="connsiteX190" fmla="*/ 531151 w 1019402"/>
                <a:gd name="connsiteY190" fmla="*/ 15333 h 1315197"/>
                <a:gd name="connsiteX191" fmla="*/ 547834 w 1019402"/>
                <a:gd name="connsiteY191" fmla="*/ 8720 h 1315197"/>
                <a:gd name="connsiteX192" fmla="*/ 562090 w 1019402"/>
                <a:gd name="connsiteY192" fmla="*/ 5862 h 1315197"/>
                <a:gd name="connsiteX193" fmla="*/ 582894 w 1019402"/>
                <a:gd name="connsiteY193" fmla="*/ 18889 h 1315197"/>
                <a:gd name="connsiteX194" fmla="*/ 598247 w 1019402"/>
                <a:gd name="connsiteY194" fmla="*/ 40590 h 1315197"/>
                <a:gd name="connsiteX195" fmla="*/ 615495 w 1019402"/>
                <a:gd name="connsiteY195" fmla="*/ 53385 h 1315197"/>
                <a:gd name="connsiteX196" fmla="*/ 660692 w 1019402"/>
                <a:gd name="connsiteY196" fmla="*/ 51291 h 1315197"/>
                <a:gd name="connsiteX197" fmla="*/ 669166 w 1019402"/>
                <a:gd name="connsiteY197" fmla="*/ 43647 h 1315197"/>
                <a:gd name="connsiteX198" fmla="*/ 678205 w 1019402"/>
                <a:gd name="connsiteY198" fmla="*/ 34907 h 1315197"/>
                <a:gd name="connsiteX199" fmla="*/ 689139 w 1019402"/>
                <a:gd name="connsiteY199" fmla="*/ 43282 h 1315197"/>
                <a:gd name="connsiteX200" fmla="*/ 710075 w 1019402"/>
                <a:gd name="connsiteY200" fmla="*/ 69901 h 1315197"/>
                <a:gd name="connsiteX201" fmla="*/ 738456 w 1019402"/>
                <a:gd name="connsiteY201" fmla="*/ 61460 h 1315197"/>
                <a:gd name="connsiteX202" fmla="*/ 743408 w 1019402"/>
                <a:gd name="connsiteY202" fmla="*/ 57306 h 1315197"/>
                <a:gd name="connsiteX203" fmla="*/ 771323 w 1019402"/>
                <a:gd name="connsiteY203" fmla="*/ 71796 h 1315197"/>
                <a:gd name="connsiteX204" fmla="*/ 768997 w 1019402"/>
                <a:gd name="connsiteY204" fmla="*/ 88777 h 1315197"/>
                <a:gd name="connsiteX205" fmla="*/ 761054 w 1019402"/>
                <a:gd name="connsiteY205" fmla="*/ 129089 h 1315197"/>
                <a:gd name="connsiteX206" fmla="*/ 762284 w 1019402"/>
                <a:gd name="connsiteY206" fmla="*/ 131847 h 1315197"/>
                <a:gd name="connsiteX207" fmla="*/ 788638 w 1019402"/>
                <a:gd name="connsiteY207" fmla="*/ 154113 h 1315197"/>
                <a:gd name="connsiteX208" fmla="*/ 811934 w 1019402"/>
                <a:gd name="connsiteY208" fmla="*/ 158633 h 1315197"/>
                <a:gd name="connsiteX209" fmla="*/ 837257 w 1019402"/>
                <a:gd name="connsiteY209" fmla="*/ 158566 h 1315197"/>
                <a:gd name="connsiteX210" fmla="*/ 830710 w 1019402"/>
                <a:gd name="connsiteY210" fmla="*/ 182161 h 1315197"/>
                <a:gd name="connsiteX211" fmla="*/ 835795 w 1019402"/>
                <a:gd name="connsiteY211" fmla="*/ 206920 h 1315197"/>
                <a:gd name="connsiteX212" fmla="*/ 838520 w 1019402"/>
                <a:gd name="connsiteY212" fmla="*/ 218717 h 1315197"/>
                <a:gd name="connsiteX213" fmla="*/ 837855 w 1019402"/>
                <a:gd name="connsiteY213" fmla="*/ 224068 h 1315197"/>
                <a:gd name="connsiteX214" fmla="*/ 863079 w 1019402"/>
                <a:gd name="connsiteY214" fmla="*/ 240452 h 1315197"/>
                <a:gd name="connsiteX215" fmla="*/ 873115 w 1019402"/>
                <a:gd name="connsiteY215" fmla="*/ 243143 h 1315197"/>
                <a:gd name="connsiteX216" fmla="*/ 885943 w 1019402"/>
                <a:gd name="connsiteY216" fmla="*/ 293657 h 1315197"/>
                <a:gd name="connsiteX217" fmla="*/ 893686 w 1019402"/>
                <a:gd name="connsiteY217" fmla="*/ 293657 h 1315197"/>
                <a:gd name="connsiteX218" fmla="*/ 905550 w 1019402"/>
                <a:gd name="connsiteY218" fmla="*/ 297080 h 1315197"/>
                <a:gd name="connsiteX219" fmla="*/ 898704 w 1019402"/>
                <a:gd name="connsiteY219" fmla="*/ 306817 h 1315197"/>
                <a:gd name="connsiteX220" fmla="*/ 899070 w 1019402"/>
                <a:gd name="connsiteY220" fmla="*/ 340515 h 1315197"/>
                <a:gd name="connsiteX221" fmla="*/ 894750 w 1019402"/>
                <a:gd name="connsiteY221" fmla="*/ 369693 h 1315197"/>
                <a:gd name="connsiteX222" fmla="*/ 910901 w 1019402"/>
                <a:gd name="connsiteY222" fmla="*/ 381724 h 1315197"/>
                <a:gd name="connsiteX223" fmla="*/ 895979 w 1019402"/>
                <a:gd name="connsiteY223" fmla="*/ 385745 h 1315197"/>
                <a:gd name="connsiteX224" fmla="*/ 923363 w 1019402"/>
                <a:gd name="connsiteY224" fmla="*/ 394851 h 1315197"/>
                <a:gd name="connsiteX225" fmla="*/ 933831 w 1019402"/>
                <a:gd name="connsiteY225" fmla="*/ 419676 h 1315197"/>
                <a:gd name="connsiteX226" fmla="*/ 990892 w 1019402"/>
                <a:gd name="connsiteY226" fmla="*/ 442141 h 1315197"/>
                <a:gd name="connsiteX227" fmla="*/ 973312 w 1019402"/>
                <a:gd name="connsiteY227" fmla="*/ 475972 h 1315197"/>
                <a:gd name="connsiteX228" fmla="*/ 961846 w 1019402"/>
                <a:gd name="connsiteY228" fmla="*/ 474975 h 1315197"/>
                <a:gd name="connsiteX229" fmla="*/ 952309 w 1019402"/>
                <a:gd name="connsiteY229" fmla="*/ 480491 h 1315197"/>
                <a:gd name="connsiteX230" fmla="*/ 957792 w 1019402"/>
                <a:gd name="connsiteY230" fmla="*/ 487105 h 1315197"/>
                <a:gd name="connsiteX231" fmla="*/ 988632 w 1019402"/>
                <a:gd name="connsiteY231" fmla="*/ 502724 h 1315197"/>
                <a:gd name="connsiteX232" fmla="*/ 998967 w 1019402"/>
                <a:gd name="connsiteY232" fmla="*/ 509670 h 1315197"/>
                <a:gd name="connsiteX233" fmla="*/ 994282 w 1019402"/>
                <a:gd name="connsiteY233" fmla="*/ 519473 h 1315197"/>
                <a:gd name="connsiteX234" fmla="*/ 978396 w 1019402"/>
                <a:gd name="connsiteY234" fmla="*/ 537386 h 1315197"/>
                <a:gd name="connsiteX235" fmla="*/ 973411 w 1019402"/>
                <a:gd name="connsiteY235" fmla="*/ 527283 h 1315197"/>
                <a:gd name="connsiteX236" fmla="*/ 964671 w 1019402"/>
                <a:gd name="connsiteY236" fmla="*/ 525056 h 1315197"/>
                <a:gd name="connsiteX237" fmla="*/ 957692 w 1019402"/>
                <a:gd name="connsiteY237" fmla="*/ 544630 h 1315197"/>
                <a:gd name="connsiteX238" fmla="*/ 969989 w 1019402"/>
                <a:gd name="connsiteY238" fmla="*/ 550180 h 1315197"/>
                <a:gd name="connsiteX239" fmla="*/ 986704 w 1019402"/>
                <a:gd name="connsiteY239" fmla="*/ 573842 h 1315197"/>
                <a:gd name="connsiteX240" fmla="*/ 1012061 w 1019402"/>
                <a:gd name="connsiteY240" fmla="*/ 619770 h 1315197"/>
                <a:gd name="connsiteX241" fmla="*/ 1013523 w 1019402"/>
                <a:gd name="connsiteY241" fmla="*/ 635887 h 1315197"/>
                <a:gd name="connsiteX242" fmla="*/ 984278 w 1019402"/>
                <a:gd name="connsiteY242" fmla="*/ 652105 h 1315197"/>
                <a:gd name="connsiteX243" fmla="*/ 954469 w 1019402"/>
                <a:gd name="connsiteY243" fmla="*/ 648616 h 1315197"/>
                <a:gd name="connsiteX244" fmla="*/ 931970 w 1019402"/>
                <a:gd name="connsiteY244" fmla="*/ 660945 h 1315197"/>
                <a:gd name="connsiteX245" fmla="*/ 929578 w 1019402"/>
                <a:gd name="connsiteY245" fmla="*/ 665033 h 1315197"/>
                <a:gd name="connsiteX246" fmla="*/ 934596 w 1019402"/>
                <a:gd name="connsiteY246" fmla="*/ 689359 h 1315197"/>
                <a:gd name="connsiteX247" fmla="*/ 944864 w 1019402"/>
                <a:gd name="connsiteY247" fmla="*/ 700957 h 1315197"/>
                <a:gd name="connsiteX248" fmla="*/ 932203 w 1019402"/>
                <a:gd name="connsiteY248" fmla="*/ 706607 h 1315197"/>
                <a:gd name="connsiteX249" fmla="*/ 925889 w 1019402"/>
                <a:gd name="connsiteY249" fmla="*/ 712323 h 1315197"/>
                <a:gd name="connsiteX250" fmla="*/ 927949 w 1019402"/>
                <a:gd name="connsiteY250" fmla="*/ 727277 h 1315197"/>
                <a:gd name="connsiteX251" fmla="*/ 945097 w 1019402"/>
                <a:gd name="connsiteY251" fmla="*/ 745489 h 1315197"/>
                <a:gd name="connsiteX252" fmla="*/ 935427 w 1019402"/>
                <a:gd name="connsiteY252" fmla="*/ 747383 h 1315197"/>
                <a:gd name="connsiteX253" fmla="*/ 925290 w 1019402"/>
                <a:gd name="connsiteY253" fmla="*/ 750640 h 1315197"/>
                <a:gd name="connsiteX254" fmla="*/ 932535 w 1019402"/>
                <a:gd name="connsiteY254" fmla="*/ 757885 h 1315197"/>
                <a:gd name="connsiteX255" fmla="*/ 937221 w 1019402"/>
                <a:gd name="connsiteY255" fmla="*/ 796534 h 1315197"/>
                <a:gd name="connsiteX256" fmla="*/ 912031 w 1019402"/>
                <a:gd name="connsiteY256" fmla="*/ 796268 h 1315197"/>
                <a:gd name="connsiteX257" fmla="*/ 896511 w 1019402"/>
                <a:gd name="connsiteY257" fmla="*/ 797000 h 1315197"/>
                <a:gd name="connsiteX258" fmla="*/ 882121 w 1019402"/>
                <a:gd name="connsiteY258" fmla="*/ 790320 h 1315197"/>
                <a:gd name="connsiteX259" fmla="*/ 881656 w 1019402"/>
                <a:gd name="connsiteY259" fmla="*/ 813450 h 1315197"/>
                <a:gd name="connsiteX260" fmla="*/ 861085 w 1019402"/>
                <a:gd name="connsiteY260" fmla="*/ 827075 h 1315197"/>
                <a:gd name="connsiteX261" fmla="*/ 864641 w 1019402"/>
                <a:gd name="connsiteY261" fmla="*/ 830099 h 1315197"/>
                <a:gd name="connsiteX262" fmla="*/ 874445 w 1019402"/>
                <a:gd name="connsiteY262" fmla="*/ 843193 h 1315197"/>
                <a:gd name="connsiteX263" fmla="*/ 854305 w 1019402"/>
                <a:gd name="connsiteY263" fmla="*/ 847945 h 1315197"/>
                <a:gd name="connsiteX264" fmla="*/ 844037 w 1019402"/>
                <a:gd name="connsiteY264" fmla="*/ 846682 h 1315197"/>
                <a:gd name="connsiteX265" fmla="*/ 805553 w 1019402"/>
                <a:gd name="connsiteY265" fmla="*/ 847015 h 1315197"/>
                <a:gd name="connsiteX266" fmla="*/ 796447 w 1019402"/>
                <a:gd name="connsiteY266" fmla="*/ 844223 h 1315197"/>
                <a:gd name="connsiteX267" fmla="*/ 765873 w 1019402"/>
                <a:gd name="connsiteY267" fmla="*/ 832791 h 1315197"/>
                <a:gd name="connsiteX268" fmla="*/ 746465 w 1019402"/>
                <a:gd name="connsiteY268" fmla="*/ 810957 h 1315197"/>
                <a:gd name="connsiteX269" fmla="*/ 721474 w 1019402"/>
                <a:gd name="connsiteY269" fmla="*/ 792580 h 1315197"/>
                <a:gd name="connsiteX270" fmla="*/ 719779 w 1019402"/>
                <a:gd name="connsiteY270" fmla="*/ 820661 h 1315197"/>
                <a:gd name="connsiteX271" fmla="*/ 726493 w 1019402"/>
                <a:gd name="connsiteY271" fmla="*/ 824051 h 1315197"/>
                <a:gd name="connsiteX272" fmla="*/ 757133 w 1019402"/>
                <a:gd name="connsiteY272" fmla="*/ 832592 h 1315197"/>
                <a:gd name="connsiteX273" fmla="*/ 758761 w 1019402"/>
                <a:gd name="connsiteY273" fmla="*/ 840900 h 1315197"/>
                <a:gd name="connsiteX274" fmla="*/ 739586 w 1019402"/>
                <a:gd name="connsiteY274" fmla="*/ 866689 h 1315197"/>
                <a:gd name="connsiteX275" fmla="*/ 741015 w 1019402"/>
                <a:gd name="connsiteY275" fmla="*/ 879184 h 1315197"/>
                <a:gd name="connsiteX276" fmla="*/ 755305 w 1019402"/>
                <a:gd name="connsiteY276" fmla="*/ 892743 h 1315197"/>
                <a:gd name="connsiteX277" fmla="*/ 741281 w 1019402"/>
                <a:gd name="connsiteY277" fmla="*/ 903244 h 1315197"/>
                <a:gd name="connsiteX278" fmla="*/ 724266 w 1019402"/>
                <a:gd name="connsiteY278" fmla="*/ 903145 h 1315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Lst>
              <a:rect l="l" t="t" r="r" b="b"/>
              <a:pathLst>
                <a:path w="1019402" h="1315197">
                  <a:moveTo>
                    <a:pt x="723934" y="903178"/>
                  </a:moveTo>
                  <a:cubicBezTo>
                    <a:pt x="729716" y="910323"/>
                    <a:pt x="730215" y="917667"/>
                    <a:pt x="729018" y="925510"/>
                  </a:cubicBezTo>
                  <a:cubicBezTo>
                    <a:pt x="727921" y="932888"/>
                    <a:pt x="725263" y="937441"/>
                    <a:pt x="717087" y="933852"/>
                  </a:cubicBezTo>
                  <a:cubicBezTo>
                    <a:pt x="705190" y="928634"/>
                    <a:pt x="699208" y="935547"/>
                    <a:pt x="696915" y="945151"/>
                  </a:cubicBezTo>
                  <a:cubicBezTo>
                    <a:pt x="694257" y="956417"/>
                    <a:pt x="689272" y="952030"/>
                    <a:pt x="684420" y="948208"/>
                  </a:cubicBezTo>
                  <a:cubicBezTo>
                    <a:pt x="679103" y="944087"/>
                    <a:pt x="674716" y="939169"/>
                    <a:pt x="666973" y="943556"/>
                  </a:cubicBezTo>
                  <a:cubicBezTo>
                    <a:pt x="658399" y="948441"/>
                    <a:pt x="654743" y="943855"/>
                    <a:pt x="653945" y="935547"/>
                  </a:cubicBezTo>
                  <a:cubicBezTo>
                    <a:pt x="653513" y="930894"/>
                    <a:pt x="652051" y="924713"/>
                    <a:pt x="647565" y="925278"/>
                  </a:cubicBezTo>
                  <a:cubicBezTo>
                    <a:pt x="636033" y="926740"/>
                    <a:pt x="628024" y="924347"/>
                    <a:pt x="619982" y="914942"/>
                  </a:cubicBezTo>
                  <a:cubicBezTo>
                    <a:pt x="617223" y="911719"/>
                    <a:pt x="607287" y="921423"/>
                    <a:pt x="605658" y="926939"/>
                  </a:cubicBezTo>
                  <a:cubicBezTo>
                    <a:pt x="598580" y="950800"/>
                    <a:pt x="599244" y="950967"/>
                    <a:pt x="575317" y="947710"/>
                  </a:cubicBezTo>
                  <a:cubicBezTo>
                    <a:pt x="575051" y="952794"/>
                    <a:pt x="575516" y="958078"/>
                    <a:pt x="574320" y="962897"/>
                  </a:cubicBezTo>
                  <a:cubicBezTo>
                    <a:pt x="573257" y="967217"/>
                    <a:pt x="569867" y="970807"/>
                    <a:pt x="564815" y="970973"/>
                  </a:cubicBezTo>
                  <a:cubicBezTo>
                    <a:pt x="559964" y="971139"/>
                    <a:pt x="558767" y="967018"/>
                    <a:pt x="557305" y="963396"/>
                  </a:cubicBezTo>
                  <a:cubicBezTo>
                    <a:pt x="555876" y="959807"/>
                    <a:pt x="554613" y="956051"/>
                    <a:pt x="552586" y="952828"/>
                  </a:cubicBezTo>
                  <a:cubicBezTo>
                    <a:pt x="549694" y="948275"/>
                    <a:pt x="546172" y="944154"/>
                    <a:pt x="541752" y="938239"/>
                  </a:cubicBezTo>
                  <a:cubicBezTo>
                    <a:pt x="537398" y="952529"/>
                    <a:pt x="540456" y="965822"/>
                    <a:pt x="539991" y="978517"/>
                  </a:cubicBezTo>
                  <a:cubicBezTo>
                    <a:pt x="537365" y="1047474"/>
                    <a:pt x="535138" y="1116565"/>
                    <a:pt x="545275" y="1185257"/>
                  </a:cubicBezTo>
                  <a:cubicBezTo>
                    <a:pt x="547834" y="1202638"/>
                    <a:pt x="549994" y="1203901"/>
                    <a:pt x="564150" y="1194828"/>
                  </a:cubicBezTo>
                  <a:cubicBezTo>
                    <a:pt x="566709" y="1193190"/>
                    <a:pt x="566211" y="1187417"/>
                    <a:pt x="562722" y="1177514"/>
                  </a:cubicBezTo>
                  <a:cubicBezTo>
                    <a:pt x="574984" y="1186587"/>
                    <a:pt x="577809" y="1200278"/>
                    <a:pt x="586516" y="1207955"/>
                  </a:cubicBezTo>
                  <a:cubicBezTo>
                    <a:pt x="594226" y="1214768"/>
                    <a:pt x="598380" y="1220351"/>
                    <a:pt x="594393" y="1231019"/>
                  </a:cubicBezTo>
                  <a:cubicBezTo>
                    <a:pt x="603332" y="1227463"/>
                    <a:pt x="599344" y="1218988"/>
                    <a:pt x="604063" y="1214834"/>
                  </a:cubicBezTo>
                  <a:cubicBezTo>
                    <a:pt x="610112" y="1214635"/>
                    <a:pt x="609480" y="1223109"/>
                    <a:pt x="616525" y="1223641"/>
                  </a:cubicBezTo>
                  <a:cubicBezTo>
                    <a:pt x="614000" y="1210647"/>
                    <a:pt x="622308" y="1199913"/>
                    <a:pt x="621577" y="1187218"/>
                  </a:cubicBezTo>
                  <a:cubicBezTo>
                    <a:pt x="628423" y="1188049"/>
                    <a:pt x="631580" y="1192635"/>
                    <a:pt x="633508" y="1196789"/>
                  </a:cubicBezTo>
                  <a:cubicBezTo>
                    <a:pt x="640253" y="1211278"/>
                    <a:pt x="655441" y="1212741"/>
                    <a:pt x="667006" y="1219753"/>
                  </a:cubicBezTo>
                  <a:cubicBezTo>
                    <a:pt x="669365" y="1221182"/>
                    <a:pt x="670994" y="1219288"/>
                    <a:pt x="672456" y="1217593"/>
                  </a:cubicBezTo>
                  <a:cubicBezTo>
                    <a:pt x="677972" y="1211145"/>
                    <a:pt x="680166" y="1192103"/>
                    <a:pt x="677208" y="1183496"/>
                  </a:cubicBezTo>
                  <a:cubicBezTo>
                    <a:pt x="692329" y="1195892"/>
                    <a:pt x="703529" y="1211411"/>
                    <a:pt x="713066" y="1232414"/>
                  </a:cubicBezTo>
                  <a:cubicBezTo>
                    <a:pt x="714595" y="1214469"/>
                    <a:pt x="746565" y="1232514"/>
                    <a:pt x="735997" y="1202040"/>
                  </a:cubicBezTo>
                  <a:cubicBezTo>
                    <a:pt x="748493" y="1214369"/>
                    <a:pt x="755405" y="1225834"/>
                    <a:pt x="762517" y="1237266"/>
                  </a:cubicBezTo>
                  <a:cubicBezTo>
                    <a:pt x="768665" y="1230420"/>
                    <a:pt x="773251" y="1223342"/>
                    <a:pt x="774414" y="1213472"/>
                  </a:cubicBezTo>
                  <a:cubicBezTo>
                    <a:pt x="785015" y="1222079"/>
                    <a:pt x="784018" y="1235007"/>
                    <a:pt x="791130" y="1243315"/>
                  </a:cubicBezTo>
                  <a:cubicBezTo>
                    <a:pt x="793257" y="1245807"/>
                    <a:pt x="796181" y="1257339"/>
                    <a:pt x="800967" y="1244544"/>
                  </a:cubicBezTo>
                  <a:cubicBezTo>
                    <a:pt x="801864" y="1242118"/>
                    <a:pt x="804124" y="1240556"/>
                    <a:pt x="805819" y="1242849"/>
                  </a:cubicBezTo>
                  <a:cubicBezTo>
                    <a:pt x="821239" y="1263553"/>
                    <a:pt x="814393" y="1235704"/>
                    <a:pt x="825094" y="1238031"/>
                  </a:cubicBezTo>
                  <a:cubicBezTo>
                    <a:pt x="825426" y="1238297"/>
                    <a:pt x="824462" y="1247369"/>
                    <a:pt x="833236" y="1245973"/>
                  </a:cubicBezTo>
                  <a:cubicBezTo>
                    <a:pt x="834100" y="1235007"/>
                    <a:pt x="822369" y="1228792"/>
                    <a:pt x="821405" y="1217127"/>
                  </a:cubicBezTo>
                  <a:cubicBezTo>
                    <a:pt x="836692" y="1223043"/>
                    <a:pt x="837489" y="1254647"/>
                    <a:pt x="862780" y="1239127"/>
                  </a:cubicBezTo>
                  <a:cubicBezTo>
                    <a:pt x="864973" y="1247436"/>
                    <a:pt x="854771" y="1254182"/>
                    <a:pt x="859789" y="1262756"/>
                  </a:cubicBezTo>
                  <a:cubicBezTo>
                    <a:pt x="865272" y="1256176"/>
                    <a:pt x="866901" y="1241942"/>
                    <a:pt x="864707" y="1220052"/>
                  </a:cubicBezTo>
                  <a:cubicBezTo>
                    <a:pt x="872218" y="1226698"/>
                    <a:pt x="873614" y="1235040"/>
                    <a:pt x="876937" y="1242351"/>
                  </a:cubicBezTo>
                  <a:cubicBezTo>
                    <a:pt x="880825" y="1250958"/>
                    <a:pt x="880991" y="1260463"/>
                    <a:pt x="889067" y="1268273"/>
                  </a:cubicBezTo>
                  <a:cubicBezTo>
                    <a:pt x="894716" y="1273756"/>
                    <a:pt x="901562" y="1285254"/>
                    <a:pt x="888601" y="1294460"/>
                  </a:cubicBezTo>
                  <a:cubicBezTo>
                    <a:pt x="882420" y="1298846"/>
                    <a:pt x="880692" y="1306623"/>
                    <a:pt x="889067" y="1312705"/>
                  </a:cubicBezTo>
                  <a:cubicBezTo>
                    <a:pt x="883085" y="1316294"/>
                    <a:pt x="879562" y="1312339"/>
                    <a:pt x="875940" y="1310844"/>
                  </a:cubicBezTo>
                  <a:cubicBezTo>
                    <a:pt x="807481" y="1282928"/>
                    <a:pt x="735632" y="1270831"/>
                    <a:pt x="662453" y="1265248"/>
                  </a:cubicBezTo>
                  <a:cubicBezTo>
                    <a:pt x="574519" y="1258569"/>
                    <a:pt x="486386" y="1259599"/>
                    <a:pt x="398452" y="1262656"/>
                  </a:cubicBezTo>
                  <a:cubicBezTo>
                    <a:pt x="310253" y="1265714"/>
                    <a:pt x="222884" y="1276514"/>
                    <a:pt x="140533" y="1311741"/>
                  </a:cubicBezTo>
                  <a:cubicBezTo>
                    <a:pt x="137509" y="1313037"/>
                    <a:pt x="134319" y="1313868"/>
                    <a:pt x="130431" y="1315197"/>
                  </a:cubicBezTo>
                  <a:cubicBezTo>
                    <a:pt x="127872" y="1309614"/>
                    <a:pt x="134385" y="1302735"/>
                    <a:pt x="127739" y="1298581"/>
                  </a:cubicBezTo>
                  <a:lnTo>
                    <a:pt x="116307" y="1267940"/>
                  </a:lnTo>
                  <a:cubicBezTo>
                    <a:pt x="116905" y="1266644"/>
                    <a:pt x="117669" y="1264152"/>
                    <a:pt x="118068" y="1264218"/>
                  </a:cubicBezTo>
                  <a:cubicBezTo>
                    <a:pt x="130697" y="1265946"/>
                    <a:pt x="124914" y="1255511"/>
                    <a:pt x="126443" y="1250094"/>
                  </a:cubicBezTo>
                  <a:cubicBezTo>
                    <a:pt x="133289" y="1250327"/>
                    <a:pt x="136047" y="1261925"/>
                    <a:pt x="144089" y="1254946"/>
                  </a:cubicBezTo>
                  <a:cubicBezTo>
                    <a:pt x="152098" y="1247967"/>
                    <a:pt x="151234" y="1240025"/>
                    <a:pt x="146282" y="1230919"/>
                  </a:cubicBezTo>
                  <a:cubicBezTo>
                    <a:pt x="160573" y="1231052"/>
                    <a:pt x="166721" y="1242584"/>
                    <a:pt x="176192" y="1248499"/>
                  </a:cubicBezTo>
                  <a:cubicBezTo>
                    <a:pt x="179383" y="1250493"/>
                    <a:pt x="180346" y="1256508"/>
                    <a:pt x="186029" y="1254049"/>
                  </a:cubicBezTo>
                  <a:cubicBezTo>
                    <a:pt x="181343" y="1243813"/>
                    <a:pt x="205370" y="1249131"/>
                    <a:pt x="195766" y="1236070"/>
                  </a:cubicBezTo>
                  <a:cubicBezTo>
                    <a:pt x="195068" y="1235106"/>
                    <a:pt x="195932" y="1233046"/>
                    <a:pt x="196098" y="1231218"/>
                  </a:cubicBezTo>
                  <a:cubicBezTo>
                    <a:pt x="217102" y="1247502"/>
                    <a:pt x="205470" y="1221082"/>
                    <a:pt x="213945" y="1218922"/>
                  </a:cubicBezTo>
                  <a:cubicBezTo>
                    <a:pt x="219295" y="1224439"/>
                    <a:pt x="214044" y="1238994"/>
                    <a:pt x="228168" y="1238562"/>
                  </a:cubicBezTo>
                  <a:cubicBezTo>
                    <a:pt x="232123" y="1221414"/>
                    <a:pt x="217334" y="1214070"/>
                    <a:pt x="207099" y="1202139"/>
                  </a:cubicBezTo>
                  <a:cubicBezTo>
                    <a:pt x="215972" y="1201109"/>
                    <a:pt x="219262" y="1206692"/>
                    <a:pt x="223848" y="1209617"/>
                  </a:cubicBezTo>
                  <a:cubicBezTo>
                    <a:pt x="230395" y="1213804"/>
                    <a:pt x="234283" y="1222046"/>
                    <a:pt x="245947" y="1215665"/>
                  </a:cubicBezTo>
                  <a:cubicBezTo>
                    <a:pt x="253226" y="1211677"/>
                    <a:pt x="256150" y="1226765"/>
                    <a:pt x="264059" y="1230254"/>
                  </a:cubicBezTo>
                  <a:cubicBezTo>
                    <a:pt x="272035" y="1226266"/>
                    <a:pt x="265688" y="1213272"/>
                    <a:pt x="277452" y="1210348"/>
                  </a:cubicBezTo>
                  <a:cubicBezTo>
                    <a:pt x="277219" y="1221913"/>
                    <a:pt x="284066" y="1230121"/>
                    <a:pt x="290347" y="1240124"/>
                  </a:cubicBezTo>
                  <a:cubicBezTo>
                    <a:pt x="295497" y="1228227"/>
                    <a:pt x="283500" y="1219819"/>
                    <a:pt x="286425" y="1209584"/>
                  </a:cubicBezTo>
                  <a:cubicBezTo>
                    <a:pt x="293670" y="1205994"/>
                    <a:pt x="296927" y="1220218"/>
                    <a:pt x="303839" y="1213272"/>
                  </a:cubicBezTo>
                  <a:cubicBezTo>
                    <a:pt x="308126" y="1208952"/>
                    <a:pt x="309655" y="1203469"/>
                    <a:pt x="308625" y="1196590"/>
                  </a:cubicBezTo>
                  <a:cubicBezTo>
                    <a:pt x="307395" y="1188414"/>
                    <a:pt x="313609" y="1189112"/>
                    <a:pt x="318395" y="1191871"/>
                  </a:cubicBezTo>
                  <a:cubicBezTo>
                    <a:pt x="325540" y="1196025"/>
                    <a:pt x="332286" y="1200910"/>
                    <a:pt x="339032" y="1205695"/>
                  </a:cubicBezTo>
                  <a:cubicBezTo>
                    <a:pt x="342987" y="1208487"/>
                    <a:pt x="346011" y="1213638"/>
                    <a:pt x="351827" y="1211777"/>
                  </a:cubicBezTo>
                  <a:cubicBezTo>
                    <a:pt x="358839" y="1209517"/>
                    <a:pt x="353189" y="1202904"/>
                    <a:pt x="355483" y="1198816"/>
                  </a:cubicBezTo>
                  <a:cubicBezTo>
                    <a:pt x="362262" y="1197454"/>
                    <a:pt x="365951" y="1202372"/>
                    <a:pt x="369440" y="1206094"/>
                  </a:cubicBezTo>
                  <a:cubicBezTo>
                    <a:pt x="377383" y="1214535"/>
                    <a:pt x="382002" y="1204167"/>
                    <a:pt x="388283" y="1203535"/>
                  </a:cubicBezTo>
                  <a:cubicBezTo>
                    <a:pt x="383930" y="1194064"/>
                    <a:pt x="390244" y="1197022"/>
                    <a:pt x="394963" y="1197686"/>
                  </a:cubicBezTo>
                  <a:cubicBezTo>
                    <a:pt x="413906" y="1200378"/>
                    <a:pt x="417030" y="1197587"/>
                    <a:pt x="416398" y="1178810"/>
                  </a:cubicBezTo>
                  <a:cubicBezTo>
                    <a:pt x="432416" y="1191538"/>
                    <a:pt x="438398" y="1199182"/>
                    <a:pt x="443017" y="1213405"/>
                  </a:cubicBezTo>
                  <a:cubicBezTo>
                    <a:pt x="444247" y="1207623"/>
                    <a:pt x="444779" y="1203934"/>
                    <a:pt x="452522" y="1206493"/>
                  </a:cubicBezTo>
                  <a:cubicBezTo>
                    <a:pt x="463655" y="1210149"/>
                    <a:pt x="467776" y="1204399"/>
                    <a:pt x="472262" y="1192469"/>
                  </a:cubicBezTo>
                  <a:cubicBezTo>
                    <a:pt x="488413" y="1149532"/>
                    <a:pt x="476582" y="1105432"/>
                    <a:pt x="480770" y="1062097"/>
                  </a:cubicBezTo>
                  <a:cubicBezTo>
                    <a:pt x="487649" y="991178"/>
                    <a:pt x="489643" y="919761"/>
                    <a:pt x="494030" y="848577"/>
                  </a:cubicBezTo>
                  <a:cubicBezTo>
                    <a:pt x="494528" y="840667"/>
                    <a:pt x="494661" y="833622"/>
                    <a:pt x="485422" y="831628"/>
                  </a:cubicBezTo>
                  <a:cubicBezTo>
                    <a:pt x="469238" y="828139"/>
                    <a:pt x="453054" y="823187"/>
                    <a:pt x="436338" y="824649"/>
                  </a:cubicBezTo>
                  <a:cubicBezTo>
                    <a:pt x="413507" y="826610"/>
                    <a:pt x="397688" y="842130"/>
                    <a:pt x="382201" y="856486"/>
                  </a:cubicBezTo>
                  <a:cubicBezTo>
                    <a:pt x="365918" y="871541"/>
                    <a:pt x="351860" y="888921"/>
                    <a:pt x="337404" y="905770"/>
                  </a:cubicBezTo>
                  <a:cubicBezTo>
                    <a:pt x="329362" y="915142"/>
                    <a:pt x="318228" y="918332"/>
                    <a:pt x="321253" y="934516"/>
                  </a:cubicBezTo>
                  <a:cubicBezTo>
                    <a:pt x="321884" y="937906"/>
                    <a:pt x="312679" y="947810"/>
                    <a:pt x="308059" y="954788"/>
                  </a:cubicBezTo>
                  <a:cubicBezTo>
                    <a:pt x="305401" y="958810"/>
                    <a:pt x="299818" y="956749"/>
                    <a:pt x="298189" y="953426"/>
                  </a:cubicBezTo>
                  <a:cubicBezTo>
                    <a:pt x="294102" y="944918"/>
                    <a:pt x="274395" y="940532"/>
                    <a:pt x="291144" y="925810"/>
                  </a:cubicBezTo>
                  <a:cubicBezTo>
                    <a:pt x="297923" y="919861"/>
                    <a:pt x="279978" y="913713"/>
                    <a:pt x="288452" y="903677"/>
                  </a:cubicBezTo>
                  <a:cubicBezTo>
                    <a:pt x="290014" y="901815"/>
                    <a:pt x="281008" y="888689"/>
                    <a:pt x="289349" y="879882"/>
                  </a:cubicBezTo>
                  <a:cubicBezTo>
                    <a:pt x="290646" y="878519"/>
                    <a:pt x="285661" y="872504"/>
                    <a:pt x="280609" y="871740"/>
                  </a:cubicBezTo>
                  <a:cubicBezTo>
                    <a:pt x="274096" y="870710"/>
                    <a:pt x="278449" y="877157"/>
                    <a:pt x="276787" y="877755"/>
                  </a:cubicBezTo>
                  <a:cubicBezTo>
                    <a:pt x="262531" y="882973"/>
                    <a:pt x="252827" y="898160"/>
                    <a:pt x="235812" y="896964"/>
                  </a:cubicBezTo>
                  <a:cubicBezTo>
                    <a:pt x="227370" y="896365"/>
                    <a:pt x="219893" y="896797"/>
                    <a:pt x="212117" y="901317"/>
                  </a:cubicBezTo>
                  <a:cubicBezTo>
                    <a:pt x="199156" y="908828"/>
                    <a:pt x="198957" y="893109"/>
                    <a:pt x="193706" y="888356"/>
                  </a:cubicBezTo>
                  <a:cubicBezTo>
                    <a:pt x="187624" y="882840"/>
                    <a:pt x="195467" y="877821"/>
                    <a:pt x="201250" y="875728"/>
                  </a:cubicBezTo>
                  <a:cubicBezTo>
                    <a:pt x="205304" y="874266"/>
                    <a:pt x="210023" y="874731"/>
                    <a:pt x="214277" y="873667"/>
                  </a:cubicBezTo>
                  <a:cubicBezTo>
                    <a:pt x="217766" y="872803"/>
                    <a:pt x="219461" y="869713"/>
                    <a:pt x="220292" y="866323"/>
                  </a:cubicBezTo>
                  <a:cubicBezTo>
                    <a:pt x="221222" y="862468"/>
                    <a:pt x="219461" y="859244"/>
                    <a:pt x="216038" y="858447"/>
                  </a:cubicBezTo>
                  <a:cubicBezTo>
                    <a:pt x="190715" y="852631"/>
                    <a:pt x="194237" y="833090"/>
                    <a:pt x="194968" y="814281"/>
                  </a:cubicBezTo>
                  <a:cubicBezTo>
                    <a:pt x="189718" y="813981"/>
                    <a:pt x="184467" y="813682"/>
                    <a:pt x="179050" y="813383"/>
                  </a:cubicBezTo>
                  <a:cubicBezTo>
                    <a:pt x="179482" y="811190"/>
                    <a:pt x="179548" y="810093"/>
                    <a:pt x="179947" y="809129"/>
                  </a:cubicBezTo>
                  <a:cubicBezTo>
                    <a:pt x="182374" y="802882"/>
                    <a:pt x="194769" y="808963"/>
                    <a:pt x="193573" y="798096"/>
                  </a:cubicBezTo>
                  <a:cubicBezTo>
                    <a:pt x="192642" y="789589"/>
                    <a:pt x="185896" y="788625"/>
                    <a:pt x="179548" y="786498"/>
                  </a:cubicBezTo>
                  <a:cubicBezTo>
                    <a:pt x="173567" y="784504"/>
                    <a:pt x="172869" y="778323"/>
                    <a:pt x="170676" y="773271"/>
                  </a:cubicBezTo>
                  <a:cubicBezTo>
                    <a:pt x="163265" y="756323"/>
                    <a:pt x="137974" y="751172"/>
                    <a:pt x="124582" y="763667"/>
                  </a:cubicBezTo>
                  <a:cubicBezTo>
                    <a:pt x="120062" y="767888"/>
                    <a:pt x="118168" y="778422"/>
                    <a:pt x="110425" y="774567"/>
                  </a:cubicBezTo>
                  <a:cubicBezTo>
                    <a:pt x="103413" y="771078"/>
                    <a:pt x="99458" y="761806"/>
                    <a:pt x="98494" y="753830"/>
                  </a:cubicBezTo>
                  <a:cubicBezTo>
                    <a:pt x="97696" y="747018"/>
                    <a:pt x="100588" y="739939"/>
                    <a:pt x="95237" y="733625"/>
                  </a:cubicBezTo>
                  <a:cubicBezTo>
                    <a:pt x="93210" y="731232"/>
                    <a:pt x="95005" y="728673"/>
                    <a:pt x="96999" y="726380"/>
                  </a:cubicBezTo>
                  <a:cubicBezTo>
                    <a:pt x="106403" y="715447"/>
                    <a:pt x="106337" y="715380"/>
                    <a:pt x="105140" y="701323"/>
                  </a:cubicBezTo>
                  <a:cubicBezTo>
                    <a:pt x="88159" y="702652"/>
                    <a:pt x="79219" y="721860"/>
                    <a:pt x="60409" y="721329"/>
                  </a:cubicBezTo>
                  <a:cubicBezTo>
                    <a:pt x="57252" y="721229"/>
                    <a:pt x="53497" y="736051"/>
                    <a:pt x="39872" y="735353"/>
                  </a:cubicBezTo>
                  <a:cubicBezTo>
                    <a:pt x="19400" y="734289"/>
                    <a:pt x="10560" y="728607"/>
                    <a:pt x="12654" y="707670"/>
                  </a:cubicBezTo>
                  <a:cubicBezTo>
                    <a:pt x="13485" y="699295"/>
                    <a:pt x="11923" y="695972"/>
                    <a:pt x="4944" y="692449"/>
                  </a:cubicBezTo>
                  <a:cubicBezTo>
                    <a:pt x="-3896" y="687963"/>
                    <a:pt x="624" y="681915"/>
                    <a:pt x="6805" y="681981"/>
                  </a:cubicBezTo>
                  <a:cubicBezTo>
                    <a:pt x="24252" y="682181"/>
                    <a:pt x="31165" y="668588"/>
                    <a:pt x="39905" y="658220"/>
                  </a:cubicBezTo>
                  <a:cubicBezTo>
                    <a:pt x="46086" y="650875"/>
                    <a:pt x="50938" y="643797"/>
                    <a:pt x="63101" y="646987"/>
                  </a:cubicBezTo>
                  <a:cubicBezTo>
                    <a:pt x="61174" y="644029"/>
                    <a:pt x="60841" y="642833"/>
                    <a:pt x="60044" y="642335"/>
                  </a:cubicBezTo>
                  <a:cubicBezTo>
                    <a:pt x="53165" y="638214"/>
                    <a:pt x="41965" y="650244"/>
                    <a:pt x="39473" y="640773"/>
                  </a:cubicBezTo>
                  <a:cubicBezTo>
                    <a:pt x="36282" y="628510"/>
                    <a:pt x="38775" y="614652"/>
                    <a:pt x="39572" y="601525"/>
                  </a:cubicBezTo>
                  <a:cubicBezTo>
                    <a:pt x="39805" y="597770"/>
                    <a:pt x="44059" y="597205"/>
                    <a:pt x="47582" y="597537"/>
                  </a:cubicBezTo>
                  <a:cubicBezTo>
                    <a:pt x="60443" y="598733"/>
                    <a:pt x="73636" y="598600"/>
                    <a:pt x="86032" y="601658"/>
                  </a:cubicBezTo>
                  <a:cubicBezTo>
                    <a:pt x="91814" y="603087"/>
                    <a:pt x="93443" y="603818"/>
                    <a:pt x="94606" y="598002"/>
                  </a:cubicBezTo>
                  <a:cubicBezTo>
                    <a:pt x="95669" y="592751"/>
                    <a:pt x="94207" y="588066"/>
                    <a:pt x="88491" y="588963"/>
                  </a:cubicBezTo>
                  <a:cubicBezTo>
                    <a:pt x="75962" y="590924"/>
                    <a:pt x="73071" y="587766"/>
                    <a:pt x="72506" y="574174"/>
                  </a:cubicBezTo>
                  <a:cubicBezTo>
                    <a:pt x="72141" y="565268"/>
                    <a:pt x="59578" y="557857"/>
                    <a:pt x="50938" y="551443"/>
                  </a:cubicBezTo>
                  <a:cubicBezTo>
                    <a:pt x="39705" y="543102"/>
                    <a:pt x="27409" y="537220"/>
                    <a:pt x="19566" y="523627"/>
                  </a:cubicBezTo>
                  <a:cubicBezTo>
                    <a:pt x="12953" y="512129"/>
                    <a:pt x="13186" y="504087"/>
                    <a:pt x="20597" y="495380"/>
                  </a:cubicBezTo>
                  <a:cubicBezTo>
                    <a:pt x="31165" y="482984"/>
                    <a:pt x="44158" y="473546"/>
                    <a:pt x="60210" y="469491"/>
                  </a:cubicBezTo>
                  <a:cubicBezTo>
                    <a:pt x="68152" y="467464"/>
                    <a:pt x="74533" y="463410"/>
                    <a:pt x="79452" y="457361"/>
                  </a:cubicBezTo>
                  <a:cubicBezTo>
                    <a:pt x="83772" y="452011"/>
                    <a:pt x="84703" y="443470"/>
                    <a:pt x="77059" y="442905"/>
                  </a:cubicBezTo>
                  <a:cubicBezTo>
                    <a:pt x="67953" y="442240"/>
                    <a:pt x="64995" y="429579"/>
                    <a:pt x="54162" y="433966"/>
                  </a:cubicBezTo>
                  <a:cubicBezTo>
                    <a:pt x="49808" y="435727"/>
                    <a:pt x="51005" y="429911"/>
                    <a:pt x="50506" y="426920"/>
                  </a:cubicBezTo>
                  <a:cubicBezTo>
                    <a:pt x="48612" y="415355"/>
                    <a:pt x="43527" y="408642"/>
                    <a:pt x="31065" y="415488"/>
                  </a:cubicBezTo>
                  <a:cubicBezTo>
                    <a:pt x="29237" y="411434"/>
                    <a:pt x="32062" y="409672"/>
                    <a:pt x="32959" y="407246"/>
                  </a:cubicBezTo>
                  <a:cubicBezTo>
                    <a:pt x="37977" y="393797"/>
                    <a:pt x="47149" y="389789"/>
                    <a:pt x="60409" y="395216"/>
                  </a:cubicBezTo>
                  <a:cubicBezTo>
                    <a:pt x="61805" y="395781"/>
                    <a:pt x="63932" y="396446"/>
                    <a:pt x="64896" y="395814"/>
                  </a:cubicBezTo>
                  <a:cubicBezTo>
                    <a:pt x="83739" y="383419"/>
                    <a:pt x="93575" y="399171"/>
                    <a:pt x="105008" y="408842"/>
                  </a:cubicBezTo>
                  <a:cubicBezTo>
                    <a:pt x="111455" y="414292"/>
                    <a:pt x="118500" y="414458"/>
                    <a:pt x="125047" y="411533"/>
                  </a:cubicBezTo>
                  <a:cubicBezTo>
                    <a:pt x="131361" y="408709"/>
                    <a:pt x="129467" y="402295"/>
                    <a:pt x="127872" y="396845"/>
                  </a:cubicBezTo>
                  <a:cubicBezTo>
                    <a:pt x="127240" y="394718"/>
                    <a:pt x="125379" y="391727"/>
                    <a:pt x="126144" y="390630"/>
                  </a:cubicBezTo>
                  <a:cubicBezTo>
                    <a:pt x="140201" y="371056"/>
                    <a:pt x="120627" y="356899"/>
                    <a:pt x="118001" y="340116"/>
                  </a:cubicBezTo>
                  <a:cubicBezTo>
                    <a:pt x="116340" y="329515"/>
                    <a:pt x="119630" y="326690"/>
                    <a:pt x="129334" y="328718"/>
                  </a:cubicBezTo>
                  <a:cubicBezTo>
                    <a:pt x="132525" y="329382"/>
                    <a:pt x="135781" y="330280"/>
                    <a:pt x="139005" y="330213"/>
                  </a:cubicBezTo>
                  <a:cubicBezTo>
                    <a:pt x="150470" y="330080"/>
                    <a:pt x="160207" y="328153"/>
                    <a:pt x="152896" y="312600"/>
                  </a:cubicBezTo>
                  <a:cubicBezTo>
                    <a:pt x="146881" y="315790"/>
                    <a:pt x="141132" y="321074"/>
                    <a:pt x="132757" y="314527"/>
                  </a:cubicBezTo>
                  <a:cubicBezTo>
                    <a:pt x="125080" y="308545"/>
                    <a:pt x="119863" y="303062"/>
                    <a:pt x="122355" y="292560"/>
                  </a:cubicBezTo>
                  <a:cubicBezTo>
                    <a:pt x="123884" y="286146"/>
                    <a:pt x="123452" y="279301"/>
                    <a:pt x="124914" y="272853"/>
                  </a:cubicBezTo>
                  <a:cubicBezTo>
                    <a:pt x="126443" y="266074"/>
                    <a:pt x="127672" y="261421"/>
                    <a:pt x="119497" y="256769"/>
                  </a:cubicBezTo>
                  <a:cubicBezTo>
                    <a:pt x="112452" y="252748"/>
                    <a:pt x="110159" y="243243"/>
                    <a:pt x="117636" y="236896"/>
                  </a:cubicBezTo>
                  <a:cubicBezTo>
                    <a:pt x="125080" y="230615"/>
                    <a:pt x="130464" y="236530"/>
                    <a:pt x="135116" y="242844"/>
                  </a:cubicBezTo>
                  <a:cubicBezTo>
                    <a:pt x="146183" y="257932"/>
                    <a:pt x="172237" y="251618"/>
                    <a:pt x="184035" y="239488"/>
                  </a:cubicBezTo>
                  <a:cubicBezTo>
                    <a:pt x="196830" y="226328"/>
                    <a:pt x="188488" y="220346"/>
                    <a:pt x="183437" y="211074"/>
                  </a:cubicBezTo>
                  <a:cubicBezTo>
                    <a:pt x="181742" y="207950"/>
                    <a:pt x="182440" y="204660"/>
                    <a:pt x="183570" y="201436"/>
                  </a:cubicBezTo>
                  <a:cubicBezTo>
                    <a:pt x="194005" y="171627"/>
                    <a:pt x="210854" y="158433"/>
                    <a:pt x="241594" y="155708"/>
                  </a:cubicBezTo>
                  <a:cubicBezTo>
                    <a:pt x="233153" y="153016"/>
                    <a:pt x="224080" y="150657"/>
                    <a:pt x="219561" y="142581"/>
                  </a:cubicBezTo>
                  <a:cubicBezTo>
                    <a:pt x="215473" y="135270"/>
                    <a:pt x="203111" y="126364"/>
                    <a:pt x="221256" y="120116"/>
                  </a:cubicBezTo>
                  <a:cubicBezTo>
                    <a:pt x="225078" y="118820"/>
                    <a:pt x="224911" y="115197"/>
                    <a:pt x="223582" y="111675"/>
                  </a:cubicBezTo>
                  <a:cubicBezTo>
                    <a:pt x="222818" y="109681"/>
                    <a:pt x="221621" y="106457"/>
                    <a:pt x="222519" y="105460"/>
                  </a:cubicBezTo>
                  <a:cubicBezTo>
                    <a:pt x="236941" y="89077"/>
                    <a:pt x="242624" y="63255"/>
                    <a:pt x="270008" y="60762"/>
                  </a:cubicBezTo>
                  <a:cubicBezTo>
                    <a:pt x="275292" y="60297"/>
                    <a:pt x="279645" y="57971"/>
                    <a:pt x="283102" y="54249"/>
                  </a:cubicBezTo>
                  <a:cubicBezTo>
                    <a:pt x="288519" y="48433"/>
                    <a:pt x="294866" y="46738"/>
                    <a:pt x="302576" y="47502"/>
                  </a:cubicBezTo>
                  <a:cubicBezTo>
                    <a:pt x="309621" y="48200"/>
                    <a:pt x="317365" y="49729"/>
                    <a:pt x="317265" y="37865"/>
                  </a:cubicBezTo>
                  <a:cubicBezTo>
                    <a:pt x="317198" y="29989"/>
                    <a:pt x="323513" y="32913"/>
                    <a:pt x="328398" y="33046"/>
                  </a:cubicBezTo>
                  <a:cubicBezTo>
                    <a:pt x="341325" y="33412"/>
                    <a:pt x="354718" y="42817"/>
                    <a:pt x="366117" y="30221"/>
                  </a:cubicBezTo>
                  <a:cubicBezTo>
                    <a:pt x="369607" y="34442"/>
                    <a:pt x="367613" y="36569"/>
                    <a:pt x="365818" y="38596"/>
                  </a:cubicBezTo>
                  <a:cubicBezTo>
                    <a:pt x="363758" y="40889"/>
                    <a:pt x="362162" y="43116"/>
                    <a:pt x="365718" y="45243"/>
                  </a:cubicBezTo>
                  <a:cubicBezTo>
                    <a:pt x="367945" y="46572"/>
                    <a:pt x="370039" y="45808"/>
                    <a:pt x="371434" y="43647"/>
                  </a:cubicBezTo>
                  <a:cubicBezTo>
                    <a:pt x="374325" y="39194"/>
                    <a:pt x="375721" y="31418"/>
                    <a:pt x="382434" y="33179"/>
                  </a:cubicBezTo>
                  <a:cubicBezTo>
                    <a:pt x="390876" y="35406"/>
                    <a:pt x="400413" y="40357"/>
                    <a:pt x="403537" y="47934"/>
                  </a:cubicBezTo>
                  <a:cubicBezTo>
                    <a:pt x="408090" y="59067"/>
                    <a:pt x="411679" y="57040"/>
                    <a:pt x="418093" y="50792"/>
                  </a:cubicBezTo>
                  <a:cubicBezTo>
                    <a:pt x="421483" y="47502"/>
                    <a:pt x="425537" y="40324"/>
                    <a:pt x="429824" y="44312"/>
                  </a:cubicBezTo>
                  <a:cubicBezTo>
                    <a:pt x="436969" y="50992"/>
                    <a:pt x="448069" y="50327"/>
                    <a:pt x="453486" y="58802"/>
                  </a:cubicBezTo>
                  <a:cubicBezTo>
                    <a:pt x="456277" y="63188"/>
                    <a:pt x="453486" y="67143"/>
                    <a:pt x="449764" y="68107"/>
                  </a:cubicBezTo>
                  <a:cubicBezTo>
                    <a:pt x="438033" y="71131"/>
                    <a:pt x="441755" y="80702"/>
                    <a:pt x="440924" y="88013"/>
                  </a:cubicBezTo>
                  <a:cubicBezTo>
                    <a:pt x="440492" y="91868"/>
                    <a:pt x="445709" y="97418"/>
                    <a:pt x="447637" y="94460"/>
                  </a:cubicBezTo>
                  <a:cubicBezTo>
                    <a:pt x="454516" y="83892"/>
                    <a:pt x="468241" y="89110"/>
                    <a:pt x="475652" y="80403"/>
                  </a:cubicBezTo>
                  <a:cubicBezTo>
                    <a:pt x="478444" y="77113"/>
                    <a:pt x="482631" y="75551"/>
                    <a:pt x="481700" y="70034"/>
                  </a:cubicBezTo>
                  <a:cubicBezTo>
                    <a:pt x="480537" y="62889"/>
                    <a:pt x="476018" y="67708"/>
                    <a:pt x="472927" y="67010"/>
                  </a:cubicBezTo>
                  <a:cubicBezTo>
                    <a:pt x="463190" y="64750"/>
                    <a:pt x="462392" y="54282"/>
                    <a:pt x="459899" y="47835"/>
                  </a:cubicBezTo>
                  <a:cubicBezTo>
                    <a:pt x="457573" y="41853"/>
                    <a:pt x="447969" y="36336"/>
                    <a:pt x="453187" y="29324"/>
                  </a:cubicBezTo>
                  <a:cubicBezTo>
                    <a:pt x="458537" y="22113"/>
                    <a:pt x="466912" y="24007"/>
                    <a:pt x="474389" y="27862"/>
                  </a:cubicBezTo>
                  <a:cubicBezTo>
                    <a:pt x="475718" y="28527"/>
                    <a:pt x="478809" y="28659"/>
                    <a:pt x="478975" y="28227"/>
                  </a:cubicBezTo>
                  <a:cubicBezTo>
                    <a:pt x="484525" y="13572"/>
                    <a:pt x="500577" y="19820"/>
                    <a:pt x="509948" y="12575"/>
                  </a:cubicBezTo>
                  <a:cubicBezTo>
                    <a:pt x="517193" y="6992"/>
                    <a:pt x="524039" y="2439"/>
                    <a:pt x="531151" y="15333"/>
                  </a:cubicBezTo>
                  <a:cubicBezTo>
                    <a:pt x="533942" y="20385"/>
                    <a:pt x="545607" y="18158"/>
                    <a:pt x="547834" y="8720"/>
                  </a:cubicBezTo>
                  <a:cubicBezTo>
                    <a:pt x="550825" y="-4008"/>
                    <a:pt x="556474" y="-851"/>
                    <a:pt x="562090" y="5862"/>
                  </a:cubicBezTo>
                  <a:cubicBezTo>
                    <a:pt x="567773" y="12641"/>
                    <a:pt x="575416" y="15300"/>
                    <a:pt x="582894" y="18889"/>
                  </a:cubicBezTo>
                  <a:cubicBezTo>
                    <a:pt x="591634" y="23076"/>
                    <a:pt x="600541" y="26400"/>
                    <a:pt x="598247" y="40590"/>
                  </a:cubicBezTo>
                  <a:cubicBezTo>
                    <a:pt x="596818" y="49463"/>
                    <a:pt x="602933" y="56409"/>
                    <a:pt x="615495" y="53385"/>
                  </a:cubicBezTo>
                  <a:cubicBezTo>
                    <a:pt x="630217" y="49862"/>
                    <a:pt x="645471" y="45276"/>
                    <a:pt x="660692" y="51291"/>
                  </a:cubicBezTo>
                  <a:cubicBezTo>
                    <a:pt x="669532" y="54780"/>
                    <a:pt x="667405" y="47270"/>
                    <a:pt x="669166" y="43647"/>
                  </a:cubicBezTo>
                  <a:cubicBezTo>
                    <a:pt x="671127" y="39593"/>
                    <a:pt x="673087" y="35306"/>
                    <a:pt x="678205" y="34907"/>
                  </a:cubicBezTo>
                  <a:cubicBezTo>
                    <a:pt x="684088" y="34442"/>
                    <a:pt x="688607" y="38530"/>
                    <a:pt x="689139" y="43282"/>
                  </a:cubicBezTo>
                  <a:cubicBezTo>
                    <a:pt x="690634" y="56808"/>
                    <a:pt x="703828" y="60463"/>
                    <a:pt x="710075" y="69901"/>
                  </a:cubicBezTo>
                  <a:cubicBezTo>
                    <a:pt x="712734" y="73922"/>
                    <a:pt x="736263" y="66944"/>
                    <a:pt x="738456" y="61460"/>
                  </a:cubicBezTo>
                  <a:cubicBezTo>
                    <a:pt x="739619" y="58536"/>
                    <a:pt x="742112" y="55212"/>
                    <a:pt x="743408" y="57306"/>
                  </a:cubicBezTo>
                  <a:cubicBezTo>
                    <a:pt x="750121" y="67874"/>
                    <a:pt x="762915" y="65714"/>
                    <a:pt x="771323" y="71796"/>
                  </a:cubicBezTo>
                  <a:cubicBezTo>
                    <a:pt x="779365" y="77611"/>
                    <a:pt x="773184" y="84922"/>
                    <a:pt x="768997" y="88777"/>
                  </a:cubicBezTo>
                  <a:cubicBezTo>
                    <a:pt x="756036" y="100608"/>
                    <a:pt x="768731" y="116726"/>
                    <a:pt x="761054" y="129089"/>
                  </a:cubicBezTo>
                  <a:cubicBezTo>
                    <a:pt x="760755" y="129587"/>
                    <a:pt x="761952" y="131880"/>
                    <a:pt x="762284" y="131847"/>
                  </a:cubicBezTo>
                  <a:cubicBezTo>
                    <a:pt x="779233" y="129920"/>
                    <a:pt x="779698" y="147001"/>
                    <a:pt x="788638" y="154113"/>
                  </a:cubicBezTo>
                  <a:cubicBezTo>
                    <a:pt x="794752" y="158998"/>
                    <a:pt x="801964" y="167040"/>
                    <a:pt x="811934" y="158633"/>
                  </a:cubicBezTo>
                  <a:cubicBezTo>
                    <a:pt x="820076" y="151753"/>
                    <a:pt x="830943" y="150258"/>
                    <a:pt x="837257" y="158566"/>
                  </a:cubicBezTo>
                  <a:cubicBezTo>
                    <a:pt x="843073" y="166210"/>
                    <a:pt x="835629" y="175548"/>
                    <a:pt x="830710" y="182161"/>
                  </a:cubicBezTo>
                  <a:cubicBezTo>
                    <a:pt x="820906" y="195288"/>
                    <a:pt x="821106" y="198512"/>
                    <a:pt x="835795" y="206920"/>
                  </a:cubicBezTo>
                  <a:cubicBezTo>
                    <a:pt x="840281" y="209512"/>
                    <a:pt x="855535" y="210708"/>
                    <a:pt x="838520" y="218717"/>
                  </a:cubicBezTo>
                  <a:cubicBezTo>
                    <a:pt x="835795" y="220013"/>
                    <a:pt x="836127" y="222905"/>
                    <a:pt x="837855" y="224068"/>
                  </a:cubicBezTo>
                  <a:cubicBezTo>
                    <a:pt x="846164" y="229717"/>
                    <a:pt x="851879" y="239587"/>
                    <a:pt x="863079" y="240452"/>
                  </a:cubicBezTo>
                  <a:cubicBezTo>
                    <a:pt x="866834" y="240751"/>
                    <a:pt x="872783" y="238723"/>
                    <a:pt x="873115" y="243143"/>
                  </a:cubicBezTo>
                  <a:cubicBezTo>
                    <a:pt x="874477" y="260624"/>
                    <a:pt x="886508" y="275346"/>
                    <a:pt x="885943" y="293657"/>
                  </a:cubicBezTo>
                  <a:cubicBezTo>
                    <a:pt x="888203" y="293657"/>
                    <a:pt x="890961" y="293557"/>
                    <a:pt x="893686" y="293657"/>
                  </a:cubicBezTo>
                  <a:cubicBezTo>
                    <a:pt x="897940" y="293856"/>
                    <a:pt x="903490" y="292095"/>
                    <a:pt x="905550" y="297080"/>
                  </a:cubicBezTo>
                  <a:cubicBezTo>
                    <a:pt x="907876" y="302696"/>
                    <a:pt x="901828" y="304125"/>
                    <a:pt x="898704" y="306817"/>
                  </a:cubicBezTo>
                  <a:cubicBezTo>
                    <a:pt x="887206" y="316621"/>
                    <a:pt x="887106" y="332440"/>
                    <a:pt x="899070" y="340515"/>
                  </a:cubicBezTo>
                  <a:cubicBezTo>
                    <a:pt x="917448" y="352944"/>
                    <a:pt x="900898" y="360721"/>
                    <a:pt x="894750" y="369693"/>
                  </a:cubicBezTo>
                  <a:cubicBezTo>
                    <a:pt x="901330" y="373249"/>
                    <a:pt x="912097" y="371854"/>
                    <a:pt x="910901" y="381724"/>
                  </a:cubicBezTo>
                  <a:cubicBezTo>
                    <a:pt x="909904" y="390098"/>
                    <a:pt x="901430" y="382289"/>
                    <a:pt x="895979" y="385745"/>
                  </a:cubicBezTo>
                  <a:cubicBezTo>
                    <a:pt x="904121" y="392956"/>
                    <a:pt x="915022" y="390464"/>
                    <a:pt x="923363" y="394851"/>
                  </a:cubicBezTo>
                  <a:cubicBezTo>
                    <a:pt x="933532" y="400201"/>
                    <a:pt x="929710" y="411666"/>
                    <a:pt x="933831" y="419676"/>
                  </a:cubicBezTo>
                  <a:cubicBezTo>
                    <a:pt x="953405" y="409639"/>
                    <a:pt x="981653" y="420905"/>
                    <a:pt x="990892" y="442141"/>
                  </a:cubicBezTo>
                  <a:cubicBezTo>
                    <a:pt x="991689" y="444002"/>
                    <a:pt x="975272" y="476038"/>
                    <a:pt x="973312" y="475972"/>
                  </a:cubicBezTo>
                  <a:cubicBezTo>
                    <a:pt x="969490" y="475839"/>
                    <a:pt x="965635" y="474742"/>
                    <a:pt x="961846" y="474975"/>
                  </a:cubicBezTo>
                  <a:cubicBezTo>
                    <a:pt x="957991" y="475207"/>
                    <a:pt x="953705" y="476603"/>
                    <a:pt x="952309" y="480491"/>
                  </a:cubicBezTo>
                  <a:cubicBezTo>
                    <a:pt x="950713" y="484944"/>
                    <a:pt x="957061" y="484878"/>
                    <a:pt x="957792" y="487105"/>
                  </a:cubicBezTo>
                  <a:cubicBezTo>
                    <a:pt x="962910" y="503056"/>
                    <a:pt x="974774" y="504120"/>
                    <a:pt x="988632" y="502724"/>
                  </a:cubicBezTo>
                  <a:cubicBezTo>
                    <a:pt x="992919" y="502292"/>
                    <a:pt x="997438" y="504917"/>
                    <a:pt x="998967" y="509670"/>
                  </a:cubicBezTo>
                  <a:cubicBezTo>
                    <a:pt x="1000363" y="514023"/>
                    <a:pt x="997505" y="517512"/>
                    <a:pt x="994282" y="519473"/>
                  </a:cubicBezTo>
                  <a:cubicBezTo>
                    <a:pt x="987004" y="523827"/>
                    <a:pt x="983747" y="531803"/>
                    <a:pt x="978396" y="537386"/>
                  </a:cubicBezTo>
                  <a:cubicBezTo>
                    <a:pt x="972248" y="535359"/>
                    <a:pt x="974475" y="530639"/>
                    <a:pt x="973411" y="527283"/>
                  </a:cubicBezTo>
                  <a:cubicBezTo>
                    <a:pt x="971683" y="521800"/>
                    <a:pt x="967729" y="521733"/>
                    <a:pt x="964671" y="525056"/>
                  </a:cubicBezTo>
                  <a:cubicBezTo>
                    <a:pt x="959753" y="530407"/>
                    <a:pt x="956529" y="537519"/>
                    <a:pt x="957692" y="544630"/>
                  </a:cubicBezTo>
                  <a:cubicBezTo>
                    <a:pt x="958623" y="550413"/>
                    <a:pt x="964904" y="549615"/>
                    <a:pt x="969989" y="550180"/>
                  </a:cubicBezTo>
                  <a:cubicBezTo>
                    <a:pt x="983946" y="551776"/>
                    <a:pt x="986704" y="561014"/>
                    <a:pt x="986704" y="573842"/>
                  </a:cubicBezTo>
                  <a:cubicBezTo>
                    <a:pt x="986704" y="593250"/>
                    <a:pt x="992188" y="610664"/>
                    <a:pt x="1012061" y="619770"/>
                  </a:cubicBezTo>
                  <a:cubicBezTo>
                    <a:pt x="1021400" y="624057"/>
                    <a:pt x="1021765" y="631434"/>
                    <a:pt x="1013523" y="635887"/>
                  </a:cubicBezTo>
                  <a:cubicBezTo>
                    <a:pt x="1003686" y="641205"/>
                    <a:pt x="993916" y="646322"/>
                    <a:pt x="984278" y="652105"/>
                  </a:cubicBezTo>
                  <a:cubicBezTo>
                    <a:pt x="975904" y="657156"/>
                    <a:pt x="964239" y="651939"/>
                    <a:pt x="954469" y="648616"/>
                  </a:cubicBezTo>
                  <a:cubicBezTo>
                    <a:pt x="940843" y="643963"/>
                    <a:pt x="935227" y="647020"/>
                    <a:pt x="931970" y="660945"/>
                  </a:cubicBezTo>
                  <a:cubicBezTo>
                    <a:pt x="931638" y="662440"/>
                    <a:pt x="930608" y="663903"/>
                    <a:pt x="929578" y="665033"/>
                  </a:cubicBezTo>
                  <a:cubicBezTo>
                    <a:pt x="918345" y="677362"/>
                    <a:pt x="919043" y="681549"/>
                    <a:pt x="934596" y="689359"/>
                  </a:cubicBezTo>
                  <a:cubicBezTo>
                    <a:pt x="939846" y="691984"/>
                    <a:pt x="945130" y="694576"/>
                    <a:pt x="944864" y="700957"/>
                  </a:cubicBezTo>
                  <a:cubicBezTo>
                    <a:pt x="944466" y="710030"/>
                    <a:pt x="937121" y="706507"/>
                    <a:pt x="932203" y="706607"/>
                  </a:cubicBezTo>
                  <a:cubicBezTo>
                    <a:pt x="928148" y="706706"/>
                    <a:pt x="925656" y="708301"/>
                    <a:pt x="925889" y="712323"/>
                  </a:cubicBezTo>
                  <a:cubicBezTo>
                    <a:pt x="926154" y="717440"/>
                    <a:pt x="921037" y="724818"/>
                    <a:pt x="927949" y="727277"/>
                  </a:cubicBezTo>
                  <a:cubicBezTo>
                    <a:pt x="938018" y="730866"/>
                    <a:pt x="936024" y="742299"/>
                    <a:pt x="945097" y="745489"/>
                  </a:cubicBezTo>
                  <a:cubicBezTo>
                    <a:pt x="940810" y="749344"/>
                    <a:pt x="938085" y="747549"/>
                    <a:pt x="935427" y="747383"/>
                  </a:cubicBezTo>
                  <a:cubicBezTo>
                    <a:pt x="931571" y="747150"/>
                    <a:pt x="926720" y="746120"/>
                    <a:pt x="925290" y="750640"/>
                  </a:cubicBezTo>
                  <a:cubicBezTo>
                    <a:pt x="923562" y="756090"/>
                    <a:pt x="929810" y="755791"/>
                    <a:pt x="932535" y="757885"/>
                  </a:cubicBezTo>
                  <a:cubicBezTo>
                    <a:pt x="941276" y="764564"/>
                    <a:pt x="945130" y="787296"/>
                    <a:pt x="937221" y="796534"/>
                  </a:cubicBezTo>
                  <a:cubicBezTo>
                    <a:pt x="929810" y="805175"/>
                    <a:pt x="920006" y="802516"/>
                    <a:pt x="912031" y="796268"/>
                  </a:cubicBezTo>
                  <a:cubicBezTo>
                    <a:pt x="906082" y="791616"/>
                    <a:pt x="901662" y="796800"/>
                    <a:pt x="896511" y="797000"/>
                  </a:cubicBezTo>
                  <a:cubicBezTo>
                    <a:pt x="890529" y="797265"/>
                    <a:pt x="891327" y="785767"/>
                    <a:pt x="882121" y="790320"/>
                  </a:cubicBezTo>
                  <a:cubicBezTo>
                    <a:pt x="884547" y="797332"/>
                    <a:pt x="885345" y="805275"/>
                    <a:pt x="881656" y="813450"/>
                  </a:cubicBezTo>
                  <a:cubicBezTo>
                    <a:pt x="877635" y="822323"/>
                    <a:pt x="869759" y="824284"/>
                    <a:pt x="861085" y="827075"/>
                  </a:cubicBezTo>
                  <a:cubicBezTo>
                    <a:pt x="862580" y="828371"/>
                    <a:pt x="863544" y="829335"/>
                    <a:pt x="864641" y="830099"/>
                  </a:cubicBezTo>
                  <a:cubicBezTo>
                    <a:pt x="869559" y="833489"/>
                    <a:pt x="877967" y="837444"/>
                    <a:pt x="874445" y="843193"/>
                  </a:cubicBezTo>
                  <a:cubicBezTo>
                    <a:pt x="871055" y="848743"/>
                    <a:pt x="861916" y="851667"/>
                    <a:pt x="854305" y="847945"/>
                  </a:cubicBezTo>
                  <a:cubicBezTo>
                    <a:pt x="850683" y="846151"/>
                    <a:pt x="847792" y="843359"/>
                    <a:pt x="844037" y="846682"/>
                  </a:cubicBezTo>
                  <a:cubicBezTo>
                    <a:pt x="831275" y="857915"/>
                    <a:pt x="818381" y="850537"/>
                    <a:pt x="805553" y="847015"/>
                  </a:cubicBezTo>
                  <a:cubicBezTo>
                    <a:pt x="802429" y="846151"/>
                    <a:pt x="798441" y="843160"/>
                    <a:pt x="796447" y="844223"/>
                  </a:cubicBezTo>
                  <a:cubicBezTo>
                    <a:pt x="781825" y="851966"/>
                    <a:pt x="774015" y="839571"/>
                    <a:pt x="765873" y="832791"/>
                  </a:cubicBezTo>
                  <a:cubicBezTo>
                    <a:pt x="758628" y="826743"/>
                    <a:pt x="755937" y="815045"/>
                    <a:pt x="746465" y="810957"/>
                  </a:cubicBezTo>
                  <a:cubicBezTo>
                    <a:pt x="737260" y="807003"/>
                    <a:pt x="728453" y="802948"/>
                    <a:pt x="721474" y="792580"/>
                  </a:cubicBezTo>
                  <a:cubicBezTo>
                    <a:pt x="716556" y="803613"/>
                    <a:pt x="723368" y="812187"/>
                    <a:pt x="719779" y="820661"/>
                  </a:cubicBezTo>
                  <a:cubicBezTo>
                    <a:pt x="718018" y="824815"/>
                    <a:pt x="724067" y="825779"/>
                    <a:pt x="726493" y="824051"/>
                  </a:cubicBezTo>
                  <a:cubicBezTo>
                    <a:pt x="740450" y="814015"/>
                    <a:pt x="747030" y="829601"/>
                    <a:pt x="757133" y="832592"/>
                  </a:cubicBezTo>
                  <a:cubicBezTo>
                    <a:pt x="760955" y="833722"/>
                    <a:pt x="761287" y="838341"/>
                    <a:pt x="758761" y="840900"/>
                  </a:cubicBezTo>
                  <a:cubicBezTo>
                    <a:pt x="751251" y="848610"/>
                    <a:pt x="752082" y="861837"/>
                    <a:pt x="739586" y="866689"/>
                  </a:cubicBezTo>
                  <a:cubicBezTo>
                    <a:pt x="733505" y="869048"/>
                    <a:pt x="730713" y="875528"/>
                    <a:pt x="741015" y="879184"/>
                  </a:cubicBezTo>
                  <a:cubicBezTo>
                    <a:pt x="747429" y="881477"/>
                    <a:pt x="758562" y="880846"/>
                    <a:pt x="755305" y="892743"/>
                  </a:cubicBezTo>
                  <a:cubicBezTo>
                    <a:pt x="753643" y="898758"/>
                    <a:pt x="744139" y="896664"/>
                    <a:pt x="741281" y="903244"/>
                  </a:cubicBezTo>
                  <a:cubicBezTo>
                    <a:pt x="736263" y="914710"/>
                    <a:pt x="731976" y="901483"/>
                    <a:pt x="724266" y="903145"/>
                  </a:cubicBezTo>
                  <a:close/>
                </a:path>
              </a:pathLst>
            </a:custGeom>
            <a:solidFill>
              <a:srgbClr val="589461"/>
            </a:solidFill>
            <a:ln w="3323" cap="flat">
              <a:noFill/>
              <a:prstDash val="solid"/>
              <a:miter/>
            </a:ln>
          </p:spPr>
          <p:txBody>
            <a:bodyPr rtlCol="0" anchor="ctr"/>
            <a:lstStyle/>
            <a:p>
              <a:endParaRPr lang="LID4096"/>
            </a:p>
          </p:txBody>
        </p:sp>
      </p:grpSp>
    </p:spTree>
    <p:extLst>
      <p:ext uri="{BB962C8B-B14F-4D97-AF65-F5344CB8AC3E}">
        <p14:creationId xmlns:p14="http://schemas.microsoft.com/office/powerpoint/2010/main" val="18366498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42">
            <a:extLst>
              <a:ext uri="{FF2B5EF4-FFF2-40B4-BE49-F238E27FC236}">
                <a16:creationId xmlns:a16="http://schemas.microsoft.com/office/drawing/2014/main" id="{38780617-F5D8-9911-BBED-D274231AA1D4}"/>
              </a:ext>
            </a:extLst>
          </p:cNvPr>
          <p:cNvGrpSpPr/>
          <p:nvPr/>
        </p:nvGrpSpPr>
        <p:grpSpPr>
          <a:xfrm>
            <a:off x="4034326" y="1165994"/>
            <a:ext cx="4427886" cy="4430455"/>
            <a:chOff x="3845193" y="851426"/>
            <a:chExt cx="4427886" cy="4430455"/>
          </a:xfrm>
        </p:grpSpPr>
        <p:grpSp>
          <p:nvGrpSpPr>
            <p:cNvPr id="3" name="Group 2">
              <a:extLst>
                <a:ext uri="{FF2B5EF4-FFF2-40B4-BE49-F238E27FC236}">
                  <a16:creationId xmlns:a16="http://schemas.microsoft.com/office/drawing/2014/main" id="{62375CB4-E21A-B5F5-8E00-FF96B204678D}"/>
                </a:ext>
              </a:extLst>
            </p:cNvPr>
            <p:cNvGrpSpPr/>
            <p:nvPr/>
          </p:nvGrpSpPr>
          <p:grpSpPr>
            <a:xfrm flipH="1">
              <a:off x="3845193" y="851426"/>
              <a:ext cx="4427886" cy="4430455"/>
              <a:chOff x="2339753" y="1259074"/>
              <a:chExt cx="4427886" cy="4430455"/>
            </a:xfrm>
          </p:grpSpPr>
          <p:sp>
            <p:nvSpPr>
              <p:cNvPr id="8" name="Block Arc 7">
                <a:extLst>
                  <a:ext uri="{FF2B5EF4-FFF2-40B4-BE49-F238E27FC236}">
                    <a16:creationId xmlns:a16="http://schemas.microsoft.com/office/drawing/2014/main" id="{1AD52ABA-3F36-1CA7-A801-7C5619B680B8}"/>
                  </a:ext>
                </a:extLst>
              </p:cNvPr>
              <p:cNvSpPr/>
              <p:nvPr/>
            </p:nvSpPr>
            <p:spPr>
              <a:xfrm rot="10800000">
                <a:off x="2339753" y="1259074"/>
                <a:ext cx="4427886" cy="4427886"/>
              </a:xfrm>
              <a:prstGeom prst="blockArc">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9" name="Block Arc 8">
                <a:extLst>
                  <a:ext uri="{FF2B5EF4-FFF2-40B4-BE49-F238E27FC236}">
                    <a16:creationId xmlns:a16="http://schemas.microsoft.com/office/drawing/2014/main" id="{EB25AEC8-684E-6DA1-6000-D0E763DC4E4E}"/>
                  </a:ext>
                </a:extLst>
              </p:cNvPr>
              <p:cNvSpPr/>
              <p:nvPr/>
            </p:nvSpPr>
            <p:spPr>
              <a:xfrm rot="10800000">
                <a:off x="2339753" y="1259074"/>
                <a:ext cx="4427886" cy="4427886"/>
              </a:xfrm>
              <a:prstGeom prst="blockArc">
                <a:avLst>
                  <a:gd name="adj1" fmla="val 13310865"/>
                  <a:gd name="adj2" fmla="val 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0" name="Block Arc 9">
                <a:extLst>
                  <a:ext uri="{FF2B5EF4-FFF2-40B4-BE49-F238E27FC236}">
                    <a16:creationId xmlns:a16="http://schemas.microsoft.com/office/drawing/2014/main" id="{E958E799-6B1B-64F2-0FCC-FFDEAC456E7D}"/>
                  </a:ext>
                </a:extLst>
              </p:cNvPr>
              <p:cNvSpPr/>
              <p:nvPr/>
            </p:nvSpPr>
            <p:spPr>
              <a:xfrm rot="10800000">
                <a:off x="2339753" y="1259074"/>
                <a:ext cx="4427886" cy="4427886"/>
              </a:xfrm>
              <a:prstGeom prst="blockArc">
                <a:avLst>
                  <a:gd name="adj1" fmla="val 16261930"/>
                  <a:gd name="adj2" fmla="val 0"/>
                  <a:gd name="adj3" fmla="val 25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sp>
            <p:nvSpPr>
              <p:cNvPr id="11" name="Block Arc 10">
                <a:extLst>
                  <a:ext uri="{FF2B5EF4-FFF2-40B4-BE49-F238E27FC236}">
                    <a16:creationId xmlns:a16="http://schemas.microsoft.com/office/drawing/2014/main" id="{A1449062-00E6-1B22-AB50-02EE27B4F113}"/>
                  </a:ext>
                </a:extLst>
              </p:cNvPr>
              <p:cNvSpPr/>
              <p:nvPr/>
            </p:nvSpPr>
            <p:spPr>
              <a:xfrm rot="10800000">
                <a:off x="2339753" y="1261643"/>
                <a:ext cx="4427886" cy="4427886"/>
              </a:xfrm>
              <a:prstGeom prst="blockArc">
                <a:avLst>
                  <a:gd name="adj1" fmla="val 19038967"/>
                  <a:gd name="adj2" fmla="val 0"/>
                  <a:gd name="adj3" fmla="val 25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solidFill>
                    <a:schemeClr val="tx1"/>
                  </a:solidFill>
                </a:endParaRPr>
              </a:p>
            </p:txBody>
          </p:sp>
        </p:grpSp>
        <p:sp>
          <p:nvSpPr>
            <p:cNvPr id="4" name="Parallelogram 30">
              <a:extLst>
                <a:ext uri="{FF2B5EF4-FFF2-40B4-BE49-F238E27FC236}">
                  <a16:creationId xmlns:a16="http://schemas.microsoft.com/office/drawing/2014/main" id="{F1D4134B-1184-025D-279C-9DCF756F423A}"/>
                </a:ext>
              </a:extLst>
            </p:cNvPr>
            <p:cNvSpPr/>
            <p:nvPr/>
          </p:nvSpPr>
          <p:spPr>
            <a:xfrm flipH="1">
              <a:off x="7432175" y="3490037"/>
              <a:ext cx="351685" cy="352555"/>
            </a:xfrm>
            <a:custGeom>
              <a:avLst/>
              <a:gdLst/>
              <a:ahLst/>
              <a:cxnLst/>
              <a:rect l="l" t="t" r="r" b="b"/>
              <a:pathLst>
                <a:path w="3240000" h="3248012">
                  <a:moveTo>
                    <a:pt x="712553" y="858820"/>
                  </a:moveTo>
                  <a:cubicBezTo>
                    <a:pt x="727950" y="858820"/>
                    <a:pt x="743348" y="864694"/>
                    <a:pt x="755096" y="876443"/>
                  </a:cubicBezTo>
                  <a:lnTo>
                    <a:pt x="1193671" y="1315016"/>
                  </a:lnTo>
                  <a:lnTo>
                    <a:pt x="1509169" y="999517"/>
                  </a:lnTo>
                  <a:cubicBezTo>
                    <a:pt x="1509517" y="999169"/>
                    <a:pt x="1509868" y="998827"/>
                    <a:pt x="1510414" y="998691"/>
                  </a:cubicBezTo>
                  <a:lnTo>
                    <a:pt x="1518932" y="988592"/>
                  </a:lnTo>
                  <a:cubicBezTo>
                    <a:pt x="1531945" y="978263"/>
                    <a:pt x="1547912" y="974188"/>
                    <a:pt x="1563209" y="975946"/>
                  </a:cubicBezTo>
                  <a:cubicBezTo>
                    <a:pt x="1578505" y="977705"/>
                    <a:pt x="1593131" y="985299"/>
                    <a:pt x="1603459" y="998313"/>
                  </a:cubicBezTo>
                  <a:lnTo>
                    <a:pt x="1892346" y="1362277"/>
                  </a:lnTo>
                  <a:lnTo>
                    <a:pt x="2149759" y="1177067"/>
                  </a:lnTo>
                  <a:lnTo>
                    <a:pt x="2151621" y="1174867"/>
                  </a:lnTo>
                  <a:cubicBezTo>
                    <a:pt x="2159033" y="1169006"/>
                    <a:pt x="2167397" y="1165168"/>
                    <a:pt x="2176160" y="1163802"/>
                  </a:cubicBezTo>
                  <a:cubicBezTo>
                    <a:pt x="2177188" y="1163485"/>
                    <a:pt x="2178237" y="1163269"/>
                    <a:pt x="2179375" y="1163558"/>
                  </a:cubicBezTo>
                  <a:cubicBezTo>
                    <a:pt x="2184768" y="1161771"/>
                    <a:pt x="2190389" y="1161654"/>
                    <a:pt x="2195921" y="1162300"/>
                  </a:cubicBezTo>
                  <a:cubicBezTo>
                    <a:pt x="2196662" y="1162386"/>
                    <a:pt x="2197402" y="1162487"/>
                    <a:pt x="2198081" y="1162987"/>
                  </a:cubicBezTo>
                  <a:cubicBezTo>
                    <a:pt x="2202197" y="1163290"/>
                    <a:pt x="2206218" y="1164270"/>
                    <a:pt x="2209739" y="1166702"/>
                  </a:cubicBezTo>
                  <a:cubicBezTo>
                    <a:pt x="2213116" y="1166857"/>
                    <a:pt x="2216051" y="1168231"/>
                    <a:pt x="2218766" y="1170038"/>
                  </a:cubicBezTo>
                  <a:cubicBezTo>
                    <a:pt x="2225342" y="1173160"/>
                    <a:pt x="2231151" y="1177875"/>
                    <a:pt x="2235489" y="1184194"/>
                  </a:cubicBezTo>
                  <a:lnTo>
                    <a:pt x="2236132" y="1184737"/>
                  </a:lnTo>
                  <a:lnTo>
                    <a:pt x="2236287" y="1184934"/>
                  </a:lnTo>
                  <a:lnTo>
                    <a:pt x="2238712" y="1187183"/>
                  </a:lnTo>
                  <a:cubicBezTo>
                    <a:pt x="2239115" y="1187744"/>
                    <a:pt x="2239507" y="1188310"/>
                    <a:pt x="2239574" y="1189090"/>
                  </a:cubicBezTo>
                  <a:lnTo>
                    <a:pt x="2540580" y="1569705"/>
                  </a:lnTo>
                  <a:cubicBezTo>
                    <a:pt x="2561191" y="1595768"/>
                    <a:pt x="2556772" y="1633604"/>
                    <a:pt x="2530710" y="1654215"/>
                  </a:cubicBezTo>
                  <a:cubicBezTo>
                    <a:pt x="2504647" y="1674827"/>
                    <a:pt x="2466811" y="1670408"/>
                    <a:pt x="2446199" y="1644345"/>
                  </a:cubicBezTo>
                  <a:lnTo>
                    <a:pt x="2177884" y="1305067"/>
                  </a:lnTo>
                  <a:lnTo>
                    <a:pt x="1934804" y="1479967"/>
                  </a:lnTo>
                  <a:cubicBezTo>
                    <a:pt x="1927367" y="1485317"/>
                    <a:pt x="1919123" y="1488726"/>
                    <a:pt x="1910598" y="1489881"/>
                  </a:cubicBezTo>
                  <a:cubicBezTo>
                    <a:pt x="1885257" y="1507791"/>
                    <a:pt x="1850121" y="1502627"/>
                    <a:pt x="1830495" y="1477903"/>
                  </a:cubicBezTo>
                  <a:lnTo>
                    <a:pt x="1551924" y="1126933"/>
                  </a:lnTo>
                  <a:lnTo>
                    <a:pt x="1239041" y="1439816"/>
                  </a:lnTo>
                  <a:cubicBezTo>
                    <a:pt x="1226569" y="1452288"/>
                    <a:pt x="1209983" y="1458139"/>
                    <a:pt x="1193674" y="1456888"/>
                  </a:cubicBezTo>
                  <a:cubicBezTo>
                    <a:pt x="1177363" y="1458142"/>
                    <a:pt x="1160774" y="1452290"/>
                    <a:pt x="1148301" y="1439816"/>
                  </a:cubicBezTo>
                  <a:lnTo>
                    <a:pt x="670011" y="961527"/>
                  </a:lnTo>
                  <a:cubicBezTo>
                    <a:pt x="646515" y="938031"/>
                    <a:pt x="646515" y="899938"/>
                    <a:pt x="670011" y="876442"/>
                  </a:cubicBezTo>
                  <a:cubicBezTo>
                    <a:pt x="681760" y="864694"/>
                    <a:pt x="697157" y="858820"/>
                    <a:pt x="712553" y="858820"/>
                  </a:cubicBezTo>
                  <a:close/>
                  <a:moveTo>
                    <a:pt x="2790000" y="699581"/>
                  </a:moveTo>
                  <a:lnTo>
                    <a:pt x="450000" y="699581"/>
                  </a:lnTo>
                  <a:lnTo>
                    <a:pt x="450000" y="1851581"/>
                  </a:lnTo>
                  <a:lnTo>
                    <a:pt x="2790000" y="1851581"/>
                  </a:lnTo>
                  <a:close/>
                  <a:moveTo>
                    <a:pt x="2987972" y="519497"/>
                  </a:moveTo>
                  <a:lnTo>
                    <a:pt x="2987972" y="2031665"/>
                  </a:lnTo>
                  <a:lnTo>
                    <a:pt x="252028" y="2031665"/>
                  </a:lnTo>
                  <a:lnTo>
                    <a:pt x="252028" y="519497"/>
                  </a:lnTo>
                  <a:close/>
                  <a:moveTo>
                    <a:pt x="1620000" y="0"/>
                  </a:moveTo>
                  <a:cubicBezTo>
                    <a:pt x="1540462" y="0"/>
                    <a:pt x="1475984" y="64478"/>
                    <a:pt x="1475984" y="144016"/>
                  </a:cubicBezTo>
                  <a:lnTo>
                    <a:pt x="1475984" y="267469"/>
                  </a:lnTo>
                  <a:lnTo>
                    <a:pt x="0" y="267469"/>
                  </a:lnTo>
                  <a:lnTo>
                    <a:pt x="0" y="2283693"/>
                  </a:lnTo>
                  <a:lnTo>
                    <a:pt x="852101" y="2283693"/>
                  </a:lnTo>
                  <a:lnTo>
                    <a:pt x="323771" y="3248012"/>
                  </a:lnTo>
                  <a:lnTo>
                    <a:pt x="621526" y="3248012"/>
                  </a:lnTo>
                  <a:lnTo>
                    <a:pt x="1149856" y="2283693"/>
                  </a:lnTo>
                  <a:lnTo>
                    <a:pt x="2090146" y="2283693"/>
                  </a:lnTo>
                  <a:lnTo>
                    <a:pt x="2618476" y="3248012"/>
                  </a:lnTo>
                  <a:lnTo>
                    <a:pt x="2916231" y="3248012"/>
                  </a:lnTo>
                  <a:lnTo>
                    <a:pt x="2387901" y="2283693"/>
                  </a:lnTo>
                  <a:lnTo>
                    <a:pt x="3240000" y="2283693"/>
                  </a:lnTo>
                  <a:lnTo>
                    <a:pt x="3240000" y="267469"/>
                  </a:lnTo>
                  <a:lnTo>
                    <a:pt x="1764016" y="267469"/>
                  </a:lnTo>
                  <a:lnTo>
                    <a:pt x="1764016" y="144016"/>
                  </a:lnTo>
                  <a:cubicBezTo>
                    <a:pt x="1764016" y="64478"/>
                    <a:pt x="1699538"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5" name="Rectangle 16">
              <a:extLst>
                <a:ext uri="{FF2B5EF4-FFF2-40B4-BE49-F238E27FC236}">
                  <a16:creationId xmlns:a16="http://schemas.microsoft.com/office/drawing/2014/main" id="{57C89BC7-EE4D-31EB-BB18-1F768CA10E23}"/>
                </a:ext>
              </a:extLst>
            </p:cNvPr>
            <p:cNvSpPr/>
            <p:nvPr/>
          </p:nvSpPr>
          <p:spPr>
            <a:xfrm rot="2700000">
              <a:off x="5210794" y="4342730"/>
              <a:ext cx="265920" cy="476745"/>
            </a:xfrm>
            <a:custGeom>
              <a:avLst/>
              <a:gdLst/>
              <a:ahLst/>
              <a:cxnLst/>
              <a:rect l="l" t="t" r="r" b="b"/>
              <a:pathLst>
                <a:path w="2232248" h="4001999">
                  <a:moveTo>
                    <a:pt x="1116887" y="0"/>
                  </a:moveTo>
                  <a:cubicBezTo>
                    <a:pt x="1270748" y="4762"/>
                    <a:pt x="1433283" y="120651"/>
                    <a:pt x="1447291" y="308459"/>
                  </a:cubicBezTo>
                  <a:cubicBezTo>
                    <a:pt x="1483174" y="544979"/>
                    <a:pt x="1283237" y="603082"/>
                    <a:pt x="1339988" y="887363"/>
                  </a:cubicBezTo>
                  <a:lnTo>
                    <a:pt x="2232248" y="887363"/>
                  </a:lnTo>
                  <a:lnTo>
                    <a:pt x="2232248" y="1778237"/>
                  </a:lnTo>
                  <a:cubicBezTo>
                    <a:pt x="1956566" y="1829261"/>
                    <a:pt x="1897086" y="1634366"/>
                    <a:pt x="1663321" y="1669832"/>
                  </a:cubicBezTo>
                  <a:cubicBezTo>
                    <a:pt x="1475513" y="1683840"/>
                    <a:pt x="1359624" y="1846375"/>
                    <a:pt x="1354862" y="2000236"/>
                  </a:cubicBezTo>
                  <a:cubicBezTo>
                    <a:pt x="1358037" y="2135389"/>
                    <a:pt x="1477787" y="2334920"/>
                    <a:pt x="1701420" y="2336507"/>
                  </a:cubicBezTo>
                  <a:cubicBezTo>
                    <a:pt x="1972077" y="2308709"/>
                    <a:pt x="1932339" y="2176007"/>
                    <a:pt x="2232248" y="2187989"/>
                  </a:cubicBezTo>
                  <a:lnTo>
                    <a:pt x="2232248" y="3119611"/>
                  </a:lnTo>
                  <a:lnTo>
                    <a:pt x="1303259" y="3119611"/>
                  </a:lnTo>
                  <a:cubicBezTo>
                    <a:pt x="1289664" y="3424971"/>
                    <a:pt x="1423682" y="3383289"/>
                    <a:pt x="1451633" y="3655441"/>
                  </a:cubicBezTo>
                  <a:cubicBezTo>
                    <a:pt x="1450046" y="3879074"/>
                    <a:pt x="1250515" y="3998824"/>
                    <a:pt x="1115362" y="4001999"/>
                  </a:cubicBezTo>
                  <a:cubicBezTo>
                    <a:pt x="961501" y="3997237"/>
                    <a:pt x="798966" y="3881348"/>
                    <a:pt x="784958" y="3693540"/>
                  </a:cubicBezTo>
                  <a:cubicBezTo>
                    <a:pt x="749282" y="3458385"/>
                    <a:pt x="946712" y="3399594"/>
                    <a:pt x="892811" y="3119611"/>
                  </a:cubicBezTo>
                  <a:lnTo>
                    <a:pt x="0" y="3119611"/>
                  </a:lnTo>
                  <a:lnTo>
                    <a:pt x="0" y="2203607"/>
                  </a:lnTo>
                  <a:cubicBezTo>
                    <a:pt x="285884" y="2145799"/>
                    <a:pt x="343730" y="2346665"/>
                    <a:pt x="580754" y="2310706"/>
                  </a:cubicBezTo>
                  <a:cubicBezTo>
                    <a:pt x="768562" y="2296698"/>
                    <a:pt x="884451" y="2134163"/>
                    <a:pt x="889213" y="1980302"/>
                  </a:cubicBezTo>
                  <a:cubicBezTo>
                    <a:pt x="886038" y="1845149"/>
                    <a:pt x="766288" y="1645618"/>
                    <a:pt x="542655" y="1644031"/>
                  </a:cubicBezTo>
                  <a:cubicBezTo>
                    <a:pt x="268493" y="1672188"/>
                    <a:pt x="312817" y="1807984"/>
                    <a:pt x="0" y="1792208"/>
                  </a:cubicBezTo>
                  <a:lnTo>
                    <a:pt x="0" y="887363"/>
                  </a:lnTo>
                  <a:lnTo>
                    <a:pt x="928847" y="887363"/>
                  </a:lnTo>
                  <a:cubicBezTo>
                    <a:pt x="944034" y="576570"/>
                    <a:pt x="808718" y="620178"/>
                    <a:pt x="780616" y="346558"/>
                  </a:cubicBezTo>
                  <a:cubicBezTo>
                    <a:pt x="782203" y="122925"/>
                    <a:pt x="981734" y="3175"/>
                    <a:pt x="111688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6" name="Oval 7">
              <a:extLst>
                <a:ext uri="{FF2B5EF4-FFF2-40B4-BE49-F238E27FC236}">
                  <a16:creationId xmlns:a16="http://schemas.microsoft.com/office/drawing/2014/main" id="{ED7D57F2-0391-06A3-B778-4F19D29B93BA}"/>
                </a:ext>
              </a:extLst>
            </p:cNvPr>
            <p:cNvSpPr/>
            <p:nvPr/>
          </p:nvSpPr>
          <p:spPr>
            <a:xfrm>
              <a:off x="6581542" y="4426478"/>
              <a:ext cx="361277" cy="361277"/>
            </a:xfrm>
            <a:custGeom>
              <a:avLst/>
              <a:gdLst/>
              <a:ahLst/>
              <a:cxnLst/>
              <a:rect l="l" t="t" r="r" b="b"/>
              <a:pathLst>
                <a:path w="3240000" h="3240000">
                  <a:moveTo>
                    <a:pt x="1415334" y="1947658"/>
                  </a:moveTo>
                  <a:lnTo>
                    <a:pt x="838053" y="2871852"/>
                  </a:lnTo>
                  <a:cubicBezTo>
                    <a:pt x="1312591" y="3168264"/>
                    <a:pt x="1913932" y="3170879"/>
                    <a:pt x="2391030" y="2878606"/>
                  </a:cubicBezTo>
                  <a:lnTo>
                    <a:pt x="1821709" y="1949263"/>
                  </a:lnTo>
                  <a:cubicBezTo>
                    <a:pt x="1763478" y="1986502"/>
                    <a:pt x="1694174" y="2007350"/>
                    <a:pt x="1620000" y="2007350"/>
                  </a:cubicBezTo>
                  <a:cubicBezTo>
                    <a:pt x="1544621" y="2007350"/>
                    <a:pt x="1474270" y="1985818"/>
                    <a:pt x="1415334" y="1947658"/>
                  </a:cubicBezTo>
                  <a:close/>
                  <a:moveTo>
                    <a:pt x="1620001" y="1350973"/>
                  </a:moveTo>
                  <a:cubicBezTo>
                    <a:pt x="1471421" y="1350973"/>
                    <a:pt x="1350973" y="1471421"/>
                    <a:pt x="1350973" y="1620001"/>
                  </a:cubicBezTo>
                  <a:cubicBezTo>
                    <a:pt x="1350973" y="1768581"/>
                    <a:pt x="1471421" y="1889029"/>
                    <a:pt x="1620001" y="1889029"/>
                  </a:cubicBezTo>
                  <a:cubicBezTo>
                    <a:pt x="1768581" y="1889029"/>
                    <a:pt x="1889029" y="1768581"/>
                    <a:pt x="1889029" y="1620001"/>
                  </a:cubicBezTo>
                  <a:cubicBezTo>
                    <a:pt x="1889029" y="1471421"/>
                    <a:pt x="1768581" y="1350973"/>
                    <a:pt x="1620001" y="1350973"/>
                  </a:cubicBezTo>
                  <a:close/>
                  <a:moveTo>
                    <a:pt x="2324470" y="322965"/>
                  </a:moveTo>
                  <a:lnTo>
                    <a:pt x="1804044" y="1281148"/>
                  </a:lnTo>
                  <a:cubicBezTo>
                    <a:pt x="1925507" y="1345192"/>
                    <a:pt x="2007350" y="1473038"/>
                    <a:pt x="2007350" y="1620000"/>
                  </a:cubicBezTo>
                  <a:lnTo>
                    <a:pt x="2005998" y="1633413"/>
                  </a:lnTo>
                  <a:lnTo>
                    <a:pt x="3095109" y="1671260"/>
                  </a:lnTo>
                  <a:cubicBezTo>
                    <a:pt x="3114541" y="1112092"/>
                    <a:pt x="2816135" y="590008"/>
                    <a:pt x="2324470" y="322965"/>
                  </a:cubicBezTo>
                  <a:close/>
                  <a:moveTo>
                    <a:pt x="926838" y="316888"/>
                  </a:moveTo>
                  <a:cubicBezTo>
                    <a:pt x="432869" y="579644"/>
                    <a:pt x="129933" y="1099113"/>
                    <a:pt x="144500" y="1658429"/>
                  </a:cubicBezTo>
                  <a:lnTo>
                    <a:pt x="1233664" y="1630062"/>
                  </a:lnTo>
                  <a:cubicBezTo>
                    <a:pt x="1232693" y="1626734"/>
                    <a:pt x="1232650" y="1623372"/>
                    <a:pt x="1232650" y="1620000"/>
                  </a:cubicBezTo>
                  <a:cubicBezTo>
                    <a:pt x="1232650" y="1471836"/>
                    <a:pt x="1315838" y="1343102"/>
                    <a:pt x="1438904" y="1279548"/>
                  </a:cubicBezTo>
                  <a:close/>
                  <a:moveTo>
                    <a:pt x="1620000" y="0"/>
                  </a:moveTo>
                  <a:cubicBezTo>
                    <a:pt x="2514701" y="0"/>
                    <a:pt x="3240000" y="725299"/>
                    <a:pt x="3240000" y="1620000"/>
                  </a:cubicBezTo>
                  <a:cubicBezTo>
                    <a:pt x="3240000" y="2514701"/>
                    <a:pt x="2514701" y="3240000"/>
                    <a:pt x="1620000" y="3240000"/>
                  </a:cubicBezTo>
                  <a:cubicBezTo>
                    <a:pt x="725299" y="3240000"/>
                    <a:pt x="0" y="2514701"/>
                    <a:pt x="0" y="1620000"/>
                  </a:cubicBezTo>
                  <a:cubicBezTo>
                    <a:pt x="0" y="725299"/>
                    <a:pt x="725299"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sp>
          <p:nvSpPr>
            <p:cNvPr id="7" name="Round Same Side Corner Rectangle 11">
              <a:extLst>
                <a:ext uri="{FF2B5EF4-FFF2-40B4-BE49-F238E27FC236}">
                  <a16:creationId xmlns:a16="http://schemas.microsoft.com/office/drawing/2014/main" id="{724EB0FE-81BF-2D8B-C5EA-7E8AB97A3F30}"/>
                </a:ext>
              </a:extLst>
            </p:cNvPr>
            <p:cNvSpPr>
              <a:spLocks noChangeAspect="1"/>
            </p:cNvSpPr>
            <p:nvPr/>
          </p:nvSpPr>
          <p:spPr>
            <a:xfrm rot="9900000">
              <a:off x="4345097" y="3493552"/>
              <a:ext cx="396000" cy="336326"/>
            </a:xfrm>
            <a:custGeom>
              <a:avLst/>
              <a:gdLst/>
              <a:ahLst/>
              <a:cxnLst/>
              <a:rect l="l" t="t" r="r" b="b"/>
              <a:pathLst>
                <a:path w="2911009" h="2472345">
                  <a:moveTo>
                    <a:pt x="2219598" y="1335309"/>
                  </a:moveTo>
                  <a:lnTo>
                    <a:pt x="2219598" y="1222573"/>
                  </a:lnTo>
                  <a:cubicBezTo>
                    <a:pt x="2219598" y="1176944"/>
                    <a:pt x="2241926" y="1136530"/>
                    <a:pt x="2277694" y="1113650"/>
                  </a:cubicBezTo>
                  <a:lnTo>
                    <a:pt x="2277694" y="137786"/>
                  </a:lnTo>
                  <a:cubicBezTo>
                    <a:pt x="2277694" y="61689"/>
                    <a:pt x="2339383" y="0"/>
                    <a:pt x="2415480" y="0"/>
                  </a:cubicBezTo>
                  <a:lnTo>
                    <a:pt x="2545196" y="0"/>
                  </a:lnTo>
                  <a:cubicBezTo>
                    <a:pt x="2621293" y="0"/>
                    <a:pt x="2682982" y="61689"/>
                    <a:pt x="2682982" y="137786"/>
                  </a:cubicBezTo>
                  <a:lnTo>
                    <a:pt x="2682982" y="1099067"/>
                  </a:lnTo>
                  <a:cubicBezTo>
                    <a:pt x="2730197" y="1120049"/>
                    <a:pt x="2762708" y="1167515"/>
                    <a:pt x="2762708" y="1222573"/>
                  </a:cubicBezTo>
                  <a:lnTo>
                    <a:pt x="2762708" y="1480834"/>
                  </a:lnTo>
                  <a:close/>
                  <a:moveTo>
                    <a:pt x="241900" y="1676361"/>
                  </a:moveTo>
                  <a:cubicBezTo>
                    <a:pt x="69371" y="1631107"/>
                    <a:pt x="-34146" y="1454930"/>
                    <a:pt x="10296" y="1282189"/>
                  </a:cubicBezTo>
                  <a:cubicBezTo>
                    <a:pt x="54739" y="1109449"/>
                    <a:pt x="230428" y="1005105"/>
                    <a:pt x="403375" y="1048736"/>
                  </a:cubicBezTo>
                  <a:cubicBezTo>
                    <a:pt x="349550" y="1257945"/>
                    <a:pt x="295726" y="1467153"/>
                    <a:pt x="241900" y="1676361"/>
                  </a:cubicBezTo>
                  <a:close/>
                  <a:moveTo>
                    <a:pt x="2578947" y="2467929"/>
                  </a:moveTo>
                  <a:lnTo>
                    <a:pt x="1957545" y="2301425"/>
                  </a:lnTo>
                  <a:lnTo>
                    <a:pt x="2194209" y="1418183"/>
                  </a:lnTo>
                  <a:lnTo>
                    <a:pt x="2815611" y="1584687"/>
                  </a:lnTo>
                  <a:cubicBezTo>
                    <a:pt x="2884250" y="1603079"/>
                    <a:pt x="2924985" y="1673632"/>
                    <a:pt x="2906593" y="1742272"/>
                  </a:cubicBezTo>
                  <a:lnTo>
                    <a:pt x="2736532" y="2376947"/>
                  </a:lnTo>
                  <a:cubicBezTo>
                    <a:pt x="2718140" y="2445587"/>
                    <a:pt x="2647586" y="2486321"/>
                    <a:pt x="2578947" y="2467929"/>
                  </a:cubicBezTo>
                  <a:close/>
                  <a:moveTo>
                    <a:pt x="610249" y="2287120"/>
                  </a:moveTo>
                  <a:lnTo>
                    <a:pt x="1020264" y="756923"/>
                  </a:lnTo>
                  <a:lnTo>
                    <a:pt x="2107356" y="1398691"/>
                  </a:lnTo>
                  <a:lnTo>
                    <a:pt x="1872582" y="2274879"/>
                  </a:lnTo>
                  <a:close/>
                  <a:moveTo>
                    <a:pt x="426016" y="2349577"/>
                  </a:moveTo>
                  <a:lnTo>
                    <a:pt x="243978" y="2300800"/>
                  </a:lnTo>
                  <a:cubicBezTo>
                    <a:pt x="205115" y="2290387"/>
                    <a:pt x="182051" y="2250439"/>
                    <a:pt x="192464" y="2211576"/>
                  </a:cubicBezTo>
                  <a:lnTo>
                    <a:pt x="620679" y="613455"/>
                  </a:lnTo>
                  <a:cubicBezTo>
                    <a:pt x="631093" y="574592"/>
                    <a:pt x="671040" y="551528"/>
                    <a:pt x="709903" y="561941"/>
                  </a:cubicBezTo>
                  <a:lnTo>
                    <a:pt x="891942" y="610718"/>
                  </a:lnTo>
                  <a:cubicBezTo>
                    <a:pt x="930805" y="621132"/>
                    <a:pt x="953869" y="661079"/>
                    <a:pt x="943455" y="699942"/>
                  </a:cubicBezTo>
                  <a:lnTo>
                    <a:pt x="515240" y="2298064"/>
                  </a:lnTo>
                  <a:cubicBezTo>
                    <a:pt x="504827" y="2336927"/>
                    <a:pt x="464879" y="2359990"/>
                    <a:pt x="426016" y="234957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grpSp>
      <p:pic>
        <p:nvPicPr>
          <p:cNvPr id="12" name="Imagen 33">
            <a:extLst>
              <a:ext uri="{FF2B5EF4-FFF2-40B4-BE49-F238E27FC236}">
                <a16:creationId xmlns:a16="http://schemas.microsoft.com/office/drawing/2014/main" id="{CCEFC484-E9FC-29D1-284B-DC8CB50EFF5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281353" y="2547569"/>
            <a:ext cx="1925119" cy="1437823"/>
          </a:xfrm>
          <a:prstGeom prst="rect">
            <a:avLst/>
          </a:prstGeom>
        </p:spPr>
      </p:pic>
      <p:grpSp>
        <p:nvGrpSpPr>
          <p:cNvPr id="25" name="Group 24">
            <a:extLst>
              <a:ext uri="{FF2B5EF4-FFF2-40B4-BE49-F238E27FC236}">
                <a16:creationId xmlns:a16="http://schemas.microsoft.com/office/drawing/2014/main" id="{3B664BE7-94CF-9012-0316-9F8C5FEB93B4}"/>
              </a:ext>
            </a:extLst>
          </p:cNvPr>
          <p:cNvGrpSpPr/>
          <p:nvPr/>
        </p:nvGrpSpPr>
        <p:grpSpPr>
          <a:xfrm>
            <a:off x="2959095" y="95153"/>
            <a:ext cx="6175781" cy="1084696"/>
            <a:chOff x="2959095" y="95153"/>
            <a:chExt cx="6175781" cy="1084696"/>
          </a:xfrm>
        </p:grpSpPr>
        <p:grpSp>
          <p:nvGrpSpPr>
            <p:cNvPr id="13" name="Group 12">
              <a:extLst>
                <a:ext uri="{FF2B5EF4-FFF2-40B4-BE49-F238E27FC236}">
                  <a16:creationId xmlns:a16="http://schemas.microsoft.com/office/drawing/2014/main" id="{0CDC6353-79B4-4CAE-D164-BFA9E49EE576}"/>
                </a:ext>
              </a:extLst>
            </p:cNvPr>
            <p:cNvGrpSpPr/>
            <p:nvPr/>
          </p:nvGrpSpPr>
          <p:grpSpPr>
            <a:xfrm rot="1888331">
              <a:off x="8522104" y="95153"/>
              <a:ext cx="612772" cy="525096"/>
              <a:chOff x="8426854" y="66578"/>
              <a:chExt cx="612772" cy="525096"/>
            </a:xfrm>
            <a:solidFill>
              <a:srgbClr val="12664A"/>
            </a:solidFill>
          </p:grpSpPr>
          <p:sp>
            <p:nvSpPr>
              <p:cNvPr id="14" name="Freeform: Shape 13">
                <a:extLst>
                  <a:ext uri="{FF2B5EF4-FFF2-40B4-BE49-F238E27FC236}">
                    <a16:creationId xmlns:a16="http://schemas.microsoft.com/office/drawing/2014/main" id="{09719040-9FBF-7666-8F1E-833A653B068D}"/>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2F59F92-19E8-1985-1F7F-A79C8BA6C0DD}"/>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01AF9352-B5EF-43CC-820C-096B9D242543}"/>
                </a:ext>
              </a:extLst>
            </p:cNvPr>
            <p:cNvGrpSpPr/>
            <p:nvPr/>
          </p:nvGrpSpPr>
          <p:grpSpPr>
            <a:xfrm rot="16200000">
              <a:off x="2915257" y="383347"/>
              <a:ext cx="612772" cy="525096"/>
              <a:chOff x="8426854" y="66578"/>
              <a:chExt cx="612772" cy="525096"/>
            </a:xfrm>
            <a:solidFill>
              <a:srgbClr val="12664A"/>
            </a:solidFill>
          </p:grpSpPr>
          <p:sp>
            <p:nvSpPr>
              <p:cNvPr id="17" name="Freeform: Shape 16">
                <a:extLst>
                  <a:ext uri="{FF2B5EF4-FFF2-40B4-BE49-F238E27FC236}">
                    <a16:creationId xmlns:a16="http://schemas.microsoft.com/office/drawing/2014/main" id="{5CC7E332-2CA7-6D02-0EAE-B9D598ABA3C0}"/>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B978278-EF45-7D00-220A-BF2CF0B1A703}"/>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9" name="Rectangle 18">
              <a:extLst>
                <a:ext uri="{FF2B5EF4-FFF2-40B4-BE49-F238E27FC236}">
                  <a16:creationId xmlns:a16="http://schemas.microsoft.com/office/drawing/2014/main" id="{6079E96B-40C3-549E-2D31-EB29262009A0}"/>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29A4E618-1DDC-FA29-8EB7-D863394E0D5F}"/>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sp>
        <p:nvSpPr>
          <p:cNvPr id="21" name="TextBox 20">
            <a:extLst>
              <a:ext uri="{FF2B5EF4-FFF2-40B4-BE49-F238E27FC236}">
                <a16:creationId xmlns:a16="http://schemas.microsoft.com/office/drawing/2014/main" id="{B18FA7A8-C423-181C-3778-37110D705F20}"/>
              </a:ext>
            </a:extLst>
          </p:cNvPr>
          <p:cNvSpPr txBox="1"/>
          <p:nvPr/>
        </p:nvSpPr>
        <p:spPr>
          <a:xfrm>
            <a:off x="7972993" y="1708355"/>
            <a:ext cx="3719372" cy="1715854"/>
          </a:xfrm>
          <a:prstGeom prst="rect">
            <a:avLst/>
          </a:prstGeom>
          <a:noFill/>
        </p:spPr>
        <p:txBody>
          <a:bodyPr wrap="square">
            <a:spAutoFit/>
          </a:bodyPr>
          <a:lstStyle/>
          <a:p>
            <a:pPr algn="justLow" rtl="1">
              <a:lnSpc>
                <a:spcPct val="250000"/>
              </a:lnSpc>
            </a:pPr>
            <a:r>
              <a:rPr lang="fa-IR" sz="2000"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2" name="TextBox 21">
            <a:extLst>
              <a:ext uri="{FF2B5EF4-FFF2-40B4-BE49-F238E27FC236}">
                <a16:creationId xmlns:a16="http://schemas.microsoft.com/office/drawing/2014/main" id="{7A95B79E-21DF-1344-BFB1-17EC51B0DD4A}"/>
              </a:ext>
            </a:extLst>
          </p:cNvPr>
          <p:cNvSpPr txBox="1"/>
          <p:nvPr/>
        </p:nvSpPr>
        <p:spPr>
          <a:xfrm>
            <a:off x="7380340" y="4429532"/>
            <a:ext cx="3719372" cy="1715854"/>
          </a:xfrm>
          <a:prstGeom prst="rect">
            <a:avLst/>
          </a:prstGeom>
          <a:noFill/>
        </p:spPr>
        <p:txBody>
          <a:bodyPr wrap="square">
            <a:spAutoFit/>
          </a:bodyPr>
          <a:lstStyle/>
          <a:p>
            <a:pPr algn="justLow" rtl="1">
              <a:lnSpc>
                <a:spcPct val="250000"/>
              </a:lnSpc>
            </a:pPr>
            <a:r>
              <a:rPr lang="fa-IR" sz="2000"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3" name="TextBox 22">
            <a:extLst>
              <a:ext uri="{FF2B5EF4-FFF2-40B4-BE49-F238E27FC236}">
                <a16:creationId xmlns:a16="http://schemas.microsoft.com/office/drawing/2014/main" id="{505A82E0-3769-067C-E180-0EB6F417ECF2}"/>
              </a:ext>
            </a:extLst>
          </p:cNvPr>
          <p:cNvSpPr txBox="1"/>
          <p:nvPr/>
        </p:nvSpPr>
        <p:spPr>
          <a:xfrm>
            <a:off x="689571" y="4462251"/>
            <a:ext cx="3719372" cy="1715854"/>
          </a:xfrm>
          <a:prstGeom prst="rect">
            <a:avLst/>
          </a:prstGeom>
          <a:noFill/>
        </p:spPr>
        <p:txBody>
          <a:bodyPr wrap="square">
            <a:spAutoFit/>
          </a:bodyPr>
          <a:lstStyle/>
          <a:p>
            <a:pPr algn="justLow" rtl="1">
              <a:lnSpc>
                <a:spcPct val="250000"/>
              </a:lnSpc>
            </a:pPr>
            <a:r>
              <a:rPr lang="fa-IR" sz="2000"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24" name="TextBox 23">
            <a:extLst>
              <a:ext uri="{FF2B5EF4-FFF2-40B4-BE49-F238E27FC236}">
                <a16:creationId xmlns:a16="http://schemas.microsoft.com/office/drawing/2014/main" id="{9757C8F6-4BB5-59E6-712C-8611AA6A5E19}"/>
              </a:ext>
            </a:extLst>
          </p:cNvPr>
          <p:cNvSpPr txBox="1"/>
          <p:nvPr/>
        </p:nvSpPr>
        <p:spPr>
          <a:xfrm>
            <a:off x="636449" y="1904336"/>
            <a:ext cx="3014615" cy="2177519"/>
          </a:xfrm>
          <a:prstGeom prst="rect">
            <a:avLst/>
          </a:prstGeom>
          <a:noFill/>
        </p:spPr>
        <p:txBody>
          <a:bodyPr wrap="square">
            <a:spAutoFit/>
          </a:bodyPr>
          <a:lstStyle/>
          <a:p>
            <a:pPr algn="justLow" rtl="1">
              <a:lnSpc>
                <a:spcPct val="250000"/>
              </a:lnSpc>
            </a:pPr>
            <a:r>
              <a:rPr lang="fa-IR" sz="2000"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87325989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p:tgtEl>
                                          <p:spTgt spid="12"/>
                                        </p:tgtEl>
                                        <p:attrNameLst>
                                          <p:attrName>ppt_y</p:attrName>
                                        </p:attrNameLst>
                                      </p:cBhvr>
                                      <p:tavLst>
                                        <p:tav tm="0">
                                          <p:val>
                                            <p:strVal val="#ppt_y+#ppt_h*1.125000"/>
                                          </p:val>
                                        </p:tav>
                                        <p:tav tm="100000">
                                          <p:val>
                                            <p:strVal val="#ppt_y"/>
                                          </p:val>
                                        </p:tav>
                                      </p:tavLst>
                                    </p:anim>
                                    <p:animEffect transition="in" filter="wipe(up)">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900" decel="100000" fill="hold"/>
                                        <p:tgtEl>
                                          <p:spTgt spid="2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900" decel="100000" fill="hold"/>
                                        <p:tgtEl>
                                          <p:spTgt spid="24"/>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33" presetID="37"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000"/>
                                        <p:tgtEl>
                                          <p:spTgt spid="22"/>
                                        </p:tgtEl>
                                      </p:cBhvr>
                                    </p:animEffect>
                                    <p:anim calcmode="lin" valueType="num">
                                      <p:cBhvr>
                                        <p:cTn id="36" dur="1000" fill="hold"/>
                                        <p:tgtEl>
                                          <p:spTgt spid="22"/>
                                        </p:tgtEl>
                                        <p:attrNameLst>
                                          <p:attrName>ppt_x</p:attrName>
                                        </p:attrNameLst>
                                      </p:cBhvr>
                                      <p:tavLst>
                                        <p:tav tm="0">
                                          <p:val>
                                            <p:strVal val="#ppt_x"/>
                                          </p:val>
                                        </p:tav>
                                        <p:tav tm="100000">
                                          <p:val>
                                            <p:strVal val="#ppt_x"/>
                                          </p:val>
                                        </p:tav>
                                      </p:tavLst>
                                    </p:anim>
                                    <p:anim calcmode="lin" valueType="num">
                                      <p:cBhvr>
                                        <p:cTn id="37" dur="900" decel="100000" fill="hold"/>
                                        <p:tgtEl>
                                          <p:spTgt spid="22"/>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par>
                                <p:cTn id="39" presetID="37"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900" decel="100000" fill="hold"/>
                                        <p:tgtEl>
                                          <p:spTgt spid="23"/>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5579289E-4FBC-4009-B1FC-075F172C62BC}"/>
              </a:ext>
            </a:extLst>
          </p:cNvPr>
          <p:cNvSpPr/>
          <p:nvPr/>
        </p:nvSpPr>
        <p:spPr>
          <a:xfrm>
            <a:off x="9366250" y="912576"/>
            <a:ext cx="2159000" cy="2159002"/>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accent2"/>
          </a:solidFill>
          <a:ln w="9525" cap="flat">
            <a:noFill/>
            <a:prstDash val="solid"/>
            <a:miter/>
          </a:ln>
        </p:spPr>
        <p:txBody>
          <a:bodyPr rtlCol="0" anchor="ctr"/>
          <a:lstStyle/>
          <a:p>
            <a:endParaRPr lang="en-ID" b="1">
              <a:latin typeface="Vazir" panose="020B0603030804020204" pitchFamily="34" charset="-78"/>
              <a:cs typeface="Vazir" panose="020B0603030804020204" pitchFamily="34" charset="-78"/>
            </a:endParaRPr>
          </a:p>
        </p:txBody>
      </p:sp>
      <p:sp>
        <p:nvSpPr>
          <p:cNvPr id="5" name="Rectangle 4">
            <a:extLst>
              <a:ext uri="{FF2B5EF4-FFF2-40B4-BE49-F238E27FC236}">
                <a16:creationId xmlns:a16="http://schemas.microsoft.com/office/drawing/2014/main" id="{C2C3A122-B536-473E-9EF3-994D21505B83}"/>
              </a:ext>
            </a:extLst>
          </p:cNvPr>
          <p:cNvSpPr/>
          <p:nvPr/>
        </p:nvSpPr>
        <p:spPr>
          <a:xfrm>
            <a:off x="0" y="0"/>
            <a:ext cx="76327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b="1">
              <a:latin typeface="Vazir" panose="020B0603030804020204" pitchFamily="34" charset="-78"/>
              <a:cs typeface="Vazir" panose="020B0603030804020204" pitchFamily="34" charset="-78"/>
            </a:endParaRPr>
          </a:p>
        </p:txBody>
      </p:sp>
      <p:sp>
        <p:nvSpPr>
          <p:cNvPr id="7" name="TextBox 6">
            <a:extLst>
              <a:ext uri="{FF2B5EF4-FFF2-40B4-BE49-F238E27FC236}">
                <a16:creationId xmlns:a16="http://schemas.microsoft.com/office/drawing/2014/main" id="{0EB61335-46DE-445D-987B-25F9137E50A6}"/>
              </a:ext>
            </a:extLst>
          </p:cNvPr>
          <p:cNvSpPr txBox="1"/>
          <p:nvPr/>
        </p:nvSpPr>
        <p:spPr>
          <a:xfrm>
            <a:off x="7969081" y="4232662"/>
            <a:ext cx="3874758" cy="2165978"/>
          </a:xfrm>
          <a:prstGeom prst="rect">
            <a:avLst/>
          </a:prstGeom>
          <a:noFill/>
        </p:spPr>
        <p:txBody>
          <a:bodyPr wrap="square" rtlCol="0">
            <a:spAutoFit/>
          </a:bodyPr>
          <a:lstStyle/>
          <a:p>
            <a:pPr algn="justLow" rtl="1">
              <a:lnSpc>
                <a:spcPct val="250000"/>
              </a:lnSpc>
            </a:pPr>
            <a:r>
              <a:rPr lang="fa-IR" sz="1400" dirty="0">
                <a:latin typeface="Vazir" panose="020B0603030804020204" pitchFamily="34" charset="-78"/>
                <a:cs typeface="Vazir" panose="020B0603030804020204" pitchFamily="34" charset="-78"/>
              </a:rPr>
              <a:t>تفاوت</a:t>
            </a:r>
            <a:r>
              <a:rPr lang="fa-IR" sz="1400" dirty="0">
                <a:latin typeface="Vazir" panose="020B0603030804020204" pitchFamily="34" charset="-78"/>
                <a:cs typeface="Vazir" panose="020B0603030804020204" pitchFamily="34" charset="-78"/>
                <a:hlinkClick r:id="rId2"/>
              </a:rPr>
              <a:t> </a:t>
            </a:r>
            <a:r>
              <a:rPr lang="fa-IR" sz="1400" dirty="0">
                <a:latin typeface="Vazir" panose="020B0603030804020204" pitchFamily="34" charset="-78"/>
                <a:cs typeface="Vazir" panose="020B0603030804020204" pitchFamily="34" charset="-78"/>
              </a:rPr>
              <a:t>محیط زیست با طبیعت در این است که تعریف طبیعت شامل مجموعه عوامل طبیعی، زیستی و غیر زیستی می‌شود که منحصراً در نظر گرفته می‌شوند</a:t>
            </a:r>
            <a:r>
              <a:rPr lang="en-US" sz="1400" dirty="0">
                <a:latin typeface="Vazir" panose="020B0603030804020204" pitchFamily="34" charset="-78"/>
                <a:cs typeface="Vazir" panose="020B0603030804020204" pitchFamily="34" charset="-78"/>
              </a:rPr>
              <a:t>.</a:t>
            </a:r>
            <a:endParaRPr lang="en-ID" sz="1400" dirty="0">
              <a:latin typeface="Vazir" panose="020B0603030804020204" pitchFamily="34" charset="-78"/>
              <a:ea typeface="Source Sans Pro" panose="020B0503030403020204" pitchFamily="34" charset="0"/>
              <a:cs typeface="Vazir" panose="020B0603030804020204" pitchFamily="34" charset="-78"/>
            </a:endParaRPr>
          </a:p>
        </p:txBody>
      </p:sp>
      <p:sp>
        <p:nvSpPr>
          <p:cNvPr id="10" name="Freeform: Shape 9">
            <a:extLst>
              <a:ext uri="{FF2B5EF4-FFF2-40B4-BE49-F238E27FC236}">
                <a16:creationId xmlns:a16="http://schemas.microsoft.com/office/drawing/2014/main" id="{C912F252-E488-48A0-938B-D7BA1E0126EA}"/>
              </a:ext>
            </a:extLst>
          </p:cNvPr>
          <p:cNvSpPr/>
          <p:nvPr/>
        </p:nvSpPr>
        <p:spPr>
          <a:xfrm rot="16200000">
            <a:off x="100652" y="88931"/>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bg1"/>
          </a:solidFill>
          <a:ln w="9525" cap="flat">
            <a:noFill/>
            <a:prstDash val="solid"/>
            <a:miter/>
          </a:ln>
        </p:spPr>
        <p:txBody>
          <a:bodyPr rtlCol="0" anchor="ctr"/>
          <a:lstStyle/>
          <a:p>
            <a:endParaRPr lang="en-ID" b="1">
              <a:solidFill>
                <a:schemeClr val="bg1"/>
              </a:solidFill>
              <a:latin typeface="Vazir" panose="020B0603030804020204" pitchFamily="34" charset="-78"/>
              <a:cs typeface="Vazir" panose="020B0603030804020204" pitchFamily="34" charset="-78"/>
            </a:endParaRPr>
          </a:p>
        </p:txBody>
      </p:sp>
      <p:pic>
        <p:nvPicPr>
          <p:cNvPr id="2" name="Picture Placeholder 1"/>
          <p:cNvPicPr>
            <a:picLocks noGrp="1" noChangeAspect="1"/>
          </p:cNvPicPr>
          <p:nvPr>
            <p:ph type="pic" sz="quarter" idx="13"/>
          </p:nvPr>
        </p:nvPicPr>
        <p:blipFill>
          <a:blip r:embed="rId3" cstate="hqprint">
            <a:extLst>
              <a:ext uri="{28A0092B-C50C-407E-A947-70E740481C1C}">
                <a14:useLocalDpi xmlns:a14="http://schemas.microsoft.com/office/drawing/2010/main" val="0"/>
              </a:ext>
            </a:extLst>
          </a:blip>
          <a:srcRect t="8402" b="8402"/>
          <a:stretch>
            <a:fillRect/>
          </a:stretch>
        </p:blipFill>
        <p:spPr/>
      </p:pic>
      <p:sp>
        <p:nvSpPr>
          <p:cNvPr id="4" name="TextBox 3"/>
          <p:cNvSpPr txBox="1"/>
          <p:nvPr/>
        </p:nvSpPr>
        <p:spPr>
          <a:xfrm>
            <a:off x="431290" y="3817642"/>
            <a:ext cx="6265239" cy="2758447"/>
          </a:xfrm>
          <a:prstGeom prst="rect">
            <a:avLst/>
          </a:prstGeom>
          <a:noFill/>
        </p:spPr>
        <p:txBody>
          <a:bodyPr wrap="square" rtlCol="0">
            <a:spAutoFit/>
          </a:bodyPr>
          <a:lstStyle/>
          <a:p>
            <a:pPr algn="justLow" rtl="1">
              <a:lnSpc>
                <a:spcPct val="250000"/>
              </a:lnSpc>
            </a:pPr>
            <a:r>
              <a:rPr lang="fa-IR" dirty="0">
                <a:solidFill>
                  <a:schemeClr val="bg1"/>
                </a:solidFill>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solidFill>
                  <a:schemeClr val="bg1"/>
                </a:solidFill>
                <a:latin typeface="Vazir" panose="020B0603030804020204" pitchFamily="34" charset="-78"/>
                <a:cs typeface="Vazir" panose="020B0603030804020204" pitchFamily="34" charset="-78"/>
              </a:rPr>
              <a:t> </a:t>
            </a:r>
            <a:r>
              <a:rPr lang="fa-IR" dirty="0">
                <a:solidFill>
                  <a:schemeClr val="bg1"/>
                </a:solidFill>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a:t>
            </a:r>
            <a:endParaRPr lang="en-US" dirty="0">
              <a:solidFill>
                <a:schemeClr val="bg1"/>
              </a:solidFill>
              <a:latin typeface="Vazir" panose="020B0603030804020204" pitchFamily="34" charset="-78"/>
              <a:cs typeface="Vazir" panose="020B0603030804020204" pitchFamily="34" charset="-78"/>
            </a:endParaRPr>
          </a:p>
        </p:txBody>
      </p:sp>
      <p:sp>
        <p:nvSpPr>
          <p:cNvPr id="12" name="TextBox 11"/>
          <p:cNvSpPr txBox="1"/>
          <p:nvPr/>
        </p:nvSpPr>
        <p:spPr>
          <a:xfrm>
            <a:off x="1602768" y="1850654"/>
            <a:ext cx="4695290" cy="1685077"/>
          </a:xfrm>
          <a:prstGeom prst="rect">
            <a:avLst/>
          </a:prstGeom>
          <a:noFill/>
        </p:spPr>
        <p:txBody>
          <a:bodyPr wrap="square" rtlCol="0">
            <a:spAutoFit/>
          </a:bodyPr>
          <a:lstStyle/>
          <a:p>
            <a:pPr algn="r" rtl="1">
              <a:lnSpc>
                <a:spcPct val="150000"/>
              </a:lnSpc>
            </a:pPr>
            <a:r>
              <a:rPr lang="fa-IR" sz="3600" b="1" dirty="0">
                <a:latin typeface="Vazir" panose="020B0603030804020204" pitchFamily="34" charset="-78"/>
                <a:cs typeface="Vazir" panose="020B0603030804020204" pitchFamily="34" charset="-78"/>
              </a:rPr>
              <a:t>عوامل مؤثر در ایجاد </a:t>
            </a:r>
            <a:endParaRPr lang="en-US" sz="3600" b="1" dirty="0">
              <a:latin typeface="Vazir" panose="020B0603030804020204" pitchFamily="34" charset="-78"/>
              <a:cs typeface="Vazir" panose="020B0603030804020204" pitchFamily="34" charset="-78"/>
            </a:endParaRPr>
          </a:p>
          <a:p>
            <a:pPr algn="r" rtl="1">
              <a:lnSpc>
                <a:spcPct val="150000"/>
              </a:lnSpc>
            </a:pPr>
            <a:r>
              <a:rPr lang="fa-IR" sz="3600" b="1" dirty="0">
                <a:solidFill>
                  <a:schemeClr val="bg1"/>
                </a:solidFill>
                <a:latin typeface="Vazir" panose="020B0603030804020204" pitchFamily="34" charset="-78"/>
                <a:cs typeface="Vazir" panose="020B0603030804020204" pitchFamily="34" charset="-78"/>
              </a:rPr>
              <a:t>محیط زیست</a:t>
            </a:r>
            <a:endParaRPr lang="en-US" sz="3600" b="1" dirty="0">
              <a:solidFill>
                <a:schemeClr val="bg1"/>
              </a:solidFill>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917938767"/>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right)">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right)">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4"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3D0D1E7-F48A-5877-FA27-E92982D9BB38}"/>
              </a:ext>
            </a:extLst>
          </p:cNvPr>
          <p:cNvGrpSpPr/>
          <p:nvPr/>
        </p:nvGrpSpPr>
        <p:grpSpPr>
          <a:xfrm>
            <a:off x="2959095" y="95153"/>
            <a:ext cx="6175781" cy="1084696"/>
            <a:chOff x="2959095" y="95153"/>
            <a:chExt cx="6175781" cy="1084696"/>
          </a:xfrm>
        </p:grpSpPr>
        <p:grpSp>
          <p:nvGrpSpPr>
            <p:cNvPr id="13" name="Group 12">
              <a:extLst>
                <a:ext uri="{FF2B5EF4-FFF2-40B4-BE49-F238E27FC236}">
                  <a16:creationId xmlns:a16="http://schemas.microsoft.com/office/drawing/2014/main" id="{0CDC6353-79B4-4CAE-D164-BFA9E49EE576}"/>
                </a:ext>
              </a:extLst>
            </p:cNvPr>
            <p:cNvGrpSpPr/>
            <p:nvPr/>
          </p:nvGrpSpPr>
          <p:grpSpPr>
            <a:xfrm rot="1888331">
              <a:off x="8522104" y="95153"/>
              <a:ext cx="612772" cy="525096"/>
              <a:chOff x="8426854" y="66578"/>
              <a:chExt cx="612772" cy="525096"/>
            </a:xfrm>
            <a:solidFill>
              <a:srgbClr val="12664A"/>
            </a:solidFill>
          </p:grpSpPr>
          <p:sp>
            <p:nvSpPr>
              <p:cNvPr id="14" name="Freeform: Shape 13">
                <a:extLst>
                  <a:ext uri="{FF2B5EF4-FFF2-40B4-BE49-F238E27FC236}">
                    <a16:creationId xmlns:a16="http://schemas.microsoft.com/office/drawing/2014/main" id="{09719040-9FBF-7666-8F1E-833A653B068D}"/>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72F59F92-19E8-1985-1F7F-A79C8BA6C0DD}"/>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grpSp>
          <p:nvGrpSpPr>
            <p:cNvPr id="16" name="Group 15">
              <a:extLst>
                <a:ext uri="{FF2B5EF4-FFF2-40B4-BE49-F238E27FC236}">
                  <a16:creationId xmlns:a16="http://schemas.microsoft.com/office/drawing/2014/main" id="{01AF9352-B5EF-43CC-820C-096B9D242543}"/>
                </a:ext>
              </a:extLst>
            </p:cNvPr>
            <p:cNvGrpSpPr/>
            <p:nvPr/>
          </p:nvGrpSpPr>
          <p:grpSpPr>
            <a:xfrm rot="16200000">
              <a:off x="2915257" y="383347"/>
              <a:ext cx="612772" cy="525096"/>
              <a:chOff x="8426854" y="66578"/>
              <a:chExt cx="612772" cy="525096"/>
            </a:xfrm>
            <a:solidFill>
              <a:srgbClr val="12664A"/>
            </a:solidFill>
          </p:grpSpPr>
          <p:sp>
            <p:nvSpPr>
              <p:cNvPr id="17" name="Freeform: Shape 16">
                <a:extLst>
                  <a:ext uri="{FF2B5EF4-FFF2-40B4-BE49-F238E27FC236}">
                    <a16:creationId xmlns:a16="http://schemas.microsoft.com/office/drawing/2014/main" id="{5CC7E332-2CA7-6D02-0EAE-B9D598ABA3C0}"/>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EB978278-EF45-7D00-220A-BF2CF0B1A703}"/>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19" name="Rectangle 18">
              <a:extLst>
                <a:ext uri="{FF2B5EF4-FFF2-40B4-BE49-F238E27FC236}">
                  <a16:creationId xmlns:a16="http://schemas.microsoft.com/office/drawing/2014/main" id="{6079E96B-40C3-549E-2D31-EB29262009A0}"/>
                </a:ext>
              </a:extLst>
            </p:cNvPr>
            <p:cNvSpPr/>
            <p:nvPr/>
          </p:nvSpPr>
          <p:spPr>
            <a:xfrm>
              <a:off x="4724400" y="1088409"/>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29A4E618-1DDC-FA29-8EB7-D863394E0D5F}"/>
                </a:ext>
              </a:extLst>
            </p:cNvPr>
            <p:cNvSpPr txBox="1"/>
            <p:nvPr/>
          </p:nvSpPr>
          <p:spPr>
            <a:xfrm>
              <a:off x="3369239" y="342825"/>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grpSp>
      <p:grpSp>
        <p:nvGrpSpPr>
          <p:cNvPr id="25" name="그룹 6">
            <a:extLst>
              <a:ext uri="{FF2B5EF4-FFF2-40B4-BE49-F238E27FC236}">
                <a16:creationId xmlns:a16="http://schemas.microsoft.com/office/drawing/2014/main" id="{E6AD662B-83E9-9585-DEB5-C172BE9D0D2F}"/>
              </a:ext>
            </a:extLst>
          </p:cNvPr>
          <p:cNvGrpSpPr/>
          <p:nvPr/>
        </p:nvGrpSpPr>
        <p:grpSpPr>
          <a:xfrm>
            <a:off x="753545" y="2151564"/>
            <a:ext cx="2615694" cy="3363332"/>
            <a:chOff x="9228771" y="2192407"/>
            <a:chExt cx="1702026" cy="2188512"/>
          </a:xfrm>
        </p:grpSpPr>
        <p:sp>
          <p:nvSpPr>
            <p:cNvPr id="26" name="Regular Pentagon 34">
              <a:extLst>
                <a:ext uri="{FF2B5EF4-FFF2-40B4-BE49-F238E27FC236}">
                  <a16:creationId xmlns:a16="http://schemas.microsoft.com/office/drawing/2014/main" id="{35B249DF-CED3-CB08-E156-374A4D99E826}"/>
                </a:ext>
              </a:extLst>
            </p:cNvPr>
            <p:cNvSpPr/>
            <p:nvPr/>
          </p:nvSpPr>
          <p:spPr>
            <a:xfrm>
              <a:off x="9696002" y="2192407"/>
              <a:ext cx="1234795" cy="1175995"/>
            </a:xfrm>
            <a:prstGeom prst="round2DiagRect">
              <a:avLst>
                <a:gd name="adj1" fmla="val 50000"/>
                <a:gd name="adj2" fmla="val 0"/>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sp>
          <p:nvSpPr>
            <p:cNvPr id="27" name="Regular Pentagon 34">
              <a:extLst>
                <a:ext uri="{FF2B5EF4-FFF2-40B4-BE49-F238E27FC236}">
                  <a16:creationId xmlns:a16="http://schemas.microsoft.com/office/drawing/2014/main" id="{3C721E0B-2417-4FAC-4591-FD04B97676CD}"/>
                </a:ext>
              </a:extLst>
            </p:cNvPr>
            <p:cNvSpPr/>
            <p:nvPr/>
          </p:nvSpPr>
          <p:spPr>
            <a:xfrm>
              <a:off x="9739219" y="2434478"/>
              <a:ext cx="915764" cy="872157"/>
            </a:xfrm>
            <a:prstGeom prst="round2DiagRect">
              <a:avLst>
                <a:gd name="adj1" fmla="val 50000"/>
                <a:gd name="adj2"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cxnSp>
          <p:nvCxnSpPr>
            <p:cNvPr id="28" name="Straight Arrow Connector 46">
              <a:extLst>
                <a:ext uri="{FF2B5EF4-FFF2-40B4-BE49-F238E27FC236}">
                  <a16:creationId xmlns:a16="http://schemas.microsoft.com/office/drawing/2014/main" id="{F55BBDFC-6DED-29EB-5234-EEBC299C3DD6}"/>
                </a:ext>
              </a:extLst>
            </p:cNvPr>
            <p:cNvCxnSpPr/>
            <p:nvPr/>
          </p:nvCxnSpPr>
          <p:spPr>
            <a:xfrm>
              <a:off x="9699622" y="3361959"/>
              <a:ext cx="8770" cy="1018960"/>
            </a:xfrm>
            <a:prstGeom prst="straightConnector1">
              <a:avLst/>
            </a:prstGeom>
            <a:ln w="31750">
              <a:solidFill>
                <a:srgbClr val="12664A"/>
              </a:solidFill>
              <a:tailEnd type="oval" w="lg" len="lg"/>
            </a:ln>
          </p:spPr>
          <p:style>
            <a:lnRef idx="1">
              <a:schemeClr val="accent1"/>
            </a:lnRef>
            <a:fillRef idx="0">
              <a:schemeClr val="accent1"/>
            </a:fillRef>
            <a:effectRef idx="0">
              <a:schemeClr val="accent1"/>
            </a:effectRef>
            <a:fontRef idx="minor">
              <a:schemeClr val="tx1"/>
            </a:fontRef>
          </p:style>
        </p:cxnSp>
        <p:sp>
          <p:nvSpPr>
            <p:cNvPr id="29" name="Regular Pentagon 33">
              <a:extLst>
                <a:ext uri="{FF2B5EF4-FFF2-40B4-BE49-F238E27FC236}">
                  <a16:creationId xmlns:a16="http://schemas.microsoft.com/office/drawing/2014/main" id="{6196D6E0-810D-F4AE-D263-A66A1DA8359D}"/>
                </a:ext>
              </a:extLst>
            </p:cNvPr>
            <p:cNvSpPr/>
            <p:nvPr/>
          </p:nvSpPr>
          <p:spPr>
            <a:xfrm>
              <a:off x="9228771" y="2960699"/>
              <a:ext cx="443815" cy="422680"/>
            </a:xfrm>
            <a:prstGeom prst="round2DiagRect">
              <a:avLst>
                <a:gd name="adj1" fmla="val 0"/>
                <a:gd name="adj2" fmla="val 50000"/>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grpSp>
      <p:grpSp>
        <p:nvGrpSpPr>
          <p:cNvPr id="40" name="그룹 6">
            <a:extLst>
              <a:ext uri="{FF2B5EF4-FFF2-40B4-BE49-F238E27FC236}">
                <a16:creationId xmlns:a16="http://schemas.microsoft.com/office/drawing/2014/main" id="{4FDC6853-9EED-57E1-2971-EC71A8AA8125}"/>
              </a:ext>
            </a:extLst>
          </p:cNvPr>
          <p:cNvGrpSpPr/>
          <p:nvPr/>
        </p:nvGrpSpPr>
        <p:grpSpPr>
          <a:xfrm>
            <a:off x="4325002" y="2151564"/>
            <a:ext cx="2615694" cy="3363332"/>
            <a:chOff x="9228771" y="2192407"/>
            <a:chExt cx="1702026" cy="2188512"/>
          </a:xfrm>
        </p:grpSpPr>
        <p:sp>
          <p:nvSpPr>
            <p:cNvPr id="41" name="Regular Pentagon 34">
              <a:extLst>
                <a:ext uri="{FF2B5EF4-FFF2-40B4-BE49-F238E27FC236}">
                  <a16:creationId xmlns:a16="http://schemas.microsoft.com/office/drawing/2014/main" id="{63BE60A6-74CE-7266-C40F-A4AD6AF56097}"/>
                </a:ext>
              </a:extLst>
            </p:cNvPr>
            <p:cNvSpPr/>
            <p:nvPr/>
          </p:nvSpPr>
          <p:spPr>
            <a:xfrm>
              <a:off x="9696002" y="2192407"/>
              <a:ext cx="1234795" cy="1175995"/>
            </a:xfrm>
            <a:prstGeom prst="round2DiagRect">
              <a:avLst>
                <a:gd name="adj1" fmla="val 50000"/>
                <a:gd name="adj2" fmla="val 0"/>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sp>
          <p:nvSpPr>
            <p:cNvPr id="42" name="Regular Pentagon 34">
              <a:extLst>
                <a:ext uri="{FF2B5EF4-FFF2-40B4-BE49-F238E27FC236}">
                  <a16:creationId xmlns:a16="http://schemas.microsoft.com/office/drawing/2014/main" id="{786D6F3D-0C28-89DB-3FFE-43F7FBA58E92}"/>
                </a:ext>
              </a:extLst>
            </p:cNvPr>
            <p:cNvSpPr/>
            <p:nvPr/>
          </p:nvSpPr>
          <p:spPr>
            <a:xfrm>
              <a:off x="9739219" y="2434478"/>
              <a:ext cx="915764" cy="872157"/>
            </a:xfrm>
            <a:prstGeom prst="round2DiagRect">
              <a:avLst>
                <a:gd name="adj1" fmla="val 50000"/>
                <a:gd name="adj2"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cxnSp>
          <p:nvCxnSpPr>
            <p:cNvPr id="43" name="Straight Arrow Connector 46">
              <a:extLst>
                <a:ext uri="{FF2B5EF4-FFF2-40B4-BE49-F238E27FC236}">
                  <a16:creationId xmlns:a16="http://schemas.microsoft.com/office/drawing/2014/main" id="{B54AF404-C0E6-6DC4-9DED-16E0EC01659D}"/>
                </a:ext>
              </a:extLst>
            </p:cNvPr>
            <p:cNvCxnSpPr/>
            <p:nvPr/>
          </p:nvCxnSpPr>
          <p:spPr>
            <a:xfrm>
              <a:off x="9699622" y="3361959"/>
              <a:ext cx="8770" cy="1018960"/>
            </a:xfrm>
            <a:prstGeom prst="straightConnector1">
              <a:avLst/>
            </a:prstGeom>
            <a:ln w="31750">
              <a:solidFill>
                <a:srgbClr val="12664A"/>
              </a:solidFill>
              <a:tailEnd type="oval" w="lg" len="lg"/>
            </a:ln>
          </p:spPr>
          <p:style>
            <a:lnRef idx="1">
              <a:schemeClr val="accent1"/>
            </a:lnRef>
            <a:fillRef idx="0">
              <a:schemeClr val="accent1"/>
            </a:fillRef>
            <a:effectRef idx="0">
              <a:schemeClr val="accent1"/>
            </a:effectRef>
            <a:fontRef idx="minor">
              <a:schemeClr val="tx1"/>
            </a:fontRef>
          </p:style>
        </p:cxnSp>
        <p:sp>
          <p:nvSpPr>
            <p:cNvPr id="44" name="Regular Pentagon 33">
              <a:extLst>
                <a:ext uri="{FF2B5EF4-FFF2-40B4-BE49-F238E27FC236}">
                  <a16:creationId xmlns:a16="http://schemas.microsoft.com/office/drawing/2014/main" id="{13B9CA69-1EEA-CA19-7F77-C80F1274733B}"/>
                </a:ext>
              </a:extLst>
            </p:cNvPr>
            <p:cNvSpPr/>
            <p:nvPr/>
          </p:nvSpPr>
          <p:spPr>
            <a:xfrm>
              <a:off x="9228771" y="2960699"/>
              <a:ext cx="443815" cy="422680"/>
            </a:xfrm>
            <a:prstGeom prst="round2DiagRect">
              <a:avLst>
                <a:gd name="adj1" fmla="val 0"/>
                <a:gd name="adj2" fmla="val 50000"/>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grpSp>
      <p:grpSp>
        <p:nvGrpSpPr>
          <p:cNvPr id="45" name="그룹 6">
            <a:extLst>
              <a:ext uri="{FF2B5EF4-FFF2-40B4-BE49-F238E27FC236}">
                <a16:creationId xmlns:a16="http://schemas.microsoft.com/office/drawing/2014/main" id="{12C19836-573E-985A-8591-06BEC5C5387F}"/>
              </a:ext>
            </a:extLst>
          </p:cNvPr>
          <p:cNvGrpSpPr/>
          <p:nvPr/>
        </p:nvGrpSpPr>
        <p:grpSpPr>
          <a:xfrm>
            <a:off x="7896459" y="2151564"/>
            <a:ext cx="2615694" cy="3363332"/>
            <a:chOff x="9228771" y="2192407"/>
            <a:chExt cx="1702026" cy="2188512"/>
          </a:xfrm>
        </p:grpSpPr>
        <p:sp>
          <p:nvSpPr>
            <p:cNvPr id="46" name="Regular Pentagon 34">
              <a:extLst>
                <a:ext uri="{FF2B5EF4-FFF2-40B4-BE49-F238E27FC236}">
                  <a16:creationId xmlns:a16="http://schemas.microsoft.com/office/drawing/2014/main" id="{6F0C8955-DB93-A7E0-BC78-6204B1E08781}"/>
                </a:ext>
              </a:extLst>
            </p:cNvPr>
            <p:cNvSpPr/>
            <p:nvPr/>
          </p:nvSpPr>
          <p:spPr>
            <a:xfrm>
              <a:off x="9696002" y="2192407"/>
              <a:ext cx="1234795" cy="1175995"/>
            </a:xfrm>
            <a:prstGeom prst="round2DiagRect">
              <a:avLst>
                <a:gd name="adj1" fmla="val 50000"/>
                <a:gd name="adj2" fmla="val 0"/>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sp>
          <p:nvSpPr>
            <p:cNvPr id="47" name="Regular Pentagon 34">
              <a:extLst>
                <a:ext uri="{FF2B5EF4-FFF2-40B4-BE49-F238E27FC236}">
                  <a16:creationId xmlns:a16="http://schemas.microsoft.com/office/drawing/2014/main" id="{5CC39C8A-DFDD-ADBC-D7F3-C3616EE5004C}"/>
                </a:ext>
              </a:extLst>
            </p:cNvPr>
            <p:cNvSpPr/>
            <p:nvPr/>
          </p:nvSpPr>
          <p:spPr>
            <a:xfrm>
              <a:off x="9739219" y="2434478"/>
              <a:ext cx="915764" cy="872157"/>
            </a:xfrm>
            <a:prstGeom prst="round2DiagRect">
              <a:avLst>
                <a:gd name="adj1" fmla="val 50000"/>
                <a:gd name="adj2" fmla="val 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cxnSp>
          <p:nvCxnSpPr>
            <p:cNvPr id="48" name="Straight Arrow Connector 46">
              <a:extLst>
                <a:ext uri="{FF2B5EF4-FFF2-40B4-BE49-F238E27FC236}">
                  <a16:creationId xmlns:a16="http://schemas.microsoft.com/office/drawing/2014/main" id="{D2DE5C47-CEE2-AD31-587D-63F0DAE9130A}"/>
                </a:ext>
              </a:extLst>
            </p:cNvPr>
            <p:cNvCxnSpPr/>
            <p:nvPr/>
          </p:nvCxnSpPr>
          <p:spPr>
            <a:xfrm>
              <a:off x="9699622" y="3361959"/>
              <a:ext cx="8770" cy="1018960"/>
            </a:xfrm>
            <a:prstGeom prst="straightConnector1">
              <a:avLst/>
            </a:prstGeom>
            <a:ln w="31750">
              <a:solidFill>
                <a:srgbClr val="12664A"/>
              </a:solidFill>
              <a:tailEnd type="oval" w="lg" len="lg"/>
            </a:ln>
          </p:spPr>
          <p:style>
            <a:lnRef idx="1">
              <a:schemeClr val="accent1"/>
            </a:lnRef>
            <a:fillRef idx="0">
              <a:schemeClr val="accent1"/>
            </a:fillRef>
            <a:effectRef idx="0">
              <a:schemeClr val="accent1"/>
            </a:effectRef>
            <a:fontRef idx="minor">
              <a:schemeClr val="tx1"/>
            </a:fontRef>
          </p:style>
        </p:cxnSp>
        <p:sp>
          <p:nvSpPr>
            <p:cNvPr id="49" name="Regular Pentagon 33">
              <a:extLst>
                <a:ext uri="{FF2B5EF4-FFF2-40B4-BE49-F238E27FC236}">
                  <a16:creationId xmlns:a16="http://schemas.microsoft.com/office/drawing/2014/main" id="{D8DADCC0-9CCB-CF1D-94AE-66DB477940BA}"/>
                </a:ext>
              </a:extLst>
            </p:cNvPr>
            <p:cNvSpPr/>
            <p:nvPr/>
          </p:nvSpPr>
          <p:spPr>
            <a:xfrm>
              <a:off x="9228771" y="2960699"/>
              <a:ext cx="443815" cy="422680"/>
            </a:xfrm>
            <a:prstGeom prst="round2DiagRect">
              <a:avLst>
                <a:gd name="adj1" fmla="val 0"/>
                <a:gd name="adj2" fmla="val 50000"/>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solidFill>
                  <a:schemeClr val="tx2"/>
                </a:solidFill>
              </a:endParaRPr>
            </a:p>
          </p:txBody>
        </p:sp>
      </p:grpSp>
      <p:pic>
        <p:nvPicPr>
          <p:cNvPr id="50" name="그림 29">
            <a:extLst>
              <a:ext uri="{FF2B5EF4-FFF2-40B4-BE49-F238E27FC236}">
                <a16:creationId xmlns:a16="http://schemas.microsoft.com/office/drawing/2014/main" id="{D1E7F7DB-C9D4-735A-A630-BBDA44E0D01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77926" y="2792738"/>
            <a:ext cx="671242" cy="745544"/>
          </a:xfrm>
          <a:prstGeom prst="rect">
            <a:avLst/>
          </a:prstGeom>
        </p:spPr>
      </p:pic>
      <p:pic>
        <p:nvPicPr>
          <p:cNvPr id="51" name="그림 30">
            <a:extLst>
              <a:ext uri="{FF2B5EF4-FFF2-40B4-BE49-F238E27FC236}">
                <a16:creationId xmlns:a16="http://schemas.microsoft.com/office/drawing/2014/main" id="{DE2713A1-7086-6A53-0A8F-BC3FDB658D9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58089" y="2790220"/>
            <a:ext cx="571754" cy="721618"/>
          </a:xfrm>
          <a:prstGeom prst="rect">
            <a:avLst/>
          </a:prstGeom>
        </p:spPr>
      </p:pic>
      <p:pic>
        <p:nvPicPr>
          <p:cNvPr id="52" name="그림 31">
            <a:extLst>
              <a:ext uri="{FF2B5EF4-FFF2-40B4-BE49-F238E27FC236}">
                <a16:creationId xmlns:a16="http://schemas.microsoft.com/office/drawing/2014/main" id="{422FA4EF-1C34-0A91-98FD-0D967C7840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092284" y="2775738"/>
            <a:ext cx="596940" cy="750582"/>
          </a:xfrm>
          <a:prstGeom prst="rect">
            <a:avLst/>
          </a:prstGeom>
        </p:spPr>
      </p:pic>
      <p:sp>
        <p:nvSpPr>
          <p:cNvPr id="53" name="TextBox 52">
            <a:extLst>
              <a:ext uri="{FF2B5EF4-FFF2-40B4-BE49-F238E27FC236}">
                <a16:creationId xmlns:a16="http://schemas.microsoft.com/office/drawing/2014/main" id="{D0EE9C44-42FC-F45F-F4E7-9F6D51B98D60}"/>
              </a:ext>
            </a:extLst>
          </p:cNvPr>
          <p:cNvSpPr txBox="1"/>
          <p:nvPr/>
        </p:nvSpPr>
        <p:spPr>
          <a:xfrm>
            <a:off x="1585230" y="3871589"/>
            <a:ext cx="2538933" cy="210057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54" name="TextBox 53">
            <a:extLst>
              <a:ext uri="{FF2B5EF4-FFF2-40B4-BE49-F238E27FC236}">
                <a16:creationId xmlns:a16="http://schemas.microsoft.com/office/drawing/2014/main" id="{C9C22FCD-1360-7A97-A1CC-8441E34ADF13}"/>
              </a:ext>
            </a:extLst>
          </p:cNvPr>
          <p:cNvSpPr txBox="1"/>
          <p:nvPr/>
        </p:nvSpPr>
        <p:spPr>
          <a:xfrm>
            <a:off x="5242275" y="3871589"/>
            <a:ext cx="2538933" cy="210057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
        <p:nvSpPr>
          <p:cNvPr id="55" name="TextBox 54">
            <a:extLst>
              <a:ext uri="{FF2B5EF4-FFF2-40B4-BE49-F238E27FC236}">
                <a16:creationId xmlns:a16="http://schemas.microsoft.com/office/drawing/2014/main" id="{EA819B48-FCB0-0183-BB9A-66AA972D3D7D}"/>
              </a:ext>
            </a:extLst>
          </p:cNvPr>
          <p:cNvSpPr txBox="1"/>
          <p:nvPr/>
        </p:nvSpPr>
        <p:spPr>
          <a:xfrm>
            <a:off x="8899320" y="3871589"/>
            <a:ext cx="2538933" cy="2100575"/>
          </a:xfrm>
          <a:prstGeom prst="rect">
            <a:avLst/>
          </a:prstGeom>
          <a:noFill/>
        </p:spPr>
        <p:txBody>
          <a:bodyPr wrap="square">
            <a:spAutoFit/>
          </a:bodyPr>
          <a:lstStyle/>
          <a:p>
            <a:pPr algn="justLow" rtl="1">
              <a:lnSpc>
                <a:spcPct val="250000"/>
              </a:lnSpc>
            </a:pPr>
            <a:r>
              <a:rPr lang="fa-IR" b="1" dirty="0">
                <a:latin typeface="Shabnam" panose="020B0603030804020204" pitchFamily="34" charset="-78"/>
                <a:cs typeface="Shabnam" panose="020B0603030804020204" pitchFamily="34" charset="-78"/>
              </a:rPr>
              <a:t>تیتر عنوان را وارد نمایید.</a:t>
            </a:r>
          </a:p>
          <a:p>
            <a:pPr algn="justLow" rtl="1">
              <a:lnSpc>
                <a:spcPct val="250000"/>
              </a:lnSpc>
            </a:pPr>
            <a:r>
              <a:rPr lang="fa-IR" sz="12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endParaRPr lang="en-US" sz="12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50262112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900" decel="100000" fill="hold"/>
                                        <p:tgtEl>
                                          <p:spTgt spid="2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1000"/>
                                        <p:tgtEl>
                                          <p:spTgt spid="50"/>
                                        </p:tgtEl>
                                      </p:cBhvr>
                                    </p:animEffect>
                                    <p:anim calcmode="lin" valueType="num">
                                      <p:cBhvr>
                                        <p:cTn id="19" dur="1000" fill="hold"/>
                                        <p:tgtEl>
                                          <p:spTgt spid="50"/>
                                        </p:tgtEl>
                                        <p:attrNameLst>
                                          <p:attrName>ppt_x</p:attrName>
                                        </p:attrNameLst>
                                      </p:cBhvr>
                                      <p:tavLst>
                                        <p:tav tm="0">
                                          <p:val>
                                            <p:strVal val="#ppt_x"/>
                                          </p:val>
                                        </p:tav>
                                        <p:tav tm="100000">
                                          <p:val>
                                            <p:strVal val="#ppt_x"/>
                                          </p:val>
                                        </p:tav>
                                      </p:tavLst>
                                    </p:anim>
                                    <p:anim calcmode="lin" valueType="num">
                                      <p:cBhvr>
                                        <p:cTn id="20" dur="900" decel="100000" fill="hold"/>
                                        <p:tgtEl>
                                          <p:spTgt spid="50"/>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cTn>
                              </p:par>
                              <p:par>
                                <p:cTn id="22" presetID="37" presetClass="entr" presetSubtype="0" fill="hold" grpId="0" nodeType="withEffect">
                                  <p:stCondLst>
                                    <p:cond delay="0"/>
                                  </p:stCondLst>
                                  <p:childTnLst>
                                    <p:set>
                                      <p:cBhvr>
                                        <p:cTn id="23" dur="1" fill="hold">
                                          <p:stCondLst>
                                            <p:cond delay="0"/>
                                          </p:stCondLst>
                                        </p:cTn>
                                        <p:tgtEl>
                                          <p:spTgt spid="53"/>
                                        </p:tgtEl>
                                        <p:attrNameLst>
                                          <p:attrName>style.visibility</p:attrName>
                                        </p:attrNameLst>
                                      </p:cBhvr>
                                      <p:to>
                                        <p:strVal val="visible"/>
                                      </p:to>
                                    </p:set>
                                    <p:animEffect transition="in" filter="fade">
                                      <p:cBhvr>
                                        <p:cTn id="24" dur="1000"/>
                                        <p:tgtEl>
                                          <p:spTgt spid="53"/>
                                        </p:tgtEl>
                                      </p:cBhvr>
                                    </p:animEffect>
                                    <p:anim calcmode="lin" valueType="num">
                                      <p:cBhvr>
                                        <p:cTn id="25" dur="1000" fill="hold"/>
                                        <p:tgtEl>
                                          <p:spTgt spid="53"/>
                                        </p:tgtEl>
                                        <p:attrNameLst>
                                          <p:attrName>ppt_x</p:attrName>
                                        </p:attrNameLst>
                                      </p:cBhvr>
                                      <p:tavLst>
                                        <p:tav tm="0">
                                          <p:val>
                                            <p:strVal val="#ppt_x"/>
                                          </p:val>
                                        </p:tav>
                                        <p:tav tm="100000">
                                          <p:val>
                                            <p:strVal val="#ppt_x"/>
                                          </p:val>
                                        </p:tav>
                                      </p:tavLst>
                                    </p:anim>
                                    <p:anim calcmode="lin" valueType="num">
                                      <p:cBhvr>
                                        <p:cTn id="26" dur="900" decel="100000" fill="hold"/>
                                        <p:tgtEl>
                                          <p:spTgt spid="53"/>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1000"/>
                                        <p:tgtEl>
                                          <p:spTgt spid="40"/>
                                        </p:tgtEl>
                                      </p:cBhvr>
                                    </p:animEffect>
                                    <p:anim calcmode="lin" valueType="num">
                                      <p:cBhvr>
                                        <p:cTn id="31" dur="1000" fill="hold"/>
                                        <p:tgtEl>
                                          <p:spTgt spid="40"/>
                                        </p:tgtEl>
                                        <p:attrNameLst>
                                          <p:attrName>ppt_x</p:attrName>
                                        </p:attrNameLst>
                                      </p:cBhvr>
                                      <p:tavLst>
                                        <p:tav tm="0">
                                          <p:val>
                                            <p:strVal val="#ppt_x"/>
                                          </p:val>
                                        </p:tav>
                                        <p:tav tm="100000">
                                          <p:val>
                                            <p:strVal val="#ppt_x"/>
                                          </p:val>
                                        </p:tav>
                                      </p:tavLst>
                                    </p:anim>
                                    <p:anim calcmode="lin" valueType="num">
                                      <p:cBhvr>
                                        <p:cTn id="32" dur="900" decel="100000" fill="hold"/>
                                        <p:tgtEl>
                                          <p:spTgt spid="4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1000"/>
                                        <p:tgtEl>
                                          <p:spTgt spid="51"/>
                                        </p:tgtEl>
                                      </p:cBhvr>
                                    </p:animEffect>
                                    <p:anim calcmode="lin" valueType="num">
                                      <p:cBhvr>
                                        <p:cTn id="37" dur="1000" fill="hold"/>
                                        <p:tgtEl>
                                          <p:spTgt spid="51"/>
                                        </p:tgtEl>
                                        <p:attrNameLst>
                                          <p:attrName>ppt_x</p:attrName>
                                        </p:attrNameLst>
                                      </p:cBhvr>
                                      <p:tavLst>
                                        <p:tav tm="0">
                                          <p:val>
                                            <p:strVal val="#ppt_x"/>
                                          </p:val>
                                        </p:tav>
                                        <p:tav tm="100000">
                                          <p:val>
                                            <p:strVal val="#ppt_x"/>
                                          </p:val>
                                        </p:tav>
                                      </p:tavLst>
                                    </p:anim>
                                    <p:anim calcmode="lin" valueType="num">
                                      <p:cBhvr>
                                        <p:cTn id="38" dur="900" decel="100000" fill="hold"/>
                                        <p:tgtEl>
                                          <p:spTgt spid="51"/>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40" presetID="37" presetClass="entr" presetSubtype="0" fill="hold" grpId="0" nodeType="with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1000"/>
                                        <p:tgtEl>
                                          <p:spTgt spid="54"/>
                                        </p:tgtEl>
                                      </p:cBhvr>
                                    </p:animEffect>
                                    <p:anim calcmode="lin" valueType="num">
                                      <p:cBhvr>
                                        <p:cTn id="43" dur="1000" fill="hold"/>
                                        <p:tgtEl>
                                          <p:spTgt spid="54"/>
                                        </p:tgtEl>
                                        <p:attrNameLst>
                                          <p:attrName>ppt_x</p:attrName>
                                        </p:attrNameLst>
                                      </p:cBhvr>
                                      <p:tavLst>
                                        <p:tav tm="0">
                                          <p:val>
                                            <p:strVal val="#ppt_x"/>
                                          </p:val>
                                        </p:tav>
                                        <p:tav tm="100000">
                                          <p:val>
                                            <p:strVal val="#ppt_x"/>
                                          </p:val>
                                        </p:tav>
                                      </p:tavLst>
                                    </p:anim>
                                    <p:anim calcmode="lin" valueType="num">
                                      <p:cBhvr>
                                        <p:cTn id="44" dur="900" decel="100000" fill="hold"/>
                                        <p:tgtEl>
                                          <p:spTgt spid="54"/>
                                        </p:tgtEl>
                                        <p:attrNameLst>
                                          <p:attrName>ppt_y</p:attrName>
                                        </p:attrNameLst>
                                      </p:cBhvr>
                                      <p:tavLst>
                                        <p:tav tm="0">
                                          <p:val>
                                            <p:strVal val="#ppt_y+1"/>
                                          </p:val>
                                        </p:tav>
                                        <p:tav tm="100000">
                                          <p:val>
                                            <p:strVal val="#ppt_y-.03"/>
                                          </p:val>
                                        </p:tav>
                                      </p:tavLst>
                                    </p:anim>
                                    <p:anim calcmode="lin" valueType="num">
                                      <p:cBhvr>
                                        <p:cTn id="45"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fade">
                                      <p:cBhvr>
                                        <p:cTn id="48" dur="1000"/>
                                        <p:tgtEl>
                                          <p:spTgt spid="45"/>
                                        </p:tgtEl>
                                      </p:cBhvr>
                                    </p:animEffect>
                                    <p:anim calcmode="lin" valueType="num">
                                      <p:cBhvr>
                                        <p:cTn id="49" dur="1000" fill="hold"/>
                                        <p:tgtEl>
                                          <p:spTgt spid="45"/>
                                        </p:tgtEl>
                                        <p:attrNameLst>
                                          <p:attrName>ppt_x</p:attrName>
                                        </p:attrNameLst>
                                      </p:cBhvr>
                                      <p:tavLst>
                                        <p:tav tm="0">
                                          <p:val>
                                            <p:strVal val="#ppt_x"/>
                                          </p:val>
                                        </p:tav>
                                        <p:tav tm="100000">
                                          <p:val>
                                            <p:strVal val="#ppt_x"/>
                                          </p:val>
                                        </p:tav>
                                      </p:tavLst>
                                    </p:anim>
                                    <p:anim calcmode="lin" valueType="num">
                                      <p:cBhvr>
                                        <p:cTn id="50" dur="900" decel="100000" fill="hold"/>
                                        <p:tgtEl>
                                          <p:spTgt spid="45"/>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fade">
                                      <p:cBhvr>
                                        <p:cTn id="54" dur="1000"/>
                                        <p:tgtEl>
                                          <p:spTgt spid="52"/>
                                        </p:tgtEl>
                                      </p:cBhvr>
                                    </p:animEffect>
                                    <p:anim calcmode="lin" valueType="num">
                                      <p:cBhvr>
                                        <p:cTn id="55" dur="1000" fill="hold"/>
                                        <p:tgtEl>
                                          <p:spTgt spid="52"/>
                                        </p:tgtEl>
                                        <p:attrNameLst>
                                          <p:attrName>ppt_x</p:attrName>
                                        </p:attrNameLst>
                                      </p:cBhvr>
                                      <p:tavLst>
                                        <p:tav tm="0">
                                          <p:val>
                                            <p:strVal val="#ppt_x"/>
                                          </p:val>
                                        </p:tav>
                                        <p:tav tm="100000">
                                          <p:val>
                                            <p:strVal val="#ppt_x"/>
                                          </p:val>
                                        </p:tav>
                                      </p:tavLst>
                                    </p:anim>
                                    <p:anim calcmode="lin" valueType="num">
                                      <p:cBhvr>
                                        <p:cTn id="56" dur="900" decel="100000" fill="hold"/>
                                        <p:tgtEl>
                                          <p:spTgt spid="52"/>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par>
                                <p:cTn id="58" presetID="37"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1000"/>
                                        <p:tgtEl>
                                          <p:spTgt spid="55"/>
                                        </p:tgtEl>
                                      </p:cBhvr>
                                    </p:animEffect>
                                    <p:anim calcmode="lin" valueType="num">
                                      <p:cBhvr>
                                        <p:cTn id="61" dur="1000" fill="hold"/>
                                        <p:tgtEl>
                                          <p:spTgt spid="55"/>
                                        </p:tgtEl>
                                        <p:attrNameLst>
                                          <p:attrName>ppt_x</p:attrName>
                                        </p:attrNameLst>
                                      </p:cBhvr>
                                      <p:tavLst>
                                        <p:tav tm="0">
                                          <p:val>
                                            <p:strVal val="#ppt_x"/>
                                          </p:val>
                                        </p:tav>
                                        <p:tav tm="100000">
                                          <p:val>
                                            <p:strVal val="#ppt_x"/>
                                          </p:val>
                                        </p:tav>
                                      </p:tavLst>
                                    </p:anim>
                                    <p:anim calcmode="lin" valueType="num">
                                      <p:cBhvr>
                                        <p:cTn id="62" dur="900" decel="100000" fill="hold"/>
                                        <p:tgtEl>
                                          <p:spTgt spid="55"/>
                                        </p:tgtEl>
                                        <p:attrNameLst>
                                          <p:attrName>ppt_y</p:attrName>
                                        </p:attrNameLst>
                                      </p:cBhvr>
                                      <p:tavLst>
                                        <p:tav tm="0">
                                          <p:val>
                                            <p:strVal val="#ppt_y+1"/>
                                          </p:val>
                                        </p:tav>
                                        <p:tav tm="100000">
                                          <p:val>
                                            <p:strVal val="#ppt_y-.03"/>
                                          </p:val>
                                        </p:tav>
                                      </p:tavLst>
                                    </p:anim>
                                    <p:anim calcmode="lin" valueType="num">
                                      <p:cBhvr>
                                        <p:cTn id="63"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80C3027-4118-C1E6-5326-35E3BCB4C6C0}"/>
              </a:ext>
            </a:extLst>
          </p:cNvPr>
          <p:cNvSpPr/>
          <p:nvPr/>
        </p:nvSpPr>
        <p:spPr>
          <a:xfrm flipH="1">
            <a:off x="0" y="1251811"/>
            <a:ext cx="9296400" cy="1442893"/>
          </a:xfrm>
          <a:prstGeom prst="rect">
            <a:avLst/>
          </a:prstGeom>
          <a:gradFill>
            <a:gsLst>
              <a:gs pos="42000">
                <a:srgbClr val="5EA848">
                  <a:alpha val="59000"/>
                </a:srgbClr>
              </a:gs>
              <a:gs pos="0">
                <a:srgbClr val="5EA848">
                  <a:alpha val="47000"/>
                </a:srgbClr>
              </a:gs>
              <a:gs pos="100000">
                <a:srgbClr val="5EA84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089F984-F4CD-4BE0-AC9C-6F334079EC9A}"/>
              </a:ext>
            </a:extLst>
          </p:cNvPr>
          <p:cNvGrpSpPr/>
          <p:nvPr/>
        </p:nvGrpSpPr>
        <p:grpSpPr>
          <a:xfrm>
            <a:off x="5665066" y="373933"/>
            <a:ext cx="6197184" cy="5964501"/>
            <a:chOff x="5665066" y="373933"/>
            <a:chExt cx="6197184" cy="5964501"/>
          </a:xfrm>
        </p:grpSpPr>
        <p:pic>
          <p:nvPicPr>
            <p:cNvPr id="3" name="Marcador de posición de imagen 1">
              <a:extLst>
                <a:ext uri="{FF2B5EF4-FFF2-40B4-BE49-F238E27FC236}">
                  <a16:creationId xmlns:a16="http://schemas.microsoft.com/office/drawing/2014/main" id="{5137D4C0-82CD-5110-556D-35B21EB9922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603678" y="1163321"/>
              <a:ext cx="4242585" cy="4242585"/>
            </a:xfrm>
            <a:custGeom>
              <a:avLst/>
              <a:gdLst>
                <a:gd name="connsiteX0" fmla="*/ 1711572 w 3423144"/>
                <a:gd name="connsiteY0" fmla="*/ 0 h 3423144"/>
                <a:gd name="connsiteX1" fmla="*/ 3423144 w 3423144"/>
                <a:gd name="connsiteY1" fmla="*/ 1711572 h 3423144"/>
                <a:gd name="connsiteX2" fmla="*/ 1711572 w 3423144"/>
                <a:gd name="connsiteY2" fmla="*/ 3423144 h 3423144"/>
                <a:gd name="connsiteX3" fmla="*/ 0 w 3423144"/>
                <a:gd name="connsiteY3" fmla="*/ 1711572 h 3423144"/>
                <a:gd name="connsiteX4" fmla="*/ 1711572 w 3423144"/>
                <a:gd name="connsiteY4" fmla="*/ 0 h 34231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3144" h="3423144">
                  <a:moveTo>
                    <a:pt x="1711572" y="0"/>
                  </a:moveTo>
                  <a:cubicBezTo>
                    <a:pt x="2656847" y="0"/>
                    <a:pt x="3423144" y="766297"/>
                    <a:pt x="3423144" y="1711572"/>
                  </a:cubicBezTo>
                  <a:cubicBezTo>
                    <a:pt x="3423144" y="2656847"/>
                    <a:pt x="2656847" y="3423144"/>
                    <a:pt x="1711572" y="3423144"/>
                  </a:cubicBezTo>
                  <a:cubicBezTo>
                    <a:pt x="766297" y="3423144"/>
                    <a:pt x="0" y="2656847"/>
                    <a:pt x="0" y="1711572"/>
                  </a:cubicBezTo>
                  <a:cubicBezTo>
                    <a:pt x="0" y="766297"/>
                    <a:pt x="766297" y="0"/>
                    <a:pt x="1711572" y="0"/>
                  </a:cubicBezTo>
                  <a:close/>
                </a:path>
              </a:pathLst>
            </a:custGeom>
          </p:spPr>
        </p:pic>
        <p:sp>
          <p:nvSpPr>
            <p:cNvPr id="4" name="Freeform 11">
              <a:extLst>
                <a:ext uri="{FF2B5EF4-FFF2-40B4-BE49-F238E27FC236}">
                  <a16:creationId xmlns:a16="http://schemas.microsoft.com/office/drawing/2014/main" id="{AF218B48-829B-D2AD-13EB-631C99D223C4}"/>
                </a:ext>
              </a:extLst>
            </p:cNvPr>
            <p:cNvSpPr/>
            <p:nvPr/>
          </p:nvSpPr>
          <p:spPr bwMode="auto">
            <a:xfrm>
              <a:off x="5665066" y="373933"/>
              <a:ext cx="6197184" cy="5964501"/>
            </a:xfrm>
            <a:custGeom>
              <a:avLst/>
              <a:gdLst>
                <a:gd name="connsiteX0" fmla="*/ 3175848 w 6187971"/>
                <a:gd name="connsiteY0" fmla="*/ 5544922 h 5955635"/>
                <a:gd name="connsiteX1" fmla="*/ 3184857 w 6187971"/>
                <a:gd name="connsiteY1" fmla="*/ 5542997 h 5955635"/>
                <a:gd name="connsiteX2" fmla="*/ 3185794 w 6187971"/>
                <a:gd name="connsiteY2" fmla="*/ 5544792 h 5955635"/>
                <a:gd name="connsiteX3" fmla="*/ 3509992 w 6187971"/>
                <a:gd name="connsiteY3" fmla="*/ 5452506 h 5955635"/>
                <a:gd name="connsiteX4" fmla="*/ 3560810 w 6187971"/>
                <a:gd name="connsiteY4" fmla="*/ 5445094 h 5955635"/>
                <a:gd name="connsiteX5" fmla="*/ 3523318 w 6187971"/>
                <a:gd name="connsiteY5" fmla="*/ 5451849 h 5955635"/>
                <a:gd name="connsiteX6" fmla="*/ 3518813 w 6187971"/>
                <a:gd name="connsiteY6" fmla="*/ 5452811 h 5955635"/>
                <a:gd name="connsiteX7" fmla="*/ 3472811 w 6187971"/>
                <a:gd name="connsiteY7" fmla="*/ 5457929 h 5955635"/>
                <a:gd name="connsiteX8" fmla="*/ 3477314 w 6187971"/>
                <a:gd name="connsiteY8" fmla="*/ 5456967 h 5955635"/>
                <a:gd name="connsiteX9" fmla="*/ 3481818 w 6187971"/>
                <a:gd name="connsiteY9" fmla="*/ 5456005 h 5955635"/>
                <a:gd name="connsiteX10" fmla="*/ 3499835 w 6187971"/>
                <a:gd name="connsiteY10" fmla="*/ 5452156 h 5955635"/>
                <a:gd name="connsiteX11" fmla="*/ 3509992 w 6187971"/>
                <a:gd name="connsiteY11" fmla="*/ 5452506 h 5955635"/>
                <a:gd name="connsiteX12" fmla="*/ 4648965 w 6187971"/>
                <a:gd name="connsiteY12" fmla="*/ 5205864 h 5955635"/>
                <a:gd name="connsiteX13" fmla="*/ 4648375 w 6187971"/>
                <a:gd name="connsiteY13" fmla="*/ 5206776 h 5955635"/>
                <a:gd name="connsiteX14" fmla="*/ 4643871 w 6187971"/>
                <a:gd name="connsiteY14" fmla="*/ 5207738 h 5955635"/>
                <a:gd name="connsiteX15" fmla="*/ 3439358 w 6187971"/>
                <a:gd name="connsiteY15" fmla="*/ 5455658 h 5955635"/>
                <a:gd name="connsiteX16" fmla="*/ 3443861 w 6187971"/>
                <a:gd name="connsiteY16" fmla="*/ 5454695 h 5955635"/>
                <a:gd name="connsiteX17" fmla="*/ 3462839 w 6187971"/>
                <a:gd name="connsiteY17" fmla="*/ 5455350 h 5955635"/>
                <a:gd name="connsiteX18" fmla="*/ 3463802 w 6187971"/>
                <a:gd name="connsiteY18" fmla="*/ 5459854 h 5955635"/>
                <a:gd name="connsiteX19" fmla="*/ 3464764 w 6187971"/>
                <a:gd name="connsiteY19" fmla="*/ 5464358 h 5955635"/>
                <a:gd name="connsiteX20" fmla="*/ 3386270 w 6187971"/>
                <a:gd name="connsiteY20" fmla="*/ 5471708 h 5955635"/>
                <a:gd name="connsiteX21" fmla="*/ 3439358 w 6187971"/>
                <a:gd name="connsiteY21" fmla="*/ 5455658 h 5955635"/>
                <a:gd name="connsiteX22" fmla="*/ 4926827 w 6187971"/>
                <a:gd name="connsiteY22" fmla="*/ 4878836 h 5955635"/>
                <a:gd name="connsiteX23" fmla="*/ 4931331 w 6187971"/>
                <a:gd name="connsiteY23" fmla="*/ 4877874 h 5955635"/>
                <a:gd name="connsiteX24" fmla="*/ 4927253 w 6187971"/>
                <a:gd name="connsiteY24" fmla="*/ 4880833 h 5955635"/>
                <a:gd name="connsiteX25" fmla="*/ 1616921 w 6187971"/>
                <a:gd name="connsiteY25" fmla="*/ 5147987 h 5955635"/>
                <a:gd name="connsiteX26" fmla="*/ 1621158 w 6187971"/>
                <a:gd name="connsiteY26" fmla="*/ 5151791 h 5955635"/>
                <a:gd name="connsiteX27" fmla="*/ 1617883 w 6187971"/>
                <a:gd name="connsiteY27" fmla="*/ 5152491 h 5955635"/>
                <a:gd name="connsiteX28" fmla="*/ 1616921 w 6187971"/>
                <a:gd name="connsiteY28" fmla="*/ 5147987 h 5955635"/>
                <a:gd name="connsiteX29" fmla="*/ 6029280 w 6187971"/>
                <a:gd name="connsiteY29" fmla="*/ 4202957 h 5955635"/>
                <a:gd name="connsiteX30" fmla="*/ 6033742 w 6187971"/>
                <a:gd name="connsiteY30" fmla="*/ 4205846 h 5955635"/>
                <a:gd name="connsiteX31" fmla="*/ 6030850 w 6187971"/>
                <a:gd name="connsiteY31" fmla="*/ 4210306 h 5955635"/>
                <a:gd name="connsiteX32" fmla="*/ 6030065 w 6187971"/>
                <a:gd name="connsiteY32" fmla="*/ 4206631 h 5955635"/>
                <a:gd name="connsiteX33" fmla="*/ 6029280 w 6187971"/>
                <a:gd name="connsiteY33" fmla="*/ 4202957 h 5955635"/>
                <a:gd name="connsiteX34" fmla="*/ 5195431 w 6187971"/>
                <a:gd name="connsiteY34" fmla="*/ 4350487 h 5955635"/>
                <a:gd name="connsiteX35" fmla="*/ 5195619 w 6187971"/>
                <a:gd name="connsiteY35" fmla="*/ 4350447 h 5955635"/>
                <a:gd name="connsiteX36" fmla="*/ 5191889 w 6187971"/>
                <a:gd name="connsiteY36" fmla="*/ 4355954 h 5955635"/>
                <a:gd name="connsiteX37" fmla="*/ 5195431 w 6187971"/>
                <a:gd name="connsiteY37" fmla="*/ 4350487 h 5955635"/>
                <a:gd name="connsiteX38" fmla="*/ 5135887 w 6187971"/>
                <a:gd name="connsiteY38" fmla="*/ 4358358 h 5955635"/>
                <a:gd name="connsiteX39" fmla="*/ 5135916 w 6187971"/>
                <a:gd name="connsiteY39" fmla="*/ 4358493 h 5955635"/>
                <a:gd name="connsiteX40" fmla="*/ 5132374 w 6187971"/>
                <a:gd name="connsiteY40" fmla="*/ 4363959 h 5955635"/>
                <a:gd name="connsiteX41" fmla="*/ 1535232 w 6187971"/>
                <a:gd name="connsiteY41" fmla="*/ 5118342 h 5955635"/>
                <a:gd name="connsiteX42" fmla="*/ 1540699 w 6187971"/>
                <a:gd name="connsiteY42" fmla="*/ 5121884 h 5955635"/>
                <a:gd name="connsiteX43" fmla="*/ 1546166 w 6187971"/>
                <a:gd name="connsiteY43" fmla="*/ 5125426 h 5955635"/>
                <a:gd name="connsiteX44" fmla="*/ 1541661 w 6187971"/>
                <a:gd name="connsiteY44" fmla="*/ 5126389 h 5955635"/>
                <a:gd name="connsiteX45" fmla="*/ 1535232 w 6187971"/>
                <a:gd name="connsiteY45" fmla="*/ 5118342 h 5955635"/>
                <a:gd name="connsiteX46" fmla="*/ 1296561 w 6187971"/>
                <a:gd name="connsiteY46" fmla="*/ 4951097 h 5955635"/>
                <a:gd name="connsiteX47" fmla="*/ 1298982 w 6187971"/>
                <a:gd name="connsiteY47" fmla="*/ 4952173 h 5955635"/>
                <a:gd name="connsiteX48" fmla="*/ 1302760 w 6187971"/>
                <a:gd name="connsiteY48" fmla="*/ 4956076 h 5955635"/>
                <a:gd name="connsiteX49" fmla="*/ 1297293 w 6187971"/>
                <a:gd name="connsiteY49" fmla="*/ 4952534 h 5955635"/>
                <a:gd name="connsiteX50" fmla="*/ 1299553 w 6187971"/>
                <a:gd name="connsiteY50" fmla="*/ 4938864 h 5955635"/>
                <a:gd name="connsiteX51" fmla="*/ 1305339 w 6187971"/>
                <a:gd name="connsiteY51" fmla="*/ 4946105 h 5955635"/>
                <a:gd name="connsiteX52" fmla="*/ 1299715 w 6187971"/>
                <a:gd name="connsiteY52" fmla="*/ 4939066 h 5955635"/>
                <a:gd name="connsiteX53" fmla="*/ 6187039 w 6187971"/>
                <a:gd name="connsiteY53" fmla="*/ 3627519 h 5955635"/>
                <a:gd name="connsiteX54" fmla="*/ 6185137 w 6187971"/>
                <a:gd name="connsiteY54" fmla="*/ 3708609 h 5955635"/>
                <a:gd name="connsiteX55" fmla="*/ 6163816 w 6187971"/>
                <a:gd name="connsiteY55" fmla="*/ 3770795 h 5955635"/>
                <a:gd name="connsiteX56" fmla="*/ 6168279 w 6187971"/>
                <a:gd name="connsiteY56" fmla="*/ 3773684 h 5955635"/>
                <a:gd name="connsiteX57" fmla="*/ 6163279 w 6187971"/>
                <a:gd name="connsiteY57" fmla="*/ 3786278 h 5955635"/>
                <a:gd name="connsiteX58" fmla="*/ 6160387 w 6187971"/>
                <a:gd name="connsiteY58" fmla="*/ 3790738 h 5955635"/>
                <a:gd name="connsiteX59" fmla="*/ 6164064 w 6187971"/>
                <a:gd name="connsiteY59" fmla="*/ 3789953 h 5955635"/>
                <a:gd name="connsiteX60" fmla="*/ 6153775 w 6187971"/>
                <a:gd name="connsiteY60" fmla="*/ 3849782 h 5955635"/>
                <a:gd name="connsiteX61" fmla="*/ 6154561 w 6187971"/>
                <a:gd name="connsiteY61" fmla="*/ 3853456 h 5955635"/>
                <a:gd name="connsiteX62" fmla="*/ 6155346 w 6187971"/>
                <a:gd name="connsiteY62" fmla="*/ 3857131 h 5955635"/>
                <a:gd name="connsiteX63" fmla="*/ 6156131 w 6187971"/>
                <a:gd name="connsiteY63" fmla="*/ 3860805 h 5955635"/>
                <a:gd name="connsiteX64" fmla="*/ 6152454 w 6187971"/>
                <a:gd name="connsiteY64" fmla="*/ 3861591 h 5955635"/>
                <a:gd name="connsiteX65" fmla="*/ 6156916 w 6187971"/>
                <a:gd name="connsiteY65" fmla="*/ 3864480 h 5955635"/>
                <a:gd name="connsiteX66" fmla="*/ 6155841 w 6187971"/>
                <a:gd name="connsiteY66" fmla="*/ 3895446 h 5955635"/>
                <a:gd name="connsiteX67" fmla="*/ 6171873 w 6187971"/>
                <a:gd name="connsiteY67" fmla="*/ 3880495 h 5955635"/>
                <a:gd name="connsiteX68" fmla="*/ 6171604 w 6187971"/>
                <a:gd name="connsiteY68" fmla="*/ 3888236 h 5955635"/>
                <a:gd name="connsiteX69" fmla="*/ 6171470 w 6187971"/>
                <a:gd name="connsiteY69" fmla="*/ 3892106 h 5955635"/>
                <a:gd name="connsiteX70" fmla="*/ 6170551 w 6187971"/>
                <a:gd name="connsiteY70" fmla="*/ 3892303 h 5955635"/>
                <a:gd name="connsiteX71" fmla="*/ 6171336 w 6187971"/>
                <a:gd name="connsiteY71" fmla="*/ 3895977 h 5955635"/>
                <a:gd name="connsiteX72" fmla="*/ 6171470 w 6187971"/>
                <a:gd name="connsiteY72" fmla="*/ 3892106 h 5955635"/>
                <a:gd name="connsiteX73" fmla="*/ 6174228 w 6187971"/>
                <a:gd name="connsiteY73" fmla="*/ 3891517 h 5955635"/>
                <a:gd name="connsiteX74" fmla="*/ 6175013 w 6187971"/>
                <a:gd name="connsiteY74" fmla="*/ 3895192 h 5955635"/>
                <a:gd name="connsiteX75" fmla="*/ 6175798 w 6187971"/>
                <a:gd name="connsiteY75" fmla="*/ 3898866 h 5955635"/>
                <a:gd name="connsiteX76" fmla="*/ 6168691 w 6187971"/>
                <a:gd name="connsiteY76" fmla="*/ 3919595 h 5955635"/>
                <a:gd name="connsiteX77" fmla="*/ 6165799 w 6187971"/>
                <a:gd name="connsiteY77" fmla="*/ 3924055 h 5955635"/>
                <a:gd name="connsiteX78" fmla="*/ 6163691 w 6187971"/>
                <a:gd name="connsiteY78" fmla="*/ 3932189 h 5955635"/>
                <a:gd name="connsiteX79" fmla="*/ 6160799 w 6187971"/>
                <a:gd name="connsiteY79" fmla="*/ 3936650 h 5955635"/>
                <a:gd name="connsiteX80" fmla="*/ 6162906 w 6187971"/>
                <a:gd name="connsiteY80" fmla="*/ 3928515 h 5955635"/>
                <a:gd name="connsiteX81" fmla="*/ 6165014 w 6187971"/>
                <a:gd name="connsiteY81" fmla="*/ 3920380 h 5955635"/>
                <a:gd name="connsiteX82" fmla="*/ 6150552 w 6187971"/>
                <a:gd name="connsiteY82" fmla="*/ 3942681 h 5955635"/>
                <a:gd name="connsiteX83" fmla="*/ 6137165 w 6187971"/>
                <a:gd name="connsiteY83" fmla="*/ 3934015 h 5955635"/>
                <a:gd name="connsiteX84" fmla="*/ 6088449 w 6187971"/>
                <a:gd name="connsiteY84" fmla="*/ 4101948 h 5955635"/>
                <a:gd name="connsiteX85" fmla="*/ 6086341 w 6187971"/>
                <a:gd name="connsiteY85" fmla="*/ 4110083 h 5955635"/>
                <a:gd name="connsiteX86" fmla="*/ 6083449 w 6187971"/>
                <a:gd name="connsiteY86" fmla="*/ 4114542 h 5955635"/>
                <a:gd name="connsiteX87" fmla="*/ 6059236 w 6187971"/>
                <a:gd name="connsiteY87" fmla="*/ 4181188 h 5955635"/>
                <a:gd name="connsiteX88" fmla="*/ 6030808 w 6187971"/>
                <a:gd name="connsiteY88" fmla="*/ 4264104 h 5955635"/>
                <a:gd name="connsiteX89" fmla="*/ 5990563 w 6187971"/>
                <a:gd name="connsiteY89" fmla="*/ 4345702 h 5955635"/>
                <a:gd name="connsiteX90" fmla="*/ 5931641 w 6187971"/>
                <a:gd name="connsiteY90" fmla="*/ 4465868 h 5955635"/>
                <a:gd name="connsiteX91" fmla="*/ 5868547 w 6187971"/>
                <a:gd name="connsiteY91" fmla="*/ 4548506 h 5955635"/>
                <a:gd name="connsiteX92" fmla="*/ 5877224 w 6187971"/>
                <a:gd name="connsiteY92" fmla="*/ 4535125 h 5955635"/>
                <a:gd name="connsiteX93" fmla="*/ 5870655 w 6187971"/>
                <a:gd name="connsiteY93" fmla="*/ 4540371 h 5955635"/>
                <a:gd name="connsiteX94" fmla="*/ 5867762 w 6187971"/>
                <a:gd name="connsiteY94" fmla="*/ 4544831 h 5955635"/>
                <a:gd name="connsiteX95" fmla="*/ 5869870 w 6187971"/>
                <a:gd name="connsiteY95" fmla="*/ 4536697 h 5955635"/>
                <a:gd name="connsiteX96" fmla="*/ 5869085 w 6187971"/>
                <a:gd name="connsiteY96" fmla="*/ 4533022 h 5955635"/>
                <a:gd name="connsiteX97" fmla="*/ 5809916 w 6187971"/>
                <a:gd name="connsiteY97" fmla="*/ 4634032 h 5955635"/>
                <a:gd name="connsiteX98" fmla="*/ 5732112 w 6187971"/>
                <a:gd name="connsiteY98" fmla="*/ 4719811 h 5955635"/>
                <a:gd name="connsiteX99" fmla="*/ 5839913 w 6187971"/>
                <a:gd name="connsiteY99" fmla="*/ 4558465 h 5955635"/>
                <a:gd name="connsiteX100" fmla="*/ 5846236 w 6187971"/>
                <a:gd name="connsiteY100" fmla="*/ 4534062 h 5955635"/>
                <a:gd name="connsiteX101" fmla="*/ 5879621 w 6187971"/>
                <a:gd name="connsiteY101" fmla="*/ 4492350 h 5955635"/>
                <a:gd name="connsiteX102" fmla="*/ 5893835 w 6187971"/>
                <a:gd name="connsiteY102" fmla="*/ 4450893 h 5955635"/>
                <a:gd name="connsiteX103" fmla="*/ 5930898 w 6187971"/>
                <a:gd name="connsiteY103" fmla="*/ 4408396 h 5955635"/>
                <a:gd name="connsiteX104" fmla="*/ 5939823 w 6187971"/>
                <a:gd name="connsiteY104" fmla="*/ 4414173 h 5955635"/>
                <a:gd name="connsiteX105" fmla="*/ 5959284 w 6187971"/>
                <a:gd name="connsiteY105" fmla="*/ 4379279 h 5955635"/>
                <a:gd name="connsiteX106" fmla="*/ 5955607 w 6187971"/>
                <a:gd name="connsiteY106" fmla="*/ 4380064 h 5955635"/>
                <a:gd name="connsiteX107" fmla="*/ 5952715 w 6187971"/>
                <a:gd name="connsiteY107" fmla="*/ 4384525 h 5955635"/>
                <a:gd name="connsiteX108" fmla="*/ 5951930 w 6187971"/>
                <a:gd name="connsiteY108" fmla="*/ 4380850 h 5955635"/>
                <a:gd name="connsiteX109" fmla="*/ 5941683 w 6187971"/>
                <a:gd name="connsiteY109" fmla="*/ 4386882 h 5955635"/>
                <a:gd name="connsiteX110" fmla="*/ 5955359 w 6187971"/>
                <a:gd name="connsiteY110" fmla="*/ 4360907 h 5955635"/>
                <a:gd name="connsiteX111" fmla="*/ 5954574 w 6187971"/>
                <a:gd name="connsiteY111" fmla="*/ 4357232 h 5955635"/>
                <a:gd name="connsiteX112" fmla="*/ 5958251 w 6187971"/>
                <a:gd name="connsiteY112" fmla="*/ 4356446 h 5955635"/>
                <a:gd name="connsiteX113" fmla="*/ 5960359 w 6187971"/>
                <a:gd name="connsiteY113" fmla="*/ 4348312 h 5955635"/>
                <a:gd name="connsiteX114" fmla="*/ 5964036 w 6187971"/>
                <a:gd name="connsiteY114" fmla="*/ 4347527 h 5955635"/>
                <a:gd name="connsiteX115" fmla="*/ 5980357 w 6187971"/>
                <a:gd name="connsiteY115" fmla="*/ 4297935 h 5955635"/>
                <a:gd name="connsiteX116" fmla="*/ 6007959 w 6187971"/>
                <a:gd name="connsiteY116" fmla="*/ 4265143 h 5955635"/>
                <a:gd name="connsiteX117" fmla="*/ 6010851 w 6187971"/>
                <a:gd name="connsiteY117" fmla="*/ 4260683 h 5955635"/>
                <a:gd name="connsiteX118" fmla="*/ 6016636 w 6187971"/>
                <a:gd name="connsiteY118" fmla="*/ 4251763 h 5955635"/>
                <a:gd name="connsiteX119" fmla="*/ 6017421 w 6187971"/>
                <a:gd name="connsiteY119" fmla="*/ 4255437 h 5955635"/>
                <a:gd name="connsiteX120" fmla="*/ 6014528 w 6187971"/>
                <a:gd name="connsiteY120" fmla="*/ 4259898 h 5955635"/>
                <a:gd name="connsiteX121" fmla="*/ 6015313 w 6187971"/>
                <a:gd name="connsiteY121" fmla="*/ 4263572 h 5955635"/>
                <a:gd name="connsiteX122" fmla="*/ 6024528 w 6187971"/>
                <a:gd name="connsiteY122" fmla="*/ 4234709 h 5955635"/>
                <a:gd name="connsiteX123" fmla="*/ 6021635 w 6187971"/>
                <a:gd name="connsiteY123" fmla="*/ 4239169 h 5955635"/>
                <a:gd name="connsiteX124" fmla="*/ 6020850 w 6187971"/>
                <a:gd name="connsiteY124" fmla="*/ 4235494 h 5955635"/>
                <a:gd name="connsiteX125" fmla="*/ 6020065 w 6187971"/>
                <a:gd name="connsiteY125" fmla="*/ 4231820 h 5955635"/>
                <a:gd name="connsiteX126" fmla="*/ 6013496 w 6187971"/>
                <a:gd name="connsiteY126" fmla="*/ 4237066 h 5955635"/>
                <a:gd name="connsiteX127" fmla="*/ 6027957 w 6187971"/>
                <a:gd name="connsiteY127" fmla="*/ 4214766 h 5955635"/>
                <a:gd name="connsiteX128" fmla="*/ 6030850 w 6187971"/>
                <a:gd name="connsiteY128" fmla="*/ 4210306 h 5955635"/>
                <a:gd name="connsiteX129" fmla="*/ 6078987 w 6187971"/>
                <a:gd name="connsiteY129" fmla="*/ 4111654 h 5955635"/>
                <a:gd name="connsiteX130" fmla="*/ 6081879 w 6187971"/>
                <a:gd name="connsiteY130" fmla="*/ 4107194 h 5955635"/>
                <a:gd name="connsiteX131" fmla="*/ 6083986 w 6187971"/>
                <a:gd name="connsiteY131" fmla="*/ 4099059 h 5955635"/>
                <a:gd name="connsiteX132" fmla="*/ 6084771 w 6187971"/>
                <a:gd name="connsiteY132" fmla="*/ 4102733 h 5955635"/>
                <a:gd name="connsiteX133" fmla="*/ 6087953 w 6187971"/>
                <a:gd name="connsiteY133" fmla="*/ 4063633 h 5955635"/>
                <a:gd name="connsiteX134" fmla="*/ 6085846 w 6187971"/>
                <a:gd name="connsiteY134" fmla="*/ 4071767 h 5955635"/>
                <a:gd name="connsiteX135" fmla="*/ 6082169 w 6187971"/>
                <a:gd name="connsiteY135" fmla="*/ 4072553 h 5955635"/>
                <a:gd name="connsiteX136" fmla="*/ 6084276 w 6187971"/>
                <a:gd name="connsiteY136" fmla="*/ 4064419 h 5955635"/>
                <a:gd name="connsiteX137" fmla="*/ 6083990 w 6187971"/>
                <a:gd name="connsiteY137" fmla="*/ 4063082 h 5955635"/>
                <a:gd name="connsiteX138" fmla="*/ 6084968 w 6187971"/>
                <a:gd name="connsiteY138" fmla="*/ 4060909 h 5955635"/>
                <a:gd name="connsiteX139" fmla="*/ 6086383 w 6187971"/>
                <a:gd name="connsiteY139" fmla="*/ 4056284 h 5955635"/>
                <a:gd name="connsiteX140" fmla="*/ 6083491 w 6187971"/>
                <a:gd name="connsiteY140" fmla="*/ 4060744 h 5955635"/>
                <a:gd name="connsiteX141" fmla="*/ 6083990 w 6187971"/>
                <a:gd name="connsiteY141" fmla="*/ 4063082 h 5955635"/>
                <a:gd name="connsiteX142" fmla="*/ 6081384 w 6187971"/>
                <a:gd name="connsiteY142" fmla="*/ 4068878 h 5955635"/>
                <a:gd name="connsiteX143" fmla="*/ 6123530 w 6187971"/>
                <a:gd name="connsiteY143" fmla="*/ 3906191 h 5955635"/>
                <a:gd name="connsiteX144" fmla="*/ 6134315 w 6187971"/>
                <a:gd name="connsiteY144" fmla="*/ 3884676 h 5955635"/>
                <a:gd name="connsiteX145" fmla="*/ 6129067 w 6187971"/>
                <a:gd name="connsiteY145" fmla="*/ 3878113 h 5955635"/>
                <a:gd name="connsiteX146" fmla="*/ 6131959 w 6187971"/>
                <a:gd name="connsiteY146" fmla="*/ 3873653 h 5955635"/>
                <a:gd name="connsiteX147" fmla="*/ 6134066 w 6187971"/>
                <a:gd name="connsiteY147" fmla="*/ 3865519 h 5955635"/>
                <a:gd name="connsiteX148" fmla="*/ 6157494 w 6187971"/>
                <a:gd name="connsiteY148" fmla="*/ 3795198 h 5955635"/>
                <a:gd name="connsiteX149" fmla="*/ 6154602 w 6187971"/>
                <a:gd name="connsiteY149" fmla="*/ 3799658 h 5955635"/>
                <a:gd name="connsiteX150" fmla="*/ 6150140 w 6187971"/>
                <a:gd name="connsiteY150" fmla="*/ 3796769 h 5955635"/>
                <a:gd name="connsiteX151" fmla="*/ 6153032 w 6187971"/>
                <a:gd name="connsiteY151" fmla="*/ 3792310 h 5955635"/>
                <a:gd name="connsiteX152" fmla="*/ 6152247 w 6187971"/>
                <a:gd name="connsiteY152" fmla="*/ 3788635 h 5955635"/>
                <a:gd name="connsiteX153" fmla="*/ 6172783 w 6187971"/>
                <a:gd name="connsiteY153" fmla="*/ 3722774 h 5955635"/>
                <a:gd name="connsiteX154" fmla="*/ 6187039 w 6187971"/>
                <a:gd name="connsiteY154" fmla="*/ 3627519 h 5955635"/>
                <a:gd name="connsiteX155" fmla="*/ 5453639 w 6187971"/>
                <a:gd name="connsiteY155" fmla="*/ 3702176 h 5955635"/>
                <a:gd name="connsiteX156" fmla="*/ 5453774 w 6187971"/>
                <a:gd name="connsiteY156" fmla="*/ 3702469 h 5955635"/>
                <a:gd name="connsiteX157" fmla="*/ 5449948 w 6187971"/>
                <a:gd name="connsiteY157" fmla="*/ 3712116 h 5955635"/>
                <a:gd name="connsiteX158" fmla="*/ 5548423 w 6187971"/>
                <a:gd name="connsiteY158" fmla="*/ 3643981 h 5955635"/>
                <a:gd name="connsiteX159" fmla="*/ 5544882 w 6187971"/>
                <a:gd name="connsiteY159" fmla="*/ 3649448 h 5955635"/>
                <a:gd name="connsiteX160" fmla="*/ 5548423 w 6187971"/>
                <a:gd name="connsiteY160" fmla="*/ 3643981 h 5955635"/>
                <a:gd name="connsiteX161" fmla="*/ 5501782 w 6187971"/>
                <a:gd name="connsiteY161" fmla="*/ 3594005 h 5955635"/>
                <a:gd name="connsiteX162" fmla="*/ 5500844 w 6187971"/>
                <a:gd name="connsiteY162" fmla="*/ 3597631 h 5955635"/>
                <a:gd name="connsiteX163" fmla="*/ 5501806 w 6187971"/>
                <a:gd name="connsiteY163" fmla="*/ 3602135 h 5955635"/>
                <a:gd name="connsiteX164" fmla="*/ 5498264 w 6187971"/>
                <a:gd name="connsiteY164" fmla="*/ 3607601 h 5955635"/>
                <a:gd name="connsiteX165" fmla="*/ 5496339 w 6187971"/>
                <a:gd name="connsiteY165" fmla="*/ 3598593 h 5955635"/>
                <a:gd name="connsiteX166" fmla="*/ 5505531 w 6187971"/>
                <a:gd name="connsiteY166" fmla="*/ 3584407 h 5955635"/>
                <a:gd name="connsiteX167" fmla="*/ 5502887 w 6187971"/>
                <a:gd name="connsiteY167" fmla="*/ 3593074 h 5955635"/>
                <a:gd name="connsiteX168" fmla="*/ 5501782 w 6187971"/>
                <a:gd name="connsiteY168" fmla="*/ 3594005 h 5955635"/>
                <a:gd name="connsiteX169" fmla="*/ 5503423 w 6187971"/>
                <a:gd name="connsiteY169" fmla="*/ 3587661 h 5955635"/>
                <a:gd name="connsiteX170" fmla="*/ 5509363 w 6187971"/>
                <a:gd name="connsiteY170" fmla="*/ 3567553 h 5955635"/>
                <a:gd name="connsiteX171" fmla="*/ 5513086 w 6187971"/>
                <a:gd name="connsiteY171" fmla="*/ 3566758 h 5955635"/>
                <a:gd name="connsiteX172" fmla="*/ 5506965 w 6187971"/>
                <a:gd name="connsiteY172" fmla="*/ 3582195 h 5955635"/>
                <a:gd name="connsiteX173" fmla="*/ 5505531 w 6187971"/>
                <a:gd name="connsiteY173" fmla="*/ 3584407 h 5955635"/>
                <a:gd name="connsiteX174" fmla="*/ 5507691 w 6187971"/>
                <a:gd name="connsiteY174" fmla="*/ 3577329 h 5955635"/>
                <a:gd name="connsiteX175" fmla="*/ 5510688 w 6187971"/>
                <a:gd name="connsiteY175" fmla="*/ 3559800 h 5955635"/>
                <a:gd name="connsiteX176" fmla="*/ 5509363 w 6187971"/>
                <a:gd name="connsiteY176" fmla="*/ 3567553 h 5955635"/>
                <a:gd name="connsiteX177" fmla="*/ 5508582 w 6187971"/>
                <a:gd name="connsiteY177" fmla="*/ 3567720 h 5955635"/>
                <a:gd name="connsiteX178" fmla="*/ 5161932 w 6187971"/>
                <a:gd name="connsiteY178" fmla="*/ 3575847 h 5955635"/>
                <a:gd name="connsiteX179" fmla="*/ 5160517 w 6187971"/>
                <a:gd name="connsiteY179" fmla="*/ 3580472 h 5955635"/>
                <a:gd name="connsiteX180" fmla="*/ 5159539 w 6187971"/>
                <a:gd name="connsiteY180" fmla="*/ 3582645 h 5955635"/>
                <a:gd name="connsiteX181" fmla="*/ 5159040 w 6187971"/>
                <a:gd name="connsiteY181" fmla="*/ 3580307 h 5955635"/>
                <a:gd name="connsiteX182" fmla="*/ 5161932 w 6187971"/>
                <a:gd name="connsiteY182" fmla="*/ 3575847 h 5955635"/>
                <a:gd name="connsiteX183" fmla="*/ 1120688 w 6187971"/>
                <a:gd name="connsiteY183" fmla="*/ 4434529 h 5955635"/>
                <a:gd name="connsiteX184" fmla="*/ 1126155 w 6187971"/>
                <a:gd name="connsiteY184" fmla="*/ 4438070 h 5955635"/>
                <a:gd name="connsiteX185" fmla="*/ 1121651 w 6187971"/>
                <a:gd name="connsiteY185" fmla="*/ 4439032 h 5955635"/>
                <a:gd name="connsiteX186" fmla="*/ 5592057 w 6187971"/>
                <a:gd name="connsiteY186" fmla="*/ 3360201 h 5955635"/>
                <a:gd name="connsiteX187" fmla="*/ 5593625 w 6187971"/>
                <a:gd name="connsiteY187" fmla="*/ 3370584 h 5955635"/>
                <a:gd name="connsiteX188" fmla="*/ 5592663 w 6187971"/>
                <a:gd name="connsiteY188" fmla="*/ 3366081 h 5955635"/>
                <a:gd name="connsiteX189" fmla="*/ 5591701 w 6187971"/>
                <a:gd name="connsiteY189" fmla="*/ 3361577 h 5955635"/>
                <a:gd name="connsiteX190" fmla="*/ 818034 w 6187971"/>
                <a:gd name="connsiteY190" fmla="*/ 4362609 h 5955635"/>
                <a:gd name="connsiteX191" fmla="*/ 820283 w 6187971"/>
                <a:gd name="connsiteY191" fmla="*/ 4366839 h 5955635"/>
                <a:gd name="connsiteX192" fmla="*/ 818996 w 6187971"/>
                <a:gd name="connsiteY192" fmla="*/ 4367114 h 5955635"/>
                <a:gd name="connsiteX193" fmla="*/ 818034 w 6187971"/>
                <a:gd name="connsiteY193" fmla="*/ 4362609 h 5955635"/>
                <a:gd name="connsiteX194" fmla="*/ 5246100 w 6187971"/>
                <a:gd name="connsiteY194" fmla="*/ 3411866 h 5955635"/>
                <a:gd name="connsiteX195" fmla="*/ 5247019 w 6187971"/>
                <a:gd name="connsiteY195" fmla="*/ 3411670 h 5955635"/>
                <a:gd name="connsiteX196" fmla="*/ 5246885 w 6187971"/>
                <a:gd name="connsiteY196" fmla="*/ 3415540 h 5955635"/>
                <a:gd name="connsiteX197" fmla="*/ 5246100 w 6187971"/>
                <a:gd name="connsiteY197" fmla="*/ 3411866 h 5955635"/>
                <a:gd name="connsiteX198" fmla="*/ 5262588 w 6187971"/>
                <a:gd name="connsiteY198" fmla="*/ 3147082 h 5955635"/>
                <a:gd name="connsiteX199" fmla="*/ 5248332 w 6187971"/>
                <a:gd name="connsiteY199" fmla="*/ 3242337 h 5955635"/>
                <a:gd name="connsiteX200" fmla="*/ 5227796 w 6187971"/>
                <a:gd name="connsiteY200" fmla="*/ 3308198 h 5955635"/>
                <a:gd name="connsiteX201" fmla="*/ 5228581 w 6187971"/>
                <a:gd name="connsiteY201" fmla="*/ 3311872 h 5955635"/>
                <a:gd name="connsiteX202" fmla="*/ 5225689 w 6187971"/>
                <a:gd name="connsiteY202" fmla="*/ 3316332 h 5955635"/>
                <a:gd name="connsiteX203" fmla="*/ 5230152 w 6187971"/>
                <a:gd name="connsiteY203" fmla="*/ 3319222 h 5955635"/>
                <a:gd name="connsiteX204" fmla="*/ 5233044 w 6187971"/>
                <a:gd name="connsiteY204" fmla="*/ 3314761 h 5955635"/>
                <a:gd name="connsiteX205" fmla="*/ 5209615 w 6187971"/>
                <a:gd name="connsiteY205" fmla="*/ 3385082 h 5955635"/>
                <a:gd name="connsiteX206" fmla="*/ 5207509 w 6187971"/>
                <a:gd name="connsiteY206" fmla="*/ 3393216 h 5955635"/>
                <a:gd name="connsiteX207" fmla="*/ 5204616 w 6187971"/>
                <a:gd name="connsiteY207" fmla="*/ 3397676 h 5955635"/>
                <a:gd name="connsiteX208" fmla="*/ 5209864 w 6187971"/>
                <a:gd name="connsiteY208" fmla="*/ 3404240 h 5955635"/>
                <a:gd name="connsiteX209" fmla="*/ 5199079 w 6187971"/>
                <a:gd name="connsiteY209" fmla="*/ 3425754 h 5955635"/>
                <a:gd name="connsiteX210" fmla="*/ 5156933 w 6187971"/>
                <a:gd name="connsiteY210" fmla="*/ 3588442 h 5955635"/>
                <a:gd name="connsiteX211" fmla="*/ 5159539 w 6187971"/>
                <a:gd name="connsiteY211" fmla="*/ 3582645 h 5955635"/>
                <a:gd name="connsiteX212" fmla="*/ 5159825 w 6187971"/>
                <a:gd name="connsiteY212" fmla="*/ 3583982 h 5955635"/>
                <a:gd name="connsiteX213" fmla="*/ 5157718 w 6187971"/>
                <a:gd name="connsiteY213" fmla="*/ 3592116 h 5955635"/>
                <a:gd name="connsiteX214" fmla="*/ 5161395 w 6187971"/>
                <a:gd name="connsiteY214" fmla="*/ 3591330 h 5955635"/>
                <a:gd name="connsiteX215" fmla="*/ 5163502 w 6187971"/>
                <a:gd name="connsiteY215" fmla="*/ 3583196 h 5955635"/>
                <a:gd name="connsiteX216" fmla="*/ 5160320 w 6187971"/>
                <a:gd name="connsiteY216" fmla="*/ 3622296 h 5955635"/>
                <a:gd name="connsiteX217" fmla="*/ 5159535 w 6187971"/>
                <a:gd name="connsiteY217" fmla="*/ 3618622 h 5955635"/>
                <a:gd name="connsiteX218" fmla="*/ 5157428 w 6187971"/>
                <a:gd name="connsiteY218" fmla="*/ 3626757 h 5955635"/>
                <a:gd name="connsiteX219" fmla="*/ 5154536 w 6187971"/>
                <a:gd name="connsiteY219" fmla="*/ 3631216 h 5955635"/>
                <a:gd name="connsiteX220" fmla="*/ 5106399 w 6187971"/>
                <a:gd name="connsiteY220" fmla="*/ 3729869 h 5955635"/>
                <a:gd name="connsiteX221" fmla="*/ 5109291 w 6187971"/>
                <a:gd name="connsiteY221" fmla="*/ 3725408 h 5955635"/>
                <a:gd name="connsiteX222" fmla="*/ 5104829 w 6187971"/>
                <a:gd name="connsiteY222" fmla="*/ 3722520 h 5955635"/>
                <a:gd name="connsiteX223" fmla="*/ 5105614 w 6187971"/>
                <a:gd name="connsiteY223" fmla="*/ 3726194 h 5955635"/>
                <a:gd name="connsiteX224" fmla="*/ 5106399 w 6187971"/>
                <a:gd name="connsiteY224" fmla="*/ 3729869 h 5955635"/>
                <a:gd name="connsiteX225" fmla="*/ 5103506 w 6187971"/>
                <a:gd name="connsiteY225" fmla="*/ 3734329 h 5955635"/>
                <a:gd name="connsiteX226" fmla="*/ 5089045 w 6187971"/>
                <a:gd name="connsiteY226" fmla="*/ 3756628 h 5955635"/>
                <a:gd name="connsiteX227" fmla="*/ 5095614 w 6187971"/>
                <a:gd name="connsiteY227" fmla="*/ 3751383 h 5955635"/>
                <a:gd name="connsiteX228" fmla="*/ 5096399 w 6187971"/>
                <a:gd name="connsiteY228" fmla="*/ 3755057 h 5955635"/>
                <a:gd name="connsiteX229" fmla="*/ 5097184 w 6187971"/>
                <a:gd name="connsiteY229" fmla="*/ 3758732 h 5955635"/>
                <a:gd name="connsiteX230" fmla="*/ 5100077 w 6187971"/>
                <a:gd name="connsiteY230" fmla="*/ 3754271 h 5955635"/>
                <a:gd name="connsiteX231" fmla="*/ 5090862 w 6187971"/>
                <a:gd name="connsiteY231" fmla="*/ 3783135 h 5955635"/>
                <a:gd name="connsiteX232" fmla="*/ 5090077 w 6187971"/>
                <a:gd name="connsiteY232" fmla="*/ 3779461 h 5955635"/>
                <a:gd name="connsiteX233" fmla="*/ 5092970 w 6187971"/>
                <a:gd name="connsiteY233" fmla="*/ 3775001 h 5955635"/>
                <a:gd name="connsiteX234" fmla="*/ 5092185 w 6187971"/>
                <a:gd name="connsiteY234" fmla="*/ 3771327 h 5955635"/>
                <a:gd name="connsiteX235" fmla="*/ 5086400 w 6187971"/>
                <a:gd name="connsiteY235" fmla="*/ 3780246 h 5955635"/>
                <a:gd name="connsiteX236" fmla="*/ 5083508 w 6187971"/>
                <a:gd name="connsiteY236" fmla="*/ 3784706 h 5955635"/>
                <a:gd name="connsiteX237" fmla="*/ 5055907 w 6187971"/>
                <a:gd name="connsiteY237" fmla="*/ 3817497 h 5955635"/>
                <a:gd name="connsiteX238" fmla="*/ 5039585 w 6187971"/>
                <a:gd name="connsiteY238" fmla="*/ 3867090 h 5955635"/>
                <a:gd name="connsiteX239" fmla="*/ 5035908 w 6187971"/>
                <a:gd name="connsiteY239" fmla="*/ 3867875 h 5955635"/>
                <a:gd name="connsiteX240" fmla="*/ 5033801 w 6187971"/>
                <a:gd name="connsiteY240" fmla="*/ 3876009 h 5955635"/>
                <a:gd name="connsiteX241" fmla="*/ 5030123 w 6187971"/>
                <a:gd name="connsiteY241" fmla="*/ 3876795 h 5955635"/>
                <a:gd name="connsiteX242" fmla="*/ 5030908 w 6187971"/>
                <a:gd name="connsiteY242" fmla="*/ 3880470 h 5955635"/>
                <a:gd name="connsiteX243" fmla="*/ 5017232 w 6187971"/>
                <a:gd name="connsiteY243" fmla="*/ 3906445 h 5955635"/>
                <a:gd name="connsiteX244" fmla="*/ 5027479 w 6187971"/>
                <a:gd name="connsiteY244" fmla="*/ 3900413 h 5955635"/>
                <a:gd name="connsiteX245" fmla="*/ 5028264 w 6187971"/>
                <a:gd name="connsiteY245" fmla="*/ 3904088 h 5955635"/>
                <a:gd name="connsiteX246" fmla="*/ 5031156 w 6187971"/>
                <a:gd name="connsiteY246" fmla="*/ 3899627 h 5955635"/>
                <a:gd name="connsiteX247" fmla="*/ 5034833 w 6187971"/>
                <a:gd name="connsiteY247" fmla="*/ 3898841 h 5955635"/>
                <a:gd name="connsiteX248" fmla="*/ 5015372 w 6187971"/>
                <a:gd name="connsiteY248" fmla="*/ 3933736 h 5955635"/>
                <a:gd name="connsiteX249" fmla="*/ 5006447 w 6187971"/>
                <a:gd name="connsiteY249" fmla="*/ 3927959 h 5955635"/>
                <a:gd name="connsiteX250" fmla="*/ 4969384 w 6187971"/>
                <a:gd name="connsiteY250" fmla="*/ 3970456 h 5955635"/>
                <a:gd name="connsiteX251" fmla="*/ 4955170 w 6187971"/>
                <a:gd name="connsiteY251" fmla="*/ 4011913 h 5955635"/>
                <a:gd name="connsiteX252" fmla="*/ 4921785 w 6187971"/>
                <a:gd name="connsiteY252" fmla="*/ 4053624 h 5955635"/>
                <a:gd name="connsiteX253" fmla="*/ 4915463 w 6187971"/>
                <a:gd name="connsiteY253" fmla="*/ 4078028 h 5955635"/>
                <a:gd name="connsiteX254" fmla="*/ 4807661 w 6187971"/>
                <a:gd name="connsiteY254" fmla="*/ 4239374 h 5955635"/>
                <a:gd name="connsiteX255" fmla="*/ 4885465 w 6187971"/>
                <a:gd name="connsiteY255" fmla="*/ 4153594 h 5955635"/>
                <a:gd name="connsiteX256" fmla="*/ 4944634 w 6187971"/>
                <a:gd name="connsiteY256" fmla="*/ 4052585 h 5955635"/>
                <a:gd name="connsiteX257" fmla="*/ 4945419 w 6187971"/>
                <a:gd name="connsiteY257" fmla="*/ 4056260 h 5955635"/>
                <a:gd name="connsiteX258" fmla="*/ 4943311 w 6187971"/>
                <a:gd name="connsiteY258" fmla="*/ 4064394 h 5955635"/>
                <a:gd name="connsiteX259" fmla="*/ 4946204 w 6187971"/>
                <a:gd name="connsiteY259" fmla="*/ 4059934 h 5955635"/>
                <a:gd name="connsiteX260" fmla="*/ 4952773 w 6187971"/>
                <a:gd name="connsiteY260" fmla="*/ 4054689 h 5955635"/>
                <a:gd name="connsiteX261" fmla="*/ 4944096 w 6187971"/>
                <a:gd name="connsiteY261" fmla="*/ 4068069 h 5955635"/>
                <a:gd name="connsiteX262" fmla="*/ 5007190 w 6187971"/>
                <a:gd name="connsiteY262" fmla="*/ 3985431 h 5955635"/>
                <a:gd name="connsiteX263" fmla="*/ 5066112 w 6187971"/>
                <a:gd name="connsiteY263" fmla="*/ 3865264 h 5955635"/>
                <a:gd name="connsiteX264" fmla="*/ 5106357 w 6187971"/>
                <a:gd name="connsiteY264" fmla="*/ 3783667 h 5955635"/>
                <a:gd name="connsiteX265" fmla="*/ 5134785 w 6187971"/>
                <a:gd name="connsiteY265" fmla="*/ 3700752 h 5955635"/>
                <a:gd name="connsiteX266" fmla="*/ 5158998 w 6187971"/>
                <a:gd name="connsiteY266" fmla="*/ 3634105 h 5955635"/>
                <a:gd name="connsiteX267" fmla="*/ 5161890 w 6187971"/>
                <a:gd name="connsiteY267" fmla="*/ 3629645 h 5955635"/>
                <a:gd name="connsiteX268" fmla="*/ 5163998 w 6187971"/>
                <a:gd name="connsiteY268" fmla="*/ 3621510 h 5955635"/>
                <a:gd name="connsiteX269" fmla="*/ 5212714 w 6187971"/>
                <a:gd name="connsiteY269" fmla="*/ 3453577 h 5955635"/>
                <a:gd name="connsiteX270" fmla="*/ 5226101 w 6187971"/>
                <a:gd name="connsiteY270" fmla="*/ 3462243 h 5955635"/>
                <a:gd name="connsiteX271" fmla="*/ 5240563 w 6187971"/>
                <a:gd name="connsiteY271" fmla="*/ 3439944 h 5955635"/>
                <a:gd name="connsiteX272" fmla="*/ 5238456 w 6187971"/>
                <a:gd name="connsiteY272" fmla="*/ 3448077 h 5955635"/>
                <a:gd name="connsiteX273" fmla="*/ 5236348 w 6187971"/>
                <a:gd name="connsiteY273" fmla="*/ 3456212 h 5955635"/>
                <a:gd name="connsiteX274" fmla="*/ 5239241 w 6187971"/>
                <a:gd name="connsiteY274" fmla="*/ 3451752 h 5955635"/>
                <a:gd name="connsiteX275" fmla="*/ 5241348 w 6187971"/>
                <a:gd name="connsiteY275" fmla="*/ 3443618 h 5955635"/>
                <a:gd name="connsiteX276" fmla="*/ 5244240 w 6187971"/>
                <a:gd name="connsiteY276" fmla="*/ 3439158 h 5955635"/>
                <a:gd name="connsiteX277" fmla="*/ 5251347 w 6187971"/>
                <a:gd name="connsiteY277" fmla="*/ 3418429 h 5955635"/>
                <a:gd name="connsiteX278" fmla="*/ 5250562 w 6187971"/>
                <a:gd name="connsiteY278" fmla="*/ 3414755 h 5955635"/>
                <a:gd name="connsiteX279" fmla="*/ 5249777 w 6187971"/>
                <a:gd name="connsiteY279" fmla="*/ 3411081 h 5955635"/>
                <a:gd name="connsiteX280" fmla="*/ 5247019 w 6187971"/>
                <a:gd name="connsiteY280" fmla="*/ 3411670 h 5955635"/>
                <a:gd name="connsiteX281" fmla="*/ 5247153 w 6187971"/>
                <a:gd name="connsiteY281" fmla="*/ 3407799 h 5955635"/>
                <a:gd name="connsiteX282" fmla="*/ 5247422 w 6187971"/>
                <a:gd name="connsiteY282" fmla="*/ 3400057 h 5955635"/>
                <a:gd name="connsiteX283" fmla="*/ 5231391 w 6187971"/>
                <a:gd name="connsiteY283" fmla="*/ 3415009 h 5955635"/>
                <a:gd name="connsiteX284" fmla="*/ 5232465 w 6187971"/>
                <a:gd name="connsiteY284" fmla="*/ 3384043 h 5955635"/>
                <a:gd name="connsiteX285" fmla="*/ 5228003 w 6187971"/>
                <a:gd name="connsiteY285" fmla="*/ 3381153 h 5955635"/>
                <a:gd name="connsiteX286" fmla="*/ 5231680 w 6187971"/>
                <a:gd name="connsiteY286" fmla="*/ 3380368 h 5955635"/>
                <a:gd name="connsiteX287" fmla="*/ 5230895 w 6187971"/>
                <a:gd name="connsiteY287" fmla="*/ 3376694 h 5955635"/>
                <a:gd name="connsiteX288" fmla="*/ 5230110 w 6187971"/>
                <a:gd name="connsiteY288" fmla="*/ 3373020 h 5955635"/>
                <a:gd name="connsiteX289" fmla="*/ 5229324 w 6187971"/>
                <a:gd name="connsiteY289" fmla="*/ 3369345 h 5955635"/>
                <a:gd name="connsiteX290" fmla="*/ 5239613 w 6187971"/>
                <a:gd name="connsiteY290" fmla="*/ 3309515 h 5955635"/>
                <a:gd name="connsiteX291" fmla="*/ 5235936 w 6187971"/>
                <a:gd name="connsiteY291" fmla="*/ 3310301 h 5955635"/>
                <a:gd name="connsiteX292" fmla="*/ 5238828 w 6187971"/>
                <a:gd name="connsiteY292" fmla="*/ 3305841 h 5955635"/>
                <a:gd name="connsiteX293" fmla="*/ 5243828 w 6187971"/>
                <a:gd name="connsiteY293" fmla="*/ 3293247 h 5955635"/>
                <a:gd name="connsiteX294" fmla="*/ 5239366 w 6187971"/>
                <a:gd name="connsiteY294" fmla="*/ 3290358 h 5955635"/>
                <a:gd name="connsiteX295" fmla="*/ 5260687 w 6187971"/>
                <a:gd name="connsiteY295" fmla="*/ 3228171 h 5955635"/>
                <a:gd name="connsiteX296" fmla="*/ 5262588 w 6187971"/>
                <a:gd name="connsiteY296" fmla="*/ 3147082 h 5955635"/>
                <a:gd name="connsiteX297" fmla="*/ 869439 w 6187971"/>
                <a:gd name="connsiteY297" fmla="*/ 3941889 h 5955635"/>
                <a:gd name="connsiteX298" fmla="*/ 870401 w 6187971"/>
                <a:gd name="connsiteY298" fmla="*/ 3946393 h 5955635"/>
                <a:gd name="connsiteX299" fmla="*/ 869247 w 6187971"/>
                <a:gd name="connsiteY299" fmla="*/ 3944432 h 5955635"/>
                <a:gd name="connsiteX300" fmla="*/ 5600071 w 6187971"/>
                <a:gd name="connsiteY300" fmla="*/ 2827600 h 5955635"/>
                <a:gd name="connsiteX301" fmla="*/ 5601033 w 6187971"/>
                <a:gd name="connsiteY301" fmla="*/ 2832105 h 5955635"/>
                <a:gd name="connsiteX302" fmla="*/ 5600701 w 6187971"/>
                <a:gd name="connsiteY302" fmla="*/ 2831889 h 5955635"/>
                <a:gd name="connsiteX303" fmla="*/ 5594604 w 6187971"/>
                <a:gd name="connsiteY303" fmla="*/ 2824058 h 5955635"/>
                <a:gd name="connsiteX304" fmla="*/ 5594817 w 6187971"/>
                <a:gd name="connsiteY304" fmla="*/ 2824013 h 5955635"/>
                <a:gd name="connsiteX305" fmla="*/ 5595567 w 6187971"/>
                <a:gd name="connsiteY305" fmla="*/ 2828563 h 5955635"/>
                <a:gd name="connsiteX306" fmla="*/ 5594604 w 6187971"/>
                <a:gd name="connsiteY306" fmla="*/ 2824058 h 5955635"/>
                <a:gd name="connsiteX307" fmla="*/ 756958 w 6187971"/>
                <a:gd name="connsiteY307" fmla="*/ 3768116 h 5955635"/>
                <a:gd name="connsiteX308" fmla="*/ 764349 w 6187971"/>
                <a:gd name="connsiteY308" fmla="*/ 3780665 h 5955635"/>
                <a:gd name="connsiteX309" fmla="*/ 759845 w 6187971"/>
                <a:gd name="connsiteY309" fmla="*/ 3781628 h 5955635"/>
                <a:gd name="connsiteX310" fmla="*/ 5540370 w 6187971"/>
                <a:gd name="connsiteY310" fmla="*/ 2614293 h 5955635"/>
                <a:gd name="connsiteX311" fmla="*/ 5545837 w 6187971"/>
                <a:gd name="connsiteY311" fmla="*/ 2617834 h 5955635"/>
                <a:gd name="connsiteX312" fmla="*/ 5541332 w 6187971"/>
                <a:gd name="connsiteY312" fmla="*/ 2618797 h 5955635"/>
                <a:gd name="connsiteX313" fmla="*/ 5540370 w 6187971"/>
                <a:gd name="connsiteY313" fmla="*/ 2614293 h 5955635"/>
                <a:gd name="connsiteX314" fmla="*/ 5744362 w 6187971"/>
                <a:gd name="connsiteY314" fmla="*/ 2533034 h 5955635"/>
                <a:gd name="connsiteX315" fmla="*/ 5751754 w 6187971"/>
                <a:gd name="connsiteY315" fmla="*/ 2545583 h 5955635"/>
                <a:gd name="connsiteX316" fmla="*/ 5770344 w 6187971"/>
                <a:gd name="connsiteY316" fmla="*/ 2654643 h 5955635"/>
                <a:gd name="connsiteX317" fmla="*/ 5792210 w 6187971"/>
                <a:gd name="connsiteY317" fmla="*/ 2668810 h 5955635"/>
                <a:gd name="connsiteX318" fmla="*/ 5800215 w 6187971"/>
                <a:gd name="connsiteY318" fmla="*/ 2728325 h 5955635"/>
                <a:gd name="connsiteX319" fmla="*/ 5803450 w 6187971"/>
                <a:gd name="connsiteY319" fmla="*/ 2699375 h 5955635"/>
                <a:gd name="connsiteX320" fmla="*/ 5811149 w 6187971"/>
                <a:gd name="connsiteY320" fmla="*/ 2735408 h 5955635"/>
                <a:gd name="connsiteX321" fmla="*/ 5820811 w 6187971"/>
                <a:gd name="connsiteY321" fmla="*/ 2714505 h 5955635"/>
                <a:gd name="connsiteX322" fmla="*/ 5838358 w 6187971"/>
                <a:gd name="connsiteY322" fmla="*/ 2950947 h 5955635"/>
                <a:gd name="connsiteX323" fmla="*/ 5838665 w 6187971"/>
                <a:gd name="connsiteY323" fmla="*/ 2974430 h 5955635"/>
                <a:gd name="connsiteX324" fmla="*/ 4638016 w 6187971"/>
                <a:gd name="connsiteY324" fmla="*/ 5312600 h 5955635"/>
                <a:gd name="connsiteX325" fmla="*/ 4633512 w 6187971"/>
                <a:gd name="connsiteY325" fmla="*/ 5313563 h 5955635"/>
                <a:gd name="connsiteX326" fmla="*/ 4629008 w 6187971"/>
                <a:gd name="connsiteY326" fmla="*/ 5314525 h 5955635"/>
                <a:gd name="connsiteX327" fmla="*/ 4623541 w 6187971"/>
                <a:gd name="connsiteY327" fmla="*/ 5310984 h 5955635"/>
                <a:gd name="connsiteX328" fmla="*/ 4631588 w 6187971"/>
                <a:gd name="connsiteY328" fmla="*/ 5304555 h 5955635"/>
                <a:gd name="connsiteX329" fmla="*/ 4629663 w 6187971"/>
                <a:gd name="connsiteY329" fmla="*/ 5295546 h 5955635"/>
                <a:gd name="connsiteX330" fmla="*/ 4621617 w 6187971"/>
                <a:gd name="connsiteY330" fmla="*/ 5301975 h 5955635"/>
                <a:gd name="connsiteX331" fmla="*/ 4618076 w 6187971"/>
                <a:gd name="connsiteY331" fmla="*/ 5307442 h 5955635"/>
                <a:gd name="connsiteX332" fmla="*/ 4613571 w 6187971"/>
                <a:gd name="connsiteY332" fmla="*/ 5308404 h 5955635"/>
                <a:gd name="connsiteX333" fmla="*/ 4599097 w 6187971"/>
                <a:gd name="connsiteY333" fmla="*/ 5306787 h 5955635"/>
                <a:gd name="connsiteX334" fmla="*/ 4597479 w 6187971"/>
                <a:gd name="connsiteY334" fmla="*/ 5321261 h 5955635"/>
                <a:gd name="connsiteX335" fmla="*/ 4605526 w 6187971"/>
                <a:gd name="connsiteY335" fmla="*/ 5314833 h 5955635"/>
                <a:gd name="connsiteX336" fmla="*/ 4602946 w 6187971"/>
                <a:gd name="connsiteY336" fmla="*/ 5324803 h 5955635"/>
                <a:gd name="connsiteX337" fmla="*/ 4615496 w 6187971"/>
                <a:gd name="connsiteY337" fmla="*/ 5317412 h 5955635"/>
                <a:gd name="connsiteX338" fmla="*/ 4619038 w 6187971"/>
                <a:gd name="connsiteY338" fmla="*/ 5311946 h 5955635"/>
                <a:gd name="connsiteX339" fmla="*/ 4616458 w 6187971"/>
                <a:gd name="connsiteY339" fmla="*/ 5321916 h 5955635"/>
                <a:gd name="connsiteX340" fmla="*/ 4611954 w 6187971"/>
                <a:gd name="connsiteY340" fmla="*/ 5322878 h 5955635"/>
                <a:gd name="connsiteX341" fmla="*/ 4608413 w 6187971"/>
                <a:gd name="connsiteY341" fmla="*/ 5328345 h 5955635"/>
                <a:gd name="connsiteX342" fmla="*/ 4609375 w 6187971"/>
                <a:gd name="connsiteY342" fmla="*/ 5332848 h 5955635"/>
                <a:gd name="connsiteX343" fmla="*/ 4413078 w 6187971"/>
                <a:gd name="connsiteY343" fmla="*/ 5450140 h 5955635"/>
                <a:gd name="connsiteX344" fmla="*/ 4398604 w 6187971"/>
                <a:gd name="connsiteY344" fmla="*/ 5448524 h 5955635"/>
                <a:gd name="connsiteX345" fmla="*/ 4399566 w 6187971"/>
                <a:gd name="connsiteY345" fmla="*/ 5453027 h 5955635"/>
                <a:gd name="connsiteX346" fmla="*/ 3692038 w 6187971"/>
                <a:gd name="connsiteY346" fmla="*/ 5712509 h 5955635"/>
                <a:gd name="connsiteX347" fmla="*/ 1989514 w 6187971"/>
                <a:gd name="connsiteY347" fmla="*/ 5525218 h 5955635"/>
                <a:gd name="connsiteX348" fmla="*/ 2003026 w 6187971"/>
                <a:gd name="connsiteY348" fmla="*/ 5522331 h 5955635"/>
                <a:gd name="connsiteX349" fmla="*/ 1925842 w 6187971"/>
                <a:gd name="connsiteY349" fmla="*/ 5491725 h 5955635"/>
                <a:gd name="connsiteX350" fmla="*/ 1926804 w 6187971"/>
                <a:gd name="connsiteY350" fmla="*/ 5496229 h 5955635"/>
                <a:gd name="connsiteX351" fmla="*/ 1836763 w 6187971"/>
                <a:gd name="connsiteY351" fmla="*/ 5449531 h 5955635"/>
                <a:gd name="connsiteX352" fmla="*/ 1783061 w 6187971"/>
                <a:gd name="connsiteY352" fmla="*/ 5418617 h 5955635"/>
                <a:gd name="connsiteX353" fmla="*/ 1777595 w 6187971"/>
                <a:gd name="connsiteY353" fmla="*/ 5415075 h 5955635"/>
                <a:gd name="connsiteX354" fmla="*/ 1773091 w 6187971"/>
                <a:gd name="connsiteY354" fmla="*/ 5416038 h 5955635"/>
                <a:gd name="connsiteX355" fmla="*/ 1766662 w 6187971"/>
                <a:gd name="connsiteY355" fmla="*/ 5407992 h 5955635"/>
                <a:gd name="connsiteX356" fmla="*/ 1740293 w 6187971"/>
                <a:gd name="connsiteY356" fmla="*/ 5394787 h 5955635"/>
                <a:gd name="connsiteX357" fmla="*/ 1664727 w 6187971"/>
                <a:gd name="connsiteY357" fmla="*/ 5349706 h 5955635"/>
                <a:gd name="connsiteX358" fmla="*/ 1631929 w 6187971"/>
                <a:gd name="connsiteY358" fmla="*/ 5328456 h 5955635"/>
                <a:gd name="connsiteX359" fmla="*/ 1565371 w 6187971"/>
                <a:gd name="connsiteY359" fmla="*/ 5281450 h 5955635"/>
                <a:gd name="connsiteX360" fmla="*/ 1569874 w 6187971"/>
                <a:gd name="connsiteY360" fmla="*/ 5280488 h 5955635"/>
                <a:gd name="connsiteX361" fmla="*/ 1554437 w 6187971"/>
                <a:gd name="connsiteY361" fmla="*/ 5274367 h 5955635"/>
                <a:gd name="connsiteX362" fmla="*/ 1044223 w 6187971"/>
                <a:gd name="connsiteY362" fmla="*/ 4804087 h 5955635"/>
                <a:gd name="connsiteX363" fmla="*/ 631951 w 6187971"/>
                <a:gd name="connsiteY363" fmla="*/ 4086820 h 5955635"/>
                <a:gd name="connsiteX364" fmla="*/ 635493 w 6187971"/>
                <a:gd name="connsiteY364" fmla="*/ 4081353 h 5955635"/>
                <a:gd name="connsiteX365" fmla="*/ 700742 w 6187971"/>
                <a:gd name="connsiteY365" fmla="*/ 4166316 h 5955635"/>
                <a:gd name="connsiteX366" fmla="*/ 711982 w 6187971"/>
                <a:gd name="connsiteY366" fmla="*/ 4196882 h 5955635"/>
                <a:gd name="connsiteX367" fmla="*/ 706515 w 6187971"/>
                <a:gd name="connsiteY367" fmla="*/ 4193340 h 5955635"/>
                <a:gd name="connsiteX368" fmla="*/ 702011 w 6187971"/>
                <a:gd name="connsiteY368" fmla="*/ 4194302 h 5955635"/>
                <a:gd name="connsiteX369" fmla="*/ 707478 w 6187971"/>
                <a:gd name="connsiteY369" fmla="*/ 4197844 h 5955635"/>
                <a:gd name="connsiteX370" fmla="*/ 708440 w 6187971"/>
                <a:gd name="connsiteY370" fmla="*/ 4202348 h 5955635"/>
                <a:gd name="connsiteX371" fmla="*/ 713906 w 6187971"/>
                <a:gd name="connsiteY371" fmla="*/ 4205890 h 5955635"/>
                <a:gd name="connsiteX372" fmla="*/ 732229 w 6187971"/>
                <a:gd name="connsiteY372" fmla="*/ 4225523 h 5955635"/>
                <a:gd name="connsiteX373" fmla="*/ 750861 w 6187971"/>
                <a:gd name="connsiteY373" fmla="*/ 4268639 h 5955635"/>
                <a:gd name="connsiteX374" fmla="*/ 759869 w 6187971"/>
                <a:gd name="connsiteY374" fmla="*/ 4266714 h 5955635"/>
                <a:gd name="connsiteX375" fmla="*/ 761138 w 6187971"/>
                <a:gd name="connsiteY375" fmla="*/ 4294702 h 5955635"/>
                <a:gd name="connsiteX376" fmla="*/ 770454 w 6187971"/>
                <a:gd name="connsiteY376" fmla="*/ 4316259 h 5955635"/>
                <a:gd name="connsiteX377" fmla="*/ 788122 w 6187971"/>
                <a:gd name="connsiteY377" fmla="*/ 4354871 h 5955635"/>
                <a:gd name="connsiteX378" fmla="*/ 816723 w 6187971"/>
                <a:gd name="connsiteY378" fmla="*/ 4400567 h 5955635"/>
                <a:gd name="connsiteX379" fmla="*/ 845324 w 6187971"/>
                <a:gd name="connsiteY379" fmla="*/ 4446262 h 5955635"/>
                <a:gd name="connsiteX380" fmla="*/ 848211 w 6187971"/>
                <a:gd name="connsiteY380" fmla="*/ 4459775 h 5955635"/>
                <a:gd name="connsiteX381" fmla="*/ 865572 w 6187971"/>
                <a:gd name="connsiteY381" fmla="*/ 4474903 h 5955635"/>
                <a:gd name="connsiteX382" fmla="*/ 883599 w 6187971"/>
                <a:gd name="connsiteY382" fmla="*/ 4512777 h 5955635"/>
                <a:gd name="connsiteX383" fmla="*/ 885976 w 6187971"/>
                <a:gd name="connsiteY383" fmla="*/ 4526170 h 5955635"/>
                <a:gd name="connsiteX384" fmla="*/ 885567 w 6187971"/>
                <a:gd name="connsiteY384" fmla="*/ 4525764 h 5955635"/>
                <a:gd name="connsiteX385" fmla="*/ 881591 w 6187971"/>
                <a:gd name="connsiteY385" fmla="*/ 4516811 h 5955635"/>
                <a:gd name="connsiteX386" fmla="*/ 877775 w 6187971"/>
                <a:gd name="connsiteY386" fmla="*/ 4509974 h 5955635"/>
                <a:gd name="connsiteX387" fmla="*/ 877625 w 6187971"/>
                <a:gd name="connsiteY387" fmla="*/ 4517880 h 5955635"/>
                <a:gd name="connsiteX388" fmla="*/ 885567 w 6187971"/>
                <a:gd name="connsiteY388" fmla="*/ 4525764 h 5955635"/>
                <a:gd name="connsiteX389" fmla="*/ 886128 w 6187971"/>
                <a:gd name="connsiteY389" fmla="*/ 4527028 h 5955635"/>
                <a:gd name="connsiteX390" fmla="*/ 885976 w 6187971"/>
                <a:gd name="connsiteY390" fmla="*/ 4526170 h 5955635"/>
                <a:gd name="connsiteX391" fmla="*/ 888178 w 6187971"/>
                <a:gd name="connsiteY391" fmla="*/ 4528356 h 5955635"/>
                <a:gd name="connsiteX392" fmla="*/ 894482 w 6187971"/>
                <a:gd name="connsiteY392" fmla="*/ 4544081 h 5955635"/>
                <a:gd name="connsiteX393" fmla="*/ 933053 w 6187971"/>
                <a:gd name="connsiteY393" fmla="*/ 4592357 h 5955635"/>
                <a:gd name="connsiteX394" fmla="*/ 934015 w 6187971"/>
                <a:gd name="connsiteY394" fmla="*/ 4596860 h 5955635"/>
                <a:gd name="connsiteX395" fmla="*/ 934978 w 6187971"/>
                <a:gd name="connsiteY395" fmla="*/ 4601364 h 5955635"/>
                <a:gd name="connsiteX396" fmla="*/ 939482 w 6187971"/>
                <a:gd name="connsiteY396" fmla="*/ 4600402 h 5955635"/>
                <a:gd name="connsiteX397" fmla="*/ 946872 w 6187971"/>
                <a:gd name="connsiteY397" fmla="*/ 4612952 h 5955635"/>
                <a:gd name="connsiteX398" fmla="*/ 955226 w 6187971"/>
                <a:gd name="connsiteY398" fmla="*/ 4630006 h 5955635"/>
                <a:gd name="connsiteX399" fmla="*/ 998301 w 6187971"/>
                <a:gd name="connsiteY399" fmla="*/ 4677318 h 5955635"/>
                <a:gd name="connsiteX400" fmla="*/ 1008272 w 6187971"/>
                <a:gd name="connsiteY400" fmla="*/ 4679898 h 5955635"/>
                <a:gd name="connsiteX401" fmla="*/ 1003768 w 6187971"/>
                <a:gd name="connsiteY401" fmla="*/ 4680860 h 5955635"/>
                <a:gd name="connsiteX402" fmla="*/ 999264 w 6187971"/>
                <a:gd name="connsiteY402" fmla="*/ 4681823 h 5955635"/>
                <a:gd name="connsiteX403" fmla="*/ 1005693 w 6187971"/>
                <a:gd name="connsiteY403" fmla="*/ 4689868 h 5955635"/>
                <a:gd name="connsiteX404" fmla="*/ 1010197 w 6187971"/>
                <a:gd name="connsiteY404" fmla="*/ 4688906 h 5955635"/>
                <a:gd name="connsiteX405" fmla="*/ 1011159 w 6187971"/>
                <a:gd name="connsiteY405" fmla="*/ 4693410 h 5955635"/>
                <a:gd name="connsiteX406" fmla="*/ 1068054 w 6187971"/>
                <a:gd name="connsiteY406" fmla="*/ 4761319 h 5955635"/>
                <a:gd name="connsiteX407" fmla="*/ 1070941 w 6187971"/>
                <a:gd name="connsiteY407" fmla="*/ 4774831 h 5955635"/>
                <a:gd name="connsiteX408" fmla="*/ 1088302 w 6187971"/>
                <a:gd name="connsiteY408" fmla="*/ 4789960 h 5955635"/>
                <a:gd name="connsiteX409" fmla="*/ 1082836 w 6187971"/>
                <a:gd name="connsiteY409" fmla="*/ 4786418 h 5955635"/>
                <a:gd name="connsiteX410" fmla="*/ 1084761 w 6187971"/>
                <a:gd name="connsiteY410" fmla="*/ 4795426 h 5955635"/>
                <a:gd name="connsiteX411" fmla="*/ 1089264 w 6187971"/>
                <a:gd name="connsiteY411" fmla="*/ 4794464 h 5955635"/>
                <a:gd name="connsiteX412" fmla="*/ 1090227 w 6187971"/>
                <a:gd name="connsiteY412" fmla="*/ 4798968 h 5955635"/>
                <a:gd name="connsiteX413" fmla="*/ 1121407 w 6187971"/>
                <a:gd name="connsiteY413" fmla="*/ 4834693 h 5955635"/>
                <a:gd name="connsiteX414" fmla="*/ 1169950 w 6187971"/>
                <a:gd name="connsiteY414" fmla="*/ 4885547 h 5955635"/>
                <a:gd name="connsiteX415" fmla="*/ 1230080 w 6187971"/>
                <a:gd name="connsiteY415" fmla="*/ 4924507 h 5955635"/>
                <a:gd name="connsiteX416" fmla="*/ 1183462 w 6187971"/>
                <a:gd name="connsiteY416" fmla="*/ 4882661 h 5955635"/>
                <a:gd name="connsiteX417" fmla="*/ 1187004 w 6187971"/>
                <a:gd name="connsiteY417" fmla="*/ 4877195 h 5955635"/>
                <a:gd name="connsiteX418" fmla="*/ 1176071 w 6187971"/>
                <a:gd name="connsiteY418" fmla="*/ 4870111 h 5955635"/>
                <a:gd name="connsiteX419" fmla="*/ 1103738 w 6187971"/>
                <a:gd name="connsiteY419" fmla="*/ 4796081 h 5955635"/>
                <a:gd name="connsiteX420" fmla="*/ 1102776 w 6187971"/>
                <a:gd name="connsiteY420" fmla="*/ 4791577 h 5955635"/>
                <a:gd name="connsiteX421" fmla="*/ 1101814 w 6187971"/>
                <a:gd name="connsiteY421" fmla="*/ 4787074 h 5955635"/>
                <a:gd name="connsiteX422" fmla="*/ 1097311 w 6187971"/>
                <a:gd name="connsiteY422" fmla="*/ 4788036 h 5955635"/>
                <a:gd name="connsiteX423" fmla="*/ 1052310 w 6187971"/>
                <a:gd name="connsiteY423" fmla="*/ 4731715 h 5955635"/>
                <a:gd name="connsiteX424" fmla="*/ 1062280 w 6187971"/>
                <a:gd name="connsiteY424" fmla="*/ 4734295 h 5955635"/>
                <a:gd name="connsiteX425" fmla="*/ 1044919 w 6187971"/>
                <a:gd name="connsiteY425" fmla="*/ 4719165 h 5955635"/>
                <a:gd name="connsiteX426" fmla="*/ 1049423 w 6187971"/>
                <a:gd name="connsiteY426" fmla="*/ 4718203 h 5955635"/>
                <a:gd name="connsiteX427" fmla="*/ 1048461 w 6187971"/>
                <a:gd name="connsiteY427" fmla="*/ 4713698 h 5955635"/>
                <a:gd name="connsiteX428" fmla="*/ 1042995 w 6187971"/>
                <a:gd name="connsiteY428" fmla="*/ 4710157 h 5955635"/>
                <a:gd name="connsiteX429" fmla="*/ 1038491 w 6187971"/>
                <a:gd name="connsiteY429" fmla="*/ 4711120 h 5955635"/>
                <a:gd name="connsiteX430" fmla="*/ 952032 w 6187971"/>
                <a:gd name="connsiteY430" fmla="*/ 4593011 h 5955635"/>
                <a:gd name="connsiteX431" fmla="*/ 951070 w 6187971"/>
                <a:gd name="connsiteY431" fmla="*/ 4588508 h 5955635"/>
                <a:gd name="connsiteX432" fmla="*/ 945603 w 6187971"/>
                <a:gd name="connsiteY432" fmla="*/ 4584966 h 5955635"/>
                <a:gd name="connsiteX433" fmla="*/ 923430 w 6187971"/>
                <a:gd name="connsiteY433" fmla="*/ 4547316 h 5955635"/>
                <a:gd name="connsiteX434" fmla="*/ 922468 w 6187971"/>
                <a:gd name="connsiteY434" fmla="*/ 4542812 h 5955635"/>
                <a:gd name="connsiteX435" fmla="*/ 921506 w 6187971"/>
                <a:gd name="connsiteY435" fmla="*/ 4538307 h 5955635"/>
                <a:gd name="connsiteX436" fmla="*/ 917002 w 6187971"/>
                <a:gd name="connsiteY436" fmla="*/ 4539270 h 5955635"/>
                <a:gd name="connsiteX437" fmla="*/ 903182 w 6187971"/>
                <a:gd name="connsiteY437" fmla="*/ 4518674 h 5955635"/>
                <a:gd name="connsiteX438" fmla="*/ 906724 w 6187971"/>
                <a:gd name="connsiteY438" fmla="*/ 4513208 h 5955635"/>
                <a:gd name="connsiteX439" fmla="*/ 835702 w 6187971"/>
                <a:gd name="connsiteY439" fmla="*/ 4401222 h 5955635"/>
                <a:gd name="connsiteX440" fmla="*/ 840206 w 6187971"/>
                <a:gd name="connsiteY440" fmla="*/ 4400260 h 5955635"/>
                <a:gd name="connsiteX441" fmla="*/ 839244 w 6187971"/>
                <a:gd name="connsiteY441" fmla="*/ 4395755 h 5955635"/>
                <a:gd name="connsiteX442" fmla="*/ 833777 w 6187971"/>
                <a:gd name="connsiteY442" fmla="*/ 4392213 h 5955635"/>
                <a:gd name="connsiteX443" fmla="*/ 822708 w 6187971"/>
                <a:gd name="connsiteY443" fmla="*/ 4371399 h 5955635"/>
                <a:gd name="connsiteX444" fmla="*/ 820283 w 6187971"/>
                <a:gd name="connsiteY444" fmla="*/ 4366839 h 5955635"/>
                <a:gd name="connsiteX445" fmla="*/ 823500 w 6187971"/>
                <a:gd name="connsiteY445" fmla="*/ 4366151 h 5955635"/>
                <a:gd name="connsiteX446" fmla="*/ 822538 w 6187971"/>
                <a:gd name="connsiteY446" fmla="*/ 4361647 h 5955635"/>
                <a:gd name="connsiteX447" fmla="*/ 817071 w 6187971"/>
                <a:gd name="connsiteY447" fmla="*/ 4358106 h 5955635"/>
                <a:gd name="connsiteX448" fmla="*/ 811605 w 6187971"/>
                <a:gd name="connsiteY448" fmla="*/ 4354564 h 5955635"/>
                <a:gd name="connsiteX449" fmla="*/ 801327 w 6187971"/>
                <a:gd name="connsiteY449" fmla="*/ 4328502 h 5955635"/>
                <a:gd name="connsiteX450" fmla="*/ 756982 w 6187971"/>
                <a:gd name="connsiteY450" fmla="*/ 4253202 h 5955635"/>
                <a:gd name="connsiteX451" fmla="*/ 761486 w 6187971"/>
                <a:gd name="connsiteY451" fmla="*/ 4252240 h 5955635"/>
                <a:gd name="connsiteX452" fmla="*/ 762448 w 6187971"/>
                <a:gd name="connsiteY452" fmla="*/ 4256744 h 5955635"/>
                <a:gd name="connsiteX453" fmla="*/ 767914 w 6187971"/>
                <a:gd name="connsiteY453" fmla="*/ 4260286 h 5955635"/>
                <a:gd name="connsiteX454" fmla="*/ 765989 w 6187971"/>
                <a:gd name="connsiteY454" fmla="*/ 4251278 h 5955635"/>
                <a:gd name="connsiteX455" fmla="*/ 759562 w 6187971"/>
                <a:gd name="connsiteY455" fmla="*/ 4243232 h 5955635"/>
                <a:gd name="connsiteX456" fmla="*/ 751208 w 6187971"/>
                <a:gd name="connsiteY456" fmla="*/ 4226178 h 5955635"/>
                <a:gd name="connsiteX457" fmla="*/ 745742 w 6187971"/>
                <a:gd name="connsiteY457" fmla="*/ 4222636 h 5955635"/>
                <a:gd name="connsiteX458" fmla="*/ 747666 w 6187971"/>
                <a:gd name="connsiteY458" fmla="*/ 4231645 h 5955635"/>
                <a:gd name="connsiteX459" fmla="*/ 734810 w 6187971"/>
                <a:gd name="connsiteY459" fmla="*/ 4215553 h 5955635"/>
                <a:gd name="connsiteX460" fmla="*/ 730960 w 6187971"/>
                <a:gd name="connsiteY460" fmla="*/ 4197536 h 5955635"/>
                <a:gd name="connsiteX461" fmla="*/ 724531 w 6187971"/>
                <a:gd name="connsiteY461" fmla="*/ 4189491 h 5955635"/>
                <a:gd name="connsiteX462" fmla="*/ 729998 w 6187971"/>
                <a:gd name="connsiteY462" fmla="*/ 4193033 h 5955635"/>
                <a:gd name="connsiteX463" fmla="*/ 729691 w 6187971"/>
                <a:gd name="connsiteY463" fmla="*/ 4169550 h 5955635"/>
                <a:gd name="connsiteX464" fmla="*/ 769532 w 6187971"/>
                <a:gd name="connsiteY464" fmla="*/ 4245812 h 5955635"/>
                <a:gd name="connsiteX465" fmla="*/ 808104 w 6187971"/>
                <a:gd name="connsiteY465" fmla="*/ 4294087 h 5955635"/>
                <a:gd name="connsiteX466" fmla="*/ 804909 w 6187971"/>
                <a:gd name="connsiteY466" fmla="*/ 4257092 h 5955635"/>
                <a:gd name="connsiteX467" fmla="*/ 954652 w 6187971"/>
                <a:gd name="connsiteY467" fmla="*/ 4517097 h 5955635"/>
                <a:gd name="connsiteX468" fmla="*/ 951110 w 6187971"/>
                <a:gd name="connsiteY468" fmla="*/ 4522564 h 5955635"/>
                <a:gd name="connsiteX469" fmla="*/ 950148 w 6187971"/>
                <a:gd name="connsiteY469" fmla="*/ 4518059 h 5955635"/>
                <a:gd name="connsiteX470" fmla="*/ 945643 w 6187971"/>
                <a:gd name="connsiteY470" fmla="*/ 4519022 h 5955635"/>
                <a:gd name="connsiteX471" fmla="*/ 947568 w 6187971"/>
                <a:gd name="connsiteY471" fmla="*/ 4528030 h 5955635"/>
                <a:gd name="connsiteX472" fmla="*/ 950455 w 6187971"/>
                <a:gd name="connsiteY472" fmla="*/ 4541543 h 5955635"/>
                <a:gd name="connsiteX473" fmla="*/ 971358 w 6187971"/>
                <a:gd name="connsiteY473" fmla="*/ 4551205 h 5955635"/>
                <a:gd name="connsiteX474" fmla="*/ 972320 w 6187971"/>
                <a:gd name="connsiteY474" fmla="*/ 4555710 h 5955635"/>
                <a:gd name="connsiteX475" fmla="*/ 973282 w 6187971"/>
                <a:gd name="connsiteY475" fmla="*/ 4560213 h 5955635"/>
                <a:gd name="connsiteX476" fmla="*/ 979711 w 6187971"/>
                <a:gd name="connsiteY476" fmla="*/ 4568259 h 5955635"/>
                <a:gd name="connsiteX477" fmla="*/ 986140 w 6187971"/>
                <a:gd name="connsiteY477" fmla="*/ 4576305 h 5955635"/>
                <a:gd name="connsiteX478" fmla="*/ 996417 w 6187971"/>
                <a:gd name="connsiteY478" fmla="*/ 4602367 h 5955635"/>
                <a:gd name="connsiteX479" fmla="*/ 990952 w 6187971"/>
                <a:gd name="connsiteY479" fmla="*/ 4598826 h 5955635"/>
                <a:gd name="connsiteX480" fmla="*/ 991914 w 6187971"/>
                <a:gd name="connsiteY480" fmla="*/ 4603329 h 5955635"/>
                <a:gd name="connsiteX481" fmla="*/ 997379 w 6187971"/>
                <a:gd name="connsiteY481" fmla="*/ 4606871 h 5955635"/>
                <a:gd name="connsiteX482" fmla="*/ 1010237 w 6187971"/>
                <a:gd name="connsiteY482" fmla="*/ 4622963 h 5955635"/>
                <a:gd name="connsiteX483" fmla="*/ 1011200 w 6187971"/>
                <a:gd name="connsiteY483" fmla="*/ 4627466 h 5955635"/>
                <a:gd name="connsiteX484" fmla="*/ 1017628 w 6187971"/>
                <a:gd name="connsiteY484" fmla="*/ 4635513 h 5955635"/>
                <a:gd name="connsiteX485" fmla="*/ 1023094 w 6187971"/>
                <a:gd name="connsiteY485" fmla="*/ 4639054 h 5955635"/>
                <a:gd name="connsiteX486" fmla="*/ 1022132 w 6187971"/>
                <a:gd name="connsiteY486" fmla="*/ 4634551 h 5955635"/>
                <a:gd name="connsiteX487" fmla="*/ 1029523 w 6187971"/>
                <a:gd name="connsiteY487" fmla="*/ 4647100 h 5955635"/>
                <a:gd name="connsiteX488" fmla="*/ 1034027 w 6187971"/>
                <a:gd name="connsiteY488" fmla="*/ 4646138 h 5955635"/>
                <a:gd name="connsiteX489" fmla="*/ 1040455 w 6187971"/>
                <a:gd name="connsiteY489" fmla="*/ 4654184 h 5955635"/>
                <a:gd name="connsiteX490" fmla="*/ 1041417 w 6187971"/>
                <a:gd name="connsiteY490" fmla="*/ 4658688 h 5955635"/>
                <a:gd name="connsiteX491" fmla="*/ 1042380 w 6187971"/>
                <a:gd name="connsiteY491" fmla="*/ 4663192 h 5955635"/>
                <a:gd name="connsiteX492" fmla="*/ 1047846 w 6187971"/>
                <a:gd name="connsiteY492" fmla="*/ 4666733 h 5955635"/>
                <a:gd name="connsiteX493" fmla="*/ 1046884 w 6187971"/>
                <a:gd name="connsiteY493" fmla="*/ 4662230 h 5955635"/>
                <a:gd name="connsiteX494" fmla="*/ 1089960 w 6187971"/>
                <a:gd name="connsiteY494" fmla="*/ 4709542 h 5955635"/>
                <a:gd name="connsiteX495" fmla="*/ 1096388 w 6187971"/>
                <a:gd name="connsiteY495" fmla="*/ 4717588 h 5955635"/>
                <a:gd name="connsiteX496" fmla="*/ 1101855 w 6187971"/>
                <a:gd name="connsiteY496" fmla="*/ 4721130 h 5955635"/>
                <a:gd name="connsiteX497" fmla="*/ 1100893 w 6187971"/>
                <a:gd name="connsiteY497" fmla="*/ 4716625 h 5955635"/>
                <a:gd name="connsiteX498" fmla="*/ 1099931 w 6187971"/>
                <a:gd name="connsiteY498" fmla="*/ 4712122 h 5955635"/>
                <a:gd name="connsiteX499" fmla="*/ 1157788 w 6187971"/>
                <a:gd name="connsiteY499" fmla="*/ 4784534 h 5955635"/>
                <a:gd name="connsiteX500" fmla="*/ 1178691 w 6187971"/>
                <a:gd name="connsiteY500" fmla="*/ 4794197 h 5955635"/>
                <a:gd name="connsiteX501" fmla="*/ 1186082 w 6187971"/>
                <a:gd name="connsiteY501" fmla="*/ 4806747 h 5955635"/>
                <a:gd name="connsiteX502" fmla="*/ 1205368 w 6187971"/>
                <a:gd name="connsiteY502" fmla="*/ 4830884 h 5955635"/>
                <a:gd name="connsiteX503" fmla="*/ 1226271 w 6187971"/>
                <a:gd name="connsiteY503" fmla="*/ 4840547 h 5955635"/>
                <a:gd name="connsiteX504" fmla="*/ 1241052 w 6187971"/>
                <a:gd name="connsiteY504" fmla="*/ 4865648 h 5955635"/>
                <a:gd name="connsiteX505" fmla="*/ 1235587 w 6187971"/>
                <a:gd name="connsiteY505" fmla="*/ 4862105 h 5955635"/>
                <a:gd name="connsiteX506" fmla="*/ 1230120 w 6187971"/>
                <a:gd name="connsiteY506" fmla="*/ 4858563 h 5955635"/>
                <a:gd name="connsiteX507" fmla="*/ 1232045 w 6187971"/>
                <a:gd name="connsiteY507" fmla="*/ 4867572 h 5955635"/>
                <a:gd name="connsiteX508" fmla="*/ 1238474 w 6187971"/>
                <a:gd name="connsiteY508" fmla="*/ 4875617 h 5955635"/>
                <a:gd name="connsiteX509" fmla="*/ 1222074 w 6187971"/>
                <a:gd name="connsiteY509" fmla="*/ 4864992 h 5955635"/>
                <a:gd name="connsiteX510" fmla="*/ 1243939 w 6187971"/>
                <a:gd name="connsiteY510" fmla="*/ 4879160 h 5955635"/>
                <a:gd name="connsiteX511" fmla="*/ 1249406 w 6187971"/>
                <a:gd name="connsiteY511" fmla="*/ 4882701 h 5955635"/>
                <a:gd name="connsiteX512" fmla="*/ 1260338 w 6187971"/>
                <a:gd name="connsiteY512" fmla="*/ 4889785 h 5955635"/>
                <a:gd name="connsiteX513" fmla="*/ 1259376 w 6187971"/>
                <a:gd name="connsiteY513" fmla="*/ 4885281 h 5955635"/>
                <a:gd name="connsiteX514" fmla="*/ 1253910 w 6187971"/>
                <a:gd name="connsiteY514" fmla="*/ 4881738 h 5955635"/>
                <a:gd name="connsiteX515" fmla="*/ 1252948 w 6187971"/>
                <a:gd name="connsiteY515" fmla="*/ 4877235 h 5955635"/>
                <a:gd name="connsiteX516" fmla="*/ 1270309 w 6187971"/>
                <a:gd name="connsiteY516" fmla="*/ 4892364 h 5955635"/>
                <a:gd name="connsiteX517" fmla="*/ 1266460 w 6187971"/>
                <a:gd name="connsiteY517" fmla="*/ 4874348 h 5955635"/>
                <a:gd name="connsiteX518" fmla="*/ 1286708 w 6187971"/>
                <a:gd name="connsiteY518" fmla="*/ 4902990 h 5955635"/>
                <a:gd name="connsiteX519" fmla="*/ 1282203 w 6187971"/>
                <a:gd name="connsiteY519" fmla="*/ 4903952 h 5955635"/>
                <a:gd name="connsiteX520" fmla="*/ 1272233 w 6187971"/>
                <a:gd name="connsiteY520" fmla="*/ 4901372 h 5955635"/>
                <a:gd name="connsiteX521" fmla="*/ 1278662 w 6187971"/>
                <a:gd name="connsiteY521" fmla="*/ 4909418 h 5955635"/>
                <a:gd name="connsiteX522" fmla="*/ 1285090 w 6187971"/>
                <a:gd name="connsiteY522" fmla="*/ 4917464 h 5955635"/>
                <a:gd name="connsiteX523" fmla="*/ 1280587 w 6187971"/>
                <a:gd name="connsiteY523" fmla="*/ 4918427 h 5955635"/>
                <a:gd name="connsiteX524" fmla="*/ 1287015 w 6187971"/>
                <a:gd name="connsiteY524" fmla="*/ 4926472 h 5955635"/>
                <a:gd name="connsiteX525" fmla="*/ 1291519 w 6187971"/>
                <a:gd name="connsiteY525" fmla="*/ 4925510 h 5955635"/>
                <a:gd name="connsiteX526" fmla="*/ 1292481 w 6187971"/>
                <a:gd name="connsiteY526" fmla="*/ 4930014 h 5955635"/>
                <a:gd name="connsiteX527" fmla="*/ 1298910 w 6187971"/>
                <a:gd name="connsiteY527" fmla="*/ 4938059 h 5955635"/>
                <a:gd name="connsiteX528" fmla="*/ 1292356 w 6187971"/>
                <a:gd name="connsiteY528" fmla="*/ 4937694 h 5955635"/>
                <a:gd name="connsiteX529" fmla="*/ 1289901 w 6187971"/>
                <a:gd name="connsiteY529" fmla="*/ 4939984 h 5955635"/>
                <a:gd name="connsiteX530" fmla="*/ 1293236 w 6187971"/>
                <a:gd name="connsiteY530" fmla="*/ 4944571 h 5955635"/>
                <a:gd name="connsiteX531" fmla="*/ 1296561 w 6187971"/>
                <a:gd name="connsiteY531" fmla="*/ 4951097 h 5955635"/>
                <a:gd name="connsiteX532" fmla="*/ 1291826 w 6187971"/>
                <a:gd name="connsiteY532" fmla="*/ 4948992 h 5955635"/>
                <a:gd name="connsiteX533" fmla="*/ 1310150 w 6187971"/>
                <a:gd name="connsiteY533" fmla="*/ 4968626 h 5955635"/>
                <a:gd name="connsiteX534" fmla="*/ 1315616 w 6187971"/>
                <a:gd name="connsiteY534" fmla="*/ 4972168 h 5955635"/>
                <a:gd name="connsiteX535" fmla="*/ 1316579 w 6187971"/>
                <a:gd name="connsiteY535" fmla="*/ 4976671 h 5955635"/>
                <a:gd name="connsiteX536" fmla="*/ 1321083 w 6187971"/>
                <a:gd name="connsiteY536" fmla="*/ 4975709 h 5955635"/>
                <a:gd name="connsiteX537" fmla="*/ 1315616 w 6187971"/>
                <a:gd name="connsiteY537" fmla="*/ 4972168 h 5955635"/>
                <a:gd name="connsiteX538" fmla="*/ 1302760 w 6187971"/>
                <a:gd name="connsiteY538" fmla="*/ 4956076 h 5955635"/>
                <a:gd name="connsiteX539" fmla="*/ 1308226 w 6187971"/>
                <a:gd name="connsiteY539" fmla="*/ 4959618 h 5955635"/>
                <a:gd name="connsiteX540" fmla="*/ 1317234 w 6187971"/>
                <a:gd name="connsiteY540" fmla="*/ 4957694 h 5955635"/>
                <a:gd name="connsiteX541" fmla="*/ 1310805 w 6187971"/>
                <a:gd name="connsiteY541" fmla="*/ 4949647 h 5955635"/>
                <a:gd name="connsiteX542" fmla="*/ 1305339 w 6187971"/>
                <a:gd name="connsiteY542" fmla="*/ 4946105 h 5955635"/>
                <a:gd name="connsiteX543" fmla="*/ 1296986 w 6187971"/>
                <a:gd name="connsiteY543" fmla="*/ 4929052 h 5955635"/>
                <a:gd name="connsiteX544" fmla="*/ 1302452 w 6187971"/>
                <a:gd name="connsiteY544" fmla="*/ 4932593 h 5955635"/>
                <a:gd name="connsiteX545" fmla="*/ 1301490 w 6187971"/>
                <a:gd name="connsiteY545" fmla="*/ 4928089 h 5955635"/>
                <a:gd name="connsiteX546" fmla="*/ 1300528 w 6187971"/>
                <a:gd name="connsiteY546" fmla="*/ 4923585 h 5955635"/>
                <a:gd name="connsiteX547" fmla="*/ 1295061 w 6187971"/>
                <a:gd name="connsiteY547" fmla="*/ 4920043 h 5955635"/>
                <a:gd name="connsiteX548" fmla="*/ 1293137 w 6187971"/>
                <a:gd name="connsiteY548" fmla="*/ 4911035 h 5955635"/>
                <a:gd name="connsiteX549" fmla="*/ 1322392 w 6187971"/>
                <a:gd name="connsiteY549" fmla="*/ 4937753 h 5955635"/>
                <a:gd name="connsiteX550" fmla="*/ 1317889 w 6187971"/>
                <a:gd name="connsiteY550" fmla="*/ 4938715 h 5955635"/>
                <a:gd name="connsiteX551" fmla="*/ 1318851 w 6187971"/>
                <a:gd name="connsiteY551" fmla="*/ 4943218 h 5955635"/>
                <a:gd name="connsiteX552" fmla="*/ 1323354 w 6187971"/>
                <a:gd name="connsiteY552" fmla="*/ 4942256 h 5955635"/>
                <a:gd name="connsiteX553" fmla="*/ 1324317 w 6187971"/>
                <a:gd name="connsiteY553" fmla="*/ 4946760 h 5955635"/>
                <a:gd name="connsiteX554" fmla="*/ 1328821 w 6187971"/>
                <a:gd name="connsiteY554" fmla="*/ 4945798 h 5955635"/>
                <a:gd name="connsiteX555" fmla="*/ 1342641 w 6187971"/>
                <a:gd name="connsiteY555" fmla="*/ 4966394 h 5955635"/>
                <a:gd name="connsiteX556" fmla="*/ 1343603 w 6187971"/>
                <a:gd name="connsiteY556" fmla="*/ 4970897 h 5955635"/>
                <a:gd name="connsiteX557" fmla="*/ 1349069 w 6187971"/>
                <a:gd name="connsiteY557" fmla="*/ 4974440 h 5955635"/>
                <a:gd name="connsiteX558" fmla="*/ 1348107 w 6187971"/>
                <a:gd name="connsiteY558" fmla="*/ 4969935 h 5955635"/>
                <a:gd name="connsiteX559" fmla="*/ 1370935 w 6187971"/>
                <a:gd name="connsiteY559" fmla="*/ 4988607 h 5955635"/>
                <a:gd name="connsiteX560" fmla="*/ 1377363 w 6187971"/>
                <a:gd name="connsiteY560" fmla="*/ 4996652 h 5955635"/>
                <a:gd name="connsiteX561" fmla="*/ 1376401 w 6187971"/>
                <a:gd name="connsiteY561" fmla="*/ 4992149 h 5955635"/>
                <a:gd name="connsiteX562" fmla="*/ 1397304 w 6187971"/>
                <a:gd name="connsiteY562" fmla="*/ 5001812 h 5955635"/>
                <a:gd name="connsiteX563" fmla="*/ 1457741 w 6187971"/>
                <a:gd name="connsiteY563" fmla="*/ 5064254 h 5955635"/>
                <a:gd name="connsiteX564" fmla="*/ 1462246 w 6187971"/>
                <a:gd name="connsiteY564" fmla="*/ 5063292 h 5955635"/>
                <a:gd name="connsiteX565" fmla="*/ 1467712 w 6187971"/>
                <a:gd name="connsiteY565" fmla="*/ 5066833 h 5955635"/>
                <a:gd name="connsiteX566" fmla="*/ 1498892 w 6187971"/>
                <a:gd name="connsiteY566" fmla="*/ 5102559 h 5955635"/>
                <a:gd name="connsiteX567" fmla="*/ 1507901 w 6187971"/>
                <a:gd name="connsiteY567" fmla="*/ 5100634 h 5955635"/>
                <a:gd name="connsiteX568" fmla="*/ 1509826 w 6187971"/>
                <a:gd name="connsiteY568" fmla="*/ 5109642 h 5955635"/>
                <a:gd name="connsiteX569" fmla="*/ 1525262 w 6187971"/>
                <a:gd name="connsiteY569" fmla="*/ 5115763 h 5955635"/>
                <a:gd name="connsiteX570" fmla="*/ 1520758 w 6187971"/>
                <a:gd name="connsiteY570" fmla="*/ 5116725 h 5955635"/>
                <a:gd name="connsiteX571" fmla="*/ 1527187 w 6187971"/>
                <a:gd name="connsiteY571" fmla="*/ 5124771 h 5955635"/>
                <a:gd name="connsiteX572" fmla="*/ 1531691 w 6187971"/>
                <a:gd name="connsiteY572" fmla="*/ 5123809 h 5955635"/>
                <a:gd name="connsiteX573" fmla="*/ 1565451 w 6187971"/>
                <a:gd name="connsiteY573" fmla="*/ 5149564 h 5955635"/>
                <a:gd name="connsiteX574" fmla="*/ 1558060 w 6187971"/>
                <a:gd name="connsiteY574" fmla="*/ 5137014 h 5955635"/>
                <a:gd name="connsiteX575" fmla="*/ 1537157 w 6187971"/>
                <a:gd name="connsiteY575" fmla="*/ 5127351 h 5955635"/>
                <a:gd name="connsiteX576" fmla="*/ 1542623 w 6187971"/>
                <a:gd name="connsiteY576" fmla="*/ 5130892 h 5955635"/>
                <a:gd name="connsiteX577" fmla="*/ 1548090 w 6187971"/>
                <a:gd name="connsiteY577" fmla="*/ 5134434 h 5955635"/>
                <a:gd name="connsiteX578" fmla="*/ 1546166 w 6187971"/>
                <a:gd name="connsiteY578" fmla="*/ 5125426 h 5955635"/>
                <a:gd name="connsiteX579" fmla="*/ 1551631 w 6187971"/>
                <a:gd name="connsiteY579" fmla="*/ 5128968 h 5955635"/>
                <a:gd name="connsiteX580" fmla="*/ 1550669 w 6187971"/>
                <a:gd name="connsiteY580" fmla="*/ 5124464 h 5955635"/>
                <a:gd name="connsiteX581" fmla="*/ 1545203 w 6187971"/>
                <a:gd name="connsiteY581" fmla="*/ 5120922 h 5955635"/>
                <a:gd name="connsiteX582" fmla="*/ 1539737 w 6187971"/>
                <a:gd name="connsiteY582" fmla="*/ 5117380 h 5955635"/>
                <a:gd name="connsiteX583" fmla="*/ 1554211 w 6187971"/>
                <a:gd name="connsiteY583" fmla="*/ 5118998 h 5955635"/>
                <a:gd name="connsiteX584" fmla="*/ 1555173 w 6187971"/>
                <a:gd name="connsiteY584" fmla="*/ 5123502 h 5955635"/>
                <a:gd name="connsiteX585" fmla="*/ 1556135 w 6187971"/>
                <a:gd name="connsiteY585" fmla="*/ 5128005 h 5955635"/>
                <a:gd name="connsiteX586" fmla="*/ 1571572 w 6187971"/>
                <a:gd name="connsiteY586" fmla="*/ 5134127 h 5955635"/>
                <a:gd name="connsiteX587" fmla="*/ 1570610 w 6187971"/>
                <a:gd name="connsiteY587" fmla="*/ 5129623 h 5955635"/>
                <a:gd name="connsiteX588" fmla="*/ 1569648 w 6187971"/>
                <a:gd name="connsiteY588" fmla="*/ 5125119 h 5955635"/>
                <a:gd name="connsiteX589" fmla="*/ 1587010 w 6187971"/>
                <a:gd name="connsiteY589" fmla="*/ 5140248 h 5955635"/>
                <a:gd name="connsiteX590" fmla="*/ 1587972 w 6187971"/>
                <a:gd name="connsiteY590" fmla="*/ 5144752 h 5955635"/>
                <a:gd name="connsiteX591" fmla="*/ 1593438 w 6187971"/>
                <a:gd name="connsiteY591" fmla="*/ 5148294 h 5955635"/>
                <a:gd name="connsiteX592" fmla="*/ 1598904 w 6187971"/>
                <a:gd name="connsiteY592" fmla="*/ 5151836 h 5955635"/>
                <a:gd name="connsiteX593" fmla="*/ 1610799 w 6187971"/>
                <a:gd name="connsiteY593" fmla="*/ 5163423 h 5955635"/>
                <a:gd name="connsiteX594" fmla="*/ 1638786 w 6187971"/>
                <a:gd name="connsiteY594" fmla="*/ 5162154 h 5955635"/>
                <a:gd name="connsiteX595" fmla="*/ 1628575 w 6187971"/>
                <a:gd name="connsiteY595" fmla="*/ 5158449 h 5955635"/>
                <a:gd name="connsiteX596" fmla="*/ 1621158 w 6187971"/>
                <a:gd name="connsiteY596" fmla="*/ 5151791 h 5955635"/>
                <a:gd name="connsiteX597" fmla="*/ 1626891 w 6187971"/>
                <a:gd name="connsiteY597" fmla="*/ 5150566 h 5955635"/>
                <a:gd name="connsiteX598" fmla="*/ 1698916 w 6187971"/>
                <a:gd name="connsiteY598" fmla="*/ 5201113 h 5955635"/>
                <a:gd name="connsiteX599" fmla="*/ 1704383 w 6187971"/>
                <a:gd name="connsiteY599" fmla="*/ 5204655 h 5955635"/>
                <a:gd name="connsiteX600" fmla="*/ 1695374 w 6187971"/>
                <a:gd name="connsiteY600" fmla="*/ 5206579 h 5955635"/>
                <a:gd name="connsiteX601" fmla="*/ 1713697 w 6187971"/>
                <a:gd name="connsiteY601" fmla="*/ 5226213 h 5955635"/>
                <a:gd name="connsiteX602" fmla="*/ 1734601 w 6187971"/>
                <a:gd name="connsiteY602" fmla="*/ 5235876 h 5955635"/>
                <a:gd name="connsiteX603" fmla="*/ 1739105 w 6187971"/>
                <a:gd name="connsiteY603" fmla="*/ 5234914 h 5955635"/>
                <a:gd name="connsiteX604" fmla="*/ 1743608 w 6187971"/>
                <a:gd name="connsiteY604" fmla="*/ 5233952 h 5955635"/>
                <a:gd name="connsiteX605" fmla="*/ 1765474 w 6187971"/>
                <a:gd name="connsiteY605" fmla="*/ 5248118 h 5955635"/>
                <a:gd name="connsiteX606" fmla="*/ 1774483 w 6187971"/>
                <a:gd name="connsiteY606" fmla="*/ 5246193 h 5955635"/>
                <a:gd name="connsiteX607" fmla="*/ 1840078 w 6187971"/>
                <a:gd name="connsiteY607" fmla="*/ 5288696 h 5955635"/>
                <a:gd name="connsiteX608" fmla="*/ 1860019 w 6187971"/>
                <a:gd name="connsiteY608" fmla="*/ 5293854 h 5955635"/>
                <a:gd name="connsiteX609" fmla="*/ 1872877 w 6187971"/>
                <a:gd name="connsiteY609" fmla="*/ 5309946 h 5955635"/>
                <a:gd name="connsiteX610" fmla="*/ 2056500 w 6187971"/>
                <a:gd name="connsiteY610" fmla="*/ 5397876 h 5955635"/>
                <a:gd name="connsiteX611" fmla="*/ 2135609 w 6187971"/>
                <a:gd name="connsiteY611" fmla="*/ 5437490 h 5955635"/>
                <a:gd name="connsiteX612" fmla="*/ 2180957 w 6187971"/>
                <a:gd name="connsiteY612" fmla="*/ 5451349 h 5955635"/>
                <a:gd name="connsiteX613" fmla="*/ 2187385 w 6187971"/>
                <a:gd name="connsiteY613" fmla="*/ 5459396 h 5955635"/>
                <a:gd name="connsiteX614" fmla="*/ 2228229 w 6187971"/>
                <a:gd name="connsiteY614" fmla="*/ 5474217 h 5955635"/>
                <a:gd name="connsiteX615" fmla="*/ 2305413 w 6187971"/>
                <a:gd name="connsiteY615" fmla="*/ 5504824 h 5955635"/>
                <a:gd name="connsiteX616" fmla="*/ 2473293 w 6187971"/>
                <a:gd name="connsiteY616" fmla="*/ 5563150 h 5955635"/>
                <a:gd name="connsiteX617" fmla="*/ 2572035 w 6187971"/>
                <a:gd name="connsiteY617" fmla="*/ 5584441 h 5955635"/>
                <a:gd name="connsiteX618" fmla="*/ 2679785 w 6187971"/>
                <a:gd name="connsiteY618" fmla="*/ 5603808 h 5955635"/>
                <a:gd name="connsiteX619" fmla="*/ 2856366 w 6187971"/>
                <a:gd name="connsiteY619" fmla="*/ 5636726 h 5955635"/>
                <a:gd name="connsiteX620" fmla="*/ 2989216 w 6187971"/>
                <a:gd name="connsiteY620" fmla="*/ 5641311 h 5955635"/>
                <a:gd name="connsiteX621" fmla="*/ 3079605 w 6187971"/>
                <a:gd name="connsiteY621" fmla="*/ 5645548 h 5955635"/>
                <a:gd name="connsiteX622" fmla="*/ 3189935 w 6187971"/>
                <a:gd name="connsiteY622" fmla="*/ 5654944 h 5955635"/>
                <a:gd name="connsiteX623" fmla="*/ 3300264 w 6187971"/>
                <a:gd name="connsiteY623" fmla="*/ 5664340 h 5955635"/>
                <a:gd name="connsiteX624" fmla="*/ 3342726 w 6187971"/>
                <a:gd name="connsiteY624" fmla="*/ 5664687 h 5955635"/>
                <a:gd name="connsiteX625" fmla="*/ 3412212 w 6187971"/>
                <a:gd name="connsiteY625" fmla="*/ 5659262 h 5955635"/>
                <a:gd name="connsiteX626" fmla="*/ 3430228 w 6187971"/>
                <a:gd name="connsiteY626" fmla="*/ 5655412 h 5955635"/>
                <a:gd name="connsiteX627" fmla="*/ 3505179 w 6187971"/>
                <a:gd name="connsiteY627" fmla="*/ 5653528 h 5955635"/>
                <a:gd name="connsiteX628" fmla="*/ 3509684 w 6187971"/>
                <a:gd name="connsiteY628" fmla="*/ 5652566 h 5955635"/>
                <a:gd name="connsiteX629" fmla="*/ 3510646 w 6187971"/>
                <a:gd name="connsiteY629" fmla="*/ 5657069 h 5955635"/>
                <a:gd name="connsiteX630" fmla="*/ 3519654 w 6187971"/>
                <a:gd name="connsiteY630" fmla="*/ 5655145 h 5955635"/>
                <a:gd name="connsiteX631" fmla="*/ 3518691 w 6187971"/>
                <a:gd name="connsiteY631" fmla="*/ 5650641 h 5955635"/>
                <a:gd name="connsiteX632" fmla="*/ 3514188 w 6187971"/>
                <a:gd name="connsiteY632" fmla="*/ 5651604 h 5955635"/>
                <a:gd name="connsiteX633" fmla="*/ 3535746 w 6187971"/>
                <a:gd name="connsiteY633" fmla="*/ 5642288 h 5955635"/>
                <a:gd name="connsiteX634" fmla="*/ 3771882 w 6187971"/>
                <a:gd name="connsiteY634" fmla="*/ 5601257 h 5955635"/>
                <a:gd name="connsiteX635" fmla="*/ 3861001 w 6187971"/>
                <a:gd name="connsiteY635" fmla="*/ 5577509 h 5955635"/>
                <a:gd name="connsiteX636" fmla="*/ 4010291 w 6187971"/>
                <a:gd name="connsiteY636" fmla="*/ 5526775 h 5955635"/>
                <a:gd name="connsiteX637" fmla="*/ 4162160 w 6187971"/>
                <a:gd name="connsiteY637" fmla="*/ 5466071 h 5955635"/>
                <a:gd name="connsiteX638" fmla="*/ 4252897 w 6187971"/>
                <a:gd name="connsiteY638" fmla="*/ 5427847 h 5955635"/>
                <a:gd name="connsiteX639" fmla="*/ 4283464 w 6187971"/>
                <a:gd name="connsiteY639" fmla="*/ 5416606 h 5955635"/>
                <a:gd name="connsiteX640" fmla="*/ 4342672 w 6187971"/>
                <a:gd name="connsiteY640" fmla="*/ 5385119 h 5955635"/>
                <a:gd name="connsiteX641" fmla="*/ 4343634 w 6187971"/>
                <a:gd name="connsiteY641" fmla="*/ 5389623 h 5955635"/>
                <a:gd name="connsiteX642" fmla="*/ 4348138 w 6187971"/>
                <a:gd name="connsiteY642" fmla="*/ 5388660 h 5955635"/>
                <a:gd name="connsiteX643" fmla="*/ 4357146 w 6187971"/>
                <a:gd name="connsiteY643" fmla="*/ 5386736 h 5955635"/>
                <a:gd name="connsiteX644" fmla="*/ 4360688 w 6187971"/>
                <a:gd name="connsiteY644" fmla="*/ 5381270 h 5955635"/>
                <a:gd name="connsiteX645" fmla="*/ 4370658 w 6187971"/>
                <a:gd name="connsiteY645" fmla="*/ 5383849 h 5955635"/>
                <a:gd name="connsiteX646" fmla="*/ 4368733 w 6187971"/>
                <a:gd name="connsiteY646" fmla="*/ 5374841 h 5955635"/>
                <a:gd name="connsiteX647" fmla="*/ 4373238 w 6187971"/>
                <a:gd name="connsiteY647" fmla="*/ 5373879 h 5955635"/>
                <a:gd name="connsiteX648" fmla="*/ 4381283 w 6187971"/>
                <a:gd name="connsiteY648" fmla="*/ 5367450 h 5955635"/>
                <a:gd name="connsiteX649" fmla="*/ 4371313 w 6187971"/>
                <a:gd name="connsiteY649" fmla="*/ 5364871 h 5955635"/>
                <a:gd name="connsiteX650" fmla="*/ 4372275 w 6187971"/>
                <a:gd name="connsiteY650" fmla="*/ 5369375 h 5955635"/>
                <a:gd name="connsiteX651" fmla="*/ 4366809 w 6187971"/>
                <a:gd name="connsiteY651" fmla="*/ 5365834 h 5955635"/>
                <a:gd name="connsiteX652" fmla="*/ 4471713 w 6187971"/>
                <a:gd name="connsiteY652" fmla="*/ 5305744 h 5955635"/>
                <a:gd name="connsiteX653" fmla="*/ 4629396 w 6187971"/>
                <a:gd name="connsiteY653" fmla="*/ 5206120 h 5955635"/>
                <a:gd name="connsiteX654" fmla="*/ 4630359 w 6187971"/>
                <a:gd name="connsiteY654" fmla="*/ 5210625 h 5955635"/>
                <a:gd name="connsiteX655" fmla="*/ 4625854 w 6187971"/>
                <a:gd name="connsiteY655" fmla="*/ 5211587 h 5955635"/>
                <a:gd name="connsiteX656" fmla="*/ 4623274 w 6187971"/>
                <a:gd name="connsiteY656" fmla="*/ 5221557 h 5955635"/>
                <a:gd name="connsiteX657" fmla="*/ 4631321 w 6187971"/>
                <a:gd name="connsiteY657" fmla="*/ 5215129 h 5955635"/>
                <a:gd name="connsiteX658" fmla="*/ 4639366 w 6187971"/>
                <a:gd name="connsiteY658" fmla="*/ 5208700 h 5955635"/>
                <a:gd name="connsiteX659" fmla="*/ 4653841 w 6187971"/>
                <a:gd name="connsiteY659" fmla="*/ 5210318 h 5955635"/>
                <a:gd name="connsiteX660" fmla="*/ 4651512 w 6187971"/>
                <a:gd name="connsiteY660" fmla="*/ 5204927 h 5955635"/>
                <a:gd name="connsiteX661" fmla="*/ 4648965 w 6187971"/>
                <a:gd name="connsiteY661" fmla="*/ 5205864 h 5955635"/>
                <a:gd name="connsiteX662" fmla="*/ 4655458 w 6187971"/>
                <a:gd name="connsiteY662" fmla="*/ 5195843 h 5955635"/>
                <a:gd name="connsiteX663" fmla="*/ 4641946 w 6187971"/>
                <a:gd name="connsiteY663" fmla="*/ 5198730 h 5955635"/>
                <a:gd name="connsiteX664" fmla="*/ 4680251 w 6187971"/>
                <a:gd name="connsiteY664" fmla="*/ 5157579 h 5955635"/>
                <a:gd name="connsiteX665" fmla="*/ 4685717 w 6187971"/>
                <a:gd name="connsiteY665" fmla="*/ 5161120 h 5955635"/>
                <a:gd name="connsiteX666" fmla="*/ 4736572 w 6187971"/>
                <a:gd name="connsiteY666" fmla="*/ 5112579 h 5955635"/>
                <a:gd name="connsiteX667" fmla="*/ 4733031 w 6187971"/>
                <a:gd name="connsiteY667" fmla="*/ 5118045 h 5955635"/>
                <a:gd name="connsiteX668" fmla="*/ 4793855 w 6187971"/>
                <a:gd name="connsiteY668" fmla="*/ 5072083 h 5955635"/>
                <a:gd name="connsiteX669" fmla="*/ 4797397 w 6187971"/>
                <a:gd name="connsiteY669" fmla="*/ 5066616 h 5955635"/>
                <a:gd name="connsiteX670" fmla="*/ 4779381 w 6187971"/>
                <a:gd name="connsiteY670" fmla="*/ 5070465 h 5955635"/>
                <a:gd name="connsiteX671" fmla="*/ 4818648 w 6187971"/>
                <a:gd name="connsiteY671" fmla="*/ 5033818 h 5955635"/>
                <a:gd name="connsiteX672" fmla="*/ 4828619 w 6187971"/>
                <a:gd name="connsiteY672" fmla="*/ 5036398 h 5955635"/>
                <a:gd name="connsiteX673" fmla="*/ 4834740 w 6187971"/>
                <a:gd name="connsiteY673" fmla="*/ 5020962 h 5955635"/>
                <a:gd name="connsiteX674" fmla="*/ 4838282 w 6187971"/>
                <a:gd name="connsiteY674" fmla="*/ 5015495 h 5955635"/>
                <a:gd name="connsiteX675" fmla="*/ 4845366 w 6187971"/>
                <a:gd name="connsiteY675" fmla="*/ 5004562 h 5955635"/>
                <a:gd name="connsiteX676" fmla="*/ 4836357 w 6187971"/>
                <a:gd name="connsiteY676" fmla="*/ 5006486 h 5955635"/>
                <a:gd name="connsiteX677" fmla="*/ 4831853 w 6187971"/>
                <a:gd name="connsiteY677" fmla="*/ 5007449 h 5955635"/>
                <a:gd name="connsiteX678" fmla="*/ 4916509 w 6187971"/>
                <a:gd name="connsiteY678" fmla="*/ 4918718 h 5955635"/>
                <a:gd name="connsiteX679" fmla="*/ 4950617 w 6187971"/>
                <a:gd name="connsiteY679" fmla="*/ 4902012 h 5955635"/>
                <a:gd name="connsiteX680" fmla="*/ 4951579 w 6187971"/>
                <a:gd name="connsiteY680" fmla="*/ 4906516 h 5955635"/>
                <a:gd name="connsiteX681" fmla="*/ 4956084 w 6187971"/>
                <a:gd name="connsiteY681" fmla="*/ 4905553 h 5955635"/>
                <a:gd name="connsiteX682" fmla="*/ 4963167 w 6187971"/>
                <a:gd name="connsiteY682" fmla="*/ 4894621 h 5955635"/>
                <a:gd name="connsiteX683" fmla="*/ 4966709 w 6187971"/>
                <a:gd name="connsiteY683" fmla="*/ 4889154 h 5955635"/>
                <a:gd name="connsiteX684" fmla="*/ 4968326 w 6187971"/>
                <a:gd name="connsiteY684" fmla="*/ 4874680 h 5955635"/>
                <a:gd name="connsiteX685" fmla="*/ 4983456 w 6187971"/>
                <a:gd name="connsiteY685" fmla="*/ 4857319 h 5955635"/>
                <a:gd name="connsiteX686" fmla="*/ 4959318 w 6187971"/>
                <a:gd name="connsiteY686" fmla="*/ 4876605 h 5955635"/>
                <a:gd name="connsiteX687" fmla="*/ 4961242 w 6187971"/>
                <a:gd name="connsiteY687" fmla="*/ 4885613 h 5955635"/>
                <a:gd name="connsiteX688" fmla="*/ 4957701 w 6187971"/>
                <a:gd name="connsiteY688" fmla="*/ 4891079 h 5955635"/>
                <a:gd name="connsiteX689" fmla="*/ 4953197 w 6187971"/>
                <a:gd name="connsiteY689" fmla="*/ 4892041 h 5955635"/>
                <a:gd name="connsiteX690" fmla="*/ 4950617 w 6187971"/>
                <a:gd name="connsiteY690" fmla="*/ 4902012 h 5955635"/>
                <a:gd name="connsiteX691" fmla="*/ 4875317 w 6187971"/>
                <a:gd name="connsiteY691" fmla="*/ 4946357 h 5955635"/>
                <a:gd name="connsiteX692" fmla="*/ 4866310 w 6187971"/>
                <a:gd name="connsiteY692" fmla="*/ 4948282 h 5955635"/>
                <a:gd name="connsiteX693" fmla="*/ 4865347 w 6187971"/>
                <a:gd name="connsiteY693" fmla="*/ 4943777 h 5955635"/>
                <a:gd name="connsiteX694" fmla="*/ 4861805 w 6187971"/>
                <a:gd name="connsiteY694" fmla="*/ 4949244 h 5955635"/>
                <a:gd name="connsiteX695" fmla="*/ 4857301 w 6187971"/>
                <a:gd name="connsiteY695" fmla="*/ 4950206 h 5955635"/>
                <a:gd name="connsiteX696" fmla="*/ 4886477 w 6187971"/>
                <a:gd name="connsiteY696" fmla="*/ 4910416 h 5955635"/>
                <a:gd name="connsiteX697" fmla="*/ 4927253 w 6187971"/>
                <a:gd name="connsiteY697" fmla="*/ 4880833 h 5955635"/>
                <a:gd name="connsiteX698" fmla="*/ 4927789 w 6187971"/>
                <a:gd name="connsiteY698" fmla="*/ 4883341 h 5955635"/>
                <a:gd name="connsiteX699" fmla="*/ 4931331 w 6187971"/>
                <a:gd name="connsiteY699" fmla="*/ 4877874 h 5955635"/>
                <a:gd name="connsiteX700" fmla="*/ 4947423 w 6187971"/>
                <a:gd name="connsiteY700" fmla="*/ 4865017 h 5955635"/>
                <a:gd name="connsiteX701" fmla="*/ 4943881 w 6187971"/>
                <a:gd name="connsiteY701" fmla="*/ 4870484 h 5955635"/>
                <a:gd name="connsiteX702" fmla="*/ 4948386 w 6187971"/>
                <a:gd name="connsiteY702" fmla="*/ 4869521 h 5955635"/>
                <a:gd name="connsiteX703" fmla="*/ 4951928 w 6187971"/>
                <a:gd name="connsiteY703" fmla="*/ 4864055 h 5955635"/>
                <a:gd name="connsiteX704" fmla="*/ 5016294 w 6187971"/>
                <a:gd name="connsiteY704" fmla="*/ 4812627 h 5955635"/>
                <a:gd name="connsiteX705" fmla="*/ 5026265 w 6187971"/>
                <a:gd name="connsiteY705" fmla="*/ 4815205 h 5955635"/>
                <a:gd name="connsiteX706" fmla="*/ 5008556 w 6187971"/>
                <a:gd name="connsiteY706" fmla="*/ 4842537 h 5955635"/>
                <a:gd name="connsiteX707" fmla="*/ 5081624 w 6187971"/>
                <a:gd name="connsiteY707" fmla="*/ 4765702 h 5955635"/>
                <a:gd name="connsiteX708" fmla="*/ 5090632 w 6187971"/>
                <a:gd name="connsiteY708" fmla="*/ 4763777 h 5955635"/>
                <a:gd name="connsiteX709" fmla="*/ 5093211 w 6187971"/>
                <a:gd name="connsiteY709" fmla="*/ 4753806 h 5955635"/>
                <a:gd name="connsiteX710" fmla="*/ 5109959 w 6187971"/>
                <a:gd name="connsiteY710" fmla="*/ 4721971 h 5955635"/>
                <a:gd name="connsiteX711" fmla="*/ 5116387 w 6187971"/>
                <a:gd name="connsiteY711" fmla="*/ 4730017 h 5955635"/>
                <a:gd name="connsiteX712" fmla="*/ 5122508 w 6187971"/>
                <a:gd name="connsiteY712" fmla="*/ 4714579 h 5955635"/>
                <a:gd name="connsiteX713" fmla="*/ 5126050 w 6187971"/>
                <a:gd name="connsiteY713" fmla="*/ 4709114 h 5955635"/>
                <a:gd name="connsiteX714" fmla="*/ 5130554 w 6187971"/>
                <a:gd name="connsiteY714" fmla="*/ 4708152 h 5955635"/>
                <a:gd name="connsiteX715" fmla="*/ 5129592 w 6187971"/>
                <a:gd name="connsiteY715" fmla="*/ 4703647 h 5955635"/>
                <a:gd name="connsiteX716" fmla="*/ 5126050 w 6187971"/>
                <a:gd name="connsiteY716" fmla="*/ 4709114 h 5955635"/>
                <a:gd name="connsiteX717" fmla="*/ 5121546 w 6187971"/>
                <a:gd name="connsiteY717" fmla="*/ 4710076 h 5955635"/>
                <a:gd name="connsiteX718" fmla="*/ 5136676 w 6187971"/>
                <a:gd name="connsiteY718" fmla="*/ 4692715 h 5955635"/>
                <a:gd name="connsiteX719" fmla="*/ 5137638 w 6187971"/>
                <a:gd name="connsiteY719" fmla="*/ 4697218 h 5955635"/>
                <a:gd name="connsiteX720" fmla="*/ 5217830 w 6187971"/>
                <a:gd name="connsiteY720" fmla="*/ 4543506 h 5955635"/>
                <a:gd name="connsiteX721" fmla="*/ 5282585 w 6187971"/>
                <a:gd name="connsiteY721" fmla="*/ 4383674 h 5955635"/>
                <a:gd name="connsiteX722" fmla="*/ 5294480 w 6187971"/>
                <a:gd name="connsiteY722" fmla="*/ 4395261 h 5955635"/>
                <a:gd name="connsiteX723" fmla="*/ 5327359 w 6187971"/>
                <a:gd name="connsiteY723" fmla="*/ 4284625 h 5955635"/>
                <a:gd name="connsiteX724" fmla="*/ 5363780 w 6187971"/>
                <a:gd name="connsiteY724" fmla="*/ 4168522 h 5955635"/>
                <a:gd name="connsiteX725" fmla="*/ 5364742 w 6187971"/>
                <a:gd name="connsiteY725" fmla="*/ 4173025 h 5955635"/>
                <a:gd name="connsiteX726" fmla="*/ 5372788 w 6187971"/>
                <a:gd name="connsiteY726" fmla="*/ 4166598 h 5955635"/>
                <a:gd name="connsiteX727" fmla="*/ 5377292 w 6187971"/>
                <a:gd name="connsiteY727" fmla="*/ 4165635 h 5955635"/>
                <a:gd name="connsiteX728" fmla="*/ 5381488 w 6187971"/>
                <a:gd name="connsiteY728" fmla="*/ 4141190 h 5955635"/>
                <a:gd name="connsiteX729" fmla="*/ 5388573 w 6187971"/>
                <a:gd name="connsiteY729" fmla="*/ 4130258 h 5955635"/>
                <a:gd name="connsiteX730" fmla="*/ 5387610 w 6187971"/>
                <a:gd name="connsiteY730" fmla="*/ 4125753 h 5955635"/>
                <a:gd name="connsiteX731" fmla="*/ 5383106 w 6187971"/>
                <a:gd name="connsiteY731" fmla="*/ 4126716 h 5955635"/>
                <a:gd name="connsiteX732" fmla="*/ 5406629 w 6187971"/>
                <a:gd name="connsiteY732" fmla="*/ 4060465 h 5955635"/>
                <a:gd name="connsiteX733" fmla="*/ 5403743 w 6187971"/>
                <a:gd name="connsiteY733" fmla="*/ 4046953 h 5955635"/>
                <a:gd name="connsiteX734" fmla="*/ 5388613 w 6187971"/>
                <a:gd name="connsiteY734" fmla="*/ 4064314 h 5955635"/>
                <a:gd name="connsiteX735" fmla="*/ 5395042 w 6187971"/>
                <a:gd name="connsiteY735" fmla="*/ 4072359 h 5955635"/>
                <a:gd name="connsiteX736" fmla="*/ 5373790 w 6187971"/>
                <a:gd name="connsiteY736" fmla="*/ 4105158 h 5955635"/>
                <a:gd name="connsiteX737" fmla="*/ 5379912 w 6187971"/>
                <a:gd name="connsiteY737" fmla="*/ 4089721 h 5955635"/>
                <a:gd name="connsiteX738" fmla="*/ 5334176 w 6187971"/>
                <a:gd name="connsiteY738" fmla="*/ 4184266 h 5955635"/>
                <a:gd name="connsiteX739" fmla="*/ 5290365 w 6187971"/>
                <a:gd name="connsiteY739" fmla="*/ 4287819 h 5955635"/>
                <a:gd name="connsiteX740" fmla="*/ 5281356 w 6187971"/>
                <a:gd name="connsiteY740" fmla="*/ 4289743 h 5955635"/>
                <a:gd name="connsiteX741" fmla="*/ 5229191 w 6187971"/>
                <a:gd name="connsiteY741" fmla="*/ 4376242 h 5955635"/>
                <a:gd name="connsiteX742" fmla="*/ 5207940 w 6187971"/>
                <a:gd name="connsiteY742" fmla="*/ 4409040 h 5955635"/>
                <a:gd name="connsiteX743" fmla="*/ 5201818 w 6187971"/>
                <a:gd name="connsiteY743" fmla="*/ 4424477 h 5955635"/>
                <a:gd name="connsiteX744" fmla="*/ 5183148 w 6187971"/>
                <a:gd name="connsiteY744" fmla="*/ 4447304 h 5955635"/>
                <a:gd name="connsiteX745" fmla="*/ 5152233 w 6187971"/>
                <a:gd name="connsiteY745" fmla="*/ 4501005 h 5955635"/>
                <a:gd name="connsiteX746" fmla="*/ 5120357 w 6187971"/>
                <a:gd name="connsiteY746" fmla="*/ 4550202 h 5955635"/>
                <a:gd name="connsiteX747" fmla="*/ 5021841 w 6187971"/>
                <a:gd name="connsiteY747" fmla="*/ 4684281 h 5955635"/>
                <a:gd name="connsiteX748" fmla="*/ 4992545 w 6187971"/>
                <a:gd name="connsiteY748" fmla="*/ 4723508 h 5955635"/>
                <a:gd name="connsiteX749" fmla="*/ 4987079 w 6187971"/>
                <a:gd name="connsiteY749" fmla="*/ 4719966 h 5955635"/>
                <a:gd name="connsiteX750" fmla="*/ 4875706 w 6187971"/>
                <a:gd name="connsiteY750" fmla="*/ 4837953 h 5955635"/>
                <a:gd name="connsiteX751" fmla="*/ 4848989 w 6187971"/>
                <a:gd name="connsiteY751" fmla="*/ 4867208 h 5955635"/>
                <a:gd name="connsiteX752" fmla="*/ 4806180 w 6187971"/>
                <a:gd name="connsiteY752" fmla="*/ 4909322 h 5955635"/>
                <a:gd name="connsiteX753" fmla="*/ 4646224 w 6187971"/>
                <a:gd name="connsiteY753" fmla="*/ 5042398 h 5955635"/>
                <a:gd name="connsiteX754" fmla="*/ 4598911 w 6187971"/>
                <a:gd name="connsiteY754" fmla="*/ 5085474 h 5955635"/>
                <a:gd name="connsiteX755" fmla="*/ 4589903 w 6187971"/>
                <a:gd name="connsiteY755" fmla="*/ 5087399 h 5955635"/>
                <a:gd name="connsiteX756" fmla="*/ 4552253 w 6187971"/>
                <a:gd name="connsiteY756" fmla="*/ 5109571 h 5955635"/>
                <a:gd name="connsiteX757" fmla="*/ 4524573 w 6187971"/>
                <a:gd name="connsiteY757" fmla="*/ 5134323 h 5955635"/>
                <a:gd name="connsiteX758" fmla="*/ 4429640 w 6187971"/>
                <a:gd name="connsiteY758" fmla="*/ 5196992 h 5955635"/>
                <a:gd name="connsiteX759" fmla="*/ 4375898 w 6187971"/>
                <a:gd name="connsiteY759" fmla="*/ 5232021 h 5955635"/>
                <a:gd name="connsiteX760" fmla="*/ 4295132 w 6187971"/>
                <a:gd name="connsiteY760" fmla="*/ 5272825 h 5955635"/>
                <a:gd name="connsiteX761" fmla="*/ 4283544 w 6187971"/>
                <a:gd name="connsiteY761" fmla="*/ 5284720 h 5955635"/>
                <a:gd name="connsiteX762" fmla="*/ 4249436 w 6187971"/>
                <a:gd name="connsiteY762" fmla="*/ 5301426 h 5955635"/>
                <a:gd name="connsiteX763" fmla="*/ 4200853 w 6187971"/>
                <a:gd name="connsiteY763" fmla="*/ 5316515 h 5955635"/>
                <a:gd name="connsiteX764" fmla="*/ 4195695 w 6187971"/>
                <a:gd name="connsiteY764" fmla="*/ 5336456 h 5955635"/>
                <a:gd name="connsiteX765" fmla="*/ 4175098 w 6187971"/>
                <a:gd name="connsiteY765" fmla="*/ 5350275 h 5955635"/>
                <a:gd name="connsiteX766" fmla="*/ 4070850 w 6187971"/>
                <a:gd name="connsiteY766" fmla="*/ 5391386 h 5955635"/>
                <a:gd name="connsiteX767" fmla="*/ 4051871 w 6187971"/>
                <a:gd name="connsiteY767" fmla="*/ 5390731 h 5955635"/>
                <a:gd name="connsiteX768" fmla="*/ 4040284 w 6187971"/>
                <a:gd name="connsiteY768" fmla="*/ 5402627 h 5955635"/>
                <a:gd name="connsiteX769" fmla="*/ 4035780 w 6187971"/>
                <a:gd name="connsiteY769" fmla="*/ 5403589 h 5955635"/>
                <a:gd name="connsiteX770" fmla="*/ 3926065 w 6187971"/>
                <a:gd name="connsiteY770" fmla="*/ 5441158 h 5955635"/>
                <a:gd name="connsiteX771" fmla="*/ 3925102 w 6187971"/>
                <a:gd name="connsiteY771" fmla="*/ 5436653 h 5955635"/>
                <a:gd name="connsiteX772" fmla="*/ 3902581 w 6187971"/>
                <a:gd name="connsiteY772" fmla="*/ 5441465 h 5955635"/>
                <a:gd name="connsiteX773" fmla="*/ 3877482 w 6187971"/>
                <a:gd name="connsiteY773" fmla="*/ 5456246 h 5955635"/>
                <a:gd name="connsiteX774" fmla="*/ 3862045 w 6187971"/>
                <a:gd name="connsiteY774" fmla="*/ 5450125 h 5955635"/>
                <a:gd name="connsiteX775" fmla="*/ 3804454 w 6187971"/>
                <a:gd name="connsiteY775" fmla="*/ 5467139 h 5955635"/>
                <a:gd name="connsiteX776" fmla="*/ 3761338 w 6187971"/>
                <a:gd name="connsiteY776" fmla="*/ 5485770 h 5955635"/>
                <a:gd name="connsiteX777" fmla="*/ 3755871 w 6187971"/>
                <a:gd name="connsiteY777" fmla="*/ 5482228 h 5955635"/>
                <a:gd name="connsiteX778" fmla="*/ 3684769 w 6187971"/>
                <a:gd name="connsiteY778" fmla="*/ 5502128 h 5955635"/>
                <a:gd name="connsiteX779" fmla="*/ 3675760 w 6187971"/>
                <a:gd name="connsiteY779" fmla="*/ 5504053 h 5955635"/>
                <a:gd name="connsiteX780" fmla="*/ 3674798 w 6187971"/>
                <a:gd name="connsiteY780" fmla="*/ 5499549 h 5955635"/>
                <a:gd name="connsiteX781" fmla="*/ 3669332 w 6187971"/>
                <a:gd name="connsiteY781" fmla="*/ 5496007 h 5955635"/>
                <a:gd name="connsiteX782" fmla="*/ 3665790 w 6187971"/>
                <a:gd name="connsiteY782" fmla="*/ 5501473 h 5955635"/>
                <a:gd name="connsiteX783" fmla="*/ 3618170 w 6187971"/>
                <a:gd name="connsiteY783" fmla="*/ 5521067 h 5955635"/>
                <a:gd name="connsiteX784" fmla="*/ 3602733 w 6187971"/>
                <a:gd name="connsiteY784" fmla="*/ 5514945 h 5955635"/>
                <a:gd name="connsiteX785" fmla="*/ 3603695 w 6187971"/>
                <a:gd name="connsiteY785" fmla="*/ 5519449 h 5955635"/>
                <a:gd name="connsiteX786" fmla="*/ 3584717 w 6187971"/>
                <a:gd name="connsiteY786" fmla="*/ 5518794 h 5955635"/>
                <a:gd name="connsiteX787" fmla="*/ 3558655 w 6187971"/>
                <a:gd name="connsiteY787" fmla="*/ 5529072 h 5955635"/>
                <a:gd name="connsiteX788" fmla="*/ 3531630 w 6187971"/>
                <a:gd name="connsiteY788" fmla="*/ 5534846 h 5955635"/>
                <a:gd name="connsiteX789" fmla="*/ 3521660 w 6187971"/>
                <a:gd name="connsiteY789" fmla="*/ 5532266 h 5955635"/>
                <a:gd name="connsiteX790" fmla="*/ 3507186 w 6187971"/>
                <a:gd name="connsiteY790" fmla="*/ 5530649 h 5955635"/>
                <a:gd name="connsiteX791" fmla="*/ 3502681 w 6187971"/>
                <a:gd name="connsiteY791" fmla="*/ 5531612 h 5955635"/>
                <a:gd name="connsiteX792" fmla="*/ 3424187 w 6187971"/>
                <a:gd name="connsiteY792" fmla="*/ 5538962 h 5955635"/>
                <a:gd name="connsiteX793" fmla="*/ 3328639 w 6187971"/>
                <a:gd name="connsiteY793" fmla="*/ 5554666 h 5955635"/>
                <a:gd name="connsiteX794" fmla="*/ 3319631 w 6187971"/>
                <a:gd name="connsiteY794" fmla="*/ 5556591 h 5955635"/>
                <a:gd name="connsiteX795" fmla="*/ 3314165 w 6187971"/>
                <a:gd name="connsiteY795" fmla="*/ 5553049 h 5955635"/>
                <a:gd name="connsiteX796" fmla="*/ 3309661 w 6187971"/>
                <a:gd name="connsiteY796" fmla="*/ 5554011 h 5955635"/>
                <a:gd name="connsiteX797" fmla="*/ 3282636 w 6187971"/>
                <a:gd name="connsiteY797" fmla="*/ 5559784 h 5955635"/>
                <a:gd name="connsiteX798" fmla="*/ 3278132 w 6187971"/>
                <a:gd name="connsiteY798" fmla="*/ 5560747 h 5955635"/>
                <a:gd name="connsiteX799" fmla="*/ 3272666 w 6187971"/>
                <a:gd name="connsiteY799" fmla="*/ 5557205 h 5955635"/>
                <a:gd name="connsiteX800" fmla="*/ 3268162 w 6187971"/>
                <a:gd name="connsiteY800" fmla="*/ 5558167 h 5955635"/>
                <a:gd name="connsiteX801" fmla="*/ 3231167 w 6187971"/>
                <a:gd name="connsiteY801" fmla="*/ 5561362 h 5955635"/>
                <a:gd name="connsiteX802" fmla="*/ 3221197 w 6187971"/>
                <a:gd name="connsiteY802" fmla="*/ 5558782 h 5955635"/>
                <a:gd name="connsiteX803" fmla="*/ 3192247 w 6187971"/>
                <a:gd name="connsiteY803" fmla="*/ 5555548 h 5955635"/>
                <a:gd name="connsiteX804" fmla="*/ 3193209 w 6187971"/>
                <a:gd name="connsiteY804" fmla="*/ 5560051 h 5955635"/>
                <a:gd name="connsiteX805" fmla="*/ 3183239 w 6187971"/>
                <a:gd name="connsiteY805" fmla="*/ 5557472 h 5955635"/>
                <a:gd name="connsiteX806" fmla="*/ 3189836 w 6187971"/>
                <a:gd name="connsiteY806" fmla="*/ 5552530 h 5955635"/>
                <a:gd name="connsiteX807" fmla="*/ 3185794 w 6187971"/>
                <a:gd name="connsiteY807" fmla="*/ 5544792 h 5955635"/>
                <a:gd name="connsiteX808" fmla="*/ 3199331 w 6187971"/>
                <a:gd name="connsiteY808" fmla="*/ 5544615 h 5955635"/>
                <a:gd name="connsiteX809" fmla="*/ 3342806 w 6187971"/>
                <a:gd name="connsiteY809" fmla="*/ 5532801 h 5955635"/>
                <a:gd name="connsiteX810" fmla="*/ 3695394 w 6187971"/>
                <a:gd name="connsiteY810" fmla="*/ 5485729 h 5955635"/>
                <a:gd name="connsiteX811" fmla="*/ 3771963 w 6187971"/>
                <a:gd name="connsiteY811" fmla="*/ 5469371 h 5955635"/>
                <a:gd name="connsiteX812" fmla="*/ 3784514 w 6187971"/>
                <a:gd name="connsiteY812" fmla="*/ 5461979 h 5955635"/>
                <a:gd name="connsiteX813" fmla="*/ 3789017 w 6187971"/>
                <a:gd name="connsiteY813" fmla="*/ 5461017 h 5955635"/>
                <a:gd name="connsiteX814" fmla="*/ 3798026 w 6187971"/>
                <a:gd name="connsiteY814" fmla="*/ 5459093 h 5955635"/>
                <a:gd name="connsiteX815" fmla="*/ 3891649 w 6187971"/>
                <a:gd name="connsiteY815" fmla="*/ 5434382 h 5955635"/>
                <a:gd name="connsiteX816" fmla="*/ 4026464 w 6187971"/>
                <a:gd name="connsiteY816" fmla="*/ 5382030 h 5955635"/>
                <a:gd name="connsiteX817" fmla="*/ 4129751 w 6187971"/>
                <a:gd name="connsiteY817" fmla="*/ 5336416 h 5955635"/>
                <a:gd name="connsiteX818" fmla="*/ 4167400 w 6187971"/>
                <a:gd name="connsiteY818" fmla="*/ 5314243 h 5955635"/>
                <a:gd name="connsiteX819" fmla="*/ 4181875 w 6187971"/>
                <a:gd name="connsiteY819" fmla="*/ 5315860 h 5955635"/>
                <a:gd name="connsiteX820" fmla="*/ 4197004 w 6187971"/>
                <a:gd name="connsiteY820" fmla="*/ 5298499 h 5955635"/>
                <a:gd name="connsiteX821" fmla="*/ 4232075 w 6187971"/>
                <a:gd name="connsiteY821" fmla="*/ 5286297 h 5955635"/>
                <a:gd name="connsiteX822" fmla="*/ 4350491 w 6187971"/>
                <a:gd name="connsiteY822" fmla="*/ 5223321 h 5955635"/>
                <a:gd name="connsiteX823" fmla="*/ 4370125 w 6187971"/>
                <a:gd name="connsiteY823" fmla="*/ 5204997 h 5955635"/>
                <a:gd name="connsiteX824" fmla="*/ 4490158 w 6187971"/>
                <a:gd name="connsiteY824" fmla="*/ 5127546 h 5955635"/>
                <a:gd name="connsiteX825" fmla="*/ 4596679 w 6187971"/>
                <a:gd name="connsiteY825" fmla="*/ 5052983 h 5955635"/>
                <a:gd name="connsiteX826" fmla="*/ 4603762 w 6187971"/>
                <a:gd name="connsiteY826" fmla="*/ 5042050 h 5955635"/>
                <a:gd name="connsiteX827" fmla="*/ 4604725 w 6187971"/>
                <a:gd name="connsiteY827" fmla="*/ 5046554 h 5955635"/>
                <a:gd name="connsiteX828" fmla="*/ 4652038 w 6187971"/>
                <a:gd name="connsiteY828" fmla="*/ 5003479 h 5955635"/>
                <a:gd name="connsiteX829" fmla="*/ 4681642 w 6187971"/>
                <a:gd name="connsiteY829" fmla="*/ 4987735 h 5955635"/>
                <a:gd name="connsiteX830" fmla="*/ 4675213 w 6187971"/>
                <a:gd name="connsiteY830" fmla="*/ 4979689 h 5955635"/>
                <a:gd name="connsiteX831" fmla="*/ 4694847 w 6187971"/>
                <a:gd name="connsiteY831" fmla="*/ 4961365 h 5955635"/>
                <a:gd name="connsiteX832" fmla="*/ 4709321 w 6187971"/>
                <a:gd name="connsiteY832" fmla="*/ 4962983 h 5955635"/>
                <a:gd name="connsiteX833" fmla="*/ 4798482 w 6187971"/>
                <a:gd name="connsiteY833" fmla="*/ 4873290 h 5955635"/>
                <a:gd name="connsiteX834" fmla="*/ 4806527 w 6187971"/>
                <a:gd name="connsiteY834" fmla="*/ 4866861 h 5955635"/>
                <a:gd name="connsiteX835" fmla="*/ 4810069 w 6187971"/>
                <a:gd name="connsiteY835" fmla="*/ 4861394 h 5955635"/>
                <a:gd name="connsiteX836" fmla="*/ 4805565 w 6187971"/>
                <a:gd name="connsiteY836" fmla="*/ 4862357 h 5955635"/>
                <a:gd name="connsiteX837" fmla="*/ 4801060 w 6187971"/>
                <a:gd name="connsiteY837" fmla="*/ 4863319 h 5955635"/>
                <a:gd name="connsiteX838" fmla="*/ 4898266 w 6187971"/>
                <a:gd name="connsiteY838" fmla="*/ 4767198 h 5955635"/>
                <a:gd name="connsiteX839" fmla="*/ 4912741 w 6187971"/>
                <a:gd name="connsiteY839" fmla="*/ 4768815 h 5955635"/>
                <a:gd name="connsiteX840" fmla="*/ 5052449 w 6187971"/>
                <a:gd name="connsiteY840" fmla="*/ 4607097 h 5955635"/>
                <a:gd name="connsiteX841" fmla="*/ 5184765 w 6187971"/>
                <a:gd name="connsiteY841" fmla="*/ 4432830 h 5955635"/>
                <a:gd name="connsiteX842" fmla="*/ 5143881 w 6187971"/>
                <a:gd name="connsiteY842" fmla="*/ 4483951 h 5955635"/>
                <a:gd name="connsiteX843" fmla="*/ 5131330 w 6187971"/>
                <a:gd name="connsiteY843" fmla="*/ 4491343 h 5955635"/>
                <a:gd name="connsiteX844" fmla="*/ 5037974 w 6187971"/>
                <a:gd name="connsiteY844" fmla="*/ 4605480 h 5955635"/>
                <a:gd name="connsiteX845" fmla="*/ 4920480 w 6187971"/>
                <a:gd name="connsiteY845" fmla="*/ 4738904 h 5955635"/>
                <a:gd name="connsiteX846" fmla="*/ 4903425 w 6187971"/>
                <a:gd name="connsiteY846" fmla="*/ 4747257 h 5955635"/>
                <a:gd name="connsiteX847" fmla="*/ 4838404 w 6187971"/>
                <a:gd name="connsiteY847" fmla="*/ 4817664 h 5955635"/>
                <a:gd name="connsiteX848" fmla="*/ 4829395 w 6187971"/>
                <a:gd name="connsiteY848" fmla="*/ 4819589 h 5955635"/>
                <a:gd name="connsiteX849" fmla="*/ 4831320 w 6187971"/>
                <a:gd name="connsiteY849" fmla="*/ 4828597 h 5955635"/>
                <a:gd name="connsiteX850" fmla="*/ 4739274 w 6187971"/>
                <a:gd name="connsiteY850" fmla="*/ 4904777 h 5955635"/>
                <a:gd name="connsiteX851" fmla="*/ 4750861 w 6187971"/>
                <a:gd name="connsiteY851" fmla="*/ 4892883 h 5955635"/>
                <a:gd name="connsiteX852" fmla="*/ 4781119 w 6187971"/>
                <a:gd name="connsiteY852" fmla="*/ 4858161 h 5955635"/>
                <a:gd name="connsiteX853" fmla="*/ 4838096 w 6187971"/>
                <a:gd name="connsiteY853" fmla="*/ 4794182 h 5955635"/>
                <a:gd name="connsiteX854" fmla="*/ 4846142 w 6187971"/>
                <a:gd name="connsiteY854" fmla="*/ 4787753 h 5955635"/>
                <a:gd name="connsiteX855" fmla="*/ 4855150 w 6187971"/>
                <a:gd name="connsiteY855" fmla="*/ 4785829 h 5955635"/>
                <a:gd name="connsiteX856" fmla="*/ 4872859 w 6187971"/>
                <a:gd name="connsiteY856" fmla="*/ 4758497 h 5955635"/>
                <a:gd name="connsiteX857" fmla="*/ 4899577 w 6187971"/>
                <a:gd name="connsiteY857" fmla="*/ 4729241 h 5955635"/>
                <a:gd name="connsiteX858" fmla="*/ 4951393 w 6187971"/>
                <a:gd name="connsiteY858" fmla="*/ 4685203 h 5955635"/>
                <a:gd name="connsiteX859" fmla="*/ 4950431 w 6187971"/>
                <a:gd name="connsiteY859" fmla="*/ 4680699 h 5955635"/>
                <a:gd name="connsiteX860" fmla="*/ 4965561 w 6187971"/>
                <a:gd name="connsiteY860" fmla="*/ 4663338 h 5955635"/>
                <a:gd name="connsiteX861" fmla="*/ 4969103 w 6187971"/>
                <a:gd name="connsiteY861" fmla="*/ 4657871 h 5955635"/>
                <a:gd name="connsiteX862" fmla="*/ 4999362 w 6187971"/>
                <a:gd name="connsiteY862" fmla="*/ 4623149 h 5955635"/>
                <a:gd name="connsiteX863" fmla="*/ 5014491 w 6187971"/>
                <a:gd name="connsiteY863" fmla="*/ 4605787 h 5955635"/>
                <a:gd name="connsiteX864" fmla="*/ 5059879 w 6187971"/>
                <a:gd name="connsiteY864" fmla="*/ 4553704 h 5955635"/>
                <a:gd name="connsiteX865" fmla="*/ 5078551 w 6187971"/>
                <a:gd name="connsiteY865" fmla="*/ 4530876 h 5955635"/>
                <a:gd name="connsiteX866" fmla="*/ 5083055 w 6187971"/>
                <a:gd name="connsiteY866" fmla="*/ 4529914 h 5955635"/>
                <a:gd name="connsiteX867" fmla="*/ 5086597 w 6187971"/>
                <a:gd name="connsiteY867" fmla="*/ 4524447 h 5955635"/>
                <a:gd name="connsiteX868" fmla="*/ 5085635 w 6187971"/>
                <a:gd name="connsiteY868" fmla="*/ 4519944 h 5955635"/>
                <a:gd name="connsiteX869" fmla="*/ 5090139 w 6187971"/>
                <a:gd name="connsiteY869" fmla="*/ 4518982 h 5955635"/>
                <a:gd name="connsiteX870" fmla="*/ 5159358 w 6187971"/>
                <a:gd name="connsiteY870" fmla="*/ 4424129 h 5955635"/>
                <a:gd name="connsiteX871" fmla="*/ 5167403 w 6187971"/>
                <a:gd name="connsiteY871" fmla="*/ 4417701 h 5955635"/>
                <a:gd name="connsiteX872" fmla="*/ 5171907 w 6187971"/>
                <a:gd name="connsiteY872" fmla="*/ 4416738 h 5955635"/>
                <a:gd name="connsiteX873" fmla="*/ 5175450 w 6187971"/>
                <a:gd name="connsiteY873" fmla="*/ 4411272 h 5955635"/>
                <a:gd name="connsiteX874" fmla="*/ 5174487 w 6187971"/>
                <a:gd name="connsiteY874" fmla="*/ 4406768 h 5955635"/>
                <a:gd name="connsiteX875" fmla="*/ 5198318 w 6187971"/>
                <a:gd name="connsiteY875" fmla="*/ 4363999 h 5955635"/>
                <a:gd name="connsiteX876" fmla="*/ 5201860 w 6187971"/>
                <a:gd name="connsiteY876" fmla="*/ 4358534 h 5955635"/>
                <a:gd name="connsiteX877" fmla="*/ 5204439 w 6187971"/>
                <a:gd name="connsiteY877" fmla="*/ 4348563 h 5955635"/>
                <a:gd name="connsiteX878" fmla="*/ 5195619 w 6187971"/>
                <a:gd name="connsiteY878" fmla="*/ 4350447 h 5955635"/>
                <a:gd name="connsiteX879" fmla="*/ 5203077 w 6187971"/>
                <a:gd name="connsiteY879" fmla="*/ 4339435 h 5955635"/>
                <a:gd name="connsiteX880" fmla="*/ 5204128 w 6187971"/>
                <a:gd name="connsiteY880" fmla="*/ 4325131 h 5955635"/>
                <a:gd name="connsiteX881" fmla="*/ 5204204 w 6187971"/>
                <a:gd name="connsiteY881" fmla="*/ 4325020 h 5955635"/>
                <a:gd name="connsiteX882" fmla="*/ 5218092 w 6187971"/>
                <a:gd name="connsiteY882" fmla="*/ 4313267 h 5955635"/>
                <a:gd name="connsiteX883" fmla="*/ 5229887 w 6187971"/>
                <a:gd name="connsiteY883" fmla="*/ 4291321 h 5955635"/>
                <a:gd name="connsiteX884" fmla="*/ 5234391 w 6187971"/>
                <a:gd name="connsiteY884" fmla="*/ 4290358 h 5955635"/>
                <a:gd name="connsiteX885" fmla="*/ 5233429 w 6187971"/>
                <a:gd name="connsiteY885" fmla="*/ 4285854 h 5955635"/>
                <a:gd name="connsiteX886" fmla="*/ 5232466 w 6187971"/>
                <a:gd name="connsiteY886" fmla="*/ 4281350 h 5955635"/>
                <a:gd name="connsiteX887" fmla="*/ 5245016 w 6187971"/>
                <a:gd name="connsiteY887" fmla="*/ 4273959 h 5955635"/>
                <a:gd name="connsiteX888" fmla="*/ 5241474 w 6187971"/>
                <a:gd name="connsiteY888" fmla="*/ 4279425 h 5955635"/>
                <a:gd name="connsiteX889" fmla="*/ 5238895 w 6187971"/>
                <a:gd name="connsiteY889" fmla="*/ 4289396 h 5955635"/>
                <a:gd name="connsiteX890" fmla="*/ 5246941 w 6187971"/>
                <a:gd name="connsiteY890" fmla="*/ 4282967 h 5955635"/>
                <a:gd name="connsiteX891" fmla="*/ 5251445 w 6187971"/>
                <a:gd name="connsiteY891" fmla="*/ 4282005 h 5955635"/>
                <a:gd name="connsiteX892" fmla="*/ 5238240 w 6187971"/>
                <a:gd name="connsiteY892" fmla="*/ 4308374 h 5955635"/>
                <a:gd name="connsiteX893" fmla="*/ 5347073 w 6187971"/>
                <a:gd name="connsiteY893" fmla="*/ 4134414 h 5955635"/>
                <a:gd name="connsiteX894" fmla="*/ 5356737 w 6187971"/>
                <a:gd name="connsiteY894" fmla="*/ 4113510 h 5955635"/>
                <a:gd name="connsiteX895" fmla="*/ 5360278 w 6187971"/>
                <a:gd name="connsiteY895" fmla="*/ 4108045 h 5955635"/>
                <a:gd name="connsiteX896" fmla="*/ 5440163 w 6187971"/>
                <a:gd name="connsiteY896" fmla="*/ 3930850 h 5955635"/>
                <a:gd name="connsiteX897" fmla="*/ 5447247 w 6187971"/>
                <a:gd name="connsiteY897" fmla="*/ 3919918 h 5955635"/>
                <a:gd name="connsiteX898" fmla="*/ 5441125 w 6187971"/>
                <a:gd name="connsiteY898" fmla="*/ 3935354 h 5955635"/>
                <a:gd name="connsiteX899" fmla="*/ 5443050 w 6187971"/>
                <a:gd name="connsiteY899" fmla="*/ 3944362 h 5955635"/>
                <a:gd name="connsiteX900" fmla="*/ 5437891 w 6187971"/>
                <a:gd name="connsiteY900" fmla="*/ 3964303 h 5955635"/>
                <a:gd name="connsiteX901" fmla="*/ 5434349 w 6187971"/>
                <a:gd name="connsiteY901" fmla="*/ 3969770 h 5955635"/>
                <a:gd name="connsiteX902" fmla="*/ 5435311 w 6187971"/>
                <a:gd name="connsiteY902" fmla="*/ 3974273 h 5955635"/>
                <a:gd name="connsiteX903" fmla="*/ 5425955 w 6187971"/>
                <a:gd name="connsiteY903" fmla="*/ 4018659 h 5955635"/>
                <a:gd name="connsiteX904" fmla="*/ 5428535 w 6187971"/>
                <a:gd name="connsiteY904" fmla="*/ 4008688 h 5955635"/>
                <a:gd name="connsiteX905" fmla="*/ 5430460 w 6187971"/>
                <a:gd name="connsiteY905" fmla="*/ 4017697 h 5955635"/>
                <a:gd name="connsiteX906" fmla="*/ 5438505 w 6187971"/>
                <a:gd name="connsiteY906" fmla="*/ 4011268 h 5955635"/>
                <a:gd name="connsiteX907" fmla="*/ 5439468 w 6187971"/>
                <a:gd name="connsiteY907" fmla="*/ 4015773 h 5955635"/>
                <a:gd name="connsiteX908" fmla="*/ 5435926 w 6187971"/>
                <a:gd name="connsiteY908" fmla="*/ 4021238 h 5955635"/>
                <a:gd name="connsiteX909" fmla="*/ 5436889 w 6187971"/>
                <a:gd name="connsiteY909" fmla="*/ 4025742 h 5955635"/>
                <a:gd name="connsiteX910" fmla="*/ 5429150 w 6187971"/>
                <a:gd name="connsiteY910" fmla="*/ 4055653 h 5955635"/>
                <a:gd name="connsiteX911" fmla="*/ 5430112 w 6187971"/>
                <a:gd name="connsiteY911" fmla="*/ 4060158 h 5955635"/>
                <a:gd name="connsiteX912" fmla="*/ 5433654 w 6187971"/>
                <a:gd name="connsiteY912" fmla="*/ 4054691 h 5955635"/>
                <a:gd name="connsiteX913" fmla="*/ 5438158 w 6187971"/>
                <a:gd name="connsiteY913" fmla="*/ 4053729 h 5955635"/>
                <a:gd name="connsiteX914" fmla="*/ 5410438 w 6187971"/>
                <a:gd name="connsiteY914" fmla="*/ 4144425 h 5955635"/>
                <a:gd name="connsiteX915" fmla="*/ 5377252 w 6187971"/>
                <a:gd name="connsiteY915" fmla="*/ 4231578 h 5955635"/>
                <a:gd name="connsiteX916" fmla="*/ 5378214 w 6187971"/>
                <a:gd name="connsiteY916" fmla="*/ 4236082 h 5955635"/>
                <a:gd name="connsiteX917" fmla="*/ 5373710 w 6187971"/>
                <a:gd name="connsiteY917" fmla="*/ 4237045 h 5955635"/>
                <a:gd name="connsiteX918" fmla="*/ 5374672 w 6187971"/>
                <a:gd name="connsiteY918" fmla="*/ 4241549 h 5955635"/>
                <a:gd name="connsiteX919" fmla="*/ 5371130 w 6187971"/>
                <a:gd name="connsiteY919" fmla="*/ 4247016 h 5955635"/>
                <a:gd name="connsiteX920" fmla="*/ 5365009 w 6187971"/>
                <a:gd name="connsiteY920" fmla="*/ 4262452 h 5955635"/>
                <a:gd name="connsiteX921" fmla="*/ 5366934 w 6187971"/>
                <a:gd name="connsiteY921" fmla="*/ 4271460 h 5955635"/>
                <a:gd name="connsiteX922" fmla="*/ 5372092 w 6187971"/>
                <a:gd name="connsiteY922" fmla="*/ 4251519 h 5955635"/>
                <a:gd name="connsiteX923" fmla="*/ 5376597 w 6187971"/>
                <a:gd name="connsiteY923" fmla="*/ 4250557 h 5955635"/>
                <a:gd name="connsiteX924" fmla="*/ 5377559 w 6187971"/>
                <a:gd name="connsiteY924" fmla="*/ 4255061 h 5955635"/>
                <a:gd name="connsiteX925" fmla="*/ 5381101 w 6187971"/>
                <a:gd name="connsiteY925" fmla="*/ 4249594 h 5955635"/>
                <a:gd name="connsiteX926" fmla="*/ 5380139 w 6187971"/>
                <a:gd name="connsiteY926" fmla="*/ 4245091 h 5955635"/>
                <a:gd name="connsiteX927" fmla="*/ 5383681 w 6187971"/>
                <a:gd name="connsiteY927" fmla="*/ 4239624 h 5955635"/>
                <a:gd name="connsiteX928" fmla="*/ 5389802 w 6187971"/>
                <a:gd name="connsiteY928" fmla="*/ 4224188 h 5955635"/>
                <a:gd name="connsiteX929" fmla="*/ 5387877 w 6187971"/>
                <a:gd name="connsiteY929" fmla="*/ 4215179 h 5955635"/>
                <a:gd name="connsiteX930" fmla="*/ 5396885 w 6187971"/>
                <a:gd name="connsiteY930" fmla="*/ 4213255 h 5955635"/>
                <a:gd name="connsiteX931" fmla="*/ 5403662 w 6187971"/>
                <a:gd name="connsiteY931" fmla="*/ 4178840 h 5955635"/>
                <a:gd name="connsiteX932" fmla="*/ 5428147 w 6187971"/>
                <a:gd name="connsiteY932" fmla="*/ 4117093 h 5955635"/>
                <a:gd name="connsiteX933" fmla="*/ 5423643 w 6187971"/>
                <a:gd name="connsiteY933" fmla="*/ 4118055 h 5955635"/>
                <a:gd name="connsiteX934" fmla="*/ 5430726 w 6187971"/>
                <a:gd name="connsiteY934" fmla="*/ 4107123 h 5955635"/>
                <a:gd name="connsiteX935" fmla="*/ 5428802 w 6187971"/>
                <a:gd name="connsiteY935" fmla="*/ 4098114 h 5955635"/>
                <a:gd name="connsiteX936" fmla="*/ 5433306 w 6187971"/>
                <a:gd name="connsiteY936" fmla="*/ 4097152 h 5955635"/>
                <a:gd name="connsiteX937" fmla="*/ 5440389 w 6187971"/>
                <a:gd name="connsiteY937" fmla="*/ 4086220 h 5955635"/>
                <a:gd name="connsiteX938" fmla="*/ 5458446 w 6187971"/>
                <a:gd name="connsiteY938" fmla="*/ 4016427 h 5955635"/>
                <a:gd name="connsiteX939" fmla="*/ 5449438 w 6187971"/>
                <a:gd name="connsiteY939" fmla="*/ 4018351 h 5955635"/>
                <a:gd name="connsiteX940" fmla="*/ 5482318 w 6187971"/>
                <a:gd name="connsiteY940" fmla="*/ 3907715 h 5955635"/>
                <a:gd name="connsiteX941" fmla="*/ 5505533 w 6187971"/>
                <a:gd name="connsiteY941" fmla="*/ 3817982 h 5955635"/>
                <a:gd name="connsiteX942" fmla="*/ 5510038 w 6187971"/>
                <a:gd name="connsiteY942" fmla="*/ 3817020 h 5955635"/>
                <a:gd name="connsiteX943" fmla="*/ 5525514 w 6187971"/>
                <a:gd name="connsiteY943" fmla="*/ 3757197 h 5955635"/>
                <a:gd name="connsiteX944" fmla="*/ 5528401 w 6187971"/>
                <a:gd name="connsiteY944" fmla="*/ 3770709 h 5955635"/>
                <a:gd name="connsiteX945" fmla="*/ 5520048 w 6187971"/>
                <a:gd name="connsiteY945" fmla="*/ 3753656 h 5955635"/>
                <a:gd name="connsiteX946" fmla="*/ 5543571 w 6187971"/>
                <a:gd name="connsiteY946" fmla="*/ 3687405 h 5955635"/>
                <a:gd name="connsiteX947" fmla="*/ 5547113 w 6187971"/>
                <a:gd name="connsiteY947" fmla="*/ 3681939 h 5955635"/>
                <a:gd name="connsiteX948" fmla="*/ 5546151 w 6187971"/>
                <a:gd name="connsiteY948" fmla="*/ 3677434 h 5955635"/>
                <a:gd name="connsiteX949" fmla="*/ 5541647 w 6187971"/>
                <a:gd name="connsiteY949" fmla="*/ 3678397 h 5955635"/>
                <a:gd name="connsiteX950" fmla="*/ 5544226 w 6187971"/>
                <a:gd name="connsiteY950" fmla="*/ 3668427 h 5955635"/>
                <a:gd name="connsiteX951" fmla="*/ 5545189 w 6187971"/>
                <a:gd name="connsiteY951" fmla="*/ 3672930 h 5955635"/>
                <a:gd name="connsiteX952" fmla="*/ 5549693 w 6187971"/>
                <a:gd name="connsiteY952" fmla="*/ 3671968 h 5955635"/>
                <a:gd name="connsiteX953" fmla="*/ 5547768 w 6187971"/>
                <a:gd name="connsiteY953" fmla="*/ 3662960 h 5955635"/>
                <a:gd name="connsiteX954" fmla="*/ 5551310 w 6187971"/>
                <a:gd name="connsiteY954" fmla="*/ 3657493 h 5955635"/>
                <a:gd name="connsiteX955" fmla="*/ 5548423 w 6187971"/>
                <a:gd name="connsiteY955" fmla="*/ 3643981 h 5955635"/>
                <a:gd name="connsiteX956" fmla="*/ 5551003 w 6187971"/>
                <a:gd name="connsiteY956" fmla="*/ 3634011 h 5955635"/>
                <a:gd name="connsiteX957" fmla="*/ 5547461 w 6187971"/>
                <a:gd name="connsiteY957" fmla="*/ 3639478 h 5955635"/>
                <a:gd name="connsiteX958" fmla="*/ 5543919 w 6187971"/>
                <a:gd name="connsiteY958" fmla="*/ 3644943 h 5955635"/>
                <a:gd name="connsiteX959" fmla="*/ 5541995 w 6187971"/>
                <a:gd name="connsiteY959" fmla="*/ 3635936 h 5955635"/>
                <a:gd name="connsiteX960" fmla="*/ 5549733 w 6187971"/>
                <a:gd name="connsiteY960" fmla="*/ 3606025 h 5955635"/>
                <a:gd name="connsiteX961" fmla="*/ 5561668 w 6187971"/>
                <a:gd name="connsiteY961" fmla="*/ 3551669 h 5955635"/>
                <a:gd name="connsiteX962" fmla="*/ 5565210 w 6187971"/>
                <a:gd name="connsiteY962" fmla="*/ 3546202 h 5955635"/>
                <a:gd name="connsiteX963" fmla="*/ 5564248 w 6187971"/>
                <a:gd name="connsiteY963" fmla="*/ 3541699 h 5955635"/>
                <a:gd name="connsiteX964" fmla="*/ 5568445 w 6187971"/>
                <a:gd name="connsiteY964" fmla="*/ 3517253 h 5955635"/>
                <a:gd name="connsiteX965" fmla="*/ 5569100 w 6187971"/>
                <a:gd name="connsiteY965" fmla="*/ 3498276 h 5955635"/>
                <a:gd name="connsiteX966" fmla="*/ 5580380 w 6187971"/>
                <a:gd name="connsiteY966" fmla="*/ 3462898 h 5955635"/>
                <a:gd name="connsiteX967" fmla="*/ 5584885 w 6187971"/>
                <a:gd name="connsiteY967" fmla="*/ 3461936 h 5955635"/>
                <a:gd name="connsiteX968" fmla="*/ 5582960 w 6187971"/>
                <a:gd name="connsiteY968" fmla="*/ 3452927 h 5955635"/>
                <a:gd name="connsiteX969" fmla="*/ 5581998 w 6187971"/>
                <a:gd name="connsiteY969" fmla="*/ 3448424 h 5955635"/>
                <a:gd name="connsiteX970" fmla="*/ 5578456 w 6187971"/>
                <a:gd name="connsiteY970" fmla="*/ 3453889 h 5955635"/>
                <a:gd name="connsiteX971" fmla="*/ 5585232 w 6187971"/>
                <a:gd name="connsiteY971" fmla="*/ 3419474 h 5955635"/>
                <a:gd name="connsiteX972" fmla="*/ 5588774 w 6187971"/>
                <a:gd name="connsiteY972" fmla="*/ 3414008 h 5955635"/>
                <a:gd name="connsiteX973" fmla="*/ 5587812 w 6187971"/>
                <a:gd name="connsiteY973" fmla="*/ 3409504 h 5955635"/>
                <a:gd name="connsiteX974" fmla="*/ 5590084 w 6187971"/>
                <a:gd name="connsiteY974" fmla="*/ 3376051 h 5955635"/>
                <a:gd name="connsiteX975" fmla="*/ 5591047 w 6187971"/>
                <a:gd name="connsiteY975" fmla="*/ 3380555 h 5955635"/>
                <a:gd name="connsiteX976" fmla="*/ 5593934 w 6187971"/>
                <a:gd name="connsiteY976" fmla="*/ 3394067 h 5955635"/>
                <a:gd name="connsiteX977" fmla="*/ 5596512 w 6187971"/>
                <a:gd name="connsiteY977" fmla="*/ 3384097 h 5955635"/>
                <a:gd name="connsiteX978" fmla="*/ 5600054 w 6187971"/>
                <a:gd name="connsiteY978" fmla="*/ 3378631 h 5955635"/>
                <a:gd name="connsiteX979" fmla="*/ 5599399 w 6187971"/>
                <a:gd name="connsiteY979" fmla="*/ 3397610 h 5955635"/>
                <a:gd name="connsiteX980" fmla="*/ 5609370 w 6187971"/>
                <a:gd name="connsiteY980" fmla="*/ 3400188 h 5955635"/>
                <a:gd name="connsiteX981" fmla="*/ 5616146 w 6187971"/>
                <a:gd name="connsiteY981" fmla="*/ 3365773 h 5955635"/>
                <a:gd name="connsiteX982" fmla="*/ 5619688 w 6187971"/>
                <a:gd name="connsiteY982" fmla="*/ 3360307 h 5955635"/>
                <a:gd name="connsiteX983" fmla="*/ 5618726 w 6187971"/>
                <a:gd name="connsiteY983" fmla="*/ 3355803 h 5955635"/>
                <a:gd name="connsiteX984" fmla="*/ 5617764 w 6187971"/>
                <a:gd name="connsiteY984" fmla="*/ 3351299 h 5955635"/>
                <a:gd name="connsiteX985" fmla="*/ 5614222 w 6187971"/>
                <a:gd name="connsiteY985" fmla="*/ 3356765 h 5955635"/>
                <a:gd name="connsiteX986" fmla="*/ 5611335 w 6187971"/>
                <a:gd name="connsiteY986" fmla="*/ 3343253 h 5955635"/>
                <a:gd name="connsiteX987" fmla="*/ 5605868 w 6187971"/>
                <a:gd name="connsiteY987" fmla="*/ 3339711 h 5955635"/>
                <a:gd name="connsiteX988" fmla="*/ 5601672 w 6187971"/>
                <a:gd name="connsiteY988" fmla="*/ 3364156 h 5955635"/>
                <a:gd name="connsiteX989" fmla="*/ 5600710 w 6187971"/>
                <a:gd name="connsiteY989" fmla="*/ 3359652 h 5955635"/>
                <a:gd name="connsiteX990" fmla="*/ 5594281 w 6187971"/>
                <a:gd name="connsiteY990" fmla="*/ 3351607 h 5955635"/>
                <a:gd name="connsiteX991" fmla="*/ 5592057 w 6187971"/>
                <a:gd name="connsiteY991" fmla="*/ 3360201 h 5955635"/>
                <a:gd name="connsiteX992" fmla="*/ 5590783 w 6187971"/>
                <a:gd name="connsiteY992" fmla="*/ 3351765 h 5955635"/>
                <a:gd name="connsiteX993" fmla="*/ 5593974 w 6187971"/>
                <a:gd name="connsiteY993" fmla="*/ 3328124 h 5955635"/>
                <a:gd name="connsiteX994" fmla="*/ 5577575 w 6187971"/>
                <a:gd name="connsiteY994" fmla="*/ 3317498 h 5955635"/>
                <a:gd name="connsiteX995" fmla="*/ 5583041 w 6187971"/>
                <a:gd name="connsiteY995" fmla="*/ 3321040 h 5955635"/>
                <a:gd name="connsiteX996" fmla="*/ 5587545 w 6187971"/>
                <a:gd name="connsiteY996" fmla="*/ 3320078 h 5955635"/>
                <a:gd name="connsiteX997" fmla="*/ 5592049 w 6187971"/>
                <a:gd name="connsiteY997" fmla="*/ 3319116 h 5955635"/>
                <a:gd name="connsiteX998" fmla="*/ 5590125 w 6187971"/>
                <a:gd name="connsiteY998" fmla="*/ 3310107 h 5955635"/>
                <a:gd name="connsiteX999" fmla="*/ 5589163 w 6187971"/>
                <a:gd name="connsiteY999" fmla="*/ 3305604 h 5955635"/>
                <a:gd name="connsiteX1000" fmla="*/ 5596246 w 6187971"/>
                <a:gd name="connsiteY1000" fmla="*/ 3294671 h 5955635"/>
                <a:gd name="connsiteX1001" fmla="*/ 5598170 w 6187971"/>
                <a:gd name="connsiteY1001" fmla="*/ 3303679 h 5955635"/>
                <a:gd name="connsiteX1002" fmla="*/ 5602675 w 6187971"/>
                <a:gd name="connsiteY1002" fmla="*/ 3302717 h 5955635"/>
                <a:gd name="connsiteX1003" fmla="*/ 5605254 w 6187971"/>
                <a:gd name="connsiteY1003" fmla="*/ 3292746 h 5955635"/>
                <a:gd name="connsiteX1004" fmla="*/ 5603330 w 6187971"/>
                <a:gd name="connsiteY1004" fmla="*/ 3283738 h 5955635"/>
                <a:gd name="connsiteX1005" fmla="*/ 5592397 w 6187971"/>
                <a:gd name="connsiteY1005" fmla="*/ 3276655 h 5955635"/>
                <a:gd name="connsiteX1006" fmla="*/ 5586930 w 6187971"/>
                <a:gd name="connsiteY1006" fmla="*/ 3273113 h 5955635"/>
                <a:gd name="connsiteX1007" fmla="*/ 5583389 w 6187971"/>
                <a:gd name="connsiteY1007" fmla="*/ 3278580 h 5955635"/>
                <a:gd name="connsiteX1008" fmla="*/ 5583081 w 6187971"/>
                <a:gd name="connsiteY1008" fmla="*/ 3255097 h 5955635"/>
                <a:gd name="connsiteX1009" fmla="*/ 5585968 w 6187971"/>
                <a:gd name="connsiteY1009" fmla="*/ 3268609 h 5955635"/>
                <a:gd name="connsiteX1010" fmla="*/ 5591127 w 6187971"/>
                <a:gd name="connsiteY1010" fmla="*/ 3248668 h 5955635"/>
                <a:gd name="connsiteX1011" fmla="*/ 5595632 w 6187971"/>
                <a:gd name="connsiteY1011" fmla="*/ 3247705 h 5955635"/>
                <a:gd name="connsiteX1012" fmla="*/ 5594669 w 6187971"/>
                <a:gd name="connsiteY1012" fmla="*/ 3243202 h 5955635"/>
                <a:gd name="connsiteX1013" fmla="*/ 5593707 w 6187971"/>
                <a:gd name="connsiteY1013" fmla="*/ 3238698 h 5955635"/>
                <a:gd name="connsiteX1014" fmla="*/ 5589203 w 6187971"/>
                <a:gd name="connsiteY1014" fmla="*/ 3239660 h 5955635"/>
                <a:gd name="connsiteX1015" fmla="*/ 5596286 w 6187971"/>
                <a:gd name="connsiteY1015" fmla="*/ 3228728 h 5955635"/>
                <a:gd name="connsiteX1016" fmla="*/ 5590512 w 6187971"/>
                <a:gd name="connsiteY1016" fmla="*/ 3201704 h 5955635"/>
                <a:gd name="connsiteX1017" fmla="*/ 5592437 w 6187971"/>
                <a:gd name="connsiteY1017" fmla="*/ 3210711 h 5955635"/>
                <a:gd name="connsiteX1018" fmla="*/ 5595672 w 6187971"/>
                <a:gd name="connsiteY1018" fmla="*/ 3181763 h 5955635"/>
                <a:gd name="connsiteX1019" fmla="*/ 5601139 w 6187971"/>
                <a:gd name="connsiteY1019" fmla="*/ 3185304 h 5955635"/>
                <a:gd name="connsiteX1020" fmla="*/ 5600176 w 6187971"/>
                <a:gd name="connsiteY1020" fmla="*/ 3180800 h 5955635"/>
                <a:gd name="connsiteX1021" fmla="*/ 5604680 w 6187971"/>
                <a:gd name="connsiteY1021" fmla="*/ 3179838 h 5955635"/>
                <a:gd name="connsiteX1022" fmla="*/ 5610146 w 6187971"/>
                <a:gd name="connsiteY1022" fmla="*/ 3183379 h 5955635"/>
                <a:gd name="connsiteX1023" fmla="*/ 5609799 w 6187971"/>
                <a:gd name="connsiteY1023" fmla="*/ 3225841 h 5955635"/>
                <a:gd name="connsiteX1024" fmla="*/ 5605295 w 6187971"/>
                <a:gd name="connsiteY1024" fmla="*/ 3226803 h 5955635"/>
                <a:gd name="connsiteX1025" fmla="*/ 5604639 w 6187971"/>
                <a:gd name="connsiteY1025" fmla="*/ 3245781 h 5955635"/>
                <a:gd name="connsiteX1026" fmla="*/ 5610761 w 6187971"/>
                <a:gd name="connsiteY1026" fmla="*/ 3230344 h 5955635"/>
                <a:gd name="connsiteX1027" fmla="*/ 5611068 w 6187971"/>
                <a:gd name="connsiteY1027" fmla="*/ 3253827 h 5955635"/>
                <a:gd name="connsiteX1028" fmla="*/ 5607526 w 6187971"/>
                <a:gd name="connsiteY1028" fmla="*/ 3259294 h 5955635"/>
                <a:gd name="connsiteX1029" fmla="*/ 5608488 w 6187971"/>
                <a:gd name="connsiteY1029" fmla="*/ 3263797 h 5955635"/>
                <a:gd name="connsiteX1030" fmla="*/ 5613955 w 6187971"/>
                <a:gd name="connsiteY1030" fmla="*/ 3267339 h 5955635"/>
                <a:gd name="connsiteX1031" fmla="*/ 5617497 w 6187971"/>
                <a:gd name="connsiteY1031" fmla="*/ 3261873 h 5955635"/>
                <a:gd name="connsiteX1032" fmla="*/ 5620076 w 6187971"/>
                <a:gd name="connsiteY1032" fmla="*/ 3251903 h 5955635"/>
                <a:gd name="connsiteX1033" fmla="*/ 5619114 w 6187971"/>
                <a:gd name="connsiteY1033" fmla="*/ 3247399 h 5955635"/>
                <a:gd name="connsiteX1034" fmla="*/ 5614610 w 6187971"/>
                <a:gd name="connsiteY1034" fmla="*/ 3248361 h 5955635"/>
                <a:gd name="connsiteX1035" fmla="*/ 5614651 w 6187971"/>
                <a:gd name="connsiteY1035" fmla="*/ 3182417 h 5955635"/>
                <a:gd name="connsiteX1036" fmla="*/ 5618192 w 6187971"/>
                <a:gd name="connsiteY1036" fmla="*/ 3176951 h 5955635"/>
                <a:gd name="connsiteX1037" fmla="*/ 5617229 w 6187971"/>
                <a:gd name="connsiteY1037" fmla="*/ 3172447 h 5955635"/>
                <a:gd name="connsiteX1038" fmla="*/ 5616267 w 6187971"/>
                <a:gd name="connsiteY1038" fmla="*/ 3167943 h 5955635"/>
                <a:gd name="connsiteX1039" fmla="*/ 5619502 w 6187971"/>
                <a:gd name="connsiteY1039" fmla="*/ 3138994 h 5955635"/>
                <a:gd name="connsiteX1040" fmla="*/ 5614998 w 6187971"/>
                <a:gd name="connsiteY1040" fmla="*/ 3139956 h 5955635"/>
                <a:gd name="connsiteX1041" fmla="*/ 5618540 w 6187971"/>
                <a:gd name="connsiteY1041" fmla="*/ 3134491 h 5955635"/>
                <a:gd name="connsiteX1042" fmla="*/ 5621120 w 6187971"/>
                <a:gd name="connsiteY1042" fmla="*/ 3124519 h 5955635"/>
                <a:gd name="connsiteX1043" fmla="*/ 5615653 w 6187971"/>
                <a:gd name="connsiteY1043" fmla="*/ 3120977 h 5955635"/>
                <a:gd name="connsiteX1044" fmla="*/ 5607995 w 6187971"/>
                <a:gd name="connsiteY1044" fmla="*/ 3019002 h 5955635"/>
                <a:gd name="connsiteX1045" fmla="*/ 5610575 w 6187971"/>
                <a:gd name="connsiteY1045" fmla="*/ 3009032 h 5955635"/>
                <a:gd name="connsiteX1046" fmla="*/ 5609613 w 6187971"/>
                <a:gd name="connsiteY1046" fmla="*/ 3004527 h 5955635"/>
                <a:gd name="connsiteX1047" fmla="*/ 5605109 w 6187971"/>
                <a:gd name="connsiteY1047" fmla="*/ 3005490 h 5955635"/>
                <a:gd name="connsiteX1048" fmla="*/ 5608343 w 6187971"/>
                <a:gd name="connsiteY1048" fmla="*/ 2976541 h 5955635"/>
                <a:gd name="connsiteX1049" fmla="*/ 5607380 w 6187971"/>
                <a:gd name="connsiteY1049" fmla="*/ 2972037 h 5955635"/>
                <a:gd name="connsiteX1050" fmla="*/ 5605456 w 6187971"/>
                <a:gd name="connsiteY1050" fmla="*/ 2963029 h 5955635"/>
                <a:gd name="connsiteX1051" fmla="*/ 5604494 w 6187971"/>
                <a:gd name="connsiteY1051" fmla="*/ 2958525 h 5955635"/>
                <a:gd name="connsiteX1052" fmla="*/ 5608036 w 6187971"/>
                <a:gd name="connsiteY1052" fmla="*/ 2953059 h 5955635"/>
                <a:gd name="connsiteX1053" fmla="*/ 5607073 w 6187971"/>
                <a:gd name="connsiteY1053" fmla="*/ 2948555 h 5955635"/>
                <a:gd name="connsiteX1054" fmla="*/ 5601300 w 6187971"/>
                <a:gd name="connsiteY1054" fmla="*/ 2921531 h 5955635"/>
                <a:gd name="connsiteX1055" fmla="*/ 5600338 w 6187971"/>
                <a:gd name="connsiteY1055" fmla="*/ 2917026 h 5955635"/>
                <a:gd name="connsiteX1056" fmla="*/ 5598413 w 6187971"/>
                <a:gd name="connsiteY1056" fmla="*/ 2908019 h 5955635"/>
                <a:gd name="connsiteX1057" fmla="*/ 5597451 w 6187971"/>
                <a:gd name="connsiteY1057" fmla="*/ 2903514 h 5955635"/>
                <a:gd name="connsiteX1058" fmla="*/ 5590715 w 6187971"/>
                <a:gd name="connsiteY1058" fmla="*/ 2871986 h 5955635"/>
                <a:gd name="connsiteX1059" fmla="*/ 5595874 w 6187971"/>
                <a:gd name="connsiteY1059" fmla="*/ 2852045 h 5955635"/>
                <a:gd name="connsiteX1060" fmla="*/ 5599416 w 6187971"/>
                <a:gd name="connsiteY1060" fmla="*/ 2846579 h 5955635"/>
                <a:gd name="connsiteX1061" fmla="*/ 5598453 w 6187971"/>
                <a:gd name="connsiteY1061" fmla="*/ 2842075 h 5955635"/>
                <a:gd name="connsiteX1062" fmla="*/ 5593950 w 6187971"/>
                <a:gd name="connsiteY1062" fmla="*/ 2843037 h 5955635"/>
                <a:gd name="connsiteX1063" fmla="*/ 5594912 w 6187971"/>
                <a:gd name="connsiteY1063" fmla="*/ 2847541 h 5955635"/>
                <a:gd name="connsiteX1064" fmla="*/ 5586559 w 6187971"/>
                <a:gd name="connsiteY1064" fmla="*/ 2830487 h 5955635"/>
                <a:gd name="connsiteX1065" fmla="*/ 5595567 w 6187971"/>
                <a:gd name="connsiteY1065" fmla="*/ 2828563 h 5955635"/>
                <a:gd name="connsiteX1066" fmla="*/ 5600701 w 6187971"/>
                <a:gd name="connsiteY1066" fmla="*/ 2831889 h 5955635"/>
                <a:gd name="connsiteX1067" fmla="*/ 5604441 w 6187971"/>
                <a:gd name="connsiteY1067" fmla="*/ 2857353 h 5955635"/>
                <a:gd name="connsiteX1068" fmla="*/ 5620278 w 6187971"/>
                <a:gd name="connsiteY1068" fmla="*/ 2922185 h 5955635"/>
                <a:gd name="connsiteX1069" fmla="*/ 5616736 w 6187971"/>
                <a:gd name="connsiteY1069" fmla="*/ 2927652 h 5955635"/>
                <a:gd name="connsiteX1070" fmla="*/ 5617699 w 6187971"/>
                <a:gd name="connsiteY1070" fmla="*/ 2932156 h 5955635"/>
                <a:gd name="connsiteX1071" fmla="*/ 5627014 w 6187971"/>
                <a:gd name="connsiteY1071" fmla="*/ 2953713 h 5955635"/>
                <a:gd name="connsiteX1072" fmla="*/ 5623165 w 6187971"/>
                <a:gd name="connsiteY1072" fmla="*/ 2935697 h 5955635"/>
                <a:gd name="connsiteX1073" fmla="*/ 5628632 w 6187971"/>
                <a:gd name="connsiteY1073" fmla="*/ 2939239 h 5955635"/>
                <a:gd name="connsiteX1074" fmla="*/ 5627670 w 6187971"/>
                <a:gd name="connsiteY1074" fmla="*/ 2934735 h 5955635"/>
                <a:gd name="connsiteX1075" fmla="*/ 5626707 w 6187971"/>
                <a:gd name="connsiteY1075" fmla="*/ 2930231 h 5955635"/>
                <a:gd name="connsiteX1076" fmla="*/ 5625745 w 6187971"/>
                <a:gd name="connsiteY1076" fmla="*/ 2925727 h 5955635"/>
                <a:gd name="connsiteX1077" fmla="*/ 5638642 w 6187971"/>
                <a:gd name="connsiteY1077" fmla="*/ 2875875 h 5955635"/>
                <a:gd name="connsiteX1078" fmla="*/ 5658009 w 6187971"/>
                <a:gd name="connsiteY1078" fmla="*/ 2768126 h 5955635"/>
                <a:gd name="connsiteX1079" fmla="*/ 5661551 w 6187971"/>
                <a:gd name="connsiteY1079" fmla="*/ 2762659 h 5955635"/>
                <a:gd name="connsiteX1080" fmla="*/ 5665093 w 6187971"/>
                <a:gd name="connsiteY1080" fmla="*/ 2757194 h 5955635"/>
                <a:gd name="connsiteX1081" fmla="*/ 5670559 w 6187971"/>
                <a:gd name="connsiteY1081" fmla="*/ 2760735 h 5955635"/>
                <a:gd name="connsiteX1082" fmla="*/ 5667672 w 6187971"/>
                <a:gd name="connsiteY1082" fmla="*/ 2747222 h 5955635"/>
                <a:gd name="connsiteX1083" fmla="*/ 5667406 w 6187971"/>
                <a:gd name="connsiteY1083" fmla="*/ 2657797 h 5955635"/>
                <a:gd name="connsiteX1084" fmla="*/ 5673834 w 6187971"/>
                <a:gd name="connsiteY1084" fmla="*/ 2665842 h 5955635"/>
                <a:gd name="connsiteX1085" fmla="*/ 5689312 w 6187971"/>
                <a:gd name="connsiteY1085" fmla="*/ 2606020 h 5955635"/>
                <a:gd name="connsiteX1086" fmla="*/ 5691236 w 6187971"/>
                <a:gd name="connsiteY1086" fmla="*/ 2615028 h 5955635"/>
                <a:gd name="connsiteX1087" fmla="*/ 5692198 w 6187971"/>
                <a:gd name="connsiteY1087" fmla="*/ 2619532 h 5955635"/>
                <a:gd name="connsiteX1088" fmla="*/ 5695739 w 6187971"/>
                <a:gd name="connsiteY1088" fmla="*/ 2614066 h 5955635"/>
                <a:gd name="connsiteX1089" fmla="*/ 5693815 w 6187971"/>
                <a:gd name="connsiteY1089" fmla="*/ 2605058 h 5955635"/>
                <a:gd name="connsiteX1090" fmla="*/ 5709211 w 6187971"/>
                <a:gd name="connsiteY1090" fmla="*/ 2677123 h 5955635"/>
                <a:gd name="connsiteX1091" fmla="*/ 5729234 w 6187971"/>
                <a:gd name="connsiteY1091" fmla="*/ 2550395 h 5955635"/>
                <a:gd name="connsiteX1092" fmla="*/ 5744362 w 6187971"/>
                <a:gd name="connsiteY1092" fmla="*/ 2533034 h 5955635"/>
                <a:gd name="connsiteX1093" fmla="*/ 5538793 w 6187971"/>
                <a:gd name="connsiteY1093" fmla="*/ 2562824 h 5955635"/>
                <a:gd name="connsiteX1094" fmla="*/ 5560618 w 6187971"/>
                <a:gd name="connsiteY1094" fmla="*/ 2642934 h 5955635"/>
                <a:gd name="connsiteX1095" fmla="*/ 5581828 w 6187971"/>
                <a:gd name="connsiteY1095" fmla="*/ 2676080 h 5955635"/>
                <a:gd name="connsiteX1096" fmla="*/ 5595955 w 6187971"/>
                <a:gd name="connsiteY1096" fmla="*/ 2720158 h 5955635"/>
                <a:gd name="connsiteX1097" fmla="*/ 5603306 w 6187971"/>
                <a:gd name="connsiteY1097" fmla="*/ 2798652 h 5955635"/>
                <a:gd name="connsiteX1098" fmla="*/ 5597839 w 6187971"/>
                <a:gd name="connsiteY1098" fmla="*/ 2795110 h 5955635"/>
                <a:gd name="connsiteX1099" fmla="*/ 5598802 w 6187971"/>
                <a:gd name="connsiteY1099" fmla="*/ 2799614 h 5955635"/>
                <a:gd name="connsiteX1100" fmla="*/ 5598146 w 6187971"/>
                <a:gd name="connsiteY1100" fmla="*/ 2818592 h 5955635"/>
                <a:gd name="connsiteX1101" fmla="*/ 5599109 w 6187971"/>
                <a:gd name="connsiteY1101" fmla="*/ 2823096 h 5955635"/>
                <a:gd name="connsiteX1102" fmla="*/ 5594817 w 6187971"/>
                <a:gd name="connsiteY1102" fmla="*/ 2824013 h 5955635"/>
                <a:gd name="connsiteX1103" fmla="*/ 5593589 w 6187971"/>
                <a:gd name="connsiteY1103" fmla="*/ 2816549 h 5955635"/>
                <a:gd name="connsiteX1104" fmla="*/ 5584327 w 6187971"/>
                <a:gd name="connsiteY1104" fmla="*/ 2797996 h 5955635"/>
                <a:gd name="connsiteX1105" fmla="*/ 5587868 w 6187971"/>
                <a:gd name="connsiteY1105" fmla="*/ 2792530 h 5955635"/>
                <a:gd name="connsiteX1106" fmla="*/ 5586906 w 6187971"/>
                <a:gd name="connsiteY1106" fmla="*/ 2788027 h 5955635"/>
                <a:gd name="connsiteX1107" fmla="*/ 5590448 w 6187971"/>
                <a:gd name="connsiteY1107" fmla="*/ 2782560 h 5955635"/>
                <a:gd name="connsiteX1108" fmla="*/ 5589486 w 6187971"/>
                <a:gd name="connsiteY1108" fmla="*/ 2778056 h 5955635"/>
                <a:gd name="connsiteX1109" fmla="*/ 5584982 w 6187971"/>
                <a:gd name="connsiteY1109" fmla="*/ 2779018 h 5955635"/>
                <a:gd name="connsiteX1110" fmla="*/ 5572780 w 6187971"/>
                <a:gd name="connsiteY1110" fmla="*/ 2743948 h 5955635"/>
                <a:gd name="connsiteX1111" fmla="*/ 5577284 w 6187971"/>
                <a:gd name="connsiteY1111" fmla="*/ 2742986 h 5955635"/>
                <a:gd name="connsiteX1112" fmla="*/ 5575359 w 6187971"/>
                <a:gd name="connsiteY1112" fmla="*/ 2733977 h 5955635"/>
                <a:gd name="connsiteX1113" fmla="*/ 5574397 w 6187971"/>
                <a:gd name="connsiteY1113" fmla="*/ 2729474 h 5955635"/>
                <a:gd name="connsiteX1114" fmla="*/ 5569278 w 6187971"/>
                <a:gd name="connsiteY1114" fmla="*/ 2683471 h 5955635"/>
                <a:gd name="connsiteX1115" fmla="*/ 5564774 w 6187971"/>
                <a:gd name="connsiteY1115" fmla="*/ 2684433 h 5955635"/>
                <a:gd name="connsiteX1116" fmla="*/ 5568316 w 6187971"/>
                <a:gd name="connsiteY1116" fmla="*/ 2678967 h 5955635"/>
                <a:gd name="connsiteX1117" fmla="*/ 5562849 w 6187971"/>
                <a:gd name="connsiteY1117" fmla="*/ 2675425 h 5955635"/>
                <a:gd name="connsiteX1118" fmla="*/ 5557076 w 6187971"/>
                <a:gd name="connsiteY1118" fmla="*/ 2648401 h 5955635"/>
                <a:gd name="connsiteX1119" fmla="*/ 5549686 w 6187971"/>
                <a:gd name="connsiteY1119" fmla="*/ 2635851 h 5955635"/>
                <a:gd name="connsiteX1120" fmla="*/ 5553227 w 6187971"/>
                <a:gd name="connsiteY1120" fmla="*/ 2630384 h 5955635"/>
                <a:gd name="connsiteX1121" fmla="*/ 5543257 w 6187971"/>
                <a:gd name="connsiteY1121" fmla="*/ 2627805 h 5955635"/>
                <a:gd name="connsiteX1122" fmla="*/ 5547761 w 6187971"/>
                <a:gd name="connsiteY1122" fmla="*/ 2626843 h 5955635"/>
                <a:gd name="connsiteX1123" fmla="*/ 5546799 w 6187971"/>
                <a:gd name="connsiteY1123" fmla="*/ 2622339 h 5955635"/>
                <a:gd name="connsiteX1124" fmla="*/ 5545837 w 6187971"/>
                <a:gd name="connsiteY1124" fmla="*/ 2617834 h 5955635"/>
                <a:gd name="connsiteX1125" fmla="*/ 5544874 w 6187971"/>
                <a:gd name="connsiteY1125" fmla="*/ 2613331 h 5955635"/>
                <a:gd name="connsiteX1126" fmla="*/ 5543912 w 6187971"/>
                <a:gd name="connsiteY1126" fmla="*/ 2608826 h 5955635"/>
                <a:gd name="connsiteX1127" fmla="*/ 5546491 w 6187971"/>
                <a:gd name="connsiteY1127" fmla="*/ 2598857 h 5955635"/>
                <a:gd name="connsiteX1128" fmla="*/ 5540063 w 6187971"/>
                <a:gd name="connsiteY1128" fmla="*/ 2590810 h 5955635"/>
                <a:gd name="connsiteX1129" fmla="*/ 5538793 w 6187971"/>
                <a:gd name="connsiteY1129" fmla="*/ 2562824 h 5955635"/>
                <a:gd name="connsiteX1130" fmla="*/ 665421 w 6187971"/>
                <a:gd name="connsiteY1130" fmla="*/ 3538061 h 5955635"/>
                <a:gd name="connsiteX1131" fmla="*/ 668307 w 6187971"/>
                <a:gd name="connsiteY1131" fmla="*/ 3551573 h 5955635"/>
                <a:gd name="connsiteX1132" fmla="*/ 661880 w 6187971"/>
                <a:gd name="connsiteY1132" fmla="*/ 3543528 h 5955635"/>
                <a:gd name="connsiteX1133" fmla="*/ 665421 w 6187971"/>
                <a:gd name="connsiteY1133" fmla="*/ 3538061 h 5955635"/>
                <a:gd name="connsiteX1134" fmla="*/ 727864 w 6187971"/>
                <a:gd name="connsiteY1134" fmla="*/ 3477624 h 5955635"/>
                <a:gd name="connsiteX1135" fmla="*/ 733330 w 6187971"/>
                <a:gd name="connsiteY1135" fmla="*/ 3481166 h 5955635"/>
                <a:gd name="connsiteX1136" fmla="*/ 729788 w 6187971"/>
                <a:gd name="connsiteY1136" fmla="*/ 3486633 h 5955635"/>
                <a:gd name="connsiteX1137" fmla="*/ 727864 w 6187971"/>
                <a:gd name="connsiteY1137" fmla="*/ 3477624 h 5955635"/>
                <a:gd name="connsiteX1138" fmla="*/ 5425431 w 6187971"/>
                <a:gd name="connsiteY1138" fmla="*/ 2252659 h 5955635"/>
                <a:gd name="connsiteX1139" fmla="*/ 5432822 w 6187971"/>
                <a:gd name="connsiteY1139" fmla="*/ 2265209 h 5955635"/>
                <a:gd name="connsiteX1140" fmla="*/ 5433785 w 6187971"/>
                <a:gd name="connsiteY1140" fmla="*/ 2269713 h 5955635"/>
                <a:gd name="connsiteX1141" fmla="*/ 5434747 w 6187971"/>
                <a:gd name="connsiteY1141" fmla="*/ 2274217 h 5955635"/>
                <a:gd name="connsiteX1142" fmla="*/ 5435709 w 6187971"/>
                <a:gd name="connsiteY1142" fmla="*/ 2278721 h 5955635"/>
                <a:gd name="connsiteX1143" fmla="*/ 5429280 w 6187971"/>
                <a:gd name="connsiteY1143" fmla="*/ 2270676 h 5955635"/>
                <a:gd name="connsiteX1144" fmla="*/ 5425431 w 6187971"/>
                <a:gd name="connsiteY1144" fmla="*/ 2252659 h 5955635"/>
                <a:gd name="connsiteX1145" fmla="*/ 697152 w 6187971"/>
                <a:gd name="connsiteY1145" fmla="*/ 3201608 h 5955635"/>
                <a:gd name="connsiteX1146" fmla="*/ 701656 w 6187971"/>
                <a:gd name="connsiteY1146" fmla="*/ 3200646 h 5955635"/>
                <a:gd name="connsiteX1147" fmla="*/ 702618 w 6187971"/>
                <a:gd name="connsiteY1147" fmla="*/ 3205149 h 5955635"/>
                <a:gd name="connsiteX1148" fmla="*/ 697152 w 6187971"/>
                <a:gd name="connsiteY1148" fmla="*/ 3201608 h 5955635"/>
                <a:gd name="connsiteX1149" fmla="*/ 23704 w 6187971"/>
                <a:gd name="connsiteY1149" fmla="*/ 3000785 h 5955635"/>
                <a:gd name="connsiteX1150" fmla="*/ 25950 w 6187971"/>
                <a:gd name="connsiteY1150" fmla="*/ 3003797 h 5955635"/>
                <a:gd name="connsiteX1151" fmla="*/ 28196 w 6187971"/>
                <a:gd name="connsiteY1151" fmla="*/ 3006809 h 5955635"/>
                <a:gd name="connsiteX1152" fmla="*/ 22935 w 6187971"/>
                <a:gd name="connsiteY1152" fmla="*/ 3006044 h 5955635"/>
                <a:gd name="connsiteX1153" fmla="*/ 23704 w 6187971"/>
                <a:gd name="connsiteY1153" fmla="*/ 3000785 h 5955635"/>
                <a:gd name="connsiteX1154" fmla="*/ 5144618 w 6187971"/>
                <a:gd name="connsiteY1154" fmla="*/ 1709820 h 5955635"/>
                <a:gd name="connsiteX1155" fmla="*/ 5178685 w 6187971"/>
                <a:gd name="connsiteY1155" fmla="*/ 1759057 h 5955635"/>
                <a:gd name="connsiteX1156" fmla="*/ 5174182 w 6187971"/>
                <a:gd name="connsiteY1156" fmla="*/ 1760019 h 5955635"/>
                <a:gd name="connsiteX1157" fmla="*/ 5165829 w 6187971"/>
                <a:gd name="connsiteY1157" fmla="*/ 1742966 h 5955635"/>
                <a:gd name="connsiteX1158" fmla="*/ 5152972 w 6187971"/>
                <a:gd name="connsiteY1158" fmla="*/ 1726875 h 5955635"/>
                <a:gd name="connsiteX1159" fmla="*/ 5147505 w 6187971"/>
                <a:gd name="connsiteY1159" fmla="*/ 1723332 h 5955635"/>
                <a:gd name="connsiteX1160" fmla="*/ 5141076 w 6187971"/>
                <a:gd name="connsiteY1160" fmla="*/ 1715287 h 5955635"/>
                <a:gd name="connsiteX1161" fmla="*/ 5144618 w 6187971"/>
                <a:gd name="connsiteY1161" fmla="*/ 1709820 h 5955635"/>
                <a:gd name="connsiteX1162" fmla="*/ 726773 w 6187971"/>
                <a:gd name="connsiteY1162" fmla="*/ 2634833 h 5955635"/>
                <a:gd name="connsiteX1163" fmla="*/ 727736 w 6187971"/>
                <a:gd name="connsiteY1163" fmla="*/ 2639338 h 5955635"/>
                <a:gd name="connsiteX1164" fmla="*/ 723231 w 6187971"/>
                <a:gd name="connsiteY1164" fmla="*/ 2640300 h 5955635"/>
                <a:gd name="connsiteX1165" fmla="*/ 726773 w 6187971"/>
                <a:gd name="connsiteY1165" fmla="*/ 2634833 h 5955635"/>
                <a:gd name="connsiteX1166" fmla="*/ 760478 w 6187971"/>
                <a:gd name="connsiteY1166" fmla="*/ 2435480 h 5955635"/>
                <a:gd name="connsiteX1167" fmla="*/ 760347 w 6187971"/>
                <a:gd name="connsiteY1167" fmla="*/ 2439276 h 5955635"/>
                <a:gd name="connsiteX1168" fmla="*/ 756805 w 6187971"/>
                <a:gd name="connsiteY1168" fmla="*/ 2444741 h 5955635"/>
                <a:gd name="connsiteX1169" fmla="*/ 779150 w 6187971"/>
                <a:gd name="connsiteY1169" fmla="*/ 2373847 h 5955635"/>
                <a:gd name="connsiteX1170" fmla="*/ 779366 w 6187971"/>
                <a:gd name="connsiteY1170" fmla="*/ 2373987 h 5955635"/>
                <a:gd name="connsiteX1171" fmla="*/ 778898 w 6187971"/>
                <a:gd name="connsiteY1171" fmla="*/ 2374800 h 5955635"/>
                <a:gd name="connsiteX1172" fmla="*/ 82769 w 6187971"/>
                <a:gd name="connsiteY1172" fmla="*/ 2413119 h 5955635"/>
                <a:gd name="connsiteX1173" fmla="*/ 52067 w 6187971"/>
                <a:gd name="connsiteY1173" fmla="*/ 2604720 h 5955635"/>
                <a:gd name="connsiteX1174" fmla="*/ 56497 w 6187971"/>
                <a:gd name="connsiteY1174" fmla="*/ 2629537 h 5955635"/>
                <a:gd name="connsiteX1175" fmla="*/ 43546 w 6187971"/>
                <a:gd name="connsiteY1175" fmla="*/ 2681370 h 5955635"/>
                <a:gd name="connsiteX1176" fmla="*/ 47915 w 6187971"/>
                <a:gd name="connsiteY1176" fmla="*/ 2724979 h 5955635"/>
                <a:gd name="connsiteX1177" fmla="*/ 31949 w 6187971"/>
                <a:gd name="connsiteY1177" fmla="*/ 2779060 h 5955635"/>
                <a:gd name="connsiteX1178" fmla="*/ 21428 w 6187971"/>
                <a:gd name="connsiteY1178" fmla="*/ 2777530 h 5955635"/>
                <a:gd name="connsiteX1179" fmla="*/ 18290 w 6187971"/>
                <a:gd name="connsiteY1179" fmla="*/ 2817361 h 5955635"/>
                <a:gd name="connsiteX1180" fmla="*/ 21305 w 6187971"/>
                <a:gd name="connsiteY1180" fmla="*/ 2815114 h 5955635"/>
                <a:gd name="connsiteX1181" fmla="*/ 22074 w 6187971"/>
                <a:gd name="connsiteY1181" fmla="*/ 2809854 h 5955635"/>
                <a:gd name="connsiteX1182" fmla="*/ 24320 w 6187971"/>
                <a:gd name="connsiteY1182" fmla="*/ 2812866 h 5955635"/>
                <a:gd name="connsiteX1183" fmla="*/ 31118 w 6187971"/>
                <a:gd name="connsiteY1183" fmla="*/ 2803112 h 5955635"/>
                <a:gd name="connsiteX1184" fmla="*/ 29518 w 6187971"/>
                <a:gd name="connsiteY1184" fmla="*/ 2832423 h 5955635"/>
                <a:gd name="connsiteX1185" fmla="*/ 31764 w 6187971"/>
                <a:gd name="connsiteY1185" fmla="*/ 2835435 h 5955635"/>
                <a:gd name="connsiteX1186" fmla="*/ 28750 w 6187971"/>
                <a:gd name="connsiteY1186" fmla="*/ 2837683 h 5955635"/>
                <a:gd name="connsiteX1187" fmla="*/ 30226 w 6187971"/>
                <a:gd name="connsiteY1187" fmla="*/ 2845955 h 5955635"/>
                <a:gd name="connsiteX1188" fmla="*/ 27211 w 6187971"/>
                <a:gd name="connsiteY1188" fmla="*/ 2848202 h 5955635"/>
                <a:gd name="connsiteX1189" fmla="*/ 33057 w 6187971"/>
                <a:gd name="connsiteY1189" fmla="*/ 2900083 h 5955635"/>
                <a:gd name="connsiteX1190" fmla="*/ 21643 w 6187971"/>
                <a:gd name="connsiteY1190" fmla="*/ 2941397 h 5955635"/>
                <a:gd name="connsiteX1191" fmla="*/ 20874 w 6187971"/>
                <a:gd name="connsiteY1191" fmla="*/ 2946657 h 5955635"/>
                <a:gd name="connsiteX1192" fmla="*/ 19336 w 6187971"/>
                <a:gd name="connsiteY1192" fmla="*/ 2957176 h 5955635"/>
                <a:gd name="connsiteX1193" fmla="*/ 17091 w 6187971"/>
                <a:gd name="connsiteY1193" fmla="*/ 2954164 h 5955635"/>
                <a:gd name="connsiteX1194" fmla="*/ 17860 w 6187971"/>
                <a:gd name="connsiteY1194" fmla="*/ 2948904 h 5955635"/>
                <a:gd name="connsiteX1195" fmla="*/ 15614 w 6187971"/>
                <a:gd name="connsiteY1195" fmla="*/ 2945892 h 5955635"/>
                <a:gd name="connsiteX1196" fmla="*/ 19275 w 6187971"/>
                <a:gd name="connsiteY1196" fmla="*/ 2975968 h 5955635"/>
                <a:gd name="connsiteX1197" fmla="*/ 20044 w 6187971"/>
                <a:gd name="connsiteY1197" fmla="*/ 2970708 h 5955635"/>
                <a:gd name="connsiteX1198" fmla="*/ 22290 w 6187971"/>
                <a:gd name="connsiteY1198" fmla="*/ 2973720 h 5955635"/>
                <a:gd name="connsiteX1199" fmla="*/ 24535 w 6187971"/>
                <a:gd name="connsiteY1199" fmla="*/ 2976733 h 5955635"/>
                <a:gd name="connsiteX1200" fmla="*/ 28319 w 6187971"/>
                <a:gd name="connsiteY1200" fmla="*/ 2969225 h 5955635"/>
                <a:gd name="connsiteX1201" fmla="*/ 24474 w 6187971"/>
                <a:gd name="connsiteY1201" fmla="*/ 2995525 h 5955635"/>
                <a:gd name="connsiteX1202" fmla="*/ 23704 w 6187971"/>
                <a:gd name="connsiteY1202" fmla="*/ 3000785 h 5955635"/>
                <a:gd name="connsiteX1203" fmla="*/ 21090 w 6187971"/>
                <a:gd name="connsiteY1203" fmla="*/ 3110523 h 5955635"/>
                <a:gd name="connsiteX1204" fmla="*/ 20321 w 6187971"/>
                <a:gd name="connsiteY1204" fmla="*/ 3115783 h 5955635"/>
                <a:gd name="connsiteX1205" fmla="*/ 21797 w 6187971"/>
                <a:gd name="connsiteY1205" fmla="*/ 3124055 h 5955635"/>
                <a:gd name="connsiteX1206" fmla="*/ 19552 w 6187971"/>
                <a:gd name="connsiteY1206" fmla="*/ 3121043 h 5955635"/>
                <a:gd name="connsiteX1207" fmla="*/ 32964 w 6187971"/>
                <a:gd name="connsiteY1207" fmla="*/ 3157909 h 5955635"/>
                <a:gd name="connsiteX1208" fmla="*/ 31488 w 6187971"/>
                <a:gd name="connsiteY1208" fmla="*/ 3149636 h 5955635"/>
                <a:gd name="connsiteX1209" fmla="*/ 34503 w 6187971"/>
                <a:gd name="connsiteY1209" fmla="*/ 3147389 h 5955635"/>
                <a:gd name="connsiteX1210" fmla="*/ 35979 w 6187971"/>
                <a:gd name="connsiteY1210" fmla="*/ 3155661 h 5955635"/>
                <a:gd name="connsiteX1211" fmla="*/ 36796 w 6187971"/>
                <a:gd name="connsiteY1211" fmla="*/ 3156756 h 5955635"/>
                <a:gd name="connsiteX1212" fmla="*/ 36814 w 6187971"/>
                <a:gd name="connsiteY1212" fmla="*/ 3159140 h 5955635"/>
                <a:gd name="connsiteX1213" fmla="*/ 37456 w 6187971"/>
                <a:gd name="connsiteY1213" fmla="*/ 3163933 h 5955635"/>
                <a:gd name="connsiteX1214" fmla="*/ 38225 w 6187971"/>
                <a:gd name="connsiteY1214" fmla="*/ 3158673 h 5955635"/>
                <a:gd name="connsiteX1215" fmla="*/ 36796 w 6187971"/>
                <a:gd name="connsiteY1215" fmla="*/ 3156756 h 5955635"/>
                <a:gd name="connsiteX1216" fmla="*/ 36748 w 6187971"/>
                <a:gd name="connsiteY1216" fmla="*/ 3150401 h 5955635"/>
                <a:gd name="connsiteX1217" fmla="*/ 66281 w 6187971"/>
                <a:gd name="connsiteY1217" fmla="*/ 3315844 h 5955635"/>
                <a:gd name="connsiteX1218" fmla="*/ 65450 w 6187971"/>
                <a:gd name="connsiteY1218" fmla="*/ 3339896 h 5955635"/>
                <a:gd name="connsiteX1219" fmla="*/ 72956 w 6187971"/>
                <a:gd name="connsiteY1219" fmla="*/ 3343673 h 5955635"/>
                <a:gd name="connsiteX1220" fmla="*/ 72187 w 6187971"/>
                <a:gd name="connsiteY1220" fmla="*/ 3348933 h 5955635"/>
                <a:gd name="connsiteX1221" fmla="*/ 73664 w 6187971"/>
                <a:gd name="connsiteY1221" fmla="*/ 3357205 h 5955635"/>
                <a:gd name="connsiteX1222" fmla="*/ 81694 w 6187971"/>
                <a:gd name="connsiteY1222" fmla="*/ 3430890 h 5955635"/>
                <a:gd name="connsiteX1223" fmla="*/ 82462 w 6187971"/>
                <a:gd name="connsiteY1223" fmla="*/ 3425630 h 5955635"/>
                <a:gd name="connsiteX1224" fmla="*/ 87723 w 6187971"/>
                <a:gd name="connsiteY1224" fmla="*/ 3426395 h 5955635"/>
                <a:gd name="connsiteX1225" fmla="*/ 86954 w 6187971"/>
                <a:gd name="connsiteY1225" fmla="*/ 3431654 h 5955635"/>
                <a:gd name="connsiteX1226" fmla="*/ 89199 w 6187971"/>
                <a:gd name="connsiteY1226" fmla="*/ 3434667 h 5955635"/>
                <a:gd name="connsiteX1227" fmla="*/ 97998 w 6187971"/>
                <a:gd name="connsiteY1227" fmla="*/ 3503092 h 5955635"/>
                <a:gd name="connsiteX1228" fmla="*/ 124762 w 6187971"/>
                <a:gd name="connsiteY1228" fmla="*/ 3595615 h 5955635"/>
                <a:gd name="connsiteX1229" fmla="*/ 92676 w 6187971"/>
                <a:gd name="connsiteY1229" fmla="*/ 3521119 h 5955635"/>
                <a:gd name="connsiteX1230" fmla="*/ 86123 w 6187971"/>
                <a:gd name="connsiteY1230" fmla="*/ 3455706 h 5955635"/>
                <a:gd name="connsiteX1231" fmla="*/ 80863 w 6187971"/>
                <a:gd name="connsiteY1231" fmla="*/ 3454941 h 5955635"/>
                <a:gd name="connsiteX1232" fmla="*/ 80155 w 6187971"/>
                <a:gd name="connsiteY1232" fmla="*/ 3441409 h 5955635"/>
                <a:gd name="connsiteX1233" fmla="*/ 80924 w 6187971"/>
                <a:gd name="connsiteY1233" fmla="*/ 3436150 h 5955635"/>
                <a:gd name="connsiteX1234" fmla="*/ 77909 w 6187971"/>
                <a:gd name="connsiteY1234" fmla="*/ 3438397 h 5955635"/>
                <a:gd name="connsiteX1235" fmla="*/ 62313 w 6187971"/>
                <a:gd name="connsiteY1235" fmla="*/ 3379727 h 5955635"/>
                <a:gd name="connsiteX1236" fmla="*/ 60067 w 6187971"/>
                <a:gd name="connsiteY1236" fmla="*/ 3376715 h 5955635"/>
                <a:gd name="connsiteX1237" fmla="*/ 57821 w 6187971"/>
                <a:gd name="connsiteY1237" fmla="*/ 3373703 h 5955635"/>
                <a:gd name="connsiteX1238" fmla="*/ 55576 w 6187971"/>
                <a:gd name="connsiteY1238" fmla="*/ 3370690 h 5955635"/>
                <a:gd name="connsiteX1239" fmla="*/ 58590 w 6187971"/>
                <a:gd name="connsiteY1239" fmla="*/ 3368443 h 5955635"/>
                <a:gd name="connsiteX1240" fmla="*/ 53330 w 6187971"/>
                <a:gd name="connsiteY1240" fmla="*/ 3367678 h 5955635"/>
                <a:gd name="connsiteX1241" fmla="*/ 41394 w 6187971"/>
                <a:gd name="connsiteY1241" fmla="*/ 3339084 h 5955635"/>
                <a:gd name="connsiteX1242" fmla="*/ 33057 w 6187971"/>
                <a:gd name="connsiteY1242" fmla="*/ 3359359 h 5955635"/>
                <a:gd name="connsiteX1243" fmla="*/ 30073 w 6187971"/>
                <a:gd name="connsiteY1243" fmla="*/ 3352210 h 5955635"/>
                <a:gd name="connsiteX1244" fmla="*/ 28581 w 6187971"/>
                <a:gd name="connsiteY1244" fmla="*/ 3348636 h 5955635"/>
                <a:gd name="connsiteX1245" fmla="*/ 29335 w 6187971"/>
                <a:gd name="connsiteY1245" fmla="*/ 3348074 h 5955635"/>
                <a:gd name="connsiteX1246" fmla="*/ 27089 w 6187971"/>
                <a:gd name="connsiteY1246" fmla="*/ 3345062 h 5955635"/>
                <a:gd name="connsiteX1247" fmla="*/ 28581 w 6187971"/>
                <a:gd name="connsiteY1247" fmla="*/ 3348636 h 5955635"/>
                <a:gd name="connsiteX1248" fmla="*/ 26320 w 6187971"/>
                <a:gd name="connsiteY1248" fmla="*/ 3350322 h 5955635"/>
                <a:gd name="connsiteX1249" fmla="*/ 24074 w 6187971"/>
                <a:gd name="connsiteY1249" fmla="*/ 3347310 h 5955635"/>
                <a:gd name="connsiteX1250" fmla="*/ 21828 w 6187971"/>
                <a:gd name="connsiteY1250" fmla="*/ 3344297 h 5955635"/>
                <a:gd name="connsiteX1251" fmla="*/ 19644 w 6187971"/>
                <a:gd name="connsiteY1251" fmla="*/ 3322493 h 5955635"/>
                <a:gd name="connsiteX1252" fmla="*/ 20413 w 6187971"/>
                <a:gd name="connsiteY1252" fmla="*/ 3317233 h 5955635"/>
                <a:gd name="connsiteX1253" fmla="*/ 18937 w 6187971"/>
                <a:gd name="connsiteY1253" fmla="*/ 3308961 h 5955635"/>
                <a:gd name="connsiteX1254" fmla="*/ 19706 w 6187971"/>
                <a:gd name="connsiteY1254" fmla="*/ 3303701 h 5955635"/>
                <a:gd name="connsiteX1255" fmla="*/ 21182 w 6187971"/>
                <a:gd name="connsiteY1255" fmla="*/ 3311973 h 5955635"/>
                <a:gd name="connsiteX1256" fmla="*/ 22659 w 6187971"/>
                <a:gd name="connsiteY1256" fmla="*/ 3320245 h 5955635"/>
                <a:gd name="connsiteX1257" fmla="*/ 26504 w 6187971"/>
                <a:gd name="connsiteY1257" fmla="*/ 3293946 h 5955635"/>
                <a:gd name="connsiteX1258" fmla="*/ 42286 w 6187971"/>
                <a:gd name="connsiteY1258" fmla="*/ 3296241 h 5955635"/>
                <a:gd name="connsiteX1259" fmla="*/ 16537 w 6187971"/>
                <a:gd name="connsiteY1259" fmla="*/ 3123291 h 5955635"/>
                <a:gd name="connsiteX1260" fmla="*/ 15060 w 6187971"/>
                <a:gd name="connsiteY1260" fmla="*/ 3115018 h 5955635"/>
                <a:gd name="connsiteX1261" fmla="*/ 15829 w 6187971"/>
                <a:gd name="connsiteY1261" fmla="*/ 3109758 h 5955635"/>
                <a:gd name="connsiteX1262" fmla="*/ 10046 w 6187971"/>
                <a:gd name="connsiteY1262" fmla="*/ 3039086 h 5955635"/>
                <a:gd name="connsiteX1263" fmla="*/ 1309 w 6187971"/>
                <a:gd name="connsiteY1263" fmla="*/ 2951870 h 5955635"/>
                <a:gd name="connsiteX1264" fmla="*/ 3862 w 6187971"/>
                <a:gd name="connsiteY1264" fmla="*/ 2860923 h 5955635"/>
                <a:gd name="connsiteX1265" fmla="*/ 7308 w 6187971"/>
                <a:gd name="connsiteY1265" fmla="*/ 2727132 h 5955635"/>
                <a:gd name="connsiteX1266" fmla="*/ 30195 w 6187971"/>
                <a:gd name="connsiteY1266" fmla="*/ 2625713 h 5955635"/>
                <a:gd name="connsiteX1267" fmla="*/ 27888 w 6187971"/>
                <a:gd name="connsiteY1267" fmla="*/ 2641492 h 5955635"/>
                <a:gd name="connsiteX1268" fmla="*/ 31672 w 6187971"/>
                <a:gd name="connsiteY1268" fmla="*/ 2633985 h 5955635"/>
                <a:gd name="connsiteX1269" fmla="*/ 32441 w 6187971"/>
                <a:gd name="connsiteY1269" fmla="*/ 2628725 h 5955635"/>
                <a:gd name="connsiteX1270" fmla="*/ 33917 w 6187971"/>
                <a:gd name="connsiteY1270" fmla="*/ 2636997 h 5955635"/>
                <a:gd name="connsiteX1271" fmla="*/ 36163 w 6187971"/>
                <a:gd name="connsiteY1271" fmla="*/ 2640009 h 5955635"/>
                <a:gd name="connsiteX1272" fmla="*/ 47822 w 6187971"/>
                <a:gd name="connsiteY1272" fmla="*/ 2523528 h 5955635"/>
                <a:gd name="connsiteX1273" fmla="*/ 82769 w 6187971"/>
                <a:gd name="connsiteY1273" fmla="*/ 2413119 h 5955635"/>
                <a:gd name="connsiteX1274" fmla="*/ 842852 w 6187971"/>
                <a:gd name="connsiteY1274" fmla="*/ 2186167 h 5955635"/>
                <a:gd name="connsiteX1275" fmla="*/ 844776 w 6187971"/>
                <a:gd name="connsiteY1275" fmla="*/ 2195175 h 5955635"/>
                <a:gd name="connsiteX1276" fmla="*/ 807086 w 6187971"/>
                <a:gd name="connsiteY1276" fmla="*/ 2283291 h 5955635"/>
                <a:gd name="connsiteX1277" fmla="*/ 802365 w 6187971"/>
                <a:gd name="connsiteY1277" fmla="*/ 2310792 h 5955635"/>
                <a:gd name="connsiteX1278" fmla="*/ 785915 w 6187971"/>
                <a:gd name="connsiteY1278" fmla="*/ 2348273 h 5955635"/>
                <a:gd name="connsiteX1279" fmla="*/ 807499 w 6187971"/>
                <a:gd name="connsiteY1279" fmla="*/ 2266692 h 5955635"/>
                <a:gd name="connsiteX1280" fmla="*/ 823460 w 6187971"/>
                <a:gd name="connsiteY1280" fmla="*/ 2218568 h 5955635"/>
                <a:gd name="connsiteX1281" fmla="*/ 830609 w 6187971"/>
                <a:gd name="connsiteY1281" fmla="*/ 2217040 h 5955635"/>
                <a:gd name="connsiteX1282" fmla="*/ 839310 w 6187971"/>
                <a:gd name="connsiteY1282" fmla="*/ 2191634 h 5955635"/>
                <a:gd name="connsiteX1283" fmla="*/ 842852 w 6187971"/>
                <a:gd name="connsiteY1283" fmla="*/ 2186167 h 5955635"/>
                <a:gd name="connsiteX1284" fmla="*/ 840927 w 6187971"/>
                <a:gd name="connsiteY1284" fmla="*/ 2177159 h 5955635"/>
                <a:gd name="connsiteX1285" fmla="*/ 838347 w 6187971"/>
                <a:gd name="connsiteY1285" fmla="*/ 2187130 h 5955635"/>
                <a:gd name="connsiteX1286" fmla="*/ 834806 w 6187971"/>
                <a:gd name="connsiteY1286" fmla="*/ 2192596 h 5955635"/>
                <a:gd name="connsiteX1287" fmla="*/ 827275 w 6187971"/>
                <a:gd name="connsiteY1287" fmla="*/ 2207064 h 5955635"/>
                <a:gd name="connsiteX1288" fmla="*/ 834303 w 6187971"/>
                <a:gd name="connsiteY1288" fmla="*/ 2185873 h 5955635"/>
                <a:gd name="connsiteX1289" fmla="*/ 837385 w 6187971"/>
                <a:gd name="connsiteY1289" fmla="*/ 2182625 h 5955635"/>
                <a:gd name="connsiteX1290" fmla="*/ 836151 w 6187971"/>
                <a:gd name="connsiteY1290" fmla="*/ 2180302 h 5955635"/>
                <a:gd name="connsiteX1291" fmla="*/ 836748 w 6187971"/>
                <a:gd name="connsiteY1291" fmla="*/ 2178498 h 5955635"/>
                <a:gd name="connsiteX1292" fmla="*/ 839464 w 6187971"/>
                <a:gd name="connsiteY1292" fmla="*/ 2170309 h 5955635"/>
                <a:gd name="connsiteX1293" fmla="*/ 839965 w 6187971"/>
                <a:gd name="connsiteY1293" fmla="*/ 2172655 h 5955635"/>
                <a:gd name="connsiteX1294" fmla="*/ 838208 w 6187971"/>
                <a:gd name="connsiteY1294" fmla="*/ 2174097 h 5955635"/>
                <a:gd name="connsiteX1295" fmla="*/ 845313 w 6187971"/>
                <a:gd name="connsiteY1295" fmla="*/ 2152674 h 5955635"/>
                <a:gd name="connsiteX1296" fmla="*/ 849628 w 6187971"/>
                <a:gd name="connsiteY1296" fmla="*/ 2151752 h 5955635"/>
                <a:gd name="connsiteX1297" fmla="*/ 847050 w 6187971"/>
                <a:gd name="connsiteY1297" fmla="*/ 2161723 h 5955635"/>
                <a:gd name="connsiteX1298" fmla="*/ 846087 w 6187971"/>
                <a:gd name="connsiteY1298" fmla="*/ 2157218 h 5955635"/>
                <a:gd name="connsiteX1299" fmla="*/ 843632 w 6187971"/>
                <a:gd name="connsiteY1299" fmla="*/ 2157743 h 5955635"/>
                <a:gd name="connsiteX1300" fmla="*/ 875203 w 6187971"/>
                <a:gd name="connsiteY1300" fmla="*/ 2077877 h 5955635"/>
                <a:gd name="connsiteX1301" fmla="*/ 874366 w 6187971"/>
                <a:gd name="connsiteY1301" fmla="*/ 2081194 h 5955635"/>
                <a:gd name="connsiteX1302" fmla="*/ 881198 w 6187971"/>
                <a:gd name="connsiteY1302" fmla="*/ 2079073 h 5955635"/>
                <a:gd name="connsiteX1303" fmla="*/ 852208 w 6187971"/>
                <a:gd name="connsiteY1303" fmla="*/ 2141782 h 5955635"/>
                <a:gd name="connsiteX1304" fmla="*/ 848676 w 6187971"/>
                <a:gd name="connsiteY1304" fmla="*/ 2142537 h 5955635"/>
                <a:gd name="connsiteX1305" fmla="*/ 849759 w 6187971"/>
                <a:gd name="connsiteY1305" fmla="*/ 2139271 h 5955635"/>
                <a:gd name="connsiteX1306" fmla="*/ 4931467 w 6187971"/>
                <a:gd name="connsiteY1306" fmla="*/ 1175063 h 5955635"/>
                <a:gd name="connsiteX1307" fmla="*/ 4937140 w 6187971"/>
                <a:gd name="connsiteY1307" fmla="*/ 1179573 h 5955635"/>
                <a:gd name="connsiteX1308" fmla="*/ 4931674 w 6187971"/>
                <a:gd name="connsiteY1308" fmla="*/ 1176031 h 5955635"/>
                <a:gd name="connsiteX1309" fmla="*/ 561352 w 6187971"/>
                <a:gd name="connsiteY1309" fmla="*/ 2088239 h 5955635"/>
                <a:gd name="connsiteX1310" fmla="*/ 573826 w 6187971"/>
                <a:gd name="connsiteY1310" fmla="*/ 2087987 h 5955635"/>
                <a:gd name="connsiteX1311" fmla="*/ 582872 w 6187971"/>
                <a:gd name="connsiteY1311" fmla="*/ 2092891 h 5955635"/>
                <a:gd name="connsiteX1312" fmla="*/ 578185 w 6187971"/>
                <a:gd name="connsiteY1312" fmla="*/ 2103852 h 5955635"/>
                <a:gd name="connsiteX1313" fmla="*/ 404548 w 6187971"/>
                <a:gd name="connsiteY1313" fmla="*/ 3073332 h 5955635"/>
                <a:gd name="connsiteX1314" fmla="*/ 414356 w 6187971"/>
                <a:gd name="connsiteY1314" fmla="*/ 3260413 h 5955635"/>
                <a:gd name="connsiteX1315" fmla="*/ 410289 w 6187971"/>
                <a:gd name="connsiteY1315" fmla="*/ 3235547 h 5955635"/>
                <a:gd name="connsiteX1316" fmla="*/ 403101 w 6187971"/>
                <a:gd name="connsiteY1316" fmla="*/ 2771698 h 5955635"/>
                <a:gd name="connsiteX1317" fmla="*/ 408415 w 6187971"/>
                <a:gd name="connsiteY1317" fmla="*/ 2604354 h 5955635"/>
                <a:gd name="connsiteX1318" fmla="*/ 435141 w 6187971"/>
                <a:gd name="connsiteY1318" fmla="*/ 2583001 h 5955635"/>
                <a:gd name="connsiteX1319" fmla="*/ 449176 w 6187971"/>
                <a:gd name="connsiteY1319" fmla="*/ 2566314 h 5955635"/>
                <a:gd name="connsiteX1320" fmla="*/ 552039 w 6187971"/>
                <a:gd name="connsiteY1320" fmla="*/ 2114152 h 5955635"/>
                <a:gd name="connsiteX1321" fmla="*/ 561352 w 6187971"/>
                <a:gd name="connsiteY1321" fmla="*/ 2088239 h 5955635"/>
                <a:gd name="connsiteX1322" fmla="*/ 5705773 w 6187971"/>
                <a:gd name="connsiteY1322" fmla="*/ 955466 h 5955635"/>
                <a:gd name="connsiteX1323" fmla="*/ 5709740 w 6187971"/>
                <a:gd name="connsiteY1323" fmla="*/ 967367 h 5955635"/>
                <a:gd name="connsiteX1324" fmla="*/ 5705773 w 6187971"/>
                <a:gd name="connsiteY1324" fmla="*/ 955466 h 5955635"/>
                <a:gd name="connsiteX1325" fmla="*/ 968004 w 6187971"/>
                <a:gd name="connsiteY1325" fmla="*/ 1863229 h 5955635"/>
                <a:gd name="connsiteX1326" fmla="*/ 968776 w 6187971"/>
                <a:gd name="connsiteY1326" fmla="*/ 1863422 h 5955635"/>
                <a:gd name="connsiteX1327" fmla="*/ 957715 w 6187971"/>
                <a:gd name="connsiteY1327" fmla="*/ 1886114 h 5955635"/>
                <a:gd name="connsiteX1328" fmla="*/ 938869 w 6187971"/>
                <a:gd name="connsiteY1328" fmla="*/ 1930172 h 5955635"/>
                <a:gd name="connsiteX1329" fmla="*/ 906645 w 6187971"/>
                <a:gd name="connsiteY1329" fmla="*/ 2021830 h 5955635"/>
                <a:gd name="connsiteX1330" fmla="*/ 901179 w 6187971"/>
                <a:gd name="connsiteY1330" fmla="*/ 2018288 h 5955635"/>
                <a:gd name="connsiteX1331" fmla="*/ 890505 w 6187971"/>
                <a:gd name="connsiteY1331" fmla="*/ 2048238 h 5955635"/>
                <a:gd name="connsiteX1332" fmla="*/ 877626 w 6187971"/>
                <a:gd name="connsiteY1332" fmla="*/ 2072031 h 5955635"/>
                <a:gd name="connsiteX1333" fmla="*/ 952342 w 6187971"/>
                <a:gd name="connsiteY1333" fmla="*/ 1891751 h 5955635"/>
                <a:gd name="connsiteX1334" fmla="*/ 959967 w 6187971"/>
                <a:gd name="connsiteY1334" fmla="*/ 1872523 h 5955635"/>
                <a:gd name="connsiteX1335" fmla="*/ 968004 w 6187971"/>
                <a:gd name="connsiteY1335" fmla="*/ 1863229 h 5955635"/>
                <a:gd name="connsiteX1336" fmla="*/ 4343712 w 6187971"/>
                <a:gd name="connsiteY1336" fmla="*/ 1135297 h 5955635"/>
                <a:gd name="connsiteX1337" fmla="*/ 4388447 w 6187971"/>
                <a:gd name="connsiteY1337" fmla="*/ 1168954 h 5955635"/>
                <a:gd name="connsiteX1338" fmla="*/ 4474271 w 6187971"/>
                <a:gd name="connsiteY1338" fmla="*/ 1238784 h 5955635"/>
                <a:gd name="connsiteX1339" fmla="*/ 4471193 w 6187971"/>
                <a:gd name="connsiteY1339" fmla="*/ 1238219 h 5955635"/>
                <a:gd name="connsiteX1340" fmla="*/ 4461959 w 6187971"/>
                <a:gd name="connsiteY1340" fmla="*/ 1236526 h 5955635"/>
                <a:gd name="connsiteX1341" fmla="*/ 4467551 w 6187971"/>
                <a:gd name="connsiteY1341" fmla="*/ 1240734 h 5955635"/>
                <a:gd name="connsiteX1342" fmla="*/ 4368285 w 6187971"/>
                <a:gd name="connsiteY1342" fmla="*/ 1174804 h 5955635"/>
                <a:gd name="connsiteX1343" fmla="*/ 4302825 w 6187971"/>
                <a:gd name="connsiteY1343" fmla="*/ 1150076 h 5955635"/>
                <a:gd name="connsiteX1344" fmla="*/ 4474219 w 6187971"/>
                <a:gd name="connsiteY1344" fmla="*/ 1273777 h 5955635"/>
                <a:gd name="connsiteX1345" fmla="*/ 4527622 w 6187971"/>
                <a:gd name="connsiteY1345" fmla="*/ 1312207 h 5955635"/>
                <a:gd name="connsiteX1346" fmla="*/ 4519208 w 6187971"/>
                <a:gd name="connsiteY1346" fmla="*/ 1323392 h 5955635"/>
                <a:gd name="connsiteX1347" fmla="*/ 4535984 w 6187971"/>
                <a:gd name="connsiteY1347" fmla="*/ 1336014 h 5955635"/>
                <a:gd name="connsiteX1348" fmla="*/ 4543833 w 6187971"/>
                <a:gd name="connsiteY1348" fmla="*/ 1327907 h 5955635"/>
                <a:gd name="connsiteX1349" fmla="*/ 4631607 w 6187971"/>
                <a:gd name="connsiteY1349" fmla="*/ 1404458 h 5955635"/>
                <a:gd name="connsiteX1350" fmla="*/ 4674083 w 6187971"/>
                <a:gd name="connsiteY1350" fmla="*/ 1450430 h 5955635"/>
                <a:gd name="connsiteX1351" fmla="*/ 4719073 w 6187971"/>
                <a:gd name="connsiteY1351" fmla="*/ 1500045 h 5955635"/>
                <a:gd name="connsiteX1352" fmla="*/ 4701734 w 6187971"/>
                <a:gd name="connsiteY1352" fmla="*/ 1490503 h 5955635"/>
                <a:gd name="connsiteX1353" fmla="*/ 4700605 w 6187971"/>
                <a:gd name="connsiteY1353" fmla="*/ 1496660 h 5955635"/>
                <a:gd name="connsiteX1354" fmla="*/ 4734976 w 6187971"/>
                <a:gd name="connsiteY1354" fmla="*/ 1534781 h 5955635"/>
                <a:gd name="connsiteX1355" fmla="*/ 4743645 w 6187971"/>
                <a:gd name="connsiteY1355" fmla="*/ 1539553 h 5955635"/>
                <a:gd name="connsiteX1356" fmla="*/ 4748981 w 6187971"/>
                <a:gd name="connsiteY1356" fmla="*/ 1527803 h 5955635"/>
                <a:gd name="connsiteX1357" fmla="*/ 4787814 w 6187971"/>
                <a:gd name="connsiteY1357" fmla="*/ 1576290 h 5955635"/>
                <a:gd name="connsiteX1358" fmla="*/ 4835318 w 6187971"/>
                <a:gd name="connsiteY1358" fmla="*/ 1629548 h 5955635"/>
                <a:gd name="connsiteX1359" fmla="*/ 4841474 w 6187971"/>
                <a:gd name="connsiteY1359" fmla="*/ 1630676 h 5955635"/>
                <a:gd name="connsiteX1360" fmla="*/ 4867175 w 6187971"/>
                <a:gd name="connsiteY1360" fmla="*/ 1664027 h 5955635"/>
                <a:gd name="connsiteX1361" fmla="*/ 4885335 w 6187971"/>
                <a:gd name="connsiteY1361" fmla="*/ 1686449 h 5955635"/>
                <a:gd name="connsiteX1362" fmla="*/ 4983932 w 6187971"/>
                <a:gd name="connsiteY1362" fmla="*/ 1825444 h 5955635"/>
                <a:gd name="connsiteX1363" fmla="*/ 4997064 w 6187971"/>
                <a:gd name="connsiteY1363" fmla="*/ 1840580 h 5955635"/>
                <a:gd name="connsiteX1364" fmla="*/ 5000399 w 6187971"/>
                <a:gd name="connsiteY1364" fmla="*/ 1857102 h 5955635"/>
                <a:gd name="connsiteX1365" fmla="*/ 4978032 w 6187971"/>
                <a:gd name="connsiteY1365" fmla="*/ 1840273 h 5955635"/>
                <a:gd name="connsiteX1366" fmla="*/ 4997577 w 6187971"/>
                <a:gd name="connsiteY1366" fmla="*/ 1872495 h 5955635"/>
                <a:gd name="connsiteX1367" fmla="*/ 4998962 w 6187971"/>
                <a:gd name="connsiteY1367" fmla="*/ 1882295 h 5955635"/>
                <a:gd name="connsiteX1368" fmla="*/ 4997577 w 6187971"/>
                <a:gd name="connsiteY1368" fmla="*/ 1872495 h 5955635"/>
                <a:gd name="connsiteX1369" fmla="*/ 5021329 w 6187971"/>
                <a:gd name="connsiteY1369" fmla="*/ 1899124 h 5955635"/>
                <a:gd name="connsiteX1370" fmla="*/ 5021072 w 6187971"/>
                <a:gd name="connsiteY1370" fmla="*/ 1883167 h 5955635"/>
                <a:gd name="connsiteX1371" fmla="*/ 5029742 w 6187971"/>
                <a:gd name="connsiteY1371" fmla="*/ 1887937 h 5955635"/>
                <a:gd name="connsiteX1372" fmla="*/ 5038977 w 6187971"/>
                <a:gd name="connsiteY1372" fmla="*/ 1889630 h 5955635"/>
                <a:gd name="connsiteX1373" fmla="*/ 5036463 w 6187971"/>
                <a:gd name="connsiteY1373" fmla="*/ 1885988 h 5955635"/>
                <a:gd name="connsiteX1374" fmla="*/ 5035898 w 6187971"/>
                <a:gd name="connsiteY1374" fmla="*/ 1889066 h 5955635"/>
                <a:gd name="connsiteX1375" fmla="*/ 5035334 w 6187971"/>
                <a:gd name="connsiteY1375" fmla="*/ 1892145 h 5955635"/>
                <a:gd name="connsiteX1376" fmla="*/ 5040926 w 6187971"/>
                <a:gd name="connsiteY1376" fmla="*/ 1896352 h 5955635"/>
                <a:gd name="connsiteX1377" fmla="*/ 5052930 w 6187971"/>
                <a:gd name="connsiteY1377" fmla="*/ 1917645 h 5955635"/>
                <a:gd name="connsiteX1378" fmla="*/ 5057957 w 6187971"/>
                <a:gd name="connsiteY1378" fmla="*/ 1924931 h 5955635"/>
                <a:gd name="connsiteX1379" fmla="*/ 5056008 w 6187971"/>
                <a:gd name="connsiteY1379" fmla="*/ 1918210 h 5955635"/>
                <a:gd name="connsiteX1380" fmla="*/ 5056572 w 6187971"/>
                <a:gd name="connsiteY1380" fmla="*/ 1915131 h 5955635"/>
                <a:gd name="connsiteX1381" fmla="*/ 5100125 w 6187971"/>
                <a:gd name="connsiteY1381" fmla="*/ 1989940 h 5955635"/>
                <a:gd name="connsiteX1382" fmla="*/ 5074115 w 6187971"/>
                <a:gd name="connsiteY1382" fmla="*/ 1975625 h 5955635"/>
                <a:gd name="connsiteX1383" fmla="*/ 5074372 w 6187971"/>
                <a:gd name="connsiteY1383" fmla="*/ 1991583 h 5955635"/>
                <a:gd name="connsiteX1384" fmla="*/ 5095301 w 6187971"/>
                <a:gd name="connsiteY1384" fmla="*/ 2033605 h 5955635"/>
                <a:gd name="connsiteX1385" fmla="*/ 5098943 w 6187971"/>
                <a:gd name="connsiteY1385" fmla="*/ 2031091 h 5955635"/>
                <a:gd name="connsiteX1386" fmla="*/ 5116231 w 6187971"/>
                <a:gd name="connsiteY1386" fmla="*/ 2075627 h 5955635"/>
                <a:gd name="connsiteX1387" fmla="*/ 5153627 w 6187971"/>
                <a:gd name="connsiteY1387" fmla="*/ 2149306 h 5955635"/>
                <a:gd name="connsiteX1388" fmla="*/ 5149420 w 6187971"/>
                <a:gd name="connsiteY1388" fmla="*/ 2154900 h 5955635"/>
                <a:gd name="connsiteX1389" fmla="*/ 5179788 w 6187971"/>
                <a:gd name="connsiteY1389" fmla="*/ 2249565 h 5955635"/>
                <a:gd name="connsiteX1390" fmla="*/ 5208206 w 6187971"/>
                <a:gd name="connsiteY1390" fmla="*/ 2337510 h 5955635"/>
                <a:gd name="connsiteX1391" fmla="*/ 5214363 w 6187971"/>
                <a:gd name="connsiteY1391" fmla="*/ 2338638 h 5955635"/>
                <a:gd name="connsiteX1392" fmla="*/ 5216568 w 6187971"/>
                <a:gd name="connsiteY1392" fmla="*/ 2361317 h 5955635"/>
                <a:gd name="connsiteX1393" fmla="*/ 5236624 w 6187971"/>
                <a:gd name="connsiteY1393" fmla="*/ 2425454 h 5955635"/>
                <a:gd name="connsiteX1394" fmla="*/ 5235187 w 6187971"/>
                <a:gd name="connsiteY1394" fmla="*/ 2450647 h 5955635"/>
                <a:gd name="connsiteX1395" fmla="*/ 5243805 w 6187971"/>
                <a:gd name="connsiteY1395" fmla="*/ 2490413 h 5955635"/>
                <a:gd name="connsiteX1396" fmla="*/ 5256629 w 6187971"/>
                <a:gd name="connsiteY1396" fmla="*/ 2524584 h 5955635"/>
                <a:gd name="connsiteX1397" fmla="*/ 5251963 w 6187971"/>
                <a:gd name="connsiteY1397" fmla="*/ 2463269 h 5955635"/>
                <a:gd name="connsiteX1398" fmla="*/ 5233034 w 6187971"/>
                <a:gd name="connsiteY1398" fmla="*/ 2392975 h 5955635"/>
                <a:gd name="connsiteX1399" fmla="*/ 5229701 w 6187971"/>
                <a:gd name="connsiteY1399" fmla="*/ 2376453 h 5955635"/>
                <a:gd name="connsiteX1400" fmla="*/ 5206362 w 6187971"/>
                <a:gd name="connsiteY1400" fmla="*/ 2260801 h 5955635"/>
                <a:gd name="connsiteX1401" fmla="*/ 5137469 w 6187971"/>
                <a:gd name="connsiteY1401" fmla="*/ 2098614 h 5955635"/>
                <a:gd name="connsiteX1402" fmla="*/ 5143369 w 6187971"/>
                <a:gd name="connsiteY1402" fmla="*/ 2083784 h 5955635"/>
                <a:gd name="connsiteX1403" fmla="*/ 5128031 w 6187971"/>
                <a:gd name="connsiteY1403" fmla="*/ 2045969 h 5955635"/>
                <a:gd name="connsiteX1404" fmla="*/ 5130544 w 6187971"/>
                <a:gd name="connsiteY1404" fmla="*/ 2049612 h 5955635"/>
                <a:gd name="connsiteX1405" fmla="*/ 5133058 w 6187971"/>
                <a:gd name="connsiteY1405" fmla="*/ 2053255 h 5955635"/>
                <a:gd name="connsiteX1406" fmla="*/ 5131109 w 6187971"/>
                <a:gd name="connsiteY1406" fmla="*/ 2046534 h 5955635"/>
                <a:gd name="connsiteX1407" fmla="*/ 5128595 w 6187971"/>
                <a:gd name="connsiteY1407" fmla="*/ 2042891 h 5955635"/>
                <a:gd name="connsiteX1408" fmla="*/ 5129159 w 6187971"/>
                <a:gd name="connsiteY1408" fmla="*/ 2039812 h 5955635"/>
                <a:gd name="connsiteX1409" fmla="*/ 5099868 w 6187971"/>
                <a:gd name="connsiteY1409" fmla="*/ 1973982 h 5955635"/>
                <a:gd name="connsiteX1410" fmla="*/ 5039284 w 6187971"/>
                <a:gd name="connsiteY1410" fmla="*/ 1870595 h 5955635"/>
                <a:gd name="connsiteX1411" fmla="*/ 5022818 w 6187971"/>
                <a:gd name="connsiteY1411" fmla="*/ 1838937 h 5955635"/>
                <a:gd name="connsiteX1412" fmla="*/ 4949357 w 6187971"/>
                <a:gd name="connsiteY1412" fmla="*/ 1736371 h 5955635"/>
                <a:gd name="connsiteX1413" fmla="*/ 4937353 w 6187971"/>
                <a:gd name="connsiteY1413" fmla="*/ 1715077 h 5955635"/>
                <a:gd name="connsiteX1414" fmla="*/ 4939867 w 6187971"/>
                <a:gd name="connsiteY1414" fmla="*/ 1718720 h 5955635"/>
                <a:gd name="connsiteX1415" fmla="*/ 4942945 w 6187971"/>
                <a:gd name="connsiteY1415" fmla="*/ 1719285 h 5955635"/>
                <a:gd name="connsiteX1416" fmla="*/ 4937918 w 6187971"/>
                <a:gd name="connsiteY1416" fmla="*/ 1711999 h 5955635"/>
                <a:gd name="connsiteX1417" fmla="*/ 4935404 w 6187971"/>
                <a:gd name="connsiteY1417" fmla="*/ 1708356 h 5955635"/>
                <a:gd name="connsiteX1418" fmla="*/ 4962234 w 6187971"/>
                <a:gd name="connsiteY1418" fmla="*/ 1735550 h 5955635"/>
                <a:gd name="connsiteX1419" fmla="*/ 4950794 w 6187971"/>
                <a:gd name="connsiteY1419" fmla="*/ 1711178 h 5955635"/>
                <a:gd name="connsiteX1420" fmla="*/ 4953873 w 6187971"/>
                <a:gd name="connsiteY1420" fmla="*/ 1711742 h 5955635"/>
                <a:gd name="connsiteX1421" fmla="*/ 4956387 w 6187971"/>
                <a:gd name="connsiteY1421" fmla="*/ 1715384 h 5955635"/>
                <a:gd name="connsiteX1422" fmla="*/ 4954437 w 6187971"/>
                <a:gd name="connsiteY1422" fmla="*/ 1708663 h 5955635"/>
                <a:gd name="connsiteX1423" fmla="*/ 4951924 w 6187971"/>
                <a:gd name="connsiteY1423" fmla="*/ 1705020 h 5955635"/>
                <a:gd name="connsiteX1424" fmla="*/ 4963107 w 6187971"/>
                <a:gd name="connsiteY1424" fmla="*/ 1713436 h 5955635"/>
                <a:gd name="connsiteX1425" fmla="*/ 4922888 w 6187971"/>
                <a:gd name="connsiteY1425" fmla="*/ 1655149 h 5955635"/>
                <a:gd name="connsiteX1426" fmla="*/ 4892416 w 6187971"/>
                <a:gd name="connsiteY1426" fmla="*/ 1630469 h 5955635"/>
                <a:gd name="connsiteX1427" fmla="*/ 4889903 w 6187971"/>
                <a:gd name="connsiteY1427" fmla="*/ 1626826 h 5955635"/>
                <a:gd name="connsiteX1428" fmla="*/ 4884876 w 6187971"/>
                <a:gd name="connsiteY1428" fmla="*/ 1619540 h 5955635"/>
                <a:gd name="connsiteX1429" fmla="*/ 4884310 w 6187971"/>
                <a:gd name="connsiteY1429" fmla="*/ 1622619 h 5955635"/>
                <a:gd name="connsiteX1430" fmla="*/ 4886824 w 6187971"/>
                <a:gd name="connsiteY1430" fmla="*/ 1626263 h 5955635"/>
                <a:gd name="connsiteX1431" fmla="*/ 4870050 w 6187971"/>
                <a:gd name="connsiteY1431" fmla="*/ 1613640 h 5955635"/>
                <a:gd name="connsiteX1432" fmla="*/ 4856608 w 6187971"/>
                <a:gd name="connsiteY1432" fmla="*/ 1617541 h 5955635"/>
                <a:gd name="connsiteX1433" fmla="*/ 4794023 w 6187971"/>
                <a:gd name="connsiteY1433" fmla="*/ 1542425 h 5955635"/>
                <a:gd name="connsiteX1434" fmla="*/ 4774734 w 6187971"/>
                <a:gd name="connsiteY1434" fmla="*/ 1526160 h 5955635"/>
                <a:gd name="connsiteX1435" fmla="*/ 4686704 w 6187971"/>
                <a:gd name="connsiteY1435" fmla="*/ 1433652 h 5955635"/>
                <a:gd name="connsiteX1436" fmla="*/ 4598109 w 6187971"/>
                <a:gd name="connsiteY1436" fmla="*/ 1344221 h 5955635"/>
                <a:gd name="connsiteX1437" fmla="*/ 4601187 w 6187971"/>
                <a:gd name="connsiteY1437" fmla="*/ 1344786 h 5955635"/>
                <a:gd name="connsiteX1438" fmla="*/ 4606779 w 6187971"/>
                <a:gd name="connsiteY1438" fmla="*/ 1348993 h 5955635"/>
                <a:gd name="connsiteX1439" fmla="*/ 4601751 w 6187971"/>
                <a:gd name="connsiteY1439" fmla="*/ 1341707 h 5955635"/>
                <a:gd name="connsiteX1440" fmla="*/ 4596160 w 6187971"/>
                <a:gd name="connsiteY1440" fmla="*/ 1337500 h 5955635"/>
                <a:gd name="connsiteX1441" fmla="*/ 4602316 w 6187971"/>
                <a:gd name="connsiteY1441" fmla="*/ 1338629 h 5955635"/>
                <a:gd name="connsiteX1442" fmla="*/ 4687012 w 6187971"/>
                <a:gd name="connsiteY1442" fmla="*/ 1414615 h 5955635"/>
                <a:gd name="connsiteX1443" fmla="*/ 4688706 w 6187971"/>
                <a:gd name="connsiteY1443" fmla="*/ 1405380 h 5955635"/>
                <a:gd name="connsiteX1444" fmla="*/ 4663260 w 6187971"/>
                <a:gd name="connsiteY1444" fmla="*/ 1387986 h 5955635"/>
                <a:gd name="connsiteX1445" fmla="*/ 4628326 w 6187971"/>
                <a:gd name="connsiteY1445" fmla="*/ 1352943 h 5955635"/>
                <a:gd name="connsiteX1446" fmla="*/ 4505052 w 6187971"/>
                <a:gd name="connsiteY1446" fmla="*/ 1244426 h 5955635"/>
                <a:gd name="connsiteX1447" fmla="*/ 4490790 w 6187971"/>
                <a:gd name="connsiteY1447" fmla="*/ 1235448 h 5955635"/>
                <a:gd name="connsiteX1448" fmla="*/ 4434308 w 6187971"/>
                <a:gd name="connsiteY1448" fmla="*/ 1196454 h 5955635"/>
                <a:gd name="connsiteX1449" fmla="*/ 4430410 w 6187971"/>
                <a:gd name="connsiteY1449" fmla="*/ 1183012 h 5955635"/>
                <a:gd name="connsiteX1450" fmla="*/ 4400759 w 6187971"/>
                <a:gd name="connsiteY1450" fmla="*/ 1171212 h 5955635"/>
                <a:gd name="connsiteX1451" fmla="*/ 4407479 w 6187971"/>
                <a:gd name="connsiteY1451" fmla="*/ 1169261 h 5955635"/>
                <a:gd name="connsiteX1452" fmla="*/ 4343712 w 6187971"/>
                <a:gd name="connsiteY1452" fmla="*/ 1135297 h 5955635"/>
                <a:gd name="connsiteX1453" fmla="*/ 1318845 w 6187971"/>
                <a:gd name="connsiteY1453" fmla="*/ 1535771 h 5955635"/>
                <a:gd name="connsiteX1454" fmla="*/ 1298829 w 6187971"/>
                <a:gd name="connsiteY1454" fmla="*/ 1573056 h 5955635"/>
                <a:gd name="connsiteX1455" fmla="*/ 1293203 w 6187971"/>
                <a:gd name="connsiteY1455" fmla="*/ 1595921 h 5955635"/>
                <a:gd name="connsiteX1456" fmla="*/ 1293532 w 6187971"/>
                <a:gd name="connsiteY1456" fmla="*/ 1599724 h 5955635"/>
                <a:gd name="connsiteX1457" fmla="*/ 1289333 w 6187971"/>
                <a:gd name="connsiteY1457" fmla="*/ 1608630 h 5955635"/>
                <a:gd name="connsiteX1458" fmla="*/ 1270060 w 6187971"/>
                <a:gd name="connsiteY1458" fmla="*/ 1628642 h 5955635"/>
                <a:gd name="connsiteX1459" fmla="*/ 1238185 w 6187971"/>
                <a:gd name="connsiteY1459" fmla="*/ 1677840 h 5955635"/>
                <a:gd name="connsiteX1460" fmla="*/ 1233025 w 6187971"/>
                <a:gd name="connsiteY1460" fmla="*/ 1697780 h 5955635"/>
                <a:gd name="connsiteX1461" fmla="*/ 1232063 w 6187971"/>
                <a:gd name="connsiteY1461" fmla="*/ 1693276 h 5955635"/>
                <a:gd name="connsiteX1462" fmla="*/ 1231100 w 6187971"/>
                <a:gd name="connsiteY1462" fmla="*/ 1688772 h 5955635"/>
                <a:gd name="connsiteX1463" fmla="*/ 1226596 w 6187971"/>
                <a:gd name="connsiteY1463" fmla="*/ 1689735 h 5955635"/>
                <a:gd name="connsiteX1464" fmla="*/ 1223055 w 6187971"/>
                <a:gd name="connsiteY1464" fmla="*/ 1695201 h 5955635"/>
                <a:gd name="connsiteX1465" fmla="*/ 1225942 w 6187971"/>
                <a:gd name="connsiteY1465" fmla="*/ 1708713 h 5955635"/>
                <a:gd name="connsiteX1466" fmla="*/ 1219820 w 6187971"/>
                <a:gd name="connsiteY1466" fmla="*/ 1724150 h 5955635"/>
                <a:gd name="connsiteX1467" fmla="*/ 1210812 w 6187971"/>
                <a:gd name="connsiteY1467" fmla="*/ 1726074 h 5955635"/>
                <a:gd name="connsiteX1468" fmla="*/ 1209850 w 6187971"/>
                <a:gd name="connsiteY1468" fmla="*/ 1721570 h 5955635"/>
                <a:gd name="connsiteX1469" fmla="*/ 1205346 w 6187971"/>
                <a:gd name="connsiteY1469" fmla="*/ 1722532 h 5955635"/>
                <a:gd name="connsiteX1470" fmla="*/ 1206308 w 6187971"/>
                <a:gd name="connsiteY1470" fmla="*/ 1727037 h 5955635"/>
                <a:gd name="connsiteX1471" fmla="*/ 1207270 w 6187971"/>
                <a:gd name="connsiteY1471" fmla="*/ 1731541 h 5955635"/>
                <a:gd name="connsiteX1472" fmla="*/ 1204690 w 6187971"/>
                <a:gd name="connsiteY1472" fmla="*/ 1741511 h 5955635"/>
                <a:gd name="connsiteX1473" fmla="*/ 1201149 w 6187971"/>
                <a:gd name="connsiteY1473" fmla="*/ 1746977 h 5955635"/>
                <a:gd name="connsiteX1474" fmla="*/ 1196645 w 6187971"/>
                <a:gd name="connsiteY1474" fmla="*/ 1747940 h 5955635"/>
                <a:gd name="connsiteX1475" fmla="*/ 1193103 w 6187971"/>
                <a:gd name="connsiteY1475" fmla="*/ 1753405 h 5955635"/>
                <a:gd name="connsiteX1476" fmla="*/ 1197607 w 6187971"/>
                <a:gd name="connsiteY1476" fmla="*/ 1752443 h 5955635"/>
                <a:gd name="connsiteX1477" fmla="*/ 1194065 w 6187971"/>
                <a:gd name="connsiteY1477" fmla="*/ 1757910 h 5955635"/>
                <a:gd name="connsiteX1478" fmla="*/ 1155105 w 6187971"/>
                <a:gd name="connsiteY1478" fmla="*/ 1818040 h 5955635"/>
                <a:gd name="connsiteX1479" fmla="*/ 1150601 w 6187971"/>
                <a:gd name="connsiteY1479" fmla="*/ 1819002 h 5955635"/>
                <a:gd name="connsiteX1480" fmla="*/ 1151563 w 6187971"/>
                <a:gd name="connsiteY1480" fmla="*/ 1823506 h 5955635"/>
                <a:gd name="connsiteX1481" fmla="*/ 1148022 w 6187971"/>
                <a:gd name="connsiteY1481" fmla="*/ 1828972 h 5955635"/>
                <a:gd name="connsiteX1482" fmla="*/ 1148984 w 6187971"/>
                <a:gd name="connsiteY1482" fmla="*/ 1833476 h 5955635"/>
                <a:gd name="connsiteX1483" fmla="*/ 1142555 w 6187971"/>
                <a:gd name="connsiteY1483" fmla="*/ 1825430 h 5955635"/>
                <a:gd name="connsiteX1484" fmla="*/ 1128388 w 6187971"/>
                <a:gd name="connsiteY1484" fmla="*/ 1847295 h 5955635"/>
                <a:gd name="connsiteX1485" fmla="*/ 1123884 w 6187971"/>
                <a:gd name="connsiteY1485" fmla="*/ 1848258 h 5955635"/>
                <a:gd name="connsiteX1486" fmla="*/ 1121709 w 6187971"/>
                <a:gd name="connsiteY1486" fmla="*/ 1845626 h 5955635"/>
                <a:gd name="connsiteX1487" fmla="*/ 1123442 w 6187971"/>
                <a:gd name="connsiteY1487" fmla="*/ 1842951 h 5955635"/>
                <a:gd name="connsiteX1488" fmla="*/ 1125256 w 6187971"/>
                <a:gd name="connsiteY1488" fmla="*/ 1840901 h 5955635"/>
                <a:gd name="connsiteX1489" fmla="*/ 1130005 w 6187971"/>
                <a:gd name="connsiteY1489" fmla="*/ 1832821 h 5955635"/>
                <a:gd name="connsiteX1490" fmla="*/ 1123442 w 6187971"/>
                <a:gd name="connsiteY1490" fmla="*/ 1842951 h 5955635"/>
                <a:gd name="connsiteX1491" fmla="*/ 1121403 w 6187971"/>
                <a:gd name="connsiteY1491" fmla="*/ 1845256 h 5955635"/>
                <a:gd name="connsiteX1492" fmla="*/ 1121709 w 6187971"/>
                <a:gd name="connsiteY1492" fmla="*/ 1845626 h 5955635"/>
                <a:gd name="connsiteX1493" fmla="*/ 1105213 w 6187971"/>
                <a:gd name="connsiteY1493" fmla="*/ 1871085 h 5955635"/>
                <a:gd name="connsiteX1494" fmla="*/ 1087503 w 6187971"/>
                <a:gd name="connsiteY1494" fmla="*/ 1898417 h 5955635"/>
                <a:gd name="connsiteX1495" fmla="*/ 1074299 w 6187971"/>
                <a:gd name="connsiteY1495" fmla="*/ 1924786 h 5955635"/>
                <a:gd name="connsiteX1496" fmla="*/ 1042423 w 6187971"/>
                <a:gd name="connsiteY1496" fmla="*/ 1973983 h 5955635"/>
                <a:gd name="connsiteX1497" fmla="*/ 1036301 w 6187971"/>
                <a:gd name="connsiteY1497" fmla="*/ 1989420 h 5955635"/>
                <a:gd name="connsiteX1498" fmla="*/ 1028255 w 6187971"/>
                <a:gd name="connsiteY1498" fmla="*/ 1995849 h 5955635"/>
                <a:gd name="connsiteX1499" fmla="*/ 1024713 w 6187971"/>
                <a:gd name="connsiteY1499" fmla="*/ 2001315 h 5955635"/>
                <a:gd name="connsiteX1500" fmla="*/ 1015050 w 6187971"/>
                <a:gd name="connsiteY1500" fmla="*/ 2022217 h 5955635"/>
                <a:gd name="connsiteX1501" fmla="*/ 1008928 w 6187971"/>
                <a:gd name="connsiteY1501" fmla="*/ 2037654 h 5955635"/>
                <a:gd name="connsiteX1502" fmla="*/ 998303 w 6187971"/>
                <a:gd name="connsiteY1502" fmla="*/ 2054054 h 5955635"/>
                <a:gd name="connsiteX1503" fmla="*/ 910066 w 6187971"/>
                <a:gd name="connsiteY1503" fmla="*/ 2214194 h 5955635"/>
                <a:gd name="connsiteX1504" fmla="*/ 907117 w 6187971"/>
                <a:gd name="connsiteY1504" fmla="*/ 2214824 h 5955635"/>
                <a:gd name="connsiteX1505" fmla="*/ 908116 w 6187971"/>
                <a:gd name="connsiteY1505" fmla="*/ 2211343 h 5955635"/>
                <a:gd name="connsiteX1506" fmla="*/ 972795 w 6187971"/>
                <a:gd name="connsiteY1506" fmla="*/ 2040882 h 5955635"/>
                <a:gd name="connsiteX1507" fmla="*/ 979961 w 6187971"/>
                <a:gd name="connsiteY1507" fmla="*/ 2024343 h 5955635"/>
                <a:gd name="connsiteX1508" fmla="*/ 983522 w 6187971"/>
                <a:gd name="connsiteY1508" fmla="*/ 2028953 h 5955635"/>
                <a:gd name="connsiteX1509" fmla="*/ 986429 w 6187971"/>
                <a:gd name="connsiteY1509" fmla="*/ 2010313 h 5955635"/>
                <a:gd name="connsiteX1510" fmla="*/ 991511 w 6187971"/>
                <a:gd name="connsiteY1510" fmla="*/ 1999574 h 5955635"/>
                <a:gd name="connsiteX1511" fmla="*/ 994802 w 6187971"/>
                <a:gd name="connsiteY1511" fmla="*/ 1993577 h 5955635"/>
                <a:gd name="connsiteX1512" fmla="*/ 999306 w 6187971"/>
                <a:gd name="connsiteY1512" fmla="*/ 1992615 h 5955635"/>
                <a:gd name="connsiteX1513" fmla="*/ 1000115 w 6187971"/>
                <a:gd name="connsiteY1513" fmla="*/ 1985377 h 5955635"/>
                <a:gd name="connsiteX1514" fmla="*/ 1000698 w 6187971"/>
                <a:gd name="connsiteY1514" fmla="*/ 1980161 h 5955635"/>
                <a:gd name="connsiteX1515" fmla="*/ 1001566 w 6187971"/>
                <a:gd name="connsiteY1515" fmla="*/ 1978326 h 5955635"/>
                <a:gd name="connsiteX1516" fmla="*/ 1004140 w 6187971"/>
                <a:gd name="connsiteY1516" fmla="*/ 1979072 h 5955635"/>
                <a:gd name="connsiteX1517" fmla="*/ 1018633 w 6187971"/>
                <a:gd name="connsiteY1517" fmla="*/ 1950808 h 5955635"/>
                <a:gd name="connsiteX1518" fmla="*/ 1038266 w 6187971"/>
                <a:gd name="connsiteY1518" fmla="*/ 1932485 h 5955635"/>
                <a:gd name="connsiteX1519" fmla="*/ 1099132 w 6187971"/>
                <a:gd name="connsiteY1519" fmla="*/ 1820578 h 5955635"/>
                <a:gd name="connsiteX1520" fmla="*/ 1113299 w 6187971"/>
                <a:gd name="connsiteY1520" fmla="*/ 1798714 h 5955635"/>
                <a:gd name="connsiteX1521" fmla="*/ 1204731 w 6187971"/>
                <a:gd name="connsiteY1521" fmla="*/ 1675567 h 5955635"/>
                <a:gd name="connsiteX1522" fmla="*/ 1226944 w 6187971"/>
                <a:gd name="connsiteY1522" fmla="*/ 1647273 h 5955635"/>
                <a:gd name="connsiteX1523" fmla="*/ 1225982 w 6187971"/>
                <a:gd name="connsiteY1523" fmla="*/ 1642769 h 5955635"/>
                <a:gd name="connsiteX1524" fmla="*/ 1231449 w 6187971"/>
                <a:gd name="connsiteY1524" fmla="*/ 1646311 h 5955635"/>
                <a:gd name="connsiteX1525" fmla="*/ 1238532 w 6187971"/>
                <a:gd name="connsiteY1525" fmla="*/ 1635378 h 5955635"/>
                <a:gd name="connsiteX1526" fmla="*/ 1242074 w 6187971"/>
                <a:gd name="connsiteY1526" fmla="*/ 1629913 h 5955635"/>
                <a:gd name="connsiteX1527" fmla="*/ 1237570 w 6187971"/>
                <a:gd name="connsiteY1527" fmla="*/ 1630875 h 5955635"/>
                <a:gd name="connsiteX1528" fmla="*/ 1290042 w 6187971"/>
                <a:gd name="connsiteY1528" fmla="*/ 1567858 h 5955635"/>
                <a:gd name="connsiteX1529" fmla="*/ 1314235 w 6187971"/>
                <a:gd name="connsiteY1529" fmla="*/ 1540908 h 5955635"/>
                <a:gd name="connsiteX1530" fmla="*/ 4439702 w 6187971"/>
                <a:gd name="connsiteY1530" fmla="*/ 857271 h 5955635"/>
                <a:gd name="connsiteX1531" fmla="*/ 4444206 w 6187971"/>
                <a:gd name="connsiteY1531" fmla="*/ 856309 h 5955635"/>
                <a:gd name="connsiteX1532" fmla="*/ 4445168 w 6187971"/>
                <a:gd name="connsiteY1532" fmla="*/ 860813 h 5955635"/>
                <a:gd name="connsiteX1533" fmla="*/ 4439702 w 6187971"/>
                <a:gd name="connsiteY1533" fmla="*/ 857271 h 5955635"/>
                <a:gd name="connsiteX1534" fmla="*/ 4439395 w 6187971"/>
                <a:gd name="connsiteY1534" fmla="*/ 833789 h 5955635"/>
                <a:gd name="connsiteX1535" fmla="*/ 4444862 w 6187971"/>
                <a:gd name="connsiteY1535" fmla="*/ 837331 h 5955635"/>
                <a:gd name="connsiteX1536" fmla="*/ 4440357 w 6187971"/>
                <a:gd name="connsiteY1536" fmla="*/ 838293 h 5955635"/>
                <a:gd name="connsiteX1537" fmla="*/ 4439395 w 6187971"/>
                <a:gd name="connsiteY1537" fmla="*/ 833789 h 5955635"/>
                <a:gd name="connsiteX1538" fmla="*/ 3878041 w 6187971"/>
                <a:gd name="connsiteY1538" fmla="*/ 775787 h 5955635"/>
                <a:gd name="connsiteX1539" fmla="*/ 3885822 w 6187971"/>
                <a:gd name="connsiteY1539" fmla="*/ 777801 h 5955635"/>
                <a:gd name="connsiteX1540" fmla="*/ 3881318 w 6187971"/>
                <a:gd name="connsiteY1540" fmla="*/ 778763 h 5955635"/>
                <a:gd name="connsiteX1541" fmla="*/ 1104676 w 6187971"/>
                <a:gd name="connsiteY1541" fmla="*/ 1330248 h 5955635"/>
                <a:gd name="connsiteX1542" fmla="*/ 1094527 w 6187971"/>
                <a:gd name="connsiteY1542" fmla="*/ 1352482 h 5955635"/>
                <a:gd name="connsiteX1543" fmla="*/ 1064045 w 6187971"/>
                <a:gd name="connsiteY1543" fmla="*/ 1398591 h 5955635"/>
                <a:gd name="connsiteX1544" fmla="*/ 578456 w 6187971"/>
                <a:gd name="connsiteY1544" fmla="*/ 2585624 h 5955635"/>
                <a:gd name="connsiteX1545" fmla="*/ 575225 w 6187971"/>
                <a:gd name="connsiteY1545" fmla="*/ 2625422 h 5955635"/>
                <a:gd name="connsiteX1546" fmla="*/ 589292 w 6187971"/>
                <a:gd name="connsiteY1546" fmla="*/ 2984165 h 5955635"/>
                <a:gd name="connsiteX1547" fmla="*/ 621678 w 6187971"/>
                <a:gd name="connsiteY1547" fmla="*/ 3309663 h 5955635"/>
                <a:gd name="connsiteX1548" fmla="*/ 637489 w 6187971"/>
                <a:gd name="connsiteY1548" fmla="*/ 3228070 h 5955635"/>
                <a:gd name="connsiteX1549" fmla="*/ 616036 w 6187971"/>
                <a:gd name="connsiteY1549" fmla="*/ 2935433 h 5955635"/>
                <a:gd name="connsiteX1550" fmla="*/ 887499 w 6187971"/>
                <a:gd name="connsiteY1550" fmla="*/ 1780458 h 5955635"/>
                <a:gd name="connsiteX1551" fmla="*/ 997109 w 6187971"/>
                <a:gd name="connsiteY1551" fmla="*/ 1643628 h 5955635"/>
                <a:gd name="connsiteX1552" fmla="*/ 1014774 w 6187971"/>
                <a:gd name="connsiteY1552" fmla="*/ 1589014 h 5955635"/>
                <a:gd name="connsiteX1553" fmla="*/ 1051413 w 6187971"/>
                <a:gd name="connsiteY1553" fmla="*/ 1522524 h 5955635"/>
                <a:gd name="connsiteX1554" fmla="*/ 1104050 w 6187971"/>
                <a:gd name="connsiteY1554" fmla="*/ 1503457 h 5955635"/>
                <a:gd name="connsiteX1555" fmla="*/ 1050162 w 6187971"/>
                <a:gd name="connsiteY1555" fmla="*/ 1599052 h 5955635"/>
                <a:gd name="connsiteX1556" fmla="*/ 889954 w 6187971"/>
                <a:gd name="connsiteY1556" fmla="*/ 1910945 h 5955635"/>
                <a:gd name="connsiteX1557" fmla="*/ 871201 w 6187971"/>
                <a:gd name="connsiteY1557" fmla="*/ 1997079 h 5955635"/>
                <a:gd name="connsiteX1558" fmla="*/ 857404 w 6187971"/>
                <a:gd name="connsiteY1558" fmla="*/ 2060644 h 5955635"/>
                <a:gd name="connsiteX1559" fmla="*/ 753411 w 6187971"/>
                <a:gd name="connsiteY1559" fmla="*/ 2397680 h 5955635"/>
                <a:gd name="connsiteX1560" fmla="*/ 756336 w 6187971"/>
                <a:gd name="connsiteY1560" fmla="*/ 2420520 h 5955635"/>
                <a:gd name="connsiteX1561" fmla="*/ 764421 w 6187971"/>
                <a:gd name="connsiteY1561" fmla="*/ 2415547 h 5955635"/>
                <a:gd name="connsiteX1562" fmla="*/ 761396 w 6187971"/>
                <a:gd name="connsiteY1562" fmla="*/ 2433165 h 5955635"/>
                <a:gd name="connsiteX1563" fmla="*/ 760478 w 6187971"/>
                <a:gd name="connsiteY1563" fmla="*/ 2435480 h 5955635"/>
                <a:gd name="connsiteX1564" fmla="*/ 760592 w 6187971"/>
                <a:gd name="connsiteY1564" fmla="*/ 2432158 h 5955635"/>
                <a:gd name="connsiteX1565" fmla="*/ 757460 w 6187971"/>
                <a:gd name="connsiteY1565" fmla="*/ 2425764 h 5955635"/>
                <a:gd name="connsiteX1566" fmla="*/ 750377 w 6187971"/>
                <a:gd name="connsiteY1566" fmla="*/ 2436696 h 5955635"/>
                <a:gd name="connsiteX1567" fmla="*/ 751339 w 6187971"/>
                <a:gd name="connsiteY1567" fmla="*/ 2441200 h 5955635"/>
                <a:gd name="connsiteX1568" fmla="*/ 751994 w 6187971"/>
                <a:gd name="connsiteY1568" fmla="*/ 2422222 h 5955635"/>
                <a:gd name="connsiteX1569" fmla="*/ 742023 w 6187971"/>
                <a:gd name="connsiteY1569" fmla="*/ 2419642 h 5955635"/>
                <a:gd name="connsiteX1570" fmla="*/ 729781 w 6187971"/>
                <a:gd name="connsiteY1570" fmla="*/ 2450515 h 5955635"/>
                <a:gd name="connsiteX1571" fmla="*/ 730743 w 6187971"/>
                <a:gd name="connsiteY1571" fmla="*/ 2455019 h 5955635"/>
                <a:gd name="connsiteX1572" fmla="*/ 726239 w 6187971"/>
                <a:gd name="connsiteY1572" fmla="*/ 2455982 h 5955635"/>
                <a:gd name="connsiteX1573" fmla="*/ 727201 w 6187971"/>
                <a:gd name="connsiteY1573" fmla="*/ 2460486 h 5955635"/>
                <a:gd name="connsiteX1574" fmla="*/ 728163 w 6187971"/>
                <a:gd name="connsiteY1574" fmla="*/ 2464990 h 5955635"/>
                <a:gd name="connsiteX1575" fmla="*/ 731705 w 6187971"/>
                <a:gd name="connsiteY1575" fmla="*/ 2459524 h 5955635"/>
                <a:gd name="connsiteX1576" fmla="*/ 731050 w 6187971"/>
                <a:gd name="connsiteY1576" fmla="*/ 2478502 h 5955635"/>
                <a:gd name="connsiteX1577" fmla="*/ 735554 w 6187971"/>
                <a:gd name="connsiteY1577" fmla="*/ 2477540 h 5955635"/>
                <a:gd name="connsiteX1578" fmla="*/ 745218 w 6187971"/>
                <a:gd name="connsiteY1578" fmla="*/ 2456637 h 5955635"/>
                <a:gd name="connsiteX1579" fmla="*/ 749722 w 6187971"/>
                <a:gd name="connsiteY1579" fmla="*/ 2455675 h 5955635"/>
                <a:gd name="connsiteX1580" fmla="*/ 746180 w 6187971"/>
                <a:gd name="connsiteY1580" fmla="*/ 2461140 h 5955635"/>
                <a:gd name="connsiteX1581" fmla="*/ 752609 w 6187971"/>
                <a:gd name="connsiteY1581" fmla="*/ 2469187 h 5955635"/>
                <a:gd name="connsiteX1582" fmla="*/ 755188 w 6187971"/>
                <a:gd name="connsiteY1582" fmla="*/ 2459216 h 5955635"/>
                <a:gd name="connsiteX1583" fmla="*/ 754226 w 6187971"/>
                <a:gd name="connsiteY1583" fmla="*/ 2454712 h 5955635"/>
                <a:gd name="connsiteX1584" fmla="*/ 757767 w 6187971"/>
                <a:gd name="connsiteY1584" fmla="*/ 2449246 h 5955635"/>
                <a:gd name="connsiteX1585" fmla="*/ 748411 w 6187971"/>
                <a:gd name="connsiteY1585" fmla="*/ 2493631 h 5955635"/>
                <a:gd name="connsiteX1586" fmla="*/ 759344 w 6187971"/>
                <a:gd name="connsiteY1586" fmla="*/ 2500715 h 5955635"/>
                <a:gd name="connsiteX1587" fmla="*/ 760307 w 6187971"/>
                <a:gd name="connsiteY1587" fmla="*/ 2505219 h 5955635"/>
                <a:gd name="connsiteX1588" fmla="*/ 754840 w 6187971"/>
                <a:gd name="connsiteY1588" fmla="*/ 2501678 h 5955635"/>
                <a:gd name="connsiteX1589" fmla="*/ 753878 w 6187971"/>
                <a:gd name="connsiteY1589" fmla="*/ 2497173 h 5955635"/>
                <a:gd name="connsiteX1590" fmla="*/ 749373 w 6187971"/>
                <a:gd name="connsiteY1590" fmla="*/ 2498135 h 5955635"/>
                <a:gd name="connsiteX1591" fmla="*/ 746794 w 6187971"/>
                <a:gd name="connsiteY1591" fmla="*/ 2508105 h 5955635"/>
                <a:gd name="connsiteX1592" fmla="*/ 747757 w 6187971"/>
                <a:gd name="connsiteY1592" fmla="*/ 2512610 h 5955635"/>
                <a:gd name="connsiteX1593" fmla="*/ 740673 w 6187971"/>
                <a:gd name="connsiteY1593" fmla="*/ 2523542 h 5955635"/>
                <a:gd name="connsiteX1594" fmla="*/ 738748 w 6187971"/>
                <a:gd name="connsiteY1594" fmla="*/ 2514534 h 5955635"/>
                <a:gd name="connsiteX1595" fmla="*/ 734245 w 6187971"/>
                <a:gd name="connsiteY1595" fmla="*/ 2515496 h 5955635"/>
                <a:gd name="connsiteX1596" fmla="*/ 731665 w 6187971"/>
                <a:gd name="connsiteY1596" fmla="*/ 2525466 h 5955635"/>
                <a:gd name="connsiteX1597" fmla="*/ 733590 w 6187971"/>
                <a:gd name="connsiteY1597" fmla="*/ 2534475 h 5955635"/>
                <a:gd name="connsiteX1598" fmla="*/ 745484 w 6187971"/>
                <a:gd name="connsiteY1598" fmla="*/ 2546063 h 5955635"/>
                <a:gd name="connsiteX1599" fmla="*/ 743868 w 6187971"/>
                <a:gd name="connsiteY1599" fmla="*/ 2560537 h 5955635"/>
                <a:gd name="connsiteX1600" fmla="*/ 726773 w 6187971"/>
                <a:gd name="connsiteY1600" fmla="*/ 2634833 h 5955635"/>
                <a:gd name="connsiteX1601" fmla="*/ 721306 w 6187971"/>
                <a:gd name="connsiteY1601" fmla="*/ 2631292 h 5955635"/>
                <a:gd name="connsiteX1602" fmla="*/ 722269 w 6187971"/>
                <a:gd name="connsiteY1602" fmla="*/ 2635796 h 5955635"/>
                <a:gd name="connsiteX1603" fmla="*/ 717764 w 6187971"/>
                <a:gd name="connsiteY1603" fmla="*/ 2636758 h 5955635"/>
                <a:gd name="connsiteX1604" fmla="*/ 712298 w 6187971"/>
                <a:gd name="connsiteY1604" fmla="*/ 2633217 h 5955635"/>
                <a:gd name="connsiteX1605" fmla="*/ 717150 w 6187971"/>
                <a:gd name="connsiteY1605" fmla="*/ 2589793 h 5955635"/>
                <a:gd name="connsiteX1606" fmla="*/ 722616 w 6187971"/>
                <a:gd name="connsiteY1606" fmla="*/ 2593335 h 5955635"/>
                <a:gd name="connsiteX1607" fmla="*/ 727775 w 6187971"/>
                <a:gd name="connsiteY1607" fmla="*/ 2573394 h 5955635"/>
                <a:gd name="connsiteX1608" fmla="*/ 720691 w 6187971"/>
                <a:gd name="connsiteY1608" fmla="*/ 2584327 h 5955635"/>
                <a:gd name="connsiteX1609" fmla="*/ 721347 w 6187971"/>
                <a:gd name="connsiteY1609" fmla="*/ 2565348 h 5955635"/>
                <a:gd name="connsiteX1610" fmla="*/ 720385 w 6187971"/>
                <a:gd name="connsiteY1610" fmla="*/ 2560844 h 5955635"/>
                <a:gd name="connsiteX1611" fmla="*/ 723927 w 6187971"/>
                <a:gd name="connsiteY1611" fmla="*/ 2555379 h 5955635"/>
                <a:gd name="connsiteX1612" fmla="*/ 722964 w 6187971"/>
                <a:gd name="connsiteY1612" fmla="*/ 2550874 h 5955635"/>
                <a:gd name="connsiteX1613" fmla="*/ 722002 w 6187971"/>
                <a:gd name="connsiteY1613" fmla="*/ 2546370 h 5955635"/>
                <a:gd name="connsiteX1614" fmla="*/ 713956 w 6187971"/>
                <a:gd name="connsiteY1614" fmla="*/ 2552799 h 5955635"/>
                <a:gd name="connsiteX1615" fmla="*/ 711377 w 6187971"/>
                <a:gd name="connsiteY1615" fmla="*/ 2562769 h 5955635"/>
                <a:gd name="connsiteX1616" fmla="*/ 712339 w 6187971"/>
                <a:gd name="connsiteY1616" fmla="*/ 2567273 h 5955635"/>
                <a:gd name="connsiteX1617" fmla="*/ 716842 w 6187971"/>
                <a:gd name="connsiteY1617" fmla="*/ 2566311 h 5955635"/>
                <a:gd name="connsiteX1618" fmla="*/ 707794 w 6187971"/>
                <a:gd name="connsiteY1618" fmla="*/ 2634179 h 5955635"/>
                <a:gd name="connsiteX1619" fmla="*/ 704252 w 6187971"/>
                <a:gd name="connsiteY1619" fmla="*/ 2639645 h 5955635"/>
                <a:gd name="connsiteX1620" fmla="*/ 701673 w 6187971"/>
                <a:gd name="connsiteY1620" fmla="*/ 2649616 h 5955635"/>
                <a:gd name="connsiteX1621" fmla="*/ 706177 w 6187971"/>
                <a:gd name="connsiteY1621" fmla="*/ 2648653 h 5955635"/>
                <a:gd name="connsiteX1622" fmla="*/ 698438 w 6187971"/>
                <a:gd name="connsiteY1622" fmla="*/ 2678565 h 5955635"/>
                <a:gd name="connsiteX1623" fmla="*/ 695858 w 6187971"/>
                <a:gd name="connsiteY1623" fmla="*/ 2688534 h 5955635"/>
                <a:gd name="connsiteX1624" fmla="*/ 696821 w 6187971"/>
                <a:gd name="connsiteY1624" fmla="*/ 2693039 h 5955635"/>
                <a:gd name="connsiteX1625" fmla="*/ 701325 w 6187971"/>
                <a:gd name="connsiteY1625" fmla="*/ 2692076 h 5955635"/>
                <a:gd name="connsiteX1626" fmla="*/ 690967 w 6187971"/>
                <a:gd name="connsiteY1626" fmla="*/ 2797901 h 5955635"/>
                <a:gd name="connsiteX1627" fmla="*/ 687424 w 6187971"/>
                <a:gd name="connsiteY1627" fmla="*/ 2803368 h 5955635"/>
                <a:gd name="connsiteX1628" fmla="*/ 688387 w 6187971"/>
                <a:gd name="connsiteY1628" fmla="*/ 2807872 h 5955635"/>
                <a:gd name="connsiteX1629" fmla="*/ 689349 w 6187971"/>
                <a:gd name="connsiteY1629" fmla="*/ 2812375 h 5955635"/>
                <a:gd name="connsiteX1630" fmla="*/ 685152 w 6187971"/>
                <a:gd name="connsiteY1630" fmla="*/ 2836821 h 5955635"/>
                <a:gd name="connsiteX1631" fmla="*/ 681611 w 6187971"/>
                <a:gd name="connsiteY1631" fmla="*/ 2842288 h 5955635"/>
                <a:gd name="connsiteX1632" fmla="*/ 683535 w 6187971"/>
                <a:gd name="connsiteY1632" fmla="*/ 2851295 h 5955635"/>
                <a:gd name="connsiteX1633" fmla="*/ 684497 w 6187971"/>
                <a:gd name="connsiteY1633" fmla="*/ 2855799 h 5955635"/>
                <a:gd name="connsiteX1634" fmla="*/ 680955 w 6187971"/>
                <a:gd name="connsiteY1634" fmla="*/ 2861265 h 5955635"/>
                <a:gd name="connsiteX1635" fmla="*/ 681918 w 6187971"/>
                <a:gd name="connsiteY1635" fmla="*/ 2865770 h 5955635"/>
                <a:gd name="connsiteX1636" fmla="*/ 687691 w 6187971"/>
                <a:gd name="connsiteY1636" fmla="*/ 2892794 h 5955635"/>
                <a:gd name="connsiteX1637" fmla="*/ 684149 w 6187971"/>
                <a:gd name="connsiteY1637" fmla="*/ 2898260 h 5955635"/>
                <a:gd name="connsiteX1638" fmla="*/ 685112 w 6187971"/>
                <a:gd name="connsiteY1638" fmla="*/ 2902765 h 5955635"/>
                <a:gd name="connsiteX1639" fmla="*/ 683495 w 6187971"/>
                <a:gd name="connsiteY1639" fmla="*/ 2917239 h 5955635"/>
                <a:gd name="connsiteX1640" fmla="*/ 684457 w 6187971"/>
                <a:gd name="connsiteY1640" fmla="*/ 2921742 h 5955635"/>
                <a:gd name="connsiteX1641" fmla="*/ 678642 w 6187971"/>
                <a:gd name="connsiteY1641" fmla="*/ 2960662 h 5955635"/>
                <a:gd name="connsiteX1642" fmla="*/ 679604 w 6187971"/>
                <a:gd name="connsiteY1642" fmla="*/ 2965165 h 5955635"/>
                <a:gd name="connsiteX1643" fmla="*/ 675101 w 6187971"/>
                <a:gd name="connsiteY1643" fmla="*/ 2966128 h 5955635"/>
                <a:gd name="connsiteX1644" fmla="*/ 676063 w 6187971"/>
                <a:gd name="connsiteY1644" fmla="*/ 2970632 h 5955635"/>
                <a:gd name="connsiteX1645" fmla="*/ 677026 w 6187971"/>
                <a:gd name="connsiteY1645" fmla="*/ 2975136 h 5955635"/>
                <a:gd name="connsiteX1646" fmla="*/ 681529 w 6187971"/>
                <a:gd name="connsiteY1646" fmla="*/ 2974174 h 5955635"/>
                <a:gd name="connsiteX1647" fmla="*/ 679912 w 6187971"/>
                <a:gd name="connsiteY1647" fmla="*/ 2988648 h 5955635"/>
                <a:gd name="connsiteX1648" fmla="*/ 678950 w 6187971"/>
                <a:gd name="connsiteY1648" fmla="*/ 2984144 h 5955635"/>
                <a:gd name="connsiteX1649" fmla="*/ 678295 w 6187971"/>
                <a:gd name="connsiteY1649" fmla="*/ 3003123 h 5955635"/>
                <a:gd name="connsiteX1650" fmla="*/ 681182 w 6187971"/>
                <a:gd name="connsiteY1650" fmla="*/ 3016635 h 5955635"/>
                <a:gd name="connsiteX1651" fmla="*/ 677640 w 6187971"/>
                <a:gd name="connsiteY1651" fmla="*/ 3022102 h 5955635"/>
                <a:gd name="connsiteX1652" fmla="*/ 678602 w 6187971"/>
                <a:gd name="connsiteY1652" fmla="*/ 3026605 h 5955635"/>
                <a:gd name="connsiteX1653" fmla="*/ 675061 w 6187971"/>
                <a:gd name="connsiteY1653" fmla="*/ 3032071 h 5955635"/>
                <a:gd name="connsiteX1654" fmla="*/ 676023 w 6187971"/>
                <a:gd name="connsiteY1654" fmla="*/ 3036576 h 5955635"/>
                <a:gd name="connsiteX1655" fmla="*/ 680527 w 6187971"/>
                <a:gd name="connsiteY1655" fmla="*/ 3035613 h 5955635"/>
                <a:gd name="connsiteX1656" fmla="*/ 689187 w 6187971"/>
                <a:gd name="connsiteY1656" fmla="*/ 3076150 h 5955635"/>
                <a:gd name="connsiteX1657" fmla="*/ 683721 w 6187971"/>
                <a:gd name="connsiteY1657" fmla="*/ 3072608 h 5955635"/>
                <a:gd name="connsiteX1658" fmla="*/ 679217 w 6187971"/>
                <a:gd name="connsiteY1658" fmla="*/ 3073570 h 5955635"/>
                <a:gd name="connsiteX1659" fmla="*/ 681142 w 6187971"/>
                <a:gd name="connsiteY1659" fmla="*/ 3082578 h 5955635"/>
                <a:gd name="connsiteX1660" fmla="*/ 682104 w 6187971"/>
                <a:gd name="connsiteY1660" fmla="*/ 3087082 h 5955635"/>
                <a:gd name="connsiteX1661" fmla="*/ 682718 w 6187971"/>
                <a:gd name="connsiteY1661" fmla="*/ 3134047 h 5955635"/>
                <a:gd name="connsiteX1662" fmla="*/ 687222 w 6187971"/>
                <a:gd name="connsiteY1662" fmla="*/ 3133085 h 5955635"/>
                <a:gd name="connsiteX1663" fmla="*/ 683680 w 6187971"/>
                <a:gd name="connsiteY1663" fmla="*/ 3138551 h 5955635"/>
                <a:gd name="connsiteX1664" fmla="*/ 684642 w 6187971"/>
                <a:gd name="connsiteY1664" fmla="*/ 3143056 h 5955635"/>
                <a:gd name="connsiteX1665" fmla="*/ 690416 w 6187971"/>
                <a:gd name="connsiteY1665" fmla="*/ 3170080 h 5955635"/>
                <a:gd name="connsiteX1666" fmla="*/ 694395 w 6187971"/>
                <a:gd name="connsiteY1666" fmla="*/ 3173203 h 5955635"/>
                <a:gd name="connsiteX1667" fmla="*/ 697712 w 6187971"/>
                <a:gd name="connsiteY1667" fmla="*/ 3182366 h 5955635"/>
                <a:gd name="connsiteX1668" fmla="*/ 697129 w 6187971"/>
                <a:gd name="connsiteY1668" fmla="*/ 3182651 h 5955635"/>
                <a:gd name="connsiteX1669" fmla="*/ 691373 w 6187971"/>
                <a:gd name="connsiteY1669" fmla="*/ 3182827 h 5955635"/>
                <a:gd name="connsiteX1670" fmla="*/ 689762 w 6187971"/>
                <a:gd name="connsiteY1670" fmla="*/ 3189059 h 5955635"/>
                <a:gd name="connsiteX1671" fmla="*/ 696682 w 6187971"/>
                <a:gd name="connsiteY1671" fmla="*/ 3182870 h 5955635"/>
                <a:gd name="connsiteX1672" fmla="*/ 697129 w 6187971"/>
                <a:gd name="connsiteY1672" fmla="*/ 3182651 h 5955635"/>
                <a:gd name="connsiteX1673" fmla="*/ 697807 w 6187971"/>
                <a:gd name="connsiteY1673" fmla="*/ 3182630 h 5955635"/>
                <a:gd name="connsiteX1674" fmla="*/ 697712 w 6187971"/>
                <a:gd name="connsiteY1674" fmla="*/ 3182366 h 5955635"/>
                <a:gd name="connsiteX1675" fmla="*/ 698813 w 6187971"/>
                <a:gd name="connsiteY1675" fmla="*/ 3181826 h 5955635"/>
                <a:gd name="connsiteX1676" fmla="*/ 699731 w 6187971"/>
                <a:gd name="connsiteY1676" fmla="*/ 3191637 h 5955635"/>
                <a:gd name="connsiteX1677" fmla="*/ 696189 w 6187971"/>
                <a:gd name="connsiteY1677" fmla="*/ 3197104 h 5955635"/>
                <a:gd name="connsiteX1678" fmla="*/ 697152 w 6187971"/>
                <a:gd name="connsiteY1678" fmla="*/ 3201608 h 5955635"/>
                <a:gd name="connsiteX1679" fmla="*/ 693610 w 6187971"/>
                <a:gd name="connsiteY1679" fmla="*/ 3207074 h 5955635"/>
                <a:gd name="connsiteX1680" fmla="*/ 694573 w 6187971"/>
                <a:gd name="connsiteY1680" fmla="*/ 3211578 h 5955635"/>
                <a:gd name="connsiteX1681" fmla="*/ 696497 w 6187971"/>
                <a:gd name="connsiteY1681" fmla="*/ 3220587 h 5955635"/>
                <a:gd name="connsiteX1682" fmla="*/ 698422 w 6187971"/>
                <a:gd name="connsiteY1682" fmla="*/ 3229595 h 5955635"/>
                <a:gd name="connsiteX1683" fmla="*/ 695842 w 6187971"/>
                <a:gd name="connsiteY1683" fmla="*/ 3239565 h 5955635"/>
                <a:gd name="connsiteX1684" fmla="*/ 693262 w 6187971"/>
                <a:gd name="connsiteY1684" fmla="*/ 3249536 h 5955635"/>
                <a:gd name="connsiteX1685" fmla="*/ 694224 w 6187971"/>
                <a:gd name="connsiteY1685" fmla="*/ 3254039 h 5955635"/>
                <a:gd name="connsiteX1686" fmla="*/ 695187 w 6187971"/>
                <a:gd name="connsiteY1686" fmla="*/ 3258543 h 5955635"/>
                <a:gd name="connsiteX1687" fmla="*/ 690683 w 6187971"/>
                <a:gd name="connsiteY1687" fmla="*/ 3259506 h 5955635"/>
                <a:gd name="connsiteX1688" fmla="*/ 687141 w 6187971"/>
                <a:gd name="connsiteY1688" fmla="*/ 3264972 h 5955635"/>
                <a:gd name="connsiteX1689" fmla="*/ 688103 w 6187971"/>
                <a:gd name="connsiteY1689" fmla="*/ 3269476 h 5955635"/>
                <a:gd name="connsiteX1690" fmla="*/ 693569 w 6187971"/>
                <a:gd name="connsiteY1690" fmla="*/ 3273018 h 5955635"/>
                <a:gd name="connsiteX1691" fmla="*/ 694532 w 6187971"/>
                <a:gd name="connsiteY1691" fmla="*/ 3277522 h 5955635"/>
                <a:gd name="connsiteX1692" fmla="*/ 695494 w 6187971"/>
                <a:gd name="connsiteY1692" fmla="*/ 3282027 h 5955635"/>
                <a:gd name="connsiteX1693" fmla="*/ 698381 w 6187971"/>
                <a:gd name="connsiteY1693" fmla="*/ 3295539 h 5955635"/>
                <a:gd name="connsiteX1694" fmla="*/ 696764 w 6187971"/>
                <a:gd name="connsiteY1694" fmla="*/ 3310013 h 5955635"/>
                <a:gd name="connsiteX1695" fmla="*/ 697726 w 6187971"/>
                <a:gd name="connsiteY1695" fmla="*/ 3314516 h 5955635"/>
                <a:gd name="connsiteX1696" fmla="*/ 699651 w 6187971"/>
                <a:gd name="connsiteY1696" fmla="*/ 3323525 h 5955635"/>
                <a:gd name="connsiteX1697" fmla="*/ 704154 w 6187971"/>
                <a:gd name="connsiteY1697" fmla="*/ 3322563 h 5955635"/>
                <a:gd name="connsiteX1698" fmla="*/ 700613 w 6187971"/>
                <a:gd name="connsiteY1698" fmla="*/ 3328029 h 5955635"/>
                <a:gd name="connsiteX1699" fmla="*/ 702538 w 6187971"/>
                <a:gd name="connsiteY1699" fmla="*/ 3337037 h 5955635"/>
                <a:gd name="connsiteX1700" fmla="*/ 711198 w 6187971"/>
                <a:gd name="connsiteY1700" fmla="*/ 3377573 h 5955635"/>
                <a:gd name="connsiteX1701" fmla="*/ 707656 w 6187971"/>
                <a:gd name="connsiteY1701" fmla="*/ 3383040 h 5955635"/>
                <a:gd name="connsiteX1702" fmla="*/ 708618 w 6187971"/>
                <a:gd name="connsiteY1702" fmla="*/ 3387543 h 5955635"/>
                <a:gd name="connsiteX1703" fmla="*/ 713122 w 6187971"/>
                <a:gd name="connsiteY1703" fmla="*/ 3386581 h 5955635"/>
                <a:gd name="connsiteX1704" fmla="*/ 713430 w 6187971"/>
                <a:gd name="connsiteY1704" fmla="*/ 3410064 h 5955635"/>
                <a:gd name="connsiteX1705" fmla="*/ 714392 w 6187971"/>
                <a:gd name="connsiteY1705" fmla="*/ 3414569 h 5955635"/>
                <a:gd name="connsiteX1706" fmla="*/ 719858 w 6187971"/>
                <a:gd name="connsiteY1706" fmla="*/ 3418109 h 5955635"/>
                <a:gd name="connsiteX1707" fmla="*/ 722090 w 6187971"/>
                <a:gd name="connsiteY1707" fmla="*/ 3450600 h 5955635"/>
                <a:gd name="connsiteX1708" fmla="*/ 726594 w 6187971"/>
                <a:gd name="connsiteY1708" fmla="*/ 3449638 h 5955635"/>
                <a:gd name="connsiteX1709" fmla="*/ 730443 w 6187971"/>
                <a:gd name="connsiteY1709" fmla="*/ 3467654 h 5955635"/>
                <a:gd name="connsiteX1710" fmla="*/ 726902 w 6187971"/>
                <a:gd name="connsiteY1710" fmla="*/ 3473121 h 5955635"/>
                <a:gd name="connsiteX1711" fmla="*/ 716932 w 6187971"/>
                <a:gd name="connsiteY1711" fmla="*/ 3470541 h 5955635"/>
                <a:gd name="connsiteX1712" fmla="*/ 729788 w 6187971"/>
                <a:gd name="connsiteY1712" fmla="*/ 3486633 h 5955635"/>
                <a:gd name="connsiteX1713" fmla="*/ 749689 w 6187971"/>
                <a:gd name="connsiteY1713" fmla="*/ 3557735 h 5955635"/>
                <a:gd name="connsiteX1714" fmla="*/ 745185 w 6187971"/>
                <a:gd name="connsiteY1714" fmla="*/ 3558698 h 5955635"/>
                <a:gd name="connsiteX1715" fmla="*/ 747109 w 6187971"/>
                <a:gd name="connsiteY1715" fmla="*/ 3567705 h 5955635"/>
                <a:gd name="connsiteX1716" fmla="*/ 758656 w 6187971"/>
                <a:gd name="connsiteY1716" fmla="*/ 3621755 h 5955635"/>
                <a:gd name="connsiteX1717" fmla="*/ 759619 w 6187971"/>
                <a:gd name="connsiteY1717" fmla="*/ 3626258 h 5955635"/>
                <a:gd name="connsiteX1718" fmla="*/ 760581 w 6187971"/>
                <a:gd name="connsiteY1718" fmla="*/ 3630762 h 5955635"/>
                <a:gd name="connsiteX1719" fmla="*/ 773438 w 6187971"/>
                <a:gd name="connsiteY1719" fmla="*/ 3646854 h 5955635"/>
                <a:gd name="connsiteX1720" fmla="*/ 770859 w 6187971"/>
                <a:gd name="connsiteY1720" fmla="*/ 3656824 h 5955635"/>
                <a:gd name="connsiteX1721" fmla="*/ 771821 w 6187971"/>
                <a:gd name="connsiteY1721" fmla="*/ 3661329 h 5955635"/>
                <a:gd name="connsiteX1722" fmla="*/ 772783 w 6187971"/>
                <a:gd name="connsiteY1722" fmla="*/ 3665832 h 5955635"/>
                <a:gd name="connsiteX1723" fmla="*/ 773745 w 6187971"/>
                <a:gd name="connsiteY1723" fmla="*/ 3670336 h 5955635"/>
                <a:gd name="connsiteX1724" fmla="*/ 768586 w 6187971"/>
                <a:gd name="connsiteY1724" fmla="*/ 3690277 h 5955635"/>
                <a:gd name="connsiteX1725" fmla="*/ 779826 w 6187971"/>
                <a:gd name="connsiteY1725" fmla="*/ 3720843 h 5955635"/>
                <a:gd name="connsiteX1726" fmla="*/ 798149 w 6187971"/>
                <a:gd name="connsiteY1726" fmla="*/ 3740476 h 5955635"/>
                <a:gd name="connsiteX1727" fmla="*/ 793953 w 6187971"/>
                <a:gd name="connsiteY1727" fmla="*/ 3764922 h 5955635"/>
                <a:gd name="connsiteX1728" fmla="*/ 803268 w 6187971"/>
                <a:gd name="connsiteY1728" fmla="*/ 3786479 h 5955635"/>
                <a:gd name="connsiteX1729" fmla="*/ 815163 w 6187971"/>
                <a:gd name="connsiteY1729" fmla="*/ 3798067 h 5955635"/>
                <a:gd name="connsiteX1730" fmla="*/ 832177 w 6187971"/>
                <a:gd name="connsiteY1730" fmla="*/ 3855657 h 5955635"/>
                <a:gd name="connsiteX1731" fmla="*/ 823168 w 6187971"/>
                <a:gd name="connsiteY1731" fmla="*/ 3857582 h 5955635"/>
                <a:gd name="connsiteX1732" fmla="*/ 835064 w 6187971"/>
                <a:gd name="connsiteY1732" fmla="*/ 3869169 h 5955635"/>
                <a:gd name="connsiteX1733" fmla="*/ 834409 w 6187971"/>
                <a:gd name="connsiteY1733" fmla="*/ 3888148 h 5955635"/>
                <a:gd name="connsiteX1734" fmla="*/ 849190 w 6187971"/>
                <a:gd name="connsiteY1734" fmla="*/ 3913248 h 5955635"/>
                <a:gd name="connsiteX1735" fmla="*/ 845537 w 6187971"/>
                <a:gd name="connsiteY1735" fmla="*/ 3910175 h 5955635"/>
                <a:gd name="connsiteX1736" fmla="*/ 841800 w 6187971"/>
                <a:gd name="connsiteY1736" fmla="*/ 3900698 h 5955635"/>
                <a:gd name="connsiteX1737" fmla="*/ 844166 w 6187971"/>
                <a:gd name="connsiteY1737" fmla="*/ 3909023 h 5955635"/>
                <a:gd name="connsiteX1738" fmla="*/ 845537 w 6187971"/>
                <a:gd name="connsiteY1738" fmla="*/ 3910175 h 5955635"/>
                <a:gd name="connsiteX1739" fmla="*/ 852077 w 6187971"/>
                <a:gd name="connsiteY1739" fmla="*/ 3926760 h 5955635"/>
                <a:gd name="connsiteX1740" fmla="*/ 838565 w 6187971"/>
                <a:gd name="connsiteY1740" fmla="*/ 3929646 h 5955635"/>
                <a:gd name="connsiteX1741" fmla="*/ 808694 w 6187971"/>
                <a:gd name="connsiteY1741" fmla="*/ 3855965 h 5955635"/>
                <a:gd name="connsiteX1742" fmla="*/ 782980 w 6187971"/>
                <a:gd name="connsiteY1742" fmla="*/ 3823781 h 5955635"/>
                <a:gd name="connsiteX1743" fmla="*/ 773664 w 6187971"/>
                <a:gd name="connsiteY1743" fmla="*/ 3802224 h 5955635"/>
                <a:gd name="connsiteX1744" fmla="*/ 769815 w 6187971"/>
                <a:gd name="connsiteY1744" fmla="*/ 3784208 h 5955635"/>
                <a:gd name="connsiteX1745" fmla="*/ 756958 w 6187971"/>
                <a:gd name="connsiteY1745" fmla="*/ 3768116 h 5955635"/>
                <a:gd name="connsiteX1746" fmla="*/ 750222 w 6187971"/>
                <a:gd name="connsiteY1746" fmla="*/ 3736587 h 5955635"/>
                <a:gd name="connsiteX1747" fmla="*/ 751840 w 6187971"/>
                <a:gd name="connsiteY1747" fmla="*/ 3722113 h 5955635"/>
                <a:gd name="connsiteX1748" fmla="*/ 748953 w 6187971"/>
                <a:gd name="connsiteY1748" fmla="*/ 3708601 h 5955635"/>
                <a:gd name="connsiteX1749" fmla="*/ 747991 w 6187971"/>
                <a:gd name="connsiteY1749" fmla="*/ 3704096 h 5955635"/>
                <a:gd name="connsiteX1750" fmla="*/ 747028 w 6187971"/>
                <a:gd name="connsiteY1750" fmla="*/ 3699593 h 5955635"/>
                <a:gd name="connsiteX1751" fmla="*/ 752494 w 6187971"/>
                <a:gd name="connsiteY1751" fmla="*/ 3703134 h 5955635"/>
                <a:gd name="connsiteX1752" fmla="*/ 744142 w 6187971"/>
                <a:gd name="connsiteY1752" fmla="*/ 3686081 h 5955635"/>
                <a:gd name="connsiteX1753" fmla="*/ 747683 w 6187971"/>
                <a:gd name="connsiteY1753" fmla="*/ 3680614 h 5955635"/>
                <a:gd name="connsiteX1754" fmla="*/ 746720 w 6187971"/>
                <a:gd name="connsiteY1754" fmla="*/ 3676110 h 5955635"/>
                <a:gd name="connsiteX1755" fmla="*/ 745758 w 6187971"/>
                <a:gd name="connsiteY1755" fmla="*/ 3671606 h 5955635"/>
                <a:gd name="connsiteX1756" fmla="*/ 740292 w 6187971"/>
                <a:gd name="connsiteY1756" fmla="*/ 3668064 h 5955635"/>
                <a:gd name="connsiteX1757" fmla="*/ 734519 w 6187971"/>
                <a:gd name="connsiteY1757" fmla="*/ 3641040 h 5955635"/>
                <a:gd name="connsiteX1758" fmla="*/ 729052 w 6187971"/>
                <a:gd name="connsiteY1758" fmla="*/ 3637498 h 5955635"/>
                <a:gd name="connsiteX1759" fmla="*/ 723279 w 6187971"/>
                <a:gd name="connsiteY1759" fmla="*/ 3610474 h 5955635"/>
                <a:gd name="connsiteX1760" fmla="*/ 722316 w 6187971"/>
                <a:gd name="connsiteY1760" fmla="*/ 3605970 h 5955635"/>
                <a:gd name="connsiteX1761" fmla="*/ 721354 w 6187971"/>
                <a:gd name="connsiteY1761" fmla="*/ 3601465 h 5955635"/>
                <a:gd name="connsiteX1762" fmla="*/ 717812 w 6187971"/>
                <a:gd name="connsiteY1762" fmla="*/ 3606932 h 5955635"/>
                <a:gd name="connsiteX1763" fmla="*/ 707227 w 6187971"/>
                <a:gd name="connsiteY1763" fmla="*/ 3557387 h 5955635"/>
                <a:gd name="connsiteX1764" fmla="*/ 710114 w 6187971"/>
                <a:gd name="connsiteY1764" fmla="*/ 3570900 h 5955635"/>
                <a:gd name="connsiteX1765" fmla="*/ 702723 w 6187971"/>
                <a:gd name="connsiteY1765" fmla="*/ 3558350 h 5955635"/>
                <a:gd name="connsiteX1766" fmla="*/ 705610 w 6187971"/>
                <a:gd name="connsiteY1766" fmla="*/ 3571863 h 5955635"/>
                <a:gd name="connsiteX1767" fmla="*/ 700144 w 6187971"/>
                <a:gd name="connsiteY1767" fmla="*/ 3568320 h 5955635"/>
                <a:gd name="connsiteX1768" fmla="*/ 702068 w 6187971"/>
                <a:gd name="connsiteY1768" fmla="*/ 3577328 h 5955635"/>
                <a:gd name="connsiteX1769" fmla="*/ 703031 w 6187971"/>
                <a:gd name="connsiteY1769" fmla="*/ 3581832 h 5955635"/>
                <a:gd name="connsiteX1770" fmla="*/ 695599 w 6187971"/>
                <a:gd name="connsiteY1770" fmla="*/ 3635226 h 5955635"/>
                <a:gd name="connsiteX1771" fmla="*/ 697524 w 6187971"/>
                <a:gd name="connsiteY1771" fmla="*/ 3644234 h 5955635"/>
                <a:gd name="connsiteX1772" fmla="*/ 687553 w 6187971"/>
                <a:gd name="connsiteY1772" fmla="*/ 3641655 h 5955635"/>
                <a:gd name="connsiteX1773" fmla="*/ 685628 w 6187971"/>
                <a:gd name="connsiteY1773" fmla="*/ 3632647 h 5955635"/>
                <a:gd name="connsiteX1774" fmla="*/ 681125 w 6187971"/>
                <a:gd name="connsiteY1774" fmla="*/ 3633609 h 5955635"/>
                <a:gd name="connsiteX1775" fmla="*/ 682087 w 6187971"/>
                <a:gd name="connsiteY1775" fmla="*/ 3638113 h 5955635"/>
                <a:gd name="connsiteX1776" fmla="*/ 660262 w 6187971"/>
                <a:gd name="connsiteY1776" fmla="*/ 3558002 h 5955635"/>
                <a:gd name="connsiteX1777" fmla="*/ 665729 w 6187971"/>
                <a:gd name="connsiteY1777" fmla="*/ 3561544 h 5955635"/>
                <a:gd name="connsiteX1778" fmla="*/ 669270 w 6187971"/>
                <a:gd name="connsiteY1778" fmla="*/ 3556078 h 5955635"/>
                <a:gd name="connsiteX1779" fmla="*/ 671194 w 6187971"/>
                <a:gd name="connsiteY1779" fmla="*/ 3565085 h 5955635"/>
                <a:gd name="connsiteX1780" fmla="*/ 660609 w 6187971"/>
                <a:gd name="connsiteY1780" fmla="*/ 3515542 h 5955635"/>
                <a:gd name="connsiteX1781" fmla="*/ 665114 w 6187971"/>
                <a:gd name="connsiteY1781" fmla="*/ 3514579 h 5955635"/>
                <a:gd name="connsiteX1782" fmla="*/ 664152 w 6187971"/>
                <a:gd name="connsiteY1782" fmla="*/ 3510075 h 5955635"/>
                <a:gd name="connsiteX1783" fmla="*/ 662227 w 6187971"/>
                <a:gd name="connsiteY1783" fmla="*/ 3501067 h 5955635"/>
                <a:gd name="connsiteX1784" fmla="*/ 655491 w 6187971"/>
                <a:gd name="connsiteY1784" fmla="*/ 3469539 h 5955635"/>
                <a:gd name="connsiteX1785" fmla="*/ 654529 w 6187971"/>
                <a:gd name="connsiteY1785" fmla="*/ 3465034 h 5955635"/>
                <a:gd name="connsiteX1786" fmla="*/ 653567 w 6187971"/>
                <a:gd name="connsiteY1786" fmla="*/ 3460530 h 5955635"/>
                <a:gd name="connsiteX1787" fmla="*/ 639439 w 6187971"/>
                <a:gd name="connsiteY1787" fmla="*/ 3416453 h 5955635"/>
                <a:gd name="connsiteX1788" fmla="*/ 638477 w 6187971"/>
                <a:gd name="connsiteY1788" fmla="*/ 3411948 h 5955635"/>
                <a:gd name="connsiteX1789" fmla="*/ 637515 w 6187971"/>
                <a:gd name="connsiteY1789" fmla="*/ 3407444 h 5955635"/>
                <a:gd name="connsiteX1790" fmla="*/ 635590 w 6187971"/>
                <a:gd name="connsiteY1790" fmla="*/ 3398436 h 5955635"/>
                <a:gd name="connsiteX1791" fmla="*/ 633012 w 6187971"/>
                <a:gd name="connsiteY1791" fmla="*/ 3408406 h 5955635"/>
                <a:gd name="connsiteX1792" fmla="*/ 629469 w 6187971"/>
                <a:gd name="connsiteY1792" fmla="*/ 3413873 h 5955635"/>
                <a:gd name="connsiteX1793" fmla="*/ 625620 w 6187971"/>
                <a:gd name="connsiteY1793" fmla="*/ 3395856 h 5955635"/>
                <a:gd name="connsiteX1794" fmla="*/ 630125 w 6187971"/>
                <a:gd name="connsiteY1794" fmla="*/ 3394894 h 5955635"/>
                <a:gd name="connsiteX1795" fmla="*/ 629163 w 6187971"/>
                <a:gd name="connsiteY1795" fmla="*/ 3390391 h 5955635"/>
                <a:gd name="connsiteX1796" fmla="*/ 628200 w 6187971"/>
                <a:gd name="connsiteY1796" fmla="*/ 3385887 h 5955635"/>
                <a:gd name="connsiteX1797" fmla="*/ 623696 w 6187971"/>
                <a:gd name="connsiteY1797" fmla="*/ 3386849 h 5955635"/>
                <a:gd name="connsiteX1798" fmla="*/ 627892 w 6187971"/>
                <a:gd name="connsiteY1798" fmla="*/ 3362404 h 5955635"/>
                <a:gd name="connsiteX1799" fmla="*/ 615998 w 6187971"/>
                <a:gd name="connsiteY1799" fmla="*/ 3350816 h 5955635"/>
                <a:gd name="connsiteX1800" fmla="*/ 618229 w 6187971"/>
                <a:gd name="connsiteY1800" fmla="*/ 3383307 h 5955635"/>
                <a:gd name="connsiteX1801" fmla="*/ 623696 w 6187971"/>
                <a:gd name="connsiteY1801" fmla="*/ 3386849 h 5955635"/>
                <a:gd name="connsiteX1802" fmla="*/ 619192 w 6187971"/>
                <a:gd name="connsiteY1802" fmla="*/ 3387811 h 5955635"/>
                <a:gd name="connsiteX1803" fmla="*/ 620154 w 6187971"/>
                <a:gd name="connsiteY1803" fmla="*/ 3392315 h 5955635"/>
                <a:gd name="connsiteX1804" fmla="*/ 621116 w 6187971"/>
                <a:gd name="connsiteY1804" fmla="*/ 3396819 h 5955635"/>
                <a:gd name="connsiteX1805" fmla="*/ 625620 w 6187971"/>
                <a:gd name="connsiteY1805" fmla="*/ 3395856 h 5955635"/>
                <a:gd name="connsiteX1806" fmla="*/ 628026 w 6187971"/>
                <a:gd name="connsiteY1806" fmla="*/ 3407116 h 5955635"/>
                <a:gd name="connsiteX1807" fmla="*/ 629469 w 6187971"/>
                <a:gd name="connsiteY1807" fmla="*/ 3413873 h 5955635"/>
                <a:gd name="connsiteX1808" fmla="*/ 630432 w 6187971"/>
                <a:gd name="connsiteY1808" fmla="*/ 3418377 h 5955635"/>
                <a:gd name="connsiteX1809" fmla="*/ 625927 w 6187971"/>
                <a:gd name="connsiteY1809" fmla="*/ 3419340 h 5955635"/>
                <a:gd name="connsiteX1810" fmla="*/ 626889 w 6187971"/>
                <a:gd name="connsiteY1810" fmla="*/ 3423843 h 5955635"/>
                <a:gd name="connsiteX1811" fmla="*/ 627852 w 6187971"/>
                <a:gd name="connsiteY1811" fmla="*/ 3428347 h 5955635"/>
                <a:gd name="connsiteX1812" fmla="*/ 654488 w 6187971"/>
                <a:gd name="connsiteY1812" fmla="*/ 3530978 h 5955635"/>
                <a:gd name="connsiteX1813" fmla="*/ 649984 w 6187971"/>
                <a:gd name="connsiteY1813" fmla="*/ 3531940 h 5955635"/>
                <a:gd name="connsiteX1814" fmla="*/ 651908 w 6187971"/>
                <a:gd name="connsiteY1814" fmla="*/ 3540948 h 5955635"/>
                <a:gd name="connsiteX1815" fmla="*/ 655758 w 6187971"/>
                <a:gd name="connsiteY1815" fmla="*/ 3558965 h 5955635"/>
                <a:gd name="connsiteX1816" fmla="*/ 671154 w 6187971"/>
                <a:gd name="connsiteY1816" fmla="*/ 3631029 h 5955635"/>
                <a:gd name="connsiteX1817" fmla="*/ 691054 w 6187971"/>
                <a:gd name="connsiteY1817" fmla="*/ 3702132 h 5955635"/>
                <a:gd name="connsiteX1818" fmla="*/ 695211 w 6187971"/>
                <a:gd name="connsiteY1818" fmla="*/ 3743630 h 5955635"/>
                <a:gd name="connsiteX1819" fmla="*/ 689090 w 6187971"/>
                <a:gd name="connsiteY1819" fmla="*/ 3759068 h 5955635"/>
                <a:gd name="connsiteX1820" fmla="*/ 700289 w 6187971"/>
                <a:gd name="connsiteY1820" fmla="*/ 3855577 h 5955635"/>
                <a:gd name="connsiteX1821" fmla="*/ 693861 w 6187971"/>
                <a:gd name="connsiteY1821" fmla="*/ 3847531 h 5955635"/>
                <a:gd name="connsiteX1822" fmla="*/ 687392 w 6187971"/>
                <a:gd name="connsiteY1822" fmla="*/ 3905429 h 5955635"/>
                <a:gd name="connsiteX1823" fmla="*/ 680963 w 6187971"/>
                <a:gd name="connsiteY1823" fmla="*/ 3897383 h 5955635"/>
                <a:gd name="connsiteX1824" fmla="*/ 682887 w 6187971"/>
                <a:gd name="connsiteY1824" fmla="*/ 3906391 h 5955635"/>
                <a:gd name="connsiteX1825" fmla="*/ 655904 w 6187971"/>
                <a:gd name="connsiteY1825" fmla="*/ 3846221 h 5955635"/>
                <a:gd name="connsiteX1826" fmla="*/ 647550 w 6187971"/>
                <a:gd name="connsiteY1826" fmla="*/ 3829168 h 5955635"/>
                <a:gd name="connsiteX1827" fmla="*/ 646588 w 6187971"/>
                <a:gd name="connsiteY1827" fmla="*/ 3824663 h 5955635"/>
                <a:gd name="connsiteX1828" fmla="*/ 642083 w 6187971"/>
                <a:gd name="connsiteY1828" fmla="*/ 3825626 h 5955635"/>
                <a:gd name="connsiteX1829" fmla="*/ 637272 w 6187971"/>
                <a:gd name="connsiteY1829" fmla="*/ 3803105 h 5955635"/>
                <a:gd name="connsiteX1830" fmla="*/ 628264 w 6187971"/>
                <a:gd name="connsiteY1830" fmla="*/ 3805029 h 5955635"/>
                <a:gd name="connsiteX1831" fmla="*/ 631151 w 6187971"/>
                <a:gd name="connsiteY1831" fmla="*/ 3818541 h 5955635"/>
                <a:gd name="connsiteX1832" fmla="*/ 641429 w 6187971"/>
                <a:gd name="connsiteY1832" fmla="*/ 3844604 h 5955635"/>
                <a:gd name="connsiteX1833" fmla="*/ 653897 w 6187971"/>
                <a:gd name="connsiteY1833" fmla="*/ 3969100 h 5955635"/>
                <a:gd name="connsiteX1834" fmla="*/ 646814 w 6187971"/>
                <a:gd name="connsiteY1834" fmla="*/ 3980033 h 5955635"/>
                <a:gd name="connsiteX1835" fmla="*/ 639423 w 6187971"/>
                <a:gd name="connsiteY1835" fmla="*/ 3967483 h 5955635"/>
                <a:gd name="connsiteX1836" fmla="*/ 638461 w 6187971"/>
                <a:gd name="connsiteY1836" fmla="*/ 3962979 h 5955635"/>
                <a:gd name="connsiteX1837" fmla="*/ 632995 w 6187971"/>
                <a:gd name="connsiteY1837" fmla="*/ 3959436 h 5955635"/>
                <a:gd name="connsiteX1838" fmla="*/ 633958 w 6187971"/>
                <a:gd name="connsiteY1838" fmla="*/ 3963941 h 5955635"/>
                <a:gd name="connsiteX1839" fmla="*/ 634920 w 6187971"/>
                <a:gd name="connsiteY1839" fmla="*/ 3968445 h 5955635"/>
                <a:gd name="connsiteX1840" fmla="*/ 628491 w 6187971"/>
                <a:gd name="connsiteY1840" fmla="*/ 3960399 h 5955635"/>
                <a:gd name="connsiteX1841" fmla="*/ 623679 w 6187971"/>
                <a:gd name="connsiteY1841" fmla="*/ 3937879 h 5955635"/>
                <a:gd name="connsiteX1842" fmla="*/ 631167 w 6187971"/>
                <a:gd name="connsiteY1842" fmla="*/ 3950879 h 5955635"/>
                <a:gd name="connsiteX1843" fmla="*/ 632033 w 6187971"/>
                <a:gd name="connsiteY1843" fmla="*/ 3954933 h 5955635"/>
                <a:gd name="connsiteX1844" fmla="*/ 633038 w 6187971"/>
                <a:gd name="connsiteY1844" fmla="*/ 3954129 h 5955635"/>
                <a:gd name="connsiteX1845" fmla="*/ 631167 w 6187971"/>
                <a:gd name="connsiteY1845" fmla="*/ 3950879 h 5955635"/>
                <a:gd name="connsiteX1846" fmla="*/ 629507 w 6187971"/>
                <a:gd name="connsiteY1846" fmla="*/ 3943110 h 5955635"/>
                <a:gd name="connsiteX1847" fmla="*/ 629146 w 6187971"/>
                <a:gd name="connsiteY1847" fmla="*/ 3941420 h 5955635"/>
                <a:gd name="connsiteX1848" fmla="*/ 633649 w 6187971"/>
                <a:gd name="connsiteY1848" fmla="*/ 3940458 h 5955635"/>
                <a:gd name="connsiteX1849" fmla="*/ 632687 w 6187971"/>
                <a:gd name="connsiteY1849" fmla="*/ 3935955 h 5955635"/>
                <a:gd name="connsiteX1850" fmla="*/ 631725 w 6187971"/>
                <a:gd name="connsiteY1850" fmla="*/ 3931450 h 5955635"/>
                <a:gd name="connsiteX1851" fmla="*/ 627222 w 6187971"/>
                <a:gd name="connsiteY1851" fmla="*/ 3932412 h 5955635"/>
                <a:gd name="connsiteX1852" fmla="*/ 620793 w 6187971"/>
                <a:gd name="connsiteY1852" fmla="*/ 3924367 h 5955635"/>
                <a:gd name="connsiteX1853" fmla="*/ 619830 w 6187971"/>
                <a:gd name="connsiteY1853" fmla="*/ 3919863 h 5955635"/>
                <a:gd name="connsiteX1854" fmla="*/ 618868 w 6187971"/>
                <a:gd name="connsiteY1854" fmla="*/ 3915358 h 5955635"/>
                <a:gd name="connsiteX1855" fmla="*/ 614177 w 6187971"/>
                <a:gd name="connsiteY1855" fmla="*/ 3893402 h 5955635"/>
                <a:gd name="connsiteX1856" fmla="*/ 613094 w 6187971"/>
                <a:gd name="connsiteY1856" fmla="*/ 3888334 h 5955635"/>
                <a:gd name="connsiteX1857" fmla="*/ 613401 w 6187971"/>
                <a:gd name="connsiteY1857" fmla="*/ 3911817 h 5955635"/>
                <a:gd name="connsiteX1858" fmla="*/ 600237 w 6187971"/>
                <a:gd name="connsiteY1858" fmla="*/ 3872242 h 5955635"/>
                <a:gd name="connsiteX1859" fmla="*/ 579335 w 6187971"/>
                <a:gd name="connsiteY1859" fmla="*/ 3862579 h 5955635"/>
                <a:gd name="connsiteX1860" fmla="*/ 556854 w 6187971"/>
                <a:gd name="connsiteY1860" fmla="*/ 3801448 h 5955635"/>
                <a:gd name="connsiteX1861" fmla="*/ 558123 w 6187971"/>
                <a:gd name="connsiteY1861" fmla="*/ 3829434 h 5955635"/>
                <a:gd name="connsiteX1862" fmla="*/ 546884 w 6187971"/>
                <a:gd name="connsiteY1862" fmla="*/ 3798868 h 5955635"/>
                <a:gd name="connsiteX1863" fmla="*/ 542686 w 6187971"/>
                <a:gd name="connsiteY1863" fmla="*/ 3823313 h 5955635"/>
                <a:gd name="connsiteX1864" fmla="*/ 541724 w 6187971"/>
                <a:gd name="connsiteY1864" fmla="*/ 3818809 h 5955635"/>
                <a:gd name="connsiteX1865" fmla="*/ 488144 w 6187971"/>
                <a:gd name="connsiteY1865" fmla="*/ 3590064 h 5955635"/>
                <a:gd name="connsiteX1866" fmla="*/ 482371 w 6187971"/>
                <a:gd name="connsiteY1866" fmla="*/ 3563040 h 5955635"/>
                <a:gd name="connsiteX1867" fmla="*/ 578133 w 6187971"/>
                <a:gd name="connsiteY1867" fmla="*/ 2267918 h 5955635"/>
                <a:gd name="connsiteX1868" fmla="*/ 592980 w 6187971"/>
                <a:gd name="connsiteY1868" fmla="*/ 2227702 h 5955635"/>
                <a:gd name="connsiteX1869" fmla="*/ 600194 w 6187971"/>
                <a:gd name="connsiteY1869" fmla="*/ 2211410 h 5955635"/>
                <a:gd name="connsiteX1870" fmla="*/ 638131 w 6187971"/>
                <a:gd name="connsiteY1870" fmla="*/ 2105404 h 5955635"/>
                <a:gd name="connsiteX1871" fmla="*/ 652761 w 6187971"/>
                <a:gd name="connsiteY1871" fmla="*/ 2065777 h 5955635"/>
                <a:gd name="connsiteX1872" fmla="*/ 1102577 w 6187971"/>
                <a:gd name="connsiteY1872" fmla="*/ 1332509 h 5955635"/>
                <a:gd name="connsiteX1873" fmla="*/ 1683816 w 6187971"/>
                <a:gd name="connsiteY1873" fmla="*/ 1083716 h 5955635"/>
                <a:gd name="connsiteX1874" fmla="*/ 1679236 w 6187971"/>
                <a:gd name="connsiteY1874" fmla="*/ 1086770 h 5955635"/>
                <a:gd name="connsiteX1875" fmla="*/ 1682424 w 6187971"/>
                <a:gd name="connsiteY1875" fmla="*/ 1084298 h 5955635"/>
                <a:gd name="connsiteX1876" fmla="*/ 3808051 w 6187971"/>
                <a:gd name="connsiteY1876" fmla="*/ 599460 h 5955635"/>
                <a:gd name="connsiteX1877" fmla="*/ 3814670 w 6187971"/>
                <a:gd name="connsiteY1877" fmla="*/ 600728 h 5955635"/>
                <a:gd name="connsiteX1878" fmla="*/ 3819307 w 6187971"/>
                <a:gd name="connsiteY1878" fmla="*/ 603027 h 5955635"/>
                <a:gd name="connsiteX1879" fmla="*/ 1626222 w 6187971"/>
                <a:gd name="connsiteY1879" fmla="*/ 1047191 h 5955635"/>
                <a:gd name="connsiteX1880" fmla="*/ 1626514 w 6187971"/>
                <a:gd name="connsiteY1880" fmla="*/ 1048557 h 5955635"/>
                <a:gd name="connsiteX1881" fmla="*/ 1622009 w 6187971"/>
                <a:gd name="connsiteY1881" fmla="*/ 1049520 h 5955635"/>
                <a:gd name="connsiteX1882" fmla="*/ 3198980 w 6187971"/>
                <a:gd name="connsiteY1882" fmla="*/ 688397 h 5955635"/>
                <a:gd name="connsiteX1883" fmla="*/ 3202634 w 6187971"/>
                <a:gd name="connsiteY1883" fmla="*/ 688279 h 5955635"/>
                <a:gd name="connsiteX1884" fmla="*/ 3199068 w 6187971"/>
                <a:gd name="connsiteY1884" fmla="*/ 688412 h 5955635"/>
                <a:gd name="connsiteX1885" fmla="*/ 1688956 w 6187971"/>
                <a:gd name="connsiteY1885" fmla="*/ 988120 h 5955635"/>
                <a:gd name="connsiteX1886" fmla="*/ 1697964 w 6187971"/>
                <a:gd name="connsiteY1886" fmla="*/ 986196 h 5955635"/>
                <a:gd name="connsiteX1887" fmla="*/ 1694422 w 6187971"/>
                <a:gd name="connsiteY1887" fmla="*/ 991662 h 5955635"/>
                <a:gd name="connsiteX1888" fmla="*/ 1703431 w 6187971"/>
                <a:gd name="connsiteY1888" fmla="*/ 989738 h 5955635"/>
                <a:gd name="connsiteX1889" fmla="*/ 1668870 w 6187971"/>
                <a:gd name="connsiteY1889" fmla="*/ 1023613 h 5955635"/>
                <a:gd name="connsiteX1890" fmla="*/ 1626222 w 6187971"/>
                <a:gd name="connsiteY1890" fmla="*/ 1047191 h 5955635"/>
                <a:gd name="connsiteX1891" fmla="*/ 1625552 w 6187971"/>
                <a:gd name="connsiteY1891" fmla="*/ 1044054 h 5955635"/>
                <a:gd name="connsiteX1892" fmla="*/ 1622009 w 6187971"/>
                <a:gd name="connsiteY1892" fmla="*/ 1049520 h 5955635"/>
                <a:gd name="connsiteX1893" fmla="*/ 1604955 w 6187971"/>
                <a:gd name="connsiteY1893" fmla="*/ 1057873 h 5955635"/>
                <a:gd name="connsiteX1894" fmla="*/ 1600452 w 6187971"/>
                <a:gd name="connsiteY1894" fmla="*/ 1058835 h 5955635"/>
                <a:gd name="connsiteX1895" fmla="*/ 1601414 w 6187971"/>
                <a:gd name="connsiteY1895" fmla="*/ 1063339 h 5955635"/>
                <a:gd name="connsiteX1896" fmla="*/ 1596910 w 6187971"/>
                <a:gd name="connsiteY1896" fmla="*/ 1064302 h 5955635"/>
                <a:gd name="connsiteX1897" fmla="*/ 1568524 w 6187971"/>
                <a:gd name="connsiteY1897" fmla="*/ 1077178 h 5955635"/>
                <a:gd name="connsiteX1898" fmla="*/ 1633720 w 6187971"/>
                <a:gd name="connsiteY1898" fmla="*/ 1022132 h 5955635"/>
                <a:gd name="connsiteX1899" fmla="*/ 1644223 w 6187971"/>
                <a:gd name="connsiteY1899" fmla="*/ 1021226 h 5955635"/>
                <a:gd name="connsiteX1900" fmla="*/ 1688956 w 6187971"/>
                <a:gd name="connsiteY1900" fmla="*/ 988120 h 5955635"/>
                <a:gd name="connsiteX1901" fmla="*/ 1987536 w 6187971"/>
                <a:gd name="connsiteY1901" fmla="*/ 886654 h 5955635"/>
                <a:gd name="connsiteX1902" fmla="*/ 2023568 w 6187971"/>
                <a:gd name="connsiteY1902" fmla="*/ 878956 h 5955635"/>
                <a:gd name="connsiteX1903" fmla="*/ 1940222 w 6187971"/>
                <a:gd name="connsiteY1903" fmla="*/ 929729 h 5955635"/>
                <a:gd name="connsiteX1904" fmla="*/ 1864697 w 6187971"/>
                <a:gd name="connsiteY1904" fmla="*/ 973018 h 5955635"/>
                <a:gd name="connsiteX1905" fmla="*/ 1854248 w 6187971"/>
                <a:gd name="connsiteY1905" fmla="*/ 982182 h 5955635"/>
                <a:gd name="connsiteX1906" fmla="*/ 1798385 w 6187971"/>
                <a:gd name="connsiteY1906" fmla="*/ 1012071 h 5955635"/>
                <a:gd name="connsiteX1907" fmla="*/ 1797668 w 6187971"/>
                <a:gd name="connsiteY1907" fmla="*/ 1011991 h 5955635"/>
                <a:gd name="connsiteX1908" fmla="*/ 1797543 w 6187971"/>
                <a:gd name="connsiteY1908" fmla="*/ 1012522 h 5955635"/>
                <a:gd name="connsiteX1909" fmla="*/ 1762279 w 6187971"/>
                <a:gd name="connsiteY1909" fmla="*/ 1031390 h 5955635"/>
                <a:gd name="connsiteX1910" fmla="*/ 1729692 w 6187971"/>
                <a:gd name="connsiteY1910" fmla="*/ 1053121 h 5955635"/>
                <a:gd name="connsiteX1911" fmla="*/ 1751010 w 6187971"/>
                <a:gd name="connsiteY1911" fmla="*/ 1036088 h 5955635"/>
                <a:gd name="connsiteX1912" fmla="*/ 1930252 w 6187971"/>
                <a:gd name="connsiteY1912" fmla="*/ 927150 h 5955635"/>
                <a:gd name="connsiteX1913" fmla="*/ 1987536 w 6187971"/>
                <a:gd name="connsiteY1913" fmla="*/ 886654 h 5955635"/>
                <a:gd name="connsiteX1914" fmla="*/ 2481059 w 6187971"/>
                <a:gd name="connsiteY1914" fmla="*/ 771795 h 5955635"/>
                <a:gd name="connsiteX1915" fmla="*/ 2477517 w 6187971"/>
                <a:gd name="connsiteY1915" fmla="*/ 777261 h 5955635"/>
                <a:gd name="connsiteX1916" fmla="*/ 2473014 w 6187971"/>
                <a:gd name="connsiteY1916" fmla="*/ 778224 h 5955635"/>
                <a:gd name="connsiteX1917" fmla="*/ 2454997 w 6187971"/>
                <a:gd name="connsiteY1917" fmla="*/ 782073 h 5955635"/>
                <a:gd name="connsiteX1918" fmla="*/ 2432476 w 6187971"/>
                <a:gd name="connsiteY1918" fmla="*/ 786884 h 5955635"/>
                <a:gd name="connsiteX1919" fmla="*/ 2427973 w 6187971"/>
                <a:gd name="connsiteY1919" fmla="*/ 787846 h 5955635"/>
                <a:gd name="connsiteX1920" fmla="*/ 2484601 w 6187971"/>
                <a:gd name="connsiteY1920" fmla="*/ 766329 h 5955635"/>
                <a:gd name="connsiteX1921" fmla="*/ 2489106 w 6187971"/>
                <a:gd name="connsiteY1921" fmla="*/ 765367 h 5955635"/>
                <a:gd name="connsiteX1922" fmla="*/ 2565675 w 6187971"/>
                <a:gd name="connsiteY1922" fmla="*/ 749008 h 5955635"/>
                <a:gd name="connsiteX1923" fmla="*/ 2513550 w 6187971"/>
                <a:gd name="connsiteY1923" fmla="*/ 769563 h 5955635"/>
                <a:gd name="connsiteX1924" fmla="*/ 2509046 w 6187971"/>
                <a:gd name="connsiteY1924" fmla="*/ 770525 h 5955635"/>
                <a:gd name="connsiteX1925" fmla="*/ 2491030 w 6187971"/>
                <a:gd name="connsiteY1925" fmla="*/ 774374 h 5955635"/>
                <a:gd name="connsiteX1926" fmla="*/ 2487488 w 6187971"/>
                <a:gd name="connsiteY1926" fmla="*/ 779841 h 5955635"/>
                <a:gd name="connsiteX1927" fmla="*/ 2492955 w 6187971"/>
                <a:gd name="connsiteY1927" fmla="*/ 783383 h 5955635"/>
                <a:gd name="connsiteX1928" fmla="*/ 2497458 w 6187971"/>
                <a:gd name="connsiteY1928" fmla="*/ 782421 h 5955635"/>
                <a:gd name="connsiteX1929" fmla="*/ 2501000 w 6187971"/>
                <a:gd name="connsiteY1929" fmla="*/ 776954 h 5955635"/>
                <a:gd name="connsiteX1930" fmla="*/ 2505504 w 6187971"/>
                <a:gd name="connsiteY1930" fmla="*/ 775992 h 5955635"/>
                <a:gd name="connsiteX1931" fmla="*/ 2523521 w 6187971"/>
                <a:gd name="connsiteY1931" fmla="*/ 772143 h 5955635"/>
                <a:gd name="connsiteX1932" fmla="*/ 2533491 w 6187971"/>
                <a:gd name="connsiteY1932" fmla="*/ 774723 h 5955635"/>
                <a:gd name="connsiteX1933" fmla="*/ 2565982 w 6187971"/>
                <a:gd name="connsiteY1933" fmla="*/ 772490 h 5955635"/>
                <a:gd name="connsiteX1934" fmla="*/ 2568561 w 6187971"/>
                <a:gd name="connsiteY1934" fmla="*/ 762520 h 5955635"/>
                <a:gd name="connsiteX1935" fmla="*/ 2578532 w 6187971"/>
                <a:gd name="connsiteY1935" fmla="*/ 765100 h 5955635"/>
                <a:gd name="connsiteX1936" fmla="*/ 2600090 w 6187971"/>
                <a:gd name="connsiteY1936" fmla="*/ 755784 h 5955635"/>
                <a:gd name="connsiteX1937" fmla="*/ 2631618 w 6187971"/>
                <a:gd name="connsiteY1937" fmla="*/ 749048 h 5955635"/>
                <a:gd name="connsiteX1938" fmla="*/ 2635160 w 6187971"/>
                <a:gd name="connsiteY1938" fmla="*/ 743582 h 5955635"/>
                <a:gd name="connsiteX1939" fmla="*/ 2650597 w 6187971"/>
                <a:gd name="connsiteY1939" fmla="*/ 749704 h 5955635"/>
                <a:gd name="connsiteX1940" fmla="*/ 2684705 w 6187971"/>
                <a:gd name="connsiteY1940" fmla="*/ 732997 h 5955635"/>
                <a:gd name="connsiteX1941" fmla="*/ 2726204 w 6187971"/>
                <a:gd name="connsiteY1941" fmla="*/ 728841 h 5955635"/>
                <a:gd name="connsiteX1942" fmla="*/ 2739716 w 6187971"/>
                <a:gd name="connsiteY1942" fmla="*/ 725954 h 5955635"/>
                <a:gd name="connsiteX1943" fmla="*/ 2768666 w 6187971"/>
                <a:gd name="connsiteY1943" fmla="*/ 729188 h 5955635"/>
                <a:gd name="connsiteX1944" fmla="*/ 2858747 w 6187971"/>
                <a:gd name="connsiteY1944" fmla="*/ 709942 h 5955635"/>
                <a:gd name="connsiteX1945" fmla="*/ 2860999 w 6187971"/>
                <a:gd name="connsiteY1945" fmla="*/ 709461 h 5955635"/>
                <a:gd name="connsiteX1946" fmla="*/ 2876763 w 6187971"/>
                <a:gd name="connsiteY1946" fmla="*/ 706093 h 5955635"/>
                <a:gd name="connsiteX1947" fmla="*/ 2881267 w 6187971"/>
                <a:gd name="connsiteY1947" fmla="*/ 705131 h 5955635"/>
                <a:gd name="connsiteX1948" fmla="*/ 2890275 w 6187971"/>
                <a:gd name="connsiteY1948" fmla="*/ 703207 h 5955635"/>
                <a:gd name="connsiteX1949" fmla="*/ 3013155 w 6187971"/>
                <a:gd name="connsiteY1949" fmla="*/ 705211 h 5955635"/>
                <a:gd name="connsiteX1950" fmla="*/ 3063662 w 6187971"/>
                <a:gd name="connsiteY1950" fmla="*/ 699131 h 5955635"/>
                <a:gd name="connsiteX1951" fmla="*/ 3095191 w 6187971"/>
                <a:gd name="connsiteY1951" fmla="*/ 692395 h 5955635"/>
                <a:gd name="connsiteX1952" fmla="*/ 3087145 w 6187971"/>
                <a:gd name="connsiteY1952" fmla="*/ 698824 h 5955635"/>
                <a:gd name="connsiteX1953" fmla="*/ 3142478 w 6187971"/>
                <a:gd name="connsiteY1953" fmla="*/ 690534 h 5955635"/>
                <a:gd name="connsiteX1954" fmla="*/ 3199068 w 6187971"/>
                <a:gd name="connsiteY1954" fmla="*/ 688412 h 5955635"/>
                <a:gd name="connsiteX1955" fmla="*/ 3205247 w 6187971"/>
                <a:gd name="connsiteY1955" fmla="*/ 689487 h 5955635"/>
                <a:gd name="connsiteX1956" fmla="*/ 3220650 w 6187971"/>
                <a:gd name="connsiteY1956" fmla="*/ 684430 h 5955635"/>
                <a:gd name="connsiteX1957" fmla="*/ 3249599 w 6187971"/>
                <a:gd name="connsiteY1957" fmla="*/ 687664 h 5955635"/>
                <a:gd name="connsiteX1958" fmla="*/ 3250561 w 6187971"/>
                <a:gd name="connsiteY1958" fmla="*/ 692168 h 5955635"/>
                <a:gd name="connsiteX1959" fmla="*/ 3326476 w 6187971"/>
                <a:gd name="connsiteY1959" fmla="*/ 694788 h 5955635"/>
                <a:gd name="connsiteX1960" fmla="*/ 3358004 w 6187971"/>
                <a:gd name="connsiteY1960" fmla="*/ 688052 h 5955635"/>
                <a:gd name="connsiteX1961" fmla="*/ 3349958 w 6187971"/>
                <a:gd name="connsiteY1961" fmla="*/ 694480 h 5955635"/>
                <a:gd name="connsiteX1962" fmla="*/ 3421368 w 6187971"/>
                <a:gd name="connsiteY1962" fmla="*/ 698063 h 5955635"/>
                <a:gd name="connsiteX1963" fmla="*/ 3507253 w 6187971"/>
                <a:gd name="connsiteY1963" fmla="*/ 703262 h 5955635"/>
                <a:gd name="connsiteX1964" fmla="*/ 3513682 w 6187971"/>
                <a:gd name="connsiteY1964" fmla="*/ 711308 h 5955635"/>
                <a:gd name="connsiteX1965" fmla="*/ 3526232 w 6187971"/>
                <a:gd name="connsiteY1965" fmla="*/ 703917 h 5955635"/>
                <a:gd name="connsiteX1966" fmla="*/ 3569656 w 6187971"/>
                <a:gd name="connsiteY1966" fmla="*/ 708768 h 5955635"/>
                <a:gd name="connsiteX1967" fmla="*/ 3587017 w 6187971"/>
                <a:gd name="connsiteY1967" fmla="*/ 723898 h 5955635"/>
                <a:gd name="connsiteX1968" fmla="*/ 3614041 w 6187971"/>
                <a:gd name="connsiteY1968" fmla="*/ 718124 h 5955635"/>
                <a:gd name="connsiteX1969" fmla="*/ 3610499 w 6187971"/>
                <a:gd name="connsiteY1969" fmla="*/ 723591 h 5955635"/>
                <a:gd name="connsiteX1970" fmla="*/ 3687376 w 6187971"/>
                <a:gd name="connsiteY1970" fmla="*/ 730714 h 5955635"/>
                <a:gd name="connsiteX1971" fmla="*/ 3669360 w 6187971"/>
                <a:gd name="connsiteY1971" fmla="*/ 734563 h 5955635"/>
                <a:gd name="connsiteX1972" fmla="*/ 3729182 w 6187971"/>
                <a:gd name="connsiteY1972" fmla="*/ 750040 h 5955635"/>
                <a:gd name="connsiteX1973" fmla="*/ 3731761 w 6187971"/>
                <a:gd name="connsiteY1973" fmla="*/ 740070 h 5955635"/>
                <a:gd name="connsiteX1974" fmla="*/ 3748161 w 6187971"/>
                <a:gd name="connsiteY1974" fmla="*/ 750695 h 5955635"/>
                <a:gd name="connsiteX1975" fmla="*/ 3786118 w 6187971"/>
                <a:gd name="connsiteY1975" fmla="*/ 752006 h 5955635"/>
                <a:gd name="connsiteX1976" fmla="*/ 3797051 w 6187971"/>
                <a:gd name="connsiteY1976" fmla="*/ 759089 h 5955635"/>
                <a:gd name="connsiteX1977" fmla="*/ 3802517 w 6187971"/>
                <a:gd name="connsiteY1977" fmla="*/ 762631 h 5955635"/>
                <a:gd name="connsiteX1978" fmla="*/ 3801555 w 6187971"/>
                <a:gd name="connsiteY1978" fmla="*/ 758127 h 5955635"/>
                <a:gd name="connsiteX1979" fmla="*/ 3791584 w 6187971"/>
                <a:gd name="connsiteY1979" fmla="*/ 755547 h 5955635"/>
                <a:gd name="connsiteX1980" fmla="*/ 3832428 w 6187971"/>
                <a:gd name="connsiteY1980" fmla="*/ 770370 h 5955635"/>
                <a:gd name="connsiteX1981" fmla="*/ 3852369 w 6187971"/>
                <a:gd name="connsiteY1981" fmla="*/ 775528 h 5955635"/>
                <a:gd name="connsiteX1982" fmla="*/ 3848520 w 6187971"/>
                <a:gd name="connsiteY1982" fmla="*/ 757512 h 5955635"/>
                <a:gd name="connsiteX1983" fmla="*/ 3875019 w 6187971"/>
                <a:gd name="connsiteY1983" fmla="*/ 773044 h 5955635"/>
                <a:gd name="connsiteX1984" fmla="*/ 3878041 w 6187971"/>
                <a:gd name="connsiteY1984" fmla="*/ 775787 h 5955635"/>
                <a:gd name="connsiteX1985" fmla="*/ 3875851 w 6187971"/>
                <a:gd name="connsiteY1985" fmla="*/ 775221 h 5955635"/>
                <a:gd name="connsiteX1986" fmla="*/ 3866844 w 6187971"/>
                <a:gd name="connsiteY1986" fmla="*/ 777146 h 5955635"/>
                <a:gd name="connsiteX1987" fmla="*/ 3872310 w 6187971"/>
                <a:gd name="connsiteY1987" fmla="*/ 780688 h 5955635"/>
                <a:gd name="connsiteX1988" fmla="*/ 3886784 w 6187971"/>
                <a:gd name="connsiteY1988" fmla="*/ 782304 h 5955635"/>
                <a:gd name="connsiteX1989" fmla="*/ 3912191 w 6187971"/>
                <a:gd name="connsiteY1989" fmla="*/ 791005 h 5955635"/>
                <a:gd name="connsiteX1990" fmla="*/ 3991955 w 6187971"/>
                <a:gd name="connsiteY1990" fmla="*/ 811642 h 5955635"/>
                <a:gd name="connsiteX1991" fmla="*/ 3996459 w 6187971"/>
                <a:gd name="connsiteY1991" fmla="*/ 810679 h 5955635"/>
                <a:gd name="connsiteX1992" fmla="*/ 3988413 w 6187971"/>
                <a:gd name="connsiteY1992" fmla="*/ 817108 h 5955635"/>
                <a:gd name="connsiteX1993" fmla="*/ 3993879 w 6187971"/>
                <a:gd name="connsiteY1993" fmla="*/ 820649 h 5955635"/>
                <a:gd name="connsiteX1994" fmla="*/ 3997422 w 6187971"/>
                <a:gd name="connsiteY1994" fmla="*/ 815183 h 5955635"/>
                <a:gd name="connsiteX1995" fmla="*/ 4029257 w 6187971"/>
                <a:gd name="connsiteY1995" fmla="*/ 831930 h 5955635"/>
                <a:gd name="connsiteX1996" fmla="*/ 4075568 w 6187971"/>
                <a:gd name="connsiteY1996" fmla="*/ 850293 h 5955635"/>
                <a:gd name="connsiteX1997" fmla="*/ 4079109 w 6187971"/>
                <a:gd name="connsiteY1997" fmla="*/ 844827 h 5955635"/>
                <a:gd name="connsiteX1998" fmla="*/ 4094547 w 6187971"/>
                <a:gd name="connsiteY1998" fmla="*/ 850949 h 5955635"/>
                <a:gd name="connsiteX1999" fmla="*/ 4102899 w 6187971"/>
                <a:gd name="connsiteY1999" fmla="*/ 868003 h 5955635"/>
                <a:gd name="connsiteX2000" fmla="*/ 4130886 w 6187971"/>
                <a:gd name="connsiteY2000" fmla="*/ 866732 h 5955635"/>
                <a:gd name="connsiteX2001" fmla="*/ 4131849 w 6187971"/>
                <a:gd name="connsiteY2001" fmla="*/ 871237 h 5955635"/>
                <a:gd name="connsiteX2002" fmla="*/ 4143743 w 6187971"/>
                <a:gd name="connsiteY2002" fmla="*/ 882824 h 5955635"/>
                <a:gd name="connsiteX2003" fmla="*/ 4158217 w 6187971"/>
                <a:gd name="connsiteY2003" fmla="*/ 884442 h 5955635"/>
                <a:gd name="connsiteX2004" fmla="*/ 4163684 w 6187971"/>
                <a:gd name="connsiteY2004" fmla="*/ 887983 h 5955635"/>
                <a:gd name="connsiteX2005" fmla="*/ 4164646 w 6187971"/>
                <a:gd name="connsiteY2005" fmla="*/ 892487 h 5955635"/>
                <a:gd name="connsiteX2006" fmla="*/ 4169151 w 6187971"/>
                <a:gd name="connsiteY2006" fmla="*/ 891525 h 5955635"/>
                <a:gd name="connsiteX2007" fmla="*/ 4167226 w 6187971"/>
                <a:gd name="connsiteY2007" fmla="*/ 882517 h 5955635"/>
                <a:gd name="connsiteX2008" fmla="*/ 4188129 w 6187971"/>
                <a:gd name="connsiteY2008" fmla="*/ 892180 h 5955635"/>
                <a:gd name="connsiteX2009" fmla="*/ 4192633 w 6187971"/>
                <a:gd name="connsiteY2009" fmla="*/ 891218 h 5955635"/>
                <a:gd name="connsiteX2010" fmla="*/ 4195520 w 6187971"/>
                <a:gd name="connsiteY2010" fmla="*/ 904730 h 5955635"/>
                <a:gd name="connsiteX2011" fmla="*/ 4236364 w 6187971"/>
                <a:gd name="connsiteY2011" fmla="*/ 919552 h 5955635"/>
                <a:gd name="connsiteX2012" fmla="*/ 4241830 w 6187971"/>
                <a:gd name="connsiteY2012" fmla="*/ 923094 h 5955635"/>
                <a:gd name="connsiteX2013" fmla="*/ 4237326 w 6187971"/>
                <a:gd name="connsiteY2013" fmla="*/ 924056 h 5955635"/>
                <a:gd name="connsiteX2014" fmla="*/ 4227356 w 6187971"/>
                <a:gd name="connsiteY2014" fmla="*/ 921476 h 5955635"/>
                <a:gd name="connsiteX2015" fmla="*/ 4228318 w 6187971"/>
                <a:gd name="connsiteY2015" fmla="*/ 925981 h 5955635"/>
                <a:gd name="connsiteX2016" fmla="*/ 4242793 w 6187971"/>
                <a:gd name="connsiteY2016" fmla="*/ 927598 h 5955635"/>
                <a:gd name="connsiteX2017" fmla="*/ 4284599 w 6187971"/>
                <a:gd name="connsiteY2017" fmla="*/ 946924 h 5955635"/>
                <a:gd name="connsiteX2018" fmla="*/ 4288140 w 6187971"/>
                <a:gd name="connsiteY2018" fmla="*/ 941457 h 5955635"/>
                <a:gd name="connsiteX2019" fmla="*/ 4300036 w 6187971"/>
                <a:gd name="connsiteY2019" fmla="*/ 953045 h 5955635"/>
                <a:gd name="connsiteX2020" fmla="*/ 4310968 w 6187971"/>
                <a:gd name="connsiteY2020" fmla="*/ 960129 h 5955635"/>
                <a:gd name="connsiteX2021" fmla="*/ 4331871 w 6187971"/>
                <a:gd name="connsiteY2021" fmla="*/ 969792 h 5955635"/>
                <a:gd name="connsiteX2022" fmla="*/ 4358241 w 6187971"/>
                <a:gd name="connsiteY2022" fmla="*/ 982997 h 5955635"/>
                <a:gd name="connsiteX2023" fmla="*/ 4360165 w 6187971"/>
                <a:gd name="connsiteY2023" fmla="*/ 992005 h 5955635"/>
                <a:gd name="connsiteX2024" fmla="*/ 4365632 w 6187971"/>
                <a:gd name="connsiteY2024" fmla="*/ 995547 h 5955635"/>
                <a:gd name="connsiteX2025" fmla="*/ 4375602 w 6187971"/>
                <a:gd name="connsiteY2025" fmla="*/ 998126 h 5955635"/>
                <a:gd name="connsiteX2026" fmla="*/ 4380106 w 6187971"/>
                <a:gd name="connsiteY2026" fmla="*/ 997163 h 5955635"/>
                <a:gd name="connsiteX2027" fmla="*/ 4401972 w 6187971"/>
                <a:gd name="connsiteY2027" fmla="*/ 1011331 h 5955635"/>
                <a:gd name="connsiteX2028" fmla="*/ 4406475 w 6187971"/>
                <a:gd name="connsiteY2028" fmla="*/ 1010369 h 5955635"/>
                <a:gd name="connsiteX2029" fmla="*/ 4466605 w 6187971"/>
                <a:gd name="connsiteY2029" fmla="*/ 1049328 h 5955635"/>
                <a:gd name="connsiteX2030" fmla="*/ 4467567 w 6187971"/>
                <a:gd name="connsiteY2030" fmla="*/ 1053832 h 5955635"/>
                <a:gd name="connsiteX2031" fmla="*/ 4472072 w 6187971"/>
                <a:gd name="connsiteY2031" fmla="*/ 1052869 h 5955635"/>
                <a:gd name="connsiteX2032" fmla="*/ 4585248 w 6187971"/>
                <a:gd name="connsiteY2032" fmla="*/ 1141721 h 5955635"/>
                <a:gd name="connsiteX2033" fmla="*/ 4665626 w 6187971"/>
                <a:gd name="connsiteY2033" fmla="*/ 1209323 h 5955635"/>
                <a:gd name="connsiteX2034" fmla="*/ 4690378 w 6187971"/>
                <a:gd name="connsiteY2034" fmla="*/ 1237001 h 5955635"/>
                <a:gd name="connsiteX2035" fmla="*/ 4825726 w 6187971"/>
                <a:gd name="connsiteY2035" fmla="*/ 1363503 h 5955635"/>
                <a:gd name="connsiteX2036" fmla="*/ 4836660 w 6187971"/>
                <a:gd name="connsiteY2036" fmla="*/ 1370586 h 5955635"/>
                <a:gd name="connsiteX2037" fmla="*/ 4837622 w 6187971"/>
                <a:gd name="connsiteY2037" fmla="*/ 1375090 h 5955635"/>
                <a:gd name="connsiteX2038" fmla="*/ 4878773 w 6187971"/>
                <a:gd name="connsiteY2038" fmla="*/ 1413395 h 5955635"/>
                <a:gd name="connsiteX2039" fmla="*/ 4884239 w 6187971"/>
                <a:gd name="connsiteY2039" fmla="*/ 1416937 h 5955635"/>
                <a:gd name="connsiteX2040" fmla="*/ 4889705 w 6187971"/>
                <a:gd name="connsiteY2040" fmla="*/ 1420479 h 5955635"/>
                <a:gd name="connsiteX2041" fmla="*/ 4938248 w 6187971"/>
                <a:gd name="connsiteY2041" fmla="*/ 1471333 h 5955635"/>
                <a:gd name="connsiteX2042" fmla="*/ 4929894 w 6187971"/>
                <a:gd name="connsiteY2042" fmla="*/ 1454279 h 5955635"/>
                <a:gd name="connsiteX2043" fmla="*/ 4935361 w 6187971"/>
                <a:gd name="connsiteY2043" fmla="*/ 1457821 h 5955635"/>
                <a:gd name="connsiteX2044" fmla="*/ 4936323 w 6187971"/>
                <a:gd name="connsiteY2044" fmla="*/ 1462325 h 5955635"/>
                <a:gd name="connsiteX2045" fmla="*/ 4940827 w 6187971"/>
                <a:gd name="connsiteY2045" fmla="*/ 1461362 h 5955635"/>
                <a:gd name="connsiteX2046" fmla="*/ 4945331 w 6187971"/>
                <a:gd name="connsiteY2046" fmla="*/ 1460400 h 5955635"/>
                <a:gd name="connsiteX2047" fmla="*/ 4950797 w 6187971"/>
                <a:gd name="connsiteY2047" fmla="*/ 1463942 h 5955635"/>
                <a:gd name="connsiteX2048" fmla="*/ 4975550 w 6187971"/>
                <a:gd name="connsiteY2048" fmla="*/ 1491621 h 5955635"/>
                <a:gd name="connsiteX2049" fmla="*/ 4974587 w 6187971"/>
                <a:gd name="connsiteY2049" fmla="*/ 1487117 h 5955635"/>
                <a:gd name="connsiteX2050" fmla="*/ 4980054 w 6187971"/>
                <a:gd name="connsiteY2050" fmla="*/ 1490659 h 5955635"/>
                <a:gd name="connsiteX2051" fmla="*/ 4986482 w 6187971"/>
                <a:gd name="connsiteY2051" fmla="*/ 1498705 h 5955635"/>
                <a:gd name="connsiteX2052" fmla="*/ 4971045 w 6187971"/>
                <a:gd name="connsiteY2052" fmla="*/ 1492584 h 5955635"/>
                <a:gd name="connsiteX2053" fmla="*/ 4978437 w 6187971"/>
                <a:gd name="connsiteY2053" fmla="*/ 1505133 h 5955635"/>
                <a:gd name="connsiteX2054" fmla="*/ 4973932 w 6187971"/>
                <a:gd name="connsiteY2054" fmla="*/ 1506096 h 5955635"/>
                <a:gd name="connsiteX2055" fmla="*/ 4974894 w 6187971"/>
                <a:gd name="connsiteY2055" fmla="*/ 1510600 h 5955635"/>
                <a:gd name="connsiteX2056" fmla="*/ 4984865 w 6187971"/>
                <a:gd name="connsiteY2056" fmla="*/ 1513179 h 5955635"/>
                <a:gd name="connsiteX2057" fmla="*/ 4998684 w 6187971"/>
                <a:gd name="connsiteY2057" fmla="*/ 1533775 h 5955635"/>
                <a:gd name="connsiteX2058" fmla="*/ 4995142 w 6187971"/>
                <a:gd name="connsiteY2058" fmla="*/ 1539241 h 5955635"/>
                <a:gd name="connsiteX2059" fmla="*/ 5015391 w 6187971"/>
                <a:gd name="connsiteY2059" fmla="*/ 1567882 h 5955635"/>
                <a:gd name="connsiteX2060" fmla="*/ 5020857 w 6187971"/>
                <a:gd name="connsiteY2060" fmla="*/ 1571425 h 5955635"/>
                <a:gd name="connsiteX2061" fmla="*/ 5027286 w 6187971"/>
                <a:gd name="connsiteY2061" fmla="*/ 1579470 h 5955635"/>
                <a:gd name="connsiteX2062" fmla="*/ 5037257 w 6187971"/>
                <a:gd name="connsiteY2062" fmla="*/ 1582050 h 5955635"/>
                <a:gd name="connsiteX2063" fmla="*/ 5038219 w 6187971"/>
                <a:gd name="connsiteY2063" fmla="*/ 1586554 h 5955635"/>
                <a:gd name="connsiteX2064" fmla="*/ 5034677 w 6187971"/>
                <a:gd name="connsiteY2064" fmla="*/ 1592020 h 5955635"/>
                <a:gd name="connsiteX2065" fmla="*/ 5035639 w 6187971"/>
                <a:gd name="connsiteY2065" fmla="*/ 1596524 h 5955635"/>
                <a:gd name="connsiteX2066" fmla="*/ 5041106 w 6187971"/>
                <a:gd name="connsiteY2066" fmla="*/ 1600066 h 5955635"/>
                <a:gd name="connsiteX2067" fmla="*/ 5044647 w 6187971"/>
                <a:gd name="connsiteY2067" fmla="*/ 1594600 h 5955635"/>
                <a:gd name="connsiteX2068" fmla="*/ 5043685 w 6187971"/>
                <a:gd name="connsiteY2068" fmla="*/ 1590095 h 5955635"/>
                <a:gd name="connsiteX2069" fmla="*/ 5042723 w 6187971"/>
                <a:gd name="connsiteY2069" fmla="*/ 1585592 h 5955635"/>
                <a:gd name="connsiteX2070" fmla="*/ 5046264 w 6187971"/>
                <a:gd name="connsiteY2070" fmla="*/ 1580125 h 5955635"/>
                <a:gd name="connsiteX2071" fmla="*/ 5050769 w 6187971"/>
                <a:gd name="connsiteY2071" fmla="*/ 1579163 h 5955635"/>
                <a:gd name="connsiteX2072" fmla="*/ 5057197 w 6187971"/>
                <a:gd name="connsiteY2072" fmla="*/ 1587208 h 5955635"/>
                <a:gd name="connsiteX2073" fmla="*/ 5058159 w 6187971"/>
                <a:gd name="connsiteY2073" fmla="*/ 1591713 h 5955635"/>
                <a:gd name="connsiteX2074" fmla="*/ 5054618 w 6187971"/>
                <a:gd name="connsiteY2074" fmla="*/ 1597179 h 5955635"/>
                <a:gd name="connsiteX2075" fmla="*/ 5062008 w 6187971"/>
                <a:gd name="connsiteY2075" fmla="*/ 1609729 h 5955635"/>
                <a:gd name="connsiteX2076" fmla="*/ 5067475 w 6187971"/>
                <a:gd name="connsiteY2076" fmla="*/ 1613271 h 5955635"/>
                <a:gd name="connsiteX2077" fmla="*/ 5066513 w 6187971"/>
                <a:gd name="connsiteY2077" fmla="*/ 1608767 h 5955635"/>
                <a:gd name="connsiteX2078" fmla="*/ 5060083 w 6187971"/>
                <a:gd name="connsiteY2078" fmla="*/ 1600720 h 5955635"/>
                <a:gd name="connsiteX2079" fmla="*/ 5063626 w 6187971"/>
                <a:gd name="connsiteY2079" fmla="*/ 1595255 h 5955635"/>
                <a:gd name="connsiteX2080" fmla="*/ 5070054 w 6187971"/>
                <a:gd name="connsiteY2080" fmla="*/ 1603300 h 5955635"/>
                <a:gd name="connsiteX2081" fmla="*/ 5086760 w 6187971"/>
                <a:gd name="connsiteY2081" fmla="*/ 1637409 h 5955635"/>
                <a:gd name="connsiteX2082" fmla="*/ 5083219 w 6187971"/>
                <a:gd name="connsiteY2082" fmla="*/ 1642874 h 5955635"/>
                <a:gd name="connsiteX2083" fmla="*/ 5072286 w 6187971"/>
                <a:gd name="connsiteY2083" fmla="*/ 1635791 h 5955635"/>
                <a:gd name="connsiteX2084" fmla="*/ 5108279 w 6187971"/>
                <a:gd name="connsiteY2084" fmla="*/ 1694036 h 5955635"/>
                <a:gd name="connsiteX2085" fmla="*/ 5132069 w 6187971"/>
                <a:gd name="connsiteY2085" fmla="*/ 1717212 h 5955635"/>
                <a:gd name="connsiteX2086" fmla="*/ 5136572 w 6187971"/>
                <a:gd name="connsiteY2086" fmla="*/ 1716250 h 5955635"/>
                <a:gd name="connsiteX2087" fmla="*/ 5143963 w 6187971"/>
                <a:gd name="connsiteY2087" fmla="*/ 1728799 h 5955635"/>
                <a:gd name="connsiteX2088" fmla="*/ 5147505 w 6187971"/>
                <a:gd name="connsiteY2088" fmla="*/ 1723332 h 5955635"/>
                <a:gd name="connsiteX2089" fmla="*/ 5148468 w 6187971"/>
                <a:gd name="connsiteY2089" fmla="*/ 1727837 h 5955635"/>
                <a:gd name="connsiteX2090" fmla="*/ 5162286 w 6187971"/>
                <a:gd name="connsiteY2090" fmla="*/ 1748432 h 5955635"/>
                <a:gd name="connsiteX2091" fmla="*/ 5175144 w 6187971"/>
                <a:gd name="connsiteY2091" fmla="*/ 1764524 h 5955635"/>
                <a:gd name="connsiteX2092" fmla="*/ 5184459 w 6187971"/>
                <a:gd name="connsiteY2092" fmla="*/ 1786082 h 5955635"/>
                <a:gd name="connsiteX2093" fmla="*/ 5198934 w 6187971"/>
                <a:gd name="connsiteY2093" fmla="*/ 1787699 h 5955635"/>
                <a:gd name="connsiteX2094" fmla="*/ 5200859 w 6187971"/>
                <a:gd name="connsiteY2094" fmla="*/ 1796708 h 5955635"/>
                <a:gd name="connsiteX2095" fmla="*/ 5196355 w 6187971"/>
                <a:gd name="connsiteY2095" fmla="*/ 1797670 h 5955635"/>
                <a:gd name="connsiteX2096" fmla="*/ 5197317 w 6187971"/>
                <a:gd name="connsiteY2096" fmla="*/ 1802173 h 5955635"/>
                <a:gd name="connsiteX2097" fmla="*/ 5198279 w 6187971"/>
                <a:gd name="connsiteY2097" fmla="*/ 1806678 h 5955635"/>
                <a:gd name="connsiteX2098" fmla="*/ 5190233 w 6187971"/>
                <a:gd name="connsiteY2098" fmla="*/ 1813107 h 5955635"/>
                <a:gd name="connsiteX2099" fmla="*/ 5281503 w 6187971"/>
                <a:gd name="connsiteY2099" fmla="*/ 1953734 h 5955635"/>
                <a:gd name="connsiteX2100" fmla="*/ 5295322 w 6187971"/>
                <a:gd name="connsiteY2100" fmla="*/ 1974330 h 5955635"/>
                <a:gd name="connsiteX2101" fmla="*/ 5305600 w 6187971"/>
                <a:gd name="connsiteY2101" fmla="*/ 2000392 h 5955635"/>
                <a:gd name="connsiteX2102" fmla="*/ 5321344 w 6187971"/>
                <a:gd name="connsiteY2102" fmla="*/ 2029996 h 5955635"/>
                <a:gd name="connsiteX2103" fmla="*/ 5339975 w 6187971"/>
                <a:gd name="connsiteY2103" fmla="*/ 2073112 h 5955635"/>
                <a:gd name="connsiteX2104" fmla="*/ 5354757 w 6187971"/>
                <a:gd name="connsiteY2104" fmla="*/ 2098212 h 5955635"/>
                <a:gd name="connsiteX2105" fmla="*/ 5355719 w 6187971"/>
                <a:gd name="connsiteY2105" fmla="*/ 2102716 h 5955635"/>
                <a:gd name="connsiteX2106" fmla="*/ 5372426 w 6187971"/>
                <a:gd name="connsiteY2106" fmla="*/ 2136823 h 5955635"/>
                <a:gd name="connsiteX2107" fmla="*/ 5388169 w 6187971"/>
                <a:gd name="connsiteY2107" fmla="*/ 2166427 h 5955635"/>
                <a:gd name="connsiteX2108" fmla="*/ 5395560 w 6187971"/>
                <a:gd name="connsiteY2108" fmla="*/ 2178977 h 5955635"/>
                <a:gd name="connsiteX2109" fmla="*/ 5396523 w 6187971"/>
                <a:gd name="connsiteY2109" fmla="*/ 2183482 h 5955635"/>
                <a:gd name="connsiteX2110" fmla="*/ 5394905 w 6187971"/>
                <a:gd name="connsiteY2110" fmla="*/ 2197956 h 5955635"/>
                <a:gd name="connsiteX2111" fmla="*/ 5395867 w 6187971"/>
                <a:gd name="connsiteY2111" fmla="*/ 2202459 h 5955635"/>
                <a:gd name="connsiteX2112" fmla="*/ 5402296 w 6187971"/>
                <a:gd name="connsiteY2112" fmla="*/ 2210505 h 5955635"/>
                <a:gd name="connsiteX2113" fmla="*/ 5406801 w 6187971"/>
                <a:gd name="connsiteY2113" fmla="*/ 2209543 h 5955635"/>
                <a:gd name="connsiteX2114" fmla="*/ 5411612 w 6187971"/>
                <a:gd name="connsiteY2114" fmla="*/ 2232063 h 5955635"/>
                <a:gd name="connsiteX2115" fmla="*/ 5417078 w 6187971"/>
                <a:gd name="connsiteY2115" fmla="*/ 2235605 h 5955635"/>
                <a:gd name="connsiteX2116" fmla="*/ 5416115 w 6187971"/>
                <a:gd name="connsiteY2116" fmla="*/ 2231101 h 5955635"/>
                <a:gd name="connsiteX2117" fmla="*/ 5406801 w 6187971"/>
                <a:gd name="connsiteY2117" fmla="*/ 2209543 h 5955635"/>
                <a:gd name="connsiteX2118" fmla="*/ 5411304 w 6187971"/>
                <a:gd name="connsiteY2118" fmla="*/ 2208581 h 5955635"/>
                <a:gd name="connsiteX2119" fmla="*/ 5413229 w 6187971"/>
                <a:gd name="connsiteY2119" fmla="*/ 2217589 h 5955635"/>
                <a:gd name="connsiteX2120" fmla="*/ 5414191 w 6187971"/>
                <a:gd name="connsiteY2120" fmla="*/ 2222093 h 5955635"/>
                <a:gd name="connsiteX2121" fmla="*/ 5421582 w 6187971"/>
                <a:gd name="connsiteY2121" fmla="*/ 2234643 h 5955635"/>
                <a:gd name="connsiteX2122" fmla="*/ 5425431 w 6187971"/>
                <a:gd name="connsiteY2122" fmla="*/ 2252659 h 5955635"/>
                <a:gd name="connsiteX2123" fmla="*/ 5419964 w 6187971"/>
                <a:gd name="connsiteY2123" fmla="*/ 2249117 h 5955635"/>
                <a:gd name="connsiteX2124" fmla="*/ 5421889 w 6187971"/>
                <a:gd name="connsiteY2124" fmla="*/ 2258125 h 5955635"/>
                <a:gd name="connsiteX2125" fmla="*/ 5423814 w 6187971"/>
                <a:gd name="connsiteY2125" fmla="*/ 2267134 h 5955635"/>
                <a:gd name="connsiteX2126" fmla="*/ 5431205 w 6187971"/>
                <a:gd name="connsiteY2126" fmla="*/ 2279684 h 5955635"/>
                <a:gd name="connsiteX2127" fmla="*/ 5433129 w 6187971"/>
                <a:gd name="connsiteY2127" fmla="*/ 2288691 h 5955635"/>
                <a:gd name="connsiteX2128" fmla="*/ 5438596 w 6187971"/>
                <a:gd name="connsiteY2128" fmla="*/ 2292233 h 5955635"/>
                <a:gd name="connsiteX2129" fmla="*/ 5445987 w 6187971"/>
                <a:gd name="connsiteY2129" fmla="*/ 2304783 h 5955635"/>
                <a:gd name="connsiteX2130" fmla="*/ 5447912 w 6187971"/>
                <a:gd name="connsiteY2130" fmla="*/ 2313792 h 5955635"/>
                <a:gd name="connsiteX2131" fmla="*/ 5444369 w 6187971"/>
                <a:gd name="connsiteY2131" fmla="*/ 2319257 h 5955635"/>
                <a:gd name="connsiteX2132" fmla="*/ 5449836 w 6187971"/>
                <a:gd name="connsiteY2132" fmla="*/ 2322799 h 5955635"/>
                <a:gd name="connsiteX2133" fmla="*/ 5447256 w 6187971"/>
                <a:gd name="connsiteY2133" fmla="*/ 2332770 h 5955635"/>
                <a:gd name="connsiteX2134" fmla="*/ 5453685 w 6187971"/>
                <a:gd name="connsiteY2134" fmla="*/ 2340816 h 5955635"/>
                <a:gd name="connsiteX2135" fmla="*/ 5457226 w 6187971"/>
                <a:gd name="connsiteY2135" fmla="*/ 2335349 h 5955635"/>
                <a:gd name="connsiteX2136" fmla="*/ 5460113 w 6187971"/>
                <a:gd name="connsiteY2136" fmla="*/ 2348861 h 5955635"/>
                <a:gd name="connsiteX2137" fmla="*/ 5461075 w 6187971"/>
                <a:gd name="connsiteY2137" fmla="*/ 2353366 h 5955635"/>
                <a:gd name="connsiteX2138" fmla="*/ 5469429 w 6187971"/>
                <a:gd name="connsiteY2138" fmla="*/ 2370419 h 5955635"/>
                <a:gd name="connsiteX2139" fmla="*/ 5473278 w 6187971"/>
                <a:gd name="connsiteY2139" fmla="*/ 2388435 h 5955635"/>
                <a:gd name="connsiteX2140" fmla="*/ 5476165 w 6187971"/>
                <a:gd name="connsiteY2140" fmla="*/ 2401947 h 5955635"/>
                <a:gd name="connsiteX2141" fmla="*/ 5481938 w 6187971"/>
                <a:gd name="connsiteY2141" fmla="*/ 2428972 h 5955635"/>
                <a:gd name="connsiteX2142" fmla="*/ 5480321 w 6187971"/>
                <a:gd name="connsiteY2142" fmla="*/ 2443447 h 5955635"/>
                <a:gd name="connsiteX2143" fmla="*/ 5474855 w 6187971"/>
                <a:gd name="connsiteY2143" fmla="*/ 2439905 h 5955635"/>
                <a:gd name="connsiteX2144" fmla="*/ 5469388 w 6187971"/>
                <a:gd name="connsiteY2144" fmla="*/ 2436363 h 5955635"/>
                <a:gd name="connsiteX2145" fmla="*/ 5470351 w 6187971"/>
                <a:gd name="connsiteY2145" fmla="*/ 2440867 h 5955635"/>
                <a:gd name="connsiteX2146" fmla="*/ 5471313 w 6187971"/>
                <a:gd name="connsiteY2146" fmla="*/ 2445371 h 5955635"/>
                <a:gd name="connsiteX2147" fmla="*/ 5476780 w 6187971"/>
                <a:gd name="connsiteY2147" fmla="*/ 2448912 h 5955635"/>
                <a:gd name="connsiteX2148" fmla="*/ 5482245 w 6187971"/>
                <a:gd name="connsiteY2148" fmla="*/ 2452454 h 5955635"/>
                <a:gd name="connsiteX2149" fmla="*/ 5486750 w 6187971"/>
                <a:gd name="connsiteY2149" fmla="*/ 2451492 h 5955635"/>
                <a:gd name="connsiteX2150" fmla="*/ 5486443 w 6187971"/>
                <a:gd name="connsiteY2150" fmla="*/ 2428009 h 5955635"/>
                <a:gd name="connsiteX2151" fmla="*/ 5485480 w 6187971"/>
                <a:gd name="connsiteY2151" fmla="*/ 2423506 h 5955635"/>
                <a:gd name="connsiteX2152" fmla="*/ 5481631 w 6187971"/>
                <a:gd name="connsiteY2152" fmla="*/ 2405489 h 5955635"/>
                <a:gd name="connsiteX2153" fmla="*/ 5479707 w 6187971"/>
                <a:gd name="connsiteY2153" fmla="*/ 2396482 h 5955635"/>
                <a:gd name="connsiteX2154" fmla="*/ 5489021 w 6187971"/>
                <a:gd name="connsiteY2154" fmla="*/ 2418039 h 5955635"/>
                <a:gd name="connsiteX2155" fmla="*/ 5499299 w 6187971"/>
                <a:gd name="connsiteY2155" fmla="*/ 2444101 h 5955635"/>
                <a:gd name="connsiteX2156" fmla="*/ 5496720 w 6187971"/>
                <a:gd name="connsiteY2156" fmla="*/ 2454072 h 5955635"/>
                <a:gd name="connsiteX2157" fmla="*/ 5498644 w 6187971"/>
                <a:gd name="connsiteY2157" fmla="*/ 2463080 h 5955635"/>
                <a:gd name="connsiteX2158" fmla="*/ 5503455 w 6187971"/>
                <a:gd name="connsiteY2158" fmla="*/ 2485600 h 5955635"/>
                <a:gd name="connsiteX2159" fmla="*/ 5497990 w 6187971"/>
                <a:gd name="connsiteY2159" fmla="*/ 2482058 h 5955635"/>
                <a:gd name="connsiteX2160" fmla="*/ 5493486 w 6187971"/>
                <a:gd name="connsiteY2160" fmla="*/ 2483021 h 5955635"/>
                <a:gd name="connsiteX2161" fmla="*/ 5494448 w 6187971"/>
                <a:gd name="connsiteY2161" fmla="*/ 2487524 h 5955635"/>
                <a:gd name="connsiteX2162" fmla="*/ 5495410 w 6187971"/>
                <a:gd name="connsiteY2162" fmla="*/ 2492028 h 5955635"/>
                <a:gd name="connsiteX2163" fmla="*/ 5500877 w 6187971"/>
                <a:gd name="connsiteY2163" fmla="*/ 2495570 h 5955635"/>
                <a:gd name="connsiteX2164" fmla="*/ 5501839 w 6187971"/>
                <a:gd name="connsiteY2164" fmla="*/ 2500075 h 5955635"/>
                <a:gd name="connsiteX2165" fmla="*/ 5502801 w 6187971"/>
                <a:gd name="connsiteY2165" fmla="*/ 2504578 h 5955635"/>
                <a:gd name="connsiteX2166" fmla="*/ 5511154 w 6187971"/>
                <a:gd name="connsiteY2166" fmla="*/ 2521632 h 5955635"/>
                <a:gd name="connsiteX2167" fmla="*/ 5515965 w 6187971"/>
                <a:gd name="connsiteY2167" fmla="*/ 2544153 h 5955635"/>
                <a:gd name="connsiteX2168" fmla="*/ 5512424 w 6187971"/>
                <a:gd name="connsiteY2168" fmla="*/ 2549619 h 5955635"/>
                <a:gd name="connsiteX2169" fmla="*/ 5506957 w 6187971"/>
                <a:gd name="connsiteY2169" fmla="*/ 2546078 h 5955635"/>
                <a:gd name="connsiteX2170" fmla="*/ 5490906 w 6187971"/>
                <a:gd name="connsiteY2170" fmla="*/ 2492991 h 5955635"/>
                <a:gd name="connsiteX2171" fmla="*/ 5489943 w 6187971"/>
                <a:gd name="connsiteY2171" fmla="*/ 2488486 h 5955635"/>
                <a:gd name="connsiteX2172" fmla="*/ 5486402 w 6187971"/>
                <a:gd name="connsiteY2172" fmla="*/ 2493953 h 5955635"/>
                <a:gd name="connsiteX2173" fmla="*/ 5502453 w 6187971"/>
                <a:gd name="connsiteY2173" fmla="*/ 2547040 h 5955635"/>
                <a:gd name="connsiteX2174" fmla="*/ 5490865 w 6187971"/>
                <a:gd name="connsiteY2174" fmla="*/ 2558934 h 5955635"/>
                <a:gd name="connsiteX2175" fmla="*/ 5492443 w 6187971"/>
                <a:gd name="connsiteY2175" fmla="*/ 2610404 h 5955635"/>
                <a:gd name="connsiteX2176" fmla="*/ 5494900 w 6187971"/>
                <a:gd name="connsiteY2176" fmla="*/ 2798263 h 5955635"/>
                <a:gd name="connsiteX2177" fmla="*/ 5495863 w 6187971"/>
                <a:gd name="connsiteY2177" fmla="*/ 2802768 h 5955635"/>
                <a:gd name="connsiteX2178" fmla="*/ 5496825 w 6187971"/>
                <a:gd name="connsiteY2178" fmla="*/ 2807272 h 5955635"/>
                <a:gd name="connsiteX2179" fmla="*/ 5500367 w 6187971"/>
                <a:gd name="connsiteY2179" fmla="*/ 2801805 h 5955635"/>
                <a:gd name="connsiteX2180" fmla="*/ 5498871 w 6187971"/>
                <a:gd name="connsiteY2180" fmla="*/ 2618449 h 5955635"/>
                <a:gd name="connsiteX2181" fmla="*/ 5499833 w 6187971"/>
                <a:gd name="connsiteY2181" fmla="*/ 2622954 h 5955635"/>
                <a:gd name="connsiteX2182" fmla="*/ 5506917 w 6187971"/>
                <a:gd name="connsiteY2182" fmla="*/ 2612020 h 5955635"/>
                <a:gd name="connsiteX2183" fmla="*/ 5509804 w 6187971"/>
                <a:gd name="connsiteY2183" fmla="*/ 2625532 h 5955635"/>
                <a:gd name="connsiteX2184" fmla="*/ 5505299 w 6187971"/>
                <a:gd name="connsiteY2184" fmla="*/ 2626495 h 5955635"/>
                <a:gd name="connsiteX2185" fmla="*/ 5506262 w 6187971"/>
                <a:gd name="connsiteY2185" fmla="*/ 2630999 h 5955635"/>
                <a:gd name="connsiteX2186" fmla="*/ 5507224 w 6187971"/>
                <a:gd name="connsiteY2186" fmla="*/ 2635503 h 5955635"/>
                <a:gd name="connsiteX2187" fmla="*/ 5511728 w 6187971"/>
                <a:gd name="connsiteY2187" fmla="*/ 2634541 h 5955635"/>
                <a:gd name="connsiteX2188" fmla="*/ 5512035 w 6187971"/>
                <a:gd name="connsiteY2188" fmla="*/ 2658023 h 5955635"/>
                <a:gd name="connsiteX2189" fmla="*/ 5513960 w 6187971"/>
                <a:gd name="connsiteY2189" fmla="*/ 2667032 h 5955635"/>
                <a:gd name="connsiteX2190" fmla="*/ 5516847 w 6187971"/>
                <a:gd name="connsiteY2190" fmla="*/ 2680544 h 5955635"/>
                <a:gd name="connsiteX2191" fmla="*/ 5517809 w 6187971"/>
                <a:gd name="connsiteY2191" fmla="*/ 2685047 h 5955635"/>
                <a:gd name="connsiteX2192" fmla="*/ 5514267 w 6187971"/>
                <a:gd name="connsiteY2192" fmla="*/ 2690514 h 5955635"/>
                <a:gd name="connsiteX2193" fmla="*/ 5516191 w 6187971"/>
                <a:gd name="connsiteY2193" fmla="*/ 2699522 h 5955635"/>
                <a:gd name="connsiteX2194" fmla="*/ 5521658 w 6187971"/>
                <a:gd name="connsiteY2194" fmla="*/ 2703064 h 5955635"/>
                <a:gd name="connsiteX2195" fmla="*/ 5544752 w 6187971"/>
                <a:gd name="connsiteY2195" fmla="*/ 2811161 h 5955635"/>
                <a:gd name="connsiteX2196" fmla="*/ 5546330 w 6187971"/>
                <a:gd name="connsiteY2196" fmla="*/ 2862630 h 5955635"/>
                <a:gd name="connsiteX2197" fmla="*/ 5549871 w 6187971"/>
                <a:gd name="connsiteY2197" fmla="*/ 2857164 h 5955635"/>
                <a:gd name="connsiteX2198" fmla="*/ 5560108 w 6187971"/>
                <a:gd name="connsiteY2198" fmla="*/ 2949169 h 5955635"/>
                <a:gd name="connsiteX2199" fmla="*/ 5565575 w 6187971"/>
                <a:gd name="connsiteY2199" fmla="*/ 2952711 h 5955635"/>
                <a:gd name="connsiteX2200" fmla="*/ 5565882 w 6187971"/>
                <a:gd name="connsiteY2200" fmla="*/ 2976194 h 5955635"/>
                <a:gd name="connsiteX2201" fmla="*/ 5562340 w 6187971"/>
                <a:gd name="connsiteY2201" fmla="*/ 2981660 h 5955635"/>
                <a:gd name="connsiteX2202" fmla="*/ 5568769 w 6187971"/>
                <a:gd name="connsiteY2202" fmla="*/ 2989706 h 5955635"/>
                <a:gd name="connsiteX2203" fmla="*/ 5570038 w 6187971"/>
                <a:gd name="connsiteY2203" fmla="*/ 3017692 h 5955635"/>
                <a:gd name="connsiteX2204" fmla="*/ 5571000 w 6187971"/>
                <a:gd name="connsiteY2204" fmla="*/ 3022197 h 5955635"/>
                <a:gd name="connsiteX2205" fmla="*/ 5569384 w 6187971"/>
                <a:gd name="connsiteY2205" fmla="*/ 3036671 h 5955635"/>
                <a:gd name="connsiteX2206" fmla="*/ 5570346 w 6187971"/>
                <a:gd name="connsiteY2206" fmla="*/ 3041174 h 5955635"/>
                <a:gd name="connsiteX2207" fmla="*/ 5571308 w 6187971"/>
                <a:gd name="connsiteY2207" fmla="*/ 3045679 h 5955635"/>
                <a:gd name="connsiteX2208" fmla="*/ 5569650 w 6187971"/>
                <a:gd name="connsiteY2208" fmla="*/ 3126097 h 5955635"/>
                <a:gd name="connsiteX2209" fmla="*/ 5572537 w 6187971"/>
                <a:gd name="connsiteY2209" fmla="*/ 3139609 h 5955635"/>
                <a:gd name="connsiteX2210" fmla="*/ 5573500 w 6187971"/>
                <a:gd name="connsiteY2210" fmla="*/ 3144113 h 5955635"/>
                <a:gd name="connsiteX2211" fmla="*/ 5577349 w 6187971"/>
                <a:gd name="connsiteY2211" fmla="*/ 3162129 h 5955635"/>
                <a:gd name="connsiteX2212" fmla="*/ 5569917 w 6187971"/>
                <a:gd name="connsiteY2212" fmla="*/ 3215523 h 5955635"/>
                <a:gd name="connsiteX2213" fmla="*/ 5551779 w 6187971"/>
                <a:gd name="connsiteY2213" fmla="*/ 3417202 h 5955635"/>
                <a:gd name="connsiteX2214" fmla="*/ 5552741 w 6187971"/>
                <a:gd name="connsiteY2214" fmla="*/ 3421707 h 5955635"/>
                <a:gd name="connsiteX2215" fmla="*/ 5549200 w 6187971"/>
                <a:gd name="connsiteY2215" fmla="*/ 3427172 h 5955635"/>
                <a:gd name="connsiteX2216" fmla="*/ 5528169 w 6187971"/>
                <a:gd name="connsiteY2216" fmla="*/ 3494068 h 5955635"/>
                <a:gd name="connsiteX2217" fmla="*/ 5510688 w 6187971"/>
                <a:gd name="connsiteY2217" fmla="*/ 3559800 h 5955635"/>
                <a:gd name="connsiteX2218" fmla="*/ 5510930 w 6187971"/>
                <a:gd name="connsiteY2218" fmla="*/ 3558388 h 5955635"/>
                <a:gd name="connsiteX2219" fmla="*/ 5512778 w 6187971"/>
                <a:gd name="connsiteY2219" fmla="*/ 3543275 h 5955635"/>
                <a:gd name="connsiteX2220" fmla="*/ 5515358 w 6187971"/>
                <a:gd name="connsiteY2220" fmla="*/ 3533305 h 5955635"/>
                <a:gd name="connsiteX2221" fmla="*/ 5522135 w 6187971"/>
                <a:gd name="connsiteY2221" fmla="*/ 3498890 h 5955635"/>
                <a:gd name="connsiteX2222" fmla="*/ 5533108 w 6187971"/>
                <a:gd name="connsiteY2222" fmla="*/ 3440030 h 5955635"/>
                <a:gd name="connsiteX2223" fmla="*/ 5535687 w 6187971"/>
                <a:gd name="connsiteY2223" fmla="*/ 3430059 h 5955635"/>
                <a:gd name="connsiteX2224" fmla="*/ 5538267 w 6187971"/>
                <a:gd name="connsiteY2224" fmla="*/ 3420089 h 5955635"/>
                <a:gd name="connsiteX2225" fmla="*/ 5532800 w 6187971"/>
                <a:gd name="connsiteY2225" fmla="*/ 3416547 h 5955635"/>
                <a:gd name="connsiteX2226" fmla="*/ 5523137 w 6187971"/>
                <a:gd name="connsiteY2226" fmla="*/ 3437450 h 5955635"/>
                <a:gd name="connsiteX2227" fmla="*/ 5524099 w 6187971"/>
                <a:gd name="connsiteY2227" fmla="*/ 3441955 h 5955635"/>
                <a:gd name="connsiteX2228" fmla="*/ 5505387 w 6187971"/>
                <a:gd name="connsiteY2228" fmla="*/ 3530725 h 5955635"/>
                <a:gd name="connsiteX2229" fmla="*/ 5506350 w 6187971"/>
                <a:gd name="connsiteY2229" fmla="*/ 3535230 h 5955635"/>
                <a:gd name="connsiteX2230" fmla="*/ 5493145 w 6187971"/>
                <a:gd name="connsiteY2230" fmla="*/ 3561598 h 5955635"/>
                <a:gd name="connsiteX2231" fmla="*/ 5485406 w 6187971"/>
                <a:gd name="connsiteY2231" fmla="*/ 3591510 h 5955635"/>
                <a:gd name="connsiteX2232" fmla="*/ 5472745 w 6187971"/>
                <a:gd name="connsiteY2232" fmla="*/ 3650731 h 5955635"/>
                <a:gd name="connsiteX2233" fmla="*/ 5453639 w 6187971"/>
                <a:gd name="connsiteY2233" fmla="*/ 3702176 h 5955635"/>
                <a:gd name="connsiteX2234" fmla="*/ 5451565 w 6187971"/>
                <a:gd name="connsiteY2234" fmla="*/ 3697642 h 5955635"/>
                <a:gd name="connsiteX2235" fmla="*/ 5369715 w 6187971"/>
                <a:gd name="connsiteY2235" fmla="*/ 3931772 h 5955635"/>
                <a:gd name="connsiteX2236" fmla="*/ 5365212 w 6187971"/>
                <a:gd name="connsiteY2236" fmla="*/ 3932734 h 5955635"/>
                <a:gd name="connsiteX2237" fmla="*/ 5366174 w 6187971"/>
                <a:gd name="connsiteY2237" fmla="*/ 3937239 h 5955635"/>
                <a:gd name="connsiteX2238" fmla="*/ 5367136 w 6187971"/>
                <a:gd name="connsiteY2238" fmla="*/ 3941742 h 5955635"/>
                <a:gd name="connsiteX2239" fmla="*/ 5352006 w 6187971"/>
                <a:gd name="connsiteY2239" fmla="*/ 3959103 h 5955635"/>
                <a:gd name="connsiteX2240" fmla="*/ 5329445 w 6187971"/>
                <a:gd name="connsiteY2240" fmla="*/ 4029858 h 5955635"/>
                <a:gd name="connsiteX2241" fmla="*/ 5326559 w 6187971"/>
                <a:gd name="connsiteY2241" fmla="*/ 4016346 h 5955635"/>
                <a:gd name="connsiteX2242" fmla="*/ 5319782 w 6187971"/>
                <a:gd name="connsiteY2242" fmla="*/ 4050762 h 5955635"/>
                <a:gd name="connsiteX2243" fmla="*/ 5314316 w 6187971"/>
                <a:gd name="connsiteY2243" fmla="*/ 4047220 h 5955635"/>
                <a:gd name="connsiteX2244" fmla="*/ 5276625 w 6187971"/>
                <a:gd name="connsiteY2244" fmla="*/ 4135336 h 5955635"/>
                <a:gd name="connsiteX2245" fmla="*/ 5272122 w 6187971"/>
                <a:gd name="connsiteY2245" fmla="*/ 4136298 h 5955635"/>
                <a:gd name="connsiteX2246" fmla="*/ 5234124 w 6187971"/>
                <a:gd name="connsiteY2246" fmla="*/ 4200931 h 5955635"/>
                <a:gd name="connsiteX2247" fmla="*/ 5190005 w 6187971"/>
                <a:gd name="connsiteY2247" fmla="*/ 4281002 h 5955635"/>
                <a:gd name="connsiteX2248" fmla="*/ 5161796 w 6187971"/>
                <a:gd name="connsiteY2248" fmla="*/ 4317053 h 5955635"/>
                <a:gd name="connsiteX2249" fmla="*/ 5135887 w 6187971"/>
                <a:gd name="connsiteY2249" fmla="*/ 4358358 h 5955635"/>
                <a:gd name="connsiteX2250" fmla="*/ 5134954 w 6187971"/>
                <a:gd name="connsiteY2250" fmla="*/ 4353989 h 5955635"/>
                <a:gd name="connsiteX2251" fmla="*/ 5131412 w 6187971"/>
                <a:gd name="connsiteY2251" fmla="*/ 4359456 h 5955635"/>
                <a:gd name="connsiteX2252" fmla="*/ 5128832 w 6187971"/>
                <a:gd name="connsiteY2252" fmla="*/ 4369426 h 5955635"/>
                <a:gd name="connsiteX2253" fmla="*/ 5127869 w 6187971"/>
                <a:gd name="connsiteY2253" fmla="*/ 4364921 h 5955635"/>
                <a:gd name="connsiteX2254" fmla="*/ 5106619 w 6187971"/>
                <a:gd name="connsiteY2254" fmla="*/ 4397719 h 5955635"/>
                <a:gd name="connsiteX2255" fmla="*/ 5107581 w 6187971"/>
                <a:gd name="connsiteY2255" fmla="*/ 4402224 h 5955635"/>
                <a:gd name="connsiteX2256" fmla="*/ 5105001 w 6187971"/>
                <a:gd name="connsiteY2256" fmla="*/ 4412194 h 5955635"/>
                <a:gd name="connsiteX2257" fmla="*/ 5103077 w 6187971"/>
                <a:gd name="connsiteY2257" fmla="*/ 4403186 h 5955635"/>
                <a:gd name="connsiteX2258" fmla="*/ 5092452 w 6187971"/>
                <a:gd name="connsiteY2258" fmla="*/ 4419585 h 5955635"/>
                <a:gd name="connsiteX2259" fmla="*/ 5091489 w 6187971"/>
                <a:gd name="connsiteY2259" fmla="*/ 4415080 h 5955635"/>
                <a:gd name="connsiteX2260" fmla="*/ 5090527 w 6187971"/>
                <a:gd name="connsiteY2260" fmla="*/ 4410577 h 5955635"/>
                <a:gd name="connsiteX2261" fmla="*/ 5086023 w 6187971"/>
                <a:gd name="connsiteY2261" fmla="*/ 4411539 h 5955635"/>
                <a:gd name="connsiteX2262" fmla="*/ 5087947 w 6187971"/>
                <a:gd name="connsiteY2262" fmla="*/ 4420547 h 5955635"/>
                <a:gd name="connsiteX2263" fmla="*/ 5088910 w 6187971"/>
                <a:gd name="connsiteY2263" fmla="*/ 4425051 h 5955635"/>
                <a:gd name="connsiteX2264" fmla="*/ 5085368 w 6187971"/>
                <a:gd name="connsiteY2264" fmla="*/ 4430518 h 5955635"/>
                <a:gd name="connsiteX2265" fmla="*/ 5080864 w 6187971"/>
                <a:gd name="connsiteY2265" fmla="*/ 4431480 h 5955635"/>
                <a:gd name="connsiteX2266" fmla="*/ 5076360 w 6187971"/>
                <a:gd name="connsiteY2266" fmla="*/ 4432443 h 5955635"/>
                <a:gd name="connsiteX2267" fmla="*/ 5077322 w 6187971"/>
                <a:gd name="connsiteY2267" fmla="*/ 4436946 h 5955635"/>
                <a:gd name="connsiteX2268" fmla="*/ 5078284 w 6187971"/>
                <a:gd name="connsiteY2268" fmla="*/ 4441450 h 5955635"/>
                <a:gd name="connsiteX2269" fmla="*/ 5066697 w 6187971"/>
                <a:gd name="connsiteY2269" fmla="*/ 4453345 h 5955635"/>
                <a:gd name="connsiteX2270" fmla="*/ 5065735 w 6187971"/>
                <a:gd name="connsiteY2270" fmla="*/ 4448841 h 5955635"/>
                <a:gd name="connsiteX2271" fmla="*/ 5062192 w 6187971"/>
                <a:gd name="connsiteY2271" fmla="*/ 4454307 h 5955635"/>
                <a:gd name="connsiteX2272" fmla="*/ 5058650 w 6187971"/>
                <a:gd name="connsiteY2272" fmla="*/ 4459774 h 5955635"/>
                <a:gd name="connsiteX2273" fmla="*/ 5056071 w 6187971"/>
                <a:gd name="connsiteY2273" fmla="*/ 4469744 h 5955635"/>
                <a:gd name="connsiteX2274" fmla="*/ 5055109 w 6187971"/>
                <a:gd name="connsiteY2274" fmla="*/ 4465240 h 5955635"/>
                <a:gd name="connsiteX2275" fmla="*/ 5039017 w 6187971"/>
                <a:gd name="connsiteY2275" fmla="*/ 4478097 h 5955635"/>
                <a:gd name="connsiteX2276" fmla="*/ 5037093 w 6187971"/>
                <a:gd name="connsiteY2276" fmla="*/ 4469089 h 5955635"/>
                <a:gd name="connsiteX2277" fmla="*/ 5021963 w 6187971"/>
                <a:gd name="connsiteY2277" fmla="*/ 4486451 h 5955635"/>
                <a:gd name="connsiteX2278" fmla="*/ 5021001 w 6187971"/>
                <a:gd name="connsiteY2278" fmla="*/ 4481946 h 5955635"/>
                <a:gd name="connsiteX2279" fmla="*/ 5024543 w 6187971"/>
                <a:gd name="connsiteY2279" fmla="*/ 4476480 h 5955635"/>
                <a:gd name="connsiteX2280" fmla="*/ 5023581 w 6187971"/>
                <a:gd name="connsiteY2280" fmla="*/ 4471976 h 5955635"/>
                <a:gd name="connsiteX2281" fmla="*/ 5020039 w 6187971"/>
                <a:gd name="connsiteY2281" fmla="*/ 4477442 h 5955635"/>
                <a:gd name="connsiteX2282" fmla="*/ 5016497 w 6187971"/>
                <a:gd name="connsiteY2282" fmla="*/ 4482909 h 5955635"/>
                <a:gd name="connsiteX2283" fmla="*/ 5013917 w 6187971"/>
                <a:gd name="connsiteY2283" fmla="*/ 4492879 h 5955635"/>
                <a:gd name="connsiteX2284" fmla="*/ 5022925 w 6187971"/>
                <a:gd name="connsiteY2284" fmla="*/ 4490954 h 5955635"/>
                <a:gd name="connsiteX2285" fmla="*/ 5019383 w 6187971"/>
                <a:gd name="connsiteY2285" fmla="*/ 4496421 h 5955635"/>
                <a:gd name="connsiteX2286" fmla="*/ 5002636 w 6187971"/>
                <a:gd name="connsiteY2286" fmla="*/ 4528256 h 5955635"/>
                <a:gd name="connsiteX2287" fmla="*/ 5019690 w 6187971"/>
                <a:gd name="connsiteY2287" fmla="*/ 4519904 h 5955635"/>
                <a:gd name="connsiteX2288" fmla="*/ 5004561 w 6187971"/>
                <a:gd name="connsiteY2288" fmla="*/ 4537265 h 5955635"/>
                <a:gd name="connsiteX2289" fmla="*/ 4993936 w 6187971"/>
                <a:gd name="connsiteY2289" fmla="*/ 4553664 h 5955635"/>
                <a:gd name="connsiteX2290" fmla="*/ 4985890 w 6187971"/>
                <a:gd name="connsiteY2290" fmla="*/ 4560092 h 5955635"/>
                <a:gd name="connsiteX2291" fmla="*/ 4983966 w 6187971"/>
                <a:gd name="connsiteY2291" fmla="*/ 4551084 h 5955635"/>
                <a:gd name="connsiteX2292" fmla="*/ 4969798 w 6187971"/>
                <a:gd name="connsiteY2292" fmla="*/ 4572949 h 5955635"/>
                <a:gd name="connsiteX2293" fmla="*/ 4964332 w 6187971"/>
                <a:gd name="connsiteY2293" fmla="*/ 4569407 h 5955635"/>
                <a:gd name="connsiteX2294" fmla="*/ 4967874 w 6187971"/>
                <a:gd name="connsiteY2294" fmla="*/ 4563941 h 5955635"/>
                <a:gd name="connsiteX2295" fmla="*/ 4966911 w 6187971"/>
                <a:gd name="connsiteY2295" fmla="*/ 4559437 h 5955635"/>
                <a:gd name="connsiteX2296" fmla="*/ 4962407 w 6187971"/>
                <a:gd name="connsiteY2296" fmla="*/ 4560400 h 5955635"/>
                <a:gd name="connsiteX2297" fmla="*/ 4958866 w 6187971"/>
                <a:gd name="connsiteY2297" fmla="*/ 4565865 h 5955635"/>
                <a:gd name="connsiteX2298" fmla="*/ 4959828 w 6187971"/>
                <a:gd name="connsiteY2298" fmla="*/ 4570370 h 5955635"/>
                <a:gd name="connsiteX2299" fmla="*/ 4956286 w 6187971"/>
                <a:gd name="connsiteY2299" fmla="*/ 4575836 h 5955635"/>
                <a:gd name="connsiteX2300" fmla="*/ 4952744 w 6187971"/>
                <a:gd name="connsiteY2300" fmla="*/ 4581303 h 5955635"/>
                <a:gd name="connsiteX2301" fmla="*/ 4948240 w 6187971"/>
                <a:gd name="connsiteY2301" fmla="*/ 4582265 h 5955635"/>
                <a:gd name="connsiteX2302" fmla="*/ 4949202 w 6187971"/>
                <a:gd name="connsiteY2302" fmla="*/ 4586769 h 5955635"/>
                <a:gd name="connsiteX2303" fmla="*/ 4944698 w 6187971"/>
                <a:gd name="connsiteY2303" fmla="*/ 4587731 h 5955635"/>
                <a:gd name="connsiteX2304" fmla="*/ 4943735 w 6187971"/>
                <a:gd name="connsiteY2304" fmla="*/ 4583228 h 5955635"/>
                <a:gd name="connsiteX2305" fmla="*/ 4946315 w 6187971"/>
                <a:gd name="connsiteY2305" fmla="*/ 4573257 h 5955635"/>
                <a:gd name="connsiteX2306" fmla="*/ 4953399 w 6187971"/>
                <a:gd name="connsiteY2306" fmla="*/ 4562324 h 5955635"/>
                <a:gd name="connsiteX2307" fmla="*/ 4948895 w 6187971"/>
                <a:gd name="connsiteY2307" fmla="*/ 4563286 h 5955635"/>
                <a:gd name="connsiteX2308" fmla="*/ 4945353 w 6187971"/>
                <a:gd name="connsiteY2308" fmla="*/ 4568752 h 5955635"/>
                <a:gd name="connsiteX2309" fmla="*/ 4934728 w 6187971"/>
                <a:gd name="connsiteY2309" fmla="*/ 4585152 h 5955635"/>
                <a:gd name="connsiteX2310" fmla="*/ 4935690 w 6187971"/>
                <a:gd name="connsiteY2310" fmla="*/ 4589655 h 5955635"/>
                <a:gd name="connsiteX2311" fmla="*/ 4929569 w 6187971"/>
                <a:gd name="connsiteY2311" fmla="*/ 4605092 h 5955635"/>
                <a:gd name="connsiteX2312" fmla="*/ 4880638 w 6187971"/>
                <a:gd name="connsiteY2312" fmla="*/ 4662642 h 5955635"/>
                <a:gd name="connsiteX2313" fmla="*/ 4876134 w 6187971"/>
                <a:gd name="connsiteY2313" fmla="*/ 4663604 h 5955635"/>
                <a:gd name="connsiteX2314" fmla="*/ 4872593 w 6187971"/>
                <a:gd name="connsiteY2314" fmla="*/ 4669071 h 5955635"/>
                <a:gd name="connsiteX2315" fmla="*/ 4861005 w 6187971"/>
                <a:gd name="connsiteY2315" fmla="*/ 4680965 h 5955635"/>
                <a:gd name="connsiteX2316" fmla="*/ 4857463 w 6187971"/>
                <a:gd name="connsiteY2316" fmla="*/ 4686432 h 5955635"/>
                <a:gd name="connsiteX2317" fmla="*/ 4845875 w 6187971"/>
                <a:gd name="connsiteY2317" fmla="*/ 4698327 h 5955635"/>
                <a:gd name="connsiteX2318" fmla="*/ 4834288 w 6187971"/>
                <a:gd name="connsiteY2318" fmla="*/ 4710222 h 5955635"/>
                <a:gd name="connsiteX2319" fmla="*/ 4798562 w 6187971"/>
                <a:gd name="connsiteY2319" fmla="*/ 4741402 h 5955635"/>
                <a:gd name="connsiteX2320" fmla="*/ 4762182 w 6187971"/>
                <a:gd name="connsiteY2320" fmla="*/ 4791561 h 5955635"/>
                <a:gd name="connsiteX2321" fmla="*/ 4750594 w 6187971"/>
                <a:gd name="connsiteY2321" fmla="*/ 4803457 h 5955635"/>
                <a:gd name="connsiteX2322" fmla="*/ 4761527 w 6187971"/>
                <a:gd name="connsiteY2322" fmla="*/ 4810540 h 5955635"/>
                <a:gd name="connsiteX2323" fmla="*/ 4792748 w 6187971"/>
                <a:gd name="connsiteY2323" fmla="*/ 4780322 h 5955635"/>
                <a:gd name="connsiteX2324" fmla="*/ 4825586 w 6187971"/>
                <a:gd name="connsiteY2324" fmla="*/ 4735629 h 5955635"/>
                <a:gd name="connsiteX2325" fmla="*/ 4840716 w 6187971"/>
                <a:gd name="connsiteY2325" fmla="*/ 4718268 h 5955635"/>
                <a:gd name="connsiteX2326" fmla="*/ 4841678 w 6187971"/>
                <a:gd name="connsiteY2326" fmla="*/ 4722772 h 5955635"/>
                <a:gd name="connsiteX2327" fmla="*/ 4837175 w 6187971"/>
                <a:gd name="connsiteY2327" fmla="*/ 4723734 h 5955635"/>
                <a:gd name="connsiteX2328" fmla="*/ 4838137 w 6187971"/>
                <a:gd name="connsiteY2328" fmla="*/ 4728239 h 5955635"/>
                <a:gd name="connsiteX2329" fmla="*/ 4842641 w 6187971"/>
                <a:gd name="connsiteY2329" fmla="*/ 4727276 h 5955635"/>
                <a:gd name="connsiteX2330" fmla="*/ 4846183 w 6187971"/>
                <a:gd name="connsiteY2330" fmla="*/ 4721810 h 5955635"/>
                <a:gd name="connsiteX2331" fmla="*/ 4843296 w 6187971"/>
                <a:gd name="connsiteY2331" fmla="*/ 4708298 h 5955635"/>
                <a:gd name="connsiteX2332" fmla="*/ 4854883 w 6187971"/>
                <a:gd name="connsiteY2332" fmla="*/ 4696402 h 5955635"/>
                <a:gd name="connsiteX2333" fmla="*/ 4863892 w 6187971"/>
                <a:gd name="connsiteY2333" fmla="*/ 4694478 h 5955635"/>
                <a:gd name="connsiteX2334" fmla="*/ 4864854 w 6187971"/>
                <a:gd name="connsiteY2334" fmla="*/ 4698982 h 5955635"/>
                <a:gd name="connsiteX2335" fmla="*/ 4868395 w 6187971"/>
                <a:gd name="connsiteY2335" fmla="*/ 4693515 h 5955635"/>
                <a:gd name="connsiteX2336" fmla="*/ 4867433 w 6187971"/>
                <a:gd name="connsiteY2336" fmla="*/ 4689012 h 5955635"/>
                <a:gd name="connsiteX2337" fmla="*/ 4870013 w 6187971"/>
                <a:gd name="connsiteY2337" fmla="*/ 4679041 h 5955635"/>
                <a:gd name="connsiteX2338" fmla="*/ 4878058 w 6187971"/>
                <a:gd name="connsiteY2338" fmla="*/ 4672613 h 5955635"/>
                <a:gd name="connsiteX2339" fmla="*/ 4882563 w 6187971"/>
                <a:gd name="connsiteY2339" fmla="*/ 4671651 h 5955635"/>
                <a:gd name="connsiteX2340" fmla="*/ 4881600 w 6187971"/>
                <a:gd name="connsiteY2340" fmla="*/ 4667146 h 5955635"/>
                <a:gd name="connsiteX2341" fmla="*/ 4885142 w 6187971"/>
                <a:gd name="connsiteY2341" fmla="*/ 4661680 h 5955635"/>
                <a:gd name="connsiteX2342" fmla="*/ 4935035 w 6187971"/>
                <a:gd name="connsiteY2342" fmla="*/ 4608634 h 5955635"/>
                <a:gd name="connsiteX2343" fmla="*/ 4938577 w 6187971"/>
                <a:gd name="connsiteY2343" fmla="*/ 4603167 h 5955635"/>
                <a:gd name="connsiteX2344" fmla="*/ 4937615 w 6187971"/>
                <a:gd name="connsiteY2344" fmla="*/ 4598664 h 5955635"/>
                <a:gd name="connsiteX2345" fmla="*/ 4942119 w 6187971"/>
                <a:gd name="connsiteY2345" fmla="*/ 4597702 h 5955635"/>
                <a:gd name="connsiteX2346" fmla="*/ 4943081 w 6187971"/>
                <a:gd name="connsiteY2346" fmla="*/ 4602205 h 5955635"/>
                <a:gd name="connsiteX2347" fmla="*/ 4963677 w 6187971"/>
                <a:gd name="connsiteY2347" fmla="*/ 4588386 h 5955635"/>
                <a:gd name="connsiteX2348" fmla="*/ 4962715 w 6187971"/>
                <a:gd name="connsiteY2348" fmla="*/ 4583882 h 5955635"/>
                <a:gd name="connsiteX2349" fmla="*/ 4961097 w 6187971"/>
                <a:gd name="connsiteY2349" fmla="*/ 4598356 h 5955635"/>
                <a:gd name="connsiteX2350" fmla="*/ 4991357 w 6187971"/>
                <a:gd name="connsiteY2350" fmla="*/ 4563634 h 5955635"/>
                <a:gd name="connsiteX2351" fmla="*/ 5010027 w 6187971"/>
                <a:gd name="connsiteY2351" fmla="*/ 4540806 h 5955635"/>
                <a:gd name="connsiteX2352" fmla="*/ 5028699 w 6187971"/>
                <a:gd name="connsiteY2352" fmla="*/ 4517979 h 5955635"/>
                <a:gd name="connsiteX2353" fmla="*/ 5061537 w 6187971"/>
                <a:gd name="connsiteY2353" fmla="*/ 4473286 h 5955635"/>
                <a:gd name="connsiteX2354" fmla="*/ 5073126 w 6187971"/>
                <a:gd name="connsiteY2354" fmla="*/ 4461391 h 5955635"/>
                <a:gd name="connsiteX2355" fmla="*/ 5080209 w 6187971"/>
                <a:gd name="connsiteY2355" fmla="*/ 4450458 h 5955635"/>
                <a:gd name="connsiteX2356" fmla="*/ 5088254 w 6187971"/>
                <a:gd name="connsiteY2356" fmla="*/ 4444030 h 5955635"/>
                <a:gd name="connsiteX2357" fmla="*/ 5098881 w 6187971"/>
                <a:gd name="connsiteY2357" fmla="*/ 4427631 h 5955635"/>
                <a:gd name="connsiteX2358" fmla="*/ 5110468 w 6187971"/>
                <a:gd name="connsiteY2358" fmla="*/ 4415736 h 5955635"/>
                <a:gd name="connsiteX2359" fmla="*/ 5116589 w 6187971"/>
                <a:gd name="connsiteY2359" fmla="*/ 4400299 h 5955635"/>
                <a:gd name="connsiteX2360" fmla="*/ 5121093 w 6187971"/>
                <a:gd name="connsiteY2360" fmla="*/ 4399337 h 5955635"/>
                <a:gd name="connsiteX2361" fmla="*/ 5231197 w 6187971"/>
                <a:gd name="connsiteY2361" fmla="*/ 4253363 h 5955635"/>
                <a:gd name="connsiteX2362" fmla="*/ 5235700 w 6187971"/>
                <a:gd name="connsiteY2362" fmla="*/ 4252401 h 5955635"/>
                <a:gd name="connsiteX2363" fmla="*/ 5240205 w 6187971"/>
                <a:gd name="connsiteY2363" fmla="*/ 4251439 h 5955635"/>
                <a:gd name="connsiteX2364" fmla="*/ 5233121 w 6187971"/>
                <a:gd name="connsiteY2364" fmla="*/ 4262371 h 5955635"/>
                <a:gd name="connsiteX2365" fmla="*/ 5226037 w 6187971"/>
                <a:gd name="connsiteY2365" fmla="*/ 4273304 h 5955635"/>
                <a:gd name="connsiteX2366" fmla="*/ 5218954 w 6187971"/>
                <a:gd name="connsiteY2366" fmla="*/ 4284236 h 5955635"/>
                <a:gd name="connsiteX2367" fmla="*/ 5219916 w 6187971"/>
                <a:gd name="connsiteY2367" fmla="*/ 4288741 h 5955635"/>
                <a:gd name="connsiteX2368" fmla="*/ 5202207 w 6187971"/>
                <a:gd name="connsiteY2368" fmla="*/ 4316072 h 5955635"/>
                <a:gd name="connsiteX2369" fmla="*/ 5203169 w 6187971"/>
                <a:gd name="connsiteY2369" fmla="*/ 4320576 h 5955635"/>
                <a:gd name="connsiteX2370" fmla="*/ 5207674 w 6187971"/>
                <a:gd name="connsiteY2370" fmla="*/ 4319614 h 5955635"/>
                <a:gd name="connsiteX2371" fmla="*/ 5211216 w 6187971"/>
                <a:gd name="connsiteY2371" fmla="*/ 4314147 h 5955635"/>
                <a:gd name="connsiteX2372" fmla="*/ 5214757 w 6187971"/>
                <a:gd name="connsiteY2372" fmla="*/ 4308682 h 5955635"/>
                <a:gd name="connsiteX2373" fmla="*/ 5218299 w 6187971"/>
                <a:gd name="connsiteY2373" fmla="*/ 4303215 h 5955635"/>
                <a:gd name="connsiteX2374" fmla="*/ 5225382 w 6187971"/>
                <a:gd name="connsiteY2374" fmla="*/ 4292283 h 5955635"/>
                <a:gd name="connsiteX2375" fmla="*/ 5214073 w 6187971"/>
                <a:gd name="connsiteY2375" fmla="*/ 4310299 h 5955635"/>
                <a:gd name="connsiteX2376" fmla="*/ 5204204 w 6187971"/>
                <a:gd name="connsiteY2376" fmla="*/ 4325020 h 5955635"/>
                <a:gd name="connsiteX2377" fmla="*/ 5204132 w 6187971"/>
                <a:gd name="connsiteY2377" fmla="*/ 4325081 h 5955635"/>
                <a:gd name="connsiteX2378" fmla="*/ 5204128 w 6187971"/>
                <a:gd name="connsiteY2378" fmla="*/ 4325131 h 5955635"/>
                <a:gd name="connsiteX2379" fmla="*/ 5203246 w 6187971"/>
                <a:gd name="connsiteY2379" fmla="*/ 4326447 h 5955635"/>
                <a:gd name="connsiteX2380" fmla="*/ 5194162 w 6187971"/>
                <a:gd name="connsiteY2380" fmla="*/ 4322501 h 5955635"/>
                <a:gd name="connsiteX2381" fmla="*/ 5159705 w 6187971"/>
                <a:gd name="connsiteY2381" fmla="*/ 4381669 h 5955635"/>
                <a:gd name="connsiteX2382" fmla="*/ 5164209 w 6187971"/>
                <a:gd name="connsiteY2382" fmla="*/ 4380706 h 5955635"/>
                <a:gd name="connsiteX2383" fmla="*/ 5153584 w 6187971"/>
                <a:gd name="connsiteY2383" fmla="*/ 4397105 h 5955635"/>
                <a:gd name="connsiteX2384" fmla="*/ 5149080 w 6187971"/>
                <a:gd name="connsiteY2384" fmla="*/ 4398068 h 5955635"/>
                <a:gd name="connsiteX2385" fmla="*/ 5150042 w 6187971"/>
                <a:gd name="connsiteY2385" fmla="*/ 4402571 h 5955635"/>
                <a:gd name="connsiteX2386" fmla="*/ 5145539 w 6187971"/>
                <a:gd name="connsiteY2386" fmla="*/ 4403533 h 5955635"/>
                <a:gd name="connsiteX2387" fmla="*/ 5138455 w 6187971"/>
                <a:gd name="connsiteY2387" fmla="*/ 4414466 h 5955635"/>
                <a:gd name="connsiteX2388" fmla="*/ 5135875 w 6187971"/>
                <a:gd name="connsiteY2388" fmla="*/ 4424436 h 5955635"/>
                <a:gd name="connsiteX2389" fmla="*/ 5132334 w 6187971"/>
                <a:gd name="connsiteY2389" fmla="*/ 4429903 h 5955635"/>
                <a:gd name="connsiteX2390" fmla="*/ 5121707 w 6187971"/>
                <a:gd name="connsiteY2390" fmla="*/ 4446302 h 5955635"/>
                <a:gd name="connsiteX2391" fmla="*/ 5122670 w 6187971"/>
                <a:gd name="connsiteY2391" fmla="*/ 4450806 h 5955635"/>
                <a:gd name="connsiteX2392" fmla="*/ 5119128 w 6187971"/>
                <a:gd name="connsiteY2392" fmla="*/ 4456272 h 5955635"/>
                <a:gd name="connsiteX2393" fmla="*/ 5086289 w 6187971"/>
                <a:gd name="connsiteY2393" fmla="*/ 4500965 h 5955635"/>
                <a:gd name="connsiteX2394" fmla="*/ 5080824 w 6187971"/>
                <a:gd name="connsiteY2394" fmla="*/ 4497423 h 5955635"/>
                <a:gd name="connsiteX2395" fmla="*/ 5084365 w 6187971"/>
                <a:gd name="connsiteY2395" fmla="*/ 4491957 h 5955635"/>
                <a:gd name="connsiteX2396" fmla="*/ 5087907 w 6187971"/>
                <a:gd name="connsiteY2396" fmla="*/ 4486491 h 5955635"/>
                <a:gd name="connsiteX2397" fmla="*/ 5083403 w 6187971"/>
                <a:gd name="connsiteY2397" fmla="*/ 4487453 h 5955635"/>
                <a:gd name="connsiteX2398" fmla="*/ 5079862 w 6187971"/>
                <a:gd name="connsiteY2398" fmla="*/ 4492920 h 5955635"/>
                <a:gd name="connsiteX2399" fmla="*/ 5076319 w 6187971"/>
                <a:gd name="connsiteY2399" fmla="*/ 4498385 h 5955635"/>
                <a:gd name="connsiteX2400" fmla="*/ 5077282 w 6187971"/>
                <a:gd name="connsiteY2400" fmla="*/ 4502890 h 5955635"/>
                <a:gd name="connsiteX2401" fmla="*/ 5078244 w 6187971"/>
                <a:gd name="connsiteY2401" fmla="*/ 4507394 h 5955635"/>
                <a:gd name="connsiteX2402" fmla="*/ 5044443 w 6187971"/>
                <a:gd name="connsiteY2402" fmla="*/ 4547582 h 5955635"/>
                <a:gd name="connsiteX2403" fmla="*/ 5045405 w 6187971"/>
                <a:gd name="connsiteY2403" fmla="*/ 4552086 h 5955635"/>
                <a:gd name="connsiteX2404" fmla="*/ 4968796 w 6187971"/>
                <a:gd name="connsiteY2404" fmla="*/ 4634389 h 5955635"/>
                <a:gd name="connsiteX2405" fmla="*/ 4860964 w 6187971"/>
                <a:gd name="connsiteY2405" fmla="*/ 4746909 h 5955635"/>
                <a:gd name="connsiteX2406" fmla="*/ 4837789 w 6187971"/>
                <a:gd name="connsiteY2406" fmla="*/ 4770699 h 5955635"/>
                <a:gd name="connsiteX2407" fmla="*/ 4833284 w 6187971"/>
                <a:gd name="connsiteY2407" fmla="*/ 4771662 h 5955635"/>
                <a:gd name="connsiteX2408" fmla="*/ 4820735 w 6187971"/>
                <a:gd name="connsiteY2408" fmla="*/ 4779052 h 5955635"/>
                <a:gd name="connsiteX2409" fmla="*/ 4817192 w 6187971"/>
                <a:gd name="connsiteY2409" fmla="*/ 4784519 h 5955635"/>
                <a:gd name="connsiteX2410" fmla="*/ 4821697 w 6187971"/>
                <a:gd name="connsiteY2410" fmla="*/ 4783556 h 5955635"/>
                <a:gd name="connsiteX2411" fmla="*/ 4762796 w 6187971"/>
                <a:gd name="connsiteY2411" fmla="*/ 4838527 h 5955635"/>
                <a:gd name="connsiteX2412" fmla="*/ 4715484 w 6187971"/>
                <a:gd name="connsiteY2412" fmla="*/ 4881602 h 5955635"/>
                <a:gd name="connsiteX2413" fmla="*/ 4699392 w 6187971"/>
                <a:gd name="connsiteY2413" fmla="*/ 4894460 h 5955635"/>
                <a:gd name="connsiteX2414" fmla="*/ 4654658 w 6187971"/>
                <a:gd name="connsiteY2414" fmla="*/ 4927565 h 5955635"/>
                <a:gd name="connsiteX2415" fmla="*/ 4623437 w 6187971"/>
                <a:gd name="connsiteY2415" fmla="*/ 4957784 h 5955635"/>
                <a:gd name="connsiteX2416" fmla="*/ 4440960 w 6187971"/>
                <a:gd name="connsiteY2416" fmla="*/ 5095671 h 5955635"/>
                <a:gd name="connsiteX2417" fmla="*/ 4291323 w 6187971"/>
                <a:gd name="connsiteY2417" fmla="*/ 5188865 h 5955635"/>
                <a:gd name="connsiteX2418" fmla="*/ 4134296 w 6187971"/>
                <a:gd name="connsiteY2418" fmla="*/ 5269510 h 5955635"/>
                <a:gd name="connsiteX2419" fmla="*/ 4117242 w 6187971"/>
                <a:gd name="connsiteY2419" fmla="*/ 5277863 h 5955635"/>
                <a:gd name="connsiteX2420" fmla="*/ 3802571 w 6187971"/>
                <a:gd name="connsiteY2420" fmla="*/ 5392188 h 5955635"/>
                <a:gd name="connsiteX2421" fmla="*/ 3637806 w 6187971"/>
                <a:gd name="connsiteY2421" fmla="*/ 5433865 h 5955635"/>
                <a:gd name="connsiteX2422" fmla="*/ 3560810 w 6187971"/>
                <a:gd name="connsiteY2422" fmla="*/ 5445094 h 5955635"/>
                <a:gd name="connsiteX2423" fmla="*/ 3576039 w 6187971"/>
                <a:gd name="connsiteY2423" fmla="*/ 5442351 h 5955635"/>
                <a:gd name="connsiteX2424" fmla="*/ 3617903 w 6187971"/>
                <a:gd name="connsiteY2424" fmla="*/ 5431641 h 5955635"/>
                <a:gd name="connsiteX2425" fmla="*/ 3622408 w 6187971"/>
                <a:gd name="connsiteY2425" fmla="*/ 5430679 h 5955635"/>
                <a:gd name="connsiteX2426" fmla="*/ 3756567 w 6187971"/>
                <a:gd name="connsiteY2426" fmla="*/ 5397306 h 5955635"/>
                <a:gd name="connsiteX2427" fmla="*/ 3761071 w 6187971"/>
                <a:gd name="connsiteY2427" fmla="*/ 5396344 h 5955635"/>
                <a:gd name="connsiteX2428" fmla="*/ 3764613 w 6187971"/>
                <a:gd name="connsiteY2428" fmla="*/ 5390877 h 5955635"/>
                <a:gd name="connsiteX2429" fmla="*/ 3755605 w 6187971"/>
                <a:gd name="connsiteY2429" fmla="*/ 5392802 h 5955635"/>
                <a:gd name="connsiteX2430" fmla="*/ 3756567 w 6187971"/>
                <a:gd name="connsiteY2430" fmla="*/ 5397306 h 5955635"/>
                <a:gd name="connsiteX2431" fmla="*/ 3621445 w 6187971"/>
                <a:gd name="connsiteY2431" fmla="*/ 5426174 h 5955635"/>
                <a:gd name="connsiteX2432" fmla="*/ 3615016 w 6187971"/>
                <a:gd name="connsiteY2432" fmla="*/ 5418129 h 5955635"/>
                <a:gd name="connsiteX2433" fmla="*/ 3610512 w 6187971"/>
                <a:gd name="connsiteY2433" fmla="*/ 5419091 h 5955635"/>
                <a:gd name="connsiteX2434" fmla="*/ 3611474 w 6187971"/>
                <a:gd name="connsiteY2434" fmla="*/ 5423595 h 5955635"/>
                <a:gd name="connsiteX2435" fmla="*/ 3516889 w 6187971"/>
                <a:gd name="connsiteY2435" fmla="*/ 5443802 h 5955635"/>
                <a:gd name="connsiteX2436" fmla="*/ 3517851 w 6187971"/>
                <a:gd name="connsiteY2436" fmla="*/ 5448307 h 5955635"/>
                <a:gd name="connsiteX2437" fmla="*/ 3498872 w 6187971"/>
                <a:gd name="connsiteY2437" fmla="*/ 5447651 h 5955635"/>
                <a:gd name="connsiteX2438" fmla="*/ 3489865 w 6187971"/>
                <a:gd name="connsiteY2438" fmla="*/ 5449576 h 5955635"/>
                <a:gd name="connsiteX2439" fmla="*/ 3490519 w 6187971"/>
                <a:gd name="connsiteY2439" fmla="*/ 5430598 h 5955635"/>
                <a:gd name="connsiteX2440" fmla="*/ 3508535 w 6187971"/>
                <a:gd name="connsiteY2440" fmla="*/ 5426749 h 5955635"/>
                <a:gd name="connsiteX2441" fmla="*/ 3535561 w 6187971"/>
                <a:gd name="connsiteY2441" fmla="*/ 5420975 h 5955635"/>
                <a:gd name="connsiteX2442" fmla="*/ 3540064 w 6187971"/>
                <a:gd name="connsiteY2442" fmla="*/ 5420013 h 5955635"/>
                <a:gd name="connsiteX2443" fmla="*/ 3544568 w 6187971"/>
                <a:gd name="connsiteY2443" fmla="*/ 5419051 h 5955635"/>
                <a:gd name="connsiteX2444" fmla="*/ 3553577 w 6187971"/>
                <a:gd name="connsiteY2444" fmla="*/ 5417126 h 5955635"/>
                <a:gd name="connsiteX2445" fmla="*/ 3558080 w 6187971"/>
                <a:gd name="connsiteY2445" fmla="*/ 5416164 h 5955635"/>
                <a:gd name="connsiteX2446" fmla="*/ 3552615 w 6187971"/>
                <a:gd name="connsiteY2446" fmla="*/ 5412622 h 5955635"/>
                <a:gd name="connsiteX2447" fmla="*/ 3543606 w 6187971"/>
                <a:gd name="connsiteY2447" fmla="*/ 5414547 h 5955635"/>
                <a:gd name="connsiteX2448" fmla="*/ 3539102 w 6187971"/>
                <a:gd name="connsiteY2448" fmla="*/ 5415509 h 5955635"/>
                <a:gd name="connsiteX2449" fmla="*/ 3538139 w 6187971"/>
                <a:gd name="connsiteY2449" fmla="*/ 5411005 h 5955635"/>
                <a:gd name="connsiteX2450" fmla="*/ 3533636 w 6187971"/>
                <a:gd name="connsiteY2450" fmla="*/ 5411967 h 5955635"/>
                <a:gd name="connsiteX2451" fmla="*/ 3529132 w 6187971"/>
                <a:gd name="connsiteY2451" fmla="*/ 5412929 h 5955635"/>
                <a:gd name="connsiteX2452" fmla="*/ 3530094 w 6187971"/>
                <a:gd name="connsiteY2452" fmla="*/ 5417433 h 5955635"/>
                <a:gd name="connsiteX2453" fmla="*/ 3507573 w 6187971"/>
                <a:gd name="connsiteY2453" fmla="*/ 5422245 h 5955635"/>
                <a:gd name="connsiteX2454" fmla="*/ 3489557 w 6187971"/>
                <a:gd name="connsiteY2454" fmla="*/ 5426094 h 5955635"/>
                <a:gd name="connsiteX2455" fmla="*/ 3462533 w 6187971"/>
                <a:gd name="connsiteY2455" fmla="*/ 5431868 h 5955635"/>
                <a:gd name="connsiteX2456" fmla="*/ 3458028 w 6187971"/>
                <a:gd name="connsiteY2456" fmla="*/ 5432830 h 5955635"/>
                <a:gd name="connsiteX2457" fmla="*/ 3463495 w 6187971"/>
                <a:gd name="connsiteY2457" fmla="*/ 5436372 h 5955635"/>
                <a:gd name="connsiteX2458" fmla="*/ 3481511 w 6187971"/>
                <a:gd name="connsiteY2458" fmla="*/ 5432523 h 5955635"/>
                <a:gd name="connsiteX2459" fmla="*/ 3476352 w 6187971"/>
                <a:gd name="connsiteY2459" fmla="*/ 5452463 h 5955635"/>
                <a:gd name="connsiteX2460" fmla="*/ 3467344 w 6187971"/>
                <a:gd name="connsiteY2460" fmla="*/ 5454387 h 5955635"/>
                <a:gd name="connsiteX2461" fmla="*/ 3462839 w 6187971"/>
                <a:gd name="connsiteY2461" fmla="*/ 5455350 h 5955635"/>
                <a:gd name="connsiteX2462" fmla="*/ 3466382 w 6187971"/>
                <a:gd name="connsiteY2462" fmla="*/ 5449884 h 5955635"/>
                <a:gd name="connsiteX2463" fmla="*/ 3460915 w 6187971"/>
                <a:gd name="connsiteY2463" fmla="*/ 5446342 h 5955635"/>
                <a:gd name="connsiteX2464" fmla="*/ 3452870 w 6187971"/>
                <a:gd name="connsiteY2464" fmla="*/ 5452771 h 5955635"/>
                <a:gd name="connsiteX2465" fmla="*/ 3448365 w 6187971"/>
                <a:gd name="connsiteY2465" fmla="*/ 5453733 h 5955635"/>
                <a:gd name="connsiteX2466" fmla="*/ 3429387 w 6187971"/>
                <a:gd name="connsiteY2466" fmla="*/ 5453078 h 5955635"/>
                <a:gd name="connsiteX2467" fmla="*/ 3418454 w 6187971"/>
                <a:gd name="connsiteY2467" fmla="*/ 5445995 h 5955635"/>
                <a:gd name="connsiteX2468" fmla="*/ 3385964 w 6187971"/>
                <a:gd name="connsiteY2468" fmla="*/ 5448226 h 5955635"/>
                <a:gd name="connsiteX2469" fmla="*/ 3383384 w 6187971"/>
                <a:gd name="connsiteY2469" fmla="*/ 5458196 h 5955635"/>
                <a:gd name="connsiteX2470" fmla="*/ 3376955 w 6187971"/>
                <a:gd name="connsiteY2470" fmla="*/ 5450151 h 5955635"/>
                <a:gd name="connsiteX2471" fmla="*/ 3350893 w 6187971"/>
                <a:gd name="connsiteY2471" fmla="*/ 5460429 h 5955635"/>
                <a:gd name="connsiteX2472" fmla="*/ 3318402 w 6187971"/>
                <a:gd name="connsiteY2472" fmla="*/ 5462660 h 5955635"/>
                <a:gd name="connsiteX2473" fmla="*/ 3313898 w 6187971"/>
                <a:gd name="connsiteY2473" fmla="*/ 5463623 h 5955635"/>
                <a:gd name="connsiteX2474" fmla="*/ 3298461 w 6187971"/>
                <a:gd name="connsiteY2474" fmla="*/ 5457501 h 5955635"/>
                <a:gd name="connsiteX2475" fmla="*/ 3263391 w 6187971"/>
                <a:gd name="connsiteY2475" fmla="*/ 5469703 h 5955635"/>
                <a:gd name="connsiteX2476" fmla="*/ 3225433 w 6187971"/>
                <a:gd name="connsiteY2476" fmla="*/ 5468394 h 5955635"/>
                <a:gd name="connsiteX2477" fmla="*/ 3206456 w 6187971"/>
                <a:gd name="connsiteY2477" fmla="*/ 5467738 h 5955635"/>
                <a:gd name="connsiteX2478" fmla="*/ 3181048 w 6187971"/>
                <a:gd name="connsiteY2478" fmla="*/ 5459038 h 5955635"/>
                <a:gd name="connsiteX2479" fmla="*/ 3088079 w 6187971"/>
                <a:gd name="connsiteY2479" fmla="*/ 5464771 h 5955635"/>
                <a:gd name="connsiteX2480" fmla="*/ 3070064 w 6187971"/>
                <a:gd name="connsiteY2480" fmla="*/ 5468620 h 5955635"/>
                <a:gd name="connsiteX2481" fmla="*/ 3056551 w 6187971"/>
                <a:gd name="connsiteY2481" fmla="*/ 5471507 h 5955635"/>
                <a:gd name="connsiteX2482" fmla="*/ 2934326 w 6187971"/>
                <a:gd name="connsiteY2482" fmla="*/ 5450524 h 5955635"/>
                <a:gd name="connsiteX2483" fmla="*/ 2882857 w 6187971"/>
                <a:gd name="connsiteY2483" fmla="*/ 5452101 h 5955635"/>
                <a:gd name="connsiteX2484" fmla="*/ 2853908 w 6187971"/>
                <a:gd name="connsiteY2484" fmla="*/ 5448866 h 5955635"/>
                <a:gd name="connsiteX2485" fmla="*/ 2858412 w 6187971"/>
                <a:gd name="connsiteY2485" fmla="*/ 5447903 h 5955635"/>
                <a:gd name="connsiteX2486" fmla="*/ 2748082 w 6187971"/>
                <a:gd name="connsiteY2486" fmla="*/ 5438507 h 5955635"/>
                <a:gd name="connsiteX2487" fmla="*/ 2730066 w 6187971"/>
                <a:gd name="connsiteY2487" fmla="*/ 5442356 h 5955635"/>
                <a:gd name="connsiteX2488" fmla="*/ 2695651 w 6187971"/>
                <a:gd name="connsiteY2488" fmla="*/ 5435580 h 5955635"/>
                <a:gd name="connsiteX2489" fmla="*/ 2699193 w 6187971"/>
                <a:gd name="connsiteY2489" fmla="*/ 5430115 h 5955635"/>
                <a:gd name="connsiteX2490" fmla="*/ 2625858 w 6187971"/>
                <a:gd name="connsiteY2490" fmla="*/ 5417524 h 5955635"/>
                <a:gd name="connsiteX2491" fmla="*/ 2592405 w 6187971"/>
                <a:gd name="connsiteY2491" fmla="*/ 5415252 h 5955635"/>
                <a:gd name="connsiteX2492" fmla="*/ 2601413 w 6187971"/>
                <a:gd name="connsiteY2492" fmla="*/ 5413327 h 5955635"/>
                <a:gd name="connsiteX2493" fmla="*/ 2528079 w 6187971"/>
                <a:gd name="connsiteY2493" fmla="*/ 5400737 h 5955635"/>
                <a:gd name="connsiteX2494" fmla="*/ 2448315 w 6187971"/>
                <a:gd name="connsiteY2494" fmla="*/ 5380101 h 5955635"/>
                <a:gd name="connsiteX2495" fmla="*/ 2442848 w 6187971"/>
                <a:gd name="connsiteY2495" fmla="*/ 5376560 h 5955635"/>
                <a:gd name="connsiteX2496" fmla="*/ 2429336 w 6187971"/>
                <a:gd name="connsiteY2496" fmla="*/ 5379447 h 5955635"/>
                <a:gd name="connsiteX2497" fmla="*/ 2384951 w 6187971"/>
                <a:gd name="connsiteY2497" fmla="*/ 5370091 h 5955635"/>
                <a:gd name="connsiteX2498" fmla="*/ 2372093 w 6187971"/>
                <a:gd name="connsiteY2498" fmla="*/ 5353999 h 5955635"/>
                <a:gd name="connsiteX2499" fmla="*/ 2344107 w 6187971"/>
                <a:gd name="connsiteY2499" fmla="*/ 5355268 h 5955635"/>
                <a:gd name="connsiteX2500" fmla="*/ 2343144 w 6187971"/>
                <a:gd name="connsiteY2500" fmla="*/ 5350765 h 5955635"/>
                <a:gd name="connsiteX2501" fmla="*/ 2273352 w 6187971"/>
                <a:gd name="connsiteY2501" fmla="*/ 5332708 h 5955635"/>
                <a:gd name="connsiteX2502" fmla="*/ 2292330 w 6187971"/>
                <a:gd name="connsiteY2502" fmla="*/ 5333363 h 5955635"/>
                <a:gd name="connsiteX2503" fmla="*/ 2235087 w 6187971"/>
                <a:gd name="connsiteY2503" fmla="*/ 5307915 h 5955635"/>
                <a:gd name="connsiteX2504" fmla="*/ 2231545 w 6187971"/>
                <a:gd name="connsiteY2504" fmla="*/ 5313382 h 5955635"/>
                <a:gd name="connsiteX2505" fmla="*/ 2215146 w 6187971"/>
                <a:gd name="connsiteY2505" fmla="*/ 5302757 h 5955635"/>
                <a:gd name="connsiteX2506" fmla="*/ 2180731 w 6187971"/>
                <a:gd name="connsiteY2506" fmla="*/ 5295981 h 5955635"/>
                <a:gd name="connsiteX2507" fmla="*/ 2164331 w 6187971"/>
                <a:gd name="connsiteY2507" fmla="*/ 5285355 h 5955635"/>
                <a:gd name="connsiteX2508" fmla="*/ 2159828 w 6187971"/>
                <a:gd name="connsiteY2508" fmla="*/ 5286317 h 5955635"/>
                <a:gd name="connsiteX2509" fmla="*/ 2170760 w 6187971"/>
                <a:gd name="connsiteY2509" fmla="*/ 5293401 h 5955635"/>
                <a:gd name="connsiteX2510" fmla="*/ 2132496 w 6187971"/>
                <a:gd name="connsiteY2510" fmla="*/ 5268608 h 5955635"/>
                <a:gd name="connsiteX2511" fmla="*/ 2117059 w 6187971"/>
                <a:gd name="connsiteY2511" fmla="*/ 5262487 h 5955635"/>
                <a:gd name="connsiteX2512" fmla="*/ 2119946 w 6187971"/>
                <a:gd name="connsiteY2512" fmla="*/ 5276000 h 5955635"/>
                <a:gd name="connsiteX2513" fmla="*/ 2115441 w 6187971"/>
                <a:gd name="connsiteY2513" fmla="*/ 5276962 h 5955635"/>
                <a:gd name="connsiteX2514" fmla="*/ 2083606 w 6187971"/>
                <a:gd name="connsiteY2514" fmla="*/ 5260215 h 5955635"/>
                <a:gd name="connsiteX2515" fmla="*/ 2082644 w 6187971"/>
                <a:gd name="connsiteY2515" fmla="*/ 5255711 h 5955635"/>
                <a:gd name="connsiteX2516" fmla="*/ 2092614 w 6187971"/>
                <a:gd name="connsiteY2516" fmla="*/ 5258290 h 5955635"/>
                <a:gd name="connsiteX2517" fmla="*/ 2098080 w 6187971"/>
                <a:gd name="connsiteY2517" fmla="*/ 5261832 h 5955635"/>
                <a:gd name="connsiteX2518" fmla="*/ 2097118 w 6187971"/>
                <a:gd name="connsiteY2518" fmla="*/ 5257328 h 5955635"/>
                <a:gd name="connsiteX2519" fmla="*/ 2081681 w 6187971"/>
                <a:gd name="connsiteY2519" fmla="*/ 5251207 h 5955635"/>
                <a:gd name="connsiteX2520" fmla="*/ 2059816 w 6187971"/>
                <a:gd name="connsiteY2520" fmla="*/ 5237040 h 5955635"/>
                <a:gd name="connsiteX2521" fmla="*/ 2014467 w 6187971"/>
                <a:gd name="connsiteY2521" fmla="*/ 5223180 h 5955635"/>
                <a:gd name="connsiteX2522" fmla="*/ 1987136 w 6187971"/>
                <a:gd name="connsiteY2522" fmla="*/ 5205471 h 5955635"/>
                <a:gd name="connsiteX2523" fmla="*/ 1981670 w 6187971"/>
                <a:gd name="connsiteY2523" fmla="*/ 5201929 h 5955635"/>
                <a:gd name="connsiteX2524" fmla="*/ 1977165 w 6187971"/>
                <a:gd name="connsiteY2524" fmla="*/ 5202891 h 5955635"/>
                <a:gd name="connsiteX2525" fmla="*/ 1895171 w 6187971"/>
                <a:gd name="connsiteY2525" fmla="*/ 5149765 h 5955635"/>
                <a:gd name="connsiteX2526" fmla="*/ 1865914 w 6187971"/>
                <a:gd name="connsiteY2526" fmla="*/ 5123048 h 5955635"/>
                <a:gd name="connsiteX2527" fmla="*/ 1715436 w 6187971"/>
                <a:gd name="connsiteY2527" fmla="*/ 5013908 h 5955635"/>
                <a:gd name="connsiteX2528" fmla="*/ 1588748 w 6187971"/>
                <a:gd name="connsiteY2528" fmla="*/ 4927943 h 5955635"/>
                <a:gd name="connsiteX2529" fmla="*/ 1598064 w 6187971"/>
                <a:gd name="connsiteY2529" fmla="*/ 4949501 h 5955635"/>
                <a:gd name="connsiteX2530" fmla="*/ 1564303 w 6187971"/>
                <a:gd name="connsiteY2530" fmla="*/ 4923746 h 5955635"/>
                <a:gd name="connsiteX2531" fmla="*/ 1547904 w 6187971"/>
                <a:gd name="connsiteY2531" fmla="*/ 4913121 h 5955635"/>
                <a:gd name="connsiteX2532" fmla="*/ 1545979 w 6187971"/>
                <a:gd name="connsiteY2532" fmla="*/ 4904113 h 5955635"/>
                <a:gd name="connsiteX2533" fmla="*/ 1541475 w 6187971"/>
                <a:gd name="connsiteY2533" fmla="*/ 4905075 h 5955635"/>
                <a:gd name="connsiteX2534" fmla="*/ 1523807 w 6187971"/>
                <a:gd name="connsiteY2534" fmla="*/ 4866464 h 5955635"/>
                <a:gd name="connsiteX2535" fmla="*/ 1517378 w 6187971"/>
                <a:gd name="connsiteY2535" fmla="*/ 4858417 h 5955635"/>
                <a:gd name="connsiteX2536" fmla="*/ 1511912 w 6187971"/>
                <a:gd name="connsiteY2536" fmla="*/ 4854876 h 5955635"/>
                <a:gd name="connsiteX2537" fmla="*/ 1506446 w 6187971"/>
                <a:gd name="connsiteY2537" fmla="*/ 4851334 h 5955635"/>
                <a:gd name="connsiteX2538" fmla="*/ 1483618 w 6187971"/>
                <a:gd name="connsiteY2538" fmla="*/ 4832662 h 5955635"/>
                <a:gd name="connsiteX2539" fmla="*/ 1478151 w 6187971"/>
                <a:gd name="connsiteY2539" fmla="*/ 4829121 h 5955635"/>
                <a:gd name="connsiteX2540" fmla="*/ 1479114 w 6187971"/>
                <a:gd name="connsiteY2540" fmla="*/ 4833625 h 5955635"/>
                <a:gd name="connsiteX2541" fmla="*/ 1485543 w 6187971"/>
                <a:gd name="connsiteY2541" fmla="*/ 4841671 h 5955635"/>
                <a:gd name="connsiteX2542" fmla="*/ 1462060 w 6187971"/>
                <a:gd name="connsiteY2542" fmla="*/ 4841978 h 5955635"/>
                <a:gd name="connsiteX2543" fmla="*/ 1461097 w 6187971"/>
                <a:gd name="connsiteY2543" fmla="*/ 4837474 h 5955635"/>
                <a:gd name="connsiteX2544" fmla="*/ 1435076 w 6187971"/>
                <a:gd name="connsiteY2544" fmla="*/ 4781808 h 5955635"/>
                <a:gd name="connsiteX2545" fmla="*/ 1429609 w 6187971"/>
                <a:gd name="connsiteY2545" fmla="*/ 4778267 h 5955635"/>
                <a:gd name="connsiteX2546" fmla="*/ 1428647 w 6187971"/>
                <a:gd name="connsiteY2546" fmla="*/ 4773763 h 5955635"/>
                <a:gd name="connsiteX2547" fmla="*/ 1391038 w 6187971"/>
                <a:gd name="connsiteY2547" fmla="*/ 4729991 h 5955635"/>
                <a:gd name="connsiteX2548" fmla="*/ 1363706 w 6187971"/>
                <a:gd name="connsiteY2548" fmla="*/ 4712283 h 5955635"/>
                <a:gd name="connsiteX2549" fmla="*/ 1362744 w 6187971"/>
                <a:gd name="connsiteY2549" fmla="*/ 4707779 h 5955635"/>
                <a:gd name="connsiteX2550" fmla="*/ 1358239 w 6187971"/>
                <a:gd name="connsiteY2550" fmla="*/ 4708741 h 5955635"/>
                <a:gd name="connsiteX2551" fmla="*/ 1347307 w 6187971"/>
                <a:gd name="connsiteY2551" fmla="*/ 4701658 h 5955635"/>
                <a:gd name="connsiteX2552" fmla="*/ 1348269 w 6187971"/>
                <a:gd name="connsiteY2552" fmla="*/ 4706162 h 5955635"/>
                <a:gd name="connsiteX2553" fmla="*/ 1354698 w 6187971"/>
                <a:gd name="connsiteY2553" fmla="*/ 4714207 h 5955635"/>
                <a:gd name="connsiteX2554" fmla="*/ 1338299 w 6187971"/>
                <a:gd name="connsiteY2554" fmla="*/ 4703582 h 5955635"/>
                <a:gd name="connsiteX2555" fmla="*/ 1318358 w 6187971"/>
                <a:gd name="connsiteY2555" fmla="*/ 4698423 h 5955635"/>
                <a:gd name="connsiteX2556" fmla="*/ 1303576 w 6187971"/>
                <a:gd name="connsiteY2556" fmla="*/ 4673323 h 5955635"/>
                <a:gd name="connsiteX2557" fmla="*/ 1308080 w 6187971"/>
                <a:gd name="connsiteY2557" fmla="*/ 4672361 h 5955635"/>
                <a:gd name="connsiteX2558" fmla="*/ 1307118 w 6187971"/>
                <a:gd name="connsiteY2558" fmla="*/ 4667857 h 5955635"/>
                <a:gd name="connsiteX2559" fmla="*/ 1301651 w 6187971"/>
                <a:gd name="connsiteY2559" fmla="*/ 4664315 h 5955635"/>
                <a:gd name="connsiteX2560" fmla="*/ 1294261 w 6187971"/>
                <a:gd name="connsiteY2560" fmla="*/ 4651766 h 5955635"/>
                <a:gd name="connsiteX2561" fmla="*/ 1288794 w 6187971"/>
                <a:gd name="connsiteY2561" fmla="*/ 4648223 h 5955635"/>
                <a:gd name="connsiteX2562" fmla="*/ 1284945 w 6187971"/>
                <a:gd name="connsiteY2562" fmla="*/ 4630207 h 5955635"/>
                <a:gd name="connsiteX2563" fmla="*/ 1303269 w 6187971"/>
                <a:gd name="connsiteY2563" fmla="*/ 4649841 h 5955635"/>
                <a:gd name="connsiteX2564" fmla="*/ 1300382 w 6187971"/>
                <a:gd name="connsiteY2564" fmla="*/ 4636329 h 5955635"/>
                <a:gd name="connsiteX2565" fmla="*/ 1288488 w 6187971"/>
                <a:gd name="connsiteY2565" fmla="*/ 4624741 h 5955635"/>
                <a:gd name="connsiteX2566" fmla="*/ 1225818 w 6187971"/>
                <a:gd name="connsiteY2566" fmla="*/ 4529809 h 5955635"/>
                <a:gd name="connsiteX2567" fmla="*/ 1185629 w 6187971"/>
                <a:gd name="connsiteY2567" fmla="*/ 4496009 h 5955635"/>
                <a:gd name="connsiteX2568" fmla="*/ 1189171 w 6187971"/>
                <a:gd name="connsiteY2568" fmla="*/ 4490542 h 5955635"/>
                <a:gd name="connsiteX2569" fmla="*/ 1182742 w 6187971"/>
                <a:gd name="connsiteY2569" fmla="*/ 4482495 h 5955635"/>
                <a:gd name="connsiteX2570" fmla="*/ 1177276 w 6187971"/>
                <a:gd name="connsiteY2570" fmla="*/ 4478954 h 5955635"/>
                <a:gd name="connsiteX2571" fmla="*/ 1178238 w 6187971"/>
                <a:gd name="connsiteY2571" fmla="*/ 4483458 h 5955635"/>
                <a:gd name="connsiteX2572" fmla="*/ 1166343 w 6187971"/>
                <a:gd name="connsiteY2572" fmla="*/ 4471870 h 5955635"/>
                <a:gd name="connsiteX2573" fmla="*/ 1169885 w 6187971"/>
                <a:gd name="connsiteY2573" fmla="*/ 4466405 h 5955635"/>
                <a:gd name="connsiteX2574" fmla="*/ 1139667 w 6187971"/>
                <a:gd name="connsiteY2574" fmla="*/ 4435183 h 5955635"/>
                <a:gd name="connsiteX2575" fmla="*/ 1138704 w 6187971"/>
                <a:gd name="connsiteY2575" fmla="*/ 4430679 h 5955635"/>
                <a:gd name="connsiteX2576" fmla="*/ 1134200 w 6187971"/>
                <a:gd name="connsiteY2576" fmla="*/ 4431641 h 5955635"/>
                <a:gd name="connsiteX2577" fmla="*/ 1129696 w 6187971"/>
                <a:gd name="connsiteY2577" fmla="*/ 4432603 h 5955635"/>
                <a:gd name="connsiteX2578" fmla="*/ 1128734 w 6187971"/>
                <a:gd name="connsiteY2578" fmla="*/ 4428100 h 5955635"/>
                <a:gd name="connsiteX2579" fmla="*/ 1118764 w 6187971"/>
                <a:gd name="connsiteY2579" fmla="*/ 4425520 h 5955635"/>
                <a:gd name="connsiteX2580" fmla="*/ 1120688 w 6187971"/>
                <a:gd name="connsiteY2580" fmla="*/ 4434529 h 5955635"/>
                <a:gd name="connsiteX2581" fmla="*/ 1115221 w 6187971"/>
                <a:gd name="connsiteY2581" fmla="*/ 4430987 h 5955635"/>
                <a:gd name="connsiteX2582" fmla="*/ 1091431 w 6187971"/>
                <a:gd name="connsiteY2582" fmla="*/ 4407812 h 5955635"/>
                <a:gd name="connsiteX2583" fmla="*/ 1073763 w 6187971"/>
                <a:gd name="connsiteY2583" fmla="*/ 4369199 h 5955635"/>
                <a:gd name="connsiteX2584" fmla="*/ 1063792 w 6187971"/>
                <a:gd name="connsiteY2584" fmla="*/ 4366620 h 5955635"/>
                <a:gd name="connsiteX2585" fmla="*/ 1058981 w 6187971"/>
                <a:gd name="connsiteY2585" fmla="*/ 4344100 h 5955635"/>
                <a:gd name="connsiteX2586" fmla="*/ 1050936 w 6187971"/>
                <a:gd name="connsiteY2586" fmla="*/ 4350528 h 5955635"/>
                <a:gd name="connsiteX2587" fmla="*/ 1048049 w 6187971"/>
                <a:gd name="connsiteY2587" fmla="*/ 4337016 h 5955635"/>
                <a:gd name="connsiteX2588" fmla="*/ 988922 w 6187971"/>
                <a:gd name="connsiteY2588" fmla="*/ 4236617 h 5955635"/>
                <a:gd name="connsiteX2589" fmla="*/ 981224 w 6187971"/>
                <a:gd name="connsiteY2589" fmla="*/ 4200585 h 5955635"/>
                <a:gd name="connsiteX2590" fmla="*/ 970291 w 6187971"/>
                <a:gd name="connsiteY2590" fmla="*/ 4193501 h 5955635"/>
                <a:gd name="connsiteX2591" fmla="*/ 953584 w 6187971"/>
                <a:gd name="connsiteY2591" fmla="*/ 4159394 h 5955635"/>
                <a:gd name="connsiteX2592" fmla="*/ 943614 w 6187971"/>
                <a:gd name="connsiteY2592" fmla="*/ 4156814 h 5955635"/>
                <a:gd name="connsiteX2593" fmla="*/ 947156 w 6187971"/>
                <a:gd name="connsiteY2593" fmla="*/ 4151347 h 5955635"/>
                <a:gd name="connsiteX2594" fmla="*/ 918555 w 6187971"/>
                <a:gd name="connsiteY2594" fmla="*/ 4105652 h 5955635"/>
                <a:gd name="connsiteX2595" fmla="*/ 910857 w 6187971"/>
                <a:gd name="connsiteY2595" fmla="*/ 4069620 h 5955635"/>
                <a:gd name="connsiteX2596" fmla="*/ 892533 w 6187971"/>
                <a:gd name="connsiteY2596" fmla="*/ 4049987 h 5955635"/>
                <a:gd name="connsiteX2597" fmla="*/ 891263 w 6187971"/>
                <a:gd name="connsiteY2597" fmla="*/ 4022000 h 5955635"/>
                <a:gd name="connsiteX2598" fmla="*/ 869091 w 6187971"/>
                <a:gd name="connsiteY2598" fmla="*/ 3984350 h 5955635"/>
                <a:gd name="connsiteX2599" fmla="*/ 873595 w 6187971"/>
                <a:gd name="connsiteY2599" fmla="*/ 3983387 h 5955635"/>
                <a:gd name="connsiteX2600" fmla="*/ 852077 w 6187971"/>
                <a:gd name="connsiteY2600" fmla="*/ 3926760 h 5955635"/>
                <a:gd name="connsiteX2601" fmla="*/ 863010 w 6187971"/>
                <a:gd name="connsiteY2601" fmla="*/ 3933844 h 5955635"/>
                <a:gd name="connsiteX2602" fmla="*/ 869247 w 6187971"/>
                <a:gd name="connsiteY2602" fmla="*/ 3944432 h 5955635"/>
                <a:gd name="connsiteX2603" fmla="*/ 868668 w 6187971"/>
                <a:gd name="connsiteY2603" fmla="*/ 3952062 h 5955635"/>
                <a:gd name="connsiteX2604" fmla="*/ 862355 w 6187971"/>
                <a:gd name="connsiteY2604" fmla="*/ 3952821 h 5955635"/>
                <a:gd name="connsiteX2605" fmla="*/ 875212 w 6187971"/>
                <a:gd name="connsiteY2605" fmla="*/ 3968913 h 5955635"/>
                <a:gd name="connsiteX2606" fmla="*/ 890956 w 6187971"/>
                <a:gd name="connsiteY2606" fmla="*/ 3998517 h 5955635"/>
                <a:gd name="connsiteX2607" fmla="*/ 891918 w 6187971"/>
                <a:gd name="connsiteY2607" fmla="*/ 4003022 h 5955635"/>
                <a:gd name="connsiteX2608" fmla="*/ 892881 w 6187971"/>
                <a:gd name="connsiteY2608" fmla="*/ 4007525 h 5955635"/>
                <a:gd name="connsiteX2609" fmla="*/ 897385 w 6187971"/>
                <a:gd name="connsiteY2609" fmla="*/ 4006563 h 5955635"/>
                <a:gd name="connsiteX2610" fmla="*/ 897077 w 6187971"/>
                <a:gd name="connsiteY2610" fmla="*/ 3983081 h 5955635"/>
                <a:gd name="connsiteX2611" fmla="*/ 891611 w 6187971"/>
                <a:gd name="connsiteY2611" fmla="*/ 3979538 h 5955635"/>
                <a:gd name="connsiteX2612" fmla="*/ 890649 w 6187971"/>
                <a:gd name="connsiteY2612" fmla="*/ 3975035 h 5955635"/>
                <a:gd name="connsiteX2613" fmla="*/ 885183 w 6187971"/>
                <a:gd name="connsiteY2613" fmla="*/ 3971493 h 5955635"/>
                <a:gd name="connsiteX2614" fmla="*/ 878447 w 6187971"/>
                <a:gd name="connsiteY2614" fmla="*/ 3939965 h 5955635"/>
                <a:gd name="connsiteX2615" fmla="*/ 890034 w 6187971"/>
                <a:gd name="connsiteY2615" fmla="*/ 3928070 h 5955635"/>
                <a:gd name="connsiteX2616" fmla="*/ 879449 w 6187971"/>
                <a:gd name="connsiteY2616" fmla="*/ 3878525 h 5955635"/>
                <a:gd name="connsiteX2617" fmla="*/ 852546 w 6187971"/>
                <a:gd name="connsiteY2617" fmla="*/ 3686468 h 5955635"/>
                <a:gd name="connsiteX2618" fmla="*/ 847081 w 6187971"/>
                <a:gd name="connsiteY2618" fmla="*/ 3682926 h 5955635"/>
                <a:gd name="connsiteX2619" fmla="*/ 843539 w 6187971"/>
                <a:gd name="connsiteY2619" fmla="*/ 3688393 h 5955635"/>
                <a:gd name="connsiteX2620" fmla="*/ 872058 w 6187971"/>
                <a:gd name="connsiteY2620" fmla="*/ 3865975 h 5955635"/>
                <a:gd name="connsiteX2621" fmla="*/ 867555 w 6187971"/>
                <a:gd name="connsiteY2621" fmla="*/ 3866938 h 5955635"/>
                <a:gd name="connsiteX2622" fmla="*/ 861126 w 6187971"/>
                <a:gd name="connsiteY2622" fmla="*/ 3858892 h 5955635"/>
                <a:gd name="connsiteX2623" fmla="*/ 868517 w 6187971"/>
                <a:gd name="connsiteY2623" fmla="*/ 3871442 h 5955635"/>
                <a:gd name="connsiteX2624" fmla="*/ 864975 w 6187971"/>
                <a:gd name="connsiteY2624" fmla="*/ 3876908 h 5955635"/>
                <a:gd name="connsiteX2625" fmla="*/ 849886 w 6187971"/>
                <a:gd name="connsiteY2625" fmla="*/ 3828326 h 5955635"/>
                <a:gd name="connsiteX2626" fmla="*/ 848269 w 6187971"/>
                <a:gd name="connsiteY2626" fmla="*/ 3842800 h 5955635"/>
                <a:gd name="connsiteX2627" fmla="*/ 832524 w 6187971"/>
                <a:gd name="connsiteY2627" fmla="*/ 3813196 h 5955635"/>
                <a:gd name="connsiteX2628" fmla="*/ 822902 w 6187971"/>
                <a:gd name="connsiteY2628" fmla="*/ 3768156 h 5955635"/>
                <a:gd name="connsiteX2629" fmla="*/ 812624 w 6187971"/>
                <a:gd name="connsiteY2629" fmla="*/ 3742094 h 5955635"/>
                <a:gd name="connsiteX2630" fmla="*/ 789529 w 6187971"/>
                <a:gd name="connsiteY2630" fmla="*/ 3633997 h 5955635"/>
                <a:gd name="connsiteX2631" fmla="*/ 786951 w 6187971"/>
                <a:gd name="connsiteY2631" fmla="*/ 3643967 h 5955635"/>
                <a:gd name="connsiteX2632" fmla="*/ 785988 w 6187971"/>
                <a:gd name="connsiteY2632" fmla="*/ 3639463 h 5955635"/>
                <a:gd name="connsiteX2633" fmla="*/ 785026 w 6187971"/>
                <a:gd name="connsiteY2633" fmla="*/ 3634959 h 5955635"/>
                <a:gd name="connsiteX2634" fmla="*/ 783101 w 6187971"/>
                <a:gd name="connsiteY2634" fmla="*/ 3625951 h 5955635"/>
                <a:gd name="connsiteX2635" fmla="*/ 765126 w 6187971"/>
                <a:gd name="connsiteY2635" fmla="*/ 3563856 h 5955635"/>
                <a:gd name="connsiteX2636" fmla="*/ 763201 w 6187971"/>
                <a:gd name="connsiteY2636" fmla="*/ 3554849 h 5955635"/>
                <a:gd name="connsiteX2637" fmla="*/ 760314 w 6187971"/>
                <a:gd name="connsiteY2637" fmla="*/ 3541336 h 5955635"/>
                <a:gd name="connsiteX2638" fmla="*/ 754541 w 6187971"/>
                <a:gd name="connsiteY2638" fmla="*/ 3514312 h 5955635"/>
                <a:gd name="connsiteX2639" fmla="*/ 753578 w 6187971"/>
                <a:gd name="connsiteY2639" fmla="*/ 3509808 h 5955635"/>
                <a:gd name="connsiteX2640" fmla="*/ 752616 w 6187971"/>
                <a:gd name="connsiteY2640" fmla="*/ 3505304 h 5955635"/>
                <a:gd name="connsiteX2641" fmla="*/ 748111 w 6187971"/>
                <a:gd name="connsiteY2641" fmla="*/ 3506266 h 5955635"/>
                <a:gd name="connsiteX2642" fmla="*/ 756158 w 6187971"/>
                <a:gd name="connsiteY2642" fmla="*/ 3499837 h 5955635"/>
                <a:gd name="connsiteX2643" fmla="*/ 748767 w 6187971"/>
                <a:gd name="connsiteY2643" fmla="*/ 3487287 h 5955635"/>
                <a:gd name="connsiteX2644" fmla="*/ 745225 w 6187971"/>
                <a:gd name="connsiteY2644" fmla="*/ 3492754 h 5955635"/>
                <a:gd name="connsiteX2645" fmla="*/ 743300 w 6187971"/>
                <a:gd name="connsiteY2645" fmla="*/ 3483746 h 5955635"/>
                <a:gd name="connsiteX2646" fmla="*/ 735295 w 6187971"/>
                <a:gd name="connsiteY2646" fmla="*/ 3424231 h 5955635"/>
                <a:gd name="connsiteX2647" fmla="*/ 735950 w 6187971"/>
                <a:gd name="connsiteY2647" fmla="*/ 3405253 h 5955635"/>
                <a:gd name="connsiteX2648" fmla="*/ 734026 w 6187971"/>
                <a:gd name="connsiteY2648" fmla="*/ 3396245 h 5955635"/>
                <a:gd name="connsiteX2649" fmla="*/ 736605 w 6187971"/>
                <a:gd name="connsiteY2649" fmla="*/ 3386274 h 5955635"/>
                <a:gd name="connsiteX2650" fmla="*/ 742071 w 6187971"/>
                <a:gd name="connsiteY2650" fmla="*/ 3389816 h 5955635"/>
                <a:gd name="connsiteX2651" fmla="*/ 747538 w 6187971"/>
                <a:gd name="connsiteY2651" fmla="*/ 3393358 h 5955635"/>
                <a:gd name="connsiteX2652" fmla="*/ 746576 w 6187971"/>
                <a:gd name="connsiteY2652" fmla="*/ 3388854 h 5955635"/>
                <a:gd name="connsiteX2653" fmla="*/ 751080 w 6187971"/>
                <a:gd name="connsiteY2653" fmla="*/ 3387891 h 5955635"/>
                <a:gd name="connsiteX2654" fmla="*/ 744651 w 6187971"/>
                <a:gd name="connsiteY2654" fmla="*/ 3379845 h 5955635"/>
                <a:gd name="connsiteX2655" fmla="*/ 733718 w 6187971"/>
                <a:gd name="connsiteY2655" fmla="*/ 3372762 h 5955635"/>
                <a:gd name="connsiteX2656" fmla="*/ 730177 w 6187971"/>
                <a:gd name="connsiteY2656" fmla="*/ 3378228 h 5955635"/>
                <a:gd name="connsiteX2657" fmla="*/ 722786 w 6187971"/>
                <a:gd name="connsiteY2657" fmla="*/ 3365679 h 5955635"/>
                <a:gd name="connsiteX2658" fmla="*/ 722479 w 6187971"/>
                <a:gd name="connsiteY2658" fmla="*/ 3342196 h 5955635"/>
                <a:gd name="connsiteX2659" fmla="*/ 727944 w 6187971"/>
                <a:gd name="connsiteY2659" fmla="*/ 3345738 h 5955635"/>
                <a:gd name="connsiteX2660" fmla="*/ 726982 w 6187971"/>
                <a:gd name="connsiteY2660" fmla="*/ 3341234 h 5955635"/>
                <a:gd name="connsiteX2661" fmla="*/ 725057 w 6187971"/>
                <a:gd name="connsiteY2661" fmla="*/ 3332226 h 5955635"/>
                <a:gd name="connsiteX2662" fmla="*/ 724095 w 6187971"/>
                <a:gd name="connsiteY2662" fmla="*/ 3327721 h 5955635"/>
                <a:gd name="connsiteX2663" fmla="*/ 723133 w 6187971"/>
                <a:gd name="connsiteY2663" fmla="*/ 3323218 h 5955635"/>
                <a:gd name="connsiteX2664" fmla="*/ 719284 w 6187971"/>
                <a:gd name="connsiteY2664" fmla="*/ 3305202 h 5955635"/>
                <a:gd name="connsiteX2665" fmla="*/ 716397 w 6187971"/>
                <a:gd name="connsiteY2665" fmla="*/ 3291690 h 5955635"/>
                <a:gd name="connsiteX2666" fmla="*/ 718015 w 6187971"/>
                <a:gd name="connsiteY2666" fmla="*/ 3277215 h 5955635"/>
                <a:gd name="connsiteX2667" fmla="*/ 716438 w 6187971"/>
                <a:gd name="connsiteY2667" fmla="*/ 3225746 h 5955635"/>
                <a:gd name="connsiteX2668" fmla="*/ 711934 w 6187971"/>
                <a:gd name="connsiteY2668" fmla="*/ 3226708 h 5955635"/>
                <a:gd name="connsiteX2669" fmla="*/ 710705 w 6187971"/>
                <a:gd name="connsiteY2669" fmla="*/ 3132778 h 5955635"/>
                <a:gd name="connsiteX2670" fmla="*/ 713284 w 6187971"/>
                <a:gd name="connsiteY2670" fmla="*/ 3122808 h 5955635"/>
                <a:gd name="connsiteX2671" fmla="*/ 712322 w 6187971"/>
                <a:gd name="connsiteY2671" fmla="*/ 3118304 h 5955635"/>
                <a:gd name="connsiteX2672" fmla="*/ 708780 w 6187971"/>
                <a:gd name="connsiteY2672" fmla="*/ 3123770 h 5955635"/>
                <a:gd name="connsiteX2673" fmla="*/ 708472 w 6187971"/>
                <a:gd name="connsiteY2673" fmla="*/ 3100287 h 5955635"/>
                <a:gd name="connsiteX2674" fmla="*/ 712015 w 6187971"/>
                <a:gd name="connsiteY2674" fmla="*/ 3094821 h 5955635"/>
                <a:gd name="connsiteX2675" fmla="*/ 706548 w 6187971"/>
                <a:gd name="connsiteY2675" fmla="*/ 3091280 h 5955635"/>
                <a:gd name="connsiteX2676" fmla="*/ 709128 w 6187971"/>
                <a:gd name="connsiteY2676" fmla="*/ 3081309 h 5955635"/>
                <a:gd name="connsiteX2677" fmla="*/ 709783 w 6187971"/>
                <a:gd name="connsiteY2677" fmla="*/ 3062331 h 5955635"/>
                <a:gd name="connsiteX2678" fmla="*/ 708821 w 6187971"/>
                <a:gd name="connsiteY2678" fmla="*/ 3057826 h 5955635"/>
                <a:gd name="connsiteX2679" fmla="*/ 705934 w 6187971"/>
                <a:gd name="connsiteY2679" fmla="*/ 3044314 h 5955635"/>
                <a:gd name="connsiteX2680" fmla="*/ 710439 w 6187971"/>
                <a:gd name="connsiteY2680" fmla="*/ 3043352 h 5955635"/>
                <a:gd name="connsiteX2681" fmla="*/ 717295 w 6187971"/>
                <a:gd name="connsiteY2681" fmla="*/ 2877050 h 5955635"/>
                <a:gd name="connsiteX2682" fmla="*/ 721799 w 6187971"/>
                <a:gd name="connsiteY2682" fmla="*/ 2876088 h 5955635"/>
                <a:gd name="connsiteX2683" fmla="*/ 722107 w 6187971"/>
                <a:gd name="connsiteY2683" fmla="*/ 2899570 h 5955635"/>
                <a:gd name="connsiteX2684" fmla="*/ 723376 w 6187971"/>
                <a:gd name="connsiteY2684" fmla="*/ 2927557 h 5955635"/>
                <a:gd name="connsiteX2685" fmla="*/ 719487 w 6187971"/>
                <a:gd name="connsiteY2685" fmla="*/ 2975484 h 5955635"/>
                <a:gd name="connsiteX2686" fmla="*/ 727759 w 6187971"/>
                <a:gd name="connsiteY2686" fmla="*/ 3124424 h 5955635"/>
                <a:gd name="connsiteX2687" fmla="*/ 724217 w 6187971"/>
                <a:gd name="connsiteY2687" fmla="*/ 3129891 h 5955635"/>
                <a:gd name="connsiteX2688" fmla="*/ 726142 w 6187971"/>
                <a:gd name="connsiteY2688" fmla="*/ 3138899 h 5955635"/>
                <a:gd name="connsiteX2689" fmla="*/ 724524 w 6187971"/>
                <a:gd name="connsiteY2689" fmla="*/ 3153374 h 5955635"/>
                <a:gd name="connsiteX2690" fmla="*/ 728066 w 6187971"/>
                <a:gd name="connsiteY2690" fmla="*/ 3147907 h 5955635"/>
                <a:gd name="connsiteX2691" fmla="*/ 726449 w 6187971"/>
                <a:gd name="connsiteY2691" fmla="*/ 3162382 h 5955635"/>
                <a:gd name="connsiteX2692" fmla="*/ 729335 w 6187971"/>
                <a:gd name="connsiteY2692" fmla="*/ 3175894 h 5955635"/>
                <a:gd name="connsiteX2693" fmla="*/ 732878 w 6187971"/>
                <a:gd name="connsiteY2693" fmla="*/ 3170427 h 5955635"/>
                <a:gd name="connsiteX2694" fmla="*/ 735458 w 6187971"/>
                <a:gd name="connsiteY2694" fmla="*/ 3160457 h 5955635"/>
                <a:gd name="connsiteX2695" fmla="*/ 731608 w 6187971"/>
                <a:gd name="connsiteY2695" fmla="*/ 3142441 h 5955635"/>
                <a:gd name="connsiteX2696" fmla="*/ 735149 w 6187971"/>
                <a:gd name="connsiteY2696" fmla="*/ 3136974 h 5955635"/>
                <a:gd name="connsiteX2697" fmla="*/ 739654 w 6187971"/>
                <a:gd name="connsiteY2697" fmla="*/ 3136012 h 5955635"/>
                <a:gd name="connsiteX2698" fmla="*/ 738691 w 6187971"/>
                <a:gd name="connsiteY2698" fmla="*/ 3131509 h 5955635"/>
                <a:gd name="connsiteX2699" fmla="*/ 737729 w 6187971"/>
                <a:gd name="connsiteY2699" fmla="*/ 3127004 h 5955635"/>
                <a:gd name="connsiteX2700" fmla="*/ 731301 w 6187971"/>
                <a:gd name="connsiteY2700" fmla="*/ 3118959 h 5955635"/>
                <a:gd name="connsiteX2701" fmla="*/ 730338 w 6187971"/>
                <a:gd name="connsiteY2701" fmla="*/ 3114455 h 5955635"/>
                <a:gd name="connsiteX2702" fmla="*/ 729376 w 6187971"/>
                <a:gd name="connsiteY2702" fmla="*/ 3109950 h 5955635"/>
                <a:gd name="connsiteX2703" fmla="*/ 729069 w 6187971"/>
                <a:gd name="connsiteY2703" fmla="*/ 3086468 h 5955635"/>
                <a:gd name="connsiteX2704" fmla="*/ 733265 w 6187971"/>
                <a:gd name="connsiteY2704" fmla="*/ 3062023 h 5955635"/>
                <a:gd name="connsiteX2705" fmla="*/ 733987 w 6187971"/>
                <a:gd name="connsiteY2705" fmla="*/ 3065401 h 5955635"/>
                <a:gd name="connsiteX2706" fmla="*/ 734227 w 6187971"/>
                <a:gd name="connsiteY2706" fmla="*/ 3066527 h 5955635"/>
                <a:gd name="connsiteX2707" fmla="*/ 735190 w 6187971"/>
                <a:gd name="connsiteY2707" fmla="*/ 3071031 h 5955635"/>
                <a:gd name="connsiteX2708" fmla="*/ 738732 w 6187971"/>
                <a:gd name="connsiteY2708" fmla="*/ 3065565 h 5955635"/>
                <a:gd name="connsiteX2709" fmla="*/ 735845 w 6187971"/>
                <a:gd name="connsiteY2709" fmla="*/ 3052053 h 5955635"/>
                <a:gd name="connsiteX2710" fmla="*/ 733921 w 6187971"/>
                <a:gd name="connsiteY2710" fmla="*/ 3043045 h 5955635"/>
                <a:gd name="connsiteX2711" fmla="*/ 736541 w 6187971"/>
                <a:gd name="connsiteY2711" fmla="*/ 2967131 h 5955635"/>
                <a:gd name="connsiteX2712" fmla="*/ 735578 w 6187971"/>
                <a:gd name="connsiteY2712" fmla="*/ 2962627 h 5955635"/>
                <a:gd name="connsiteX2713" fmla="*/ 744279 w 6187971"/>
                <a:gd name="connsiteY2713" fmla="*/ 2937219 h 5955635"/>
                <a:gd name="connsiteX2714" fmla="*/ 747514 w 6187971"/>
                <a:gd name="connsiteY2714" fmla="*/ 2908270 h 5955635"/>
                <a:gd name="connsiteX2715" fmla="*/ 767536 w 6187971"/>
                <a:gd name="connsiteY2715" fmla="*/ 2781543 h 5955635"/>
                <a:gd name="connsiteX2716" fmla="*/ 767175 w 6187971"/>
                <a:gd name="connsiteY2716" fmla="*/ 2788737 h 5955635"/>
                <a:gd name="connsiteX2717" fmla="*/ 765918 w 6187971"/>
                <a:gd name="connsiteY2717" fmla="*/ 2796017 h 5955635"/>
                <a:gd name="connsiteX2718" fmla="*/ 767088 w 6187971"/>
                <a:gd name="connsiteY2718" fmla="*/ 2790469 h 5955635"/>
                <a:gd name="connsiteX2719" fmla="*/ 767175 w 6187971"/>
                <a:gd name="connsiteY2719" fmla="*/ 2788737 h 5955635"/>
                <a:gd name="connsiteX2720" fmla="*/ 777228 w 6187971"/>
                <a:gd name="connsiteY2720" fmla="*/ 2730482 h 5955635"/>
                <a:gd name="connsiteX2721" fmla="*/ 774987 w 6187971"/>
                <a:gd name="connsiteY2721" fmla="*/ 2827750 h 5955635"/>
                <a:gd name="connsiteX2722" fmla="*/ 824931 w 6187971"/>
                <a:gd name="connsiteY2722" fmla="*/ 3364010 h 5955635"/>
                <a:gd name="connsiteX2723" fmla="*/ 829326 w 6187971"/>
                <a:gd name="connsiteY2723" fmla="*/ 3384580 h 5955635"/>
                <a:gd name="connsiteX2724" fmla="*/ 837369 w 6187971"/>
                <a:gd name="connsiteY2724" fmla="*/ 3339843 h 5955635"/>
                <a:gd name="connsiteX2725" fmla="*/ 819665 w 6187971"/>
                <a:gd name="connsiteY2725" fmla="*/ 2577354 h 5955635"/>
                <a:gd name="connsiteX2726" fmla="*/ 843923 w 6187971"/>
                <a:gd name="connsiteY2726" fmla="*/ 2454020 h 5955635"/>
                <a:gd name="connsiteX2727" fmla="*/ 844696 w 6187971"/>
                <a:gd name="connsiteY2727" fmla="*/ 2456577 h 5955635"/>
                <a:gd name="connsiteX2728" fmla="*/ 850081 w 6187971"/>
                <a:gd name="connsiteY2728" fmla="*/ 2462491 h 5955635"/>
                <a:gd name="connsiteX2729" fmla="*/ 847719 w 6187971"/>
                <a:gd name="connsiteY2729" fmla="*/ 2445923 h 5955635"/>
                <a:gd name="connsiteX2730" fmla="*/ 846151 w 6187971"/>
                <a:gd name="connsiteY2730" fmla="*/ 2442693 h 5955635"/>
                <a:gd name="connsiteX2731" fmla="*/ 847411 w 6187971"/>
                <a:gd name="connsiteY2731" fmla="*/ 2436286 h 5955635"/>
                <a:gd name="connsiteX2732" fmla="*/ 851391 w 6187971"/>
                <a:gd name="connsiteY2732" fmla="*/ 2424533 h 5955635"/>
                <a:gd name="connsiteX2733" fmla="*/ 853316 w 6187971"/>
                <a:gd name="connsiteY2733" fmla="*/ 2433542 h 5955635"/>
                <a:gd name="connsiteX2734" fmla="*/ 879111 w 6187971"/>
                <a:gd name="connsiteY2734" fmla="*/ 2333838 h 5955635"/>
                <a:gd name="connsiteX2735" fmla="*/ 884578 w 6187971"/>
                <a:gd name="connsiteY2735" fmla="*/ 2337381 h 5955635"/>
                <a:gd name="connsiteX2736" fmla="*/ 911642 w 6187971"/>
                <a:gd name="connsiteY2736" fmla="*/ 2265663 h 5955635"/>
                <a:gd name="connsiteX2737" fmla="*/ 944828 w 6187971"/>
                <a:gd name="connsiteY2737" fmla="*/ 2178509 h 5955635"/>
                <a:gd name="connsiteX2738" fmla="*/ 987023 w 6187971"/>
                <a:gd name="connsiteY2738" fmla="*/ 2089431 h 5955635"/>
                <a:gd name="connsiteX2739" fmla="*/ 991527 w 6187971"/>
                <a:gd name="connsiteY2739" fmla="*/ 2088468 h 5955635"/>
                <a:gd name="connsiteX2740" fmla="*/ 988948 w 6187971"/>
                <a:gd name="connsiteY2740" fmla="*/ 2098439 h 5955635"/>
                <a:gd name="connsiteX2741" fmla="*/ 993452 w 6187971"/>
                <a:gd name="connsiteY2741" fmla="*/ 2097477 h 5955635"/>
                <a:gd name="connsiteX2742" fmla="*/ 992489 w 6187971"/>
                <a:gd name="connsiteY2742" fmla="*/ 2092973 h 5955635"/>
                <a:gd name="connsiteX2743" fmla="*/ 996031 w 6187971"/>
                <a:gd name="connsiteY2743" fmla="*/ 2087506 h 5955635"/>
                <a:gd name="connsiteX2744" fmla="*/ 1012778 w 6187971"/>
                <a:gd name="connsiteY2744" fmla="*/ 2055671 h 5955635"/>
                <a:gd name="connsiteX2745" fmla="*/ 1010853 w 6187971"/>
                <a:gd name="connsiteY2745" fmla="*/ 2046663 h 5955635"/>
                <a:gd name="connsiteX2746" fmla="*/ 1014395 w 6187971"/>
                <a:gd name="connsiteY2746" fmla="*/ 2041196 h 5955635"/>
                <a:gd name="connsiteX2747" fmla="*/ 1016320 w 6187971"/>
                <a:gd name="connsiteY2747" fmla="*/ 2050205 h 5955635"/>
                <a:gd name="connsiteX2748" fmla="*/ 1021479 w 6187971"/>
                <a:gd name="connsiteY2748" fmla="*/ 2030264 h 5955635"/>
                <a:gd name="connsiteX2749" fmla="*/ 1022441 w 6187971"/>
                <a:gd name="connsiteY2749" fmla="*/ 2034767 h 5955635"/>
                <a:gd name="connsiteX2750" fmla="*/ 1023404 w 6187971"/>
                <a:gd name="connsiteY2750" fmla="*/ 2039271 h 5955635"/>
                <a:gd name="connsiteX2751" fmla="*/ 1027908 w 6187971"/>
                <a:gd name="connsiteY2751" fmla="*/ 2038309 h 5955635"/>
                <a:gd name="connsiteX2752" fmla="*/ 1026946 w 6187971"/>
                <a:gd name="connsiteY2752" fmla="*/ 2033805 h 5955635"/>
                <a:gd name="connsiteX2753" fmla="*/ 1025021 w 6187971"/>
                <a:gd name="connsiteY2753" fmla="*/ 2024797 h 5955635"/>
                <a:gd name="connsiteX2754" fmla="*/ 1027600 w 6187971"/>
                <a:gd name="connsiteY2754" fmla="*/ 2014827 h 5955635"/>
                <a:gd name="connsiteX2755" fmla="*/ 1032104 w 6187971"/>
                <a:gd name="connsiteY2755" fmla="*/ 2013865 h 5955635"/>
                <a:gd name="connsiteX2756" fmla="*/ 1035647 w 6187971"/>
                <a:gd name="connsiteY2756" fmla="*/ 2008398 h 5955635"/>
                <a:gd name="connsiteX2757" fmla="*/ 1034684 w 6187971"/>
                <a:gd name="connsiteY2757" fmla="*/ 2003894 h 5955635"/>
                <a:gd name="connsiteX2758" fmla="*/ 1041767 w 6187971"/>
                <a:gd name="connsiteY2758" fmla="*/ 1992962 h 5955635"/>
                <a:gd name="connsiteX2759" fmla="*/ 1045309 w 6187971"/>
                <a:gd name="connsiteY2759" fmla="*/ 1987495 h 5955635"/>
                <a:gd name="connsiteX2760" fmla="*/ 1046272 w 6187971"/>
                <a:gd name="connsiteY2760" fmla="*/ 1991999 h 5955635"/>
                <a:gd name="connsiteX2761" fmla="*/ 1049813 w 6187971"/>
                <a:gd name="connsiteY2761" fmla="*/ 1986533 h 5955635"/>
                <a:gd name="connsiteX2762" fmla="*/ 1052393 w 6187971"/>
                <a:gd name="connsiteY2762" fmla="*/ 1976563 h 5955635"/>
                <a:gd name="connsiteX2763" fmla="*/ 1063980 w 6187971"/>
                <a:gd name="connsiteY2763" fmla="*/ 1964667 h 5955635"/>
                <a:gd name="connsiteX2764" fmla="*/ 1070409 w 6187971"/>
                <a:gd name="connsiteY2764" fmla="*/ 1972714 h 5955635"/>
                <a:gd name="connsiteX2765" fmla="*/ 1080072 w 6187971"/>
                <a:gd name="connsiteY2765" fmla="*/ 1951811 h 5955635"/>
                <a:gd name="connsiteX2766" fmla="*/ 1084576 w 6187971"/>
                <a:gd name="connsiteY2766" fmla="*/ 1950848 h 5955635"/>
                <a:gd name="connsiteX2767" fmla="*/ 1085539 w 6187971"/>
                <a:gd name="connsiteY2767" fmla="*/ 1955353 h 5955635"/>
                <a:gd name="connsiteX2768" fmla="*/ 1081997 w 6187971"/>
                <a:gd name="connsiteY2768" fmla="*/ 1960818 h 5955635"/>
                <a:gd name="connsiteX2769" fmla="*/ 1082959 w 6187971"/>
                <a:gd name="connsiteY2769" fmla="*/ 1965323 h 5955635"/>
                <a:gd name="connsiteX2770" fmla="*/ 1087463 w 6187971"/>
                <a:gd name="connsiteY2770" fmla="*/ 1964361 h 5955635"/>
                <a:gd name="connsiteX2771" fmla="*/ 1086501 w 6187971"/>
                <a:gd name="connsiteY2771" fmla="*/ 1959856 h 5955635"/>
                <a:gd name="connsiteX2772" fmla="*/ 1090043 w 6187971"/>
                <a:gd name="connsiteY2772" fmla="*/ 1954390 h 5955635"/>
                <a:gd name="connsiteX2773" fmla="*/ 1088118 w 6187971"/>
                <a:gd name="connsiteY2773" fmla="*/ 1945382 h 5955635"/>
                <a:gd name="connsiteX2774" fmla="*/ 1083614 w 6187971"/>
                <a:gd name="connsiteY2774" fmla="*/ 1946344 h 5955635"/>
                <a:gd name="connsiteX2775" fmla="*/ 1094895 w 6187971"/>
                <a:gd name="connsiteY2775" fmla="*/ 1910966 h 5955635"/>
                <a:gd name="connsiteX2776" fmla="*/ 1082345 w 6187971"/>
                <a:gd name="connsiteY2776" fmla="*/ 1918358 h 5955635"/>
                <a:gd name="connsiteX2777" fmla="*/ 1092970 w 6187971"/>
                <a:gd name="connsiteY2777" fmla="*/ 1901959 h 5955635"/>
                <a:gd name="connsiteX2778" fmla="*/ 1103595 w 6187971"/>
                <a:gd name="connsiteY2778" fmla="*/ 1885560 h 5955635"/>
                <a:gd name="connsiteX2779" fmla="*/ 1110679 w 6187971"/>
                <a:gd name="connsiteY2779" fmla="*/ 1874628 h 5955635"/>
                <a:gd name="connsiteX2780" fmla="*/ 1112603 w 6187971"/>
                <a:gd name="connsiteY2780" fmla="*/ 1883635 h 5955635"/>
                <a:gd name="connsiteX2781" fmla="*/ 1122267 w 6187971"/>
                <a:gd name="connsiteY2781" fmla="*/ 1862732 h 5955635"/>
                <a:gd name="connsiteX2782" fmla="*/ 1126770 w 6187971"/>
                <a:gd name="connsiteY2782" fmla="*/ 1861770 h 5955635"/>
                <a:gd name="connsiteX2783" fmla="*/ 1128695 w 6187971"/>
                <a:gd name="connsiteY2783" fmla="*/ 1870778 h 5955635"/>
                <a:gd name="connsiteX2784" fmla="*/ 1133200 w 6187971"/>
                <a:gd name="connsiteY2784" fmla="*/ 1869816 h 5955635"/>
                <a:gd name="connsiteX2785" fmla="*/ 1132237 w 6187971"/>
                <a:gd name="connsiteY2785" fmla="*/ 1865312 h 5955635"/>
                <a:gd name="connsiteX2786" fmla="*/ 1136741 w 6187971"/>
                <a:gd name="connsiteY2786" fmla="*/ 1864349 h 5955635"/>
                <a:gd name="connsiteX2787" fmla="*/ 1134817 w 6187971"/>
                <a:gd name="connsiteY2787" fmla="*/ 1855341 h 5955635"/>
                <a:gd name="connsiteX2788" fmla="*/ 1138359 w 6187971"/>
                <a:gd name="connsiteY2788" fmla="*/ 1849875 h 5955635"/>
                <a:gd name="connsiteX2789" fmla="*/ 1141900 w 6187971"/>
                <a:gd name="connsiteY2789" fmla="*/ 1844409 h 5955635"/>
                <a:gd name="connsiteX2790" fmla="*/ 1146404 w 6187971"/>
                <a:gd name="connsiteY2790" fmla="*/ 1843446 h 5955635"/>
                <a:gd name="connsiteX2791" fmla="*/ 1147367 w 6187971"/>
                <a:gd name="connsiteY2791" fmla="*/ 1847951 h 5955635"/>
                <a:gd name="connsiteX2792" fmla="*/ 1144787 w 6187971"/>
                <a:gd name="connsiteY2792" fmla="*/ 1857921 h 5955635"/>
                <a:gd name="connsiteX2793" fmla="*/ 1142208 w 6187971"/>
                <a:gd name="connsiteY2793" fmla="*/ 1867891 h 5955635"/>
                <a:gd name="connsiteX2794" fmla="*/ 1150253 w 6187971"/>
                <a:gd name="connsiteY2794" fmla="*/ 1861463 h 5955635"/>
                <a:gd name="connsiteX2795" fmla="*/ 1155412 w 6187971"/>
                <a:gd name="connsiteY2795" fmla="*/ 1841522 h 5955635"/>
                <a:gd name="connsiteX2796" fmla="*/ 1154450 w 6187971"/>
                <a:gd name="connsiteY2796" fmla="*/ 1837018 h 5955635"/>
                <a:gd name="connsiteX2797" fmla="*/ 1156068 w 6187971"/>
                <a:gd name="connsiteY2797" fmla="*/ 1822543 h 5955635"/>
                <a:gd name="connsiteX2798" fmla="*/ 1160572 w 6187971"/>
                <a:gd name="connsiteY2798" fmla="*/ 1821581 h 5955635"/>
                <a:gd name="connsiteX2799" fmla="*/ 1199532 w 6187971"/>
                <a:gd name="connsiteY2799" fmla="*/ 1761452 h 5955635"/>
                <a:gd name="connsiteX2800" fmla="*/ 1203074 w 6187971"/>
                <a:gd name="connsiteY2800" fmla="*/ 1755985 h 5955635"/>
                <a:gd name="connsiteX2801" fmla="*/ 1206615 w 6187971"/>
                <a:gd name="connsiteY2801" fmla="*/ 1750519 h 5955635"/>
                <a:gd name="connsiteX2802" fmla="*/ 1213699 w 6187971"/>
                <a:gd name="connsiteY2802" fmla="*/ 1739586 h 5955635"/>
                <a:gd name="connsiteX2803" fmla="*/ 1217240 w 6187971"/>
                <a:gd name="connsiteY2803" fmla="*/ 1734120 h 5955635"/>
                <a:gd name="connsiteX2804" fmla="*/ 1227866 w 6187971"/>
                <a:gd name="connsiteY2804" fmla="*/ 1717721 h 5955635"/>
                <a:gd name="connsiteX2805" fmla="*/ 1234950 w 6187971"/>
                <a:gd name="connsiteY2805" fmla="*/ 1706789 h 5955635"/>
                <a:gd name="connsiteX2806" fmla="*/ 1239454 w 6187971"/>
                <a:gd name="connsiteY2806" fmla="*/ 1705826 h 5955635"/>
                <a:gd name="connsiteX2807" fmla="*/ 1268751 w 6187971"/>
                <a:gd name="connsiteY2807" fmla="*/ 1666599 h 5955635"/>
                <a:gd name="connsiteX2808" fmla="*/ 1280989 w 6187971"/>
                <a:gd name="connsiteY2808" fmla="*/ 1643969 h 5955635"/>
                <a:gd name="connsiteX2809" fmla="*/ 1294822 w 6187971"/>
                <a:gd name="connsiteY2809" fmla="*/ 1614580 h 5955635"/>
                <a:gd name="connsiteX2810" fmla="*/ 1295376 w 6187971"/>
                <a:gd name="connsiteY2810" fmla="*/ 1620968 h 5955635"/>
                <a:gd name="connsiteX2811" fmla="*/ 1280397 w 6187971"/>
                <a:gd name="connsiteY2811" fmla="*/ 1651544 h 5955635"/>
                <a:gd name="connsiteX2812" fmla="*/ 1150037 w 6187971"/>
                <a:gd name="connsiteY2812" fmla="*/ 1865158 h 5955635"/>
                <a:gd name="connsiteX2813" fmla="*/ 1157500 w 6187971"/>
                <a:gd name="connsiteY2813" fmla="*/ 1890938 h 5955635"/>
                <a:gd name="connsiteX2814" fmla="*/ 1155212 w 6187971"/>
                <a:gd name="connsiteY2814" fmla="*/ 1916847 h 5955635"/>
                <a:gd name="connsiteX2815" fmla="*/ 966688 w 6187971"/>
                <a:gd name="connsiteY2815" fmla="*/ 2444019 h 5955635"/>
                <a:gd name="connsiteX2816" fmla="*/ 940585 w 6187971"/>
                <a:gd name="connsiteY2816" fmla="*/ 3173091 h 5955635"/>
                <a:gd name="connsiteX2817" fmla="*/ 947522 w 6187971"/>
                <a:gd name="connsiteY2817" fmla="*/ 3187253 h 5955635"/>
                <a:gd name="connsiteX2818" fmla="*/ 961347 w 6187971"/>
                <a:gd name="connsiteY2818" fmla="*/ 2867525 h 5955635"/>
                <a:gd name="connsiteX2819" fmla="*/ 983906 w 6187971"/>
                <a:gd name="connsiteY2819" fmla="*/ 3101263 h 5955635"/>
                <a:gd name="connsiteX2820" fmla="*/ 992151 w 6187971"/>
                <a:gd name="connsiteY2820" fmla="*/ 3158164 h 5955635"/>
                <a:gd name="connsiteX2821" fmla="*/ 1014015 w 6187971"/>
                <a:gd name="connsiteY2821" fmla="*/ 3223887 h 5955635"/>
                <a:gd name="connsiteX2822" fmla="*/ 1162759 w 6187971"/>
                <a:gd name="connsiteY2822" fmla="*/ 3727888 h 5955635"/>
                <a:gd name="connsiteX2823" fmla="*/ 1178341 w 6187971"/>
                <a:gd name="connsiteY2823" fmla="*/ 3800819 h 5955635"/>
                <a:gd name="connsiteX2824" fmla="*/ 1193412 w 6187971"/>
                <a:gd name="connsiteY2824" fmla="*/ 3834752 h 5955635"/>
                <a:gd name="connsiteX2825" fmla="*/ 1287744 w 6187971"/>
                <a:gd name="connsiteY2825" fmla="*/ 3992539 h 5955635"/>
                <a:gd name="connsiteX2826" fmla="*/ 1330979 w 6187971"/>
                <a:gd name="connsiteY2826" fmla="*/ 4057607 h 5955635"/>
                <a:gd name="connsiteX2827" fmla="*/ 1343653 w 6187971"/>
                <a:gd name="connsiteY2827" fmla="*/ 4080319 h 5955635"/>
                <a:gd name="connsiteX2828" fmla="*/ 1369002 w 6187971"/>
                <a:gd name="connsiteY2828" fmla="*/ 4125744 h 5955635"/>
                <a:gd name="connsiteX2829" fmla="*/ 1538651 w 6187971"/>
                <a:gd name="connsiteY2829" fmla="*/ 4306548 h 5955635"/>
                <a:gd name="connsiteX2830" fmla="*/ 2686262 w 6187971"/>
                <a:gd name="connsiteY2830" fmla="*/ 4927608 h 5955635"/>
                <a:gd name="connsiteX2831" fmla="*/ 3070633 w 6187971"/>
                <a:gd name="connsiteY2831" fmla="*/ 4978456 h 5955635"/>
                <a:gd name="connsiteX2832" fmla="*/ 3564597 w 6187971"/>
                <a:gd name="connsiteY2832" fmla="*/ 4919852 h 5955635"/>
                <a:gd name="connsiteX2833" fmla="*/ 3668800 w 6187971"/>
                <a:gd name="connsiteY2833" fmla="*/ 4885857 h 5955635"/>
                <a:gd name="connsiteX2834" fmla="*/ 3697923 w 6187971"/>
                <a:gd name="connsiteY2834" fmla="*/ 4875725 h 5955635"/>
                <a:gd name="connsiteX2835" fmla="*/ 3859302 w 6187971"/>
                <a:gd name="connsiteY2835" fmla="*/ 4825603 h 5955635"/>
                <a:gd name="connsiteX2836" fmla="*/ 4218717 w 6187971"/>
                <a:gd name="connsiteY2836" fmla="*/ 4631492 h 5955635"/>
                <a:gd name="connsiteX2837" fmla="*/ 5136420 w 6187971"/>
                <a:gd name="connsiteY2837" fmla="*/ 3187886 h 5955635"/>
                <a:gd name="connsiteX2838" fmla="*/ 5095093 w 6187971"/>
                <a:gd name="connsiteY2838" fmla="*/ 2637473 h 5955635"/>
                <a:gd name="connsiteX2839" fmla="*/ 4552027 w 6187971"/>
                <a:gd name="connsiteY2839" fmla="*/ 1550927 h 5955635"/>
                <a:gd name="connsiteX2840" fmla="*/ 4206285 w 6187971"/>
                <a:gd name="connsiteY2840" fmla="*/ 1241535 h 5955635"/>
                <a:gd name="connsiteX2841" fmla="*/ 4017916 w 6187971"/>
                <a:gd name="connsiteY2841" fmla="*/ 1092106 h 5955635"/>
                <a:gd name="connsiteX2842" fmla="*/ 3766634 w 6187971"/>
                <a:gd name="connsiteY2842" fmla="*/ 950252 h 5955635"/>
                <a:gd name="connsiteX2843" fmla="*/ 2533034 w 6187971"/>
                <a:gd name="connsiteY2843" fmla="*/ 924406 h 5955635"/>
                <a:gd name="connsiteX2844" fmla="*/ 2362177 w 6187971"/>
                <a:gd name="connsiteY2844" fmla="*/ 966775 h 5955635"/>
                <a:gd name="connsiteX2845" fmla="*/ 2692688 w 6187971"/>
                <a:gd name="connsiteY2845" fmla="*/ 857055 h 5955635"/>
                <a:gd name="connsiteX2846" fmla="*/ 2526787 w 6187971"/>
                <a:gd name="connsiteY2846" fmla="*/ 876855 h 5955635"/>
                <a:gd name="connsiteX2847" fmla="*/ 2357128 w 6187971"/>
                <a:gd name="connsiteY2847" fmla="*/ 924834 h 5955635"/>
                <a:gd name="connsiteX2848" fmla="*/ 2195476 w 6187971"/>
                <a:gd name="connsiteY2848" fmla="*/ 982835 h 5955635"/>
                <a:gd name="connsiteX2849" fmla="*/ 2038892 w 6187971"/>
                <a:gd name="connsiteY2849" fmla="*/ 1055397 h 5955635"/>
                <a:gd name="connsiteX2850" fmla="*/ 2051328 w 6187971"/>
                <a:gd name="connsiteY2850" fmla="*/ 1031230 h 5955635"/>
                <a:gd name="connsiteX2851" fmla="*/ 2044919 w 6187971"/>
                <a:gd name="connsiteY2851" fmla="*/ 1028689 h 5955635"/>
                <a:gd name="connsiteX2852" fmla="*/ 1942714 w 6187971"/>
                <a:gd name="connsiteY2852" fmla="*/ 1072034 h 5955635"/>
                <a:gd name="connsiteX2853" fmla="*/ 1659433 w 6187971"/>
                <a:gd name="connsiteY2853" fmla="*/ 1265523 h 5955635"/>
                <a:gd name="connsiteX2854" fmla="*/ 1591162 w 6187971"/>
                <a:gd name="connsiteY2854" fmla="*/ 1293796 h 5955635"/>
                <a:gd name="connsiteX2855" fmla="*/ 1530900 w 6187971"/>
                <a:gd name="connsiteY2855" fmla="*/ 1332091 h 5955635"/>
                <a:gd name="connsiteX2856" fmla="*/ 1480860 w 6187971"/>
                <a:gd name="connsiteY2856" fmla="*/ 1363313 h 5955635"/>
                <a:gd name="connsiteX2857" fmla="*/ 1469896 w 6187971"/>
                <a:gd name="connsiteY2857" fmla="*/ 1366433 h 5955635"/>
                <a:gd name="connsiteX2858" fmla="*/ 1485917 w 6187971"/>
                <a:gd name="connsiteY2858" fmla="*/ 1349400 h 5955635"/>
                <a:gd name="connsiteX2859" fmla="*/ 1574268 w 6187971"/>
                <a:gd name="connsiteY2859" fmla="*/ 1266943 h 5955635"/>
                <a:gd name="connsiteX2860" fmla="*/ 1710085 w 6187971"/>
                <a:gd name="connsiteY2860" fmla="*/ 1153153 h 5955635"/>
                <a:gd name="connsiteX2861" fmla="*/ 1853295 w 6187971"/>
                <a:gd name="connsiteY2861" fmla="*/ 1051913 h 5955635"/>
                <a:gd name="connsiteX2862" fmla="*/ 1870349 w 6187971"/>
                <a:gd name="connsiteY2862" fmla="*/ 1043559 h 5955635"/>
                <a:gd name="connsiteX2863" fmla="*/ 2165426 w 6187971"/>
                <a:gd name="connsiteY2863" fmla="*/ 881616 h 5955635"/>
                <a:gd name="connsiteX2864" fmla="*/ 2321799 w 6187971"/>
                <a:gd name="connsiteY2864" fmla="*/ 819950 h 5955635"/>
                <a:gd name="connsiteX2865" fmla="*/ 2427971 w 6187971"/>
                <a:gd name="connsiteY2865" fmla="*/ 787847 h 5955635"/>
                <a:gd name="connsiteX2866" fmla="*/ 2380636 w 6187971"/>
                <a:gd name="connsiteY2866" fmla="*/ 803258 h 5955635"/>
                <a:gd name="connsiteX2867" fmla="*/ 2340778 w 6187971"/>
                <a:gd name="connsiteY2867" fmla="*/ 820604 h 5955635"/>
                <a:gd name="connsiteX2868" fmla="*/ 2336273 w 6187971"/>
                <a:gd name="connsiteY2868" fmla="*/ 821566 h 5955635"/>
                <a:gd name="connsiteX2869" fmla="*/ 2205963 w 6187971"/>
                <a:gd name="connsiteY2869" fmla="*/ 872955 h 5955635"/>
                <a:gd name="connsiteX2870" fmla="*/ 2201459 w 6187971"/>
                <a:gd name="connsiteY2870" fmla="*/ 873917 h 5955635"/>
                <a:gd name="connsiteX2871" fmla="*/ 2202421 w 6187971"/>
                <a:gd name="connsiteY2871" fmla="*/ 878421 h 5955635"/>
                <a:gd name="connsiteX2872" fmla="*/ 2211429 w 6187971"/>
                <a:gd name="connsiteY2872" fmla="*/ 876496 h 5955635"/>
                <a:gd name="connsiteX2873" fmla="*/ 2337236 w 6187971"/>
                <a:gd name="connsiteY2873" fmla="*/ 826071 h 5955635"/>
                <a:gd name="connsiteX2874" fmla="*/ 2342703 w 6187971"/>
                <a:gd name="connsiteY2874" fmla="*/ 829613 h 5955635"/>
                <a:gd name="connsiteX2875" fmla="*/ 2347207 w 6187971"/>
                <a:gd name="connsiteY2875" fmla="*/ 828650 h 5955635"/>
                <a:gd name="connsiteX2876" fmla="*/ 2346245 w 6187971"/>
                <a:gd name="connsiteY2876" fmla="*/ 824146 h 5955635"/>
                <a:gd name="connsiteX2877" fmla="*/ 2437943 w 6187971"/>
                <a:gd name="connsiteY2877" fmla="*/ 790426 h 5955635"/>
                <a:gd name="connsiteX2878" fmla="*/ 2455960 w 6187971"/>
                <a:gd name="connsiteY2878" fmla="*/ 786577 h 5955635"/>
                <a:gd name="connsiteX2879" fmla="*/ 2464967 w 6187971"/>
                <a:gd name="connsiteY2879" fmla="*/ 784653 h 5955635"/>
                <a:gd name="connsiteX2880" fmla="*/ 2464313 w 6187971"/>
                <a:gd name="connsiteY2880" fmla="*/ 803631 h 5955635"/>
                <a:gd name="connsiteX2881" fmla="*/ 2450800 w 6187971"/>
                <a:gd name="connsiteY2881" fmla="*/ 806518 h 5955635"/>
                <a:gd name="connsiteX2882" fmla="*/ 2420234 w 6187971"/>
                <a:gd name="connsiteY2882" fmla="*/ 817758 h 5955635"/>
                <a:gd name="connsiteX2883" fmla="*/ 2415730 w 6187971"/>
                <a:gd name="connsiteY2883" fmla="*/ 818720 h 5955635"/>
                <a:gd name="connsiteX2884" fmla="*/ 2403180 w 6187971"/>
                <a:gd name="connsiteY2884" fmla="*/ 826111 h 5955635"/>
                <a:gd name="connsiteX2885" fmla="*/ 2398676 w 6187971"/>
                <a:gd name="connsiteY2885" fmla="*/ 827073 h 5955635"/>
                <a:gd name="connsiteX2886" fmla="*/ 2404142 w 6187971"/>
                <a:gd name="connsiteY2886" fmla="*/ 830615 h 5955635"/>
                <a:gd name="connsiteX2887" fmla="*/ 2416693 w 6187971"/>
                <a:gd name="connsiteY2887" fmla="*/ 823224 h 5955635"/>
                <a:gd name="connsiteX2888" fmla="*/ 2421196 w 6187971"/>
                <a:gd name="connsiteY2888" fmla="*/ 822262 h 5955635"/>
                <a:gd name="connsiteX2889" fmla="*/ 2417655 w 6187971"/>
                <a:gd name="connsiteY2889" fmla="*/ 827728 h 5955635"/>
                <a:gd name="connsiteX2890" fmla="*/ 2422158 w 6187971"/>
                <a:gd name="connsiteY2890" fmla="*/ 826766 h 5955635"/>
                <a:gd name="connsiteX2891" fmla="*/ 2431167 w 6187971"/>
                <a:gd name="connsiteY2891" fmla="*/ 824841 h 5955635"/>
                <a:gd name="connsiteX2892" fmla="*/ 2430205 w 6187971"/>
                <a:gd name="connsiteY2892" fmla="*/ 820337 h 5955635"/>
                <a:gd name="connsiteX2893" fmla="*/ 2447259 w 6187971"/>
                <a:gd name="connsiteY2893" fmla="*/ 811984 h 5955635"/>
                <a:gd name="connsiteX2894" fmla="*/ 2469779 w 6187971"/>
                <a:gd name="connsiteY2894" fmla="*/ 807172 h 5955635"/>
                <a:gd name="connsiteX2895" fmla="*/ 2492299 w 6187971"/>
                <a:gd name="connsiteY2895" fmla="*/ 802361 h 5955635"/>
                <a:gd name="connsiteX2896" fmla="*/ 2500345 w 6187971"/>
                <a:gd name="connsiteY2896" fmla="*/ 795933 h 5955635"/>
                <a:gd name="connsiteX2897" fmla="*/ 2491337 w 6187971"/>
                <a:gd name="connsiteY2897" fmla="*/ 797858 h 5955635"/>
                <a:gd name="connsiteX2898" fmla="*/ 2473321 w 6187971"/>
                <a:gd name="connsiteY2898" fmla="*/ 801707 h 5955635"/>
                <a:gd name="connsiteX2899" fmla="*/ 2478479 w 6187971"/>
                <a:gd name="connsiteY2899" fmla="*/ 781766 h 5955635"/>
                <a:gd name="connsiteX2900" fmla="*/ 2477517 w 6187971"/>
                <a:gd name="connsiteY2900" fmla="*/ 777261 h 5955635"/>
                <a:gd name="connsiteX2901" fmla="*/ 2486526 w 6187971"/>
                <a:gd name="connsiteY2901" fmla="*/ 775337 h 5955635"/>
                <a:gd name="connsiteX2902" fmla="*/ 2490068 w 6187971"/>
                <a:gd name="connsiteY2902" fmla="*/ 769870 h 5955635"/>
                <a:gd name="connsiteX2903" fmla="*/ 2484601 w 6187971"/>
                <a:gd name="connsiteY2903" fmla="*/ 766329 h 5955635"/>
                <a:gd name="connsiteX2904" fmla="*/ 4722193 w 6187971"/>
                <a:gd name="connsiteY2904" fmla="*/ 185911 h 5955635"/>
                <a:gd name="connsiteX2905" fmla="*/ 4809446 w 6187971"/>
                <a:gd name="connsiteY2905" fmla="*/ 213679 h 5955635"/>
                <a:gd name="connsiteX2906" fmla="*/ 4801514 w 6187971"/>
                <a:gd name="connsiteY2906" fmla="*/ 217645 h 5955635"/>
                <a:gd name="connsiteX2907" fmla="*/ 4841174 w 6187971"/>
                <a:gd name="connsiteY2907" fmla="*/ 225579 h 5955635"/>
                <a:gd name="connsiteX2908" fmla="*/ 4849106 w 6187971"/>
                <a:gd name="connsiteY2908" fmla="*/ 241446 h 5955635"/>
                <a:gd name="connsiteX2909" fmla="*/ 4928427 w 6187971"/>
                <a:gd name="connsiteY2909" fmla="*/ 277147 h 5955635"/>
                <a:gd name="connsiteX2910" fmla="*/ 4948258 w 6187971"/>
                <a:gd name="connsiteY2910" fmla="*/ 285081 h 5955635"/>
                <a:gd name="connsiteX2911" fmla="*/ 5126730 w 6187971"/>
                <a:gd name="connsiteY2911" fmla="*/ 392184 h 5955635"/>
                <a:gd name="connsiteX2912" fmla="*/ 5178288 w 6187971"/>
                <a:gd name="connsiteY2912" fmla="*/ 427885 h 5955635"/>
                <a:gd name="connsiteX2913" fmla="*/ 5213983 w 6187971"/>
                <a:gd name="connsiteY2913" fmla="*/ 443752 h 5955635"/>
                <a:gd name="connsiteX2914" fmla="*/ 5213984 w 6187971"/>
                <a:gd name="connsiteY2914" fmla="*/ 455652 h 5955635"/>
                <a:gd name="connsiteX2915" fmla="*/ 5091035 w 6187971"/>
                <a:gd name="connsiteY2915" fmla="*/ 380284 h 5955635"/>
                <a:gd name="connsiteX2916" fmla="*/ 5083103 w 6187971"/>
                <a:gd name="connsiteY2916" fmla="*/ 380284 h 5955635"/>
                <a:gd name="connsiteX2917" fmla="*/ 5091036 w 6187971"/>
                <a:gd name="connsiteY2917" fmla="*/ 384250 h 5955635"/>
                <a:gd name="connsiteX2918" fmla="*/ 5098968 w 6187971"/>
                <a:gd name="connsiteY2918" fmla="*/ 392184 h 5955635"/>
                <a:gd name="connsiteX2919" fmla="*/ 5091035 w 6187971"/>
                <a:gd name="connsiteY2919" fmla="*/ 388217 h 5955635"/>
                <a:gd name="connsiteX2920" fmla="*/ 5087069 w 6187971"/>
                <a:gd name="connsiteY2920" fmla="*/ 388217 h 5955635"/>
                <a:gd name="connsiteX2921" fmla="*/ 5217950 w 6187971"/>
                <a:gd name="connsiteY2921" fmla="*/ 479453 h 5955635"/>
                <a:gd name="connsiteX2922" fmla="*/ 5348829 w 6187971"/>
                <a:gd name="connsiteY2922" fmla="*/ 574656 h 5955635"/>
                <a:gd name="connsiteX2923" fmla="*/ 5376592 w 6187971"/>
                <a:gd name="connsiteY2923" fmla="*/ 590523 h 5955635"/>
                <a:gd name="connsiteX2924" fmla="*/ 5471777 w 6187971"/>
                <a:gd name="connsiteY2924" fmla="*/ 669858 h 5955635"/>
                <a:gd name="connsiteX2925" fmla="*/ 5487641 w 6187971"/>
                <a:gd name="connsiteY2925" fmla="*/ 661925 h 5955635"/>
                <a:gd name="connsiteX2926" fmla="*/ 5511437 w 6187971"/>
                <a:gd name="connsiteY2926" fmla="*/ 673825 h 5955635"/>
                <a:gd name="connsiteX2927" fmla="*/ 5507471 w 6187971"/>
                <a:gd name="connsiteY2927" fmla="*/ 669858 h 5955635"/>
                <a:gd name="connsiteX2928" fmla="*/ 5507471 w 6187971"/>
                <a:gd name="connsiteY2928" fmla="*/ 665891 h 5955635"/>
                <a:gd name="connsiteX2929" fmla="*/ 5515404 w 6187971"/>
                <a:gd name="connsiteY2929" fmla="*/ 673825 h 5955635"/>
                <a:gd name="connsiteX2930" fmla="*/ 5519369 w 6187971"/>
                <a:gd name="connsiteY2930" fmla="*/ 677792 h 5955635"/>
                <a:gd name="connsiteX2931" fmla="*/ 5562995 w 6187971"/>
                <a:gd name="connsiteY2931" fmla="*/ 701593 h 5955635"/>
                <a:gd name="connsiteX2932" fmla="*/ 5626452 w 6187971"/>
                <a:gd name="connsiteY2932" fmla="*/ 765061 h 5955635"/>
                <a:gd name="connsiteX2933" fmla="*/ 5610589 w 6187971"/>
                <a:gd name="connsiteY2933" fmla="*/ 757128 h 5955635"/>
                <a:gd name="connsiteX2934" fmla="*/ 5614555 w 6187971"/>
                <a:gd name="connsiteY2934" fmla="*/ 761094 h 5955635"/>
                <a:gd name="connsiteX2935" fmla="*/ 5618521 w 6187971"/>
                <a:gd name="connsiteY2935" fmla="*/ 769028 h 5955635"/>
                <a:gd name="connsiteX2936" fmla="*/ 5614555 w 6187971"/>
                <a:gd name="connsiteY2936" fmla="*/ 765061 h 5955635"/>
                <a:gd name="connsiteX2937" fmla="*/ 5610588 w 6187971"/>
                <a:gd name="connsiteY2937" fmla="*/ 765061 h 5955635"/>
                <a:gd name="connsiteX2938" fmla="*/ 5630418 w 6187971"/>
                <a:gd name="connsiteY2938" fmla="*/ 792829 h 5955635"/>
                <a:gd name="connsiteX2939" fmla="*/ 5590759 w 6187971"/>
                <a:gd name="connsiteY2939" fmla="*/ 765061 h 5955635"/>
                <a:gd name="connsiteX2940" fmla="*/ 5594724 w 6187971"/>
                <a:gd name="connsiteY2940" fmla="*/ 769028 h 5955635"/>
                <a:gd name="connsiteX2941" fmla="*/ 5602657 w 6187971"/>
                <a:gd name="connsiteY2941" fmla="*/ 776961 h 5955635"/>
                <a:gd name="connsiteX2942" fmla="*/ 5598690 w 6187971"/>
                <a:gd name="connsiteY2942" fmla="*/ 776961 h 5955635"/>
                <a:gd name="connsiteX2943" fmla="*/ 5594725 w 6187971"/>
                <a:gd name="connsiteY2943" fmla="*/ 772995 h 5955635"/>
                <a:gd name="connsiteX2944" fmla="*/ 5614555 w 6187971"/>
                <a:gd name="connsiteY2944" fmla="*/ 796795 h 5955635"/>
                <a:gd name="connsiteX2945" fmla="*/ 5729570 w 6187971"/>
                <a:gd name="connsiteY2945" fmla="*/ 907865 h 5955635"/>
                <a:gd name="connsiteX2946" fmla="*/ 5757333 w 6187971"/>
                <a:gd name="connsiteY2946" fmla="*/ 943566 h 5955635"/>
                <a:gd name="connsiteX2947" fmla="*/ 5856484 w 6187971"/>
                <a:gd name="connsiteY2947" fmla="*/ 1058602 h 5955635"/>
                <a:gd name="connsiteX2948" fmla="*/ 5908043 w 6187971"/>
                <a:gd name="connsiteY2948" fmla="*/ 1133972 h 5955635"/>
                <a:gd name="connsiteX2949" fmla="*/ 5908042 w 6187971"/>
                <a:gd name="connsiteY2949" fmla="*/ 1137938 h 5955635"/>
                <a:gd name="connsiteX2950" fmla="*/ 5912009 w 6187971"/>
                <a:gd name="connsiteY2950" fmla="*/ 1141905 h 5955635"/>
                <a:gd name="connsiteX2951" fmla="*/ 5915975 w 6187971"/>
                <a:gd name="connsiteY2951" fmla="*/ 1149838 h 5955635"/>
                <a:gd name="connsiteX2952" fmla="*/ 5912008 w 6187971"/>
                <a:gd name="connsiteY2952" fmla="*/ 1145872 h 5955635"/>
                <a:gd name="connsiteX2953" fmla="*/ 5908042 w 6187971"/>
                <a:gd name="connsiteY2953" fmla="*/ 1141905 h 5955635"/>
                <a:gd name="connsiteX2954" fmla="*/ 5935805 w 6187971"/>
                <a:gd name="connsiteY2954" fmla="*/ 1185539 h 5955635"/>
                <a:gd name="connsiteX2955" fmla="*/ 5931839 w 6187971"/>
                <a:gd name="connsiteY2955" fmla="*/ 1205373 h 5955635"/>
                <a:gd name="connsiteX2956" fmla="*/ 6054787 w 6187971"/>
                <a:gd name="connsiteY2956" fmla="*/ 1391812 h 5955635"/>
                <a:gd name="connsiteX2957" fmla="*/ 6110311 w 6187971"/>
                <a:gd name="connsiteY2957" fmla="*/ 1530649 h 5955635"/>
                <a:gd name="connsiteX2958" fmla="*/ 6118243 w 6187971"/>
                <a:gd name="connsiteY2958" fmla="*/ 1550483 h 5955635"/>
                <a:gd name="connsiteX2959" fmla="*/ 6157904 w 6187971"/>
                <a:gd name="connsiteY2959" fmla="*/ 1633786 h 5955635"/>
                <a:gd name="connsiteX2960" fmla="*/ 6177734 w 6187971"/>
                <a:gd name="connsiteY2960" fmla="*/ 1709154 h 5955635"/>
                <a:gd name="connsiteX2961" fmla="*/ 6153938 w 6187971"/>
                <a:gd name="connsiteY2961" fmla="*/ 1669486 h 5955635"/>
                <a:gd name="connsiteX2962" fmla="*/ 6134108 w 6187971"/>
                <a:gd name="connsiteY2962" fmla="*/ 1621885 h 5955635"/>
                <a:gd name="connsiteX2963" fmla="*/ 6130142 w 6187971"/>
                <a:gd name="connsiteY2963" fmla="*/ 1590151 h 5955635"/>
                <a:gd name="connsiteX2964" fmla="*/ 6090481 w 6187971"/>
                <a:gd name="connsiteY2964" fmla="*/ 1514782 h 5955635"/>
                <a:gd name="connsiteX2965" fmla="*/ 6082549 w 6187971"/>
                <a:gd name="connsiteY2965" fmla="*/ 1487014 h 5955635"/>
                <a:gd name="connsiteX2966" fmla="*/ 6074617 w 6187971"/>
                <a:gd name="connsiteY2966" fmla="*/ 1487014 h 5955635"/>
                <a:gd name="connsiteX2967" fmla="*/ 6019092 w 6187971"/>
                <a:gd name="connsiteY2967" fmla="*/ 1383878 h 5955635"/>
                <a:gd name="connsiteX2968" fmla="*/ 5959602 w 6187971"/>
                <a:gd name="connsiteY2968" fmla="*/ 1272808 h 5955635"/>
                <a:gd name="connsiteX2969" fmla="*/ 5963568 w 6187971"/>
                <a:gd name="connsiteY2969" fmla="*/ 1264875 h 5955635"/>
                <a:gd name="connsiteX2970" fmla="*/ 5900111 w 6187971"/>
                <a:gd name="connsiteY2970" fmla="*/ 1181572 h 5955635"/>
                <a:gd name="connsiteX2971" fmla="*/ 5868382 w 6187971"/>
                <a:gd name="connsiteY2971" fmla="*/ 1130005 h 5955635"/>
                <a:gd name="connsiteX2972" fmla="*/ 5864416 w 6187971"/>
                <a:gd name="connsiteY2972" fmla="*/ 1133972 h 5955635"/>
                <a:gd name="connsiteX2973" fmla="*/ 5828722 w 6187971"/>
                <a:gd name="connsiteY2973" fmla="*/ 1086370 h 5955635"/>
                <a:gd name="connsiteX2974" fmla="*/ 5824755 w 6187971"/>
                <a:gd name="connsiteY2974" fmla="*/ 1066536 h 5955635"/>
                <a:gd name="connsiteX2975" fmla="*/ 5860450 w 6187971"/>
                <a:gd name="connsiteY2975" fmla="*/ 1078437 h 5955635"/>
                <a:gd name="connsiteX2976" fmla="*/ 5789061 w 6187971"/>
                <a:gd name="connsiteY2976" fmla="*/ 995134 h 5955635"/>
                <a:gd name="connsiteX2977" fmla="*/ 5789061 w 6187971"/>
                <a:gd name="connsiteY2977" fmla="*/ 999101 h 5955635"/>
                <a:gd name="connsiteX2978" fmla="*/ 5793027 w 6187971"/>
                <a:gd name="connsiteY2978" fmla="*/ 1007034 h 5955635"/>
                <a:gd name="connsiteX2979" fmla="*/ 5785095 w 6187971"/>
                <a:gd name="connsiteY2979" fmla="*/ 999101 h 5955635"/>
                <a:gd name="connsiteX2980" fmla="*/ 5765264 w 6187971"/>
                <a:gd name="connsiteY2980" fmla="*/ 975300 h 5955635"/>
                <a:gd name="connsiteX2981" fmla="*/ 5757332 w 6187971"/>
                <a:gd name="connsiteY2981" fmla="*/ 971334 h 5955635"/>
                <a:gd name="connsiteX2982" fmla="*/ 5757333 w 6187971"/>
                <a:gd name="connsiteY2982" fmla="*/ 967367 h 5955635"/>
                <a:gd name="connsiteX2983" fmla="*/ 5757333 w 6187971"/>
                <a:gd name="connsiteY2983" fmla="*/ 963400 h 5955635"/>
                <a:gd name="connsiteX2984" fmla="*/ 5761298 w 6187971"/>
                <a:gd name="connsiteY2984" fmla="*/ 967367 h 5955635"/>
                <a:gd name="connsiteX2985" fmla="*/ 5749401 w 6187971"/>
                <a:gd name="connsiteY2985" fmla="*/ 967367 h 5955635"/>
                <a:gd name="connsiteX2986" fmla="*/ 5737502 w 6187971"/>
                <a:gd name="connsiteY2986" fmla="*/ 963400 h 5955635"/>
                <a:gd name="connsiteX2987" fmla="*/ 5741469 w 6187971"/>
                <a:gd name="connsiteY2987" fmla="*/ 983234 h 5955635"/>
                <a:gd name="connsiteX2988" fmla="*/ 5705773 w 6187971"/>
                <a:gd name="connsiteY2988" fmla="*/ 955466 h 5955635"/>
                <a:gd name="connsiteX2989" fmla="*/ 5674045 w 6187971"/>
                <a:gd name="connsiteY2989" fmla="*/ 919765 h 5955635"/>
                <a:gd name="connsiteX2990" fmla="*/ 5705774 w 6187971"/>
                <a:gd name="connsiteY2990" fmla="*/ 935633 h 5955635"/>
                <a:gd name="connsiteX2991" fmla="*/ 5697842 w 6187971"/>
                <a:gd name="connsiteY2991" fmla="*/ 915799 h 5955635"/>
                <a:gd name="connsiteX2992" fmla="*/ 5678012 w 6187971"/>
                <a:gd name="connsiteY2992" fmla="*/ 899931 h 5955635"/>
                <a:gd name="connsiteX2993" fmla="*/ 5523336 w 6187971"/>
                <a:gd name="connsiteY2993" fmla="*/ 749194 h 5955635"/>
                <a:gd name="connsiteX2994" fmla="*/ 5495573 w 6187971"/>
                <a:gd name="connsiteY2994" fmla="*/ 725393 h 5955635"/>
                <a:gd name="connsiteX2995" fmla="*/ 5455913 w 6187971"/>
                <a:gd name="connsiteY2995" fmla="*/ 689692 h 5955635"/>
                <a:gd name="connsiteX2996" fmla="*/ 5447981 w 6187971"/>
                <a:gd name="connsiteY2996" fmla="*/ 689692 h 5955635"/>
                <a:gd name="connsiteX2997" fmla="*/ 5376591 w 6187971"/>
                <a:gd name="connsiteY2997" fmla="*/ 634157 h 5955635"/>
                <a:gd name="connsiteX2998" fmla="*/ 5317100 w 6187971"/>
                <a:gd name="connsiteY2998" fmla="*/ 582589 h 5955635"/>
                <a:gd name="connsiteX2999" fmla="*/ 5313135 w 6187971"/>
                <a:gd name="connsiteY2999" fmla="*/ 598456 h 5955635"/>
                <a:gd name="connsiteX3000" fmla="*/ 5301237 w 6187971"/>
                <a:gd name="connsiteY3000" fmla="*/ 594489 h 5955635"/>
                <a:gd name="connsiteX3001" fmla="*/ 5249678 w 6187971"/>
                <a:gd name="connsiteY3001" fmla="*/ 554822 h 5955635"/>
                <a:gd name="connsiteX3002" fmla="*/ 5249677 w 6187971"/>
                <a:gd name="connsiteY3002" fmla="*/ 546888 h 5955635"/>
                <a:gd name="connsiteX3003" fmla="*/ 5273474 w 6187971"/>
                <a:gd name="connsiteY3003" fmla="*/ 554822 h 5955635"/>
                <a:gd name="connsiteX3004" fmla="*/ 5206051 w 6187971"/>
                <a:gd name="connsiteY3004" fmla="*/ 503254 h 5955635"/>
                <a:gd name="connsiteX3005" fmla="*/ 5142594 w 6187971"/>
                <a:gd name="connsiteY3005" fmla="*/ 455652 h 5955635"/>
                <a:gd name="connsiteX3006" fmla="*/ 5015681 w 6187971"/>
                <a:gd name="connsiteY3006" fmla="*/ 380283 h 5955635"/>
                <a:gd name="connsiteX3007" fmla="*/ 5007749 w 6187971"/>
                <a:gd name="connsiteY3007" fmla="*/ 392184 h 5955635"/>
                <a:gd name="connsiteX3008" fmla="*/ 4983952 w 6187971"/>
                <a:gd name="connsiteY3008" fmla="*/ 380284 h 5955635"/>
                <a:gd name="connsiteX3009" fmla="*/ 4991884 w 6187971"/>
                <a:gd name="connsiteY3009" fmla="*/ 364416 h 5955635"/>
                <a:gd name="connsiteX3010" fmla="*/ 4916529 w 6187971"/>
                <a:gd name="connsiteY3010" fmla="*/ 328715 h 5955635"/>
                <a:gd name="connsiteX3011" fmla="*/ 4674600 w 6187971"/>
                <a:gd name="connsiteY3011" fmla="*/ 213679 h 5955635"/>
                <a:gd name="connsiteX3012" fmla="*/ 4761853 w 6187971"/>
                <a:gd name="connsiteY3012" fmla="*/ 229546 h 5955635"/>
                <a:gd name="connsiteX3013" fmla="*/ 4900665 w 6187971"/>
                <a:gd name="connsiteY3013" fmla="*/ 289047 h 5955635"/>
                <a:gd name="connsiteX3014" fmla="*/ 4892733 w 6187971"/>
                <a:gd name="connsiteY3014" fmla="*/ 285081 h 5955635"/>
                <a:gd name="connsiteX3015" fmla="*/ 4904631 w 6187971"/>
                <a:gd name="connsiteY3015" fmla="*/ 285081 h 5955635"/>
                <a:gd name="connsiteX3016" fmla="*/ 4908597 w 6187971"/>
                <a:gd name="connsiteY3016" fmla="*/ 285081 h 5955635"/>
                <a:gd name="connsiteX3017" fmla="*/ 4785650 w 6187971"/>
                <a:gd name="connsiteY3017" fmla="*/ 217645 h 5955635"/>
                <a:gd name="connsiteX3018" fmla="*/ 4722193 w 6187971"/>
                <a:gd name="connsiteY3018" fmla="*/ 185911 h 5955635"/>
                <a:gd name="connsiteX3019" fmla="*/ 1947650 w 6187971"/>
                <a:gd name="connsiteY3019" fmla="*/ 777856 h 5955635"/>
                <a:gd name="connsiteX3020" fmla="*/ 1935362 w 6187971"/>
                <a:gd name="connsiteY3020" fmla="*/ 791245 h 5955635"/>
                <a:gd name="connsiteX3021" fmla="*/ 1909737 w 6187971"/>
                <a:gd name="connsiteY3021" fmla="*/ 809082 h 5955635"/>
                <a:gd name="connsiteX3022" fmla="*/ 1904271 w 6187971"/>
                <a:gd name="connsiteY3022" fmla="*/ 805540 h 5955635"/>
                <a:gd name="connsiteX3023" fmla="*/ 1846987 w 6187971"/>
                <a:gd name="connsiteY3023" fmla="*/ 846036 h 5955635"/>
                <a:gd name="connsiteX3024" fmla="*/ 1850529 w 6187971"/>
                <a:gd name="connsiteY3024" fmla="*/ 840570 h 5955635"/>
                <a:gd name="connsiteX3025" fmla="*/ 1787779 w 6187971"/>
                <a:gd name="connsiteY3025" fmla="*/ 877524 h 5955635"/>
                <a:gd name="connsiteX3026" fmla="*/ 1784238 w 6187971"/>
                <a:gd name="connsiteY3026" fmla="*/ 882991 h 5955635"/>
                <a:gd name="connsiteX3027" fmla="*/ 1797750 w 6187971"/>
                <a:gd name="connsiteY3027" fmla="*/ 880104 h 5955635"/>
                <a:gd name="connsiteX3028" fmla="*/ 1770316 w 6187971"/>
                <a:gd name="connsiteY3028" fmla="*/ 897739 h 5955635"/>
                <a:gd name="connsiteX3029" fmla="*/ 1753457 w 6187971"/>
                <a:gd name="connsiteY3029" fmla="*/ 912815 h 5955635"/>
                <a:gd name="connsiteX3030" fmla="*/ 1753020 w 6187971"/>
                <a:gd name="connsiteY3030" fmla="*/ 913030 h 5955635"/>
                <a:gd name="connsiteX3031" fmla="*/ 1753224 w 6187971"/>
                <a:gd name="connsiteY3031" fmla="*/ 903157 h 5955635"/>
                <a:gd name="connsiteX3032" fmla="*/ 1742083 w 6187971"/>
                <a:gd name="connsiteY3032" fmla="*/ 906126 h 5955635"/>
                <a:gd name="connsiteX3033" fmla="*/ 1743445 w 6187971"/>
                <a:gd name="connsiteY3033" fmla="*/ 915254 h 5955635"/>
                <a:gd name="connsiteX3034" fmla="*/ 1742879 w 6187971"/>
                <a:gd name="connsiteY3034" fmla="*/ 918021 h 5955635"/>
                <a:gd name="connsiteX3035" fmla="*/ 1735613 w 6187971"/>
                <a:gd name="connsiteY3035" fmla="*/ 921596 h 5955635"/>
                <a:gd name="connsiteX3036" fmla="*/ 1666447 w 6187971"/>
                <a:gd name="connsiteY3036" fmla="*/ 941384 h 5955635"/>
                <a:gd name="connsiteX3037" fmla="*/ 1730595 w 6187971"/>
                <a:gd name="connsiteY3037" fmla="*/ 884660 h 5955635"/>
                <a:gd name="connsiteX3038" fmla="*/ 1900144 w 6187971"/>
                <a:gd name="connsiteY3038" fmla="*/ 799552 h 5955635"/>
                <a:gd name="connsiteX3039" fmla="*/ 1932099 w 6187971"/>
                <a:gd name="connsiteY3039" fmla="*/ 782795 h 5955635"/>
                <a:gd name="connsiteX3040" fmla="*/ 2248188 w 6187971"/>
                <a:gd name="connsiteY3040" fmla="*/ 634910 h 5955635"/>
                <a:gd name="connsiteX3041" fmla="*/ 2249855 w 6187971"/>
                <a:gd name="connsiteY3041" fmla="*/ 637515 h 5955635"/>
                <a:gd name="connsiteX3042" fmla="*/ 2245351 w 6187971"/>
                <a:gd name="connsiteY3042" fmla="*/ 638477 h 5955635"/>
                <a:gd name="connsiteX3043" fmla="*/ 2237306 w 6187971"/>
                <a:gd name="connsiteY3043" fmla="*/ 644906 h 5955635"/>
                <a:gd name="connsiteX3044" fmla="*/ 2241810 w 6187971"/>
                <a:gd name="connsiteY3044" fmla="*/ 643944 h 5955635"/>
                <a:gd name="connsiteX3045" fmla="*/ 2246313 w 6187971"/>
                <a:gd name="connsiteY3045" fmla="*/ 642981 h 5955635"/>
                <a:gd name="connsiteX3046" fmla="*/ 2139485 w 6187971"/>
                <a:gd name="connsiteY3046" fmla="*/ 694062 h 5955635"/>
                <a:gd name="connsiteX3047" fmla="*/ 2105648 w 6187971"/>
                <a:gd name="connsiteY3047" fmla="*/ 704456 h 5955635"/>
                <a:gd name="connsiteX3048" fmla="*/ 2080196 w 6187971"/>
                <a:gd name="connsiteY3048" fmla="*/ 714942 h 5955635"/>
                <a:gd name="connsiteX3049" fmla="*/ 2084254 w 6187971"/>
                <a:gd name="connsiteY3049" fmla="*/ 709377 h 5955635"/>
                <a:gd name="connsiteX3050" fmla="*/ 2119532 w 6187971"/>
                <a:gd name="connsiteY3050" fmla="*/ 682286 h 5955635"/>
                <a:gd name="connsiteX3051" fmla="*/ 2411064 w 6187971"/>
                <a:gd name="connsiteY3051" fmla="*/ 586743 h 5955635"/>
                <a:gd name="connsiteX3052" fmla="*/ 2413620 w 6187971"/>
                <a:gd name="connsiteY3052" fmla="*/ 588398 h 5955635"/>
                <a:gd name="connsiteX3053" fmla="*/ 2392061 w 6187971"/>
                <a:gd name="connsiteY3053" fmla="*/ 597714 h 5955635"/>
                <a:gd name="connsiteX3054" fmla="*/ 2374045 w 6187971"/>
                <a:gd name="connsiteY3054" fmla="*/ 601563 h 5955635"/>
                <a:gd name="connsiteX3055" fmla="*/ 2338013 w 6187971"/>
                <a:gd name="connsiteY3055" fmla="*/ 609261 h 5955635"/>
                <a:gd name="connsiteX3056" fmla="*/ 2275917 w 6187971"/>
                <a:gd name="connsiteY3056" fmla="*/ 627238 h 5955635"/>
                <a:gd name="connsiteX3057" fmla="*/ 2276204 w 6187971"/>
                <a:gd name="connsiteY3057" fmla="*/ 626130 h 5955635"/>
                <a:gd name="connsiteX3058" fmla="*/ 2387086 w 6187971"/>
                <a:gd name="connsiteY3058" fmla="*/ 592524 h 5955635"/>
                <a:gd name="connsiteX3059" fmla="*/ 2522905 w 6187971"/>
                <a:gd name="connsiteY3059" fmla="*/ 559776 h 5955635"/>
                <a:gd name="connsiteX3060" fmla="*/ 2540871 w 6187971"/>
                <a:gd name="connsiteY3060" fmla="*/ 556503 h 5955635"/>
                <a:gd name="connsiteX3061" fmla="*/ 2502340 w 6187971"/>
                <a:gd name="connsiteY3061" fmla="*/ 564735 h 5955635"/>
                <a:gd name="connsiteX3062" fmla="*/ 2659387 w 6187971"/>
                <a:gd name="connsiteY3062" fmla="*/ 432280 h 5955635"/>
                <a:gd name="connsiteX3063" fmla="*/ 2798433 w 6187971"/>
                <a:gd name="connsiteY3063" fmla="*/ 411539 h 5955635"/>
                <a:gd name="connsiteX3064" fmla="*/ 2817780 w 6187971"/>
                <a:gd name="connsiteY3064" fmla="*/ 409701 h 5955635"/>
                <a:gd name="connsiteX3065" fmla="*/ 2950086 w 6187971"/>
                <a:gd name="connsiteY3065" fmla="*/ 405117 h 5955635"/>
                <a:gd name="connsiteX3066" fmla="*/ 2996187 w 6187971"/>
                <a:gd name="connsiteY3066" fmla="*/ 398934 h 5955635"/>
                <a:gd name="connsiteX3067" fmla="*/ 3005378 w 6187971"/>
                <a:gd name="connsiteY3067" fmla="*/ 391284 h 5955635"/>
                <a:gd name="connsiteX3068" fmla="*/ 3093771 w 6187971"/>
                <a:gd name="connsiteY3068" fmla="*/ 385395 h 5955635"/>
                <a:gd name="connsiteX3069" fmla="*/ 3939070 w 6187971"/>
                <a:gd name="connsiteY3069" fmla="*/ 497975 h 5955635"/>
                <a:gd name="connsiteX3070" fmla="*/ 3925558 w 6187971"/>
                <a:gd name="connsiteY3070" fmla="*/ 500862 h 5955635"/>
                <a:gd name="connsiteX3071" fmla="*/ 4005322 w 6187971"/>
                <a:gd name="connsiteY3071" fmla="*/ 521498 h 5955635"/>
                <a:gd name="connsiteX3072" fmla="*/ 4101485 w 6187971"/>
                <a:gd name="connsiteY3072" fmla="*/ 552759 h 5955635"/>
                <a:gd name="connsiteX3073" fmla="*/ 4157765 w 6187971"/>
                <a:gd name="connsiteY3073" fmla="*/ 573703 h 5955635"/>
                <a:gd name="connsiteX3074" fmla="*/ 4158727 w 6187971"/>
                <a:gd name="connsiteY3074" fmla="*/ 578207 h 5955635"/>
                <a:gd name="connsiteX3075" fmla="*/ 4163231 w 6187971"/>
                <a:gd name="connsiteY3075" fmla="*/ 577244 h 5955635"/>
                <a:gd name="connsiteX3076" fmla="*/ 4168698 w 6187971"/>
                <a:gd name="connsiteY3076" fmla="*/ 580786 h 5955635"/>
                <a:gd name="connsiteX3077" fmla="*/ 4178668 w 6187971"/>
                <a:gd name="connsiteY3077" fmla="*/ 583366 h 5955635"/>
                <a:gd name="connsiteX3078" fmla="*/ 4204075 w 6187971"/>
                <a:gd name="connsiteY3078" fmla="*/ 592066 h 5955635"/>
                <a:gd name="connsiteX3079" fmla="*/ 4286726 w 6187971"/>
                <a:gd name="connsiteY3079" fmla="*/ 626215 h 5955635"/>
                <a:gd name="connsiteX3080" fmla="*/ 4318562 w 6187971"/>
                <a:gd name="connsiteY3080" fmla="*/ 642961 h 5955635"/>
                <a:gd name="connsiteX3081" fmla="*/ 4392203 w 6187971"/>
                <a:gd name="connsiteY3081" fmla="*/ 679034 h 5955635"/>
                <a:gd name="connsiteX3082" fmla="*/ 4387699 w 6187971"/>
                <a:gd name="connsiteY3082" fmla="*/ 679996 h 5955635"/>
                <a:gd name="connsiteX3083" fmla="*/ 4403136 w 6187971"/>
                <a:gd name="connsiteY3083" fmla="*/ 686117 h 5955635"/>
                <a:gd name="connsiteX3084" fmla="*/ 5230091 w 6187971"/>
                <a:gd name="connsiteY3084" fmla="*/ 1338337 h 5955635"/>
                <a:gd name="connsiteX3085" fmla="*/ 5771121 w 6187971"/>
                <a:gd name="connsiteY3085" fmla="*/ 2437834 h 5955635"/>
                <a:gd name="connsiteX3086" fmla="*/ 5762112 w 6187971"/>
                <a:gd name="connsiteY3086" fmla="*/ 2439759 h 5955635"/>
                <a:gd name="connsiteX3087" fmla="*/ 5684663 w 6187971"/>
                <a:gd name="connsiteY3087" fmla="*/ 2319726 h 5955635"/>
                <a:gd name="connsiteX3088" fmla="*/ 5684007 w 6187971"/>
                <a:gd name="connsiteY3088" fmla="*/ 2338705 h 5955635"/>
                <a:gd name="connsiteX3089" fmla="*/ 5657678 w 6187971"/>
                <a:gd name="connsiteY3089" fmla="*/ 2259556 h 5955635"/>
                <a:gd name="connsiteX3090" fmla="*/ 5622648 w 6187971"/>
                <a:gd name="connsiteY3090" fmla="*/ 2205815 h 5955635"/>
                <a:gd name="connsiteX3091" fmla="*/ 5623262 w 6187971"/>
                <a:gd name="connsiteY3091" fmla="*/ 2252780 h 5955635"/>
                <a:gd name="connsiteX3092" fmla="*/ 5617796 w 6187971"/>
                <a:gd name="connsiteY3092" fmla="*/ 2249238 h 5955635"/>
                <a:gd name="connsiteX3093" fmla="*/ 5616834 w 6187971"/>
                <a:gd name="connsiteY3093" fmla="*/ 2244735 h 5955635"/>
                <a:gd name="connsiteX3094" fmla="*/ 5615871 w 6187971"/>
                <a:gd name="connsiteY3094" fmla="*/ 2240230 h 5955635"/>
                <a:gd name="connsiteX3095" fmla="*/ 5613947 w 6187971"/>
                <a:gd name="connsiteY3095" fmla="*/ 2231223 h 5955635"/>
                <a:gd name="connsiteX3096" fmla="*/ 5610406 w 6187971"/>
                <a:gd name="connsiteY3096" fmla="*/ 2236688 h 5955635"/>
                <a:gd name="connsiteX3097" fmla="*/ 5611368 w 6187971"/>
                <a:gd name="connsiteY3097" fmla="*/ 2241193 h 5955635"/>
                <a:gd name="connsiteX3098" fmla="*/ 5612330 w 6187971"/>
                <a:gd name="connsiteY3098" fmla="*/ 2245697 h 5955635"/>
                <a:gd name="connsiteX3099" fmla="*/ 5610713 w 6187971"/>
                <a:gd name="connsiteY3099" fmla="*/ 2260171 h 5955635"/>
                <a:gd name="connsiteX3100" fmla="*/ 5616179 w 6187971"/>
                <a:gd name="connsiteY3100" fmla="*/ 2263712 h 5955635"/>
                <a:gd name="connsiteX3101" fmla="*/ 5615217 w 6187971"/>
                <a:gd name="connsiteY3101" fmla="*/ 2259209 h 5955635"/>
                <a:gd name="connsiteX3102" fmla="*/ 5618758 w 6187971"/>
                <a:gd name="connsiteY3102" fmla="*/ 2253742 h 5955635"/>
                <a:gd name="connsiteX3103" fmla="*/ 5621645 w 6187971"/>
                <a:gd name="connsiteY3103" fmla="*/ 2267254 h 5955635"/>
                <a:gd name="connsiteX3104" fmla="*/ 5622607 w 6187971"/>
                <a:gd name="connsiteY3104" fmla="*/ 2271759 h 5955635"/>
                <a:gd name="connsiteX3105" fmla="*/ 5607785 w 6187971"/>
                <a:gd name="connsiteY3105" fmla="*/ 2312602 h 5955635"/>
                <a:gd name="connsiteX3106" fmla="*/ 5591734 w 6187971"/>
                <a:gd name="connsiteY3106" fmla="*/ 2259516 h 5955635"/>
                <a:gd name="connsiteX3107" fmla="*/ 5577568 w 6187971"/>
                <a:gd name="connsiteY3107" fmla="*/ 2281381 h 5955635"/>
                <a:gd name="connsiteX3108" fmla="*/ 5509432 w 6187971"/>
                <a:gd name="connsiteY3108" fmla="*/ 2182907 h 5955635"/>
                <a:gd name="connsiteX3109" fmla="*/ 5508469 w 6187971"/>
                <a:gd name="connsiteY3109" fmla="*/ 2178402 h 5955635"/>
                <a:gd name="connsiteX3110" fmla="*/ 5506545 w 6187971"/>
                <a:gd name="connsiteY3110" fmla="*/ 2169395 h 5955635"/>
                <a:gd name="connsiteX3111" fmla="*/ 5501079 w 6187971"/>
                <a:gd name="connsiteY3111" fmla="*/ 2165852 h 5955635"/>
                <a:gd name="connsiteX3112" fmla="*/ 5476981 w 6187971"/>
                <a:gd name="connsiteY3112" fmla="*/ 2119196 h 5955635"/>
                <a:gd name="connsiteX3113" fmla="*/ 5468629 w 6187971"/>
                <a:gd name="connsiteY3113" fmla="*/ 2102141 h 5955635"/>
                <a:gd name="connsiteX3114" fmla="*/ 5463162 w 6187971"/>
                <a:gd name="connsiteY3114" fmla="*/ 2098599 h 5955635"/>
                <a:gd name="connsiteX3115" fmla="*/ 5462200 w 6187971"/>
                <a:gd name="connsiteY3115" fmla="*/ 2094096 h 5955635"/>
                <a:gd name="connsiteX3116" fmla="*/ 5457696 w 6187971"/>
                <a:gd name="connsiteY3116" fmla="*/ 2095058 h 5955635"/>
                <a:gd name="connsiteX3117" fmla="*/ 5456733 w 6187971"/>
                <a:gd name="connsiteY3117" fmla="*/ 2090554 h 5955635"/>
                <a:gd name="connsiteX3118" fmla="*/ 5443876 w 6187971"/>
                <a:gd name="connsiteY3118" fmla="*/ 2074462 h 5955635"/>
                <a:gd name="connsiteX3119" fmla="*/ 5442259 w 6187971"/>
                <a:gd name="connsiteY3119" fmla="*/ 2088936 h 5955635"/>
                <a:gd name="connsiteX3120" fmla="*/ 5431327 w 6187971"/>
                <a:gd name="connsiteY3120" fmla="*/ 2081853 h 5955635"/>
                <a:gd name="connsiteX3121" fmla="*/ 5418162 w 6187971"/>
                <a:gd name="connsiteY3121" fmla="*/ 2042279 h 5955635"/>
                <a:gd name="connsiteX3122" fmla="*/ 5359035 w 6187971"/>
                <a:gd name="connsiteY3122" fmla="*/ 1941880 h 5955635"/>
                <a:gd name="connsiteX3123" fmla="*/ 5344253 w 6187971"/>
                <a:gd name="connsiteY3123" fmla="*/ 1916780 h 5955635"/>
                <a:gd name="connsiteX3124" fmla="*/ 5293479 w 6187971"/>
                <a:gd name="connsiteY3124" fmla="*/ 1833435 h 5955635"/>
                <a:gd name="connsiteX3125" fmla="*/ 5290593 w 6187971"/>
                <a:gd name="connsiteY3125" fmla="*/ 1819923 h 5955635"/>
                <a:gd name="connsiteX3126" fmla="*/ 5279659 w 6187971"/>
                <a:gd name="connsiteY3126" fmla="*/ 1812840 h 5955635"/>
                <a:gd name="connsiteX3127" fmla="*/ 5283202 w 6187971"/>
                <a:gd name="connsiteY3127" fmla="*/ 1807373 h 5955635"/>
                <a:gd name="connsiteX3128" fmla="*/ 5242706 w 6187971"/>
                <a:gd name="connsiteY3128" fmla="*/ 1750090 h 5955635"/>
                <a:gd name="connsiteX3129" fmla="*/ 5251713 w 6187971"/>
                <a:gd name="connsiteY3129" fmla="*/ 1748165 h 5955635"/>
                <a:gd name="connsiteX3130" fmla="*/ 5235314 w 6187971"/>
                <a:gd name="connsiteY3130" fmla="*/ 1737540 h 5955635"/>
                <a:gd name="connsiteX3131" fmla="*/ 5215066 w 6187971"/>
                <a:gd name="connsiteY3131" fmla="*/ 1708898 h 5955635"/>
                <a:gd name="connsiteX3132" fmla="*/ 5214104 w 6187971"/>
                <a:gd name="connsiteY3132" fmla="*/ 1704395 h 5955635"/>
                <a:gd name="connsiteX3133" fmla="*/ 5218608 w 6187971"/>
                <a:gd name="connsiteY3133" fmla="*/ 1703433 h 5955635"/>
                <a:gd name="connsiteX3134" fmla="*/ 5223112 w 6187971"/>
                <a:gd name="connsiteY3134" fmla="*/ 1702470 h 5955635"/>
                <a:gd name="connsiteX3135" fmla="*/ 5222150 w 6187971"/>
                <a:gd name="connsiteY3135" fmla="*/ 1697966 h 5955635"/>
                <a:gd name="connsiteX3136" fmla="*/ 5212834 w 6187971"/>
                <a:gd name="connsiteY3136" fmla="*/ 1676408 h 5955635"/>
                <a:gd name="connsiteX3137" fmla="*/ 5217338 w 6187971"/>
                <a:gd name="connsiteY3137" fmla="*/ 1675445 h 5955635"/>
                <a:gd name="connsiteX3138" fmla="*/ 5216376 w 6187971"/>
                <a:gd name="connsiteY3138" fmla="*/ 1670942 h 5955635"/>
                <a:gd name="connsiteX3139" fmla="*/ 5210910 w 6187971"/>
                <a:gd name="connsiteY3139" fmla="*/ 1667400 h 5955635"/>
                <a:gd name="connsiteX3140" fmla="*/ 5156595 w 6187971"/>
                <a:gd name="connsiteY3140" fmla="*/ 1589521 h 5955635"/>
                <a:gd name="connsiteX3141" fmla="*/ 5088767 w 6187971"/>
                <a:gd name="connsiteY3141" fmla="*/ 1514530 h 5955635"/>
                <a:gd name="connsiteX3142" fmla="*/ 5031871 w 6187971"/>
                <a:gd name="connsiteY3142" fmla="*/ 1446621 h 5955635"/>
                <a:gd name="connsiteX3143" fmla="*/ 4977555 w 6187971"/>
                <a:gd name="connsiteY3143" fmla="*/ 1368743 h 5955635"/>
                <a:gd name="connsiteX3144" fmla="*/ 4950224 w 6187971"/>
                <a:gd name="connsiteY3144" fmla="*/ 1351033 h 5955635"/>
                <a:gd name="connsiteX3145" fmla="*/ 4949261 w 6187971"/>
                <a:gd name="connsiteY3145" fmla="*/ 1346529 h 5955635"/>
                <a:gd name="connsiteX3146" fmla="*/ 4942833 w 6187971"/>
                <a:gd name="connsiteY3146" fmla="*/ 1338484 h 5955635"/>
                <a:gd name="connsiteX3147" fmla="*/ 4939291 w 6187971"/>
                <a:gd name="connsiteY3147" fmla="*/ 1343950 h 5955635"/>
                <a:gd name="connsiteX3148" fmla="*/ 4736115 w 6187971"/>
                <a:gd name="connsiteY3148" fmla="*/ 1142457 h 5955635"/>
                <a:gd name="connsiteX3149" fmla="*/ 4735152 w 6187971"/>
                <a:gd name="connsiteY3149" fmla="*/ 1137953 h 5955635"/>
                <a:gd name="connsiteX3150" fmla="*/ 4778882 w 6187971"/>
                <a:gd name="connsiteY3150" fmla="*/ 1166287 h 5955635"/>
                <a:gd name="connsiteX3151" fmla="*/ 4782731 w 6187971"/>
                <a:gd name="connsiteY3151" fmla="*/ 1184304 h 5955635"/>
                <a:gd name="connsiteX3152" fmla="*/ 4821959 w 6187971"/>
                <a:gd name="connsiteY3152" fmla="*/ 1213600 h 5955635"/>
                <a:gd name="connsiteX3153" fmla="*/ 4857643 w 6187971"/>
                <a:gd name="connsiteY3153" fmla="*/ 1248362 h 5955635"/>
                <a:gd name="connsiteX3154" fmla="*/ 4916156 w 6187971"/>
                <a:gd name="connsiteY3154" fmla="*/ 1301797 h 5955635"/>
                <a:gd name="connsiteX3155" fmla="*/ 4953765 w 6187971"/>
                <a:gd name="connsiteY3155" fmla="*/ 1345567 h 5955635"/>
                <a:gd name="connsiteX3156" fmla="*/ 5006812 w 6187971"/>
                <a:gd name="connsiteY3156" fmla="*/ 1395460 h 5955635"/>
                <a:gd name="connsiteX3157" fmla="*/ 5007774 w 6187971"/>
                <a:gd name="connsiteY3157" fmla="*/ 1399963 h 5955635"/>
                <a:gd name="connsiteX3158" fmla="*/ 5008736 w 6187971"/>
                <a:gd name="connsiteY3158" fmla="*/ 1404467 h 5955635"/>
                <a:gd name="connsiteX3159" fmla="*/ 5013240 w 6187971"/>
                <a:gd name="connsiteY3159" fmla="*/ 1403505 h 5955635"/>
                <a:gd name="connsiteX3160" fmla="*/ 5027059 w 6187971"/>
                <a:gd name="connsiteY3160" fmla="*/ 1424100 h 5955635"/>
                <a:gd name="connsiteX3161" fmla="*/ 5028022 w 6187971"/>
                <a:gd name="connsiteY3161" fmla="*/ 1428605 h 5955635"/>
                <a:gd name="connsiteX3162" fmla="*/ 5033488 w 6187971"/>
                <a:gd name="connsiteY3162" fmla="*/ 1432147 h 5955635"/>
                <a:gd name="connsiteX3163" fmla="*/ 5032526 w 6187971"/>
                <a:gd name="connsiteY3163" fmla="*/ 1427642 h 5955635"/>
                <a:gd name="connsiteX3164" fmla="*/ 5074640 w 6187971"/>
                <a:gd name="connsiteY3164" fmla="*/ 1470451 h 5955635"/>
                <a:gd name="connsiteX3165" fmla="*/ 5070135 w 6187971"/>
                <a:gd name="connsiteY3165" fmla="*/ 1471414 h 5955635"/>
                <a:gd name="connsiteX3166" fmla="*/ 5071097 w 6187971"/>
                <a:gd name="connsiteY3166" fmla="*/ 1475917 h 5955635"/>
                <a:gd name="connsiteX3167" fmla="*/ 5076564 w 6187971"/>
                <a:gd name="connsiteY3167" fmla="*/ 1479459 h 5955635"/>
                <a:gd name="connsiteX3168" fmla="*/ 5081068 w 6187971"/>
                <a:gd name="connsiteY3168" fmla="*/ 1478497 h 5955635"/>
                <a:gd name="connsiteX3169" fmla="*/ 5082031 w 6187971"/>
                <a:gd name="connsiteY3169" fmla="*/ 1483001 h 5955635"/>
                <a:gd name="connsiteX3170" fmla="*/ 5096812 w 6187971"/>
                <a:gd name="connsiteY3170" fmla="*/ 1508101 h 5955635"/>
                <a:gd name="connsiteX3171" fmla="*/ 5106783 w 6187971"/>
                <a:gd name="connsiteY3171" fmla="*/ 1510680 h 5955635"/>
                <a:gd name="connsiteX3172" fmla="*/ 5113211 w 6187971"/>
                <a:gd name="connsiteY3172" fmla="*/ 1518726 h 5955635"/>
                <a:gd name="connsiteX3173" fmla="*/ 5109670 w 6187971"/>
                <a:gd name="connsiteY3173" fmla="*/ 1524192 h 5955635"/>
                <a:gd name="connsiteX3174" fmla="*/ 5115135 w 6187971"/>
                <a:gd name="connsiteY3174" fmla="*/ 1527734 h 5955635"/>
                <a:gd name="connsiteX3175" fmla="*/ 5120602 w 6187971"/>
                <a:gd name="connsiteY3175" fmla="*/ 1531276 h 5955635"/>
                <a:gd name="connsiteX3176" fmla="*/ 5151783 w 6187971"/>
                <a:gd name="connsiteY3176" fmla="*/ 1567000 h 5955635"/>
                <a:gd name="connsiteX3177" fmla="*/ 5143430 w 6187971"/>
                <a:gd name="connsiteY3177" fmla="*/ 1549947 h 5955635"/>
                <a:gd name="connsiteX3178" fmla="*/ 5126069 w 6187971"/>
                <a:gd name="connsiteY3178" fmla="*/ 1534818 h 5955635"/>
                <a:gd name="connsiteX3179" fmla="*/ 5125106 w 6187971"/>
                <a:gd name="connsiteY3179" fmla="*/ 1530313 h 5955635"/>
                <a:gd name="connsiteX3180" fmla="*/ 5124144 w 6187971"/>
                <a:gd name="connsiteY3180" fmla="*/ 1525809 h 5955635"/>
                <a:gd name="connsiteX3181" fmla="*/ 5117715 w 6187971"/>
                <a:gd name="connsiteY3181" fmla="*/ 1517764 h 5955635"/>
                <a:gd name="connsiteX3182" fmla="*/ 5087496 w 6187971"/>
                <a:gd name="connsiteY3182" fmla="*/ 1486543 h 5955635"/>
                <a:gd name="connsiteX3183" fmla="*/ 5085572 w 6187971"/>
                <a:gd name="connsiteY3183" fmla="*/ 1477535 h 5955635"/>
                <a:gd name="connsiteX3184" fmla="*/ 5084609 w 6187971"/>
                <a:gd name="connsiteY3184" fmla="*/ 1473030 h 5955635"/>
                <a:gd name="connsiteX3185" fmla="*/ 5082685 w 6187971"/>
                <a:gd name="connsiteY3185" fmla="*/ 1464022 h 5955635"/>
                <a:gd name="connsiteX3186" fmla="*/ 5078182 w 6187971"/>
                <a:gd name="connsiteY3186" fmla="*/ 1464985 h 5955635"/>
                <a:gd name="connsiteX3187" fmla="*/ 5073677 w 6187971"/>
                <a:gd name="connsiteY3187" fmla="*/ 1465947 h 5955635"/>
                <a:gd name="connsiteX3188" fmla="*/ 5056316 w 6187971"/>
                <a:gd name="connsiteY3188" fmla="*/ 1450817 h 5955635"/>
                <a:gd name="connsiteX3189" fmla="*/ 5037030 w 6187971"/>
                <a:gd name="connsiteY3189" fmla="*/ 1426680 h 5955635"/>
                <a:gd name="connsiteX3190" fmla="*/ 5036068 w 6187971"/>
                <a:gd name="connsiteY3190" fmla="*/ 1422176 h 5955635"/>
                <a:gd name="connsiteX3191" fmla="*/ 5035106 w 6187971"/>
                <a:gd name="connsiteY3191" fmla="*/ 1417673 h 5955635"/>
                <a:gd name="connsiteX3192" fmla="*/ 5017744 w 6187971"/>
                <a:gd name="connsiteY3192" fmla="*/ 1402543 h 5955635"/>
                <a:gd name="connsiteX3193" fmla="*/ 5023210 w 6187971"/>
                <a:gd name="connsiteY3193" fmla="*/ 1406085 h 5955635"/>
                <a:gd name="connsiteX3194" fmla="*/ 5022248 w 6187971"/>
                <a:gd name="connsiteY3194" fmla="*/ 1401581 h 5955635"/>
                <a:gd name="connsiteX3195" fmla="*/ 5016781 w 6187971"/>
                <a:gd name="connsiteY3195" fmla="*/ 1398039 h 5955635"/>
                <a:gd name="connsiteX3196" fmla="*/ 5011316 w 6187971"/>
                <a:gd name="connsiteY3196" fmla="*/ 1394497 h 5955635"/>
                <a:gd name="connsiteX3197" fmla="*/ 5003925 w 6187971"/>
                <a:gd name="connsiteY3197" fmla="*/ 1381948 h 5955635"/>
                <a:gd name="connsiteX3198" fmla="*/ 4992992 w 6187971"/>
                <a:gd name="connsiteY3198" fmla="*/ 1374863 h 5955635"/>
                <a:gd name="connsiteX3199" fmla="*/ 5002962 w 6187971"/>
                <a:gd name="connsiteY3199" fmla="*/ 1377443 h 5955635"/>
                <a:gd name="connsiteX3200" fmla="*/ 4986564 w 6187971"/>
                <a:gd name="connsiteY3200" fmla="*/ 1366818 h 5955635"/>
                <a:gd name="connsiteX3201" fmla="*/ 4968240 w 6187971"/>
                <a:gd name="connsiteY3201" fmla="*/ 1347184 h 5955635"/>
                <a:gd name="connsiteX3202" fmla="*/ 4981752 w 6187971"/>
                <a:gd name="connsiteY3202" fmla="*/ 1344297 h 5955635"/>
                <a:gd name="connsiteX3203" fmla="*/ 4959887 w 6187971"/>
                <a:gd name="connsiteY3203" fmla="*/ 1330131 h 5955635"/>
                <a:gd name="connsiteX3204" fmla="*/ 4964391 w 6187971"/>
                <a:gd name="connsiteY3204" fmla="*/ 1329169 h 5955635"/>
                <a:gd name="connsiteX3205" fmla="*/ 4963429 w 6187971"/>
                <a:gd name="connsiteY3205" fmla="*/ 1324664 h 5955635"/>
                <a:gd name="connsiteX3206" fmla="*/ 4957962 w 6187971"/>
                <a:gd name="connsiteY3206" fmla="*/ 1321122 h 5955635"/>
                <a:gd name="connsiteX3207" fmla="*/ 4941563 w 6187971"/>
                <a:gd name="connsiteY3207" fmla="*/ 1310497 h 5955635"/>
                <a:gd name="connsiteX3208" fmla="*/ 4935134 w 6187971"/>
                <a:gd name="connsiteY3208" fmla="*/ 1302452 h 5955635"/>
                <a:gd name="connsiteX3209" fmla="*/ 4929668 w 6187971"/>
                <a:gd name="connsiteY3209" fmla="*/ 1298910 h 5955635"/>
                <a:gd name="connsiteX3210" fmla="*/ 4930630 w 6187971"/>
                <a:gd name="connsiteY3210" fmla="*/ 1303414 h 5955635"/>
                <a:gd name="connsiteX3211" fmla="*/ 4931592 w 6187971"/>
                <a:gd name="connsiteY3211" fmla="*/ 1307917 h 5955635"/>
                <a:gd name="connsiteX3212" fmla="*/ 4901375 w 6187971"/>
                <a:gd name="connsiteY3212" fmla="*/ 1276697 h 5955635"/>
                <a:gd name="connsiteX3213" fmla="*/ 4915849 w 6187971"/>
                <a:gd name="connsiteY3213" fmla="*/ 1278314 h 5955635"/>
                <a:gd name="connsiteX3214" fmla="*/ 4883050 w 6187971"/>
                <a:gd name="connsiteY3214" fmla="*/ 1257063 h 5955635"/>
                <a:gd name="connsiteX3215" fmla="*/ 4852832 w 6187971"/>
                <a:gd name="connsiteY3215" fmla="*/ 1225842 h 5955635"/>
                <a:gd name="connsiteX3216" fmla="*/ 4858299 w 6187971"/>
                <a:gd name="connsiteY3216" fmla="*/ 1229384 h 5955635"/>
                <a:gd name="connsiteX3217" fmla="*/ 4862802 w 6187971"/>
                <a:gd name="connsiteY3217" fmla="*/ 1228422 h 5955635"/>
                <a:gd name="connsiteX3218" fmla="*/ 4867307 w 6187971"/>
                <a:gd name="connsiteY3218" fmla="*/ 1227460 h 5955635"/>
                <a:gd name="connsiteX3219" fmla="*/ 4860878 w 6187971"/>
                <a:gd name="connsiteY3219" fmla="*/ 1219413 h 5955635"/>
                <a:gd name="connsiteX3220" fmla="*/ 4865382 w 6187971"/>
                <a:gd name="connsiteY3220" fmla="*/ 1218451 h 5955635"/>
                <a:gd name="connsiteX3221" fmla="*/ 4870849 w 6187971"/>
                <a:gd name="connsiteY3221" fmla="*/ 1221993 h 5955635"/>
                <a:gd name="connsiteX3222" fmla="*/ 4871811 w 6187971"/>
                <a:gd name="connsiteY3222" fmla="*/ 1226498 h 5955635"/>
                <a:gd name="connsiteX3223" fmla="*/ 4877276 w 6187971"/>
                <a:gd name="connsiteY3223" fmla="*/ 1230039 h 5955635"/>
                <a:gd name="connsiteX3224" fmla="*/ 4882743 w 6187971"/>
                <a:gd name="connsiteY3224" fmla="*/ 1233581 h 5955635"/>
                <a:gd name="connsiteX3225" fmla="*/ 5003618 w 6187971"/>
                <a:gd name="connsiteY3225" fmla="*/ 1358465 h 5955635"/>
                <a:gd name="connsiteX3226" fmla="*/ 5004580 w 6187971"/>
                <a:gd name="connsiteY3226" fmla="*/ 1362969 h 5955635"/>
                <a:gd name="connsiteX3227" fmla="*/ 5010045 w 6187971"/>
                <a:gd name="connsiteY3227" fmla="*/ 1366510 h 5955635"/>
                <a:gd name="connsiteX3228" fmla="*/ 5033836 w 6187971"/>
                <a:gd name="connsiteY3228" fmla="*/ 1389686 h 5955635"/>
                <a:gd name="connsiteX3229" fmla="*/ 5041227 w 6187971"/>
                <a:gd name="connsiteY3229" fmla="*/ 1402236 h 5955635"/>
                <a:gd name="connsiteX3230" fmla="*/ 5046693 w 6187971"/>
                <a:gd name="connsiteY3230" fmla="*/ 1405777 h 5955635"/>
                <a:gd name="connsiteX3231" fmla="*/ 5075949 w 6187971"/>
                <a:gd name="connsiteY3231" fmla="*/ 1432494 h 5955635"/>
                <a:gd name="connsiteX3232" fmla="*/ 5081416 w 6187971"/>
                <a:gd name="connsiteY3232" fmla="*/ 1436036 h 5955635"/>
                <a:gd name="connsiteX3233" fmla="*/ 5084302 w 6187971"/>
                <a:gd name="connsiteY3233" fmla="*/ 1449548 h 5955635"/>
                <a:gd name="connsiteX3234" fmla="*/ 5113559 w 6187971"/>
                <a:gd name="connsiteY3234" fmla="*/ 1476265 h 5955635"/>
                <a:gd name="connsiteX3235" fmla="*/ 5119025 w 6187971"/>
                <a:gd name="connsiteY3235" fmla="*/ 1479807 h 5955635"/>
                <a:gd name="connsiteX3236" fmla="*/ 5119987 w 6187971"/>
                <a:gd name="connsiteY3236" fmla="*/ 1484311 h 5955635"/>
                <a:gd name="connsiteX3237" fmla="*/ 5205484 w 6187971"/>
                <a:gd name="connsiteY3237" fmla="*/ 1597915 h 5955635"/>
                <a:gd name="connsiteX3238" fmla="*/ 5217379 w 6187971"/>
                <a:gd name="connsiteY3238" fmla="*/ 1609503 h 5955635"/>
                <a:gd name="connsiteX3239" fmla="*/ 5220266 w 6187971"/>
                <a:gd name="connsiteY3239" fmla="*/ 1623015 h 5955635"/>
                <a:gd name="connsiteX3240" fmla="*/ 5229274 w 6187971"/>
                <a:gd name="connsiteY3240" fmla="*/ 1621090 h 5955635"/>
                <a:gd name="connsiteX3241" fmla="*/ 5235702 w 6187971"/>
                <a:gd name="connsiteY3241" fmla="*/ 1629136 h 5955635"/>
                <a:gd name="connsiteX3242" fmla="*/ 5271695 w 6187971"/>
                <a:gd name="connsiteY3242" fmla="*/ 1687381 h 5955635"/>
                <a:gd name="connsiteX3243" fmla="*/ 5272657 w 6187971"/>
                <a:gd name="connsiteY3243" fmla="*/ 1691885 h 5955635"/>
                <a:gd name="connsiteX3244" fmla="*/ 5274581 w 6187971"/>
                <a:gd name="connsiteY3244" fmla="*/ 1700893 h 5955635"/>
                <a:gd name="connsiteX3245" fmla="*/ 5279086 w 6187971"/>
                <a:gd name="connsiteY3245" fmla="*/ 1699931 h 5955635"/>
                <a:gd name="connsiteX3246" fmla="*/ 5325048 w 6187971"/>
                <a:gd name="connsiteY3246" fmla="*/ 1760755 h 5955635"/>
                <a:gd name="connsiteX3247" fmla="*/ 5380326 w 6187971"/>
                <a:gd name="connsiteY3247" fmla="*/ 1843138 h 5955635"/>
                <a:gd name="connsiteX3248" fmla="*/ 5408928 w 6187971"/>
                <a:gd name="connsiteY3248" fmla="*/ 1888834 h 5955635"/>
                <a:gd name="connsiteX3249" fmla="*/ 5409890 w 6187971"/>
                <a:gd name="connsiteY3249" fmla="*/ 1893338 h 5955635"/>
                <a:gd name="connsiteX3250" fmla="*/ 5410852 w 6187971"/>
                <a:gd name="connsiteY3250" fmla="*/ 1897842 h 5955635"/>
                <a:gd name="connsiteX3251" fmla="*/ 5411815 w 6187971"/>
                <a:gd name="connsiteY3251" fmla="*/ 1902346 h 5955635"/>
                <a:gd name="connsiteX3252" fmla="*/ 5416318 w 6187971"/>
                <a:gd name="connsiteY3252" fmla="*/ 1901384 h 5955635"/>
                <a:gd name="connsiteX3253" fmla="*/ 5426289 w 6187971"/>
                <a:gd name="connsiteY3253" fmla="*/ 1903964 h 5955635"/>
                <a:gd name="connsiteX3254" fmla="*/ 5442032 w 6187971"/>
                <a:gd name="connsiteY3254" fmla="*/ 1933567 h 5955635"/>
                <a:gd name="connsiteX3255" fmla="*/ 5452966 w 6187971"/>
                <a:gd name="connsiteY3255" fmla="*/ 1940651 h 5955635"/>
                <a:gd name="connsiteX3256" fmla="*/ 5418898 w 6187971"/>
                <a:gd name="connsiteY3256" fmla="*/ 1891414 h 5955635"/>
                <a:gd name="connsiteX3257" fmla="*/ 5416973 w 6187971"/>
                <a:gd name="connsiteY3257" fmla="*/ 1882405 h 5955635"/>
                <a:gd name="connsiteX3258" fmla="*/ 5411507 w 6187971"/>
                <a:gd name="connsiteY3258" fmla="*/ 1878863 h 5955635"/>
                <a:gd name="connsiteX3259" fmla="*/ 5373590 w 6187971"/>
                <a:gd name="connsiteY3259" fmla="*/ 1811610 h 5955635"/>
                <a:gd name="connsiteX3260" fmla="*/ 5274930 w 6187971"/>
                <a:gd name="connsiteY3260" fmla="*/ 1658432 h 5955635"/>
                <a:gd name="connsiteX3261" fmla="*/ 5173689 w 6187971"/>
                <a:gd name="connsiteY3261" fmla="*/ 1515224 h 5955635"/>
                <a:gd name="connsiteX3262" fmla="*/ 5155366 w 6187971"/>
                <a:gd name="connsiteY3262" fmla="*/ 1495591 h 5955635"/>
                <a:gd name="connsiteX3263" fmla="*/ 5077260 w 6187971"/>
                <a:gd name="connsiteY3263" fmla="*/ 1394538 h 5955635"/>
                <a:gd name="connsiteX3264" fmla="*/ 5047041 w 6187971"/>
                <a:gd name="connsiteY3264" fmla="*/ 1363316 h 5955635"/>
                <a:gd name="connsiteX3265" fmla="*/ 4981137 w 6187971"/>
                <a:gd name="connsiteY3265" fmla="*/ 1297332 h 5955635"/>
                <a:gd name="connsiteX3266" fmla="*/ 4867654 w 6187971"/>
                <a:gd name="connsiteY3266" fmla="*/ 1184998 h 5955635"/>
                <a:gd name="connsiteX3267" fmla="*/ 4840323 w 6187971"/>
                <a:gd name="connsiteY3267" fmla="*/ 1167290 h 5955635"/>
                <a:gd name="connsiteX3268" fmla="*/ 4809142 w 6187971"/>
                <a:gd name="connsiteY3268" fmla="*/ 1131565 h 5955635"/>
                <a:gd name="connsiteX3269" fmla="*/ 4799171 w 6187971"/>
                <a:gd name="connsiteY3269" fmla="*/ 1128985 h 5955635"/>
                <a:gd name="connsiteX3270" fmla="*/ 4740659 w 6187971"/>
                <a:gd name="connsiteY3270" fmla="*/ 1075551 h 5955635"/>
                <a:gd name="connsiteX3271" fmla="*/ 4720718 w 6187971"/>
                <a:gd name="connsiteY3271" fmla="*/ 1070392 h 5955635"/>
                <a:gd name="connsiteX3272" fmla="*/ 4707860 w 6187971"/>
                <a:gd name="connsiteY3272" fmla="*/ 1054300 h 5955635"/>
                <a:gd name="connsiteX3273" fmla="*/ 4541946 w 6187971"/>
                <a:gd name="connsiteY3273" fmla="*/ 939039 h 5955635"/>
                <a:gd name="connsiteX3274" fmla="*/ 4469921 w 6187971"/>
                <a:gd name="connsiteY3274" fmla="*/ 888492 h 5955635"/>
                <a:gd name="connsiteX3275" fmla="*/ 4428114 w 6187971"/>
                <a:gd name="connsiteY3275" fmla="*/ 869166 h 5955635"/>
                <a:gd name="connsiteX3276" fmla="*/ 4416220 w 6187971"/>
                <a:gd name="connsiteY3276" fmla="*/ 857578 h 5955635"/>
                <a:gd name="connsiteX3277" fmla="*/ 4395317 w 6187971"/>
                <a:gd name="connsiteY3277" fmla="*/ 847916 h 5955635"/>
                <a:gd name="connsiteX3278" fmla="*/ 4394354 w 6187971"/>
                <a:gd name="connsiteY3278" fmla="*/ 843411 h 5955635"/>
                <a:gd name="connsiteX3279" fmla="*/ 4419762 w 6187971"/>
                <a:gd name="connsiteY3279" fmla="*/ 852112 h 5955635"/>
                <a:gd name="connsiteX3280" fmla="*/ 4420724 w 6187971"/>
                <a:gd name="connsiteY3280" fmla="*/ 856616 h 5955635"/>
                <a:gd name="connsiteX3281" fmla="*/ 4430694 w 6187971"/>
                <a:gd name="connsiteY3281" fmla="*/ 859196 h 5955635"/>
                <a:gd name="connsiteX3282" fmla="*/ 4435199 w 6187971"/>
                <a:gd name="connsiteY3282" fmla="*/ 858234 h 5955635"/>
                <a:gd name="connsiteX3283" fmla="*/ 4440664 w 6187971"/>
                <a:gd name="connsiteY3283" fmla="*/ 861775 h 5955635"/>
                <a:gd name="connsiteX3284" fmla="*/ 4445168 w 6187971"/>
                <a:gd name="connsiteY3284" fmla="*/ 860813 h 5955635"/>
                <a:gd name="connsiteX3285" fmla="*/ 4477005 w 6187971"/>
                <a:gd name="connsiteY3285" fmla="*/ 877560 h 5955635"/>
                <a:gd name="connsiteX3286" fmla="*/ 4482471 w 6187971"/>
                <a:gd name="connsiteY3286" fmla="*/ 881101 h 5955635"/>
                <a:gd name="connsiteX3287" fmla="*/ 4486975 w 6187971"/>
                <a:gd name="connsiteY3287" fmla="*/ 880139 h 5955635"/>
                <a:gd name="connsiteX3288" fmla="*/ 4487937 w 6187971"/>
                <a:gd name="connsiteY3288" fmla="*/ 884643 h 5955635"/>
                <a:gd name="connsiteX3289" fmla="*/ 4484395 w 6187971"/>
                <a:gd name="connsiteY3289" fmla="*/ 890110 h 5955635"/>
                <a:gd name="connsiteX3290" fmla="*/ 4507878 w 6187971"/>
                <a:gd name="connsiteY3290" fmla="*/ 889801 h 5955635"/>
                <a:gd name="connsiteX3291" fmla="*/ 4547105 w 6187971"/>
                <a:gd name="connsiteY3291" fmla="*/ 919098 h 5955635"/>
                <a:gd name="connsiteX3292" fmla="*/ 4542600 w 6187971"/>
                <a:gd name="connsiteY3292" fmla="*/ 920061 h 5955635"/>
                <a:gd name="connsiteX3293" fmla="*/ 4548067 w 6187971"/>
                <a:gd name="connsiteY3293" fmla="*/ 923603 h 5955635"/>
                <a:gd name="connsiteX3294" fmla="*/ 4533593 w 6187971"/>
                <a:gd name="connsiteY3294" fmla="*/ 921985 h 5955635"/>
                <a:gd name="connsiteX3295" fmla="*/ 4558999 w 6187971"/>
                <a:gd name="connsiteY3295" fmla="*/ 930686 h 5955635"/>
                <a:gd name="connsiteX3296" fmla="*/ 4565428 w 6187971"/>
                <a:gd name="connsiteY3296" fmla="*/ 938732 h 5955635"/>
                <a:gd name="connsiteX3297" fmla="*/ 4570895 w 6187971"/>
                <a:gd name="connsiteY3297" fmla="*/ 942274 h 5955635"/>
                <a:gd name="connsiteX3298" fmla="*/ 4574437 w 6187971"/>
                <a:gd name="connsiteY3298" fmla="*/ 936808 h 5955635"/>
                <a:gd name="connsiteX3299" fmla="*/ 4607235 w 6187971"/>
                <a:gd name="connsiteY3299" fmla="*/ 958058 h 5955635"/>
                <a:gd name="connsiteX3300" fmla="*/ 4612701 w 6187971"/>
                <a:gd name="connsiteY3300" fmla="*/ 961599 h 5955635"/>
                <a:gd name="connsiteX3301" fmla="*/ 4617205 w 6187971"/>
                <a:gd name="connsiteY3301" fmla="*/ 960637 h 5955635"/>
                <a:gd name="connsiteX3302" fmla="*/ 4721066 w 6187971"/>
                <a:gd name="connsiteY3302" fmla="*/ 1027932 h 5955635"/>
                <a:gd name="connsiteX3303" fmla="*/ 4728457 w 6187971"/>
                <a:gd name="connsiteY3303" fmla="*/ 1040481 h 5955635"/>
                <a:gd name="connsiteX3304" fmla="*/ 4738427 w 6187971"/>
                <a:gd name="connsiteY3304" fmla="*/ 1043060 h 5955635"/>
                <a:gd name="connsiteX3305" fmla="*/ 4817842 w 6187971"/>
                <a:gd name="connsiteY3305" fmla="*/ 1106158 h 5955635"/>
                <a:gd name="connsiteX3306" fmla="*/ 4898221 w 6187971"/>
                <a:gd name="connsiteY3306" fmla="*/ 1173759 h 5955635"/>
                <a:gd name="connsiteX3307" fmla="*/ 4905611 w 6187971"/>
                <a:gd name="connsiteY3307" fmla="*/ 1186309 h 5955635"/>
                <a:gd name="connsiteX3308" fmla="*/ 4909153 w 6187971"/>
                <a:gd name="connsiteY3308" fmla="*/ 1180842 h 5955635"/>
                <a:gd name="connsiteX3309" fmla="*/ 4951267 w 6187971"/>
                <a:gd name="connsiteY3309" fmla="*/ 1223651 h 5955635"/>
                <a:gd name="connsiteX3310" fmla="*/ 4980523 w 6187971"/>
                <a:gd name="connsiteY3310" fmla="*/ 1250367 h 5955635"/>
                <a:gd name="connsiteX3311" fmla="*/ 5028102 w 6187971"/>
                <a:gd name="connsiteY3311" fmla="*/ 1296718 h 5955635"/>
                <a:gd name="connsiteX3312" fmla="*/ 5088540 w 6187971"/>
                <a:gd name="connsiteY3312" fmla="*/ 1359160 h 5955635"/>
                <a:gd name="connsiteX3313" fmla="*/ 5090465 w 6187971"/>
                <a:gd name="connsiteY3313" fmla="*/ 1368168 h 5955635"/>
                <a:gd name="connsiteX3314" fmla="*/ 5152826 w 6187971"/>
                <a:gd name="connsiteY3314" fmla="*/ 1439619 h 5955635"/>
                <a:gd name="connsiteX3315" fmla="*/ 5163758 w 6187971"/>
                <a:gd name="connsiteY3315" fmla="*/ 1446702 h 5955635"/>
                <a:gd name="connsiteX3316" fmla="*/ 5190435 w 6187971"/>
                <a:gd name="connsiteY3316" fmla="*/ 1483389 h 5955635"/>
                <a:gd name="connsiteX3317" fmla="*/ 5213263 w 6187971"/>
                <a:gd name="connsiteY3317" fmla="*/ 1502060 h 5955635"/>
                <a:gd name="connsiteX3318" fmla="*/ 5270466 w 6187971"/>
                <a:gd name="connsiteY3318" fmla="*/ 1593451 h 5955635"/>
                <a:gd name="connsiteX3319" fmla="*/ 5352421 w 6187971"/>
                <a:gd name="connsiteY3319" fmla="*/ 1712521 h 5955635"/>
                <a:gd name="connsiteX3320" fmla="*/ 5378135 w 6187971"/>
                <a:gd name="connsiteY3320" fmla="*/ 1744704 h 5955635"/>
                <a:gd name="connsiteX3321" fmla="*/ 5372669 w 6187971"/>
                <a:gd name="connsiteY3321" fmla="*/ 1741162 h 5955635"/>
                <a:gd name="connsiteX3322" fmla="*/ 5401270 w 6187971"/>
                <a:gd name="connsiteY3322" fmla="*/ 1786858 h 5955635"/>
                <a:gd name="connsiteX3323" fmla="*/ 5404157 w 6187971"/>
                <a:gd name="connsiteY3323" fmla="*/ 1800370 h 5955635"/>
                <a:gd name="connsiteX3324" fmla="*/ 5479989 w 6187971"/>
                <a:gd name="connsiteY3324" fmla="*/ 1934877 h 5955635"/>
                <a:gd name="connsiteX3325" fmla="*/ 5475486 w 6187971"/>
                <a:gd name="connsiteY3325" fmla="*/ 1935839 h 5955635"/>
                <a:gd name="connsiteX3326" fmla="*/ 5476448 w 6187971"/>
                <a:gd name="connsiteY3326" fmla="*/ 1940343 h 5955635"/>
                <a:gd name="connsiteX3327" fmla="*/ 5481913 w 6187971"/>
                <a:gd name="connsiteY3327" fmla="*/ 1943885 h 5955635"/>
                <a:gd name="connsiteX3328" fmla="*/ 5506012 w 6187971"/>
                <a:gd name="connsiteY3328" fmla="*/ 1990543 h 5955635"/>
                <a:gd name="connsiteX3329" fmla="*/ 5506974 w 6187971"/>
                <a:gd name="connsiteY3329" fmla="*/ 1995046 h 5955635"/>
                <a:gd name="connsiteX3330" fmla="*/ 5507936 w 6187971"/>
                <a:gd name="connsiteY3330" fmla="*/ 1999551 h 5955635"/>
                <a:gd name="connsiteX3331" fmla="*/ 5512440 w 6187971"/>
                <a:gd name="connsiteY3331" fmla="*/ 1998588 h 5955635"/>
                <a:gd name="connsiteX3332" fmla="*/ 5511478 w 6187971"/>
                <a:gd name="connsiteY3332" fmla="*/ 1994084 h 5955635"/>
                <a:gd name="connsiteX3333" fmla="*/ 5519831 w 6187971"/>
                <a:gd name="connsiteY3333" fmla="*/ 2011138 h 5955635"/>
                <a:gd name="connsiteX3334" fmla="*/ 5528839 w 6187971"/>
                <a:gd name="connsiteY3334" fmla="*/ 2009213 h 5955635"/>
                <a:gd name="connsiteX3335" fmla="*/ 5521448 w 6187971"/>
                <a:gd name="connsiteY3335" fmla="*/ 1996664 h 5955635"/>
                <a:gd name="connsiteX3336" fmla="*/ 5525952 w 6187971"/>
                <a:gd name="connsiteY3336" fmla="*/ 1995701 h 5955635"/>
                <a:gd name="connsiteX3337" fmla="*/ 5500238 w 6187971"/>
                <a:gd name="connsiteY3337" fmla="*/ 1963519 h 5955635"/>
                <a:gd name="connsiteX3338" fmla="*/ 5498313 w 6187971"/>
                <a:gd name="connsiteY3338" fmla="*/ 1954510 h 5955635"/>
                <a:gd name="connsiteX3339" fmla="*/ 5497351 w 6187971"/>
                <a:gd name="connsiteY3339" fmla="*/ 1950007 h 5955635"/>
                <a:gd name="connsiteX3340" fmla="*/ 5496389 w 6187971"/>
                <a:gd name="connsiteY3340" fmla="*/ 1945502 h 5955635"/>
                <a:gd name="connsiteX3341" fmla="*/ 5491884 w 6187971"/>
                <a:gd name="connsiteY3341" fmla="*/ 1946465 h 5955635"/>
                <a:gd name="connsiteX3342" fmla="*/ 5489960 w 6187971"/>
                <a:gd name="connsiteY3342" fmla="*/ 1937456 h 5955635"/>
                <a:gd name="connsiteX3343" fmla="*/ 5499931 w 6187971"/>
                <a:gd name="connsiteY3343" fmla="*/ 1940036 h 5955635"/>
                <a:gd name="connsiteX3344" fmla="*/ 5492540 w 6187971"/>
                <a:gd name="connsiteY3344" fmla="*/ 1927486 h 5955635"/>
                <a:gd name="connsiteX3345" fmla="*/ 5491577 w 6187971"/>
                <a:gd name="connsiteY3345" fmla="*/ 1922981 h 5955635"/>
                <a:gd name="connsiteX3346" fmla="*/ 5490615 w 6187971"/>
                <a:gd name="connsiteY3346" fmla="*/ 1918478 h 5955635"/>
                <a:gd name="connsiteX3347" fmla="*/ 5489653 w 6187971"/>
                <a:gd name="connsiteY3347" fmla="*/ 1913974 h 5955635"/>
                <a:gd name="connsiteX3348" fmla="*/ 5481299 w 6187971"/>
                <a:gd name="connsiteY3348" fmla="*/ 1896920 h 5955635"/>
                <a:gd name="connsiteX3349" fmla="*/ 5475833 w 6187971"/>
                <a:gd name="connsiteY3349" fmla="*/ 1893379 h 5955635"/>
                <a:gd name="connsiteX3350" fmla="*/ 5474871 w 6187971"/>
                <a:gd name="connsiteY3350" fmla="*/ 1888874 h 5955635"/>
                <a:gd name="connsiteX3351" fmla="*/ 5475833 w 6187971"/>
                <a:gd name="connsiteY3351" fmla="*/ 1893379 h 5955635"/>
                <a:gd name="connsiteX3352" fmla="*/ 5452699 w 6187971"/>
                <a:gd name="connsiteY3352" fmla="*/ 1851225 h 5955635"/>
                <a:gd name="connsiteX3353" fmla="*/ 5450774 w 6187971"/>
                <a:gd name="connsiteY3353" fmla="*/ 1842216 h 5955635"/>
                <a:gd name="connsiteX3354" fmla="*/ 5446270 w 6187971"/>
                <a:gd name="connsiteY3354" fmla="*/ 1843178 h 5955635"/>
                <a:gd name="connsiteX3355" fmla="*/ 5424098 w 6187971"/>
                <a:gd name="connsiteY3355" fmla="*/ 1805529 h 5955635"/>
                <a:gd name="connsiteX3356" fmla="*/ 5419593 w 6187971"/>
                <a:gd name="connsiteY3356" fmla="*/ 1806491 h 5955635"/>
                <a:gd name="connsiteX3357" fmla="*/ 5418631 w 6187971"/>
                <a:gd name="connsiteY3357" fmla="*/ 1801987 h 5955635"/>
                <a:gd name="connsiteX3358" fmla="*/ 5423135 w 6187971"/>
                <a:gd name="connsiteY3358" fmla="*/ 1801025 h 5955635"/>
                <a:gd name="connsiteX3359" fmla="*/ 5422173 w 6187971"/>
                <a:gd name="connsiteY3359" fmla="*/ 1796521 h 5955635"/>
                <a:gd name="connsiteX3360" fmla="*/ 5416707 w 6187971"/>
                <a:gd name="connsiteY3360" fmla="*/ 1792979 h 5955635"/>
                <a:gd name="connsiteX3361" fmla="*/ 5349226 w 6187971"/>
                <a:gd name="connsiteY3361" fmla="*/ 1675527 h 5955635"/>
                <a:gd name="connsiteX3362" fmla="*/ 5332520 w 6187971"/>
                <a:gd name="connsiteY3362" fmla="*/ 1641419 h 5955635"/>
                <a:gd name="connsiteX3363" fmla="*/ 5314197 w 6187971"/>
                <a:gd name="connsiteY3363" fmla="*/ 1621785 h 5955635"/>
                <a:gd name="connsiteX3364" fmla="*/ 5288482 w 6187971"/>
                <a:gd name="connsiteY3364" fmla="*/ 1589602 h 5955635"/>
                <a:gd name="connsiteX3365" fmla="*/ 5106557 w 6187971"/>
                <a:gd name="connsiteY3365" fmla="*/ 1355311 h 5955635"/>
                <a:gd name="connsiteX3366" fmla="*/ 5109135 w 6187971"/>
                <a:gd name="connsiteY3366" fmla="*/ 1345340 h 5955635"/>
                <a:gd name="connsiteX3367" fmla="*/ 5110098 w 6187971"/>
                <a:gd name="connsiteY3367" fmla="*/ 1349844 h 5955635"/>
                <a:gd name="connsiteX3368" fmla="*/ 5114602 w 6187971"/>
                <a:gd name="connsiteY3368" fmla="*/ 1348882 h 5955635"/>
                <a:gd name="connsiteX3369" fmla="*/ 5108173 w 6187971"/>
                <a:gd name="connsiteY3369" fmla="*/ 1340837 h 5955635"/>
                <a:gd name="connsiteX3370" fmla="*/ 5105286 w 6187971"/>
                <a:gd name="connsiteY3370" fmla="*/ 1327325 h 5955635"/>
                <a:gd name="connsiteX3371" fmla="*/ 5084383 w 6187971"/>
                <a:gd name="connsiteY3371" fmla="*/ 1317661 h 5955635"/>
                <a:gd name="connsiteX3372" fmla="*/ 5083421 w 6187971"/>
                <a:gd name="connsiteY3372" fmla="*/ 1313158 h 5955635"/>
                <a:gd name="connsiteX3373" fmla="*/ 5077955 w 6187971"/>
                <a:gd name="connsiteY3373" fmla="*/ 1309615 h 5955635"/>
                <a:gd name="connsiteX3374" fmla="*/ 5076993 w 6187971"/>
                <a:gd name="connsiteY3374" fmla="*/ 1305112 h 5955635"/>
                <a:gd name="connsiteX3375" fmla="*/ 5072489 w 6187971"/>
                <a:gd name="connsiteY3375" fmla="*/ 1306074 h 5955635"/>
                <a:gd name="connsiteX3376" fmla="*/ 5066060 w 6187971"/>
                <a:gd name="connsiteY3376" fmla="*/ 1298028 h 5955635"/>
                <a:gd name="connsiteX3377" fmla="*/ 5052241 w 6187971"/>
                <a:gd name="connsiteY3377" fmla="*/ 1277432 h 5955635"/>
                <a:gd name="connsiteX3378" fmla="*/ 5056745 w 6187971"/>
                <a:gd name="connsiteY3378" fmla="*/ 1276470 h 5955635"/>
                <a:gd name="connsiteX3379" fmla="*/ 5062211 w 6187971"/>
                <a:gd name="connsiteY3379" fmla="*/ 1280011 h 5955635"/>
                <a:gd name="connsiteX3380" fmla="*/ 5055783 w 6187971"/>
                <a:gd name="connsiteY3380" fmla="*/ 1271966 h 5955635"/>
                <a:gd name="connsiteX3381" fmla="*/ 5050316 w 6187971"/>
                <a:gd name="connsiteY3381" fmla="*/ 1268424 h 5955635"/>
                <a:gd name="connsiteX3382" fmla="*/ 5032955 w 6187971"/>
                <a:gd name="connsiteY3382" fmla="*/ 1253295 h 5955635"/>
                <a:gd name="connsiteX3383" fmla="*/ 5031993 w 6187971"/>
                <a:gd name="connsiteY3383" fmla="*/ 1248791 h 5955635"/>
                <a:gd name="connsiteX3384" fmla="*/ 5025564 w 6187971"/>
                <a:gd name="connsiteY3384" fmla="*/ 1240744 h 5955635"/>
                <a:gd name="connsiteX3385" fmla="*/ 5021059 w 6187971"/>
                <a:gd name="connsiteY3385" fmla="*/ 1241707 h 5955635"/>
                <a:gd name="connsiteX3386" fmla="*/ 5022022 w 6187971"/>
                <a:gd name="connsiteY3386" fmla="*/ 1246211 h 5955635"/>
                <a:gd name="connsiteX3387" fmla="*/ 5014631 w 6187971"/>
                <a:gd name="connsiteY3387" fmla="*/ 1233661 h 5955635"/>
                <a:gd name="connsiteX3388" fmla="*/ 5005623 w 6187971"/>
                <a:gd name="connsiteY3388" fmla="*/ 1235586 h 5955635"/>
                <a:gd name="connsiteX3389" fmla="*/ 5003698 w 6187971"/>
                <a:gd name="connsiteY3389" fmla="*/ 1226578 h 5955635"/>
                <a:gd name="connsiteX3390" fmla="*/ 4998232 w 6187971"/>
                <a:gd name="connsiteY3390" fmla="*/ 1223036 h 5955635"/>
                <a:gd name="connsiteX3391" fmla="*/ 4997269 w 6187971"/>
                <a:gd name="connsiteY3391" fmla="*/ 1218532 h 5955635"/>
                <a:gd name="connsiteX3392" fmla="*/ 4992766 w 6187971"/>
                <a:gd name="connsiteY3392" fmla="*/ 1219494 h 5955635"/>
                <a:gd name="connsiteX3393" fmla="*/ 4993728 w 6187971"/>
                <a:gd name="connsiteY3393" fmla="*/ 1223998 h 5955635"/>
                <a:gd name="connsiteX3394" fmla="*/ 4947111 w 6187971"/>
                <a:gd name="connsiteY3394" fmla="*/ 1182152 h 5955635"/>
                <a:gd name="connsiteX3395" fmla="*/ 4940682 w 6187971"/>
                <a:gd name="connsiteY3395" fmla="*/ 1174106 h 5955635"/>
                <a:gd name="connsiteX3396" fmla="*/ 4930712 w 6187971"/>
                <a:gd name="connsiteY3396" fmla="*/ 1171526 h 5955635"/>
                <a:gd name="connsiteX3397" fmla="*/ 4931467 w 6187971"/>
                <a:gd name="connsiteY3397" fmla="*/ 1175063 h 5955635"/>
                <a:gd name="connsiteX3398" fmla="*/ 4916930 w 6187971"/>
                <a:gd name="connsiteY3398" fmla="*/ 1163507 h 5955635"/>
                <a:gd name="connsiteX3399" fmla="*/ 4867695 w 6187971"/>
                <a:gd name="connsiteY3399" fmla="*/ 1119055 h 5955635"/>
                <a:gd name="connsiteX3400" fmla="*/ 4842287 w 6187971"/>
                <a:gd name="connsiteY3400" fmla="*/ 1110354 h 5955635"/>
                <a:gd name="connsiteX3401" fmla="*/ 4839401 w 6187971"/>
                <a:gd name="connsiteY3401" fmla="*/ 1096842 h 5955635"/>
                <a:gd name="connsiteX3402" fmla="*/ 4811106 w 6187971"/>
                <a:gd name="connsiteY3402" fmla="*/ 1074629 h 5955635"/>
                <a:gd name="connsiteX3403" fmla="*/ 4791166 w 6187971"/>
                <a:gd name="connsiteY3403" fmla="*/ 1069470 h 5955635"/>
                <a:gd name="connsiteX3404" fmla="*/ 4772842 w 6187971"/>
                <a:gd name="connsiteY3404" fmla="*/ 1049837 h 5955635"/>
                <a:gd name="connsiteX3405" fmla="*/ 4777346 w 6187971"/>
                <a:gd name="connsiteY3405" fmla="*/ 1048874 h 5955635"/>
                <a:gd name="connsiteX3406" fmla="*/ 4787317 w 6187971"/>
                <a:gd name="connsiteY3406" fmla="*/ 1051454 h 5955635"/>
                <a:gd name="connsiteX3407" fmla="*/ 4780888 w 6187971"/>
                <a:gd name="connsiteY3407" fmla="*/ 1043408 h 5955635"/>
                <a:gd name="connsiteX3408" fmla="*/ 4775422 w 6187971"/>
                <a:gd name="connsiteY3408" fmla="*/ 1039866 h 5955635"/>
                <a:gd name="connsiteX3409" fmla="*/ 4790858 w 6187971"/>
                <a:gd name="connsiteY3409" fmla="*/ 1045987 h 5955635"/>
                <a:gd name="connsiteX3410" fmla="*/ 4768993 w 6187971"/>
                <a:gd name="connsiteY3410" fmla="*/ 1031821 h 5955635"/>
                <a:gd name="connsiteX3411" fmla="*/ 4763527 w 6187971"/>
                <a:gd name="connsiteY3411" fmla="*/ 1028279 h 5955635"/>
                <a:gd name="connsiteX3412" fmla="*/ 4748090 w 6187971"/>
                <a:gd name="connsiteY3412" fmla="*/ 1022158 h 5955635"/>
                <a:gd name="connsiteX3413" fmla="*/ 4754519 w 6187971"/>
                <a:gd name="connsiteY3413" fmla="*/ 1030204 h 5955635"/>
                <a:gd name="connsiteX3414" fmla="*/ 4755481 w 6187971"/>
                <a:gd name="connsiteY3414" fmla="*/ 1034708 h 5955635"/>
                <a:gd name="connsiteX3415" fmla="*/ 4739082 w 6187971"/>
                <a:gd name="connsiteY3415" fmla="*/ 1024083 h 5955635"/>
                <a:gd name="connsiteX3416" fmla="*/ 4747435 w 6187971"/>
                <a:gd name="connsiteY3416" fmla="*/ 1041136 h 5955635"/>
                <a:gd name="connsiteX3417" fmla="*/ 4722683 w 6187971"/>
                <a:gd name="connsiteY3417" fmla="*/ 1013457 h 5955635"/>
                <a:gd name="connsiteX3418" fmla="*/ 4728150 w 6187971"/>
                <a:gd name="connsiteY3418" fmla="*/ 1016998 h 5955635"/>
                <a:gd name="connsiteX3419" fmla="*/ 4737157 w 6187971"/>
                <a:gd name="connsiteY3419" fmla="*/ 1015074 h 5955635"/>
                <a:gd name="connsiteX3420" fmla="*/ 4726225 w 6187971"/>
                <a:gd name="connsiteY3420" fmla="*/ 1007991 h 5955635"/>
                <a:gd name="connsiteX3421" fmla="*/ 4725263 w 6187971"/>
                <a:gd name="connsiteY3421" fmla="*/ 1003486 h 5955635"/>
                <a:gd name="connsiteX3422" fmla="*/ 4724301 w 6187971"/>
                <a:gd name="connsiteY3422" fmla="*/ 998982 h 5955635"/>
                <a:gd name="connsiteX3423" fmla="*/ 4728804 w 6187971"/>
                <a:gd name="connsiteY3423" fmla="*/ 998020 h 5955635"/>
                <a:gd name="connsiteX3424" fmla="*/ 4718834 w 6187971"/>
                <a:gd name="connsiteY3424" fmla="*/ 995441 h 5955635"/>
                <a:gd name="connsiteX3425" fmla="*/ 4713367 w 6187971"/>
                <a:gd name="connsiteY3425" fmla="*/ 991899 h 5955635"/>
                <a:gd name="connsiteX3426" fmla="*/ 4700511 w 6187971"/>
                <a:gd name="connsiteY3426" fmla="*/ 975807 h 5955635"/>
                <a:gd name="connsiteX3427" fmla="*/ 4705976 w 6187971"/>
                <a:gd name="connsiteY3427" fmla="*/ 979349 h 5955635"/>
                <a:gd name="connsiteX3428" fmla="*/ 4715947 w 6187971"/>
                <a:gd name="connsiteY3428" fmla="*/ 981929 h 5955635"/>
                <a:gd name="connsiteX3429" fmla="*/ 4704052 w 6187971"/>
                <a:gd name="connsiteY3429" fmla="*/ 970341 h 5955635"/>
                <a:gd name="connsiteX3430" fmla="*/ 4698586 w 6187971"/>
                <a:gd name="connsiteY3430" fmla="*/ 966799 h 5955635"/>
                <a:gd name="connsiteX3431" fmla="*/ 4693119 w 6187971"/>
                <a:gd name="connsiteY3431" fmla="*/ 963257 h 5955635"/>
                <a:gd name="connsiteX3432" fmla="*/ 4684112 w 6187971"/>
                <a:gd name="connsiteY3432" fmla="*/ 965182 h 5955635"/>
                <a:gd name="connsiteX3433" fmla="*/ 4690540 w 6187971"/>
                <a:gd name="connsiteY3433" fmla="*/ 973228 h 5955635"/>
                <a:gd name="connsiteX3434" fmla="*/ 4695044 w 6187971"/>
                <a:gd name="connsiteY3434" fmla="*/ 972266 h 5955635"/>
                <a:gd name="connsiteX3435" fmla="*/ 4700511 w 6187971"/>
                <a:gd name="connsiteY3435" fmla="*/ 975807 h 5955635"/>
                <a:gd name="connsiteX3436" fmla="*/ 4708863 w 6187971"/>
                <a:gd name="connsiteY3436" fmla="*/ 992861 h 5955635"/>
                <a:gd name="connsiteX3437" fmla="*/ 4703397 w 6187971"/>
                <a:gd name="connsiteY3437" fmla="*/ 989319 h 5955635"/>
                <a:gd name="connsiteX3438" fmla="*/ 4704360 w 6187971"/>
                <a:gd name="connsiteY3438" fmla="*/ 993823 h 5955635"/>
                <a:gd name="connsiteX3439" fmla="*/ 4705322 w 6187971"/>
                <a:gd name="connsiteY3439" fmla="*/ 998327 h 5955635"/>
                <a:gd name="connsiteX3440" fmla="*/ 4709825 w 6187971"/>
                <a:gd name="connsiteY3440" fmla="*/ 997365 h 5955635"/>
                <a:gd name="connsiteX3441" fmla="*/ 4715292 w 6187971"/>
                <a:gd name="connsiteY3441" fmla="*/ 1000907 h 5955635"/>
                <a:gd name="connsiteX3442" fmla="*/ 4710787 w 6187971"/>
                <a:gd name="connsiteY3442" fmla="*/ 1001869 h 5955635"/>
                <a:gd name="connsiteX3443" fmla="*/ 4716254 w 6187971"/>
                <a:gd name="connsiteY3443" fmla="*/ 1005411 h 5955635"/>
                <a:gd name="connsiteX3444" fmla="*/ 4717216 w 6187971"/>
                <a:gd name="connsiteY3444" fmla="*/ 1009915 h 5955635"/>
                <a:gd name="connsiteX3445" fmla="*/ 4678952 w 6187971"/>
                <a:gd name="connsiteY3445" fmla="*/ 985123 h 5955635"/>
                <a:gd name="connsiteX3446" fmla="*/ 4683456 w 6187971"/>
                <a:gd name="connsiteY3446" fmla="*/ 984160 h 5955635"/>
                <a:gd name="connsiteX3447" fmla="*/ 4687961 w 6187971"/>
                <a:gd name="connsiteY3447" fmla="*/ 983198 h 5955635"/>
                <a:gd name="connsiteX3448" fmla="*/ 4682494 w 6187971"/>
                <a:gd name="connsiteY3448" fmla="*/ 979656 h 5955635"/>
                <a:gd name="connsiteX3449" fmla="*/ 4677990 w 6187971"/>
                <a:gd name="connsiteY3449" fmla="*/ 980618 h 5955635"/>
                <a:gd name="connsiteX3450" fmla="*/ 4672523 w 6187971"/>
                <a:gd name="connsiteY3450" fmla="*/ 977077 h 5955635"/>
                <a:gd name="connsiteX3451" fmla="*/ 4659666 w 6187971"/>
                <a:gd name="connsiteY3451" fmla="*/ 960985 h 5955635"/>
                <a:gd name="connsiteX3452" fmla="*/ 4658704 w 6187971"/>
                <a:gd name="connsiteY3452" fmla="*/ 956481 h 5955635"/>
                <a:gd name="connsiteX3453" fmla="*/ 4653237 w 6187971"/>
                <a:gd name="connsiteY3453" fmla="*/ 952939 h 5955635"/>
                <a:gd name="connsiteX3454" fmla="*/ 4648733 w 6187971"/>
                <a:gd name="connsiteY3454" fmla="*/ 953901 h 5955635"/>
                <a:gd name="connsiteX3455" fmla="*/ 4649695 w 6187971"/>
                <a:gd name="connsiteY3455" fmla="*/ 958406 h 5955635"/>
                <a:gd name="connsiteX3456" fmla="*/ 4626869 w 6187971"/>
                <a:gd name="connsiteY3456" fmla="*/ 939735 h 5955635"/>
                <a:gd name="connsiteX3457" fmla="*/ 4621402 w 6187971"/>
                <a:gd name="connsiteY3457" fmla="*/ 936193 h 5955635"/>
                <a:gd name="connsiteX3458" fmla="*/ 4616898 w 6187971"/>
                <a:gd name="connsiteY3458" fmla="*/ 937155 h 5955635"/>
                <a:gd name="connsiteX3459" fmla="*/ 4617860 w 6187971"/>
                <a:gd name="connsiteY3459" fmla="*/ 941660 h 5955635"/>
                <a:gd name="connsiteX3460" fmla="*/ 4597919 w 6187971"/>
                <a:gd name="connsiteY3460" fmla="*/ 936500 h 5955635"/>
                <a:gd name="connsiteX3461" fmla="*/ 4529437 w 6187971"/>
                <a:gd name="connsiteY3461" fmla="*/ 880487 h 5955635"/>
                <a:gd name="connsiteX3462" fmla="*/ 4525895 w 6187971"/>
                <a:gd name="connsiteY3462" fmla="*/ 885952 h 5955635"/>
                <a:gd name="connsiteX3463" fmla="*/ 4524932 w 6187971"/>
                <a:gd name="connsiteY3463" fmla="*/ 881449 h 5955635"/>
                <a:gd name="connsiteX3464" fmla="*/ 4519466 w 6187971"/>
                <a:gd name="connsiteY3464" fmla="*/ 877907 h 5955635"/>
                <a:gd name="connsiteX3465" fmla="*/ 4520428 w 6187971"/>
                <a:gd name="connsiteY3465" fmla="*/ 882411 h 5955635"/>
                <a:gd name="connsiteX3466" fmla="*/ 4484744 w 6187971"/>
                <a:gd name="connsiteY3466" fmla="*/ 847649 h 5955635"/>
                <a:gd name="connsiteX3467" fmla="*/ 4476697 w 6187971"/>
                <a:gd name="connsiteY3467" fmla="*/ 854077 h 5955635"/>
                <a:gd name="connsiteX3468" fmla="*/ 4470269 w 6187971"/>
                <a:gd name="connsiteY3468" fmla="*/ 846031 h 5955635"/>
                <a:gd name="connsiteX3469" fmla="*/ 4459336 w 6187971"/>
                <a:gd name="connsiteY3469" fmla="*/ 838948 h 5955635"/>
                <a:gd name="connsiteX3470" fmla="*/ 4463840 w 6187971"/>
                <a:gd name="connsiteY3470" fmla="*/ 837986 h 5955635"/>
                <a:gd name="connsiteX3471" fmla="*/ 4462878 w 6187971"/>
                <a:gd name="connsiteY3471" fmla="*/ 833481 h 5955635"/>
                <a:gd name="connsiteX3472" fmla="*/ 4452907 w 6187971"/>
                <a:gd name="connsiteY3472" fmla="*/ 830902 h 5955635"/>
                <a:gd name="connsiteX3473" fmla="*/ 4448404 w 6187971"/>
                <a:gd name="connsiteY3473" fmla="*/ 831864 h 5955635"/>
                <a:gd name="connsiteX3474" fmla="*/ 4411102 w 6187971"/>
                <a:gd name="connsiteY3474" fmla="*/ 811576 h 5955635"/>
                <a:gd name="connsiteX3475" fmla="*/ 4422996 w 6187971"/>
                <a:gd name="connsiteY3475" fmla="*/ 823163 h 5955635"/>
                <a:gd name="connsiteX3476" fmla="*/ 4442937 w 6187971"/>
                <a:gd name="connsiteY3476" fmla="*/ 828322 h 5955635"/>
                <a:gd name="connsiteX3477" fmla="*/ 4437470 w 6187971"/>
                <a:gd name="connsiteY3477" fmla="*/ 824781 h 5955635"/>
                <a:gd name="connsiteX3478" fmla="*/ 4432966 w 6187971"/>
                <a:gd name="connsiteY3478" fmla="*/ 825743 h 5955635"/>
                <a:gd name="connsiteX3479" fmla="*/ 4433928 w 6187971"/>
                <a:gd name="connsiteY3479" fmla="*/ 830246 h 5955635"/>
                <a:gd name="connsiteX3480" fmla="*/ 4439395 w 6187971"/>
                <a:gd name="connsiteY3480" fmla="*/ 833789 h 5955635"/>
                <a:gd name="connsiteX3481" fmla="*/ 4434891 w 6187971"/>
                <a:gd name="connsiteY3481" fmla="*/ 834751 h 5955635"/>
                <a:gd name="connsiteX3482" fmla="*/ 4429425 w 6187971"/>
                <a:gd name="connsiteY3482" fmla="*/ 831209 h 5955635"/>
                <a:gd name="connsiteX3483" fmla="*/ 4430387 w 6187971"/>
                <a:gd name="connsiteY3483" fmla="*/ 835713 h 5955635"/>
                <a:gd name="connsiteX3484" fmla="*/ 4435853 w 6187971"/>
                <a:gd name="connsiteY3484" fmla="*/ 839255 h 5955635"/>
                <a:gd name="connsiteX3485" fmla="*/ 4441320 w 6187971"/>
                <a:gd name="connsiteY3485" fmla="*/ 842797 h 5955635"/>
                <a:gd name="connsiteX3486" fmla="*/ 4431350 w 6187971"/>
                <a:gd name="connsiteY3486" fmla="*/ 840217 h 5955635"/>
                <a:gd name="connsiteX3487" fmla="*/ 4425883 w 6187971"/>
                <a:gd name="connsiteY3487" fmla="*/ 836675 h 5955635"/>
                <a:gd name="connsiteX3488" fmla="*/ 4420416 w 6187971"/>
                <a:gd name="connsiteY3488" fmla="*/ 833133 h 5955635"/>
                <a:gd name="connsiteX3489" fmla="*/ 4409484 w 6187971"/>
                <a:gd name="connsiteY3489" fmla="*/ 826050 h 5955635"/>
                <a:gd name="connsiteX3490" fmla="*/ 4411408 w 6187971"/>
                <a:gd name="connsiteY3490" fmla="*/ 835058 h 5955635"/>
                <a:gd name="connsiteX3491" fmla="*/ 4412371 w 6187971"/>
                <a:gd name="connsiteY3491" fmla="*/ 839562 h 5955635"/>
                <a:gd name="connsiteX3492" fmla="*/ 4389543 w 6187971"/>
                <a:gd name="connsiteY3492" fmla="*/ 820892 h 5955635"/>
                <a:gd name="connsiteX3493" fmla="*/ 4394047 w 6187971"/>
                <a:gd name="connsiteY3493" fmla="*/ 819929 h 5955635"/>
                <a:gd name="connsiteX3494" fmla="*/ 4393085 w 6187971"/>
                <a:gd name="connsiteY3494" fmla="*/ 815425 h 5955635"/>
                <a:gd name="connsiteX3495" fmla="*/ 4388581 w 6187971"/>
                <a:gd name="connsiteY3495" fmla="*/ 816387 h 5955635"/>
                <a:gd name="connsiteX3496" fmla="*/ 4384076 w 6187971"/>
                <a:gd name="connsiteY3496" fmla="*/ 817349 h 5955635"/>
                <a:gd name="connsiteX3497" fmla="*/ 4378611 w 6187971"/>
                <a:gd name="connsiteY3497" fmla="*/ 813807 h 5955635"/>
                <a:gd name="connsiteX3498" fmla="*/ 4362211 w 6187971"/>
                <a:gd name="connsiteY3498" fmla="*/ 803182 h 5955635"/>
                <a:gd name="connsiteX3499" fmla="*/ 4335187 w 6187971"/>
                <a:gd name="connsiteY3499" fmla="*/ 808956 h 5955635"/>
                <a:gd name="connsiteX3500" fmla="*/ 4360594 w 6187971"/>
                <a:gd name="connsiteY3500" fmla="*/ 817656 h 5955635"/>
                <a:gd name="connsiteX3501" fmla="*/ 4351586 w 6187971"/>
                <a:gd name="connsiteY3501" fmla="*/ 819581 h 5955635"/>
                <a:gd name="connsiteX3502" fmla="*/ 4352548 w 6187971"/>
                <a:gd name="connsiteY3502" fmla="*/ 824085 h 5955635"/>
                <a:gd name="connsiteX3503" fmla="*/ 4308817 w 6187971"/>
                <a:gd name="connsiteY3503" fmla="*/ 795751 h 5955635"/>
                <a:gd name="connsiteX3504" fmla="*/ 4266049 w 6187971"/>
                <a:gd name="connsiteY3504" fmla="*/ 771921 h 5955635"/>
                <a:gd name="connsiteX3505" fmla="*/ 4275057 w 6187971"/>
                <a:gd name="connsiteY3505" fmla="*/ 769997 h 5955635"/>
                <a:gd name="connsiteX3506" fmla="*/ 4253192 w 6187971"/>
                <a:gd name="connsiteY3506" fmla="*/ 755830 h 5955635"/>
                <a:gd name="connsiteX3507" fmla="*/ 4233250 w 6187971"/>
                <a:gd name="connsiteY3507" fmla="*/ 750670 h 5955635"/>
                <a:gd name="connsiteX3508" fmla="*/ 4224243 w 6187971"/>
                <a:gd name="connsiteY3508" fmla="*/ 752594 h 5955635"/>
                <a:gd name="connsiteX3509" fmla="*/ 4150601 w 6187971"/>
                <a:gd name="connsiteY3509" fmla="*/ 716522 h 5955635"/>
                <a:gd name="connsiteX3510" fmla="*/ 4135164 w 6187971"/>
                <a:gd name="connsiteY3510" fmla="*/ 710400 h 5955635"/>
                <a:gd name="connsiteX3511" fmla="*/ 4189520 w 6187971"/>
                <a:gd name="connsiteY3511" fmla="*/ 722336 h 5955635"/>
                <a:gd name="connsiteX3512" fmla="*/ 4188557 w 6187971"/>
                <a:gd name="connsiteY3512" fmla="*/ 717832 h 5955635"/>
                <a:gd name="connsiteX3513" fmla="*/ 4197566 w 6187971"/>
                <a:gd name="connsiteY3513" fmla="*/ 715907 h 5955635"/>
                <a:gd name="connsiteX3514" fmla="*/ 4134202 w 6187971"/>
                <a:gd name="connsiteY3514" fmla="*/ 705897 h 5955635"/>
                <a:gd name="connsiteX3515" fmla="*/ 4133240 w 6187971"/>
                <a:gd name="connsiteY3515" fmla="*/ 701393 h 5955635"/>
                <a:gd name="connsiteX3516" fmla="*/ 4137743 w 6187971"/>
                <a:gd name="connsiteY3516" fmla="*/ 700431 h 5955635"/>
                <a:gd name="connsiteX3517" fmla="*/ 4132277 w 6187971"/>
                <a:gd name="connsiteY3517" fmla="*/ 696888 h 5955635"/>
                <a:gd name="connsiteX3518" fmla="*/ 4111373 w 6187971"/>
                <a:gd name="connsiteY3518" fmla="*/ 687226 h 5955635"/>
                <a:gd name="connsiteX3519" fmla="*/ 4106870 w 6187971"/>
                <a:gd name="connsiteY3519" fmla="*/ 688188 h 5955635"/>
                <a:gd name="connsiteX3520" fmla="*/ 4101403 w 6187971"/>
                <a:gd name="connsiteY3520" fmla="*/ 684647 h 5955635"/>
                <a:gd name="connsiteX3521" fmla="*/ 4090471 w 6187971"/>
                <a:gd name="connsiteY3521" fmla="*/ 677562 h 5955635"/>
                <a:gd name="connsiteX3522" fmla="*/ 4089509 w 6187971"/>
                <a:gd name="connsiteY3522" fmla="*/ 673058 h 5955635"/>
                <a:gd name="connsiteX3523" fmla="*/ 4084042 w 6187971"/>
                <a:gd name="connsiteY3523" fmla="*/ 669517 h 5955635"/>
                <a:gd name="connsiteX3524" fmla="*/ 4080500 w 6187971"/>
                <a:gd name="connsiteY3524" fmla="*/ 674983 h 5955635"/>
                <a:gd name="connsiteX3525" fmla="*/ 4050589 w 6187971"/>
                <a:gd name="connsiteY3525" fmla="*/ 667244 h 5955635"/>
                <a:gd name="connsiteX3526" fmla="*/ 4055093 w 6187971"/>
                <a:gd name="connsiteY3526" fmla="*/ 666282 h 5955635"/>
                <a:gd name="connsiteX3527" fmla="*/ 4054131 w 6187971"/>
                <a:gd name="connsiteY3527" fmla="*/ 661779 h 5955635"/>
                <a:gd name="connsiteX3528" fmla="*/ 4049627 w 6187971"/>
                <a:gd name="connsiteY3528" fmla="*/ 662741 h 5955635"/>
                <a:gd name="connsiteX3529" fmla="*/ 4045123 w 6187971"/>
                <a:gd name="connsiteY3529" fmla="*/ 663703 h 5955635"/>
                <a:gd name="connsiteX3530" fmla="*/ 4030648 w 6187971"/>
                <a:gd name="connsiteY3530" fmla="*/ 662086 h 5955635"/>
                <a:gd name="connsiteX3531" fmla="*/ 4036115 w 6187971"/>
                <a:gd name="connsiteY3531" fmla="*/ 665628 h 5955635"/>
                <a:gd name="connsiteX3532" fmla="*/ 4080500 w 6187971"/>
                <a:gd name="connsiteY3532" fmla="*/ 674983 h 5955635"/>
                <a:gd name="connsiteX3533" fmla="*/ 4071492 w 6187971"/>
                <a:gd name="connsiteY3533" fmla="*/ 676907 h 5955635"/>
                <a:gd name="connsiteX3534" fmla="*/ 4072455 w 6187971"/>
                <a:gd name="connsiteY3534" fmla="*/ 681412 h 5955635"/>
                <a:gd name="connsiteX3535" fmla="*/ 4076958 w 6187971"/>
                <a:gd name="connsiteY3535" fmla="*/ 680449 h 5955635"/>
                <a:gd name="connsiteX3536" fmla="*/ 4082425 w 6187971"/>
                <a:gd name="connsiteY3536" fmla="*/ 683991 h 5955635"/>
                <a:gd name="connsiteX3537" fmla="*/ 4086929 w 6187971"/>
                <a:gd name="connsiteY3537" fmla="*/ 683029 h 5955635"/>
                <a:gd name="connsiteX3538" fmla="*/ 4083387 w 6187971"/>
                <a:gd name="connsiteY3538" fmla="*/ 688496 h 5955635"/>
                <a:gd name="connsiteX3539" fmla="*/ 4053476 w 6187971"/>
                <a:gd name="connsiteY3539" fmla="*/ 680756 h 5955635"/>
                <a:gd name="connsiteX3540" fmla="*/ 3998561 w 6187971"/>
                <a:gd name="connsiteY3540" fmla="*/ 660699 h 5955635"/>
                <a:gd name="connsiteX3541" fmla="*/ 3993680 w 6187971"/>
                <a:gd name="connsiteY3541" fmla="*/ 659158 h 5955635"/>
                <a:gd name="connsiteX3542" fmla="*/ 3795199 w 6187971"/>
                <a:gd name="connsiteY3542" fmla="*/ 553069 h 5955635"/>
                <a:gd name="connsiteX3543" fmla="*/ 3610375 w 6187971"/>
                <a:gd name="connsiteY3543" fmla="*/ 502608 h 5955635"/>
                <a:gd name="connsiteX3544" fmla="*/ 3188329 w 6187971"/>
                <a:gd name="connsiteY3544" fmla="*/ 467631 h 5955635"/>
                <a:gd name="connsiteX3545" fmla="*/ 2059975 w 6187971"/>
                <a:gd name="connsiteY3545" fmla="*/ 659812 h 5955635"/>
                <a:gd name="connsiteX3546" fmla="*/ 1819343 w 6187971"/>
                <a:gd name="connsiteY3546" fmla="*/ 787483 h 5955635"/>
                <a:gd name="connsiteX3547" fmla="*/ 1454955 w 6187971"/>
                <a:gd name="connsiteY3547" fmla="*/ 1031541 h 5955635"/>
                <a:gd name="connsiteX3548" fmla="*/ 1413812 w 6187971"/>
                <a:gd name="connsiteY3548" fmla="*/ 1040331 h 5955635"/>
                <a:gd name="connsiteX3549" fmla="*/ 1408084 w 6187971"/>
                <a:gd name="connsiteY3549" fmla="*/ 1030679 h 5955635"/>
                <a:gd name="connsiteX3550" fmla="*/ 1408033 w 6187971"/>
                <a:gd name="connsiteY3550" fmla="*/ 1028519 h 5955635"/>
                <a:gd name="connsiteX3551" fmla="*/ 1412039 w 6187971"/>
                <a:gd name="connsiteY3551" fmla="*/ 1024844 h 5955635"/>
                <a:gd name="connsiteX3552" fmla="*/ 1971913 w 6187971"/>
                <a:gd name="connsiteY3552" fmla="*/ 659219 h 5955635"/>
                <a:gd name="connsiteX3553" fmla="*/ 1977379 w 6187971"/>
                <a:gd name="connsiteY3553" fmla="*/ 662762 h 5955635"/>
                <a:gd name="connsiteX3554" fmla="*/ 1981883 w 6187971"/>
                <a:gd name="connsiteY3554" fmla="*/ 661799 h 5955635"/>
                <a:gd name="connsiteX3555" fmla="*/ 1987350 w 6187971"/>
                <a:gd name="connsiteY3555" fmla="*/ 665340 h 5955635"/>
                <a:gd name="connsiteX3556" fmla="*/ 1979303 w 6187971"/>
                <a:gd name="connsiteY3556" fmla="*/ 671769 h 5955635"/>
                <a:gd name="connsiteX3557" fmla="*/ 1980266 w 6187971"/>
                <a:gd name="connsiteY3557" fmla="*/ 676274 h 5955635"/>
                <a:gd name="connsiteX3558" fmla="*/ 1984770 w 6187971"/>
                <a:gd name="connsiteY3558" fmla="*/ 675311 h 5955635"/>
                <a:gd name="connsiteX3559" fmla="*/ 1989274 w 6187971"/>
                <a:gd name="connsiteY3559" fmla="*/ 674349 h 5955635"/>
                <a:gd name="connsiteX3560" fmla="*/ 1992816 w 6187971"/>
                <a:gd name="connsiteY3560" fmla="*/ 668882 h 5955635"/>
                <a:gd name="connsiteX3561" fmla="*/ 1997320 w 6187971"/>
                <a:gd name="connsiteY3561" fmla="*/ 667920 h 5955635"/>
                <a:gd name="connsiteX3562" fmla="*/ 2012756 w 6187971"/>
                <a:gd name="connsiteY3562" fmla="*/ 674041 h 5955635"/>
                <a:gd name="connsiteX3563" fmla="*/ 2014374 w 6187971"/>
                <a:gd name="connsiteY3563" fmla="*/ 659567 h 5955635"/>
                <a:gd name="connsiteX3564" fmla="*/ 2009869 w 6187971"/>
                <a:gd name="connsiteY3564" fmla="*/ 660529 h 5955635"/>
                <a:gd name="connsiteX3565" fmla="*/ 2008907 w 6187971"/>
                <a:gd name="connsiteY3565" fmla="*/ 656026 h 5955635"/>
                <a:gd name="connsiteX3566" fmla="*/ 1995395 w 6187971"/>
                <a:gd name="connsiteY3566" fmla="*/ 658912 h 5955635"/>
                <a:gd name="connsiteX3567" fmla="*/ 1991854 w 6187971"/>
                <a:gd name="connsiteY3567" fmla="*/ 664378 h 5955635"/>
                <a:gd name="connsiteX3568" fmla="*/ 1994433 w 6187971"/>
                <a:gd name="connsiteY3568" fmla="*/ 654408 h 5955635"/>
                <a:gd name="connsiteX3569" fmla="*/ 1998937 w 6187971"/>
                <a:gd name="connsiteY3569" fmla="*/ 653446 h 5955635"/>
                <a:gd name="connsiteX3570" fmla="*/ 2006983 w 6187971"/>
                <a:gd name="connsiteY3570" fmla="*/ 647017 h 5955635"/>
                <a:gd name="connsiteX3571" fmla="*/ 2002479 w 6187971"/>
                <a:gd name="connsiteY3571" fmla="*/ 647979 h 5955635"/>
                <a:gd name="connsiteX3572" fmla="*/ 2213556 w 6187971"/>
                <a:gd name="connsiteY3572" fmla="*/ 555787 h 5955635"/>
                <a:gd name="connsiteX3573" fmla="*/ 2233497 w 6187971"/>
                <a:gd name="connsiteY3573" fmla="*/ 560947 h 5955635"/>
                <a:gd name="connsiteX3574" fmla="*/ 2222565 w 6187971"/>
                <a:gd name="connsiteY3574" fmla="*/ 553862 h 5955635"/>
                <a:gd name="connsiteX3575" fmla="*/ 2227068 w 6187971"/>
                <a:gd name="connsiteY3575" fmla="*/ 552900 h 5955635"/>
                <a:gd name="connsiteX3576" fmla="*/ 2659387 w 6187971"/>
                <a:gd name="connsiteY3576" fmla="*/ 432280 h 5955635"/>
                <a:gd name="connsiteX3577" fmla="*/ 2580211 w 6187971"/>
                <a:gd name="connsiteY3577" fmla="*/ 28532 h 5955635"/>
                <a:gd name="connsiteX3578" fmla="*/ 2760003 w 6187971"/>
                <a:gd name="connsiteY3578" fmla="*/ 9674 h 5955635"/>
                <a:gd name="connsiteX3579" fmla="*/ 4206393 w 6187971"/>
                <a:gd name="connsiteY3579" fmla="*/ 216884 h 5955635"/>
                <a:gd name="connsiteX3580" fmla="*/ 4962093 w 6187971"/>
                <a:gd name="connsiteY3580" fmla="*/ 669428 h 5955635"/>
                <a:gd name="connsiteX3581" fmla="*/ 5227886 w 6187971"/>
                <a:gd name="connsiteY3581" fmla="*/ 888353 h 5955635"/>
                <a:gd name="connsiteX3582" fmla="*/ 5331187 w 6187971"/>
                <a:gd name="connsiteY3582" fmla="*/ 1014893 h 5955635"/>
                <a:gd name="connsiteX3583" fmla="*/ 5518959 w 6187971"/>
                <a:gd name="connsiteY3583" fmla="*/ 1262220 h 5955635"/>
                <a:gd name="connsiteX3584" fmla="*/ 5467079 w 6187971"/>
                <a:gd name="connsiteY3584" fmla="*/ 1138382 h 5955635"/>
                <a:gd name="connsiteX3585" fmla="*/ 5724761 w 6187971"/>
                <a:gd name="connsiteY3585" fmla="*/ 1511561 h 5955635"/>
                <a:gd name="connsiteX3586" fmla="*/ 5659466 w 6187971"/>
                <a:gd name="connsiteY3586" fmla="*/ 1480536 h 5955635"/>
                <a:gd name="connsiteX3587" fmla="*/ 5720297 w 6187971"/>
                <a:gd name="connsiteY3587" fmla="*/ 1600507 h 5955635"/>
                <a:gd name="connsiteX3588" fmla="*/ 5738327 w 6187971"/>
                <a:gd name="connsiteY3588" fmla="*/ 1602521 h 5955635"/>
                <a:gd name="connsiteX3589" fmla="*/ 5788406 w 6187971"/>
                <a:gd name="connsiteY3589" fmla="*/ 1617243 h 5955635"/>
                <a:gd name="connsiteX3590" fmla="*/ 5933129 w 6187971"/>
                <a:gd name="connsiteY3590" fmla="*/ 1928517 h 5955635"/>
                <a:gd name="connsiteX3591" fmla="*/ 6015900 w 6187971"/>
                <a:gd name="connsiteY3591" fmla="*/ 2206099 h 5955635"/>
                <a:gd name="connsiteX3592" fmla="*/ 6018824 w 6187971"/>
                <a:gd name="connsiteY3592" fmla="*/ 2228938 h 5955635"/>
                <a:gd name="connsiteX3593" fmla="*/ 6006787 w 6187971"/>
                <a:gd name="connsiteY3593" fmla="*/ 2254975 h 5955635"/>
                <a:gd name="connsiteX3594" fmla="*/ 5981821 w 6187971"/>
                <a:gd name="connsiteY3594" fmla="*/ 2238800 h 5955635"/>
                <a:gd name="connsiteX3595" fmla="*/ 5955690 w 6187971"/>
                <a:gd name="connsiteY3595" fmla="*/ 2162256 h 5955635"/>
                <a:gd name="connsiteX3596" fmla="*/ 5938475 w 6187971"/>
                <a:gd name="connsiteY3596" fmla="*/ 2136603 h 5955635"/>
                <a:gd name="connsiteX3597" fmla="*/ 5953240 w 6187971"/>
                <a:gd name="connsiteY3597" fmla="*/ 2233173 h 5955635"/>
                <a:gd name="connsiteX3598" fmla="*/ 6087185 w 6187971"/>
                <a:gd name="connsiteY3598" fmla="*/ 2695361 h 5955635"/>
                <a:gd name="connsiteX3599" fmla="*/ 6081069 w 6187971"/>
                <a:gd name="connsiteY3599" fmla="*/ 3289153 h 5955635"/>
                <a:gd name="connsiteX3600" fmla="*/ 5808111 w 6187971"/>
                <a:gd name="connsiteY3600" fmla="*/ 4272372 h 5955635"/>
                <a:gd name="connsiteX3601" fmla="*/ 5083073 w 6187971"/>
                <a:gd name="connsiteY3601" fmla="*/ 5189877 h 5955635"/>
                <a:gd name="connsiteX3602" fmla="*/ 4748863 w 6187971"/>
                <a:gd name="connsiteY3602" fmla="*/ 5447042 h 5955635"/>
                <a:gd name="connsiteX3603" fmla="*/ 3740846 w 6187971"/>
                <a:gd name="connsiteY3603" fmla="*/ 5863806 h 5955635"/>
                <a:gd name="connsiteX3604" fmla="*/ 3169933 w 6187971"/>
                <a:gd name="connsiteY3604" fmla="*/ 5946671 h 5955635"/>
                <a:gd name="connsiteX3605" fmla="*/ 2972383 w 6187971"/>
                <a:gd name="connsiteY3605" fmla="*/ 5955635 h 5955635"/>
                <a:gd name="connsiteX3606" fmla="*/ 2888242 w 6187971"/>
                <a:gd name="connsiteY3606" fmla="*/ 5946236 h 5955635"/>
                <a:gd name="connsiteX3607" fmla="*/ 2773508 w 6187971"/>
                <a:gd name="connsiteY3607" fmla="*/ 5949239 h 5955635"/>
                <a:gd name="connsiteX3608" fmla="*/ 2719689 w 6187971"/>
                <a:gd name="connsiteY3608" fmla="*/ 5935317 h 5955635"/>
                <a:gd name="connsiteX3609" fmla="*/ 2651853 w 6187971"/>
                <a:gd name="connsiteY3609" fmla="*/ 5910702 h 5955635"/>
                <a:gd name="connsiteX3610" fmla="*/ 2524570 w 6187971"/>
                <a:gd name="connsiteY3610" fmla="*/ 5900743 h 5955635"/>
                <a:gd name="connsiteX3611" fmla="*/ 2303959 w 6187971"/>
                <a:gd name="connsiteY3611" fmla="*/ 5838373 h 5955635"/>
                <a:gd name="connsiteX3612" fmla="*/ 1704545 w 6187971"/>
                <a:gd name="connsiteY3612" fmla="*/ 5577311 h 5955635"/>
                <a:gd name="connsiteX3613" fmla="*/ 1349927 w 6187971"/>
                <a:gd name="connsiteY3613" fmla="*/ 5363675 h 5955635"/>
                <a:gd name="connsiteX3614" fmla="*/ 1326431 w 6187971"/>
                <a:gd name="connsiteY3614" fmla="*/ 5345230 h 5955635"/>
                <a:gd name="connsiteX3615" fmla="*/ 1324450 w 6187971"/>
                <a:gd name="connsiteY3615" fmla="*/ 5308501 h 5955635"/>
                <a:gd name="connsiteX3616" fmla="*/ 1353031 w 6187971"/>
                <a:gd name="connsiteY3616" fmla="*/ 5314127 h 5955635"/>
                <a:gd name="connsiteX3617" fmla="*/ 1535006 w 6187971"/>
                <a:gd name="connsiteY3617" fmla="*/ 5433636 h 5955635"/>
                <a:gd name="connsiteX3618" fmla="*/ 1570795 w 6187971"/>
                <a:gd name="connsiteY3618" fmla="*/ 5445544 h 5955635"/>
                <a:gd name="connsiteX3619" fmla="*/ 1578274 w 6187971"/>
                <a:gd name="connsiteY3619" fmla="*/ 5443946 h 5955635"/>
                <a:gd name="connsiteX3620" fmla="*/ 1573335 w 6187971"/>
                <a:gd name="connsiteY3620" fmla="*/ 5439134 h 5955635"/>
                <a:gd name="connsiteX3621" fmla="*/ 1245045 w 6187971"/>
                <a:gd name="connsiteY3621" fmla="*/ 5202275 h 5955635"/>
                <a:gd name="connsiteX3622" fmla="*/ 1146122 w 6187971"/>
                <a:gd name="connsiteY3622" fmla="*/ 5123684 h 5955635"/>
                <a:gd name="connsiteX3623" fmla="*/ 1114075 w 6187971"/>
                <a:gd name="connsiteY3623" fmla="*/ 5110977 h 5955635"/>
                <a:gd name="connsiteX3624" fmla="*/ 1239256 w 6187971"/>
                <a:gd name="connsiteY3624" fmla="*/ 5275861 h 5955635"/>
                <a:gd name="connsiteX3625" fmla="*/ 647691 w 6187971"/>
                <a:gd name="connsiteY3625" fmla="*/ 4639642 h 5955635"/>
                <a:gd name="connsiteX3626" fmla="*/ 698822 w 6187971"/>
                <a:gd name="connsiteY3626" fmla="*/ 4677603 h 5955635"/>
                <a:gd name="connsiteX3627" fmla="*/ 744471 w 6187971"/>
                <a:gd name="connsiteY3627" fmla="*/ 4726512 h 5955635"/>
                <a:gd name="connsiteX3628" fmla="*/ 859121 w 6187971"/>
                <a:gd name="connsiteY3628" fmla="*/ 4860405 h 5955635"/>
                <a:gd name="connsiteX3629" fmla="*/ 869143 w 6187971"/>
                <a:gd name="connsiteY3629" fmla="*/ 4852397 h 5955635"/>
                <a:gd name="connsiteX3630" fmla="*/ 750753 w 6187971"/>
                <a:gd name="connsiteY3630" fmla="*/ 4719304 h 5955635"/>
                <a:gd name="connsiteX3631" fmla="*/ 408923 w 6187971"/>
                <a:gd name="connsiteY3631" fmla="*/ 4135320 h 5955635"/>
                <a:gd name="connsiteX3632" fmla="*/ 164008 w 6187971"/>
                <a:gd name="connsiteY3632" fmla="*/ 2787582 h 5955635"/>
                <a:gd name="connsiteX3633" fmla="*/ 184206 w 6187971"/>
                <a:gd name="connsiteY3633" fmla="*/ 2525154 h 5955635"/>
                <a:gd name="connsiteX3634" fmla="*/ 195172 w 6187971"/>
                <a:gd name="connsiteY3634" fmla="*/ 2503257 h 5955635"/>
                <a:gd name="connsiteX3635" fmla="*/ 203581 w 6187971"/>
                <a:gd name="connsiteY3635" fmla="*/ 2515148 h 5955635"/>
                <a:gd name="connsiteX3636" fmla="*/ 227360 w 6187971"/>
                <a:gd name="connsiteY3636" fmla="*/ 3358710 h 5955635"/>
                <a:gd name="connsiteX3637" fmla="*/ 327131 w 6187971"/>
                <a:gd name="connsiteY3637" fmla="*/ 3789091 h 5955635"/>
                <a:gd name="connsiteX3638" fmla="*/ 340188 w 6187971"/>
                <a:gd name="connsiteY3638" fmla="*/ 3841053 h 5955635"/>
                <a:gd name="connsiteX3639" fmla="*/ 356203 w 6187971"/>
                <a:gd name="connsiteY3639" fmla="*/ 3861096 h 5955635"/>
                <a:gd name="connsiteX3640" fmla="*/ 365970 w 6187971"/>
                <a:gd name="connsiteY3640" fmla="*/ 3833590 h 5955635"/>
                <a:gd name="connsiteX3641" fmla="*/ 307461 w 6187971"/>
                <a:gd name="connsiteY3641" fmla="*/ 3632951 h 5955635"/>
                <a:gd name="connsiteX3642" fmla="*/ 402527 w 6187971"/>
                <a:gd name="connsiteY3642" fmla="*/ 1981840 h 5955635"/>
                <a:gd name="connsiteX3643" fmla="*/ 407611 w 6187971"/>
                <a:gd name="connsiteY3643" fmla="*/ 1969022 h 5955635"/>
                <a:gd name="connsiteX3644" fmla="*/ 419903 w 6187971"/>
                <a:gd name="connsiteY3644" fmla="*/ 1962484 h 5955635"/>
                <a:gd name="connsiteX3645" fmla="*/ 392454 w 6187971"/>
                <a:gd name="connsiteY3645" fmla="*/ 2071985 h 5955635"/>
                <a:gd name="connsiteX3646" fmla="*/ 253961 w 6187971"/>
                <a:gd name="connsiteY3646" fmla="*/ 2897420 h 5955635"/>
                <a:gd name="connsiteX3647" fmla="*/ 260448 w 6187971"/>
                <a:gd name="connsiteY3647" fmla="*/ 2991849 h 5955635"/>
                <a:gd name="connsiteX3648" fmla="*/ 272323 w 6187971"/>
                <a:gd name="connsiteY3648" fmla="*/ 3010820 h 5955635"/>
                <a:gd name="connsiteX3649" fmla="*/ 290098 w 6187971"/>
                <a:gd name="connsiteY3649" fmla="*/ 2993336 h 5955635"/>
                <a:gd name="connsiteX3650" fmla="*/ 304677 w 6187971"/>
                <a:gd name="connsiteY3650" fmla="*/ 2960890 h 5955635"/>
                <a:gd name="connsiteX3651" fmla="*/ 407652 w 6187971"/>
                <a:gd name="connsiteY3651" fmla="*/ 3607635 h 5955635"/>
                <a:gd name="connsiteX3652" fmla="*/ 440447 w 6187971"/>
                <a:gd name="connsiteY3652" fmla="*/ 3706220 h 5955635"/>
                <a:gd name="connsiteX3653" fmla="*/ 415132 w 6187971"/>
                <a:gd name="connsiteY3653" fmla="*/ 3606037 h 5955635"/>
                <a:gd name="connsiteX3654" fmla="*/ 337201 w 6187971"/>
                <a:gd name="connsiteY3654" fmla="*/ 3067354 h 5955635"/>
                <a:gd name="connsiteX3655" fmla="*/ 477138 w 6187971"/>
                <a:gd name="connsiteY3655" fmla="*/ 2065625 h 5955635"/>
                <a:gd name="connsiteX3656" fmla="*/ 489702 w 6187971"/>
                <a:gd name="connsiteY3656" fmla="*/ 2051208 h 5955635"/>
                <a:gd name="connsiteX3657" fmla="*/ 430613 w 6187971"/>
                <a:gd name="connsiteY3657" fmla="*/ 3413056 h 5955635"/>
                <a:gd name="connsiteX3658" fmla="*/ 428865 w 6187971"/>
                <a:gd name="connsiteY3658" fmla="*/ 3386728 h 5955635"/>
                <a:gd name="connsiteX3659" fmla="*/ 466894 w 6187971"/>
                <a:gd name="connsiteY3659" fmla="*/ 3622863 h 5955635"/>
                <a:gd name="connsiteX3660" fmla="*/ 489988 w 6187971"/>
                <a:gd name="connsiteY3660" fmla="*/ 3730960 h 5955635"/>
                <a:gd name="connsiteX3661" fmla="*/ 599154 w 6187971"/>
                <a:gd name="connsiteY3661" fmla="*/ 4065569 h 5955635"/>
                <a:gd name="connsiteX3662" fmla="*/ 634491 w 6187971"/>
                <a:gd name="connsiteY3662" fmla="*/ 4142793 h 5955635"/>
                <a:gd name="connsiteX3663" fmla="*/ 639302 w 6187971"/>
                <a:gd name="connsiteY3663" fmla="*/ 4165313 h 5955635"/>
                <a:gd name="connsiteX3664" fmla="*/ 643807 w 6187971"/>
                <a:gd name="connsiteY3664" fmla="*/ 4164351 h 5955635"/>
                <a:gd name="connsiteX3665" fmla="*/ 1044223 w 6187971"/>
                <a:gd name="connsiteY3665" fmla="*/ 4804087 h 5955635"/>
                <a:gd name="connsiteX3666" fmla="*/ 1194661 w 6187971"/>
                <a:gd name="connsiteY3666" fmla="*/ 4979171 h 5955635"/>
                <a:gd name="connsiteX3667" fmla="*/ 1143540 w 6187971"/>
                <a:gd name="connsiteY3667" fmla="*/ 4938286 h 5955635"/>
                <a:gd name="connsiteX3668" fmla="*/ 1194007 w 6187971"/>
                <a:gd name="connsiteY3668" fmla="*/ 4998149 h 5955635"/>
                <a:gd name="connsiteX3669" fmla="*/ 1243203 w 6187971"/>
                <a:gd name="connsiteY3669" fmla="*/ 5030025 h 5955635"/>
                <a:gd name="connsiteX3670" fmla="*/ 1200128 w 6187971"/>
                <a:gd name="connsiteY3670" fmla="*/ 4982713 h 5955635"/>
                <a:gd name="connsiteX3671" fmla="*/ 1320040 w 6187971"/>
                <a:gd name="connsiteY3671" fmla="*/ 5103092 h 5955635"/>
                <a:gd name="connsiteX3672" fmla="*/ 1390447 w 6187971"/>
                <a:gd name="connsiteY3672" fmla="*/ 5168114 h 5955635"/>
                <a:gd name="connsiteX3673" fmla="*/ 1438027 w 6187971"/>
                <a:gd name="connsiteY3673" fmla="*/ 5214464 h 5955635"/>
                <a:gd name="connsiteX3674" fmla="*/ 1469862 w 6187971"/>
                <a:gd name="connsiteY3674" fmla="*/ 5231211 h 5955635"/>
                <a:gd name="connsiteX3675" fmla="*/ 4098674 w 6187971"/>
                <a:gd name="connsiteY3675" fmla="*/ 5653890 h 5955635"/>
                <a:gd name="connsiteX3676" fmla="*/ 5058287 w 6187971"/>
                <a:gd name="connsiteY3676" fmla="*/ 5053265 h 5955635"/>
                <a:gd name="connsiteX3677" fmla="*/ 5862270 w 6187971"/>
                <a:gd name="connsiteY3677" fmla="*/ 2776293 h 5955635"/>
                <a:gd name="connsiteX3678" fmla="*/ 5834711 w 6187971"/>
                <a:gd name="connsiteY3678" fmla="*/ 2603214 h 5955635"/>
                <a:gd name="connsiteX3679" fmla="*/ 5838253 w 6187971"/>
                <a:gd name="connsiteY3679" fmla="*/ 2597748 h 5955635"/>
                <a:gd name="connsiteX3680" fmla="*/ 5835366 w 6187971"/>
                <a:gd name="connsiteY3680" fmla="*/ 2584235 h 5955635"/>
                <a:gd name="connsiteX3681" fmla="*/ 5829900 w 6187971"/>
                <a:gd name="connsiteY3681" fmla="*/ 2580694 h 5955635"/>
                <a:gd name="connsiteX3682" fmla="*/ 5802956 w 6187971"/>
                <a:gd name="connsiteY3682" fmla="*/ 2454580 h 5955635"/>
                <a:gd name="connsiteX3683" fmla="*/ 5713385 w 6187971"/>
                <a:gd name="connsiteY3683" fmla="*/ 2167591 h 5955635"/>
                <a:gd name="connsiteX3684" fmla="*/ 5230091 w 6187971"/>
                <a:gd name="connsiteY3684" fmla="*/ 1338337 h 5955635"/>
                <a:gd name="connsiteX3685" fmla="*/ 4852032 w 6187971"/>
                <a:gd name="connsiteY3685" fmla="*/ 957564 h 5955635"/>
                <a:gd name="connsiteX3686" fmla="*/ 4862002 w 6187971"/>
                <a:gd name="connsiteY3686" fmla="*/ 960144 h 5955635"/>
                <a:gd name="connsiteX3687" fmla="*/ 4798985 w 6187971"/>
                <a:gd name="connsiteY3687" fmla="*/ 907672 h 5955635"/>
                <a:gd name="connsiteX3688" fmla="*/ 4760721 w 6187971"/>
                <a:gd name="connsiteY3688" fmla="*/ 882879 h 5955635"/>
                <a:gd name="connsiteX3689" fmla="*/ 4644966 w 6187971"/>
                <a:gd name="connsiteY3689" fmla="*/ 803998 h 5955635"/>
                <a:gd name="connsiteX3690" fmla="*/ 4601235 w 6187971"/>
                <a:gd name="connsiteY3690" fmla="*/ 775665 h 5955635"/>
                <a:gd name="connsiteX3691" fmla="*/ 4191873 w 6187971"/>
                <a:gd name="connsiteY3691" fmla="*/ 556997 h 5955635"/>
                <a:gd name="connsiteX3692" fmla="*/ 4317947 w 6187971"/>
                <a:gd name="connsiteY3692" fmla="*/ 595996 h 5955635"/>
                <a:gd name="connsiteX3693" fmla="*/ 4340774 w 6187971"/>
                <a:gd name="connsiteY3693" fmla="*/ 614667 h 5955635"/>
                <a:gd name="connsiteX3694" fmla="*/ 4468773 w 6187971"/>
                <a:gd name="connsiteY3694" fmla="*/ 662675 h 5955635"/>
                <a:gd name="connsiteX3695" fmla="*/ 4433088 w 6187971"/>
                <a:gd name="connsiteY3695" fmla="*/ 627913 h 5955635"/>
                <a:gd name="connsiteX3696" fmla="*/ 4325031 w 6187971"/>
                <a:gd name="connsiteY3696" fmla="*/ 585063 h 5955635"/>
                <a:gd name="connsiteX3697" fmla="*/ 4302203 w 6187971"/>
                <a:gd name="connsiteY3697" fmla="*/ 566393 h 5955635"/>
                <a:gd name="connsiteX3698" fmla="*/ 4216974 w 6187971"/>
                <a:gd name="connsiteY3698" fmla="*/ 542214 h 5955635"/>
                <a:gd name="connsiteX3699" fmla="*/ 4133361 w 6187971"/>
                <a:gd name="connsiteY3699" fmla="*/ 503562 h 5955635"/>
                <a:gd name="connsiteX3700" fmla="*/ 4109878 w 6187971"/>
                <a:gd name="connsiteY3700" fmla="*/ 503869 h 5955635"/>
                <a:gd name="connsiteX3701" fmla="*/ 4072576 w 6187971"/>
                <a:gd name="connsiteY3701" fmla="*/ 483581 h 5955635"/>
                <a:gd name="connsiteX3702" fmla="*/ 4026266 w 6187971"/>
                <a:gd name="connsiteY3702" fmla="*/ 465217 h 5955635"/>
                <a:gd name="connsiteX3703" fmla="*/ 3970292 w 6187971"/>
                <a:gd name="connsiteY3703" fmla="*/ 467757 h 5955635"/>
                <a:gd name="connsiteX3704" fmla="*/ 3986691 w 6187971"/>
                <a:gd name="connsiteY3704" fmla="*/ 478382 h 5955635"/>
                <a:gd name="connsiteX3705" fmla="*/ 2556561 w 6187971"/>
                <a:gd name="connsiteY3705" fmla="*/ 397733 h 5955635"/>
                <a:gd name="connsiteX3706" fmla="*/ 2508145 w 6187971"/>
                <a:gd name="connsiteY3706" fmla="*/ 410487 h 5955635"/>
                <a:gd name="connsiteX3707" fmla="*/ 2458913 w 6187971"/>
                <a:gd name="connsiteY3707" fmla="*/ 419861 h 5955635"/>
                <a:gd name="connsiteX3708" fmla="*/ 1598952 w 6187971"/>
                <a:gd name="connsiteY3708" fmla="*/ 799372 h 5955635"/>
                <a:gd name="connsiteX3709" fmla="*/ 1473216 w 6187971"/>
                <a:gd name="connsiteY3709" fmla="*/ 879030 h 5955635"/>
                <a:gd name="connsiteX3710" fmla="*/ 1451174 w 6187971"/>
                <a:gd name="connsiteY3710" fmla="*/ 885695 h 5955635"/>
                <a:gd name="connsiteX3711" fmla="*/ 1449321 w 6187971"/>
                <a:gd name="connsiteY3711" fmla="*/ 858715 h 5955635"/>
                <a:gd name="connsiteX3712" fmla="*/ 1500105 w 6187971"/>
                <a:gd name="connsiteY3712" fmla="*/ 812669 h 5955635"/>
                <a:gd name="connsiteX3713" fmla="*/ 1844558 w 6187971"/>
                <a:gd name="connsiteY3713" fmla="*/ 621754 h 5955635"/>
                <a:gd name="connsiteX3714" fmla="*/ 1796350 w 6187971"/>
                <a:gd name="connsiteY3714" fmla="*/ 606633 h 5955635"/>
                <a:gd name="connsiteX3715" fmla="*/ 1915531 w 6187971"/>
                <a:gd name="connsiteY3715" fmla="*/ 542063 h 5955635"/>
                <a:gd name="connsiteX3716" fmla="*/ 2801357 w 6187971"/>
                <a:gd name="connsiteY3716" fmla="*/ 303925 h 5955635"/>
                <a:gd name="connsiteX3717" fmla="*/ 3448335 w 6187971"/>
                <a:gd name="connsiteY3717" fmla="*/ 329955 h 5955635"/>
                <a:gd name="connsiteX3718" fmla="*/ 3639713 w 6187971"/>
                <a:gd name="connsiteY3718" fmla="*/ 365329 h 5955635"/>
                <a:gd name="connsiteX3719" fmla="*/ 3679531 w 6187971"/>
                <a:gd name="connsiteY3719" fmla="*/ 341178 h 5955635"/>
                <a:gd name="connsiteX3720" fmla="*/ 3641345 w 6187971"/>
                <a:gd name="connsiteY3720" fmla="*/ 318050 h 5955635"/>
                <a:gd name="connsiteX3721" fmla="*/ 3579519 w 6187971"/>
                <a:gd name="connsiteY3721" fmla="*/ 294106 h 5955635"/>
                <a:gd name="connsiteX3722" fmla="*/ 3921820 w 6187971"/>
                <a:gd name="connsiteY3722" fmla="*/ 340254 h 5955635"/>
                <a:gd name="connsiteX3723" fmla="*/ 4117320 w 6187971"/>
                <a:gd name="connsiteY3723" fmla="*/ 404078 h 5955635"/>
                <a:gd name="connsiteX3724" fmla="*/ 3929573 w 6187971"/>
                <a:gd name="connsiteY3724" fmla="*/ 330776 h 5955635"/>
                <a:gd name="connsiteX3725" fmla="*/ 3651529 w 6187971"/>
                <a:gd name="connsiteY3725" fmla="*/ 265034 h 5955635"/>
                <a:gd name="connsiteX3726" fmla="*/ 2868463 w 6187971"/>
                <a:gd name="connsiteY3726" fmla="*/ 215284 h 5955635"/>
                <a:gd name="connsiteX3727" fmla="*/ 2767746 w 6187971"/>
                <a:gd name="connsiteY3727" fmla="*/ 228980 h 5955635"/>
                <a:gd name="connsiteX3728" fmla="*/ 2799794 w 6187971"/>
                <a:gd name="connsiteY3728" fmla="*/ 241686 h 5955635"/>
                <a:gd name="connsiteX3729" fmla="*/ 3465473 w 6187971"/>
                <a:gd name="connsiteY3729" fmla="*/ 263721 h 5955635"/>
                <a:gd name="connsiteX3730" fmla="*/ 3497920 w 6187971"/>
                <a:gd name="connsiteY3730" fmla="*/ 278298 h 5955635"/>
                <a:gd name="connsiteX3731" fmla="*/ 3460245 w 6187971"/>
                <a:gd name="connsiteY3731" fmla="*/ 294168 h 5955635"/>
                <a:gd name="connsiteX3732" fmla="*/ 3247224 w 6187971"/>
                <a:gd name="connsiteY3732" fmla="*/ 267329 h 5955635"/>
                <a:gd name="connsiteX3733" fmla="*/ 2317144 w 6187971"/>
                <a:gd name="connsiteY3733" fmla="*/ 362401 h 5955635"/>
                <a:gd name="connsiteX3734" fmla="*/ 1646991 w 6187971"/>
                <a:gd name="connsiteY3734" fmla="*/ 658097 h 5955635"/>
                <a:gd name="connsiteX3735" fmla="*/ 1510978 w 6187971"/>
                <a:gd name="connsiteY3735" fmla="*/ 726263 h 5955635"/>
                <a:gd name="connsiteX3736" fmla="*/ 2562299 w 6187971"/>
                <a:gd name="connsiteY3736" fmla="*/ 265051 h 5955635"/>
                <a:gd name="connsiteX3737" fmla="*/ 2496459 w 6187971"/>
                <a:gd name="connsiteY3737" fmla="*/ 249786 h 5955635"/>
                <a:gd name="connsiteX3738" fmla="*/ 2679065 w 6187971"/>
                <a:gd name="connsiteY3738" fmla="*/ 216639 h 5955635"/>
                <a:gd name="connsiteX3739" fmla="*/ 2939402 w 6187971"/>
                <a:gd name="connsiteY3739" fmla="*/ 190351 h 5955635"/>
                <a:gd name="connsiteX3740" fmla="*/ 2959175 w 6187971"/>
                <a:gd name="connsiteY3740" fmla="*/ 182215 h 5955635"/>
                <a:gd name="connsiteX3741" fmla="*/ 2939547 w 6187971"/>
                <a:gd name="connsiteY3741" fmla="*/ 172721 h 5955635"/>
                <a:gd name="connsiteX3742" fmla="*/ 2616967 w 6187971"/>
                <a:gd name="connsiteY3742" fmla="*/ 200575 h 5955635"/>
                <a:gd name="connsiteX3743" fmla="*/ 2537493 w 6187971"/>
                <a:gd name="connsiteY3743" fmla="*/ 203867 h 5955635"/>
                <a:gd name="connsiteX3744" fmla="*/ 2217149 w 6187971"/>
                <a:gd name="connsiteY3744" fmla="*/ 287950 h 5955635"/>
                <a:gd name="connsiteX3745" fmla="*/ 1542585 w 6187971"/>
                <a:gd name="connsiteY3745" fmla="*/ 590454 h 5955635"/>
                <a:gd name="connsiteX3746" fmla="*/ 1168430 w 6187971"/>
                <a:gd name="connsiteY3746" fmla="*/ 862020 h 5955635"/>
                <a:gd name="connsiteX3747" fmla="*/ 1130881 w 6187971"/>
                <a:gd name="connsiteY3747" fmla="*/ 887640 h 5955635"/>
                <a:gd name="connsiteX3748" fmla="*/ 1168592 w 6187971"/>
                <a:gd name="connsiteY3748" fmla="*/ 817011 h 5955635"/>
                <a:gd name="connsiteX3749" fmla="*/ 1476602 w 6187971"/>
                <a:gd name="connsiteY3749" fmla="*/ 592819 h 5955635"/>
                <a:gd name="connsiteX3750" fmla="*/ 2591346 w 6187971"/>
                <a:gd name="connsiteY3750" fmla="*/ 163030 h 5955635"/>
                <a:gd name="connsiteX3751" fmla="*/ 3091031 w 6187971"/>
                <a:gd name="connsiteY3751" fmla="*/ 140357 h 5955635"/>
                <a:gd name="connsiteX3752" fmla="*/ 3716875 w 6187971"/>
                <a:gd name="connsiteY3752" fmla="*/ 213921 h 5955635"/>
                <a:gd name="connsiteX3753" fmla="*/ 3758928 w 6187971"/>
                <a:gd name="connsiteY3753" fmla="*/ 245999 h 5955635"/>
                <a:gd name="connsiteX3754" fmla="*/ 3775216 w 6187971"/>
                <a:gd name="connsiteY3754" fmla="*/ 258163 h 5955635"/>
                <a:gd name="connsiteX3755" fmla="*/ 4143920 w 6187971"/>
                <a:gd name="connsiteY3755" fmla="*/ 372975 h 5955635"/>
                <a:gd name="connsiteX3756" fmla="*/ 4155540 w 6187971"/>
                <a:gd name="connsiteY3756" fmla="*/ 372448 h 5955635"/>
                <a:gd name="connsiteX3757" fmla="*/ 4123382 w 6187971"/>
                <a:gd name="connsiteY3757" fmla="*/ 322612 h 5955635"/>
                <a:gd name="connsiteX3758" fmla="*/ 3554239 w 6187971"/>
                <a:gd name="connsiteY3758" fmla="*/ 139165 h 5955635"/>
                <a:gd name="connsiteX3759" fmla="*/ 2590565 w 6187971"/>
                <a:gd name="connsiteY3759" fmla="*/ 131911 h 5955635"/>
                <a:gd name="connsiteX3760" fmla="*/ 2058218 w 6187971"/>
                <a:gd name="connsiteY3760" fmla="*/ 267154 h 5955635"/>
                <a:gd name="connsiteX3761" fmla="*/ 1849558 w 6187971"/>
                <a:gd name="connsiteY3761" fmla="*/ 315643 h 5955635"/>
                <a:gd name="connsiteX3762" fmla="*/ 2520059 w 6187971"/>
                <a:gd name="connsiteY3762" fmla="*/ 103956 h 5955635"/>
                <a:gd name="connsiteX3763" fmla="*/ 3222250 w 6187971"/>
                <a:gd name="connsiteY3763" fmla="*/ 49751 h 5955635"/>
                <a:gd name="connsiteX3764" fmla="*/ 2580338 w 6187971"/>
                <a:gd name="connsiteY3764" fmla="*/ 38281 h 5955635"/>
                <a:gd name="connsiteX3765" fmla="*/ 2580211 w 6187971"/>
                <a:gd name="connsiteY3765" fmla="*/ 28532 h 595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Lst>
              <a:rect l="l" t="t" r="r" b="b"/>
              <a:pathLst>
                <a:path w="6187971" h="5955635">
                  <a:moveTo>
                    <a:pt x="3175848" y="5544922"/>
                  </a:moveTo>
                  <a:cubicBezTo>
                    <a:pt x="3180352" y="5543959"/>
                    <a:pt x="3180352" y="5543959"/>
                    <a:pt x="3184857" y="5542997"/>
                  </a:cubicBezTo>
                  <a:lnTo>
                    <a:pt x="3185794" y="5544792"/>
                  </a:lnTo>
                  <a:close/>
                  <a:moveTo>
                    <a:pt x="3509992" y="5452506"/>
                  </a:moveTo>
                  <a:lnTo>
                    <a:pt x="3560810" y="5445094"/>
                  </a:lnTo>
                  <a:lnTo>
                    <a:pt x="3523318" y="5451849"/>
                  </a:lnTo>
                  <a:cubicBezTo>
                    <a:pt x="3523318" y="5451849"/>
                    <a:pt x="3523318" y="5451849"/>
                    <a:pt x="3518813" y="5452811"/>
                  </a:cubicBezTo>
                  <a:close/>
                  <a:moveTo>
                    <a:pt x="3472811" y="5457929"/>
                  </a:moveTo>
                  <a:cubicBezTo>
                    <a:pt x="3477314" y="5456967"/>
                    <a:pt x="3477314" y="5456967"/>
                    <a:pt x="3477314" y="5456967"/>
                  </a:cubicBezTo>
                  <a:cubicBezTo>
                    <a:pt x="3477314" y="5456967"/>
                    <a:pt x="3477314" y="5456967"/>
                    <a:pt x="3481818" y="5456005"/>
                  </a:cubicBezTo>
                  <a:cubicBezTo>
                    <a:pt x="3486323" y="5455043"/>
                    <a:pt x="3495330" y="5453118"/>
                    <a:pt x="3499835" y="5452156"/>
                  </a:cubicBezTo>
                  <a:lnTo>
                    <a:pt x="3509992" y="5452506"/>
                  </a:lnTo>
                  <a:close/>
                  <a:moveTo>
                    <a:pt x="4648965" y="5205864"/>
                  </a:moveTo>
                  <a:lnTo>
                    <a:pt x="4648375" y="5206776"/>
                  </a:lnTo>
                  <a:cubicBezTo>
                    <a:pt x="4648375" y="5206776"/>
                    <a:pt x="4648375" y="5206776"/>
                    <a:pt x="4643871" y="5207738"/>
                  </a:cubicBezTo>
                  <a:close/>
                  <a:moveTo>
                    <a:pt x="3439358" y="5455658"/>
                  </a:moveTo>
                  <a:lnTo>
                    <a:pt x="3443861" y="5454695"/>
                  </a:lnTo>
                  <a:cubicBezTo>
                    <a:pt x="3449327" y="5458236"/>
                    <a:pt x="3458336" y="5456312"/>
                    <a:pt x="3462839" y="5455350"/>
                  </a:cubicBezTo>
                  <a:cubicBezTo>
                    <a:pt x="3463802" y="5459854"/>
                    <a:pt x="3463802" y="5459854"/>
                    <a:pt x="3463802" y="5459854"/>
                  </a:cubicBezTo>
                  <a:cubicBezTo>
                    <a:pt x="3463802" y="5459854"/>
                    <a:pt x="3463802" y="5459854"/>
                    <a:pt x="3464764" y="5464358"/>
                  </a:cubicBezTo>
                  <a:cubicBezTo>
                    <a:pt x="3445785" y="5463703"/>
                    <a:pt x="3409754" y="5471401"/>
                    <a:pt x="3386270" y="5471708"/>
                  </a:cubicBezTo>
                  <a:cubicBezTo>
                    <a:pt x="3394316" y="5465280"/>
                    <a:pt x="3441282" y="5464665"/>
                    <a:pt x="3439358" y="5455658"/>
                  </a:cubicBezTo>
                  <a:close/>
                  <a:moveTo>
                    <a:pt x="4926827" y="4878836"/>
                  </a:moveTo>
                  <a:cubicBezTo>
                    <a:pt x="4926827" y="4878836"/>
                    <a:pt x="4926827" y="4878836"/>
                    <a:pt x="4931331" y="4877874"/>
                  </a:cubicBezTo>
                  <a:lnTo>
                    <a:pt x="4927253" y="4880833"/>
                  </a:lnTo>
                  <a:close/>
                  <a:moveTo>
                    <a:pt x="1616921" y="5147987"/>
                  </a:moveTo>
                  <a:lnTo>
                    <a:pt x="1621158" y="5151791"/>
                  </a:lnTo>
                  <a:lnTo>
                    <a:pt x="1617883" y="5152491"/>
                  </a:lnTo>
                  <a:cubicBezTo>
                    <a:pt x="1617883" y="5152491"/>
                    <a:pt x="1617883" y="5152491"/>
                    <a:pt x="1616921" y="5147987"/>
                  </a:cubicBezTo>
                  <a:close/>
                  <a:moveTo>
                    <a:pt x="6029280" y="4202957"/>
                  </a:moveTo>
                  <a:cubicBezTo>
                    <a:pt x="6032957" y="4202171"/>
                    <a:pt x="6032957" y="4202171"/>
                    <a:pt x="6033742" y="4205846"/>
                  </a:cubicBezTo>
                  <a:cubicBezTo>
                    <a:pt x="6033742" y="4205846"/>
                    <a:pt x="6034527" y="4209520"/>
                    <a:pt x="6030850" y="4210306"/>
                  </a:cubicBezTo>
                  <a:cubicBezTo>
                    <a:pt x="6030065" y="4206631"/>
                    <a:pt x="6030065" y="4206631"/>
                    <a:pt x="6030065" y="4206631"/>
                  </a:cubicBezTo>
                  <a:cubicBezTo>
                    <a:pt x="6030065" y="4206631"/>
                    <a:pt x="6029280" y="4202957"/>
                    <a:pt x="6029280" y="4202957"/>
                  </a:cubicBezTo>
                  <a:close/>
                  <a:moveTo>
                    <a:pt x="5195431" y="4350487"/>
                  </a:moveTo>
                  <a:lnTo>
                    <a:pt x="5195619" y="4350447"/>
                  </a:lnTo>
                  <a:lnTo>
                    <a:pt x="5191889" y="4355954"/>
                  </a:lnTo>
                  <a:cubicBezTo>
                    <a:pt x="5196393" y="4354992"/>
                    <a:pt x="5195431" y="4350487"/>
                    <a:pt x="5195431" y="4350487"/>
                  </a:cubicBezTo>
                  <a:close/>
                  <a:moveTo>
                    <a:pt x="5135887" y="4358358"/>
                  </a:moveTo>
                  <a:lnTo>
                    <a:pt x="5135916" y="4358493"/>
                  </a:lnTo>
                  <a:cubicBezTo>
                    <a:pt x="5135916" y="4358493"/>
                    <a:pt x="5135916" y="4358493"/>
                    <a:pt x="5132374" y="4363959"/>
                  </a:cubicBezTo>
                  <a:close/>
                  <a:moveTo>
                    <a:pt x="1535232" y="5118342"/>
                  </a:moveTo>
                  <a:cubicBezTo>
                    <a:pt x="1540699" y="5121884"/>
                    <a:pt x="1540699" y="5121884"/>
                    <a:pt x="1540699" y="5121884"/>
                  </a:cubicBezTo>
                  <a:cubicBezTo>
                    <a:pt x="1546166" y="5125426"/>
                    <a:pt x="1546166" y="5125426"/>
                    <a:pt x="1546166" y="5125426"/>
                  </a:cubicBezTo>
                  <a:cubicBezTo>
                    <a:pt x="1541661" y="5126389"/>
                    <a:pt x="1541661" y="5126389"/>
                    <a:pt x="1541661" y="5126389"/>
                  </a:cubicBezTo>
                  <a:cubicBezTo>
                    <a:pt x="1540699" y="5121884"/>
                    <a:pt x="1536195" y="5122847"/>
                    <a:pt x="1535232" y="5118342"/>
                  </a:cubicBezTo>
                  <a:close/>
                  <a:moveTo>
                    <a:pt x="1296561" y="4951097"/>
                  </a:moveTo>
                  <a:lnTo>
                    <a:pt x="1298982" y="4952173"/>
                  </a:lnTo>
                  <a:cubicBezTo>
                    <a:pt x="1301153" y="4954064"/>
                    <a:pt x="1302760" y="4956076"/>
                    <a:pt x="1302760" y="4956076"/>
                  </a:cubicBezTo>
                  <a:cubicBezTo>
                    <a:pt x="1302760" y="4956076"/>
                    <a:pt x="1302760" y="4956076"/>
                    <a:pt x="1297293" y="4952534"/>
                  </a:cubicBezTo>
                  <a:close/>
                  <a:moveTo>
                    <a:pt x="1299553" y="4938864"/>
                  </a:moveTo>
                  <a:lnTo>
                    <a:pt x="1305339" y="4946105"/>
                  </a:lnTo>
                  <a:cubicBezTo>
                    <a:pt x="1302125" y="4942083"/>
                    <a:pt x="1300518" y="4940071"/>
                    <a:pt x="1299715" y="4939066"/>
                  </a:cubicBezTo>
                  <a:close/>
                  <a:moveTo>
                    <a:pt x="6187039" y="3627519"/>
                  </a:moveTo>
                  <a:cubicBezTo>
                    <a:pt x="6187287" y="3646676"/>
                    <a:pt x="6189889" y="3676857"/>
                    <a:pt x="6185137" y="3708609"/>
                  </a:cubicBezTo>
                  <a:cubicBezTo>
                    <a:pt x="6180385" y="3740361"/>
                    <a:pt x="6174063" y="3764764"/>
                    <a:pt x="6163816" y="3770795"/>
                  </a:cubicBezTo>
                  <a:cubicBezTo>
                    <a:pt x="6167494" y="3770009"/>
                    <a:pt x="6167494" y="3770009"/>
                    <a:pt x="6168279" y="3773684"/>
                  </a:cubicBezTo>
                  <a:cubicBezTo>
                    <a:pt x="6165386" y="3778144"/>
                    <a:pt x="6166956" y="3785493"/>
                    <a:pt x="6163279" y="3786278"/>
                  </a:cubicBezTo>
                  <a:cubicBezTo>
                    <a:pt x="6163279" y="3786278"/>
                    <a:pt x="6164064" y="3789953"/>
                    <a:pt x="6160387" y="3790738"/>
                  </a:cubicBezTo>
                  <a:cubicBezTo>
                    <a:pt x="6160387" y="3790738"/>
                    <a:pt x="6160387" y="3790738"/>
                    <a:pt x="6164064" y="3789953"/>
                  </a:cubicBezTo>
                  <a:cubicBezTo>
                    <a:pt x="6172989" y="3795730"/>
                    <a:pt x="6162989" y="3820919"/>
                    <a:pt x="6153775" y="3849782"/>
                  </a:cubicBezTo>
                  <a:cubicBezTo>
                    <a:pt x="6153775" y="3849782"/>
                    <a:pt x="6153775" y="3849782"/>
                    <a:pt x="6154561" y="3853456"/>
                  </a:cubicBezTo>
                  <a:cubicBezTo>
                    <a:pt x="6158238" y="3852671"/>
                    <a:pt x="6158238" y="3852671"/>
                    <a:pt x="6155346" y="3857131"/>
                  </a:cubicBezTo>
                  <a:cubicBezTo>
                    <a:pt x="6155346" y="3857131"/>
                    <a:pt x="6156131" y="3860805"/>
                    <a:pt x="6156131" y="3860805"/>
                  </a:cubicBezTo>
                  <a:cubicBezTo>
                    <a:pt x="6152454" y="3861591"/>
                    <a:pt x="6152454" y="3861591"/>
                    <a:pt x="6152454" y="3861591"/>
                  </a:cubicBezTo>
                  <a:cubicBezTo>
                    <a:pt x="6152454" y="3861591"/>
                    <a:pt x="6152454" y="3861591"/>
                    <a:pt x="6156916" y="3864480"/>
                  </a:cubicBezTo>
                  <a:cubicBezTo>
                    <a:pt x="6154809" y="3872614"/>
                    <a:pt x="6159271" y="3875502"/>
                    <a:pt x="6155841" y="3895446"/>
                  </a:cubicBezTo>
                  <a:cubicBezTo>
                    <a:pt x="6163196" y="3893874"/>
                    <a:pt x="6165841" y="3870257"/>
                    <a:pt x="6171873" y="3880495"/>
                  </a:cubicBezTo>
                  <a:cubicBezTo>
                    <a:pt x="6170819" y="3884562"/>
                    <a:pt x="6171212" y="3886399"/>
                    <a:pt x="6171604" y="3888236"/>
                  </a:cubicBezTo>
                  <a:lnTo>
                    <a:pt x="6171470" y="3892106"/>
                  </a:lnTo>
                  <a:lnTo>
                    <a:pt x="6170551" y="3892303"/>
                  </a:lnTo>
                  <a:cubicBezTo>
                    <a:pt x="6171336" y="3895977"/>
                    <a:pt x="6171336" y="3895977"/>
                    <a:pt x="6171336" y="3895977"/>
                  </a:cubicBezTo>
                  <a:lnTo>
                    <a:pt x="6171470" y="3892106"/>
                  </a:lnTo>
                  <a:lnTo>
                    <a:pt x="6174228" y="3891517"/>
                  </a:lnTo>
                  <a:cubicBezTo>
                    <a:pt x="6174228" y="3891517"/>
                    <a:pt x="6175013" y="3895192"/>
                    <a:pt x="6175013" y="3895192"/>
                  </a:cubicBezTo>
                  <a:cubicBezTo>
                    <a:pt x="6175798" y="3898866"/>
                    <a:pt x="6175798" y="3898866"/>
                    <a:pt x="6175798" y="3898866"/>
                  </a:cubicBezTo>
                  <a:cubicBezTo>
                    <a:pt x="6172906" y="3903326"/>
                    <a:pt x="6170798" y="3911461"/>
                    <a:pt x="6168691" y="3919595"/>
                  </a:cubicBezTo>
                  <a:cubicBezTo>
                    <a:pt x="6168691" y="3919595"/>
                    <a:pt x="6165799" y="3924055"/>
                    <a:pt x="6165799" y="3924055"/>
                  </a:cubicBezTo>
                  <a:cubicBezTo>
                    <a:pt x="6165799" y="3924055"/>
                    <a:pt x="6166584" y="3927730"/>
                    <a:pt x="6163691" y="3932189"/>
                  </a:cubicBezTo>
                  <a:cubicBezTo>
                    <a:pt x="6163691" y="3932189"/>
                    <a:pt x="6164476" y="3935864"/>
                    <a:pt x="6160799" y="3936650"/>
                  </a:cubicBezTo>
                  <a:cubicBezTo>
                    <a:pt x="6160014" y="3932975"/>
                    <a:pt x="6160014" y="3932975"/>
                    <a:pt x="6162906" y="3928515"/>
                  </a:cubicBezTo>
                  <a:cubicBezTo>
                    <a:pt x="6162906" y="3928515"/>
                    <a:pt x="6162121" y="3924841"/>
                    <a:pt x="6165014" y="3920380"/>
                  </a:cubicBezTo>
                  <a:cubicBezTo>
                    <a:pt x="6159229" y="3929301"/>
                    <a:pt x="6157122" y="3937435"/>
                    <a:pt x="6150552" y="3942681"/>
                  </a:cubicBezTo>
                  <a:cubicBezTo>
                    <a:pt x="6146090" y="3939792"/>
                    <a:pt x="6147412" y="3927983"/>
                    <a:pt x="6137165" y="3934015"/>
                  </a:cubicBezTo>
                  <a:cubicBezTo>
                    <a:pt x="6123199" y="3994629"/>
                    <a:pt x="6114232" y="4042650"/>
                    <a:pt x="6088449" y="4101948"/>
                  </a:cubicBezTo>
                  <a:cubicBezTo>
                    <a:pt x="6089234" y="4105622"/>
                    <a:pt x="6089234" y="4105622"/>
                    <a:pt x="6086341" y="4110083"/>
                  </a:cubicBezTo>
                  <a:cubicBezTo>
                    <a:pt x="6087126" y="4113757"/>
                    <a:pt x="6083449" y="4114542"/>
                    <a:pt x="6083449" y="4114542"/>
                  </a:cubicBezTo>
                  <a:cubicBezTo>
                    <a:pt x="6080019" y="4134486"/>
                    <a:pt x="6070020" y="4159674"/>
                    <a:pt x="6059236" y="4181188"/>
                  </a:cubicBezTo>
                  <a:cubicBezTo>
                    <a:pt x="6055806" y="4201132"/>
                    <a:pt x="6047377" y="4233669"/>
                    <a:pt x="6030808" y="4264104"/>
                  </a:cubicBezTo>
                  <a:cubicBezTo>
                    <a:pt x="6018701" y="4297427"/>
                    <a:pt x="6002132" y="4327862"/>
                    <a:pt x="5990563" y="4345702"/>
                  </a:cubicBezTo>
                  <a:cubicBezTo>
                    <a:pt x="5971886" y="4384270"/>
                    <a:pt x="5950318" y="4427299"/>
                    <a:pt x="5931641" y="4465868"/>
                  </a:cubicBezTo>
                  <a:cubicBezTo>
                    <a:pt x="5912180" y="4500763"/>
                    <a:pt x="5891934" y="4531983"/>
                    <a:pt x="5868547" y="4548506"/>
                  </a:cubicBezTo>
                  <a:cubicBezTo>
                    <a:pt x="5871440" y="4544045"/>
                    <a:pt x="5874332" y="4539585"/>
                    <a:pt x="5877224" y="4535125"/>
                  </a:cubicBezTo>
                  <a:cubicBezTo>
                    <a:pt x="5877224" y="4535125"/>
                    <a:pt x="5877224" y="4535125"/>
                    <a:pt x="5870655" y="4540371"/>
                  </a:cubicBezTo>
                  <a:cubicBezTo>
                    <a:pt x="5871440" y="4544045"/>
                    <a:pt x="5867762" y="4544831"/>
                    <a:pt x="5867762" y="4544831"/>
                  </a:cubicBezTo>
                  <a:cubicBezTo>
                    <a:pt x="5866977" y="4541157"/>
                    <a:pt x="5866977" y="4541157"/>
                    <a:pt x="5869870" y="4536697"/>
                  </a:cubicBezTo>
                  <a:cubicBezTo>
                    <a:pt x="5869870" y="4536697"/>
                    <a:pt x="5869870" y="4536697"/>
                    <a:pt x="5869085" y="4533022"/>
                  </a:cubicBezTo>
                  <a:cubicBezTo>
                    <a:pt x="5848838" y="4564242"/>
                    <a:pt x="5825700" y="4599923"/>
                    <a:pt x="5809916" y="4634032"/>
                  </a:cubicBezTo>
                  <a:cubicBezTo>
                    <a:pt x="5786529" y="4650554"/>
                    <a:pt x="5760498" y="4690694"/>
                    <a:pt x="5732112" y="4719811"/>
                  </a:cubicBezTo>
                  <a:cubicBezTo>
                    <a:pt x="5772068" y="4672854"/>
                    <a:pt x="5800743" y="4609097"/>
                    <a:pt x="5839913" y="4558465"/>
                  </a:cubicBezTo>
                  <a:cubicBezTo>
                    <a:pt x="5852268" y="4544299"/>
                    <a:pt x="5841235" y="4546656"/>
                    <a:pt x="5846236" y="4534062"/>
                  </a:cubicBezTo>
                  <a:cubicBezTo>
                    <a:pt x="5860697" y="4511762"/>
                    <a:pt x="5870159" y="4502056"/>
                    <a:pt x="5879621" y="4492350"/>
                  </a:cubicBezTo>
                  <a:cubicBezTo>
                    <a:pt x="5891190" y="4474510"/>
                    <a:pt x="5885943" y="4467947"/>
                    <a:pt x="5893835" y="4450893"/>
                  </a:cubicBezTo>
                  <a:cubicBezTo>
                    <a:pt x="5906189" y="4436727"/>
                    <a:pt x="5918544" y="4422561"/>
                    <a:pt x="5930898" y="4408396"/>
                  </a:cubicBezTo>
                  <a:cubicBezTo>
                    <a:pt x="5930898" y="4408396"/>
                    <a:pt x="5930898" y="4408396"/>
                    <a:pt x="5939823" y="4414173"/>
                  </a:cubicBezTo>
                  <a:cubicBezTo>
                    <a:pt x="5945608" y="4405253"/>
                    <a:pt x="5954285" y="4391873"/>
                    <a:pt x="5959284" y="4379279"/>
                  </a:cubicBezTo>
                  <a:cubicBezTo>
                    <a:pt x="5959284" y="4379279"/>
                    <a:pt x="5959284" y="4379279"/>
                    <a:pt x="5955607" y="4380064"/>
                  </a:cubicBezTo>
                  <a:cubicBezTo>
                    <a:pt x="5956392" y="4383739"/>
                    <a:pt x="5953500" y="4388199"/>
                    <a:pt x="5952715" y="4384525"/>
                  </a:cubicBezTo>
                  <a:cubicBezTo>
                    <a:pt x="5952715" y="4384525"/>
                    <a:pt x="5951930" y="4380850"/>
                    <a:pt x="5951930" y="4380850"/>
                  </a:cubicBezTo>
                  <a:cubicBezTo>
                    <a:pt x="5948252" y="4381636"/>
                    <a:pt x="5943253" y="4394230"/>
                    <a:pt x="5941683" y="4386882"/>
                  </a:cubicBezTo>
                  <a:cubicBezTo>
                    <a:pt x="5945897" y="4370612"/>
                    <a:pt x="5950360" y="4373501"/>
                    <a:pt x="5955359" y="4360907"/>
                  </a:cubicBezTo>
                  <a:cubicBezTo>
                    <a:pt x="5955359" y="4360907"/>
                    <a:pt x="5955359" y="4360907"/>
                    <a:pt x="5954574" y="4357232"/>
                  </a:cubicBezTo>
                  <a:cubicBezTo>
                    <a:pt x="5954574" y="4357232"/>
                    <a:pt x="5954574" y="4357232"/>
                    <a:pt x="5958251" y="4356446"/>
                  </a:cubicBezTo>
                  <a:cubicBezTo>
                    <a:pt x="5957466" y="4352772"/>
                    <a:pt x="5960359" y="4348312"/>
                    <a:pt x="5960359" y="4348312"/>
                  </a:cubicBezTo>
                  <a:cubicBezTo>
                    <a:pt x="5964036" y="4347527"/>
                    <a:pt x="5964036" y="4347527"/>
                    <a:pt x="5964036" y="4347527"/>
                  </a:cubicBezTo>
                  <a:cubicBezTo>
                    <a:pt x="5965358" y="4335718"/>
                    <a:pt x="5972465" y="4314989"/>
                    <a:pt x="5980357" y="4297935"/>
                  </a:cubicBezTo>
                  <a:cubicBezTo>
                    <a:pt x="5991927" y="4280095"/>
                    <a:pt x="6000604" y="4266714"/>
                    <a:pt x="6007959" y="4265143"/>
                  </a:cubicBezTo>
                  <a:cubicBezTo>
                    <a:pt x="6007174" y="4261469"/>
                    <a:pt x="6010851" y="4260683"/>
                    <a:pt x="6010851" y="4260683"/>
                  </a:cubicBezTo>
                  <a:cubicBezTo>
                    <a:pt x="6010066" y="4257009"/>
                    <a:pt x="6012958" y="4252549"/>
                    <a:pt x="6016636" y="4251763"/>
                  </a:cubicBezTo>
                  <a:cubicBezTo>
                    <a:pt x="6016636" y="4251763"/>
                    <a:pt x="6016636" y="4251763"/>
                    <a:pt x="6017421" y="4255437"/>
                  </a:cubicBezTo>
                  <a:cubicBezTo>
                    <a:pt x="6014528" y="4259898"/>
                    <a:pt x="6014528" y="4259898"/>
                    <a:pt x="6014528" y="4259898"/>
                  </a:cubicBezTo>
                  <a:cubicBezTo>
                    <a:pt x="6014528" y="4259898"/>
                    <a:pt x="6014528" y="4259898"/>
                    <a:pt x="6015313" y="4263572"/>
                  </a:cubicBezTo>
                  <a:cubicBezTo>
                    <a:pt x="6023205" y="4246518"/>
                    <a:pt x="6019528" y="4247303"/>
                    <a:pt x="6024528" y="4234709"/>
                  </a:cubicBezTo>
                  <a:cubicBezTo>
                    <a:pt x="6024528" y="4234709"/>
                    <a:pt x="6021635" y="4239169"/>
                    <a:pt x="6021635" y="4239169"/>
                  </a:cubicBezTo>
                  <a:cubicBezTo>
                    <a:pt x="6021635" y="4239169"/>
                    <a:pt x="6021635" y="4239169"/>
                    <a:pt x="6020850" y="4235494"/>
                  </a:cubicBezTo>
                  <a:cubicBezTo>
                    <a:pt x="6020850" y="4235494"/>
                    <a:pt x="6020850" y="4235494"/>
                    <a:pt x="6020065" y="4231820"/>
                  </a:cubicBezTo>
                  <a:cubicBezTo>
                    <a:pt x="6020065" y="4231820"/>
                    <a:pt x="6017958" y="4239955"/>
                    <a:pt x="6013496" y="4237066"/>
                  </a:cubicBezTo>
                  <a:cubicBezTo>
                    <a:pt x="6018495" y="4224471"/>
                    <a:pt x="6023495" y="4211877"/>
                    <a:pt x="6027957" y="4214766"/>
                  </a:cubicBezTo>
                  <a:cubicBezTo>
                    <a:pt x="6027957" y="4214766"/>
                    <a:pt x="6027172" y="4211091"/>
                    <a:pt x="6030850" y="4210306"/>
                  </a:cubicBezTo>
                  <a:cubicBezTo>
                    <a:pt x="6052666" y="4186434"/>
                    <a:pt x="6068450" y="4152325"/>
                    <a:pt x="6078987" y="4111654"/>
                  </a:cubicBezTo>
                  <a:cubicBezTo>
                    <a:pt x="6078987" y="4111654"/>
                    <a:pt x="6078202" y="4107979"/>
                    <a:pt x="6081879" y="4107194"/>
                  </a:cubicBezTo>
                  <a:cubicBezTo>
                    <a:pt x="6081094" y="4103519"/>
                    <a:pt x="6083986" y="4099059"/>
                    <a:pt x="6083986" y="4099059"/>
                  </a:cubicBezTo>
                  <a:cubicBezTo>
                    <a:pt x="6083986" y="4099059"/>
                    <a:pt x="6083986" y="4099059"/>
                    <a:pt x="6084771" y="4102733"/>
                  </a:cubicBezTo>
                  <a:cubicBezTo>
                    <a:pt x="6086094" y="4090925"/>
                    <a:pt x="6089523" y="4070982"/>
                    <a:pt x="6087953" y="4063633"/>
                  </a:cubicBezTo>
                  <a:cubicBezTo>
                    <a:pt x="6088738" y="4067307"/>
                    <a:pt x="6088738" y="4067307"/>
                    <a:pt x="6085846" y="4071767"/>
                  </a:cubicBezTo>
                  <a:cubicBezTo>
                    <a:pt x="6085846" y="4071767"/>
                    <a:pt x="6082169" y="4072553"/>
                    <a:pt x="6082169" y="4072553"/>
                  </a:cubicBezTo>
                  <a:cubicBezTo>
                    <a:pt x="6081384" y="4068878"/>
                    <a:pt x="6081384" y="4068878"/>
                    <a:pt x="6084276" y="4064419"/>
                  </a:cubicBezTo>
                  <a:lnTo>
                    <a:pt x="6083990" y="4063082"/>
                  </a:lnTo>
                  <a:lnTo>
                    <a:pt x="6084968" y="4060909"/>
                  </a:lnTo>
                  <a:cubicBezTo>
                    <a:pt x="6086052" y="4059236"/>
                    <a:pt x="6086775" y="4058121"/>
                    <a:pt x="6086383" y="4056284"/>
                  </a:cubicBezTo>
                  <a:cubicBezTo>
                    <a:pt x="6087168" y="4059959"/>
                    <a:pt x="6083491" y="4060744"/>
                    <a:pt x="6083491" y="4060744"/>
                  </a:cubicBezTo>
                  <a:lnTo>
                    <a:pt x="6083990" y="4063082"/>
                  </a:lnTo>
                  <a:lnTo>
                    <a:pt x="6081384" y="4068878"/>
                  </a:lnTo>
                  <a:cubicBezTo>
                    <a:pt x="6085888" y="4017969"/>
                    <a:pt x="6115349" y="3957886"/>
                    <a:pt x="6123530" y="3906191"/>
                  </a:cubicBezTo>
                  <a:cubicBezTo>
                    <a:pt x="6127208" y="3905405"/>
                    <a:pt x="6131422" y="3889137"/>
                    <a:pt x="6134315" y="3884676"/>
                  </a:cubicBezTo>
                  <a:cubicBezTo>
                    <a:pt x="6130637" y="3885462"/>
                    <a:pt x="6130637" y="3885462"/>
                    <a:pt x="6129067" y="3878113"/>
                  </a:cubicBezTo>
                  <a:cubicBezTo>
                    <a:pt x="6129067" y="3878113"/>
                    <a:pt x="6132745" y="3877328"/>
                    <a:pt x="6131959" y="3873653"/>
                  </a:cubicBezTo>
                  <a:cubicBezTo>
                    <a:pt x="6131175" y="3869979"/>
                    <a:pt x="6134852" y="3869193"/>
                    <a:pt x="6134066" y="3865519"/>
                  </a:cubicBezTo>
                  <a:cubicBezTo>
                    <a:pt x="6140925" y="3825633"/>
                    <a:pt x="6150387" y="3815927"/>
                    <a:pt x="6157494" y="3795198"/>
                  </a:cubicBezTo>
                  <a:cubicBezTo>
                    <a:pt x="6157494" y="3795198"/>
                    <a:pt x="6158279" y="3798873"/>
                    <a:pt x="6154602" y="3799658"/>
                  </a:cubicBezTo>
                  <a:cubicBezTo>
                    <a:pt x="6154602" y="3799658"/>
                    <a:pt x="6150925" y="3800444"/>
                    <a:pt x="6150140" y="3796769"/>
                  </a:cubicBezTo>
                  <a:cubicBezTo>
                    <a:pt x="6150140" y="3796769"/>
                    <a:pt x="6153032" y="3792310"/>
                    <a:pt x="6153032" y="3792310"/>
                  </a:cubicBezTo>
                  <a:cubicBezTo>
                    <a:pt x="6152247" y="3788635"/>
                    <a:pt x="6152247" y="3788635"/>
                    <a:pt x="6152247" y="3788635"/>
                  </a:cubicBezTo>
                  <a:cubicBezTo>
                    <a:pt x="6148322" y="3770263"/>
                    <a:pt x="6160966" y="3721457"/>
                    <a:pt x="6172783" y="3722774"/>
                  </a:cubicBezTo>
                  <a:cubicBezTo>
                    <a:pt x="6174643" y="3695483"/>
                    <a:pt x="6177040" y="3652707"/>
                    <a:pt x="6187039" y="3627519"/>
                  </a:cubicBezTo>
                  <a:close/>
                  <a:moveTo>
                    <a:pt x="5453639" y="3702176"/>
                  </a:moveTo>
                  <a:lnTo>
                    <a:pt x="5453774" y="3702469"/>
                  </a:lnTo>
                  <a:cubicBezTo>
                    <a:pt x="5453249" y="3705524"/>
                    <a:pt x="5451719" y="3709383"/>
                    <a:pt x="5449948" y="3712116"/>
                  </a:cubicBezTo>
                  <a:close/>
                  <a:moveTo>
                    <a:pt x="5548423" y="3643981"/>
                  </a:moveTo>
                  <a:cubicBezTo>
                    <a:pt x="5553889" y="3647523"/>
                    <a:pt x="5550347" y="3652990"/>
                    <a:pt x="5544882" y="3649448"/>
                  </a:cubicBezTo>
                  <a:cubicBezTo>
                    <a:pt x="5549385" y="3648486"/>
                    <a:pt x="5549385" y="3648486"/>
                    <a:pt x="5548423" y="3643981"/>
                  </a:cubicBezTo>
                  <a:close/>
                  <a:moveTo>
                    <a:pt x="5501782" y="3594005"/>
                  </a:moveTo>
                  <a:lnTo>
                    <a:pt x="5500844" y="3597631"/>
                  </a:lnTo>
                  <a:cubicBezTo>
                    <a:pt x="5501806" y="3602135"/>
                    <a:pt x="5501806" y="3602135"/>
                    <a:pt x="5501806" y="3602135"/>
                  </a:cubicBezTo>
                  <a:cubicBezTo>
                    <a:pt x="5501806" y="3602135"/>
                    <a:pt x="5501806" y="3602135"/>
                    <a:pt x="5498264" y="3607601"/>
                  </a:cubicBezTo>
                  <a:cubicBezTo>
                    <a:pt x="5497302" y="3603098"/>
                    <a:pt x="5500844" y="3597631"/>
                    <a:pt x="5496339" y="3598593"/>
                  </a:cubicBezTo>
                  <a:close/>
                  <a:moveTo>
                    <a:pt x="5505531" y="3584407"/>
                  </a:moveTo>
                  <a:lnTo>
                    <a:pt x="5502887" y="3593074"/>
                  </a:lnTo>
                  <a:lnTo>
                    <a:pt x="5501782" y="3594005"/>
                  </a:lnTo>
                  <a:lnTo>
                    <a:pt x="5503423" y="3587661"/>
                  </a:lnTo>
                  <a:close/>
                  <a:moveTo>
                    <a:pt x="5509363" y="3567553"/>
                  </a:moveTo>
                  <a:lnTo>
                    <a:pt x="5513086" y="3566758"/>
                  </a:lnTo>
                  <a:cubicBezTo>
                    <a:pt x="5509545" y="3572225"/>
                    <a:pt x="5506002" y="3577690"/>
                    <a:pt x="5506965" y="3582195"/>
                  </a:cubicBezTo>
                  <a:lnTo>
                    <a:pt x="5505531" y="3584407"/>
                  </a:lnTo>
                  <a:lnTo>
                    <a:pt x="5507691" y="3577329"/>
                  </a:lnTo>
                  <a:close/>
                  <a:moveTo>
                    <a:pt x="5510688" y="3559800"/>
                  </a:moveTo>
                  <a:lnTo>
                    <a:pt x="5509363" y="3567553"/>
                  </a:lnTo>
                  <a:lnTo>
                    <a:pt x="5508582" y="3567720"/>
                  </a:lnTo>
                  <a:close/>
                  <a:moveTo>
                    <a:pt x="5161932" y="3575847"/>
                  </a:moveTo>
                  <a:cubicBezTo>
                    <a:pt x="5162324" y="3577685"/>
                    <a:pt x="5161601" y="3578799"/>
                    <a:pt x="5160517" y="3580472"/>
                  </a:cubicBezTo>
                  <a:lnTo>
                    <a:pt x="5159539" y="3582645"/>
                  </a:lnTo>
                  <a:lnTo>
                    <a:pt x="5159040" y="3580307"/>
                  </a:lnTo>
                  <a:cubicBezTo>
                    <a:pt x="5159040" y="3580307"/>
                    <a:pt x="5162717" y="3579521"/>
                    <a:pt x="5161932" y="3575847"/>
                  </a:cubicBezTo>
                  <a:close/>
                  <a:moveTo>
                    <a:pt x="1120688" y="4434529"/>
                  </a:moveTo>
                  <a:lnTo>
                    <a:pt x="1126155" y="4438070"/>
                  </a:lnTo>
                  <a:cubicBezTo>
                    <a:pt x="1126155" y="4438070"/>
                    <a:pt x="1126155" y="4438070"/>
                    <a:pt x="1121651" y="4439032"/>
                  </a:cubicBezTo>
                  <a:close/>
                  <a:moveTo>
                    <a:pt x="5592057" y="3360201"/>
                  </a:moveTo>
                  <a:lnTo>
                    <a:pt x="5593625" y="3370584"/>
                  </a:lnTo>
                  <a:cubicBezTo>
                    <a:pt x="5593625" y="3370584"/>
                    <a:pt x="5593625" y="3370584"/>
                    <a:pt x="5592663" y="3366081"/>
                  </a:cubicBezTo>
                  <a:cubicBezTo>
                    <a:pt x="5591701" y="3361577"/>
                    <a:pt x="5591701" y="3361577"/>
                    <a:pt x="5591701" y="3361577"/>
                  </a:cubicBezTo>
                  <a:close/>
                  <a:moveTo>
                    <a:pt x="818034" y="4362609"/>
                  </a:moveTo>
                  <a:lnTo>
                    <a:pt x="820283" y="4366839"/>
                  </a:lnTo>
                  <a:lnTo>
                    <a:pt x="818996" y="4367114"/>
                  </a:lnTo>
                  <a:cubicBezTo>
                    <a:pt x="818034" y="4362609"/>
                    <a:pt x="818034" y="4362609"/>
                    <a:pt x="818034" y="4362609"/>
                  </a:cubicBezTo>
                  <a:close/>
                  <a:moveTo>
                    <a:pt x="5246100" y="3411866"/>
                  </a:moveTo>
                  <a:lnTo>
                    <a:pt x="5247019" y="3411670"/>
                  </a:lnTo>
                  <a:lnTo>
                    <a:pt x="5246885" y="3415540"/>
                  </a:lnTo>
                  <a:cubicBezTo>
                    <a:pt x="5246885" y="3415540"/>
                    <a:pt x="5246885" y="3415540"/>
                    <a:pt x="5246100" y="3411866"/>
                  </a:cubicBezTo>
                  <a:close/>
                  <a:moveTo>
                    <a:pt x="5262588" y="3147082"/>
                  </a:moveTo>
                  <a:cubicBezTo>
                    <a:pt x="5252589" y="3172271"/>
                    <a:pt x="5250192" y="3215045"/>
                    <a:pt x="5248332" y="3242337"/>
                  </a:cubicBezTo>
                  <a:cubicBezTo>
                    <a:pt x="5236515" y="3241020"/>
                    <a:pt x="5223871" y="3289826"/>
                    <a:pt x="5227796" y="3308198"/>
                  </a:cubicBezTo>
                  <a:cubicBezTo>
                    <a:pt x="5227796" y="3308198"/>
                    <a:pt x="5227796" y="3308198"/>
                    <a:pt x="5228581" y="3311872"/>
                  </a:cubicBezTo>
                  <a:cubicBezTo>
                    <a:pt x="5228581" y="3311872"/>
                    <a:pt x="5225689" y="3316332"/>
                    <a:pt x="5225689" y="3316332"/>
                  </a:cubicBezTo>
                  <a:cubicBezTo>
                    <a:pt x="5226475" y="3320007"/>
                    <a:pt x="5230152" y="3319222"/>
                    <a:pt x="5230152" y="3319222"/>
                  </a:cubicBezTo>
                  <a:cubicBezTo>
                    <a:pt x="5233830" y="3318436"/>
                    <a:pt x="5233044" y="3314761"/>
                    <a:pt x="5233044" y="3314761"/>
                  </a:cubicBezTo>
                  <a:cubicBezTo>
                    <a:pt x="5225937" y="3335490"/>
                    <a:pt x="5216475" y="3345195"/>
                    <a:pt x="5209615" y="3385082"/>
                  </a:cubicBezTo>
                  <a:cubicBezTo>
                    <a:pt x="5210401" y="3388757"/>
                    <a:pt x="5206724" y="3389542"/>
                    <a:pt x="5207509" y="3393216"/>
                  </a:cubicBezTo>
                  <a:cubicBezTo>
                    <a:pt x="5208294" y="3396890"/>
                    <a:pt x="5204616" y="3397676"/>
                    <a:pt x="5204616" y="3397676"/>
                  </a:cubicBezTo>
                  <a:cubicBezTo>
                    <a:pt x="5206186" y="3405025"/>
                    <a:pt x="5206186" y="3405025"/>
                    <a:pt x="5209864" y="3404240"/>
                  </a:cubicBezTo>
                  <a:cubicBezTo>
                    <a:pt x="5206971" y="3408699"/>
                    <a:pt x="5202757" y="3424968"/>
                    <a:pt x="5199079" y="3425754"/>
                  </a:cubicBezTo>
                  <a:cubicBezTo>
                    <a:pt x="5190898" y="3477449"/>
                    <a:pt x="5161437" y="3537532"/>
                    <a:pt x="5156933" y="3588442"/>
                  </a:cubicBezTo>
                  <a:lnTo>
                    <a:pt x="5159539" y="3582645"/>
                  </a:lnTo>
                  <a:lnTo>
                    <a:pt x="5159825" y="3583982"/>
                  </a:lnTo>
                  <a:cubicBezTo>
                    <a:pt x="5156933" y="3588442"/>
                    <a:pt x="5156933" y="3588442"/>
                    <a:pt x="5157718" y="3592116"/>
                  </a:cubicBezTo>
                  <a:cubicBezTo>
                    <a:pt x="5157718" y="3592116"/>
                    <a:pt x="5161395" y="3591330"/>
                    <a:pt x="5161395" y="3591330"/>
                  </a:cubicBezTo>
                  <a:cubicBezTo>
                    <a:pt x="5164287" y="3586871"/>
                    <a:pt x="5164287" y="3586871"/>
                    <a:pt x="5163502" y="3583196"/>
                  </a:cubicBezTo>
                  <a:cubicBezTo>
                    <a:pt x="5165072" y="3590545"/>
                    <a:pt x="5161643" y="3610488"/>
                    <a:pt x="5160320" y="3622296"/>
                  </a:cubicBezTo>
                  <a:cubicBezTo>
                    <a:pt x="5159535" y="3618622"/>
                    <a:pt x="5159535" y="3618622"/>
                    <a:pt x="5159535" y="3618622"/>
                  </a:cubicBezTo>
                  <a:cubicBezTo>
                    <a:pt x="5159535" y="3618622"/>
                    <a:pt x="5156643" y="3623082"/>
                    <a:pt x="5157428" y="3626757"/>
                  </a:cubicBezTo>
                  <a:cubicBezTo>
                    <a:pt x="5153751" y="3627542"/>
                    <a:pt x="5154536" y="3631216"/>
                    <a:pt x="5154536" y="3631216"/>
                  </a:cubicBezTo>
                  <a:cubicBezTo>
                    <a:pt x="5143999" y="3671889"/>
                    <a:pt x="5128215" y="3705997"/>
                    <a:pt x="5106399" y="3729869"/>
                  </a:cubicBezTo>
                  <a:cubicBezTo>
                    <a:pt x="5110076" y="3729083"/>
                    <a:pt x="5109291" y="3725408"/>
                    <a:pt x="5109291" y="3725408"/>
                  </a:cubicBezTo>
                  <a:cubicBezTo>
                    <a:pt x="5108506" y="3721734"/>
                    <a:pt x="5108506" y="3721734"/>
                    <a:pt x="5104829" y="3722520"/>
                  </a:cubicBezTo>
                  <a:cubicBezTo>
                    <a:pt x="5104829" y="3722520"/>
                    <a:pt x="5105614" y="3726194"/>
                    <a:pt x="5105614" y="3726194"/>
                  </a:cubicBezTo>
                  <a:cubicBezTo>
                    <a:pt x="5105614" y="3726194"/>
                    <a:pt x="5105614" y="3726194"/>
                    <a:pt x="5106399" y="3729869"/>
                  </a:cubicBezTo>
                  <a:cubicBezTo>
                    <a:pt x="5102721" y="3730655"/>
                    <a:pt x="5103506" y="3734329"/>
                    <a:pt x="5103506" y="3734329"/>
                  </a:cubicBezTo>
                  <a:cubicBezTo>
                    <a:pt x="5099044" y="3731440"/>
                    <a:pt x="5094044" y="3744034"/>
                    <a:pt x="5089045" y="3756628"/>
                  </a:cubicBezTo>
                  <a:cubicBezTo>
                    <a:pt x="5093507" y="3759518"/>
                    <a:pt x="5095614" y="3751383"/>
                    <a:pt x="5095614" y="3751383"/>
                  </a:cubicBezTo>
                  <a:cubicBezTo>
                    <a:pt x="5096399" y="3755057"/>
                    <a:pt x="5096399" y="3755057"/>
                    <a:pt x="5096399" y="3755057"/>
                  </a:cubicBezTo>
                  <a:cubicBezTo>
                    <a:pt x="5097184" y="3758732"/>
                    <a:pt x="5097184" y="3758732"/>
                    <a:pt x="5097184" y="3758732"/>
                  </a:cubicBezTo>
                  <a:cubicBezTo>
                    <a:pt x="5097184" y="3758732"/>
                    <a:pt x="5100077" y="3754271"/>
                    <a:pt x="5100077" y="3754271"/>
                  </a:cubicBezTo>
                  <a:cubicBezTo>
                    <a:pt x="5095077" y="3766866"/>
                    <a:pt x="5098754" y="3766080"/>
                    <a:pt x="5090862" y="3783135"/>
                  </a:cubicBezTo>
                  <a:cubicBezTo>
                    <a:pt x="5090077" y="3779461"/>
                    <a:pt x="5090077" y="3779461"/>
                    <a:pt x="5090077" y="3779461"/>
                  </a:cubicBezTo>
                  <a:cubicBezTo>
                    <a:pt x="5090077" y="3779461"/>
                    <a:pt x="5090077" y="3779461"/>
                    <a:pt x="5092970" y="3775001"/>
                  </a:cubicBezTo>
                  <a:cubicBezTo>
                    <a:pt x="5092185" y="3771327"/>
                    <a:pt x="5092185" y="3771327"/>
                    <a:pt x="5092185" y="3771327"/>
                  </a:cubicBezTo>
                  <a:cubicBezTo>
                    <a:pt x="5088507" y="3772112"/>
                    <a:pt x="5085615" y="3776572"/>
                    <a:pt x="5086400" y="3780246"/>
                  </a:cubicBezTo>
                  <a:cubicBezTo>
                    <a:pt x="5086400" y="3780246"/>
                    <a:pt x="5082723" y="3781032"/>
                    <a:pt x="5083508" y="3784706"/>
                  </a:cubicBezTo>
                  <a:cubicBezTo>
                    <a:pt x="5076153" y="3786277"/>
                    <a:pt x="5067476" y="3799657"/>
                    <a:pt x="5055907" y="3817497"/>
                  </a:cubicBezTo>
                  <a:cubicBezTo>
                    <a:pt x="5048015" y="3834552"/>
                    <a:pt x="5040908" y="3855281"/>
                    <a:pt x="5039585" y="3867090"/>
                  </a:cubicBezTo>
                  <a:cubicBezTo>
                    <a:pt x="5039585" y="3867090"/>
                    <a:pt x="5039585" y="3867090"/>
                    <a:pt x="5035908" y="3867875"/>
                  </a:cubicBezTo>
                  <a:cubicBezTo>
                    <a:pt x="5035908" y="3867875"/>
                    <a:pt x="5033016" y="3872335"/>
                    <a:pt x="5033801" y="3876009"/>
                  </a:cubicBezTo>
                  <a:cubicBezTo>
                    <a:pt x="5030123" y="3876795"/>
                    <a:pt x="5030123" y="3876795"/>
                    <a:pt x="5030123" y="3876795"/>
                  </a:cubicBezTo>
                  <a:cubicBezTo>
                    <a:pt x="5030908" y="3880470"/>
                    <a:pt x="5030908" y="3880470"/>
                    <a:pt x="5030908" y="3880470"/>
                  </a:cubicBezTo>
                  <a:cubicBezTo>
                    <a:pt x="5025909" y="3893064"/>
                    <a:pt x="5021446" y="3890175"/>
                    <a:pt x="5017232" y="3906445"/>
                  </a:cubicBezTo>
                  <a:cubicBezTo>
                    <a:pt x="5018802" y="3913793"/>
                    <a:pt x="5023801" y="3901198"/>
                    <a:pt x="5027479" y="3900413"/>
                  </a:cubicBezTo>
                  <a:cubicBezTo>
                    <a:pt x="5027479" y="3900413"/>
                    <a:pt x="5028264" y="3904088"/>
                    <a:pt x="5028264" y="3904088"/>
                  </a:cubicBezTo>
                  <a:cubicBezTo>
                    <a:pt x="5029049" y="3907762"/>
                    <a:pt x="5031941" y="3903302"/>
                    <a:pt x="5031156" y="3899627"/>
                  </a:cubicBezTo>
                  <a:cubicBezTo>
                    <a:pt x="5034833" y="3898841"/>
                    <a:pt x="5034833" y="3898841"/>
                    <a:pt x="5034833" y="3898841"/>
                  </a:cubicBezTo>
                  <a:cubicBezTo>
                    <a:pt x="5029834" y="3911436"/>
                    <a:pt x="5021157" y="3924816"/>
                    <a:pt x="5015372" y="3933736"/>
                  </a:cubicBezTo>
                  <a:cubicBezTo>
                    <a:pt x="5006447" y="3927959"/>
                    <a:pt x="5006447" y="3927959"/>
                    <a:pt x="5006447" y="3927959"/>
                  </a:cubicBezTo>
                  <a:cubicBezTo>
                    <a:pt x="4994093" y="3942124"/>
                    <a:pt x="4981739" y="3956290"/>
                    <a:pt x="4969384" y="3970456"/>
                  </a:cubicBezTo>
                  <a:cubicBezTo>
                    <a:pt x="4961492" y="3987510"/>
                    <a:pt x="4966740" y="3994073"/>
                    <a:pt x="4955170" y="4011913"/>
                  </a:cubicBezTo>
                  <a:cubicBezTo>
                    <a:pt x="4945708" y="4021619"/>
                    <a:pt x="4936246" y="4031325"/>
                    <a:pt x="4921785" y="4053624"/>
                  </a:cubicBezTo>
                  <a:cubicBezTo>
                    <a:pt x="4916785" y="4066219"/>
                    <a:pt x="4927817" y="4063862"/>
                    <a:pt x="4915463" y="4078028"/>
                  </a:cubicBezTo>
                  <a:cubicBezTo>
                    <a:pt x="4876292" y="4128659"/>
                    <a:pt x="4847617" y="4192416"/>
                    <a:pt x="4807661" y="4239374"/>
                  </a:cubicBezTo>
                  <a:cubicBezTo>
                    <a:pt x="4836047" y="4210257"/>
                    <a:pt x="4862078" y="4170117"/>
                    <a:pt x="4885465" y="4153594"/>
                  </a:cubicBezTo>
                  <a:cubicBezTo>
                    <a:pt x="4901249" y="4119486"/>
                    <a:pt x="4924387" y="4083805"/>
                    <a:pt x="4944634" y="4052585"/>
                  </a:cubicBezTo>
                  <a:cubicBezTo>
                    <a:pt x="4945419" y="4056260"/>
                    <a:pt x="4945419" y="4056260"/>
                    <a:pt x="4945419" y="4056260"/>
                  </a:cubicBezTo>
                  <a:cubicBezTo>
                    <a:pt x="4942526" y="4060720"/>
                    <a:pt x="4942526" y="4060720"/>
                    <a:pt x="4943311" y="4064394"/>
                  </a:cubicBezTo>
                  <a:cubicBezTo>
                    <a:pt x="4943311" y="4064394"/>
                    <a:pt x="4946989" y="4063608"/>
                    <a:pt x="4946204" y="4059934"/>
                  </a:cubicBezTo>
                  <a:cubicBezTo>
                    <a:pt x="4952773" y="4054689"/>
                    <a:pt x="4952773" y="4054689"/>
                    <a:pt x="4952773" y="4054689"/>
                  </a:cubicBezTo>
                  <a:cubicBezTo>
                    <a:pt x="4949881" y="4059148"/>
                    <a:pt x="4946989" y="4063608"/>
                    <a:pt x="4944096" y="4068069"/>
                  </a:cubicBezTo>
                  <a:cubicBezTo>
                    <a:pt x="4967483" y="4051546"/>
                    <a:pt x="4987729" y="4020326"/>
                    <a:pt x="5007190" y="3985431"/>
                  </a:cubicBezTo>
                  <a:cubicBezTo>
                    <a:pt x="5025867" y="3946862"/>
                    <a:pt x="5047435" y="3903834"/>
                    <a:pt x="5066112" y="3865264"/>
                  </a:cubicBezTo>
                  <a:cubicBezTo>
                    <a:pt x="5077681" y="3847424"/>
                    <a:pt x="5094250" y="3816990"/>
                    <a:pt x="5106357" y="3783667"/>
                  </a:cubicBezTo>
                  <a:cubicBezTo>
                    <a:pt x="5122926" y="3753233"/>
                    <a:pt x="5131355" y="3720694"/>
                    <a:pt x="5134785" y="3700752"/>
                  </a:cubicBezTo>
                  <a:cubicBezTo>
                    <a:pt x="5145569" y="3679237"/>
                    <a:pt x="5155568" y="3654049"/>
                    <a:pt x="5158998" y="3634105"/>
                  </a:cubicBezTo>
                  <a:cubicBezTo>
                    <a:pt x="5158998" y="3634105"/>
                    <a:pt x="5162675" y="3633319"/>
                    <a:pt x="5161890" y="3629645"/>
                  </a:cubicBezTo>
                  <a:cubicBezTo>
                    <a:pt x="5164783" y="3625185"/>
                    <a:pt x="5164783" y="3625185"/>
                    <a:pt x="5163998" y="3621510"/>
                  </a:cubicBezTo>
                  <a:cubicBezTo>
                    <a:pt x="5189781" y="3562213"/>
                    <a:pt x="5198748" y="3514193"/>
                    <a:pt x="5212714" y="3453577"/>
                  </a:cubicBezTo>
                  <a:cubicBezTo>
                    <a:pt x="5222961" y="3447546"/>
                    <a:pt x="5221639" y="3459355"/>
                    <a:pt x="5226101" y="3462243"/>
                  </a:cubicBezTo>
                  <a:cubicBezTo>
                    <a:pt x="5232671" y="3456998"/>
                    <a:pt x="5234778" y="3448863"/>
                    <a:pt x="5240563" y="3439944"/>
                  </a:cubicBezTo>
                  <a:cubicBezTo>
                    <a:pt x="5237671" y="3444403"/>
                    <a:pt x="5238456" y="3448077"/>
                    <a:pt x="5238456" y="3448077"/>
                  </a:cubicBezTo>
                  <a:cubicBezTo>
                    <a:pt x="5235563" y="3452538"/>
                    <a:pt x="5235563" y="3452538"/>
                    <a:pt x="5236348" y="3456212"/>
                  </a:cubicBezTo>
                  <a:cubicBezTo>
                    <a:pt x="5240026" y="3455426"/>
                    <a:pt x="5239241" y="3451752"/>
                    <a:pt x="5239241" y="3451752"/>
                  </a:cubicBezTo>
                  <a:cubicBezTo>
                    <a:pt x="5242133" y="3447292"/>
                    <a:pt x="5241348" y="3443618"/>
                    <a:pt x="5241348" y="3443618"/>
                  </a:cubicBezTo>
                  <a:cubicBezTo>
                    <a:pt x="5241348" y="3443618"/>
                    <a:pt x="5244240" y="3439158"/>
                    <a:pt x="5244240" y="3439158"/>
                  </a:cubicBezTo>
                  <a:cubicBezTo>
                    <a:pt x="5246348" y="3431023"/>
                    <a:pt x="5248455" y="3422889"/>
                    <a:pt x="5251347" y="3418429"/>
                  </a:cubicBezTo>
                  <a:cubicBezTo>
                    <a:pt x="5251347" y="3418429"/>
                    <a:pt x="5251347" y="3418429"/>
                    <a:pt x="5250562" y="3414755"/>
                  </a:cubicBezTo>
                  <a:cubicBezTo>
                    <a:pt x="5250562" y="3414755"/>
                    <a:pt x="5249777" y="3411081"/>
                    <a:pt x="5249777" y="3411081"/>
                  </a:cubicBezTo>
                  <a:lnTo>
                    <a:pt x="5247019" y="3411670"/>
                  </a:lnTo>
                  <a:lnTo>
                    <a:pt x="5247153" y="3407799"/>
                  </a:lnTo>
                  <a:cubicBezTo>
                    <a:pt x="5246761" y="3405962"/>
                    <a:pt x="5246368" y="3404124"/>
                    <a:pt x="5247422" y="3400057"/>
                  </a:cubicBezTo>
                  <a:cubicBezTo>
                    <a:pt x="5241390" y="3389820"/>
                    <a:pt x="5238745" y="3413437"/>
                    <a:pt x="5231391" y="3415009"/>
                  </a:cubicBezTo>
                  <a:cubicBezTo>
                    <a:pt x="5234820" y="3395065"/>
                    <a:pt x="5230358" y="3392177"/>
                    <a:pt x="5232465" y="3384043"/>
                  </a:cubicBezTo>
                  <a:cubicBezTo>
                    <a:pt x="5228003" y="3381153"/>
                    <a:pt x="5228003" y="3381153"/>
                    <a:pt x="5228003" y="3381153"/>
                  </a:cubicBezTo>
                  <a:cubicBezTo>
                    <a:pt x="5228003" y="3381153"/>
                    <a:pt x="5228003" y="3381153"/>
                    <a:pt x="5231680" y="3380368"/>
                  </a:cubicBezTo>
                  <a:cubicBezTo>
                    <a:pt x="5231680" y="3380368"/>
                    <a:pt x="5230895" y="3376694"/>
                    <a:pt x="5230895" y="3376694"/>
                  </a:cubicBezTo>
                  <a:cubicBezTo>
                    <a:pt x="5233788" y="3372234"/>
                    <a:pt x="5233788" y="3372234"/>
                    <a:pt x="5230110" y="3373020"/>
                  </a:cubicBezTo>
                  <a:cubicBezTo>
                    <a:pt x="5229324" y="3369345"/>
                    <a:pt x="5229324" y="3369345"/>
                    <a:pt x="5229324" y="3369345"/>
                  </a:cubicBezTo>
                  <a:cubicBezTo>
                    <a:pt x="5238539" y="3340481"/>
                    <a:pt x="5248539" y="3315293"/>
                    <a:pt x="5239613" y="3309515"/>
                  </a:cubicBezTo>
                  <a:cubicBezTo>
                    <a:pt x="5235936" y="3310301"/>
                    <a:pt x="5235936" y="3310301"/>
                    <a:pt x="5235936" y="3310301"/>
                  </a:cubicBezTo>
                  <a:cubicBezTo>
                    <a:pt x="5239613" y="3309515"/>
                    <a:pt x="5238828" y="3305841"/>
                    <a:pt x="5238828" y="3305841"/>
                  </a:cubicBezTo>
                  <a:cubicBezTo>
                    <a:pt x="5242506" y="3305056"/>
                    <a:pt x="5240936" y="3297706"/>
                    <a:pt x="5243828" y="3293247"/>
                  </a:cubicBezTo>
                  <a:cubicBezTo>
                    <a:pt x="5243043" y="3289573"/>
                    <a:pt x="5243043" y="3289573"/>
                    <a:pt x="5239366" y="3290358"/>
                  </a:cubicBezTo>
                  <a:cubicBezTo>
                    <a:pt x="5249613" y="3284326"/>
                    <a:pt x="5255935" y="3259924"/>
                    <a:pt x="5260687" y="3228171"/>
                  </a:cubicBezTo>
                  <a:cubicBezTo>
                    <a:pt x="5265439" y="3196420"/>
                    <a:pt x="5262836" y="3166239"/>
                    <a:pt x="5262588" y="3147082"/>
                  </a:cubicBezTo>
                  <a:close/>
                  <a:moveTo>
                    <a:pt x="869439" y="3941889"/>
                  </a:moveTo>
                  <a:cubicBezTo>
                    <a:pt x="869439" y="3941889"/>
                    <a:pt x="869439" y="3941889"/>
                    <a:pt x="870401" y="3946393"/>
                  </a:cubicBezTo>
                  <a:lnTo>
                    <a:pt x="869247" y="3944432"/>
                  </a:lnTo>
                  <a:close/>
                  <a:moveTo>
                    <a:pt x="5600071" y="2827600"/>
                  </a:moveTo>
                  <a:cubicBezTo>
                    <a:pt x="5600071" y="2827600"/>
                    <a:pt x="5600071" y="2827600"/>
                    <a:pt x="5601033" y="2832105"/>
                  </a:cubicBezTo>
                  <a:lnTo>
                    <a:pt x="5600701" y="2831889"/>
                  </a:lnTo>
                  <a:close/>
                  <a:moveTo>
                    <a:pt x="5594604" y="2824058"/>
                  </a:moveTo>
                  <a:lnTo>
                    <a:pt x="5594817" y="2824013"/>
                  </a:lnTo>
                  <a:lnTo>
                    <a:pt x="5595567" y="2828563"/>
                  </a:lnTo>
                  <a:cubicBezTo>
                    <a:pt x="5595567" y="2828563"/>
                    <a:pt x="5595567" y="2828563"/>
                    <a:pt x="5594604" y="2824058"/>
                  </a:cubicBezTo>
                  <a:close/>
                  <a:moveTo>
                    <a:pt x="756958" y="3768116"/>
                  </a:moveTo>
                  <a:cubicBezTo>
                    <a:pt x="761462" y="3767153"/>
                    <a:pt x="763387" y="3776161"/>
                    <a:pt x="764349" y="3780665"/>
                  </a:cubicBezTo>
                  <a:cubicBezTo>
                    <a:pt x="759845" y="3781628"/>
                    <a:pt x="759845" y="3781628"/>
                    <a:pt x="759845" y="3781628"/>
                  </a:cubicBezTo>
                  <a:close/>
                  <a:moveTo>
                    <a:pt x="5540370" y="2614293"/>
                  </a:moveTo>
                  <a:cubicBezTo>
                    <a:pt x="5541332" y="2618797"/>
                    <a:pt x="5545837" y="2617834"/>
                    <a:pt x="5545837" y="2617834"/>
                  </a:cubicBezTo>
                  <a:cubicBezTo>
                    <a:pt x="5541332" y="2618797"/>
                    <a:pt x="5541332" y="2618797"/>
                    <a:pt x="5541332" y="2618797"/>
                  </a:cubicBezTo>
                  <a:cubicBezTo>
                    <a:pt x="5540370" y="2614293"/>
                    <a:pt x="5540370" y="2614293"/>
                    <a:pt x="5540370" y="2614293"/>
                  </a:cubicBezTo>
                  <a:close/>
                  <a:moveTo>
                    <a:pt x="5744362" y="2533034"/>
                  </a:moveTo>
                  <a:cubicBezTo>
                    <a:pt x="5742746" y="2547508"/>
                    <a:pt x="5747249" y="2546546"/>
                    <a:pt x="5751754" y="2545583"/>
                  </a:cubicBezTo>
                  <a:cubicBezTo>
                    <a:pt x="5759452" y="2581616"/>
                    <a:pt x="5762646" y="2618610"/>
                    <a:pt x="5770344" y="2654643"/>
                  </a:cubicBezTo>
                  <a:cubicBezTo>
                    <a:pt x="5775155" y="2677163"/>
                    <a:pt x="5779353" y="2652719"/>
                    <a:pt x="5792210" y="2668810"/>
                  </a:cubicBezTo>
                  <a:cubicBezTo>
                    <a:pt x="5792517" y="2692292"/>
                    <a:pt x="5798946" y="2700338"/>
                    <a:pt x="5800215" y="2728325"/>
                  </a:cubicBezTo>
                  <a:cubicBezTo>
                    <a:pt x="5804720" y="2727363"/>
                    <a:pt x="5807299" y="2717392"/>
                    <a:pt x="5803450" y="2699375"/>
                  </a:cubicBezTo>
                  <a:cubicBezTo>
                    <a:pt x="5805375" y="2708384"/>
                    <a:pt x="5811803" y="2716430"/>
                    <a:pt x="5811149" y="2735408"/>
                  </a:cubicBezTo>
                  <a:cubicBezTo>
                    <a:pt x="5813728" y="2725438"/>
                    <a:pt x="5819194" y="2728979"/>
                    <a:pt x="5820811" y="2714505"/>
                  </a:cubicBezTo>
                  <a:cubicBezTo>
                    <a:pt x="5828161" y="2792999"/>
                    <a:pt x="5835512" y="2871492"/>
                    <a:pt x="5838358" y="2950947"/>
                  </a:cubicBezTo>
                  <a:cubicBezTo>
                    <a:pt x="5840282" y="2959956"/>
                    <a:pt x="5842207" y="2968964"/>
                    <a:pt x="5838665" y="2974430"/>
                  </a:cubicBezTo>
                  <a:cubicBezTo>
                    <a:pt x="5870897" y="3918890"/>
                    <a:pt x="5403604" y="4795814"/>
                    <a:pt x="4638016" y="5312600"/>
                  </a:cubicBezTo>
                  <a:cubicBezTo>
                    <a:pt x="4638016" y="5312600"/>
                    <a:pt x="4638016" y="5312600"/>
                    <a:pt x="4633512" y="5313563"/>
                  </a:cubicBezTo>
                  <a:cubicBezTo>
                    <a:pt x="4633512" y="5313563"/>
                    <a:pt x="4629008" y="5314525"/>
                    <a:pt x="4629008" y="5314525"/>
                  </a:cubicBezTo>
                  <a:cubicBezTo>
                    <a:pt x="4637054" y="5308097"/>
                    <a:pt x="4631588" y="5304555"/>
                    <a:pt x="4623541" y="5310984"/>
                  </a:cubicBezTo>
                  <a:cubicBezTo>
                    <a:pt x="4631588" y="5304555"/>
                    <a:pt x="4631588" y="5304555"/>
                    <a:pt x="4631588" y="5304555"/>
                  </a:cubicBezTo>
                  <a:cubicBezTo>
                    <a:pt x="4635130" y="5299088"/>
                    <a:pt x="4635130" y="5299088"/>
                    <a:pt x="4629663" y="5295546"/>
                  </a:cubicBezTo>
                  <a:cubicBezTo>
                    <a:pt x="4629663" y="5295546"/>
                    <a:pt x="4625159" y="5296509"/>
                    <a:pt x="4621617" y="5301975"/>
                  </a:cubicBezTo>
                  <a:cubicBezTo>
                    <a:pt x="4618076" y="5307442"/>
                    <a:pt x="4618076" y="5307442"/>
                    <a:pt x="4618076" y="5307442"/>
                  </a:cubicBezTo>
                  <a:cubicBezTo>
                    <a:pt x="4613571" y="5308404"/>
                    <a:pt x="4613571" y="5308404"/>
                    <a:pt x="4613571" y="5308404"/>
                  </a:cubicBezTo>
                  <a:cubicBezTo>
                    <a:pt x="4611647" y="5299395"/>
                    <a:pt x="4607142" y="5300358"/>
                    <a:pt x="4599097" y="5306787"/>
                  </a:cubicBezTo>
                  <a:cubicBezTo>
                    <a:pt x="4592013" y="5317720"/>
                    <a:pt x="4600059" y="5311291"/>
                    <a:pt x="4597479" y="5321261"/>
                  </a:cubicBezTo>
                  <a:cubicBezTo>
                    <a:pt x="4605526" y="5314833"/>
                    <a:pt x="4605526" y="5314833"/>
                    <a:pt x="4605526" y="5314833"/>
                  </a:cubicBezTo>
                  <a:cubicBezTo>
                    <a:pt x="4601984" y="5320299"/>
                    <a:pt x="4597479" y="5321261"/>
                    <a:pt x="4602946" y="5324803"/>
                  </a:cubicBezTo>
                  <a:cubicBezTo>
                    <a:pt x="4607450" y="5323841"/>
                    <a:pt x="4611954" y="5322878"/>
                    <a:pt x="4615496" y="5317412"/>
                  </a:cubicBezTo>
                  <a:cubicBezTo>
                    <a:pt x="4619038" y="5311946"/>
                    <a:pt x="4619038" y="5311946"/>
                    <a:pt x="4619038" y="5311946"/>
                  </a:cubicBezTo>
                  <a:cubicBezTo>
                    <a:pt x="4620000" y="5316449"/>
                    <a:pt x="4615496" y="5317412"/>
                    <a:pt x="4616458" y="5321916"/>
                  </a:cubicBezTo>
                  <a:cubicBezTo>
                    <a:pt x="4611954" y="5322878"/>
                    <a:pt x="4611954" y="5322878"/>
                    <a:pt x="4611954" y="5322878"/>
                  </a:cubicBezTo>
                  <a:cubicBezTo>
                    <a:pt x="4608413" y="5328345"/>
                    <a:pt x="4608413" y="5328345"/>
                    <a:pt x="4608413" y="5328345"/>
                  </a:cubicBezTo>
                  <a:cubicBezTo>
                    <a:pt x="4609375" y="5332848"/>
                    <a:pt x="4609375" y="5332848"/>
                    <a:pt x="4609375" y="5332848"/>
                  </a:cubicBezTo>
                  <a:cubicBezTo>
                    <a:pt x="4547587" y="5374307"/>
                    <a:pt x="4480333" y="5412224"/>
                    <a:pt x="4413078" y="5450140"/>
                  </a:cubicBezTo>
                  <a:cubicBezTo>
                    <a:pt x="4412116" y="5445637"/>
                    <a:pt x="4406651" y="5442095"/>
                    <a:pt x="4398604" y="5448524"/>
                  </a:cubicBezTo>
                  <a:cubicBezTo>
                    <a:pt x="4399566" y="5453027"/>
                    <a:pt x="4399566" y="5453027"/>
                    <a:pt x="4399566" y="5453027"/>
                  </a:cubicBezTo>
                  <a:cubicBezTo>
                    <a:pt x="4184292" y="5569664"/>
                    <a:pt x="3944267" y="5658621"/>
                    <a:pt x="3692038" y="5712509"/>
                  </a:cubicBezTo>
                  <a:cubicBezTo>
                    <a:pt x="3097500" y="5839529"/>
                    <a:pt x="2506625" y="5763253"/>
                    <a:pt x="1989514" y="5525218"/>
                  </a:cubicBezTo>
                  <a:cubicBezTo>
                    <a:pt x="1999484" y="5527798"/>
                    <a:pt x="2003988" y="5526835"/>
                    <a:pt x="2003026" y="5522331"/>
                  </a:cubicBezTo>
                  <a:cubicBezTo>
                    <a:pt x="1969266" y="5496576"/>
                    <a:pt x="1962182" y="5507510"/>
                    <a:pt x="1925842" y="5491725"/>
                  </a:cubicBezTo>
                  <a:cubicBezTo>
                    <a:pt x="1925842" y="5491725"/>
                    <a:pt x="1926804" y="5496229"/>
                    <a:pt x="1926804" y="5496229"/>
                  </a:cubicBezTo>
                  <a:cubicBezTo>
                    <a:pt x="1894969" y="5479483"/>
                    <a:pt x="1868599" y="5466278"/>
                    <a:pt x="1836763" y="5449531"/>
                  </a:cubicBezTo>
                  <a:cubicBezTo>
                    <a:pt x="1830334" y="5441485"/>
                    <a:pt x="1793032" y="5421197"/>
                    <a:pt x="1783061" y="5418617"/>
                  </a:cubicBezTo>
                  <a:cubicBezTo>
                    <a:pt x="1782099" y="5414113"/>
                    <a:pt x="1777595" y="5415075"/>
                    <a:pt x="1777595" y="5415075"/>
                  </a:cubicBezTo>
                  <a:cubicBezTo>
                    <a:pt x="1772129" y="5411534"/>
                    <a:pt x="1772129" y="5411534"/>
                    <a:pt x="1773091" y="5416038"/>
                  </a:cubicBezTo>
                  <a:cubicBezTo>
                    <a:pt x="1772129" y="5411534"/>
                    <a:pt x="1767625" y="5412496"/>
                    <a:pt x="1766662" y="5407992"/>
                  </a:cubicBezTo>
                  <a:cubicBezTo>
                    <a:pt x="1756692" y="5405412"/>
                    <a:pt x="1745760" y="5398329"/>
                    <a:pt x="1740293" y="5394787"/>
                  </a:cubicBezTo>
                  <a:cubicBezTo>
                    <a:pt x="1713924" y="5381582"/>
                    <a:pt x="1691096" y="5362911"/>
                    <a:pt x="1664727" y="5349706"/>
                  </a:cubicBezTo>
                  <a:cubicBezTo>
                    <a:pt x="1653794" y="5342623"/>
                    <a:pt x="1642862" y="5335539"/>
                    <a:pt x="1631929" y="5328456"/>
                  </a:cubicBezTo>
                  <a:cubicBezTo>
                    <a:pt x="1610063" y="5314288"/>
                    <a:pt x="1587235" y="5295618"/>
                    <a:pt x="1565371" y="5281450"/>
                  </a:cubicBezTo>
                  <a:cubicBezTo>
                    <a:pt x="1565371" y="5281450"/>
                    <a:pt x="1569874" y="5280488"/>
                    <a:pt x="1569874" y="5280488"/>
                  </a:cubicBezTo>
                  <a:cubicBezTo>
                    <a:pt x="1564408" y="5276946"/>
                    <a:pt x="1559904" y="5277908"/>
                    <a:pt x="1554437" y="5274367"/>
                  </a:cubicBezTo>
                  <a:cubicBezTo>
                    <a:pt x="1365694" y="5140435"/>
                    <a:pt x="1195623" y="4983675"/>
                    <a:pt x="1044223" y="4804087"/>
                  </a:cubicBezTo>
                  <a:cubicBezTo>
                    <a:pt x="872576" y="4595857"/>
                    <a:pt x="735690" y="4351944"/>
                    <a:pt x="631951" y="4086820"/>
                  </a:cubicBezTo>
                  <a:cubicBezTo>
                    <a:pt x="631951" y="4086820"/>
                    <a:pt x="635493" y="4081353"/>
                    <a:pt x="635493" y="4081353"/>
                  </a:cubicBezTo>
                  <a:cubicBezTo>
                    <a:pt x="654124" y="4124469"/>
                    <a:pt x="677914" y="4147644"/>
                    <a:pt x="700742" y="4166316"/>
                  </a:cubicBezTo>
                  <a:cubicBezTo>
                    <a:pt x="708133" y="4178866"/>
                    <a:pt x="710057" y="4187873"/>
                    <a:pt x="711982" y="4196882"/>
                  </a:cubicBezTo>
                  <a:cubicBezTo>
                    <a:pt x="706515" y="4193340"/>
                    <a:pt x="706515" y="4193340"/>
                    <a:pt x="706515" y="4193340"/>
                  </a:cubicBezTo>
                  <a:cubicBezTo>
                    <a:pt x="706515" y="4193340"/>
                    <a:pt x="702011" y="4194302"/>
                    <a:pt x="702011" y="4194302"/>
                  </a:cubicBezTo>
                  <a:cubicBezTo>
                    <a:pt x="702973" y="4198807"/>
                    <a:pt x="707478" y="4197844"/>
                    <a:pt x="707478" y="4197844"/>
                  </a:cubicBezTo>
                  <a:cubicBezTo>
                    <a:pt x="708440" y="4202348"/>
                    <a:pt x="708440" y="4202348"/>
                    <a:pt x="708440" y="4202348"/>
                  </a:cubicBezTo>
                  <a:cubicBezTo>
                    <a:pt x="713906" y="4205890"/>
                    <a:pt x="713906" y="4205890"/>
                    <a:pt x="713906" y="4205890"/>
                  </a:cubicBezTo>
                  <a:cubicBezTo>
                    <a:pt x="724838" y="4212973"/>
                    <a:pt x="731574" y="4244502"/>
                    <a:pt x="732229" y="4225523"/>
                  </a:cubicBezTo>
                  <a:cubicBezTo>
                    <a:pt x="740583" y="4242577"/>
                    <a:pt x="748936" y="4259631"/>
                    <a:pt x="750861" y="4268639"/>
                  </a:cubicBezTo>
                  <a:cubicBezTo>
                    <a:pt x="757289" y="4276685"/>
                    <a:pt x="747012" y="4250623"/>
                    <a:pt x="759869" y="4266714"/>
                  </a:cubicBezTo>
                  <a:cubicBezTo>
                    <a:pt x="763718" y="4284731"/>
                    <a:pt x="761138" y="4294702"/>
                    <a:pt x="761138" y="4294702"/>
                  </a:cubicBezTo>
                  <a:cubicBezTo>
                    <a:pt x="775612" y="4296318"/>
                    <a:pt x="769491" y="4311755"/>
                    <a:pt x="770454" y="4316259"/>
                  </a:cubicBezTo>
                  <a:cubicBezTo>
                    <a:pt x="771416" y="4320764"/>
                    <a:pt x="789739" y="4340397"/>
                    <a:pt x="788122" y="4354871"/>
                  </a:cubicBezTo>
                  <a:cubicBezTo>
                    <a:pt x="797131" y="4352946"/>
                    <a:pt x="807408" y="4379008"/>
                    <a:pt x="816723" y="4400567"/>
                  </a:cubicBezTo>
                  <a:cubicBezTo>
                    <a:pt x="827001" y="4426629"/>
                    <a:pt x="836317" y="4448186"/>
                    <a:pt x="845324" y="4446262"/>
                  </a:cubicBezTo>
                  <a:cubicBezTo>
                    <a:pt x="864610" y="4470400"/>
                    <a:pt x="839859" y="4442720"/>
                    <a:pt x="848211" y="4459775"/>
                  </a:cubicBezTo>
                  <a:cubicBezTo>
                    <a:pt x="861069" y="4475865"/>
                    <a:pt x="848211" y="4459775"/>
                    <a:pt x="865572" y="4474903"/>
                  </a:cubicBezTo>
                  <a:cubicBezTo>
                    <a:pt x="857604" y="4487203"/>
                    <a:pt x="876053" y="4499156"/>
                    <a:pt x="883599" y="4512777"/>
                  </a:cubicBezTo>
                  <a:lnTo>
                    <a:pt x="885976" y="4526170"/>
                  </a:lnTo>
                  <a:lnTo>
                    <a:pt x="885567" y="4525764"/>
                  </a:lnTo>
                  <a:lnTo>
                    <a:pt x="881591" y="4516811"/>
                  </a:lnTo>
                  <a:cubicBezTo>
                    <a:pt x="880989" y="4513997"/>
                    <a:pt x="880508" y="4511745"/>
                    <a:pt x="877775" y="4509974"/>
                  </a:cubicBezTo>
                  <a:cubicBezTo>
                    <a:pt x="874638" y="4511822"/>
                    <a:pt x="875239" y="4514636"/>
                    <a:pt x="877625" y="4517880"/>
                  </a:cubicBezTo>
                  <a:lnTo>
                    <a:pt x="885567" y="4525764"/>
                  </a:lnTo>
                  <a:lnTo>
                    <a:pt x="886128" y="4527028"/>
                  </a:lnTo>
                  <a:lnTo>
                    <a:pt x="885976" y="4526170"/>
                  </a:lnTo>
                  <a:lnTo>
                    <a:pt x="888178" y="4528356"/>
                  </a:lnTo>
                  <a:cubicBezTo>
                    <a:pt x="896176" y="4535477"/>
                    <a:pt x="903489" y="4542157"/>
                    <a:pt x="894482" y="4544081"/>
                  </a:cubicBezTo>
                  <a:cubicBezTo>
                    <a:pt x="917309" y="4562753"/>
                    <a:pt x="924700" y="4575303"/>
                    <a:pt x="933053" y="4592357"/>
                  </a:cubicBezTo>
                  <a:cubicBezTo>
                    <a:pt x="934015" y="4596860"/>
                    <a:pt x="934015" y="4596860"/>
                    <a:pt x="934015" y="4596860"/>
                  </a:cubicBezTo>
                  <a:cubicBezTo>
                    <a:pt x="934015" y="4596860"/>
                    <a:pt x="934978" y="4601364"/>
                    <a:pt x="934978" y="4601364"/>
                  </a:cubicBezTo>
                  <a:cubicBezTo>
                    <a:pt x="939482" y="4600402"/>
                    <a:pt x="939482" y="4600402"/>
                    <a:pt x="939482" y="4600402"/>
                  </a:cubicBezTo>
                  <a:cubicBezTo>
                    <a:pt x="936902" y="4610373"/>
                    <a:pt x="944948" y="4603944"/>
                    <a:pt x="946872" y="4612952"/>
                  </a:cubicBezTo>
                  <a:cubicBezTo>
                    <a:pt x="947834" y="4617456"/>
                    <a:pt x="953301" y="4620998"/>
                    <a:pt x="955226" y="4630006"/>
                  </a:cubicBezTo>
                  <a:cubicBezTo>
                    <a:pt x="966159" y="4637089"/>
                    <a:pt x="988986" y="4655761"/>
                    <a:pt x="998301" y="4677318"/>
                  </a:cubicBezTo>
                  <a:cubicBezTo>
                    <a:pt x="997339" y="4672815"/>
                    <a:pt x="1002806" y="4676356"/>
                    <a:pt x="1008272" y="4679898"/>
                  </a:cubicBezTo>
                  <a:cubicBezTo>
                    <a:pt x="1003768" y="4680860"/>
                    <a:pt x="1003768" y="4680860"/>
                    <a:pt x="1003768" y="4680860"/>
                  </a:cubicBezTo>
                  <a:cubicBezTo>
                    <a:pt x="998301" y="4677318"/>
                    <a:pt x="999264" y="4681823"/>
                    <a:pt x="999264" y="4681823"/>
                  </a:cubicBezTo>
                  <a:cubicBezTo>
                    <a:pt x="1000226" y="4686327"/>
                    <a:pt x="1005693" y="4689868"/>
                    <a:pt x="1005693" y="4689868"/>
                  </a:cubicBezTo>
                  <a:cubicBezTo>
                    <a:pt x="1005693" y="4689868"/>
                    <a:pt x="1005693" y="4689868"/>
                    <a:pt x="1010197" y="4688906"/>
                  </a:cubicBezTo>
                  <a:cubicBezTo>
                    <a:pt x="1011159" y="4693410"/>
                    <a:pt x="1011159" y="4693410"/>
                    <a:pt x="1011159" y="4693410"/>
                  </a:cubicBezTo>
                  <a:cubicBezTo>
                    <a:pt x="1033987" y="4712082"/>
                    <a:pt x="1064512" y="4766786"/>
                    <a:pt x="1068054" y="4761319"/>
                  </a:cubicBezTo>
                  <a:cubicBezTo>
                    <a:pt x="1069016" y="4765823"/>
                    <a:pt x="1069978" y="4770327"/>
                    <a:pt x="1070941" y="4774831"/>
                  </a:cubicBezTo>
                  <a:cubicBezTo>
                    <a:pt x="1074483" y="4769364"/>
                    <a:pt x="1086377" y="4780952"/>
                    <a:pt x="1088302" y="4789960"/>
                  </a:cubicBezTo>
                  <a:cubicBezTo>
                    <a:pt x="1088302" y="4789960"/>
                    <a:pt x="1082836" y="4786418"/>
                    <a:pt x="1082836" y="4786418"/>
                  </a:cubicBezTo>
                  <a:cubicBezTo>
                    <a:pt x="1083799" y="4790923"/>
                    <a:pt x="1083799" y="4790923"/>
                    <a:pt x="1084761" y="4795426"/>
                  </a:cubicBezTo>
                  <a:cubicBezTo>
                    <a:pt x="1089264" y="4794464"/>
                    <a:pt x="1089264" y="4794464"/>
                    <a:pt x="1089264" y="4794464"/>
                  </a:cubicBezTo>
                  <a:cubicBezTo>
                    <a:pt x="1090227" y="4798968"/>
                    <a:pt x="1090227" y="4798968"/>
                    <a:pt x="1090227" y="4798968"/>
                  </a:cubicBezTo>
                  <a:cubicBezTo>
                    <a:pt x="1098580" y="4816022"/>
                    <a:pt x="1121101" y="4811211"/>
                    <a:pt x="1121407" y="4834693"/>
                  </a:cubicBezTo>
                  <a:cubicBezTo>
                    <a:pt x="1142311" y="4844356"/>
                    <a:pt x="1161596" y="4868494"/>
                    <a:pt x="1169950" y="4885547"/>
                  </a:cubicBezTo>
                  <a:cubicBezTo>
                    <a:pt x="1178958" y="4883623"/>
                    <a:pt x="1222995" y="4935440"/>
                    <a:pt x="1230080" y="4924507"/>
                  </a:cubicBezTo>
                  <a:cubicBezTo>
                    <a:pt x="1220109" y="4921928"/>
                    <a:pt x="1190853" y="4895210"/>
                    <a:pt x="1183462" y="4882661"/>
                  </a:cubicBezTo>
                  <a:cubicBezTo>
                    <a:pt x="1182500" y="4878157"/>
                    <a:pt x="1194394" y="4889745"/>
                    <a:pt x="1187004" y="4877195"/>
                  </a:cubicBezTo>
                  <a:cubicBezTo>
                    <a:pt x="1187004" y="4877195"/>
                    <a:pt x="1177033" y="4874615"/>
                    <a:pt x="1176071" y="4870111"/>
                  </a:cubicBezTo>
                  <a:cubicBezTo>
                    <a:pt x="1153243" y="4851440"/>
                    <a:pt x="1127528" y="4819256"/>
                    <a:pt x="1103738" y="4796081"/>
                  </a:cubicBezTo>
                  <a:cubicBezTo>
                    <a:pt x="1102776" y="4791577"/>
                    <a:pt x="1102776" y="4791577"/>
                    <a:pt x="1102776" y="4791577"/>
                  </a:cubicBezTo>
                  <a:cubicBezTo>
                    <a:pt x="1102776" y="4791577"/>
                    <a:pt x="1101814" y="4787074"/>
                    <a:pt x="1101814" y="4787074"/>
                  </a:cubicBezTo>
                  <a:cubicBezTo>
                    <a:pt x="1096348" y="4783532"/>
                    <a:pt x="1096348" y="4783532"/>
                    <a:pt x="1097311" y="4788036"/>
                  </a:cubicBezTo>
                  <a:cubicBezTo>
                    <a:pt x="1077063" y="4759394"/>
                    <a:pt x="1087033" y="4761974"/>
                    <a:pt x="1052310" y="4731715"/>
                  </a:cubicBezTo>
                  <a:cubicBezTo>
                    <a:pt x="1052310" y="4731715"/>
                    <a:pt x="1057776" y="4735257"/>
                    <a:pt x="1062280" y="4734295"/>
                  </a:cubicBezTo>
                  <a:cubicBezTo>
                    <a:pt x="1054889" y="4721745"/>
                    <a:pt x="1051348" y="4727210"/>
                    <a:pt x="1044919" y="4719165"/>
                  </a:cubicBezTo>
                  <a:cubicBezTo>
                    <a:pt x="1049423" y="4718203"/>
                    <a:pt x="1049423" y="4718203"/>
                    <a:pt x="1049423" y="4718203"/>
                  </a:cubicBezTo>
                  <a:cubicBezTo>
                    <a:pt x="1049423" y="4718203"/>
                    <a:pt x="1048461" y="4713698"/>
                    <a:pt x="1048461" y="4713698"/>
                  </a:cubicBezTo>
                  <a:cubicBezTo>
                    <a:pt x="1047499" y="4709195"/>
                    <a:pt x="1042995" y="4710157"/>
                    <a:pt x="1042995" y="4710157"/>
                  </a:cubicBezTo>
                  <a:cubicBezTo>
                    <a:pt x="1042995" y="4710157"/>
                    <a:pt x="1038491" y="4711120"/>
                    <a:pt x="1038491" y="4711120"/>
                  </a:cubicBezTo>
                  <a:cubicBezTo>
                    <a:pt x="1006348" y="4670890"/>
                    <a:pt x="987716" y="4627774"/>
                    <a:pt x="952032" y="4593011"/>
                  </a:cubicBezTo>
                  <a:cubicBezTo>
                    <a:pt x="952032" y="4593011"/>
                    <a:pt x="951070" y="4588508"/>
                    <a:pt x="951070" y="4588508"/>
                  </a:cubicBezTo>
                  <a:cubicBezTo>
                    <a:pt x="951070" y="4588508"/>
                    <a:pt x="950107" y="4584003"/>
                    <a:pt x="945603" y="4584966"/>
                  </a:cubicBezTo>
                  <a:cubicBezTo>
                    <a:pt x="937249" y="4567911"/>
                    <a:pt x="936287" y="4563408"/>
                    <a:pt x="923430" y="4547316"/>
                  </a:cubicBezTo>
                  <a:cubicBezTo>
                    <a:pt x="922468" y="4542812"/>
                    <a:pt x="922468" y="4542812"/>
                    <a:pt x="922468" y="4542812"/>
                  </a:cubicBezTo>
                  <a:cubicBezTo>
                    <a:pt x="921506" y="4538307"/>
                    <a:pt x="921506" y="4538307"/>
                    <a:pt x="921506" y="4538307"/>
                  </a:cubicBezTo>
                  <a:cubicBezTo>
                    <a:pt x="917002" y="4539270"/>
                    <a:pt x="917002" y="4539270"/>
                    <a:pt x="917002" y="4539270"/>
                  </a:cubicBezTo>
                  <a:cubicBezTo>
                    <a:pt x="909610" y="4526720"/>
                    <a:pt x="908648" y="4522217"/>
                    <a:pt x="903182" y="4518674"/>
                  </a:cubicBezTo>
                  <a:cubicBezTo>
                    <a:pt x="906724" y="4513208"/>
                    <a:pt x="906724" y="4513208"/>
                    <a:pt x="906724" y="4513208"/>
                  </a:cubicBezTo>
                  <a:cubicBezTo>
                    <a:pt x="868152" y="4464933"/>
                    <a:pt x="856912" y="4434367"/>
                    <a:pt x="835702" y="4401222"/>
                  </a:cubicBezTo>
                  <a:cubicBezTo>
                    <a:pt x="835702" y="4401222"/>
                    <a:pt x="835702" y="4401222"/>
                    <a:pt x="840206" y="4400260"/>
                  </a:cubicBezTo>
                  <a:cubicBezTo>
                    <a:pt x="839244" y="4395755"/>
                    <a:pt x="839244" y="4395755"/>
                    <a:pt x="839244" y="4395755"/>
                  </a:cubicBezTo>
                  <a:cubicBezTo>
                    <a:pt x="834740" y="4396718"/>
                    <a:pt x="833777" y="4392213"/>
                    <a:pt x="833777" y="4392213"/>
                  </a:cubicBezTo>
                  <a:cubicBezTo>
                    <a:pt x="826791" y="4376045"/>
                    <a:pt x="826127" y="4377069"/>
                    <a:pt x="822708" y="4371399"/>
                  </a:cubicBezTo>
                  <a:lnTo>
                    <a:pt x="820283" y="4366839"/>
                  </a:lnTo>
                  <a:lnTo>
                    <a:pt x="823500" y="4366151"/>
                  </a:lnTo>
                  <a:cubicBezTo>
                    <a:pt x="822538" y="4361647"/>
                    <a:pt x="822538" y="4361647"/>
                    <a:pt x="822538" y="4361647"/>
                  </a:cubicBezTo>
                  <a:cubicBezTo>
                    <a:pt x="822538" y="4361647"/>
                    <a:pt x="817071" y="4358106"/>
                    <a:pt x="817071" y="4358106"/>
                  </a:cubicBezTo>
                  <a:cubicBezTo>
                    <a:pt x="811605" y="4354564"/>
                    <a:pt x="811605" y="4354564"/>
                    <a:pt x="811605" y="4354564"/>
                  </a:cubicBezTo>
                  <a:cubicBezTo>
                    <a:pt x="806793" y="4332043"/>
                    <a:pt x="797786" y="4333967"/>
                    <a:pt x="801327" y="4328502"/>
                  </a:cubicBezTo>
                  <a:cubicBezTo>
                    <a:pt x="783003" y="4308868"/>
                    <a:pt x="776267" y="4277340"/>
                    <a:pt x="756982" y="4253202"/>
                  </a:cubicBezTo>
                  <a:cubicBezTo>
                    <a:pt x="761486" y="4252240"/>
                    <a:pt x="761486" y="4252240"/>
                    <a:pt x="761486" y="4252240"/>
                  </a:cubicBezTo>
                  <a:cubicBezTo>
                    <a:pt x="761486" y="4252240"/>
                    <a:pt x="761486" y="4252240"/>
                    <a:pt x="762448" y="4256744"/>
                  </a:cubicBezTo>
                  <a:cubicBezTo>
                    <a:pt x="763411" y="4261249"/>
                    <a:pt x="767914" y="4260286"/>
                    <a:pt x="767914" y="4260286"/>
                  </a:cubicBezTo>
                  <a:cubicBezTo>
                    <a:pt x="766952" y="4255782"/>
                    <a:pt x="766952" y="4255782"/>
                    <a:pt x="765989" y="4251278"/>
                  </a:cubicBezTo>
                  <a:cubicBezTo>
                    <a:pt x="765027" y="4246774"/>
                    <a:pt x="760524" y="4247736"/>
                    <a:pt x="759562" y="4243232"/>
                  </a:cubicBezTo>
                  <a:cubicBezTo>
                    <a:pt x="768569" y="4241308"/>
                    <a:pt x="755713" y="4225216"/>
                    <a:pt x="751208" y="4226178"/>
                  </a:cubicBezTo>
                  <a:cubicBezTo>
                    <a:pt x="750246" y="4221674"/>
                    <a:pt x="745742" y="4222636"/>
                    <a:pt x="745742" y="4222636"/>
                  </a:cubicBezTo>
                  <a:cubicBezTo>
                    <a:pt x="745742" y="4222636"/>
                    <a:pt x="746704" y="4227140"/>
                    <a:pt x="747666" y="4231645"/>
                  </a:cubicBezTo>
                  <a:cubicBezTo>
                    <a:pt x="745742" y="4222636"/>
                    <a:pt x="741238" y="4223598"/>
                    <a:pt x="734810" y="4215553"/>
                  </a:cubicBezTo>
                  <a:cubicBezTo>
                    <a:pt x="732885" y="4206545"/>
                    <a:pt x="737389" y="4205583"/>
                    <a:pt x="730960" y="4197536"/>
                  </a:cubicBezTo>
                  <a:cubicBezTo>
                    <a:pt x="730960" y="4197536"/>
                    <a:pt x="726456" y="4198499"/>
                    <a:pt x="724531" y="4189491"/>
                  </a:cubicBezTo>
                  <a:cubicBezTo>
                    <a:pt x="729036" y="4188529"/>
                    <a:pt x="729998" y="4193033"/>
                    <a:pt x="729998" y="4193033"/>
                  </a:cubicBezTo>
                  <a:cubicBezTo>
                    <a:pt x="733540" y="4187566"/>
                    <a:pt x="732578" y="4183062"/>
                    <a:pt x="729691" y="4169550"/>
                  </a:cubicBezTo>
                  <a:cubicBezTo>
                    <a:pt x="742548" y="4185642"/>
                    <a:pt x="750246" y="4221674"/>
                    <a:pt x="769532" y="4245812"/>
                  </a:cubicBezTo>
                  <a:cubicBezTo>
                    <a:pt x="778848" y="4267369"/>
                    <a:pt x="808104" y="4294087"/>
                    <a:pt x="808104" y="4294087"/>
                  </a:cubicBezTo>
                  <a:cubicBezTo>
                    <a:pt x="812607" y="4293124"/>
                    <a:pt x="808758" y="4275108"/>
                    <a:pt x="804909" y="4257092"/>
                  </a:cubicBezTo>
                  <a:cubicBezTo>
                    <a:pt x="836704" y="4339783"/>
                    <a:pt x="899374" y="4434714"/>
                    <a:pt x="954652" y="4517097"/>
                  </a:cubicBezTo>
                  <a:cubicBezTo>
                    <a:pt x="950148" y="4518059"/>
                    <a:pt x="950148" y="4518059"/>
                    <a:pt x="951110" y="4522564"/>
                  </a:cubicBezTo>
                  <a:cubicBezTo>
                    <a:pt x="951110" y="4522564"/>
                    <a:pt x="950148" y="4518059"/>
                    <a:pt x="950148" y="4518059"/>
                  </a:cubicBezTo>
                  <a:cubicBezTo>
                    <a:pt x="945643" y="4519022"/>
                    <a:pt x="945643" y="4519022"/>
                    <a:pt x="945643" y="4519022"/>
                  </a:cubicBezTo>
                  <a:cubicBezTo>
                    <a:pt x="945643" y="4519022"/>
                    <a:pt x="946605" y="4523526"/>
                    <a:pt x="947568" y="4528030"/>
                  </a:cubicBezTo>
                  <a:cubicBezTo>
                    <a:pt x="948530" y="4532534"/>
                    <a:pt x="948530" y="4532534"/>
                    <a:pt x="950455" y="4541543"/>
                  </a:cubicBezTo>
                  <a:cubicBezTo>
                    <a:pt x="953997" y="4536076"/>
                    <a:pt x="959463" y="4539618"/>
                    <a:pt x="971358" y="4551205"/>
                  </a:cubicBezTo>
                  <a:cubicBezTo>
                    <a:pt x="972320" y="4555710"/>
                    <a:pt x="972320" y="4555710"/>
                    <a:pt x="972320" y="4555710"/>
                  </a:cubicBezTo>
                  <a:cubicBezTo>
                    <a:pt x="973282" y="4560213"/>
                    <a:pt x="973282" y="4560213"/>
                    <a:pt x="973282" y="4560213"/>
                  </a:cubicBezTo>
                  <a:cubicBezTo>
                    <a:pt x="974245" y="4564718"/>
                    <a:pt x="974245" y="4564718"/>
                    <a:pt x="979711" y="4568259"/>
                  </a:cubicBezTo>
                  <a:cubicBezTo>
                    <a:pt x="980674" y="4572763"/>
                    <a:pt x="985178" y="4571801"/>
                    <a:pt x="986140" y="4576305"/>
                  </a:cubicBezTo>
                  <a:cubicBezTo>
                    <a:pt x="983560" y="4586275"/>
                    <a:pt x="999959" y="4596901"/>
                    <a:pt x="996417" y="4602367"/>
                  </a:cubicBezTo>
                  <a:cubicBezTo>
                    <a:pt x="995455" y="4597864"/>
                    <a:pt x="995455" y="4597864"/>
                    <a:pt x="990952" y="4598826"/>
                  </a:cubicBezTo>
                  <a:lnTo>
                    <a:pt x="991914" y="4603329"/>
                  </a:lnTo>
                  <a:cubicBezTo>
                    <a:pt x="991914" y="4603329"/>
                    <a:pt x="997379" y="4606871"/>
                    <a:pt x="997379" y="4606871"/>
                  </a:cubicBezTo>
                  <a:cubicBezTo>
                    <a:pt x="1003808" y="4614917"/>
                    <a:pt x="1010237" y="4622963"/>
                    <a:pt x="1010237" y="4622963"/>
                  </a:cubicBezTo>
                  <a:cubicBezTo>
                    <a:pt x="1011200" y="4627466"/>
                    <a:pt x="1011200" y="4627466"/>
                    <a:pt x="1011200" y="4627466"/>
                  </a:cubicBezTo>
                  <a:cubicBezTo>
                    <a:pt x="1011200" y="4627466"/>
                    <a:pt x="1012162" y="4631971"/>
                    <a:pt x="1017628" y="4635513"/>
                  </a:cubicBezTo>
                  <a:cubicBezTo>
                    <a:pt x="1018590" y="4640016"/>
                    <a:pt x="1023094" y="4639054"/>
                    <a:pt x="1023094" y="4639054"/>
                  </a:cubicBezTo>
                  <a:cubicBezTo>
                    <a:pt x="1022132" y="4634551"/>
                    <a:pt x="1022132" y="4634551"/>
                    <a:pt x="1022132" y="4634551"/>
                  </a:cubicBezTo>
                  <a:cubicBezTo>
                    <a:pt x="1023094" y="4639054"/>
                    <a:pt x="1023094" y="4639054"/>
                    <a:pt x="1029523" y="4647100"/>
                  </a:cubicBezTo>
                  <a:cubicBezTo>
                    <a:pt x="1028560" y="4642596"/>
                    <a:pt x="1033065" y="4641634"/>
                    <a:pt x="1034027" y="4646138"/>
                  </a:cubicBezTo>
                  <a:cubicBezTo>
                    <a:pt x="1034027" y="4646138"/>
                    <a:pt x="1034989" y="4650642"/>
                    <a:pt x="1040455" y="4654184"/>
                  </a:cubicBezTo>
                  <a:cubicBezTo>
                    <a:pt x="1041417" y="4658688"/>
                    <a:pt x="1041417" y="4658688"/>
                    <a:pt x="1041417" y="4658688"/>
                  </a:cubicBezTo>
                  <a:cubicBezTo>
                    <a:pt x="1042380" y="4663192"/>
                    <a:pt x="1042380" y="4663192"/>
                    <a:pt x="1042380" y="4663192"/>
                  </a:cubicBezTo>
                  <a:cubicBezTo>
                    <a:pt x="1047846" y="4666733"/>
                    <a:pt x="1047846" y="4666733"/>
                    <a:pt x="1047846" y="4666733"/>
                  </a:cubicBezTo>
                  <a:cubicBezTo>
                    <a:pt x="1046884" y="4662230"/>
                    <a:pt x="1046884" y="4662230"/>
                    <a:pt x="1046884" y="4662230"/>
                  </a:cubicBezTo>
                  <a:cubicBezTo>
                    <a:pt x="1060704" y="4682825"/>
                    <a:pt x="1079027" y="4702459"/>
                    <a:pt x="1089960" y="4709542"/>
                  </a:cubicBezTo>
                  <a:cubicBezTo>
                    <a:pt x="1089960" y="4709542"/>
                    <a:pt x="1090922" y="4714047"/>
                    <a:pt x="1096388" y="4717588"/>
                  </a:cubicBezTo>
                  <a:cubicBezTo>
                    <a:pt x="1096388" y="4717588"/>
                    <a:pt x="1101855" y="4721130"/>
                    <a:pt x="1101855" y="4721130"/>
                  </a:cubicBezTo>
                  <a:cubicBezTo>
                    <a:pt x="1101855" y="4721130"/>
                    <a:pt x="1101855" y="4721130"/>
                    <a:pt x="1100893" y="4716625"/>
                  </a:cubicBezTo>
                  <a:cubicBezTo>
                    <a:pt x="1099931" y="4712122"/>
                    <a:pt x="1099931" y="4712122"/>
                    <a:pt x="1099931" y="4712122"/>
                  </a:cubicBezTo>
                  <a:cubicBezTo>
                    <a:pt x="1130148" y="4743343"/>
                    <a:pt x="1131111" y="4747847"/>
                    <a:pt x="1157788" y="4784534"/>
                  </a:cubicBezTo>
                  <a:cubicBezTo>
                    <a:pt x="1172262" y="4786152"/>
                    <a:pt x="1178691" y="4794197"/>
                    <a:pt x="1178691" y="4794197"/>
                  </a:cubicBezTo>
                  <a:cubicBezTo>
                    <a:pt x="1184157" y="4797739"/>
                    <a:pt x="1179653" y="4798701"/>
                    <a:pt x="1186082" y="4806747"/>
                  </a:cubicBezTo>
                  <a:cubicBezTo>
                    <a:pt x="1195090" y="4804822"/>
                    <a:pt x="1193473" y="4819296"/>
                    <a:pt x="1205368" y="4830884"/>
                  </a:cubicBezTo>
                  <a:cubicBezTo>
                    <a:pt x="1222729" y="4846014"/>
                    <a:pt x="1208910" y="4825418"/>
                    <a:pt x="1226271" y="4840547"/>
                  </a:cubicBezTo>
                  <a:cubicBezTo>
                    <a:pt x="1215338" y="4833464"/>
                    <a:pt x="1228195" y="4849556"/>
                    <a:pt x="1241052" y="4865648"/>
                  </a:cubicBezTo>
                  <a:cubicBezTo>
                    <a:pt x="1240090" y="4861143"/>
                    <a:pt x="1240090" y="4861143"/>
                    <a:pt x="1235587" y="4862105"/>
                  </a:cubicBezTo>
                  <a:cubicBezTo>
                    <a:pt x="1234624" y="4857601"/>
                    <a:pt x="1229158" y="4854060"/>
                    <a:pt x="1230120" y="4858563"/>
                  </a:cubicBezTo>
                  <a:cubicBezTo>
                    <a:pt x="1225616" y="4859526"/>
                    <a:pt x="1231082" y="4863068"/>
                    <a:pt x="1232045" y="4867572"/>
                  </a:cubicBezTo>
                  <a:cubicBezTo>
                    <a:pt x="1237511" y="4871113"/>
                    <a:pt x="1237511" y="4871113"/>
                    <a:pt x="1238474" y="4875617"/>
                  </a:cubicBezTo>
                  <a:cubicBezTo>
                    <a:pt x="1233007" y="4872076"/>
                    <a:pt x="1225616" y="4859526"/>
                    <a:pt x="1222074" y="4864992"/>
                  </a:cubicBezTo>
                  <a:cubicBezTo>
                    <a:pt x="1233007" y="4872076"/>
                    <a:pt x="1239436" y="4880122"/>
                    <a:pt x="1243939" y="4879160"/>
                  </a:cubicBezTo>
                  <a:cubicBezTo>
                    <a:pt x="1243939" y="4879160"/>
                    <a:pt x="1249406" y="4882701"/>
                    <a:pt x="1249406" y="4882701"/>
                  </a:cubicBezTo>
                  <a:cubicBezTo>
                    <a:pt x="1255835" y="4890747"/>
                    <a:pt x="1255835" y="4890747"/>
                    <a:pt x="1260338" y="4889785"/>
                  </a:cubicBezTo>
                  <a:cubicBezTo>
                    <a:pt x="1265805" y="4893326"/>
                    <a:pt x="1260338" y="4889785"/>
                    <a:pt x="1259376" y="4885281"/>
                  </a:cubicBezTo>
                  <a:cubicBezTo>
                    <a:pt x="1258413" y="4880776"/>
                    <a:pt x="1258413" y="4880776"/>
                    <a:pt x="1253910" y="4881738"/>
                  </a:cubicBezTo>
                  <a:cubicBezTo>
                    <a:pt x="1252948" y="4877235"/>
                    <a:pt x="1252948" y="4877235"/>
                    <a:pt x="1252948" y="4877235"/>
                  </a:cubicBezTo>
                  <a:cubicBezTo>
                    <a:pt x="1263880" y="4884318"/>
                    <a:pt x="1261956" y="4875311"/>
                    <a:pt x="1270309" y="4892364"/>
                  </a:cubicBezTo>
                  <a:cubicBezTo>
                    <a:pt x="1279316" y="4890439"/>
                    <a:pt x="1262918" y="4879814"/>
                    <a:pt x="1266460" y="4874348"/>
                  </a:cubicBezTo>
                  <a:cubicBezTo>
                    <a:pt x="1284783" y="4893981"/>
                    <a:pt x="1275775" y="4895906"/>
                    <a:pt x="1286708" y="4902990"/>
                  </a:cubicBezTo>
                  <a:cubicBezTo>
                    <a:pt x="1282203" y="4903952"/>
                    <a:pt x="1282203" y="4903952"/>
                    <a:pt x="1282203" y="4903952"/>
                  </a:cubicBezTo>
                  <a:cubicBezTo>
                    <a:pt x="1276738" y="4900410"/>
                    <a:pt x="1276738" y="4900410"/>
                    <a:pt x="1272233" y="4901372"/>
                  </a:cubicBezTo>
                  <a:cubicBezTo>
                    <a:pt x="1272233" y="4901372"/>
                    <a:pt x="1277700" y="4904914"/>
                    <a:pt x="1278662" y="4909418"/>
                  </a:cubicBezTo>
                  <a:cubicBezTo>
                    <a:pt x="1269654" y="4911342"/>
                    <a:pt x="1269654" y="4911342"/>
                    <a:pt x="1285090" y="4917464"/>
                  </a:cubicBezTo>
                  <a:cubicBezTo>
                    <a:pt x="1280587" y="4918427"/>
                    <a:pt x="1280587" y="4918427"/>
                    <a:pt x="1280587" y="4918427"/>
                  </a:cubicBezTo>
                  <a:cubicBezTo>
                    <a:pt x="1281549" y="4922930"/>
                    <a:pt x="1282511" y="4927434"/>
                    <a:pt x="1287015" y="4926472"/>
                  </a:cubicBezTo>
                  <a:cubicBezTo>
                    <a:pt x="1287015" y="4926472"/>
                    <a:pt x="1287015" y="4926472"/>
                    <a:pt x="1291519" y="4925510"/>
                  </a:cubicBezTo>
                  <a:cubicBezTo>
                    <a:pt x="1292481" y="4930014"/>
                    <a:pt x="1292481" y="4930014"/>
                    <a:pt x="1292481" y="4930014"/>
                  </a:cubicBezTo>
                  <a:lnTo>
                    <a:pt x="1298910" y="4938059"/>
                  </a:lnTo>
                  <a:lnTo>
                    <a:pt x="1292356" y="4937694"/>
                  </a:lnTo>
                  <a:cubicBezTo>
                    <a:pt x="1290547" y="4937491"/>
                    <a:pt x="1289420" y="4937732"/>
                    <a:pt x="1289901" y="4939984"/>
                  </a:cubicBezTo>
                  <a:cubicBezTo>
                    <a:pt x="1289901" y="4939984"/>
                    <a:pt x="1291510" y="4941996"/>
                    <a:pt x="1293236" y="4944571"/>
                  </a:cubicBezTo>
                  <a:lnTo>
                    <a:pt x="1296561" y="4951097"/>
                  </a:lnTo>
                  <a:lnTo>
                    <a:pt x="1291826" y="4948992"/>
                  </a:lnTo>
                  <a:cubicBezTo>
                    <a:pt x="1282818" y="4950916"/>
                    <a:pt x="1301142" y="4970550"/>
                    <a:pt x="1310150" y="4968626"/>
                  </a:cubicBezTo>
                  <a:cubicBezTo>
                    <a:pt x="1310150" y="4968626"/>
                    <a:pt x="1311113" y="4973130"/>
                    <a:pt x="1315616" y="4972168"/>
                  </a:cubicBezTo>
                  <a:cubicBezTo>
                    <a:pt x="1316579" y="4976671"/>
                    <a:pt x="1316579" y="4976671"/>
                    <a:pt x="1316579" y="4976671"/>
                  </a:cubicBezTo>
                  <a:cubicBezTo>
                    <a:pt x="1322045" y="4980213"/>
                    <a:pt x="1321083" y="4975709"/>
                    <a:pt x="1321083" y="4975709"/>
                  </a:cubicBezTo>
                  <a:cubicBezTo>
                    <a:pt x="1321083" y="4975709"/>
                    <a:pt x="1315616" y="4972168"/>
                    <a:pt x="1315616" y="4972168"/>
                  </a:cubicBezTo>
                  <a:cubicBezTo>
                    <a:pt x="1319158" y="4966701"/>
                    <a:pt x="1308226" y="4959618"/>
                    <a:pt x="1302760" y="4956076"/>
                  </a:cubicBezTo>
                  <a:cubicBezTo>
                    <a:pt x="1308226" y="4959618"/>
                    <a:pt x="1308226" y="4959618"/>
                    <a:pt x="1308226" y="4959618"/>
                  </a:cubicBezTo>
                  <a:cubicBezTo>
                    <a:pt x="1313692" y="4963159"/>
                    <a:pt x="1318196" y="4962197"/>
                    <a:pt x="1317234" y="4957694"/>
                  </a:cubicBezTo>
                  <a:cubicBezTo>
                    <a:pt x="1317234" y="4957694"/>
                    <a:pt x="1316271" y="4953189"/>
                    <a:pt x="1310805" y="4949647"/>
                  </a:cubicBezTo>
                  <a:cubicBezTo>
                    <a:pt x="1305339" y="4946105"/>
                    <a:pt x="1305339" y="4946105"/>
                    <a:pt x="1305339" y="4946105"/>
                  </a:cubicBezTo>
                  <a:cubicBezTo>
                    <a:pt x="1326241" y="4955769"/>
                    <a:pt x="1305339" y="4946105"/>
                    <a:pt x="1296986" y="4929052"/>
                  </a:cubicBezTo>
                  <a:cubicBezTo>
                    <a:pt x="1302452" y="4932593"/>
                    <a:pt x="1302452" y="4932593"/>
                    <a:pt x="1302452" y="4932593"/>
                  </a:cubicBezTo>
                  <a:cubicBezTo>
                    <a:pt x="1302452" y="4932593"/>
                    <a:pt x="1301490" y="4928089"/>
                    <a:pt x="1301490" y="4928089"/>
                  </a:cubicBezTo>
                  <a:cubicBezTo>
                    <a:pt x="1301490" y="4928089"/>
                    <a:pt x="1300528" y="4923585"/>
                    <a:pt x="1300528" y="4923585"/>
                  </a:cubicBezTo>
                  <a:cubicBezTo>
                    <a:pt x="1296024" y="4924547"/>
                    <a:pt x="1296024" y="4924547"/>
                    <a:pt x="1295061" y="4920043"/>
                  </a:cubicBezTo>
                  <a:cubicBezTo>
                    <a:pt x="1299565" y="4919081"/>
                    <a:pt x="1294099" y="4915540"/>
                    <a:pt x="1293137" y="4911035"/>
                  </a:cubicBezTo>
                  <a:cubicBezTo>
                    <a:pt x="1303107" y="4913615"/>
                    <a:pt x="1309535" y="4921661"/>
                    <a:pt x="1322392" y="4937753"/>
                  </a:cubicBezTo>
                  <a:cubicBezTo>
                    <a:pt x="1322392" y="4937753"/>
                    <a:pt x="1322392" y="4937753"/>
                    <a:pt x="1317889" y="4938715"/>
                  </a:cubicBezTo>
                  <a:cubicBezTo>
                    <a:pt x="1317889" y="4938715"/>
                    <a:pt x="1317889" y="4938715"/>
                    <a:pt x="1318851" y="4943218"/>
                  </a:cubicBezTo>
                  <a:cubicBezTo>
                    <a:pt x="1318851" y="4943218"/>
                    <a:pt x="1323354" y="4942256"/>
                    <a:pt x="1323354" y="4942256"/>
                  </a:cubicBezTo>
                  <a:cubicBezTo>
                    <a:pt x="1324317" y="4946760"/>
                    <a:pt x="1324317" y="4946760"/>
                    <a:pt x="1324317" y="4946760"/>
                  </a:cubicBezTo>
                  <a:cubicBezTo>
                    <a:pt x="1328821" y="4945798"/>
                    <a:pt x="1328821" y="4945798"/>
                    <a:pt x="1328821" y="4945798"/>
                  </a:cubicBezTo>
                  <a:cubicBezTo>
                    <a:pt x="1335250" y="4953844"/>
                    <a:pt x="1331708" y="4959310"/>
                    <a:pt x="1342641" y="4966394"/>
                  </a:cubicBezTo>
                  <a:cubicBezTo>
                    <a:pt x="1343603" y="4970897"/>
                    <a:pt x="1343603" y="4970897"/>
                    <a:pt x="1343603" y="4970897"/>
                  </a:cubicBezTo>
                  <a:cubicBezTo>
                    <a:pt x="1343603" y="4970897"/>
                    <a:pt x="1344566" y="4975402"/>
                    <a:pt x="1349069" y="4974440"/>
                  </a:cubicBezTo>
                  <a:cubicBezTo>
                    <a:pt x="1349069" y="4974440"/>
                    <a:pt x="1348107" y="4969935"/>
                    <a:pt x="1348107" y="4969935"/>
                  </a:cubicBezTo>
                  <a:cubicBezTo>
                    <a:pt x="1359040" y="4977019"/>
                    <a:pt x="1361927" y="4990531"/>
                    <a:pt x="1370935" y="4988607"/>
                  </a:cubicBezTo>
                  <a:cubicBezTo>
                    <a:pt x="1371897" y="4993111"/>
                    <a:pt x="1371897" y="4993111"/>
                    <a:pt x="1377363" y="4996652"/>
                  </a:cubicBezTo>
                  <a:cubicBezTo>
                    <a:pt x="1377363" y="4996652"/>
                    <a:pt x="1377363" y="4996652"/>
                    <a:pt x="1376401" y="4992149"/>
                  </a:cubicBezTo>
                  <a:cubicBezTo>
                    <a:pt x="1401153" y="5019827"/>
                    <a:pt x="1391838" y="4998270"/>
                    <a:pt x="1397304" y="5001812"/>
                  </a:cubicBezTo>
                  <a:cubicBezTo>
                    <a:pt x="1405658" y="5018865"/>
                    <a:pt x="1434914" y="5045582"/>
                    <a:pt x="1457741" y="5064254"/>
                  </a:cubicBezTo>
                  <a:cubicBezTo>
                    <a:pt x="1462246" y="5063292"/>
                    <a:pt x="1462246" y="5063292"/>
                    <a:pt x="1462246" y="5063292"/>
                  </a:cubicBezTo>
                  <a:cubicBezTo>
                    <a:pt x="1463208" y="5067795"/>
                    <a:pt x="1467712" y="5066833"/>
                    <a:pt x="1467712" y="5066833"/>
                  </a:cubicBezTo>
                  <a:cubicBezTo>
                    <a:pt x="1483149" y="5072955"/>
                    <a:pt x="1496968" y="5093550"/>
                    <a:pt x="1498892" y="5102559"/>
                  </a:cubicBezTo>
                  <a:cubicBezTo>
                    <a:pt x="1502435" y="5097092"/>
                    <a:pt x="1502435" y="5097092"/>
                    <a:pt x="1507901" y="5100634"/>
                  </a:cubicBezTo>
                  <a:cubicBezTo>
                    <a:pt x="1507901" y="5100634"/>
                    <a:pt x="1508863" y="5105137"/>
                    <a:pt x="1509826" y="5109642"/>
                  </a:cubicBezTo>
                  <a:cubicBezTo>
                    <a:pt x="1513367" y="5104175"/>
                    <a:pt x="1518833" y="5107717"/>
                    <a:pt x="1525262" y="5115763"/>
                  </a:cubicBezTo>
                  <a:cubicBezTo>
                    <a:pt x="1520758" y="5116725"/>
                    <a:pt x="1520758" y="5116725"/>
                    <a:pt x="1520758" y="5116725"/>
                  </a:cubicBezTo>
                  <a:cubicBezTo>
                    <a:pt x="1521720" y="5121229"/>
                    <a:pt x="1527187" y="5124771"/>
                    <a:pt x="1527187" y="5124771"/>
                  </a:cubicBezTo>
                  <a:cubicBezTo>
                    <a:pt x="1527187" y="5124771"/>
                    <a:pt x="1531691" y="5123809"/>
                    <a:pt x="1531691" y="5123809"/>
                  </a:cubicBezTo>
                  <a:cubicBezTo>
                    <a:pt x="1534578" y="5137321"/>
                    <a:pt x="1577346" y="5161151"/>
                    <a:pt x="1565451" y="5149564"/>
                  </a:cubicBezTo>
                  <a:cubicBezTo>
                    <a:pt x="1556443" y="5151489"/>
                    <a:pt x="1567069" y="5135089"/>
                    <a:pt x="1558060" y="5137014"/>
                  </a:cubicBezTo>
                  <a:cubicBezTo>
                    <a:pt x="1554518" y="5142480"/>
                    <a:pt x="1543586" y="5135397"/>
                    <a:pt x="1537157" y="5127351"/>
                  </a:cubicBezTo>
                  <a:cubicBezTo>
                    <a:pt x="1538119" y="5131855"/>
                    <a:pt x="1542623" y="5130892"/>
                    <a:pt x="1542623" y="5130892"/>
                  </a:cubicBezTo>
                  <a:cubicBezTo>
                    <a:pt x="1548090" y="5134434"/>
                    <a:pt x="1548090" y="5134434"/>
                    <a:pt x="1548090" y="5134434"/>
                  </a:cubicBezTo>
                  <a:cubicBezTo>
                    <a:pt x="1547128" y="5129930"/>
                    <a:pt x="1547128" y="5129930"/>
                    <a:pt x="1546166" y="5125426"/>
                  </a:cubicBezTo>
                  <a:cubicBezTo>
                    <a:pt x="1546166" y="5125426"/>
                    <a:pt x="1551631" y="5128968"/>
                    <a:pt x="1551631" y="5128968"/>
                  </a:cubicBezTo>
                  <a:cubicBezTo>
                    <a:pt x="1551631" y="5128968"/>
                    <a:pt x="1550669" y="5124464"/>
                    <a:pt x="1550669" y="5124464"/>
                  </a:cubicBezTo>
                  <a:cubicBezTo>
                    <a:pt x="1545203" y="5120922"/>
                    <a:pt x="1545203" y="5120922"/>
                    <a:pt x="1545203" y="5120922"/>
                  </a:cubicBezTo>
                  <a:cubicBezTo>
                    <a:pt x="1539737" y="5117380"/>
                    <a:pt x="1539737" y="5117380"/>
                    <a:pt x="1539737" y="5117380"/>
                  </a:cubicBezTo>
                  <a:cubicBezTo>
                    <a:pt x="1543279" y="5111913"/>
                    <a:pt x="1549707" y="5119960"/>
                    <a:pt x="1554211" y="5118998"/>
                  </a:cubicBezTo>
                  <a:cubicBezTo>
                    <a:pt x="1554211" y="5118998"/>
                    <a:pt x="1555173" y="5123502"/>
                    <a:pt x="1555173" y="5123502"/>
                  </a:cubicBezTo>
                  <a:cubicBezTo>
                    <a:pt x="1556135" y="5128005"/>
                    <a:pt x="1556135" y="5128005"/>
                    <a:pt x="1556135" y="5128005"/>
                  </a:cubicBezTo>
                  <a:cubicBezTo>
                    <a:pt x="1561602" y="5131547"/>
                    <a:pt x="1567069" y="5135089"/>
                    <a:pt x="1571572" y="5134127"/>
                  </a:cubicBezTo>
                  <a:cubicBezTo>
                    <a:pt x="1571572" y="5134127"/>
                    <a:pt x="1576077" y="5133165"/>
                    <a:pt x="1570610" y="5129623"/>
                  </a:cubicBezTo>
                  <a:cubicBezTo>
                    <a:pt x="1569648" y="5125119"/>
                    <a:pt x="1569648" y="5125119"/>
                    <a:pt x="1569648" y="5125119"/>
                  </a:cubicBezTo>
                  <a:cubicBezTo>
                    <a:pt x="1586047" y="5135744"/>
                    <a:pt x="1567069" y="5135089"/>
                    <a:pt x="1587010" y="5140248"/>
                  </a:cubicBezTo>
                  <a:cubicBezTo>
                    <a:pt x="1587972" y="5144752"/>
                    <a:pt x="1587972" y="5144752"/>
                    <a:pt x="1587972" y="5144752"/>
                  </a:cubicBezTo>
                  <a:cubicBezTo>
                    <a:pt x="1588934" y="5149256"/>
                    <a:pt x="1588934" y="5149256"/>
                    <a:pt x="1593438" y="5148294"/>
                  </a:cubicBezTo>
                  <a:cubicBezTo>
                    <a:pt x="1598904" y="5151836"/>
                    <a:pt x="1598904" y="5151836"/>
                    <a:pt x="1598904" y="5151836"/>
                  </a:cubicBezTo>
                  <a:cubicBezTo>
                    <a:pt x="1604371" y="5155378"/>
                    <a:pt x="1604371" y="5155378"/>
                    <a:pt x="1610799" y="5163423"/>
                  </a:cubicBezTo>
                  <a:cubicBezTo>
                    <a:pt x="1618845" y="5156994"/>
                    <a:pt x="1646177" y="5174704"/>
                    <a:pt x="1638786" y="5162154"/>
                  </a:cubicBezTo>
                  <a:cubicBezTo>
                    <a:pt x="1636534" y="5162635"/>
                    <a:pt x="1632675" y="5161104"/>
                    <a:pt x="1628575" y="5158449"/>
                  </a:cubicBezTo>
                  <a:lnTo>
                    <a:pt x="1621158" y="5151791"/>
                  </a:lnTo>
                  <a:lnTo>
                    <a:pt x="1626891" y="5150566"/>
                  </a:lnTo>
                  <a:cubicBezTo>
                    <a:pt x="1654223" y="5168275"/>
                    <a:pt x="1681554" y="5185984"/>
                    <a:pt x="1698916" y="5201113"/>
                  </a:cubicBezTo>
                  <a:cubicBezTo>
                    <a:pt x="1699878" y="5205617"/>
                    <a:pt x="1704383" y="5204655"/>
                    <a:pt x="1704383" y="5204655"/>
                  </a:cubicBezTo>
                  <a:cubicBezTo>
                    <a:pt x="1721744" y="5219784"/>
                    <a:pt x="1688945" y="5198534"/>
                    <a:pt x="1695374" y="5206579"/>
                  </a:cubicBezTo>
                  <a:cubicBezTo>
                    <a:pt x="1716277" y="5216242"/>
                    <a:pt x="1711773" y="5217205"/>
                    <a:pt x="1713697" y="5226213"/>
                  </a:cubicBezTo>
                  <a:cubicBezTo>
                    <a:pt x="1733638" y="5231372"/>
                    <a:pt x="1741992" y="5248426"/>
                    <a:pt x="1734601" y="5235876"/>
                  </a:cubicBezTo>
                  <a:cubicBezTo>
                    <a:pt x="1739105" y="5234914"/>
                    <a:pt x="1739105" y="5234914"/>
                    <a:pt x="1739105" y="5234914"/>
                  </a:cubicBezTo>
                  <a:cubicBezTo>
                    <a:pt x="1743608" y="5233952"/>
                    <a:pt x="1743608" y="5233952"/>
                    <a:pt x="1743608" y="5233952"/>
                  </a:cubicBezTo>
                  <a:cubicBezTo>
                    <a:pt x="1749075" y="5237493"/>
                    <a:pt x="1759046" y="5240073"/>
                    <a:pt x="1765474" y="5248118"/>
                  </a:cubicBezTo>
                  <a:cubicBezTo>
                    <a:pt x="1764511" y="5243615"/>
                    <a:pt x="1769016" y="5242652"/>
                    <a:pt x="1774483" y="5246193"/>
                  </a:cubicBezTo>
                  <a:cubicBezTo>
                    <a:pt x="1794423" y="5251353"/>
                    <a:pt x="1814672" y="5279995"/>
                    <a:pt x="1840078" y="5288696"/>
                  </a:cubicBezTo>
                  <a:cubicBezTo>
                    <a:pt x="1846507" y="5296741"/>
                    <a:pt x="1850049" y="5291274"/>
                    <a:pt x="1860019" y="5293854"/>
                  </a:cubicBezTo>
                  <a:cubicBezTo>
                    <a:pt x="1860019" y="5293854"/>
                    <a:pt x="1866448" y="5301901"/>
                    <a:pt x="1872877" y="5309946"/>
                  </a:cubicBezTo>
                  <a:cubicBezTo>
                    <a:pt x="1926578" y="5340859"/>
                    <a:pt x="2003762" y="5371466"/>
                    <a:pt x="2056500" y="5397876"/>
                  </a:cubicBezTo>
                  <a:cubicBezTo>
                    <a:pt x="2082870" y="5411080"/>
                    <a:pt x="2103773" y="5420743"/>
                    <a:pt x="2135609" y="5437490"/>
                  </a:cubicBezTo>
                  <a:cubicBezTo>
                    <a:pt x="2145579" y="5440070"/>
                    <a:pt x="2170024" y="5444266"/>
                    <a:pt x="2180957" y="5451349"/>
                  </a:cubicBezTo>
                  <a:cubicBezTo>
                    <a:pt x="2180957" y="5451349"/>
                    <a:pt x="2187385" y="5459396"/>
                    <a:pt x="2187385" y="5459396"/>
                  </a:cubicBezTo>
                  <a:cubicBezTo>
                    <a:pt x="2212793" y="5468096"/>
                    <a:pt x="2211830" y="5463592"/>
                    <a:pt x="2228229" y="5474217"/>
                  </a:cubicBezTo>
                  <a:cubicBezTo>
                    <a:pt x="2217297" y="5467134"/>
                    <a:pt x="2275502" y="5497085"/>
                    <a:pt x="2305413" y="5504824"/>
                  </a:cubicBezTo>
                  <a:cubicBezTo>
                    <a:pt x="2352685" y="5527692"/>
                    <a:pt x="2417013" y="5542206"/>
                    <a:pt x="2473293" y="5563150"/>
                  </a:cubicBezTo>
                  <a:cubicBezTo>
                    <a:pt x="2497738" y="5567346"/>
                    <a:pt x="2533115" y="5578627"/>
                    <a:pt x="2572035" y="5584441"/>
                  </a:cubicBezTo>
                  <a:cubicBezTo>
                    <a:pt x="2611917" y="5594759"/>
                    <a:pt x="2655341" y="5599610"/>
                    <a:pt x="2679785" y="5603808"/>
                  </a:cubicBezTo>
                  <a:cubicBezTo>
                    <a:pt x="2747653" y="5612856"/>
                    <a:pt x="2802972" y="5629295"/>
                    <a:pt x="2856366" y="5636726"/>
                  </a:cubicBezTo>
                  <a:cubicBezTo>
                    <a:pt x="2894323" y="5638036"/>
                    <a:pt x="2946755" y="5640963"/>
                    <a:pt x="2989216" y="5641311"/>
                  </a:cubicBezTo>
                  <a:cubicBezTo>
                    <a:pt x="3014623" y="5650012"/>
                    <a:pt x="3047114" y="5647780"/>
                    <a:pt x="3079605" y="5645548"/>
                  </a:cubicBezTo>
                  <a:cubicBezTo>
                    <a:pt x="3096004" y="5656173"/>
                    <a:pt x="3142970" y="5655559"/>
                    <a:pt x="3189935" y="5654944"/>
                  </a:cubicBezTo>
                  <a:cubicBezTo>
                    <a:pt x="3236900" y="5654329"/>
                    <a:pt x="3283865" y="5653715"/>
                    <a:pt x="3300264" y="5664340"/>
                  </a:cubicBezTo>
                  <a:cubicBezTo>
                    <a:pt x="3313777" y="5661453"/>
                    <a:pt x="3337259" y="5661146"/>
                    <a:pt x="3342726" y="5664687"/>
                  </a:cubicBezTo>
                  <a:cubicBezTo>
                    <a:pt x="3354313" y="5652793"/>
                    <a:pt x="3405783" y="5651215"/>
                    <a:pt x="3412212" y="5659262"/>
                  </a:cubicBezTo>
                  <a:cubicBezTo>
                    <a:pt x="3416716" y="5658299"/>
                    <a:pt x="3425724" y="5656375"/>
                    <a:pt x="3430228" y="5655412"/>
                  </a:cubicBezTo>
                  <a:cubicBezTo>
                    <a:pt x="3433115" y="5668925"/>
                    <a:pt x="3471726" y="5651255"/>
                    <a:pt x="3505179" y="5653528"/>
                  </a:cubicBezTo>
                  <a:cubicBezTo>
                    <a:pt x="3509684" y="5652566"/>
                    <a:pt x="3509684" y="5652566"/>
                    <a:pt x="3509684" y="5652566"/>
                  </a:cubicBezTo>
                  <a:cubicBezTo>
                    <a:pt x="3509684" y="5652566"/>
                    <a:pt x="3510646" y="5657069"/>
                    <a:pt x="3510646" y="5657069"/>
                  </a:cubicBezTo>
                  <a:cubicBezTo>
                    <a:pt x="3515150" y="5656107"/>
                    <a:pt x="3515150" y="5656107"/>
                    <a:pt x="3519654" y="5655145"/>
                  </a:cubicBezTo>
                  <a:cubicBezTo>
                    <a:pt x="3519654" y="5655145"/>
                    <a:pt x="3519654" y="5655145"/>
                    <a:pt x="3518691" y="5650641"/>
                  </a:cubicBezTo>
                  <a:cubicBezTo>
                    <a:pt x="3518691" y="5650641"/>
                    <a:pt x="3514188" y="5651604"/>
                    <a:pt x="3514188" y="5651604"/>
                  </a:cubicBezTo>
                  <a:cubicBezTo>
                    <a:pt x="3523196" y="5649679"/>
                    <a:pt x="3536708" y="5646792"/>
                    <a:pt x="3535746" y="5642288"/>
                  </a:cubicBezTo>
                  <a:cubicBezTo>
                    <a:pt x="3614240" y="5634937"/>
                    <a:pt x="3691771" y="5623083"/>
                    <a:pt x="3771882" y="5601257"/>
                  </a:cubicBezTo>
                  <a:cubicBezTo>
                    <a:pt x="3802449" y="5590018"/>
                    <a:pt x="3824970" y="5585207"/>
                    <a:pt x="3861001" y="5577509"/>
                  </a:cubicBezTo>
                  <a:cubicBezTo>
                    <a:pt x="3900576" y="5564344"/>
                    <a:pt x="3957204" y="5542826"/>
                    <a:pt x="4010291" y="5526775"/>
                  </a:cubicBezTo>
                  <a:cubicBezTo>
                    <a:pt x="4066919" y="5505258"/>
                    <a:pt x="4119044" y="5484701"/>
                    <a:pt x="4162160" y="5466071"/>
                  </a:cubicBezTo>
                  <a:cubicBezTo>
                    <a:pt x="4197231" y="5453868"/>
                    <a:pt x="4214285" y="5445515"/>
                    <a:pt x="4252897" y="5427847"/>
                  </a:cubicBezTo>
                  <a:cubicBezTo>
                    <a:pt x="4260943" y="5421418"/>
                    <a:pt x="4274455" y="5418531"/>
                    <a:pt x="4283464" y="5416606"/>
                  </a:cubicBezTo>
                  <a:cubicBezTo>
                    <a:pt x="4305021" y="5407292"/>
                    <a:pt x="4320151" y="5389931"/>
                    <a:pt x="4342672" y="5385119"/>
                  </a:cubicBezTo>
                  <a:cubicBezTo>
                    <a:pt x="4342672" y="5385119"/>
                    <a:pt x="4343634" y="5389623"/>
                    <a:pt x="4343634" y="5389623"/>
                  </a:cubicBezTo>
                  <a:cubicBezTo>
                    <a:pt x="4339129" y="5390585"/>
                    <a:pt x="4344596" y="5394127"/>
                    <a:pt x="4348138" y="5388660"/>
                  </a:cubicBezTo>
                  <a:cubicBezTo>
                    <a:pt x="4352642" y="5387698"/>
                    <a:pt x="4357146" y="5386736"/>
                    <a:pt x="4357146" y="5386736"/>
                  </a:cubicBezTo>
                  <a:cubicBezTo>
                    <a:pt x="4356184" y="5382232"/>
                    <a:pt x="4360688" y="5381270"/>
                    <a:pt x="4360688" y="5381270"/>
                  </a:cubicBezTo>
                  <a:cubicBezTo>
                    <a:pt x="4361650" y="5385773"/>
                    <a:pt x="4366154" y="5384811"/>
                    <a:pt x="4370658" y="5383849"/>
                  </a:cubicBezTo>
                  <a:cubicBezTo>
                    <a:pt x="4374200" y="5378383"/>
                    <a:pt x="4369696" y="5379346"/>
                    <a:pt x="4368733" y="5374841"/>
                  </a:cubicBezTo>
                  <a:cubicBezTo>
                    <a:pt x="4368733" y="5374841"/>
                    <a:pt x="4373238" y="5373879"/>
                    <a:pt x="4373238" y="5373879"/>
                  </a:cubicBezTo>
                  <a:cubicBezTo>
                    <a:pt x="4377742" y="5372917"/>
                    <a:pt x="4381283" y="5367450"/>
                    <a:pt x="4381283" y="5367450"/>
                  </a:cubicBezTo>
                  <a:cubicBezTo>
                    <a:pt x="4380321" y="5362947"/>
                    <a:pt x="4375818" y="5363909"/>
                    <a:pt x="4371313" y="5364871"/>
                  </a:cubicBezTo>
                  <a:cubicBezTo>
                    <a:pt x="4372275" y="5369375"/>
                    <a:pt x="4372275" y="5369375"/>
                    <a:pt x="4372275" y="5369375"/>
                  </a:cubicBezTo>
                  <a:cubicBezTo>
                    <a:pt x="4366809" y="5365834"/>
                    <a:pt x="4366809" y="5365834"/>
                    <a:pt x="4366809" y="5365834"/>
                  </a:cubicBezTo>
                  <a:cubicBezTo>
                    <a:pt x="4401880" y="5353631"/>
                    <a:pt x="4453042" y="5328572"/>
                    <a:pt x="4471713" y="5305744"/>
                  </a:cubicBezTo>
                  <a:cubicBezTo>
                    <a:pt x="4510325" y="5288076"/>
                    <a:pt x="4564067" y="5253045"/>
                    <a:pt x="4629396" y="5206120"/>
                  </a:cubicBezTo>
                  <a:cubicBezTo>
                    <a:pt x="4630359" y="5210625"/>
                    <a:pt x="4630359" y="5210625"/>
                    <a:pt x="4630359" y="5210625"/>
                  </a:cubicBezTo>
                  <a:cubicBezTo>
                    <a:pt x="4630359" y="5210625"/>
                    <a:pt x="4625854" y="5211587"/>
                    <a:pt x="4625854" y="5211587"/>
                  </a:cubicBezTo>
                  <a:cubicBezTo>
                    <a:pt x="4622312" y="5217054"/>
                    <a:pt x="4617809" y="5218016"/>
                    <a:pt x="4623274" y="5221557"/>
                  </a:cubicBezTo>
                  <a:cubicBezTo>
                    <a:pt x="4623274" y="5221557"/>
                    <a:pt x="4627779" y="5220595"/>
                    <a:pt x="4631321" y="5215129"/>
                  </a:cubicBezTo>
                  <a:cubicBezTo>
                    <a:pt x="4635824" y="5214167"/>
                    <a:pt x="4635824" y="5214167"/>
                    <a:pt x="4639366" y="5208700"/>
                  </a:cubicBezTo>
                  <a:cubicBezTo>
                    <a:pt x="4640329" y="5213205"/>
                    <a:pt x="4644833" y="5212242"/>
                    <a:pt x="4653841" y="5210318"/>
                  </a:cubicBezTo>
                  <a:cubicBezTo>
                    <a:pt x="4653360" y="5208066"/>
                    <a:pt x="4652878" y="5205813"/>
                    <a:pt x="4651512" y="5204927"/>
                  </a:cubicBezTo>
                  <a:lnTo>
                    <a:pt x="4648965" y="5205864"/>
                  </a:lnTo>
                  <a:lnTo>
                    <a:pt x="4655458" y="5195843"/>
                  </a:lnTo>
                  <a:cubicBezTo>
                    <a:pt x="4650954" y="5196806"/>
                    <a:pt x="4646451" y="5197768"/>
                    <a:pt x="4641946" y="5198730"/>
                  </a:cubicBezTo>
                  <a:cubicBezTo>
                    <a:pt x="4652572" y="5182331"/>
                    <a:pt x="4659656" y="5171398"/>
                    <a:pt x="4680251" y="5157579"/>
                  </a:cubicBezTo>
                  <a:cubicBezTo>
                    <a:pt x="4676709" y="5163045"/>
                    <a:pt x="4681213" y="5162082"/>
                    <a:pt x="4685717" y="5161120"/>
                  </a:cubicBezTo>
                  <a:cubicBezTo>
                    <a:pt x="4706313" y="5147301"/>
                    <a:pt x="4724022" y="5119970"/>
                    <a:pt x="4736572" y="5112579"/>
                  </a:cubicBezTo>
                  <a:cubicBezTo>
                    <a:pt x="4736572" y="5112579"/>
                    <a:pt x="4737534" y="5117083"/>
                    <a:pt x="4733031" y="5118045"/>
                  </a:cubicBezTo>
                  <a:cubicBezTo>
                    <a:pt x="4761673" y="5097797"/>
                    <a:pt x="4779381" y="5070465"/>
                    <a:pt x="4793855" y="5072083"/>
                  </a:cubicBezTo>
                  <a:cubicBezTo>
                    <a:pt x="4789352" y="5073045"/>
                    <a:pt x="4792893" y="5067578"/>
                    <a:pt x="4797397" y="5066616"/>
                  </a:cubicBezTo>
                  <a:cubicBezTo>
                    <a:pt x="4803519" y="5051179"/>
                    <a:pt x="4783885" y="5069503"/>
                    <a:pt x="4779381" y="5070465"/>
                  </a:cubicBezTo>
                  <a:cubicBezTo>
                    <a:pt x="4803519" y="5051179"/>
                    <a:pt x="4812527" y="5049255"/>
                    <a:pt x="4818648" y="5033818"/>
                  </a:cubicBezTo>
                  <a:cubicBezTo>
                    <a:pt x="4824115" y="5037360"/>
                    <a:pt x="4817031" y="5048293"/>
                    <a:pt x="4828619" y="5036398"/>
                  </a:cubicBezTo>
                  <a:cubicBezTo>
                    <a:pt x="4831199" y="5026427"/>
                    <a:pt x="4827657" y="5031894"/>
                    <a:pt x="4834740" y="5020962"/>
                  </a:cubicBezTo>
                  <a:cubicBezTo>
                    <a:pt x="4833778" y="5016457"/>
                    <a:pt x="4838282" y="5015495"/>
                    <a:pt x="4838282" y="5015495"/>
                  </a:cubicBezTo>
                  <a:cubicBezTo>
                    <a:pt x="4841824" y="5010028"/>
                    <a:pt x="4846328" y="5009066"/>
                    <a:pt x="4845366" y="5004562"/>
                  </a:cubicBezTo>
                  <a:cubicBezTo>
                    <a:pt x="4844404" y="5000058"/>
                    <a:pt x="4839899" y="5001020"/>
                    <a:pt x="4836357" y="5006486"/>
                  </a:cubicBezTo>
                  <a:cubicBezTo>
                    <a:pt x="4836357" y="5006486"/>
                    <a:pt x="4836357" y="5006486"/>
                    <a:pt x="4831853" y="5007449"/>
                  </a:cubicBezTo>
                  <a:cubicBezTo>
                    <a:pt x="4867579" y="4976268"/>
                    <a:pt x="4873700" y="4960832"/>
                    <a:pt x="4916509" y="4918718"/>
                  </a:cubicBezTo>
                  <a:cubicBezTo>
                    <a:pt x="4936450" y="4923877"/>
                    <a:pt x="4920051" y="4913251"/>
                    <a:pt x="4950617" y="4902012"/>
                  </a:cubicBezTo>
                  <a:cubicBezTo>
                    <a:pt x="4951579" y="4906516"/>
                    <a:pt x="4951579" y="4906516"/>
                    <a:pt x="4951579" y="4906516"/>
                  </a:cubicBezTo>
                  <a:cubicBezTo>
                    <a:pt x="4948037" y="4911982"/>
                    <a:pt x="4952542" y="4911020"/>
                    <a:pt x="4956084" y="4905553"/>
                  </a:cubicBezTo>
                  <a:cubicBezTo>
                    <a:pt x="4960588" y="4904591"/>
                    <a:pt x="4964129" y="4899125"/>
                    <a:pt x="4963167" y="4894621"/>
                  </a:cubicBezTo>
                  <a:cubicBezTo>
                    <a:pt x="4966709" y="4889154"/>
                    <a:pt x="4966709" y="4889154"/>
                    <a:pt x="4966709" y="4889154"/>
                  </a:cubicBezTo>
                  <a:cubicBezTo>
                    <a:pt x="4974754" y="4882727"/>
                    <a:pt x="4973792" y="4878222"/>
                    <a:pt x="4968326" y="4874680"/>
                  </a:cubicBezTo>
                  <a:cubicBezTo>
                    <a:pt x="4977334" y="4872755"/>
                    <a:pt x="4979914" y="4862785"/>
                    <a:pt x="4983456" y="4857319"/>
                  </a:cubicBezTo>
                  <a:cubicBezTo>
                    <a:pt x="4975410" y="4863748"/>
                    <a:pt x="4967364" y="4870176"/>
                    <a:pt x="4959318" y="4876605"/>
                  </a:cubicBezTo>
                  <a:cubicBezTo>
                    <a:pt x="4960280" y="4881109"/>
                    <a:pt x="4961242" y="4885613"/>
                    <a:pt x="4961242" y="4885613"/>
                  </a:cubicBezTo>
                  <a:cubicBezTo>
                    <a:pt x="4961242" y="4885613"/>
                    <a:pt x="4956739" y="4886575"/>
                    <a:pt x="4957701" y="4891079"/>
                  </a:cubicBezTo>
                  <a:cubicBezTo>
                    <a:pt x="4957701" y="4891079"/>
                    <a:pt x="4953197" y="4892041"/>
                    <a:pt x="4953197" y="4892041"/>
                  </a:cubicBezTo>
                  <a:cubicBezTo>
                    <a:pt x="4948692" y="4893003"/>
                    <a:pt x="4949655" y="4897508"/>
                    <a:pt x="4950617" y="4902012"/>
                  </a:cubicBezTo>
                  <a:cubicBezTo>
                    <a:pt x="4926172" y="4897815"/>
                    <a:pt x="4900110" y="4908093"/>
                    <a:pt x="4875317" y="4946357"/>
                  </a:cubicBezTo>
                  <a:cubicBezTo>
                    <a:pt x="4870813" y="4947320"/>
                    <a:pt x="4867272" y="4952786"/>
                    <a:pt x="4866310" y="4948282"/>
                  </a:cubicBezTo>
                  <a:cubicBezTo>
                    <a:pt x="4870813" y="4947320"/>
                    <a:pt x="4869851" y="4942815"/>
                    <a:pt x="4865347" y="4943777"/>
                  </a:cubicBezTo>
                  <a:cubicBezTo>
                    <a:pt x="4865347" y="4943777"/>
                    <a:pt x="4865347" y="4943777"/>
                    <a:pt x="4861805" y="4949244"/>
                  </a:cubicBezTo>
                  <a:cubicBezTo>
                    <a:pt x="4861805" y="4949244"/>
                    <a:pt x="4857301" y="4950206"/>
                    <a:pt x="4857301" y="4950206"/>
                  </a:cubicBezTo>
                  <a:cubicBezTo>
                    <a:pt x="4865675" y="4934288"/>
                    <a:pt x="4874770" y="4921749"/>
                    <a:pt x="4886477" y="4910416"/>
                  </a:cubicBezTo>
                  <a:lnTo>
                    <a:pt x="4927253" y="4880833"/>
                  </a:lnTo>
                  <a:lnTo>
                    <a:pt x="4927789" y="4883341"/>
                  </a:lnTo>
                  <a:cubicBezTo>
                    <a:pt x="4932294" y="4882378"/>
                    <a:pt x="4932294" y="4882378"/>
                    <a:pt x="4931331" y="4877874"/>
                  </a:cubicBezTo>
                  <a:cubicBezTo>
                    <a:pt x="4940339" y="4875949"/>
                    <a:pt x="4939377" y="4871446"/>
                    <a:pt x="4947423" y="4865017"/>
                  </a:cubicBezTo>
                  <a:cubicBezTo>
                    <a:pt x="4947423" y="4865017"/>
                    <a:pt x="4948386" y="4869521"/>
                    <a:pt x="4943881" y="4870484"/>
                  </a:cubicBezTo>
                  <a:cubicBezTo>
                    <a:pt x="4943881" y="4870484"/>
                    <a:pt x="4948386" y="4869521"/>
                    <a:pt x="4948386" y="4869521"/>
                  </a:cubicBezTo>
                  <a:cubicBezTo>
                    <a:pt x="4948386" y="4869521"/>
                    <a:pt x="4951928" y="4864055"/>
                    <a:pt x="4951928" y="4864055"/>
                  </a:cubicBezTo>
                  <a:cubicBezTo>
                    <a:pt x="4976065" y="4844769"/>
                    <a:pt x="4998585" y="4839958"/>
                    <a:pt x="5016294" y="4812627"/>
                  </a:cubicBezTo>
                  <a:cubicBezTo>
                    <a:pt x="5009211" y="4823559"/>
                    <a:pt x="5017256" y="4817130"/>
                    <a:pt x="5026265" y="4815205"/>
                  </a:cubicBezTo>
                  <a:cubicBezTo>
                    <a:pt x="5015640" y="4831604"/>
                    <a:pt x="5002127" y="4834491"/>
                    <a:pt x="5008556" y="4842537"/>
                  </a:cubicBezTo>
                  <a:cubicBezTo>
                    <a:pt x="5030768" y="4814243"/>
                    <a:pt x="5045898" y="4796882"/>
                    <a:pt x="5081624" y="4765702"/>
                  </a:cubicBezTo>
                  <a:cubicBezTo>
                    <a:pt x="5082586" y="4770205"/>
                    <a:pt x="5086128" y="4764739"/>
                    <a:pt x="5090632" y="4763777"/>
                  </a:cubicBezTo>
                  <a:cubicBezTo>
                    <a:pt x="5094174" y="4758310"/>
                    <a:pt x="5097716" y="4752844"/>
                    <a:pt x="5093211" y="4753806"/>
                  </a:cubicBezTo>
                  <a:cubicBezTo>
                    <a:pt x="5101257" y="4747378"/>
                    <a:pt x="5103837" y="4737407"/>
                    <a:pt x="5109959" y="4721971"/>
                  </a:cubicBezTo>
                  <a:cubicBezTo>
                    <a:pt x="5115424" y="4725513"/>
                    <a:pt x="5108341" y="4736445"/>
                    <a:pt x="5116387" y="4730017"/>
                  </a:cubicBezTo>
                  <a:cubicBezTo>
                    <a:pt x="5115424" y="4725513"/>
                    <a:pt x="5123471" y="4719084"/>
                    <a:pt x="5122508" y="4714579"/>
                  </a:cubicBezTo>
                  <a:cubicBezTo>
                    <a:pt x="5122508" y="4714579"/>
                    <a:pt x="5127013" y="4713617"/>
                    <a:pt x="5126050" y="4709114"/>
                  </a:cubicBezTo>
                  <a:cubicBezTo>
                    <a:pt x="5130554" y="4708152"/>
                    <a:pt x="5130554" y="4708152"/>
                    <a:pt x="5130554" y="4708152"/>
                  </a:cubicBezTo>
                  <a:cubicBezTo>
                    <a:pt x="5129592" y="4703647"/>
                    <a:pt x="5129592" y="4703647"/>
                    <a:pt x="5129592" y="4703647"/>
                  </a:cubicBezTo>
                  <a:cubicBezTo>
                    <a:pt x="5126050" y="4709114"/>
                    <a:pt x="5126050" y="4709114"/>
                    <a:pt x="5126050" y="4709114"/>
                  </a:cubicBezTo>
                  <a:cubicBezTo>
                    <a:pt x="5121546" y="4710076"/>
                    <a:pt x="5121546" y="4710076"/>
                    <a:pt x="5121546" y="4710076"/>
                  </a:cubicBezTo>
                  <a:cubicBezTo>
                    <a:pt x="5136676" y="4692715"/>
                    <a:pt x="5136676" y="4692715"/>
                    <a:pt x="5136676" y="4692715"/>
                  </a:cubicBezTo>
                  <a:cubicBezTo>
                    <a:pt x="5133134" y="4698181"/>
                    <a:pt x="5134096" y="4702685"/>
                    <a:pt x="5137638" y="4697218"/>
                  </a:cubicBezTo>
                  <a:cubicBezTo>
                    <a:pt x="5170476" y="4652526"/>
                    <a:pt x="5191419" y="4596245"/>
                    <a:pt x="5217830" y="4543506"/>
                  </a:cubicBezTo>
                  <a:cubicBezTo>
                    <a:pt x="5238773" y="4487227"/>
                    <a:pt x="5260679" y="4435450"/>
                    <a:pt x="5282585" y="4383674"/>
                  </a:cubicBezTo>
                  <a:cubicBezTo>
                    <a:pt x="5291594" y="4381749"/>
                    <a:pt x="5292556" y="4386253"/>
                    <a:pt x="5294480" y="4395261"/>
                  </a:cubicBezTo>
                  <a:cubicBezTo>
                    <a:pt x="5308340" y="4349913"/>
                    <a:pt x="5320583" y="4319040"/>
                    <a:pt x="5327359" y="4284625"/>
                  </a:cubicBezTo>
                  <a:cubicBezTo>
                    <a:pt x="5338639" y="4249247"/>
                    <a:pt x="5345415" y="4214832"/>
                    <a:pt x="5363780" y="4168522"/>
                  </a:cubicBezTo>
                  <a:cubicBezTo>
                    <a:pt x="5360238" y="4173988"/>
                    <a:pt x="5360238" y="4173988"/>
                    <a:pt x="5364742" y="4173025"/>
                  </a:cubicBezTo>
                  <a:cubicBezTo>
                    <a:pt x="5364742" y="4173025"/>
                    <a:pt x="5369247" y="4172063"/>
                    <a:pt x="5372788" y="4166598"/>
                  </a:cubicBezTo>
                  <a:cubicBezTo>
                    <a:pt x="5377292" y="4165635"/>
                    <a:pt x="5377292" y="4165635"/>
                    <a:pt x="5377292" y="4165635"/>
                  </a:cubicBezTo>
                  <a:cubicBezTo>
                    <a:pt x="5379872" y="4155664"/>
                    <a:pt x="5386955" y="4144732"/>
                    <a:pt x="5381488" y="4141190"/>
                  </a:cubicBezTo>
                  <a:cubicBezTo>
                    <a:pt x="5385993" y="4140228"/>
                    <a:pt x="5389535" y="4134762"/>
                    <a:pt x="5388573" y="4130258"/>
                  </a:cubicBezTo>
                  <a:cubicBezTo>
                    <a:pt x="5392115" y="4124791"/>
                    <a:pt x="5387610" y="4125753"/>
                    <a:pt x="5387610" y="4125753"/>
                  </a:cubicBezTo>
                  <a:cubicBezTo>
                    <a:pt x="5383106" y="4126716"/>
                    <a:pt x="5383106" y="4126716"/>
                    <a:pt x="5383106" y="4126716"/>
                  </a:cubicBezTo>
                  <a:cubicBezTo>
                    <a:pt x="5396311" y="4100347"/>
                    <a:pt x="5393424" y="4086835"/>
                    <a:pt x="5406629" y="4060465"/>
                  </a:cubicBezTo>
                  <a:cubicBezTo>
                    <a:pt x="5393117" y="4063352"/>
                    <a:pt x="5404705" y="4051457"/>
                    <a:pt x="5403743" y="4046953"/>
                  </a:cubicBezTo>
                  <a:cubicBezTo>
                    <a:pt x="5397621" y="4062389"/>
                    <a:pt x="5395696" y="4053382"/>
                    <a:pt x="5388613" y="4064314"/>
                  </a:cubicBezTo>
                  <a:cubicBezTo>
                    <a:pt x="5386033" y="4074284"/>
                    <a:pt x="5396658" y="4057885"/>
                    <a:pt x="5395042" y="4072359"/>
                  </a:cubicBezTo>
                  <a:cubicBezTo>
                    <a:pt x="5383454" y="4084255"/>
                    <a:pt x="5381837" y="4098729"/>
                    <a:pt x="5373790" y="4105158"/>
                  </a:cubicBezTo>
                  <a:cubicBezTo>
                    <a:pt x="5377332" y="4099692"/>
                    <a:pt x="5380874" y="4094225"/>
                    <a:pt x="5379912" y="4089721"/>
                  </a:cubicBezTo>
                  <a:cubicBezTo>
                    <a:pt x="5366707" y="4116090"/>
                    <a:pt x="5349960" y="4147926"/>
                    <a:pt x="5334176" y="4184266"/>
                  </a:cubicBezTo>
                  <a:cubicBezTo>
                    <a:pt x="5318391" y="4220606"/>
                    <a:pt x="5302606" y="4256946"/>
                    <a:pt x="5290365" y="4287819"/>
                  </a:cubicBezTo>
                  <a:cubicBezTo>
                    <a:pt x="5289402" y="4283314"/>
                    <a:pt x="5284898" y="4284277"/>
                    <a:pt x="5281356" y="4289743"/>
                  </a:cubicBezTo>
                  <a:cubicBezTo>
                    <a:pt x="5264610" y="4321579"/>
                    <a:pt x="5251405" y="4347949"/>
                    <a:pt x="5229191" y="4376242"/>
                  </a:cubicBezTo>
                  <a:cubicBezTo>
                    <a:pt x="5235620" y="4384288"/>
                    <a:pt x="5215024" y="4398108"/>
                    <a:pt x="5207940" y="4409040"/>
                  </a:cubicBezTo>
                  <a:cubicBezTo>
                    <a:pt x="5204398" y="4414507"/>
                    <a:pt x="5209865" y="4418049"/>
                    <a:pt x="5201818" y="4424477"/>
                  </a:cubicBezTo>
                  <a:cubicBezTo>
                    <a:pt x="5202781" y="4428981"/>
                    <a:pt x="5190231" y="4436372"/>
                    <a:pt x="5183148" y="4447304"/>
                  </a:cubicBezTo>
                  <a:cubicBezTo>
                    <a:pt x="5172522" y="4463703"/>
                    <a:pt x="5162859" y="4484606"/>
                    <a:pt x="5152233" y="4501005"/>
                  </a:cubicBezTo>
                  <a:cubicBezTo>
                    <a:pt x="5138066" y="4522871"/>
                    <a:pt x="5139028" y="4527374"/>
                    <a:pt x="5120357" y="4550202"/>
                  </a:cubicBezTo>
                  <a:cubicBezTo>
                    <a:pt x="5089443" y="4603903"/>
                    <a:pt x="5035046" y="4657911"/>
                    <a:pt x="5021841" y="4684281"/>
                  </a:cubicBezTo>
                  <a:cubicBezTo>
                    <a:pt x="5008329" y="4687168"/>
                    <a:pt x="4999628" y="4712574"/>
                    <a:pt x="4992545" y="4723508"/>
                  </a:cubicBezTo>
                  <a:cubicBezTo>
                    <a:pt x="4995124" y="4713537"/>
                    <a:pt x="4991583" y="4719003"/>
                    <a:pt x="4987079" y="4719966"/>
                  </a:cubicBezTo>
                  <a:cubicBezTo>
                    <a:pt x="4962286" y="4758230"/>
                    <a:pt x="4916590" y="4786831"/>
                    <a:pt x="4875706" y="4837953"/>
                  </a:cubicBezTo>
                  <a:cubicBezTo>
                    <a:pt x="4861539" y="4859818"/>
                    <a:pt x="4873126" y="4847923"/>
                    <a:pt x="4848989" y="4867208"/>
                  </a:cubicBezTo>
                  <a:cubicBezTo>
                    <a:pt x="4832897" y="4880066"/>
                    <a:pt x="4822272" y="4896465"/>
                    <a:pt x="4806180" y="4909322"/>
                  </a:cubicBezTo>
                  <a:cubicBezTo>
                    <a:pt x="4750821" y="4958826"/>
                    <a:pt x="4694499" y="5003827"/>
                    <a:pt x="4646224" y="5042398"/>
                  </a:cubicBezTo>
                  <a:cubicBezTo>
                    <a:pt x="4626590" y="5060722"/>
                    <a:pt x="4609536" y="5069075"/>
                    <a:pt x="4598911" y="5085474"/>
                  </a:cubicBezTo>
                  <a:cubicBezTo>
                    <a:pt x="4594406" y="5086436"/>
                    <a:pt x="4594406" y="5086436"/>
                    <a:pt x="4589903" y="5087399"/>
                  </a:cubicBezTo>
                  <a:cubicBezTo>
                    <a:pt x="4585399" y="5088361"/>
                    <a:pt x="4571887" y="5091248"/>
                    <a:pt x="4552253" y="5109571"/>
                  </a:cubicBezTo>
                  <a:cubicBezTo>
                    <a:pt x="4544207" y="5115999"/>
                    <a:pt x="4532619" y="5127895"/>
                    <a:pt x="4524573" y="5134323"/>
                  </a:cubicBezTo>
                  <a:cubicBezTo>
                    <a:pt x="4486923" y="5156496"/>
                    <a:pt x="4440266" y="5180593"/>
                    <a:pt x="4429640" y="5196992"/>
                  </a:cubicBezTo>
                  <a:cubicBezTo>
                    <a:pt x="4435761" y="5181555"/>
                    <a:pt x="4387486" y="5220127"/>
                    <a:pt x="4375898" y="5232021"/>
                  </a:cubicBezTo>
                  <a:cubicBezTo>
                    <a:pt x="4356919" y="5231366"/>
                    <a:pt x="4330202" y="5260623"/>
                    <a:pt x="4295132" y="5272825"/>
                  </a:cubicBezTo>
                  <a:cubicBezTo>
                    <a:pt x="4290628" y="5273788"/>
                    <a:pt x="4297056" y="5281833"/>
                    <a:pt x="4283544" y="5284720"/>
                  </a:cubicBezTo>
                  <a:cubicBezTo>
                    <a:pt x="4273574" y="5282140"/>
                    <a:pt x="4243970" y="5297885"/>
                    <a:pt x="4249436" y="5301426"/>
                  </a:cubicBezTo>
                  <a:cubicBezTo>
                    <a:pt x="4233999" y="5295305"/>
                    <a:pt x="4210824" y="5319095"/>
                    <a:pt x="4200853" y="5316515"/>
                  </a:cubicBezTo>
                  <a:cubicBezTo>
                    <a:pt x="4202778" y="5325523"/>
                    <a:pt x="4199237" y="5330989"/>
                    <a:pt x="4195695" y="5336456"/>
                  </a:cubicBezTo>
                  <a:cubicBezTo>
                    <a:pt x="4187648" y="5342885"/>
                    <a:pt x="4183145" y="5343847"/>
                    <a:pt x="4175098" y="5350275"/>
                  </a:cubicBezTo>
                  <a:cubicBezTo>
                    <a:pt x="4145495" y="5366020"/>
                    <a:pt x="4105921" y="5379184"/>
                    <a:pt x="4070850" y="5391386"/>
                  </a:cubicBezTo>
                  <a:cubicBezTo>
                    <a:pt x="4061841" y="5393311"/>
                    <a:pt x="4051871" y="5390731"/>
                    <a:pt x="4051871" y="5390731"/>
                  </a:cubicBezTo>
                  <a:cubicBezTo>
                    <a:pt x="4048329" y="5396198"/>
                    <a:pt x="4043825" y="5397160"/>
                    <a:pt x="4040284" y="5402627"/>
                  </a:cubicBezTo>
                  <a:cubicBezTo>
                    <a:pt x="4035780" y="5403589"/>
                    <a:pt x="4035780" y="5403589"/>
                    <a:pt x="4035780" y="5403589"/>
                  </a:cubicBezTo>
                  <a:cubicBezTo>
                    <a:pt x="4002326" y="5401316"/>
                    <a:pt x="3960173" y="5424451"/>
                    <a:pt x="3926065" y="5441158"/>
                  </a:cubicBezTo>
                  <a:cubicBezTo>
                    <a:pt x="3925102" y="5436653"/>
                    <a:pt x="3925102" y="5436653"/>
                    <a:pt x="3925102" y="5436653"/>
                  </a:cubicBezTo>
                  <a:cubicBezTo>
                    <a:pt x="3910628" y="5435036"/>
                    <a:pt x="3909973" y="5454015"/>
                    <a:pt x="3902581" y="5441465"/>
                  </a:cubicBezTo>
                  <a:cubicBezTo>
                    <a:pt x="3880062" y="5446276"/>
                    <a:pt x="3895498" y="5452397"/>
                    <a:pt x="3877482" y="5456246"/>
                  </a:cubicBezTo>
                  <a:cubicBezTo>
                    <a:pt x="3876520" y="5451743"/>
                    <a:pt x="3867512" y="5453667"/>
                    <a:pt x="3862045" y="5450125"/>
                  </a:cubicBezTo>
                  <a:cubicBezTo>
                    <a:pt x="3845953" y="5462982"/>
                    <a:pt x="3827937" y="5466831"/>
                    <a:pt x="3804454" y="5467139"/>
                  </a:cubicBezTo>
                  <a:cubicBezTo>
                    <a:pt x="3798333" y="5482576"/>
                    <a:pt x="3769384" y="5479341"/>
                    <a:pt x="3761338" y="5485770"/>
                  </a:cubicBezTo>
                  <a:cubicBezTo>
                    <a:pt x="3760376" y="5481265"/>
                    <a:pt x="3755871" y="5482228"/>
                    <a:pt x="3755871" y="5482228"/>
                  </a:cubicBezTo>
                  <a:cubicBezTo>
                    <a:pt x="3730772" y="5497010"/>
                    <a:pt x="3707289" y="5497317"/>
                    <a:pt x="3684769" y="5502128"/>
                  </a:cubicBezTo>
                  <a:cubicBezTo>
                    <a:pt x="3680264" y="5503091"/>
                    <a:pt x="3675760" y="5504053"/>
                    <a:pt x="3675760" y="5504053"/>
                  </a:cubicBezTo>
                  <a:cubicBezTo>
                    <a:pt x="3674798" y="5499549"/>
                    <a:pt x="3674798" y="5499549"/>
                    <a:pt x="3674798" y="5499549"/>
                  </a:cubicBezTo>
                  <a:cubicBezTo>
                    <a:pt x="3673836" y="5495045"/>
                    <a:pt x="3669332" y="5496007"/>
                    <a:pt x="3669332" y="5496007"/>
                  </a:cubicBezTo>
                  <a:cubicBezTo>
                    <a:pt x="3664828" y="5496970"/>
                    <a:pt x="3665790" y="5501473"/>
                    <a:pt x="3665790" y="5501473"/>
                  </a:cubicBezTo>
                  <a:cubicBezTo>
                    <a:pt x="3651316" y="5499856"/>
                    <a:pt x="3640691" y="5516255"/>
                    <a:pt x="3618170" y="5521067"/>
                  </a:cubicBezTo>
                  <a:cubicBezTo>
                    <a:pt x="3635224" y="5512713"/>
                    <a:pt x="3606275" y="5509479"/>
                    <a:pt x="3602733" y="5514945"/>
                  </a:cubicBezTo>
                  <a:cubicBezTo>
                    <a:pt x="3611741" y="5513020"/>
                    <a:pt x="3612703" y="5517525"/>
                    <a:pt x="3603695" y="5519449"/>
                  </a:cubicBezTo>
                  <a:cubicBezTo>
                    <a:pt x="3607237" y="5513983"/>
                    <a:pt x="3589221" y="5517832"/>
                    <a:pt x="3584717" y="5518794"/>
                  </a:cubicBezTo>
                  <a:cubicBezTo>
                    <a:pt x="3586641" y="5527803"/>
                    <a:pt x="3575709" y="5520718"/>
                    <a:pt x="3558655" y="5529072"/>
                  </a:cubicBezTo>
                  <a:cubicBezTo>
                    <a:pt x="3570242" y="5517177"/>
                    <a:pt x="3544180" y="5527455"/>
                    <a:pt x="3531630" y="5534846"/>
                  </a:cubicBezTo>
                  <a:cubicBezTo>
                    <a:pt x="3527126" y="5535808"/>
                    <a:pt x="3527126" y="5535808"/>
                    <a:pt x="3521660" y="5532266"/>
                  </a:cubicBezTo>
                  <a:cubicBezTo>
                    <a:pt x="3517155" y="5533228"/>
                    <a:pt x="3512651" y="5534191"/>
                    <a:pt x="3507186" y="5530649"/>
                  </a:cubicBezTo>
                  <a:cubicBezTo>
                    <a:pt x="3507186" y="5530649"/>
                    <a:pt x="3502681" y="5531612"/>
                    <a:pt x="3502681" y="5531612"/>
                  </a:cubicBezTo>
                  <a:cubicBezTo>
                    <a:pt x="3474695" y="5532881"/>
                    <a:pt x="3448632" y="5543159"/>
                    <a:pt x="3424187" y="5538962"/>
                  </a:cubicBezTo>
                  <a:cubicBezTo>
                    <a:pt x="3399087" y="5553744"/>
                    <a:pt x="3349235" y="5540846"/>
                    <a:pt x="3328639" y="5554666"/>
                  </a:cubicBezTo>
                  <a:cubicBezTo>
                    <a:pt x="3324136" y="5555628"/>
                    <a:pt x="3324136" y="5555628"/>
                    <a:pt x="3319631" y="5556591"/>
                  </a:cubicBezTo>
                  <a:cubicBezTo>
                    <a:pt x="3318669" y="5552086"/>
                    <a:pt x="3318669" y="5552086"/>
                    <a:pt x="3314165" y="5553049"/>
                  </a:cubicBezTo>
                  <a:cubicBezTo>
                    <a:pt x="3314165" y="5553049"/>
                    <a:pt x="3309661" y="5554011"/>
                    <a:pt x="3309661" y="5554011"/>
                  </a:cubicBezTo>
                  <a:cubicBezTo>
                    <a:pt x="3304195" y="5550469"/>
                    <a:pt x="3286178" y="5554318"/>
                    <a:pt x="3282636" y="5559784"/>
                  </a:cubicBezTo>
                  <a:cubicBezTo>
                    <a:pt x="3282636" y="5559784"/>
                    <a:pt x="3278132" y="5560747"/>
                    <a:pt x="3278132" y="5560747"/>
                  </a:cubicBezTo>
                  <a:cubicBezTo>
                    <a:pt x="3272666" y="5557205"/>
                    <a:pt x="3272666" y="5557205"/>
                    <a:pt x="3272666" y="5557205"/>
                  </a:cubicBezTo>
                  <a:cubicBezTo>
                    <a:pt x="3268162" y="5558167"/>
                    <a:pt x="3268162" y="5558167"/>
                    <a:pt x="3268162" y="5558167"/>
                  </a:cubicBezTo>
                  <a:cubicBezTo>
                    <a:pt x="3254650" y="5561054"/>
                    <a:pt x="3240175" y="5559437"/>
                    <a:pt x="3231167" y="5561362"/>
                  </a:cubicBezTo>
                  <a:cubicBezTo>
                    <a:pt x="3231167" y="5561362"/>
                    <a:pt x="3225701" y="5557820"/>
                    <a:pt x="3221197" y="5558782"/>
                  </a:cubicBezTo>
                  <a:cubicBezTo>
                    <a:pt x="3222159" y="5563286"/>
                    <a:pt x="3197714" y="5559089"/>
                    <a:pt x="3192247" y="5555548"/>
                  </a:cubicBezTo>
                  <a:cubicBezTo>
                    <a:pt x="3193209" y="5560051"/>
                    <a:pt x="3193209" y="5560051"/>
                    <a:pt x="3193209" y="5560051"/>
                  </a:cubicBezTo>
                  <a:cubicBezTo>
                    <a:pt x="3188706" y="5561013"/>
                    <a:pt x="3188706" y="5561013"/>
                    <a:pt x="3183239" y="5557472"/>
                  </a:cubicBezTo>
                  <a:cubicBezTo>
                    <a:pt x="3189996" y="5556029"/>
                    <a:pt x="3190881" y="5554662"/>
                    <a:pt x="3189836" y="5552530"/>
                  </a:cubicBezTo>
                  <a:lnTo>
                    <a:pt x="3185794" y="5544792"/>
                  </a:lnTo>
                  <a:lnTo>
                    <a:pt x="3199331" y="5544615"/>
                  </a:lnTo>
                  <a:cubicBezTo>
                    <a:pt x="3231822" y="5542383"/>
                    <a:pt x="3296803" y="5537919"/>
                    <a:pt x="3342806" y="5532801"/>
                  </a:cubicBezTo>
                  <a:cubicBezTo>
                    <a:pt x="3467304" y="5520331"/>
                    <a:pt x="3586334" y="5504320"/>
                    <a:pt x="3695394" y="5485729"/>
                  </a:cubicBezTo>
                  <a:cubicBezTo>
                    <a:pt x="3711486" y="5472873"/>
                    <a:pt x="3758451" y="5472258"/>
                    <a:pt x="3771963" y="5469371"/>
                  </a:cubicBezTo>
                  <a:cubicBezTo>
                    <a:pt x="3771963" y="5469371"/>
                    <a:pt x="3780010" y="5462942"/>
                    <a:pt x="3784514" y="5461979"/>
                  </a:cubicBezTo>
                  <a:cubicBezTo>
                    <a:pt x="3784514" y="5461979"/>
                    <a:pt x="3784514" y="5461979"/>
                    <a:pt x="3789017" y="5461017"/>
                  </a:cubicBezTo>
                  <a:cubicBezTo>
                    <a:pt x="3789017" y="5461017"/>
                    <a:pt x="3789017" y="5461017"/>
                    <a:pt x="3798026" y="5459093"/>
                  </a:cubicBezTo>
                  <a:cubicBezTo>
                    <a:pt x="3824088" y="5448816"/>
                    <a:pt x="3856579" y="5446583"/>
                    <a:pt x="3891649" y="5434382"/>
                  </a:cubicBezTo>
                  <a:cubicBezTo>
                    <a:pt x="3923178" y="5427646"/>
                    <a:pt x="3983348" y="5400662"/>
                    <a:pt x="4026464" y="5382030"/>
                  </a:cubicBezTo>
                  <a:cubicBezTo>
                    <a:pt x="4065077" y="5364362"/>
                    <a:pt x="4109155" y="5350235"/>
                    <a:pt x="4129751" y="5336416"/>
                  </a:cubicBezTo>
                  <a:cubicBezTo>
                    <a:pt x="4146805" y="5328062"/>
                    <a:pt x="4135872" y="5320979"/>
                    <a:pt x="4167400" y="5314243"/>
                  </a:cubicBezTo>
                  <a:cubicBezTo>
                    <a:pt x="4168363" y="5318747"/>
                    <a:pt x="4172867" y="5317785"/>
                    <a:pt x="4181875" y="5315860"/>
                  </a:cubicBezTo>
                  <a:cubicBezTo>
                    <a:pt x="4185417" y="5310394"/>
                    <a:pt x="4184455" y="5305890"/>
                    <a:pt x="4197004" y="5298499"/>
                  </a:cubicBezTo>
                  <a:cubicBezTo>
                    <a:pt x="4206013" y="5296574"/>
                    <a:pt x="4219525" y="5293687"/>
                    <a:pt x="4232075" y="5286297"/>
                  </a:cubicBezTo>
                  <a:cubicBezTo>
                    <a:pt x="4274229" y="5263162"/>
                    <a:pt x="4325391" y="5238102"/>
                    <a:pt x="4350491" y="5223321"/>
                  </a:cubicBezTo>
                  <a:cubicBezTo>
                    <a:pt x="4363040" y="5215930"/>
                    <a:pt x="4362078" y="5211426"/>
                    <a:pt x="4370125" y="5204997"/>
                  </a:cubicBezTo>
                  <a:cubicBezTo>
                    <a:pt x="4405195" y="5192795"/>
                    <a:pt x="4449929" y="5159690"/>
                    <a:pt x="4490158" y="5127546"/>
                  </a:cubicBezTo>
                  <a:cubicBezTo>
                    <a:pt x="4531350" y="5099908"/>
                    <a:pt x="4567075" y="5068727"/>
                    <a:pt x="4596679" y="5052983"/>
                  </a:cubicBezTo>
                  <a:cubicBezTo>
                    <a:pt x="4591213" y="5049441"/>
                    <a:pt x="4595717" y="5048479"/>
                    <a:pt x="4603762" y="5042050"/>
                  </a:cubicBezTo>
                  <a:cubicBezTo>
                    <a:pt x="4600220" y="5047517"/>
                    <a:pt x="4601183" y="5052021"/>
                    <a:pt x="4604725" y="5046554"/>
                  </a:cubicBezTo>
                  <a:cubicBezTo>
                    <a:pt x="4608267" y="5041088"/>
                    <a:pt x="4662008" y="5006059"/>
                    <a:pt x="4652038" y="5003479"/>
                  </a:cubicBezTo>
                  <a:cubicBezTo>
                    <a:pt x="4671671" y="4985155"/>
                    <a:pt x="4681642" y="4987735"/>
                    <a:pt x="4681642" y="4987735"/>
                  </a:cubicBezTo>
                  <a:cubicBezTo>
                    <a:pt x="4696772" y="4970374"/>
                    <a:pt x="4680680" y="4983231"/>
                    <a:pt x="4675213" y="4979689"/>
                  </a:cubicBezTo>
                  <a:cubicBezTo>
                    <a:pt x="4694847" y="4961365"/>
                    <a:pt x="4694847" y="4961365"/>
                    <a:pt x="4694847" y="4961365"/>
                  </a:cubicBezTo>
                  <a:cubicBezTo>
                    <a:pt x="4688725" y="4976802"/>
                    <a:pt x="4704817" y="4963945"/>
                    <a:pt x="4709321" y="4962983"/>
                  </a:cubicBezTo>
                  <a:cubicBezTo>
                    <a:pt x="4722527" y="4936614"/>
                    <a:pt x="4769184" y="4912516"/>
                    <a:pt x="4798482" y="4873290"/>
                  </a:cubicBezTo>
                  <a:cubicBezTo>
                    <a:pt x="4802985" y="4872328"/>
                    <a:pt x="4802023" y="4867824"/>
                    <a:pt x="4806527" y="4866861"/>
                  </a:cubicBezTo>
                  <a:cubicBezTo>
                    <a:pt x="4811031" y="4865899"/>
                    <a:pt x="4810069" y="4861394"/>
                    <a:pt x="4810069" y="4861394"/>
                  </a:cubicBezTo>
                  <a:cubicBezTo>
                    <a:pt x="4813611" y="4855929"/>
                    <a:pt x="4809107" y="4856891"/>
                    <a:pt x="4805565" y="4862357"/>
                  </a:cubicBezTo>
                  <a:cubicBezTo>
                    <a:pt x="4805565" y="4862357"/>
                    <a:pt x="4805565" y="4862357"/>
                    <a:pt x="4801060" y="4863319"/>
                  </a:cubicBezTo>
                  <a:cubicBezTo>
                    <a:pt x="4839366" y="4822168"/>
                    <a:pt x="4864466" y="4807386"/>
                    <a:pt x="4898266" y="4767198"/>
                  </a:cubicBezTo>
                  <a:cubicBezTo>
                    <a:pt x="4903733" y="4770740"/>
                    <a:pt x="4907275" y="4765273"/>
                    <a:pt x="4912741" y="4768815"/>
                  </a:cubicBezTo>
                  <a:cubicBezTo>
                    <a:pt x="4958129" y="4716732"/>
                    <a:pt x="5008022" y="4663685"/>
                    <a:pt x="5052449" y="4607097"/>
                  </a:cubicBezTo>
                  <a:cubicBezTo>
                    <a:pt x="5101379" y="4549548"/>
                    <a:pt x="5144843" y="4488456"/>
                    <a:pt x="5184765" y="4432830"/>
                  </a:cubicBezTo>
                  <a:cubicBezTo>
                    <a:pt x="5171252" y="4435717"/>
                    <a:pt x="5159973" y="4471094"/>
                    <a:pt x="5143881" y="4483951"/>
                  </a:cubicBezTo>
                  <a:cubicBezTo>
                    <a:pt x="5144843" y="4488456"/>
                    <a:pt x="5135834" y="4490380"/>
                    <a:pt x="5131330" y="4491343"/>
                  </a:cubicBezTo>
                  <a:cubicBezTo>
                    <a:pt x="5105575" y="4525103"/>
                    <a:pt x="5072737" y="4569796"/>
                    <a:pt x="5037974" y="4605480"/>
                  </a:cubicBezTo>
                  <a:cubicBezTo>
                    <a:pt x="5000631" y="4651135"/>
                    <a:pt x="4959747" y="4702257"/>
                    <a:pt x="4920480" y="4738904"/>
                  </a:cubicBezTo>
                  <a:cubicBezTo>
                    <a:pt x="4915975" y="4739866"/>
                    <a:pt x="4903425" y="4747257"/>
                    <a:pt x="4903425" y="4747257"/>
                  </a:cubicBezTo>
                  <a:cubicBezTo>
                    <a:pt x="4880250" y="4771047"/>
                    <a:pt x="4858037" y="4799341"/>
                    <a:pt x="4838404" y="4817664"/>
                  </a:cubicBezTo>
                  <a:cubicBezTo>
                    <a:pt x="4833899" y="4818627"/>
                    <a:pt x="4837441" y="4813160"/>
                    <a:pt x="4829395" y="4819589"/>
                  </a:cubicBezTo>
                  <a:cubicBezTo>
                    <a:pt x="4833899" y="4818627"/>
                    <a:pt x="4830357" y="4824092"/>
                    <a:pt x="4831320" y="4828597"/>
                  </a:cubicBezTo>
                  <a:cubicBezTo>
                    <a:pt x="4800098" y="4858816"/>
                    <a:pt x="4766953" y="4880026"/>
                    <a:pt x="4739274" y="4904777"/>
                  </a:cubicBezTo>
                  <a:cubicBezTo>
                    <a:pt x="4742815" y="4899312"/>
                    <a:pt x="4747319" y="4898349"/>
                    <a:pt x="4750861" y="4892883"/>
                  </a:cubicBezTo>
                  <a:cubicBezTo>
                    <a:pt x="4769532" y="4870055"/>
                    <a:pt x="4789166" y="4851732"/>
                    <a:pt x="4781119" y="4858161"/>
                  </a:cubicBezTo>
                  <a:cubicBezTo>
                    <a:pt x="4800753" y="4839837"/>
                    <a:pt x="4822966" y="4811543"/>
                    <a:pt x="4838096" y="4794182"/>
                  </a:cubicBezTo>
                  <a:cubicBezTo>
                    <a:pt x="4841638" y="4788716"/>
                    <a:pt x="4841638" y="4788716"/>
                    <a:pt x="4846142" y="4787753"/>
                  </a:cubicBezTo>
                  <a:cubicBezTo>
                    <a:pt x="4843562" y="4797724"/>
                    <a:pt x="4853225" y="4776820"/>
                    <a:pt x="4855150" y="4785829"/>
                  </a:cubicBezTo>
                  <a:cubicBezTo>
                    <a:pt x="4862234" y="4774896"/>
                    <a:pt x="4869317" y="4763963"/>
                    <a:pt x="4872859" y="4758497"/>
                  </a:cubicBezTo>
                  <a:cubicBezTo>
                    <a:pt x="4884447" y="4746602"/>
                    <a:pt x="4892492" y="4740173"/>
                    <a:pt x="4899577" y="4729241"/>
                  </a:cubicBezTo>
                  <a:cubicBezTo>
                    <a:pt x="4919211" y="4710918"/>
                    <a:pt x="4943348" y="4691631"/>
                    <a:pt x="4951393" y="4685203"/>
                  </a:cubicBezTo>
                  <a:cubicBezTo>
                    <a:pt x="4946890" y="4686165"/>
                    <a:pt x="4950431" y="4680699"/>
                    <a:pt x="4950431" y="4680699"/>
                  </a:cubicBezTo>
                  <a:cubicBezTo>
                    <a:pt x="4953973" y="4675232"/>
                    <a:pt x="4957515" y="4669766"/>
                    <a:pt x="4965561" y="4663338"/>
                  </a:cubicBezTo>
                  <a:cubicBezTo>
                    <a:pt x="4965561" y="4663338"/>
                    <a:pt x="4970065" y="4662375"/>
                    <a:pt x="4969103" y="4657871"/>
                  </a:cubicBezTo>
                  <a:cubicBezTo>
                    <a:pt x="4980690" y="4645976"/>
                    <a:pt x="4992278" y="4634082"/>
                    <a:pt x="4999362" y="4623149"/>
                  </a:cubicBezTo>
                  <a:cubicBezTo>
                    <a:pt x="5010949" y="4611254"/>
                    <a:pt x="5023499" y="4603863"/>
                    <a:pt x="5014491" y="4605787"/>
                  </a:cubicBezTo>
                  <a:cubicBezTo>
                    <a:pt x="5025117" y="4589389"/>
                    <a:pt x="5040246" y="4572027"/>
                    <a:pt x="5059879" y="4553704"/>
                  </a:cubicBezTo>
                  <a:cubicBezTo>
                    <a:pt x="5063421" y="4548237"/>
                    <a:pt x="5070506" y="4537305"/>
                    <a:pt x="5078551" y="4530876"/>
                  </a:cubicBezTo>
                  <a:cubicBezTo>
                    <a:pt x="5078551" y="4530876"/>
                    <a:pt x="5083055" y="4529914"/>
                    <a:pt x="5083055" y="4529914"/>
                  </a:cubicBezTo>
                  <a:cubicBezTo>
                    <a:pt x="5082093" y="4525409"/>
                    <a:pt x="5086597" y="4524447"/>
                    <a:pt x="5086597" y="4524447"/>
                  </a:cubicBezTo>
                  <a:cubicBezTo>
                    <a:pt x="5085635" y="4519944"/>
                    <a:pt x="5085635" y="4519944"/>
                    <a:pt x="5085635" y="4519944"/>
                  </a:cubicBezTo>
                  <a:cubicBezTo>
                    <a:pt x="5085635" y="4519944"/>
                    <a:pt x="5085635" y="4519944"/>
                    <a:pt x="5090139" y="4518982"/>
                  </a:cubicBezTo>
                  <a:cubicBezTo>
                    <a:pt x="5115893" y="4485222"/>
                    <a:pt x="5141648" y="4451461"/>
                    <a:pt x="5159358" y="4424129"/>
                  </a:cubicBezTo>
                  <a:cubicBezTo>
                    <a:pt x="5163862" y="4423167"/>
                    <a:pt x="5168365" y="4422205"/>
                    <a:pt x="5167403" y="4417701"/>
                  </a:cubicBezTo>
                  <a:cubicBezTo>
                    <a:pt x="5171907" y="4416738"/>
                    <a:pt x="5171907" y="4416738"/>
                    <a:pt x="5171907" y="4416738"/>
                  </a:cubicBezTo>
                  <a:cubicBezTo>
                    <a:pt x="5171907" y="4416738"/>
                    <a:pt x="5176412" y="4415776"/>
                    <a:pt x="5175450" y="4411272"/>
                  </a:cubicBezTo>
                  <a:cubicBezTo>
                    <a:pt x="5174487" y="4406768"/>
                    <a:pt x="5174487" y="4406768"/>
                    <a:pt x="5174487" y="4406768"/>
                  </a:cubicBezTo>
                  <a:cubicBezTo>
                    <a:pt x="5185113" y="4390369"/>
                    <a:pt x="5210868" y="4356609"/>
                    <a:pt x="5198318" y="4363999"/>
                  </a:cubicBezTo>
                  <a:cubicBezTo>
                    <a:pt x="5198318" y="4363999"/>
                    <a:pt x="5198318" y="4363999"/>
                    <a:pt x="5201860" y="4358534"/>
                  </a:cubicBezTo>
                  <a:cubicBezTo>
                    <a:pt x="5206363" y="4357571"/>
                    <a:pt x="5204439" y="4348563"/>
                    <a:pt x="5204439" y="4348563"/>
                  </a:cubicBezTo>
                  <a:lnTo>
                    <a:pt x="5195619" y="4350447"/>
                  </a:lnTo>
                  <a:lnTo>
                    <a:pt x="5203077" y="4339435"/>
                  </a:lnTo>
                  <a:lnTo>
                    <a:pt x="5204128" y="4325131"/>
                  </a:lnTo>
                  <a:lnTo>
                    <a:pt x="5204204" y="4325020"/>
                  </a:lnTo>
                  <a:lnTo>
                    <a:pt x="5218092" y="4313267"/>
                  </a:lnTo>
                  <a:cubicBezTo>
                    <a:pt x="5221513" y="4307238"/>
                    <a:pt x="5224574" y="4299519"/>
                    <a:pt x="5229887" y="4291321"/>
                  </a:cubicBezTo>
                  <a:cubicBezTo>
                    <a:pt x="5229887" y="4291321"/>
                    <a:pt x="5234391" y="4290358"/>
                    <a:pt x="5234391" y="4290358"/>
                  </a:cubicBezTo>
                  <a:cubicBezTo>
                    <a:pt x="5233429" y="4285854"/>
                    <a:pt x="5237933" y="4284892"/>
                    <a:pt x="5233429" y="4285854"/>
                  </a:cubicBezTo>
                  <a:cubicBezTo>
                    <a:pt x="5233429" y="4285854"/>
                    <a:pt x="5233429" y="4285854"/>
                    <a:pt x="5232466" y="4281350"/>
                  </a:cubicBezTo>
                  <a:cubicBezTo>
                    <a:pt x="5236008" y="4275884"/>
                    <a:pt x="5240512" y="4274922"/>
                    <a:pt x="5245016" y="4273959"/>
                  </a:cubicBezTo>
                  <a:cubicBezTo>
                    <a:pt x="5241474" y="4279425"/>
                    <a:pt x="5241474" y="4279425"/>
                    <a:pt x="5241474" y="4279425"/>
                  </a:cubicBezTo>
                  <a:cubicBezTo>
                    <a:pt x="5237933" y="4284892"/>
                    <a:pt x="5238895" y="4289396"/>
                    <a:pt x="5238895" y="4289396"/>
                  </a:cubicBezTo>
                  <a:cubicBezTo>
                    <a:pt x="5243399" y="4288434"/>
                    <a:pt x="5247903" y="4287471"/>
                    <a:pt x="5246941" y="4282967"/>
                  </a:cubicBezTo>
                  <a:cubicBezTo>
                    <a:pt x="5251445" y="4282005"/>
                    <a:pt x="5251445" y="4282005"/>
                    <a:pt x="5251445" y="4282005"/>
                  </a:cubicBezTo>
                  <a:cubicBezTo>
                    <a:pt x="5252407" y="4286509"/>
                    <a:pt x="5232773" y="4304833"/>
                    <a:pt x="5238240" y="4308374"/>
                  </a:cubicBezTo>
                  <a:cubicBezTo>
                    <a:pt x="5269153" y="4254673"/>
                    <a:pt x="5312618" y="4193582"/>
                    <a:pt x="5347073" y="4134414"/>
                  </a:cubicBezTo>
                  <a:cubicBezTo>
                    <a:pt x="5350615" y="4128948"/>
                    <a:pt x="5353195" y="4118977"/>
                    <a:pt x="5356737" y="4113510"/>
                  </a:cubicBezTo>
                  <a:cubicBezTo>
                    <a:pt x="5355775" y="4109007"/>
                    <a:pt x="5356737" y="4113510"/>
                    <a:pt x="5360278" y="4108045"/>
                  </a:cubicBezTo>
                  <a:cubicBezTo>
                    <a:pt x="5387651" y="4059810"/>
                    <a:pt x="5416641" y="3997101"/>
                    <a:pt x="5440163" y="3930850"/>
                  </a:cubicBezTo>
                  <a:cubicBezTo>
                    <a:pt x="5443705" y="3925383"/>
                    <a:pt x="5448209" y="3924421"/>
                    <a:pt x="5447247" y="3919918"/>
                  </a:cubicBezTo>
                  <a:cubicBezTo>
                    <a:pt x="5448209" y="3924421"/>
                    <a:pt x="5449172" y="3928925"/>
                    <a:pt x="5441125" y="3935354"/>
                  </a:cubicBezTo>
                  <a:cubicBezTo>
                    <a:pt x="5445630" y="3934392"/>
                    <a:pt x="5446592" y="3938895"/>
                    <a:pt x="5443050" y="3944362"/>
                  </a:cubicBezTo>
                  <a:cubicBezTo>
                    <a:pt x="5437584" y="3940820"/>
                    <a:pt x="5436929" y="3959799"/>
                    <a:pt x="5437891" y="3964303"/>
                  </a:cubicBezTo>
                  <a:cubicBezTo>
                    <a:pt x="5437891" y="3964303"/>
                    <a:pt x="5433387" y="3965265"/>
                    <a:pt x="5434349" y="3969770"/>
                  </a:cubicBezTo>
                  <a:cubicBezTo>
                    <a:pt x="5434349" y="3969770"/>
                    <a:pt x="5435311" y="3974273"/>
                    <a:pt x="5435311" y="3974273"/>
                  </a:cubicBezTo>
                  <a:cubicBezTo>
                    <a:pt x="5433694" y="3988747"/>
                    <a:pt x="5422414" y="4024125"/>
                    <a:pt x="5425955" y="4018659"/>
                  </a:cubicBezTo>
                  <a:cubicBezTo>
                    <a:pt x="5424993" y="4014155"/>
                    <a:pt x="5429498" y="4013193"/>
                    <a:pt x="5428535" y="4008688"/>
                  </a:cubicBezTo>
                  <a:cubicBezTo>
                    <a:pt x="5429498" y="4013193"/>
                    <a:pt x="5430460" y="4017697"/>
                    <a:pt x="5430460" y="4017697"/>
                  </a:cubicBezTo>
                  <a:cubicBezTo>
                    <a:pt x="5430460" y="4017697"/>
                    <a:pt x="5434964" y="4016735"/>
                    <a:pt x="5438505" y="4011268"/>
                  </a:cubicBezTo>
                  <a:cubicBezTo>
                    <a:pt x="5438505" y="4011268"/>
                    <a:pt x="5438505" y="4011268"/>
                    <a:pt x="5439468" y="4015773"/>
                  </a:cubicBezTo>
                  <a:cubicBezTo>
                    <a:pt x="5439468" y="4015773"/>
                    <a:pt x="5434964" y="4016735"/>
                    <a:pt x="5435926" y="4021238"/>
                  </a:cubicBezTo>
                  <a:cubicBezTo>
                    <a:pt x="5435926" y="4021238"/>
                    <a:pt x="5435926" y="4021238"/>
                    <a:pt x="5436889" y="4025742"/>
                  </a:cubicBezTo>
                  <a:cubicBezTo>
                    <a:pt x="5430767" y="4041179"/>
                    <a:pt x="5428188" y="4051149"/>
                    <a:pt x="5429150" y="4055653"/>
                  </a:cubicBezTo>
                  <a:cubicBezTo>
                    <a:pt x="5430112" y="4060158"/>
                    <a:pt x="5430112" y="4060158"/>
                    <a:pt x="5430112" y="4060158"/>
                  </a:cubicBezTo>
                  <a:cubicBezTo>
                    <a:pt x="5430112" y="4060158"/>
                    <a:pt x="5430112" y="4060158"/>
                    <a:pt x="5433654" y="4054691"/>
                  </a:cubicBezTo>
                  <a:cubicBezTo>
                    <a:pt x="5430112" y="4060158"/>
                    <a:pt x="5434616" y="4059196"/>
                    <a:pt x="5438158" y="4053729"/>
                  </a:cubicBezTo>
                  <a:cubicBezTo>
                    <a:pt x="5422373" y="4090069"/>
                    <a:pt x="5418177" y="4114514"/>
                    <a:pt x="5410438" y="4144425"/>
                  </a:cubicBezTo>
                  <a:cubicBezTo>
                    <a:pt x="5401737" y="4169832"/>
                    <a:pt x="5393036" y="4195239"/>
                    <a:pt x="5377252" y="4231578"/>
                  </a:cubicBezTo>
                  <a:cubicBezTo>
                    <a:pt x="5380794" y="4226112"/>
                    <a:pt x="5381756" y="4230616"/>
                    <a:pt x="5378214" y="4236082"/>
                  </a:cubicBezTo>
                  <a:cubicBezTo>
                    <a:pt x="5378214" y="4236082"/>
                    <a:pt x="5378214" y="4236082"/>
                    <a:pt x="5373710" y="4237045"/>
                  </a:cubicBezTo>
                  <a:cubicBezTo>
                    <a:pt x="5373710" y="4237045"/>
                    <a:pt x="5374672" y="4241549"/>
                    <a:pt x="5374672" y="4241549"/>
                  </a:cubicBezTo>
                  <a:cubicBezTo>
                    <a:pt x="5371130" y="4247016"/>
                    <a:pt x="5371130" y="4247016"/>
                    <a:pt x="5371130" y="4247016"/>
                  </a:cubicBezTo>
                  <a:cubicBezTo>
                    <a:pt x="5365009" y="4262452"/>
                    <a:pt x="5365009" y="4262452"/>
                    <a:pt x="5365009" y="4262452"/>
                  </a:cubicBezTo>
                  <a:cubicBezTo>
                    <a:pt x="5369513" y="4261490"/>
                    <a:pt x="5365971" y="4266956"/>
                    <a:pt x="5366934" y="4271460"/>
                  </a:cubicBezTo>
                  <a:cubicBezTo>
                    <a:pt x="5374017" y="4260528"/>
                    <a:pt x="5369513" y="4261490"/>
                    <a:pt x="5372092" y="4251519"/>
                  </a:cubicBezTo>
                  <a:cubicBezTo>
                    <a:pt x="5372092" y="4251519"/>
                    <a:pt x="5376597" y="4250557"/>
                    <a:pt x="5376597" y="4250557"/>
                  </a:cubicBezTo>
                  <a:cubicBezTo>
                    <a:pt x="5376597" y="4250557"/>
                    <a:pt x="5376597" y="4250557"/>
                    <a:pt x="5377559" y="4255061"/>
                  </a:cubicBezTo>
                  <a:cubicBezTo>
                    <a:pt x="5382063" y="4254099"/>
                    <a:pt x="5381101" y="4249594"/>
                    <a:pt x="5381101" y="4249594"/>
                  </a:cubicBezTo>
                  <a:cubicBezTo>
                    <a:pt x="5381101" y="4249594"/>
                    <a:pt x="5380139" y="4245091"/>
                    <a:pt x="5380139" y="4245091"/>
                  </a:cubicBezTo>
                  <a:cubicBezTo>
                    <a:pt x="5383681" y="4239624"/>
                    <a:pt x="5383681" y="4239624"/>
                    <a:pt x="5383681" y="4239624"/>
                  </a:cubicBezTo>
                  <a:cubicBezTo>
                    <a:pt x="5387222" y="4234158"/>
                    <a:pt x="5384335" y="4220646"/>
                    <a:pt x="5389802" y="4224188"/>
                  </a:cubicBezTo>
                  <a:cubicBezTo>
                    <a:pt x="5397847" y="4217759"/>
                    <a:pt x="5384335" y="4220646"/>
                    <a:pt x="5387877" y="4215179"/>
                  </a:cubicBezTo>
                  <a:cubicBezTo>
                    <a:pt x="5391419" y="4209714"/>
                    <a:pt x="5392381" y="4214217"/>
                    <a:pt x="5396885" y="4213255"/>
                  </a:cubicBezTo>
                  <a:cubicBezTo>
                    <a:pt x="5399465" y="4203285"/>
                    <a:pt x="5403662" y="4178840"/>
                    <a:pt x="5403662" y="4178840"/>
                  </a:cubicBezTo>
                  <a:cubicBezTo>
                    <a:pt x="5408821" y="4158899"/>
                    <a:pt x="5425568" y="4127064"/>
                    <a:pt x="5428147" y="4117093"/>
                  </a:cubicBezTo>
                  <a:cubicBezTo>
                    <a:pt x="5431689" y="4111627"/>
                    <a:pt x="5428147" y="4117093"/>
                    <a:pt x="5423643" y="4118055"/>
                  </a:cubicBezTo>
                  <a:cubicBezTo>
                    <a:pt x="5428147" y="4117093"/>
                    <a:pt x="5430726" y="4107123"/>
                    <a:pt x="5430726" y="4107123"/>
                  </a:cubicBezTo>
                  <a:cubicBezTo>
                    <a:pt x="5430726" y="4107123"/>
                    <a:pt x="5428802" y="4098114"/>
                    <a:pt x="5428802" y="4098114"/>
                  </a:cubicBezTo>
                  <a:cubicBezTo>
                    <a:pt x="5432344" y="4092649"/>
                    <a:pt x="5434269" y="4101656"/>
                    <a:pt x="5433306" y="4097152"/>
                  </a:cubicBezTo>
                  <a:cubicBezTo>
                    <a:pt x="5441352" y="4090724"/>
                    <a:pt x="5430419" y="4083640"/>
                    <a:pt x="5440389" y="4086220"/>
                  </a:cubicBezTo>
                  <a:cubicBezTo>
                    <a:pt x="5441045" y="4067241"/>
                    <a:pt x="5446859" y="4028322"/>
                    <a:pt x="5458446" y="4016427"/>
                  </a:cubicBezTo>
                  <a:cubicBezTo>
                    <a:pt x="5459408" y="4020931"/>
                    <a:pt x="5454905" y="4021893"/>
                    <a:pt x="5449438" y="4018351"/>
                  </a:cubicBezTo>
                  <a:cubicBezTo>
                    <a:pt x="5465222" y="3982012"/>
                    <a:pt x="5481663" y="3926694"/>
                    <a:pt x="5482318" y="3907715"/>
                  </a:cubicBezTo>
                  <a:cubicBezTo>
                    <a:pt x="5484897" y="3897745"/>
                    <a:pt x="5510344" y="3840502"/>
                    <a:pt x="5505533" y="3817982"/>
                  </a:cubicBezTo>
                  <a:cubicBezTo>
                    <a:pt x="5508113" y="3808011"/>
                    <a:pt x="5505533" y="3817982"/>
                    <a:pt x="5510038" y="3817020"/>
                  </a:cubicBezTo>
                  <a:cubicBezTo>
                    <a:pt x="5507151" y="3803507"/>
                    <a:pt x="5519393" y="3772634"/>
                    <a:pt x="5525514" y="3757197"/>
                  </a:cubicBezTo>
                  <a:cubicBezTo>
                    <a:pt x="5525514" y="3757197"/>
                    <a:pt x="5522935" y="3767168"/>
                    <a:pt x="5528401" y="3770709"/>
                  </a:cubicBezTo>
                  <a:cubicBezTo>
                    <a:pt x="5530674" y="3737256"/>
                    <a:pt x="5528094" y="3747227"/>
                    <a:pt x="5520048" y="3753656"/>
                  </a:cubicBezTo>
                  <a:cubicBezTo>
                    <a:pt x="5530366" y="3713774"/>
                    <a:pt x="5529404" y="3709270"/>
                    <a:pt x="5543571" y="3687405"/>
                  </a:cubicBezTo>
                  <a:cubicBezTo>
                    <a:pt x="5543571" y="3687405"/>
                    <a:pt x="5547113" y="3681939"/>
                    <a:pt x="5547113" y="3681939"/>
                  </a:cubicBezTo>
                  <a:cubicBezTo>
                    <a:pt x="5547113" y="3681939"/>
                    <a:pt x="5547113" y="3681939"/>
                    <a:pt x="5546151" y="3677434"/>
                  </a:cubicBezTo>
                  <a:cubicBezTo>
                    <a:pt x="5546151" y="3677434"/>
                    <a:pt x="5541647" y="3678397"/>
                    <a:pt x="5541647" y="3678397"/>
                  </a:cubicBezTo>
                  <a:cubicBezTo>
                    <a:pt x="5541647" y="3678397"/>
                    <a:pt x="5540684" y="3673892"/>
                    <a:pt x="5544226" y="3668427"/>
                  </a:cubicBezTo>
                  <a:cubicBezTo>
                    <a:pt x="5544226" y="3668427"/>
                    <a:pt x="5544226" y="3668427"/>
                    <a:pt x="5545189" y="3672930"/>
                  </a:cubicBezTo>
                  <a:cubicBezTo>
                    <a:pt x="5545189" y="3672930"/>
                    <a:pt x="5545189" y="3672930"/>
                    <a:pt x="5549693" y="3671968"/>
                  </a:cubicBezTo>
                  <a:cubicBezTo>
                    <a:pt x="5548731" y="3667464"/>
                    <a:pt x="5548731" y="3667464"/>
                    <a:pt x="5547768" y="3662960"/>
                  </a:cubicBezTo>
                  <a:cubicBezTo>
                    <a:pt x="5551310" y="3657493"/>
                    <a:pt x="5551310" y="3657493"/>
                    <a:pt x="5551310" y="3657493"/>
                  </a:cubicBezTo>
                  <a:cubicBezTo>
                    <a:pt x="5554852" y="3652028"/>
                    <a:pt x="5559049" y="3627582"/>
                    <a:pt x="5548423" y="3643981"/>
                  </a:cubicBezTo>
                  <a:cubicBezTo>
                    <a:pt x="5551965" y="3638516"/>
                    <a:pt x="5551965" y="3638516"/>
                    <a:pt x="5551003" y="3634011"/>
                  </a:cubicBezTo>
                  <a:cubicBezTo>
                    <a:pt x="5551003" y="3634011"/>
                    <a:pt x="5546498" y="3634974"/>
                    <a:pt x="5547461" y="3639478"/>
                  </a:cubicBezTo>
                  <a:cubicBezTo>
                    <a:pt x="5547461" y="3639478"/>
                    <a:pt x="5542957" y="3640440"/>
                    <a:pt x="5543919" y="3644943"/>
                  </a:cubicBezTo>
                  <a:cubicBezTo>
                    <a:pt x="5542957" y="3640440"/>
                    <a:pt x="5541995" y="3635936"/>
                    <a:pt x="5541995" y="3635936"/>
                  </a:cubicBezTo>
                  <a:cubicBezTo>
                    <a:pt x="5545536" y="3630469"/>
                    <a:pt x="5548116" y="3620499"/>
                    <a:pt x="5549733" y="3606025"/>
                  </a:cubicBezTo>
                  <a:cubicBezTo>
                    <a:pt x="5554892" y="3586084"/>
                    <a:pt x="5560052" y="3566143"/>
                    <a:pt x="5561668" y="3551669"/>
                  </a:cubicBezTo>
                  <a:cubicBezTo>
                    <a:pt x="5560706" y="3547164"/>
                    <a:pt x="5565210" y="3546202"/>
                    <a:pt x="5565210" y="3546202"/>
                  </a:cubicBezTo>
                  <a:cubicBezTo>
                    <a:pt x="5565210" y="3546202"/>
                    <a:pt x="5564248" y="3541699"/>
                    <a:pt x="5564248" y="3541699"/>
                  </a:cubicBezTo>
                  <a:cubicBezTo>
                    <a:pt x="5562323" y="3532690"/>
                    <a:pt x="5564903" y="3522720"/>
                    <a:pt x="5568445" y="3517253"/>
                  </a:cubicBezTo>
                  <a:cubicBezTo>
                    <a:pt x="5567483" y="3512750"/>
                    <a:pt x="5570062" y="3502779"/>
                    <a:pt x="5569100" y="3498276"/>
                  </a:cubicBezTo>
                  <a:cubicBezTo>
                    <a:pt x="5571679" y="3488305"/>
                    <a:pt x="5577801" y="3472868"/>
                    <a:pt x="5580380" y="3462898"/>
                  </a:cubicBezTo>
                  <a:cubicBezTo>
                    <a:pt x="5584885" y="3461936"/>
                    <a:pt x="5584885" y="3461936"/>
                    <a:pt x="5584885" y="3461936"/>
                  </a:cubicBezTo>
                  <a:cubicBezTo>
                    <a:pt x="5583922" y="3457431"/>
                    <a:pt x="5583922" y="3457431"/>
                    <a:pt x="5582960" y="3452927"/>
                  </a:cubicBezTo>
                  <a:cubicBezTo>
                    <a:pt x="5586502" y="3447461"/>
                    <a:pt x="5581998" y="3448424"/>
                    <a:pt x="5581998" y="3448424"/>
                  </a:cubicBezTo>
                  <a:cubicBezTo>
                    <a:pt x="5578456" y="3453889"/>
                    <a:pt x="5578456" y="3453889"/>
                    <a:pt x="5578456" y="3453889"/>
                  </a:cubicBezTo>
                  <a:cubicBezTo>
                    <a:pt x="5581035" y="3443919"/>
                    <a:pt x="5591661" y="3427520"/>
                    <a:pt x="5585232" y="3419474"/>
                  </a:cubicBezTo>
                  <a:cubicBezTo>
                    <a:pt x="5589736" y="3418512"/>
                    <a:pt x="5589736" y="3418512"/>
                    <a:pt x="5588774" y="3414008"/>
                  </a:cubicBezTo>
                  <a:cubicBezTo>
                    <a:pt x="5592316" y="3408542"/>
                    <a:pt x="5587812" y="3409504"/>
                    <a:pt x="5587812" y="3409504"/>
                  </a:cubicBezTo>
                  <a:cubicBezTo>
                    <a:pt x="5593934" y="3394067"/>
                    <a:pt x="5582038" y="3382480"/>
                    <a:pt x="5590084" y="3376051"/>
                  </a:cubicBezTo>
                  <a:cubicBezTo>
                    <a:pt x="5591047" y="3380555"/>
                    <a:pt x="5591047" y="3380555"/>
                    <a:pt x="5591047" y="3380555"/>
                  </a:cubicBezTo>
                  <a:cubicBezTo>
                    <a:pt x="5588467" y="3390525"/>
                    <a:pt x="5589429" y="3395030"/>
                    <a:pt x="5593934" y="3394067"/>
                  </a:cubicBezTo>
                  <a:cubicBezTo>
                    <a:pt x="5593934" y="3394067"/>
                    <a:pt x="5597475" y="3388601"/>
                    <a:pt x="5596512" y="3384097"/>
                  </a:cubicBezTo>
                  <a:cubicBezTo>
                    <a:pt x="5600054" y="3378631"/>
                    <a:pt x="5600054" y="3378631"/>
                    <a:pt x="5600054" y="3378631"/>
                  </a:cubicBezTo>
                  <a:cubicBezTo>
                    <a:pt x="5609062" y="3376706"/>
                    <a:pt x="5607446" y="3391181"/>
                    <a:pt x="5599399" y="3397610"/>
                  </a:cubicBezTo>
                  <a:cubicBezTo>
                    <a:pt x="5607446" y="3391181"/>
                    <a:pt x="5607752" y="3414663"/>
                    <a:pt x="5609370" y="3400188"/>
                  </a:cubicBezTo>
                  <a:cubicBezTo>
                    <a:pt x="5598437" y="3393105"/>
                    <a:pt x="5624500" y="3382827"/>
                    <a:pt x="5616146" y="3365773"/>
                  </a:cubicBezTo>
                  <a:cubicBezTo>
                    <a:pt x="5619688" y="3360307"/>
                    <a:pt x="5619688" y="3360307"/>
                    <a:pt x="5619688" y="3360307"/>
                  </a:cubicBezTo>
                  <a:cubicBezTo>
                    <a:pt x="5619688" y="3360307"/>
                    <a:pt x="5618726" y="3355803"/>
                    <a:pt x="5618726" y="3355803"/>
                  </a:cubicBezTo>
                  <a:cubicBezTo>
                    <a:pt x="5622267" y="3350336"/>
                    <a:pt x="5617764" y="3351299"/>
                    <a:pt x="5617764" y="3351299"/>
                  </a:cubicBezTo>
                  <a:cubicBezTo>
                    <a:pt x="5618726" y="3355803"/>
                    <a:pt x="5614222" y="3356765"/>
                    <a:pt x="5614222" y="3356765"/>
                  </a:cubicBezTo>
                  <a:cubicBezTo>
                    <a:pt x="5613259" y="3352261"/>
                    <a:pt x="5615839" y="3342291"/>
                    <a:pt x="5611335" y="3343253"/>
                  </a:cubicBezTo>
                  <a:cubicBezTo>
                    <a:pt x="5607793" y="3348720"/>
                    <a:pt x="5610373" y="3338749"/>
                    <a:pt x="5605868" y="3339711"/>
                  </a:cubicBezTo>
                  <a:cubicBezTo>
                    <a:pt x="5603289" y="3349682"/>
                    <a:pt x="5604251" y="3354186"/>
                    <a:pt x="5601672" y="3364156"/>
                  </a:cubicBezTo>
                  <a:cubicBezTo>
                    <a:pt x="5600710" y="3359652"/>
                    <a:pt x="5600710" y="3359652"/>
                    <a:pt x="5600710" y="3359652"/>
                  </a:cubicBezTo>
                  <a:cubicBezTo>
                    <a:pt x="5599747" y="3355148"/>
                    <a:pt x="5598785" y="3350644"/>
                    <a:pt x="5594281" y="3351607"/>
                  </a:cubicBezTo>
                  <a:lnTo>
                    <a:pt x="5592057" y="3360201"/>
                  </a:lnTo>
                  <a:lnTo>
                    <a:pt x="5590783" y="3351765"/>
                  </a:lnTo>
                  <a:cubicBezTo>
                    <a:pt x="5591712" y="3345091"/>
                    <a:pt x="5593646" y="3337613"/>
                    <a:pt x="5593974" y="3328124"/>
                  </a:cubicBezTo>
                  <a:cubicBezTo>
                    <a:pt x="5581731" y="3358997"/>
                    <a:pt x="5588507" y="3324583"/>
                    <a:pt x="5577575" y="3317498"/>
                  </a:cubicBezTo>
                  <a:cubicBezTo>
                    <a:pt x="5581116" y="3312032"/>
                    <a:pt x="5583041" y="3321040"/>
                    <a:pt x="5583041" y="3321040"/>
                  </a:cubicBezTo>
                  <a:cubicBezTo>
                    <a:pt x="5587545" y="3320078"/>
                    <a:pt x="5587545" y="3320078"/>
                    <a:pt x="5587545" y="3320078"/>
                  </a:cubicBezTo>
                  <a:cubicBezTo>
                    <a:pt x="5588507" y="3324583"/>
                    <a:pt x="5588507" y="3324583"/>
                    <a:pt x="5592049" y="3319116"/>
                  </a:cubicBezTo>
                  <a:cubicBezTo>
                    <a:pt x="5592049" y="3319116"/>
                    <a:pt x="5591087" y="3314611"/>
                    <a:pt x="5590125" y="3310107"/>
                  </a:cubicBezTo>
                  <a:cubicBezTo>
                    <a:pt x="5589163" y="3305604"/>
                    <a:pt x="5589163" y="3305604"/>
                    <a:pt x="5589163" y="3305604"/>
                  </a:cubicBezTo>
                  <a:cubicBezTo>
                    <a:pt x="5592704" y="3300137"/>
                    <a:pt x="5598170" y="3303679"/>
                    <a:pt x="5596246" y="3294671"/>
                  </a:cubicBezTo>
                  <a:cubicBezTo>
                    <a:pt x="5597208" y="3299175"/>
                    <a:pt x="5597208" y="3299175"/>
                    <a:pt x="5598170" y="3303679"/>
                  </a:cubicBezTo>
                  <a:cubicBezTo>
                    <a:pt x="5599132" y="3308183"/>
                    <a:pt x="5603637" y="3307220"/>
                    <a:pt x="5602675" y="3302717"/>
                  </a:cubicBezTo>
                  <a:cubicBezTo>
                    <a:pt x="5607179" y="3301755"/>
                    <a:pt x="5606217" y="3297250"/>
                    <a:pt x="5605254" y="3292746"/>
                  </a:cubicBezTo>
                  <a:cubicBezTo>
                    <a:pt x="5604292" y="3288243"/>
                    <a:pt x="5604292" y="3288243"/>
                    <a:pt x="5603330" y="3283738"/>
                  </a:cubicBezTo>
                  <a:cubicBezTo>
                    <a:pt x="5601405" y="3274731"/>
                    <a:pt x="5594976" y="3266684"/>
                    <a:pt x="5592397" y="3276655"/>
                  </a:cubicBezTo>
                  <a:cubicBezTo>
                    <a:pt x="5591434" y="3272151"/>
                    <a:pt x="5591434" y="3272151"/>
                    <a:pt x="5586930" y="3273113"/>
                  </a:cubicBezTo>
                  <a:cubicBezTo>
                    <a:pt x="5586930" y="3273113"/>
                    <a:pt x="5586930" y="3273113"/>
                    <a:pt x="5583389" y="3278580"/>
                  </a:cubicBezTo>
                  <a:cubicBezTo>
                    <a:pt x="5582427" y="3274075"/>
                    <a:pt x="5585006" y="3264105"/>
                    <a:pt x="5583081" y="3255097"/>
                  </a:cubicBezTo>
                  <a:cubicBezTo>
                    <a:pt x="5585006" y="3264105"/>
                    <a:pt x="5582427" y="3274075"/>
                    <a:pt x="5585968" y="3268609"/>
                  </a:cubicBezTo>
                  <a:cubicBezTo>
                    <a:pt x="5594014" y="3262181"/>
                    <a:pt x="5583081" y="3255097"/>
                    <a:pt x="5591127" y="3248668"/>
                  </a:cubicBezTo>
                  <a:cubicBezTo>
                    <a:pt x="5595632" y="3247705"/>
                    <a:pt x="5595632" y="3247705"/>
                    <a:pt x="5595632" y="3247705"/>
                  </a:cubicBezTo>
                  <a:cubicBezTo>
                    <a:pt x="5595632" y="3247705"/>
                    <a:pt x="5595632" y="3247705"/>
                    <a:pt x="5594669" y="3243202"/>
                  </a:cubicBezTo>
                  <a:cubicBezTo>
                    <a:pt x="5594669" y="3243202"/>
                    <a:pt x="5594669" y="3243202"/>
                    <a:pt x="5593707" y="3238698"/>
                  </a:cubicBezTo>
                  <a:cubicBezTo>
                    <a:pt x="5589203" y="3239660"/>
                    <a:pt x="5589203" y="3239660"/>
                    <a:pt x="5589203" y="3239660"/>
                  </a:cubicBezTo>
                  <a:cubicBezTo>
                    <a:pt x="5592745" y="3234193"/>
                    <a:pt x="5592745" y="3234193"/>
                    <a:pt x="5596286" y="3228728"/>
                  </a:cubicBezTo>
                  <a:cubicBezTo>
                    <a:pt x="5589858" y="3220681"/>
                    <a:pt x="5592437" y="3210711"/>
                    <a:pt x="5590512" y="3201704"/>
                  </a:cubicBezTo>
                  <a:cubicBezTo>
                    <a:pt x="5591475" y="3206207"/>
                    <a:pt x="5592437" y="3210711"/>
                    <a:pt x="5592437" y="3210711"/>
                  </a:cubicBezTo>
                  <a:cubicBezTo>
                    <a:pt x="5593092" y="3191733"/>
                    <a:pt x="5589550" y="3197199"/>
                    <a:pt x="5595672" y="3181763"/>
                  </a:cubicBezTo>
                  <a:cubicBezTo>
                    <a:pt x="5596634" y="3186266"/>
                    <a:pt x="5601139" y="3185304"/>
                    <a:pt x="5601139" y="3185304"/>
                  </a:cubicBezTo>
                  <a:cubicBezTo>
                    <a:pt x="5601139" y="3185304"/>
                    <a:pt x="5600176" y="3180800"/>
                    <a:pt x="5600176" y="3180800"/>
                  </a:cubicBezTo>
                  <a:cubicBezTo>
                    <a:pt x="5604680" y="3179838"/>
                    <a:pt x="5604680" y="3179838"/>
                    <a:pt x="5604680" y="3179838"/>
                  </a:cubicBezTo>
                  <a:cubicBezTo>
                    <a:pt x="5601446" y="3208787"/>
                    <a:pt x="5605642" y="3184342"/>
                    <a:pt x="5610146" y="3183379"/>
                  </a:cubicBezTo>
                  <a:cubicBezTo>
                    <a:pt x="5608529" y="3197855"/>
                    <a:pt x="5606912" y="3212329"/>
                    <a:pt x="5609799" y="3225841"/>
                  </a:cubicBezTo>
                  <a:cubicBezTo>
                    <a:pt x="5605295" y="3226803"/>
                    <a:pt x="5605295" y="3226803"/>
                    <a:pt x="5605295" y="3226803"/>
                  </a:cubicBezTo>
                  <a:cubicBezTo>
                    <a:pt x="5602715" y="3236773"/>
                    <a:pt x="5603677" y="3241278"/>
                    <a:pt x="5604639" y="3245781"/>
                  </a:cubicBezTo>
                  <a:cubicBezTo>
                    <a:pt x="5607219" y="3235811"/>
                    <a:pt x="5606257" y="3231307"/>
                    <a:pt x="5610761" y="3230344"/>
                  </a:cubicBezTo>
                  <a:cubicBezTo>
                    <a:pt x="5609144" y="3244819"/>
                    <a:pt x="5613648" y="3243856"/>
                    <a:pt x="5611068" y="3253827"/>
                  </a:cubicBezTo>
                  <a:cubicBezTo>
                    <a:pt x="5611068" y="3253827"/>
                    <a:pt x="5612031" y="3258332"/>
                    <a:pt x="5607526" y="3259294"/>
                  </a:cubicBezTo>
                  <a:cubicBezTo>
                    <a:pt x="5608488" y="3263797"/>
                    <a:pt x="5608488" y="3263797"/>
                    <a:pt x="5608488" y="3263797"/>
                  </a:cubicBezTo>
                  <a:cubicBezTo>
                    <a:pt x="5609451" y="3268302"/>
                    <a:pt x="5610413" y="3272806"/>
                    <a:pt x="5613955" y="3267339"/>
                  </a:cubicBezTo>
                  <a:cubicBezTo>
                    <a:pt x="5617497" y="3261873"/>
                    <a:pt x="5617497" y="3261873"/>
                    <a:pt x="5617497" y="3261873"/>
                  </a:cubicBezTo>
                  <a:cubicBezTo>
                    <a:pt x="5622000" y="3260911"/>
                    <a:pt x="5621038" y="3256407"/>
                    <a:pt x="5620076" y="3251903"/>
                  </a:cubicBezTo>
                  <a:cubicBezTo>
                    <a:pt x="5619114" y="3247399"/>
                    <a:pt x="5619114" y="3247399"/>
                    <a:pt x="5619114" y="3247399"/>
                  </a:cubicBezTo>
                  <a:cubicBezTo>
                    <a:pt x="5614610" y="3248361"/>
                    <a:pt x="5614610" y="3248361"/>
                    <a:pt x="5614610" y="3248361"/>
                  </a:cubicBezTo>
                  <a:cubicBezTo>
                    <a:pt x="5611724" y="3234849"/>
                    <a:pt x="5618500" y="3200433"/>
                    <a:pt x="5614651" y="3182417"/>
                  </a:cubicBezTo>
                  <a:cubicBezTo>
                    <a:pt x="5618192" y="3176951"/>
                    <a:pt x="5618192" y="3176951"/>
                    <a:pt x="5618192" y="3176951"/>
                  </a:cubicBezTo>
                  <a:cubicBezTo>
                    <a:pt x="5618192" y="3176951"/>
                    <a:pt x="5618192" y="3176951"/>
                    <a:pt x="5617229" y="3172447"/>
                  </a:cubicBezTo>
                  <a:cubicBezTo>
                    <a:pt x="5617229" y="3172447"/>
                    <a:pt x="5616267" y="3167943"/>
                    <a:pt x="5616267" y="3167943"/>
                  </a:cubicBezTo>
                  <a:cubicBezTo>
                    <a:pt x="5614343" y="3158935"/>
                    <a:pt x="5615960" y="3144461"/>
                    <a:pt x="5619502" y="3138994"/>
                  </a:cubicBezTo>
                  <a:cubicBezTo>
                    <a:pt x="5614998" y="3139956"/>
                    <a:pt x="5614998" y="3139956"/>
                    <a:pt x="5614998" y="3139956"/>
                  </a:cubicBezTo>
                  <a:cubicBezTo>
                    <a:pt x="5618540" y="3134491"/>
                    <a:pt x="5618540" y="3134491"/>
                    <a:pt x="5618540" y="3134491"/>
                  </a:cubicBezTo>
                  <a:cubicBezTo>
                    <a:pt x="5618540" y="3134491"/>
                    <a:pt x="5622082" y="3129024"/>
                    <a:pt x="5621120" y="3124519"/>
                  </a:cubicBezTo>
                  <a:cubicBezTo>
                    <a:pt x="5621120" y="3124519"/>
                    <a:pt x="5620158" y="3120015"/>
                    <a:pt x="5615653" y="3120977"/>
                  </a:cubicBezTo>
                  <a:cubicBezTo>
                    <a:pt x="5610535" y="3074976"/>
                    <a:pt x="5619236" y="3049568"/>
                    <a:pt x="5607995" y="3019002"/>
                  </a:cubicBezTo>
                  <a:cubicBezTo>
                    <a:pt x="5612500" y="3018040"/>
                    <a:pt x="5611538" y="3013536"/>
                    <a:pt x="5610575" y="3009032"/>
                  </a:cubicBezTo>
                  <a:cubicBezTo>
                    <a:pt x="5610575" y="3009032"/>
                    <a:pt x="5609613" y="3004527"/>
                    <a:pt x="5609613" y="3004527"/>
                  </a:cubicBezTo>
                  <a:cubicBezTo>
                    <a:pt x="5605109" y="3005490"/>
                    <a:pt x="5605109" y="3005490"/>
                    <a:pt x="5605109" y="3005490"/>
                  </a:cubicBezTo>
                  <a:cubicBezTo>
                    <a:pt x="5613154" y="2999061"/>
                    <a:pt x="5610267" y="2985549"/>
                    <a:pt x="5608343" y="2976541"/>
                  </a:cubicBezTo>
                  <a:cubicBezTo>
                    <a:pt x="5608343" y="2976541"/>
                    <a:pt x="5607380" y="2972037"/>
                    <a:pt x="5607380" y="2972037"/>
                  </a:cubicBezTo>
                  <a:cubicBezTo>
                    <a:pt x="5610923" y="2966571"/>
                    <a:pt x="5610923" y="2966571"/>
                    <a:pt x="5605456" y="2963029"/>
                  </a:cubicBezTo>
                  <a:cubicBezTo>
                    <a:pt x="5604494" y="2958525"/>
                    <a:pt x="5604494" y="2958525"/>
                    <a:pt x="5604494" y="2958525"/>
                  </a:cubicBezTo>
                  <a:cubicBezTo>
                    <a:pt x="5604494" y="2958525"/>
                    <a:pt x="5608998" y="2957562"/>
                    <a:pt x="5608036" y="2953059"/>
                  </a:cubicBezTo>
                  <a:cubicBezTo>
                    <a:pt x="5608036" y="2953059"/>
                    <a:pt x="5608036" y="2953059"/>
                    <a:pt x="5607073" y="2948555"/>
                  </a:cubicBezTo>
                  <a:cubicBezTo>
                    <a:pt x="5600644" y="2940508"/>
                    <a:pt x="5610309" y="2919606"/>
                    <a:pt x="5601300" y="2921531"/>
                  </a:cubicBezTo>
                  <a:cubicBezTo>
                    <a:pt x="5601300" y="2921531"/>
                    <a:pt x="5601300" y="2921531"/>
                    <a:pt x="5600338" y="2917026"/>
                  </a:cubicBezTo>
                  <a:cubicBezTo>
                    <a:pt x="5599375" y="2912522"/>
                    <a:pt x="5598413" y="2908019"/>
                    <a:pt x="5598413" y="2908019"/>
                  </a:cubicBezTo>
                  <a:cubicBezTo>
                    <a:pt x="5598413" y="2908019"/>
                    <a:pt x="5597451" y="2903514"/>
                    <a:pt x="5597451" y="2903514"/>
                  </a:cubicBezTo>
                  <a:cubicBezTo>
                    <a:pt x="5605497" y="2897085"/>
                    <a:pt x="5592639" y="2880993"/>
                    <a:pt x="5590715" y="2871986"/>
                  </a:cubicBezTo>
                  <a:cubicBezTo>
                    <a:pt x="5587828" y="2858474"/>
                    <a:pt x="5598761" y="2865557"/>
                    <a:pt x="5595874" y="2852045"/>
                  </a:cubicBezTo>
                  <a:cubicBezTo>
                    <a:pt x="5595874" y="2852045"/>
                    <a:pt x="5594912" y="2847541"/>
                    <a:pt x="5599416" y="2846579"/>
                  </a:cubicBezTo>
                  <a:cubicBezTo>
                    <a:pt x="5599416" y="2846579"/>
                    <a:pt x="5598453" y="2842075"/>
                    <a:pt x="5598453" y="2842075"/>
                  </a:cubicBezTo>
                  <a:cubicBezTo>
                    <a:pt x="5597491" y="2837570"/>
                    <a:pt x="5597491" y="2837570"/>
                    <a:pt x="5593950" y="2843037"/>
                  </a:cubicBezTo>
                  <a:cubicBezTo>
                    <a:pt x="5593950" y="2843037"/>
                    <a:pt x="5593950" y="2843037"/>
                    <a:pt x="5594912" y="2847541"/>
                  </a:cubicBezTo>
                  <a:cubicBezTo>
                    <a:pt x="5588483" y="2839495"/>
                    <a:pt x="5591063" y="2829525"/>
                    <a:pt x="5586559" y="2830487"/>
                  </a:cubicBezTo>
                  <a:cubicBezTo>
                    <a:pt x="5588176" y="2816013"/>
                    <a:pt x="5591063" y="2829525"/>
                    <a:pt x="5595567" y="2828563"/>
                  </a:cubicBezTo>
                  <a:lnTo>
                    <a:pt x="5600701" y="2831889"/>
                  </a:lnTo>
                  <a:lnTo>
                    <a:pt x="5604441" y="2857353"/>
                  </a:lnTo>
                  <a:cubicBezTo>
                    <a:pt x="5609265" y="2883035"/>
                    <a:pt x="5615227" y="2898539"/>
                    <a:pt x="5620278" y="2922185"/>
                  </a:cubicBezTo>
                  <a:cubicBezTo>
                    <a:pt x="5620278" y="2922185"/>
                    <a:pt x="5615774" y="2923147"/>
                    <a:pt x="5616736" y="2927652"/>
                  </a:cubicBezTo>
                  <a:cubicBezTo>
                    <a:pt x="5616736" y="2927652"/>
                    <a:pt x="5617699" y="2932156"/>
                    <a:pt x="5617699" y="2932156"/>
                  </a:cubicBezTo>
                  <a:cubicBezTo>
                    <a:pt x="5620586" y="2945668"/>
                    <a:pt x="5621548" y="2950172"/>
                    <a:pt x="5627014" y="2953713"/>
                  </a:cubicBezTo>
                  <a:cubicBezTo>
                    <a:pt x="5623165" y="2935697"/>
                    <a:pt x="5623165" y="2935697"/>
                    <a:pt x="5623165" y="2935697"/>
                  </a:cubicBezTo>
                  <a:cubicBezTo>
                    <a:pt x="5623165" y="2935697"/>
                    <a:pt x="5624128" y="2940201"/>
                    <a:pt x="5628632" y="2939239"/>
                  </a:cubicBezTo>
                  <a:cubicBezTo>
                    <a:pt x="5628632" y="2939239"/>
                    <a:pt x="5627670" y="2934735"/>
                    <a:pt x="5627670" y="2934735"/>
                  </a:cubicBezTo>
                  <a:cubicBezTo>
                    <a:pt x="5626707" y="2930231"/>
                    <a:pt x="5626707" y="2930231"/>
                    <a:pt x="5626707" y="2930231"/>
                  </a:cubicBezTo>
                  <a:cubicBezTo>
                    <a:pt x="5625745" y="2925727"/>
                    <a:pt x="5625745" y="2925727"/>
                    <a:pt x="5625745" y="2925727"/>
                  </a:cubicBezTo>
                  <a:cubicBezTo>
                    <a:pt x="5632828" y="2914795"/>
                    <a:pt x="5640875" y="2908366"/>
                    <a:pt x="5638642" y="2875875"/>
                  </a:cubicBezTo>
                  <a:cubicBezTo>
                    <a:pt x="5651847" y="2849506"/>
                    <a:pt x="5655738" y="2801579"/>
                    <a:pt x="5658009" y="2768126"/>
                  </a:cubicBezTo>
                  <a:cubicBezTo>
                    <a:pt x="5657046" y="2763622"/>
                    <a:pt x="5661551" y="2762659"/>
                    <a:pt x="5661551" y="2762659"/>
                  </a:cubicBezTo>
                  <a:cubicBezTo>
                    <a:pt x="5661551" y="2762659"/>
                    <a:pt x="5666055" y="2761697"/>
                    <a:pt x="5665093" y="2757194"/>
                  </a:cubicBezTo>
                  <a:cubicBezTo>
                    <a:pt x="5665093" y="2757194"/>
                    <a:pt x="5666055" y="2761697"/>
                    <a:pt x="5670559" y="2760735"/>
                  </a:cubicBezTo>
                  <a:cubicBezTo>
                    <a:pt x="5668635" y="2751727"/>
                    <a:pt x="5667672" y="2747222"/>
                    <a:pt x="5667672" y="2747222"/>
                  </a:cubicBezTo>
                  <a:cubicBezTo>
                    <a:pt x="5670908" y="2718274"/>
                    <a:pt x="5667713" y="2681279"/>
                    <a:pt x="5667406" y="2657797"/>
                  </a:cubicBezTo>
                  <a:cubicBezTo>
                    <a:pt x="5670947" y="2652330"/>
                    <a:pt x="5672872" y="2661339"/>
                    <a:pt x="5673834" y="2665842"/>
                  </a:cubicBezTo>
                  <a:cubicBezTo>
                    <a:pt x="5675451" y="2651368"/>
                    <a:pt x="5672913" y="2595395"/>
                    <a:pt x="5689312" y="2606020"/>
                  </a:cubicBezTo>
                  <a:cubicBezTo>
                    <a:pt x="5691236" y="2615028"/>
                    <a:pt x="5691236" y="2615028"/>
                    <a:pt x="5691236" y="2615028"/>
                  </a:cubicBezTo>
                  <a:cubicBezTo>
                    <a:pt x="5692198" y="2619532"/>
                    <a:pt x="5692198" y="2619532"/>
                    <a:pt x="5692198" y="2619532"/>
                  </a:cubicBezTo>
                  <a:cubicBezTo>
                    <a:pt x="5692198" y="2619532"/>
                    <a:pt x="5696702" y="2618570"/>
                    <a:pt x="5695739" y="2614066"/>
                  </a:cubicBezTo>
                  <a:cubicBezTo>
                    <a:pt x="5693815" y="2605058"/>
                    <a:pt x="5693815" y="2605058"/>
                    <a:pt x="5693815" y="2605058"/>
                  </a:cubicBezTo>
                  <a:cubicBezTo>
                    <a:pt x="5702168" y="2622112"/>
                    <a:pt x="5703438" y="2650099"/>
                    <a:pt x="5709211" y="2677123"/>
                  </a:cubicBezTo>
                  <a:cubicBezTo>
                    <a:pt x="5736544" y="2694832"/>
                    <a:pt x="5738201" y="2614414"/>
                    <a:pt x="5729234" y="2550395"/>
                  </a:cubicBezTo>
                  <a:cubicBezTo>
                    <a:pt x="5732776" y="2544928"/>
                    <a:pt x="5738243" y="2548470"/>
                    <a:pt x="5744362" y="2533034"/>
                  </a:cubicBezTo>
                  <a:close/>
                  <a:moveTo>
                    <a:pt x="5538793" y="2562824"/>
                  </a:moveTo>
                  <a:cubicBezTo>
                    <a:pt x="5546491" y="2598857"/>
                    <a:pt x="5549378" y="2612369"/>
                    <a:pt x="5560618" y="2642934"/>
                  </a:cubicBezTo>
                  <a:cubicBezTo>
                    <a:pt x="5568664" y="2636506"/>
                    <a:pt x="5577017" y="2653560"/>
                    <a:pt x="5581828" y="2676080"/>
                  </a:cubicBezTo>
                  <a:cubicBezTo>
                    <a:pt x="5586639" y="2698600"/>
                    <a:pt x="5591451" y="2721120"/>
                    <a:pt x="5595955" y="2720158"/>
                  </a:cubicBezTo>
                  <a:cubicBezTo>
                    <a:pt x="5605271" y="2741716"/>
                    <a:pt x="5602998" y="2775169"/>
                    <a:pt x="5603306" y="2798652"/>
                  </a:cubicBezTo>
                  <a:cubicBezTo>
                    <a:pt x="5602344" y="2794147"/>
                    <a:pt x="5602344" y="2794147"/>
                    <a:pt x="5597839" y="2795110"/>
                  </a:cubicBezTo>
                  <a:cubicBezTo>
                    <a:pt x="5597839" y="2795110"/>
                    <a:pt x="5598802" y="2799614"/>
                    <a:pt x="5598802" y="2799614"/>
                  </a:cubicBezTo>
                  <a:cubicBezTo>
                    <a:pt x="5598146" y="2818592"/>
                    <a:pt x="5598146" y="2818592"/>
                    <a:pt x="5598146" y="2818592"/>
                  </a:cubicBezTo>
                  <a:cubicBezTo>
                    <a:pt x="5599109" y="2823096"/>
                    <a:pt x="5599109" y="2823096"/>
                    <a:pt x="5599109" y="2823096"/>
                  </a:cubicBezTo>
                  <a:lnTo>
                    <a:pt x="5594817" y="2824013"/>
                  </a:lnTo>
                  <a:lnTo>
                    <a:pt x="5593589" y="2816549"/>
                  </a:lnTo>
                  <a:cubicBezTo>
                    <a:pt x="5590231" y="2809098"/>
                    <a:pt x="5583835" y="2812230"/>
                    <a:pt x="5584327" y="2797996"/>
                  </a:cubicBezTo>
                  <a:cubicBezTo>
                    <a:pt x="5588831" y="2797034"/>
                    <a:pt x="5588831" y="2797034"/>
                    <a:pt x="5587868" y="2792530"/>
                  </a:cubicBezTo>
                  <a:cubicBezTo>
                    <a:pt x="5586906" y="2788027"/>
                    <a:pt x="5586906" y="2788027"/>
                    <a:pt x="5586906" y="2788027"/>
                  </a:cubicBezTo>
                  <a:cubicBezTo>
                    <a:pt x="5591411" y="2787064"/>
                    <a:pt x="5591411" y="2787064"/>
                    <a:pt x="5590448" y="2782560"/>
                  </a:cubicBezTo>
                  <a:cubicBezTo>
                    <a:pt x="5590448" y="2782560"/>
                    <a:pt x="5590448" y="2782560"/>
                    <a:pt x="5589486" y="2778056"/>
                  </a:cubicBezTo>
                  <a:cubicBezTo>
                    <a:pt x="5584982" y="2779018"/>
                    <a:pt x="5585944" y="2783522"/>
                    <a:pt x="5584982" y="2779018"/>
                  </a:cubicBezTo>
                  <a:cubicBezTo>
                    <a:pt x="5582095" y="2765506"/>
                    <a:pt x="5583712" y="2751031"/>
                    <a:pt x="5572780" y="2743948"/>
                  </a:cubicBezTo>
                  <a:cubicBezTo>
                    <a:pt x="5578246" y="2747489"/>
                    <a:pt x="5578246" y="2747489"/>
                    <a:pt x="5577284" y="2742986"/>
                  </a:cubicBezTo>
                  <a:cubicBezTo>
                    <a:pt x="5580826" y="2737519"/>
                    <a:pt x="5575359" y="2733977"/>
                    <a:pt x="5575359" y="2733977"/>
                  </a:cubicBezTo>
                  <a:cubicBezTo>
                    <a:pt x="5575359" y="2733977"/>
                    <a:pt x="5575359" y="2733977"/>
                    <a:pt x="5574397" y="2729474"/>
                  </a:cubicBezTo>
                  <a:cubicBezTo>
                    <a:pt x="5580519" y="2714037"/>
                    <a:pt x="5564120" y="2703411"/>
                    <a:pt x="5569278" y="2683471"/>
                  </a:cubicBezTo>
                  <a:cubicBezTo>
                    <a:pt x="5564774" y="2684433"/>
                    <a:pt x="5564774" y="2684433"/>
                    <a:pt x="5564774" y="2684433"/>
                  </a:cubicBezTo>
                  <a:cubicBezTo>
                    <a:pt x="5569278" y="2683471"/>
                    <a:pt x="5568316" y="2678967"/>
                    <a:pt x="5568316" y="2678967"/>
                  </a:cubicBezTo>
                  <a:cubicBezTo>
                    <a:pt x="5567354" y="2674462"/>
                    <a:pt x="5567354" y="2674462"/>
                    <a:pt x="5562849" y="2675425"/>
                  </a:cubicBezTo>
                  <a:cubicBezTo>
                    <a:pt x="5559963" y="2661913"/>
                    <a:pt x="5557076" y="2648401"/>
                    <a:pt x="5557076" y="2648401"/>
                  </a:cubicBezTo>
                  <a:cubicBezTo>
                    <a:pt x="5554189" y="2634888"/>
                    <a:pt x="5554497" y="2658371"/>
                    <a:pt x="5549686" y="2635851"/>
                  </a:cubicBezTo>
                  <a:cubicBezTo>
                    <a:pt x="5555151" y="2639393"/>
                    <a:pt x="5558693" y="2633926"/>
                    <a:pt x="5553227" y="2630384"/>
                  </a:cubicBezTo>
                  <a:cubicBezTo>
                    <a:pt x="5547761" y="2626843"/>
                    <a:pt x="5548068" y="2650325"/>
                    <a:pt x="5543257" y="2627805"/>
                  </a:cubicBezTo>
                  <a:cubicBezTo>
                    <a:pt x="5543257" y="2627805"/>
                    <a:pt x="5543257" y="2627805"/>
                    <a:pt x="5547761" y="2626843"/>
                  </a:cubicBezTo>
                  <a:cubicBezTo>
                    <a:pt x="5547761" y="2626843"/>
                    <a:pt x="5547761" y="2626843"/>
                    <a:pt x="5546799" y="2622339"/>
                  </a:cubicBezTo>
                  <a:cubicBezTo>
                    <a:pt x="5546799" y="2622339"/>
                    <a:pt x="5545837" y="2617834"/>
                    <a:pt x="5545837" y="2617834"/>
                  </a:cubicBezTo>
                  <a:cubicBezTo>
                    <a:pt x="5544874" y="2613331"/>
                    <a:pt x="5544874" y="2613331"/>
                    <a:pt x="5544874" y="2613331"/>
                  </a:cubicBezTo>
                  <a:cubicBezTo>
                    <a:pt x="5543912" y="2608826"/>
                    <a:pt x="5543912" y="2608826"/>
                    <a:pt x="5543912" y="2608826"/>
                  </a:cubicBezTo>
                  <a:cubicBezTo>
                    <a:pt x="5548415" y="2607864"/>
                    <a:pt x="5547453" y="2603360"/>
                    <a:pt x="5546491" y="2598857"/>
                  </a:cubicBezTo>
                  <a:cubicBezTo>
                    <a:pt x="5541988" y="2599819"/>
                    <a:pt x="5541025" y="2595314"/>
                    <a:pt x="5540063" y="2590810"/>
                  </a:cubicBezTo>
                  <a:cubicBezTo>
                    <a:pt x="5543604" y="2585344"/>
                    <a:pt x="5540717" y="2571832"/>
                    <a:pt x="5538793" y="2562824"/>
                  </a:cubicBezTo>
                  <a:close/>
                  <a:moveTo>
                    <a:pt x="665421" y="3538061"/>
                  </a:moveTo>
                  <a:lnTo>
                    <a:pt x="668307" y="3551573"/>
                  </a:lnTo>
                  <a:cubicBezTo>
                    <a:pt x="668307" y="3551573"/>
                    <a:pt x="662842" y="3548032"/>
                    <a:pt x="661880" y="3543528"/>
                  </a:cubicBezTo>
                  <a:cubicBezTo>
                    <a:pt x="666383" y="3542566"/>
                    <a:pt x="665421" y="3538061"/>
                    <a:pt x="665421" y="3538061"/>
                  </a:cubicBezTo>
                  <a:close/>
                  <a:moveTo>
                    <a:pt x="727864" y="3477624"/>
                  </a:moveTo>
                  <a:cubicBezTo>
                    <a:pt x="727864" y="3477624"/>
                    <a:pt x="728826" y="3482129"/>
                    <a:pt x="733330" y="3481166"/>
                  </a:cubicBezTo>
                  <a:cubicBezTo>
                    <a:pt x="728826" y="3482129"/>
                    <a:pt x="733637" y="3504648"/>
                    <a:pt x="729788" y="3486633"/>
                  </a:cubicBezTo>
                  <a:cubicBezTo>
                    <a:pt x="728826" y="3482129"/>
                    <a:pt x="728826" y="3482129"/>
                    <a:pt x="727864" y="3477624"/>
                  </a:cubicBezTo>
                  <a:close/>
                  <a:moveTo>
                    <a:pt x="5425431" y="2252659"/>
                  </a:moveTo>
                  <a:cubicBezTo>
                    <a:pt x="5430898" y="2256200"/>
                    <a:pt x="5431860" y="2260705"/>
                    <a:pt x="5432822" y="2265209"/>
                  </a:cubicBezTo>
                  <a:cubicBezTo>
                    <a:pt x="5432822" y="2265209"/>
                    <a:pt x="5432822" y="2265209"/>
                    <a:pt x="5433785" y="2269713"/>
                  </a:cubicBezTo>
                  <a:cubicBezTo>
                    <a:pt x="5434747" y="2274217"/>
                    <a:pt x="5434747" y="2274217"/>
                    <a:pt x="5434747" y="2274217"/>
                  </a:cubicBezTo>
                  <a:lnTo>
                    <a:pt x="5435709" y="2278721"/>
                  </a:lnTo>
                  <a:cubicBezTo>
                    <a:pt x="5435709" y="2278721"/>
                    <a:pt x="5434747" y="2274217"/>
                    <a:pt x="5429280" y="2270676"/>
                  </a:cubicBezTo>
                  <a:cubicBezTo>
                    <a:pt x="5427356" y="2261667"/>
                    <a:pt x="5426393" y="2257163"/>
                    <a:pt x="5425431" y="2252659"/>
                  </a:cubicBezTo>
                  <a:close/>
                  <a:moveTo>
                    <a:pt x="697152" y="3201608"/>
                  </a:moveTo>
                  <a:cubicBezTo>
                    <a:pt x="697152" y="3201608"/>
                    <a:pt x="701656" y="3200646"/>
                    <a:pt x="701656" y="3200646"/>
                  </a:cubicBezTo>
                  <a:cubicBezTo>
                    <a:pt x="702618" y="3205149"/>
                    <a:pt x="702618" y="3205149"/>
                    <a:pt x="702618" y="3205149"/>
                  </a:cubicBezTo>
                  <a:cubicBezTo>
                    <a:pt x="698114" y="3206112"/>
                    <a:pt x="697152" y="3201608"/>
                    <a:pt x="697152" y="3201608"/>
                  </a:cubicBezTo>
                  <a:close/>
                  <a:moveTo>
                    <a:pt x="23704" y="3000785"/>
                  </a:moveTo>
                  <a:cubicBezTo>
                    <a:pt x="25950" y="3003797"/>
                    <a:pt x="25950" y="3003797"/>
                    <a:pt x="25950" y="3003797"/>
                  </a:cubicBezTo>
                  <a:cubicBezTo>
                    <a:pt x="25950" y="3003797"/>
                    <a:pt x="28196" y="3006809"/>
                    <a:pt x="28196" y="3006809"/>
                  </a:cubicBezTo>
                  <a:cubicBezTo>
                    <a:pt x="25181" y="3009057"/>
                    <a:pt x="25181" y="3009057"/>
                    <a:pt x="22935" y="3006044"/>
                  </a:cubicBezTo>
                  <a:cubicBezTo>
                    <a:pt x="22935" y="3006044"/>
                    <a:pt x="20690" y="3003032"/>
                    <a:pt x="23704" y="3000785"/>
                  </a:cubicBezTo>
                  <a:close/>
                  <a:moveTo>
                    <a:pt x="5144618" y="1709820"/>
                  </a:moveTo>
                  <a:cubicBezTo>
                    <a:pt x="5157475" y="1725913"/>
                    <a:pt x="5165829" y="1742966"/>
                    <a:pt x="5178685" y="1759057"/>
                  </a:cubicBezTo>
                  <a:cubicBezTo>
                    <a:pt x="5174182" y="1760019"/>
                    <a:pt x="5174182" y="1760019"/>
                    <a:pt x="5174182" y="1760019"/>
                  </a:cubicBezTo>
                  <a:cubicBezTo>
                    <a:pt x="5173220" y="1755516"/>
                    <a:pt x="5166791" y="1747470"/>
                    <a:pt x="5165829" y="1742966"/>
                  </a:cubicBezTo>
                  <a:cubicBezTo>
                    <a:pt x="5160362" y="1739424"/>
                    <a:pt x="5153934" y="1731379"/>
                    <a:pt x="5152972" y="1726875"/>
                  </a:cubicBezTo>
                  <a:cubicBezTo>
                    <a:pt x="5152972" y="1726875"/>
                    <a:pt x="5147505" y="1723332"/>
                    <a:pt x="5147505" y="1723332"/>
                  </a:cubicBezTo>
                  <a:cubicBezTo>
                    <a:pt x="5142039" y="1719791"/>
                    <a:pt x="5142039" y="1719791"/>
                    <a:pt x="5141076" y="1715287"/>
                  </a:cubicBezTo>
                  <a:cubicBezTo>
                    <a:pt x="5140114" y="1710783"/>
                    <a:pt x="5140114" y="1710783"/>
                    <a:pt x="5144618" y="1709820"/>
                  </a:cubicBezTo>
                  <a:close/>
                  <a:moveTo>
                    <a:pt x="726773" y="2634833"/>
                  </a:moveTo>
                  <a:cubicBezTo>
                    <a:pt x="727736" y="2639338"/>
                    <a:pt x="727736" y="2639338"/>
                    <a:pt x="727736" y="2639338"/>
                  </a:cubicBezTo>
                  <a:cubicBezTo>
                    <a:pt x="727736" y="2639338"/>
                    <a:pt x="723231" y="2640300"/>
                    <a:pt x="723231" y="2640300"/>
                  </a:cubicBezTo>
                  <a:cubicBezTo>
                    <a:pt x="726773" y="2634833"/>
                    <a:pt x="726773" y="2634833"/>
                    <a:pt x="726773" y="2634833"/>
                  </a:cubicBezTo>
                  <a:close/>
                  <a:moveTo>
                    <a:pt x="760478" y="2435480"/>
                  </a:moveTo>
                  <a:lnTo>
                    <a:pt x="760347" y="2439276"/>
                  </a:lnTo>
                  <a:cubicBezTo>
                    <a:pt x="760347" y="2439276"/>
                    <a:pt x="760347" y="2439276"/>
                    <a:pt x="756805" y="2444741"/>
                  </a:cubicBezTo>
                  <a:close/>
                  <a:moveTo>
                    <a:pt x="779150" y="2373847"/>
                  </a:moveTo>
                  <a:lnTo>
                    <a:pt x="779366" y="2373987"/>
                  </a:lnTo>
                  <a:lnTo>
                    <a:pt x="778898" y="2374800"/>
                  </a:lnTo>
                  <a:close/>
                  <a:moveTo>
                    <a:pt x="82769" y="2413119"/>
                  </a:moveTo>
                  <a:cubicBezTo>
                    <a:pt x="66034" y="2472459"/>
                    <a:pt x="66557" y="2542367"/>
                    <a:pt x="52067" y="2604720"/>
                  </a:cubicBezTo>
                  <a:cubicBezTo>
                    <a:pt x="46746" y="2622747"/>
                    <a:pt x="55790" y="2616005"/>
                    <a:pt x="56497" y="2629537"/>
                  </a:cubicBezTo>
                  <a:cubicBezTo>
                    <a:pt x="52652" y="2655836"/>
                    <a:pt x="48099" y="2668603"/>
                    <a:pt x="43546" y="2681370"/>
                  </a:cubicBezTo>
                  <a:cubicBezTo>
                    <a:pt x="40470" y="2702410"/>
                    <a:pt x="47976" y="2706187"/>
                    <a:pt x="47915" y="2724979"/>
                  </a:cubicBezTo>
                  <a:cubicBezTo>
                    <a:pt x="42593" y="2743006"/>
                    <a:pt x="37271" y="2761032"/>
                    <a:pt x="31949" y="2779060"/>
                  </a:cubicBezTo>
                  <a:cubicBezTo>
                    <a:pt x="31949" y="2779060"/>
                    <a:pt x="31949" y="2779060"/>
                    <a:pt x="21428" y="2777530"/>
                  </a:cubicBezTo>
                  <a:cubicBezTo>
                    <a:pt x="19890" y="2788050"/>
                    <a:pt x="17583" y="2803829"/>
                    <a:pt x="18290" y="2817361"/>
                  </a:cubicBezTo>
                  <a:cubicBezTo>
                    <a:pt x="18290" y="2817361"/>
                    <a:pt x="18290" y="2817361"/>
                    <a:pt x="21305" y="2815114"/>
                  </a:cubicBezTo>
                  <a:cubicBezTo>
                    <a:pt x="19059" y="2812101"/>
                    <a:pt x="19828" y="2806841"/>
                    <a:pt x="22074" y="2809854"/>
                  </a:cubicBezTo>
                  <a:cubicBezTo>
                    <a:pt x="22074" y="2809854"/>
                    <a:pt x="24320" y="2812866"/>
                    <a:pt x="24320" y="2812866"/>
                  </a:cubicBezTo>
                  <a:cubicBezTo>
                    <a:pt x="27334" y="2810619"/>
                    <a:pt x="26627" y="2797087"/>
                    <a:pt x="31118" y="2803112"/>
                  </a:cubicBezTo>
                  <a:cubicBezTo>
                    <a:pt x="34072" y="2819656"/>
                    <a:pt x="28811" y="2818891"/>
                    <a:pt x="29518" y="2832423"/>
                  </a:cubicBezTo>
                  <a:cubicBezTo>
                    <a:pt x="29518" y="2832423"/>
                    <a:pt x="29518" y="2832423"/>
                    <a:pt x="31764" y="2835435"/>
                  </a:cubicBezTo>
                  <a:cubicBezTo>
                    <a:pt x="31764" y="2835435"/>
                    <a:pt x="31764" y="2835435"/>
                    <a:pt x="28750" y="2837683"/>
                  </a:cubicBezTo>
                  <a:cubicBezTo>
                    <a:pt x="30995" y="2840695"/>
                    <a:pt x="30226" y="2845955"/>
                    <a:pt x="30226" y="2845955"/>
                  </a:cubicBezTo>
                  <a:cubicBezTo>
                    <a:pt x="27211" y="2848202"/>
                    <a:pt x="27211" y="2848202"/>
                    <a:pt x="27211" y="2848202"/>
                  </a:cubicBezTo>
                  <a:cubicBezTo>
                    <a:pt x="30934" y="2859487"/>
                    <a:pt x="33118" y="2881291"/>
                    <a:pt x="33057" y="2900083"/>
                  </a:cubicBezTo>
                  <a:cubicBezTo>
                    <a:pt x="29980" y="2921122"/>
                    <a:pt x="27673" y="2936902"/>
                    <a:pt x="21643" y="2941397"/>
                  </a:cubicBezTo>
                  <a:cubicBezTo>
                    <a:pt x="23889" y="2944409"/>
                    <a:pt x="20874" y="2946657"/>
                    <a:pt x="20874" y="2946657"/>
                  </a:cubicBezTo>
                  <a:cubicBezTo>
                    <a:pt x="23120" y="2949669"/>
                    <a:pt x="22351" y="2954929"/>
                    <a:pt x="19336" y="2957176"/>
                  </a:cubicBezTo>
                  <a:cubicBezTo>
                    <a:pt x="19336" y="2957176"/>
                    <a:pt x="19336" y="2957176"/>
                    <a:pt x="17091" y="2954164"/>
                  </a:cubicBezTo>
                  <a:cubicBezTo>
                    <a:pt x="17860" y="2948904"/>
                    <a:pt x="17860" y="2948904"/>
                    <a:pt x="17860" y="2948904"/>
                  </a:cubicBezTo>
                  <a:cubicBezTo>
                    <a:pt x="17860" y="2948904"/>
                    <a:pt x="17860" y="2948904"/>
                    <a:pt x="15614" y="2945892"/>
                  </a:cubicBezTo>
                  <a:cubicBezTo>
                    <a:pt x="15552" y="2964684"/>
                    <a:pt x="18567" y="2962436"/>
                    <a:pt x="19275" y="2975968"/>
                  </a:cubicBezTo>
                  <a:cubicBezTo>
                    <a:pt x="19275" y="2975968"/>
                    <a:pt x="20044" y="2970708"/>
                    <a:pt x="20044" y="2970708"/>
                  </a:cubicBezTo>
                  <a:cubicBezTo>
                    <a:pt x="20044" y="2970708"/>
                    <a:pt x="20044" y="2970708"/>
                    <a:pt x="22290" y="2973720"/>
                  </a:cubicBezTo>
                  <a:cubicBezTo>
                    <a:pt x="22290" y="2973720"/>
                    <a:pt x="22290" y="2973720"/>
                    <a:pt x="24535" y="2976733"/>
                  </a:cubicBezTo>
                  <a:cubicBezTo>
                    <a:pt x="24535" y="2976733"/>
                    <a:pt x="23059" y="2968461"/>
                    <a:pt x="28319" y="2969225"/>
                  </a:cubicBezTo>
                  <a:cubicBezTo>
                    <a:pt x="29027" y="2982757"/>
                    <a:pt x="29734" y="2996289"/>
                    <a:pt x="24474" y="2995525"/>
                  </a:cubicBezTo>
                  <a:cubicBezTo>
                    <a:pt x="24474" y="2995525"/>
                    <a:pt x="26720" y="2998537"/>
                    <a:pt x="23704" y="3000785"/>
                  </a:cubicBezTo>
                  <a:cubicBezTo>
                    <a:pt x="13830" y="3031579"/>
                    <a:pt x="13707" y="3069162"/>
                    <a:pt x="21090" y="3110523"/>
                  </a:cubicBezTo>
                  <a:cubicBezTo>
                    <a:pt x="21090" y="3110523"/>
                    <a:pt x="23336" y="3113535"/>
                    <a:pt x="20321" y="3115783"/>
                  </a:cubicBezTo>
                  <a:cubicBezTo>
                    <a:pt x="22567" y="3118795"/>
                    <a:pt x="21797" y="3124055"/>
                    <a:pt x="21797" y="3124055"/>
                  </a:cubicBezTo>
                  <a:cubicBezTo>
                    <a:pt x="21797" y="3124055"/>
                    <a:pt x="21797" y="3124055"/>
                    <a:pt x="19552" y="3121043"/>
                  </a:cubicBezTo>
                  <a:cubicBezTo>
                    <a:pt x="23274" y="3132328"/>
                    <a:pt x="28473" y="3151884"/>
                    <a:pt x="32964" y="3157909"/>
                  </a:cubicBezTo>
                  <a:cubicBezTo>
                    <a:pt x="30719" y="3154896"/>
                    <a:pt x="30719" y="3154896"/>
                    <a:pt x="31488" y="3149636"/>
                  </a:cubicBezTo>
                  <a:cubicBezTo>
                    <a:pt x="31488" y="3149636"/>
                    <a:pt x="34503" y="3147389"/>
                    <a:pt x="34503" y="3147389"/>
                  </a:cubicBezTo>
                  <a:cubicBezTo>
                    <a:pt x="36748" y="3150401"/>
                    <a:pt x="36748" y="3150401"/>
                    <a:pt x="35979" y="3155661"/>
                  </a:cubicBezTo>
                  <a:lnTo>
                    <a:pt x="36796" y="3156756"/>
                  </a:lnTo>
                  <a:lnTo>
                    <a:pt x="36814" y="3159140"/>
                  </a:lnTo>
                  <a:cubicBezTo>
                    <a:pt x="36525" y="3161112"/>
                    <a:pt x="36333" y="3162427"/>
                    <a:pt x="37456" y="3163933"/>
                  </a:cubicBezTo>
                  <a:cubicBezTo>
                    <a:pt x="35210" y="3160921"/>
                    <a:pt x="38225" y="3158673"/>
                    <a:pt x="38225" y="3158673"/>
                  </a:cubicBezTo>
                  <a:lnTo>
                    <a:pt x="36796" y="3156756"/>
                  </a:lnTo>
                  <a:lnTo>
                    <a:pt x="36748" y="3150401"/>
                  </a:lnTo>
                  <a:cubicBezTo>
                    <a:pt x="53883" y="3198551"/>
                    <a:pt x="52161" y="3265447"/>
                    <a:pt x="66281" y="3315844"/>
                  </a:cubicBezTo>
                  <a:cubicBezTo>
                    <a:pt x="63266" y="3318092"/>
                    <a:pt x="66219" y="3334636"/>
                    <a:pt x="65450" y="3339896"/>
                  </a:cubicBezTo>
                  <a:cubicBezTo>
                    <a:pt x="68465" y="3337649"/>
                    <a:pt x="68465" y="3337649"/>
                    <a:pt x="72956" y="3343673"/>
                  </a:cubicBezTo>
                  <a:cubicBezTo>
                    <a:pt x="72956" y="3343673"/>
                    <a:pt x="69942" y="3345921"/>
                    <a:pt x="72187" y="3348933"/>
                  </a:cubicBezTo>
                  <a:cubicBezTo>
                    <a:pt x="74433" y="3351945"/>
                    <a:pt x="71418" y="3354193"/>
                    <a:pt x="73664" y="3357205"/>
                  </a:cubicBezTo>
                  <a:cubicBezTo>
                    <a:pt x="84062" y="3396318"/>
                    <a:pt x="79509" y="3409086"/>
                    <a:pt x="81694" y="3430890"/>
                  </a:cubicBezTo>
                  <a:cubicBezTo>
                    <a:pt x="81694" y="3430890"/>
                    <a:pt x="79448" y="3427877"/>
                    <a:pt x="82462" y="3425630"/>
                  </a:cubicBezTo>
                  <a:cubicBezTo>
                    <a:pt x="82462" y="3425630"/>
                    <a:pt x="85477" y="3423382"/>
                    <a:pt x="87723" y="3426395"/>
                  </a:cubicBezTo>
                  <a:cubicBezTo>
                    <a:pt x="87723" y="3426395"/>
                    <a:pt x="86954" y="3431654"/>
                    <a:pt x="86954" y="3431654"/>
                  </a:cubicBezTo>
                  <a:cubicBezTo>
                    <a:pt x="89199" y="3434667"/>
                    <a:pt x="89199" y="3434667"/>
                    <a:pt x="89199" y="3434667"/>
                  </a:cubicBezTo>
                  <a:cubicBezTo>
                    <a:pt x="100428" y="3449728"/>
                    <a:pt x="109288" y="3499361"/>
                    <a:pt x="97998" y="3503092"/>
                  </a:cubicBezTo>
                  <a:cubicBezTo>
                    <a:pt x="107688" y="3528673"/>
                    <a:pt x="123346" y="3568551"/>
                    <a:pt x="124762" y="3595615"/>
                  </a:cubicBezTo>
                  <a:cubicBezTo>
                    <a:pt x="116548" y="3578306"/>
                    <a:pt x="101597" y="3551960"/>
                    <a:pt x="92676" y="3521119"/>
                  </a:cubicBezTo>
                  <a:cubicBezTo>
                    <a:pt x="83754" y="3490278"/>
                    <a:pt x="79324" y="3465461"/>
                    <a:pt x="86123" y="3455706"/>
                  </a:cubicBezTo>
                  <a:cubicBezTo>
                    <a:pt x="83109" y="3457954"/>
                    <a:pt x="83109" y="3457954"/>
                    <a:pt x="80863" y="3454941"/>
                  </a:cubicBezTo>
                  <a:cubicBezTo>
                    <a:pt x="81632" y="3449682"/>
                    <a:pt x="77140" y="3443657"/>
                    <a:pt x="80155" y="3441409"/>
                  </a:cubicBezTo>
                  <a:cubicBezTo>
                    <a:pt x="80155" y="3441409"/>
                    <a:pt x="77909" y="3438397"/>
                    <a:pt x="80924" y="3436150"/>
                  </a:cubicBezTo>
                  <a:cubicBezTo>
                    <a:pt x="80924" y="3436150"/>
                    <a:pt x="80924" y="3436150"/>
                    <a:pt x="77909" y="3438397"/>
                  </a:cubicBezTo>
                  <a:cubicBezTo>
                    <a:pt x="67389" y="3436867"/>
                    <a:pt x="65973" y="3409804"/>
                    <a:pt x="62313" y="3379727"/>
                  </a:cubicBezTo>
                  <a:cubicBezTo>
                    <a:pt x="62313" y="3379727"/>
                    <a:pt x="62313" y="3379727"/>
                    <a:pt x="60067" y="3376715"/>
                  </a:cubicBezTo>
                  <a:cubicBezTo>
                    <a:pt x="57052" y="3378962"/>
                    <a:pt x="57052" y="3378962"/>
                    <a:pt x="57821" y="3373703"/>
                  </a:cubicBezTo>
                  <a:cubicBezTo>
                    <a:pt x="57821" y="3373703"/>
                    <a:pt x="55576" y="3370690"/>
                    <a:pt x="55576" y="3370690"/>
                  </a:cubicBezTo>
                  <a:cubicBezTo>
                    <a:pt x="58590" y="3368443"/>
                    <a:pt x="58590" y="3368443"/>
                    <a:pt x="58590" y="3368443"/>
                  </a:cubicBezTo>
                  <a:cubicBezTo>
                    <a:pt x="58590" y="3368443"/>
                    <a:pt x="58590" y="3368443"/>
                    <a:pt x="53330" y="3367678"/>
                  </a:cubicBezTo>
                  <a:cubicBezTo>
                    <a:pt x="51853" y="3359406"/>
                    <a:pt x="46593" y="3358641"/>
                    <a:pt x="41394" y="3339084"/>
                  </a:cubicBezTo>
                  <a:cubicBezTo>
                    <a:pt x="35364" y="3343579"/>
                    <a:pt x="42809" y="3366148"/>
                    <a:pt x="33057" y="3359359"/>
                  </a:cubicBezTo>
                  <a:cubicBezTo>
                    <a:pt x="32319" y="3355223"/>
                    <a:pt x="31196" y="3353717"/>
                    <a:pt x="30073" y="3352210"/>
                  </a:cubicBezTo>
                  <a:lnTo>
                    <a:pt x="28581" y="3348636"/>
                  </a:lnTo>
                  <a:lnTo>
                    <a:pt x="29335" y="3348074"/>
                  </a:lnTo>
                  <a:cubicBezTo>
                    <a:pt x="27089" y="3345062"/>
                    <a:pt x="27089" y="3345062"/>
                    <a:pt x="27089" y="3345062"/>
                  </a:cubicBezTo>
                  <a:lnTo>
                    <a:pt x="28581" y="3348636"/>
                  </a:lnTo>
                  <a:lnTo>
                    <a:pt x="26320" y="3350322"/>
                  </a:lnTo>
                  <a:cubicBezTo>
                    <a:pt x="26320" y="3350322"/>
                    <a:pt x="24074" y="3347310"/>
                    <a:pt x="24074" y="3347310"/>
                  </a:cubicBezTo>
                  <a:cubicBezTo>
                    <a:pt x="21828" y="3344297"/>
                    <a:pt x="21828" y="3344297"/>
                    <a:pt x="21828" y="3344297"/>
                  </a:cubicBezTo>
                  <a:cubicBezTo>
                    <a:pt x="22598" y="3339037"/>
                    <a:pt x="21121" y="3330765"/>
                    <a:pt x="19644" y="3322493"/>
                  </a:cubicBezTo>
                  <a:cubicBezTo>
                    <a:pt x="19644" y="3322493"/>
                    <a:pt x="20413" y="3317233"/>
                    <a:pt x="20413" y="3317233"/>
                  </a:cubicBezTo>
                  <a:cubicBezTo>
                    <a:pt x="20413" y="3317233"/>
                    <a:pt x="18168" y="3314221"/>
                    <a:pt x="18937" y="3308961"/>
                  </a:cubicBezTo>
                  <a:cubicBezTo>
                    <a:pt x="18937" y="3308961"/>
                    <a:pt x="16691" y="3305949"/>
                    <a:pt x="19706" y="3303701"/>
                  </a:cubicBezTo>
                  <a:cubicBezTo>
                    <a:pt x="21952" y="3306713"/>
                    <a:pt x="21952" y="3306713"/>
                    <a:pt x="21182" y="3311973"/>
                  </a:cubicBezTo>
                  <a:cubicBezTo>
                    <a:pt x="21182" y="3311973"/>
                    <a:pt x="23428" y="3314986"/>
                    <a:pt x="22659" y="3320245"/>
                  </a:cubicBezTo>
                  <a:cubicBezTo>
                    <a:pt x="24197" y="3309726"/>
                    <a:pt x="22721" y="3301454"/>
                    <a:pt x="26504" y="3293946"/>
                  </a:cubicBezTo>
                  <a:cubicBezTo>
                    <a:pt x="31765" y="3294711"/>
                    <a:pt x="35487" y="3305996"/>
                    <a:pt x="42286" y="3296241"/>
                  </a:cubicBezTo>
                  <a:cubicBezTo>
                    <a:pt x="29704" y="3235323"/>
                    <a:pt x="17829" y="3187938"/>
                    <a:pt x="16537" y="3123291"/>
                  </a:cubicBezTo>
                  <a:cubicBezTo>
                    <a:pt x="14291" y="3120278"/>
                    <a:pt x="14291" y="3120278"/>
                    <a:pt x="15060" y="3115018"/>
                  </a:cubicBezTo>
                  <a:cubicBezTo>
                    <a:pt x="12815" y="3112006"/>
                    <a:pt x="15829" y="3109758"/>
                    <a:pt x="15829" y="3109758"/>
                  </a:cubicBezTo>
                  <a:cubicBezTo>
                    <a:pt x="10630" y="3090202"/>
                    <a:pt x="9215" y="3063138"/>
                    <a:pt x="10046" y="3039086"/>
                  </a:cubicBezTo>
                  <a:cubicBezTo>
                    <a:pt x="4847" y="3019529"/>
                    <a:pt x="-1059" y="2986441"/>
                    <a:pt x="1309" y="2951870"/>
                  </a:cubicBezTo>
                  <a:cubicBezTo>
                    <a:pt x="-1583" y="2916533"/>
                    <a:pt x="786" y="2881962"/>
                    <a:pt x="3862" y="2860923"/>
                  </a:cubicBezTo>
                  <a:cubicBezTo>
                    <a:pt x="4755" y="2818079"/>
                    <a:pt x="6416" y="2769976"/>
                    <a:pt x="7308" y="2727132"/>
                  </a:cubicBezTo>
                  <a:cubicBezTo>
                    <a:pt x="10445" y="2687301"/>
                    <a:pt x="15829" y="2650482"/>
                    <a:pt x="30195" y="2625713"/>
                  </a:cubicBezTo>
                  <a:cubicBezTo>
                    <a:pt x="29426" y="2630973"/>
                    <a:pt x="28657" y="2636232"/>
                    <a:pt x="27888" y="2641492"/>
                  </a:cubicBezTo>
                  <a:cubicBezTo>
                    <a:pt x="27888" y="2641492"/>
                    <a:pt x="27888" y="2641492"/>
                    <a:pt x="31672" y="2633985"/>
                  </a:cubicBezTo>
                  <a:cubicBezTo>
                    <a:pt x="29426" y="2630973"/>
                    <a:pt x="32441" y="2628725"/>
                    <a:pt x="32441" y="2628725"/>
                  </a:cubicBezTo>
                  <a:cubicBezTo>
                    <a:pt x="34687" y="2631737"/>
                    <a:pt x="34687" y="2631737"/>
                    <a:pt x="33917" y="2636997"/>
                  </a:cubicBezTo>
                  <a:cubicBezTo>
                    <a:pt x="33917" y="2636997"/>
                    <a:pt x="33917" y="2636997"/>
                    <a:pt x="36163" y="2640009"/>
                  </a:cubicBezTo>
                  <a:cubicBezTo>
                    <a:pt x="41547" y="2603191"/>
                    <a:pt x="47699" y="2561112"/>
                    <a:pt x="47822" y="2523528"/>
                  </a:cubicBezTo>
                  <a:cubicBezTo>
                    <a:pt x="62188" y="2498759"/>
                    <a:pt x="69110" y="2451420"/>
                    <a:pt x="82769" y="2413119"/>
                  </a:cubicBezTo>
                  <a:close/>
                  <a:moveTo>
                    <a:pt x="842852" y="2186167"/>
                  </a:moveTo>
                  <a:cubicBezTo>
                    <a:pt x="843814" y="2190672"/>
                    <a:pt x="843814" y="2190672"/>
                    <a:pt x="844776" y="2195175"/>
                  </a:cubicBezTo>
                  <a:cubicBezTo>
                    <a:pt x="833189" y="2207070"/>
                    <a:pt x="824795" y="2255960"/>
                    <a:pt x="807086" y="2283291"/>
                  </a:cubicBezTo>
                  <a:cubicBezTo>
                    <a:pt x="809819" y="2285062"/>
                    <a:pt x="807481" y="2296159"/>
                    <a:pt x="802365" y="2310792"/>
                  </a:cubicBezTo>
                  <a:lnTo>
                    <a:pt x="785915" y="2348273"/>
                  </a:lnTo>
                  <a:lnTo>
                    <a:pt x="807499" y="2266692"/>
                  </a:lnTo>
                  <a:lnTo>
                    <a:pt x="823460" y="2218568"/>
                  </a:lnTo>
                  <a:lnTo>
                    <a:pt x="830609" y="2217040"/>
                  </a:lnTo>
                  <a:cubicBezTo>
                    <a:pt x="833189" y="2207070"/>
                    <a:pt x="835769" y="2197099"/>
                    <a:pt x="839310" y="2191634"/>
                  </a:cubicBezTo>
                  <a:cubicBezTo>
                    <a:pt x="839310" y="2191634"/>
                    <a:pt x="842852" y="2186167"/>
                    <a:pt x="842852" y="2186167"/>
                  </a:cubicBezTo>
                  <a:close/>
                  <a:moveTo>
                    <a:pt x="840927" y="2177159"/>
                  </a:moveTo>
                  <a:cubicBezTo>
                    <a:pt x="841889" y="2181663"/>
                    <a:pt x="837385" y="2182625"/>
                    <a:pt x="838347" y="2187130"/>
                  </a:cubicBezTo>
                  <a:cubicBezTo>
                    <a:pt x="833844" y="2188092"/>
                    <a:pt x="834806" y="2192596"/>
                    <a:pt x="834806" y="2192596"/>
                  </a:cubicBezTo>
                  <a:lnTo>
                    <a:pt x="827275" y="2207064"/>
                  </a:lnTo>
                  <a:lnTo>
                    <a:pt x="834303" y="2185873"/>
                  </a:lnTo>
                  <a:lnTo>
                    <a:pt x="837385" y="2182625"/>
                  </a:lnTo>
                  <a:lnTo>
                    <a:pt x="836151" y="2180302"/>
                  </a:lnTo>
                  <a:lnTo>
                    <a:pt x="836748" y="2178498"/>
                  </a:lnTo>
                  <a:close/>
                  <a:moveTo>
                    <a:pt x="839464" y="2170309"/>
                  </a:moveTo>
                  <a:lnTo>
                    <a:pt x="839965" y="2172655"/>
                  </a:lnTo>
                  <a:lnTo>
                    <a:pt x="838208" y="2174097"/>
                  </a:lnTo>
                  <a:close/>
                  <a:moveTo>
                    <a:pt x="845313" y="2152674"/>
                  </a:moveTo>
                  <a:lnTo>
                    <a:pt x="849628" y="2151752"/>
                  </a:lnTo>
                  <a:cubicBezTo>
                    <a:pt x="849628" y="2151752"/>
                    <a:pt x="846087" y="2157218"/>
                    <a:pt x="847050" y="2161723"/>
                  </a:cubicBezTo>
                  <a:cubicBezTo>
                    <a:pt x="847050" y="2161723"/>
                    <a:pt x="847050" y="2161723"/>
                    <a:pt x="846087" y="2157218"/>
                  </a:cubicBezTo>
                  <a:lnTo>
                    <a:pt x="843632" y="2157743"/>
                  </a:lnTo>
                  <a:close/>
                  <a:moveTo>
                    <a:pt x="875203" y="2077877"/>
                  </a:moveTo>
                  <a:lnTo>
                    <a:pt x="874366" y="2081194"/>
                  </a:lnTo>
                  <a:cubicBezTo>
                    <a:pt x="872203" y="2090708"/>
                    <a:pt x="875163" y="2083894"/>
                    <a:pt x="881198" y="2079073"/>
                  </a:cubicBezTo>
                  <a:cubicBezTo>
                    <a:pt x="865413" y="2115412"/>
                    <a:pt x="866375" y="2119916"/>
                    <a:pt x="852208" y="2141782"/>
                  </a:cubicBezTo>
                  <a:lnTo>
                    <a:pt x="848676" y="2142537"/>
                  </a:lnTo>
                  <a:lnTo>
                    <a:pt x="849759" y="2139271"/>
                  </a:lnTo>
                  <a:close/>
                  <a:moveTo>
                    <a:pt x="4931467" y="1175063"/>
                  </a:moveTo>
                  <a:lnTo>
                    <a:pt x="4937140" y="1179573"/>
                  </a:lnTo>
                  <a:cubicBezTo>
                    <a:pt x="4937140" y="1179573"/>
                    <a:pt x="4931674" y="1176031"/>
                    <a:pt x="4931674" y="1176031"/>
                  </a:cubicBezTo>
                  <a:close/>
                  <a:moveTo>
                    <a:pt x="561352" y="2088239"/>
                  </a:moveTo>
                  <a:cubicBezTo>
                    <a:pt x="564202" y="2086988"/>
                    <a:pt x="568184" y="2086749"/>
                    <a:pt x="573826" y="2087987"/>
                  </a:cubicBezTo>
                  <a:lnTo>
                    <a:pt x="582872" y="2092891"/>
                  </a:lnTo>
                  <a:lnTo>
                    <a:pt x="578185" y="2103852"/>
                  </a:lnTo>
                  <a:cubicBezTo>
                    <a:pt x="463551" y="2408874"/>
                    <a:pt x="402676" y="2736722"/>
                    <a:pt x="404548" y="3073332"/>
                  </a:cubicBezTo>
                  <a:lnTo>
                    <a:pt x="414356" y="3260413"/>
                  </a:lnTo>
                  <a:lnTo>
                    <a:pt x="410289" y="3235547"/>
                  </a:lnTo>
                  <a:cubicBezTo>
                    <a:pt x="391018" y="3081276"/>
                    <a:pt x="385239" y="2926080"/>
                    <a:pt x="403101" y="2771698"/>
                  </a:cubicBezTo>
                  <a:cubicBezTo>
                    <a:pt x="408745" y="2715741"/>
                    <a:pt x="400500" y="2658840"/>
                    <a:pt x="408415" y="2604354"/>
                  </a:cubicBezTo>
                  <a:cubicBezTo>
                    <a:pt x="409757" y="2592334"/>
                    <a:pt x="403764" y="2564285"/>
                    <a:pt x="435141" y="2583001"/>
                  </a:cubicBezTo>
                  <a:cubicBezTo>
                    <a:pt x="448360" y="2589954"/>
                    <a:pt x="447033" y="2574594"/>
                    <a:pt x="449176" y="2566314"/>
                  </a:cubicBezTo>
                  <a:cubicBezTo>
                    <a:pt x="467037" y="2411933"/>
                    <a:pt x="511608" y="2263578"/>
                    <a:pt x="552039" y="2114152"/>
                  </a:cubicBezTo>
                  <a:cubicBezTo>
                    <a:pt x="554449" y="2104837"/>
                    <a:pt x="552804" y="2091989"/>
                    <a:pt x="561352" y="2088239"/>
                  </a:cubicBezTo>
                  <a:close/>
                  <a:moveTo>
                    <a:pt x="5705773" y="955466"/>
                  </a:moveTo>
                  <a:cubicBezTo>
                    <a:pt x="5709740" y="959433"/>
                    <a:pt x="5713706" y="967367"/>
                    <a:pt x="5709740" y="967367"/>
                  </a:cubicBezTo>
                  <a:cubicBezTo>
                    <a:pt x="5705774" y="959433"/>
                    <a:pt x="5701808" y="955466"/>
                    <a:pt x="5705773" y="955466"/>
                  </a:cubicBezTo>
                  <a:close/>
                  <a:moveTo>
                    <a:pt x="968004" y="1863229"/>
                  </a:moveTo>
                  <a:lnTo>
                    <a:pt x="968776" y="1863422"/>
                  </a:lnTo>
                  <a:lnTo>
                    <a:pt x="957715" y="1886114"/>
                  </a:lnTo>
                  <a:cubicBezTo>
                    <a:pt x="948937" y="1905650"/>
                    <a:pt x="941930" y="1922454"/>
                    <a:pt x="938869" y="1930172"/>
                  </a:cubicBezTo>
                  <a:cubicBezTo>
                    <a:pt x="937252" y="1944646"/>
                    <a:pt x="905376" y="1993844"/>
                    <a:pt x="906645" y="2021830"/>
                  </a:cubicBezTo>
                  <a:cubicBezTo>
                    <a:pt x="898600" y="2028259"/>
                    <a:pt x="901179" y="2018288"/>
                    <a:pt x="901179" y="2018288"/>
                  </a:cubicBezTo>
                  <a:cubicBezTo>
                    <a:pt x="900371" y="2025526"/>
                    <a:pt x="895779" y="2037103"/>
                    <a:pt x="890505" y="2048238"/>
                  </a:cubicBezTo>
                  <a:lnTo>
                    <a:pt x="877626" y="2072031"/>
                  </a:lnTo>
                  <a:lnTo>
                    <a:pt x="952342" y="1891751"/>
                  </a:lnTo>
                  <a:cubicBezTo>
                    <a:pt x="954884" y="1885341"/>
                    <a:pt x="957426" y="1878932"/>
                    <a:pt x="959967" y="1872523"/>
                  </a:cubicBezTo>
                  <a:cubicBezTo>
                    <a:pt x="961973" y="1868183"/>
                    <a:pt x="964647" y="1864679"/>
                    <a:pt x="968004" y="1863229"/>
                  </a:cubicBezTo>
                  <a:close/>
                  <a:moveTo>
                    <a:pt x="4343712" y="1135297"/>
                  </a:moveTo>
                  <a:cubicBezTo>
                    <a:pt x="4338942" y="1143968"/>
                    <a:pt x="4368028" y="1158847"/>
                    <a:pt x="4388447" y="1168954"/>
                  </a:cubicBezTo>
                  <a:cubicBezTo>
                    <a:pt x="4409120" y="1195019"/>
                    <a:pt x="4443799" y="1214105"/>
                    <a:pt x="4474271" y="1238784"/>
                  </a:cubicBezTo>
                  <a:cubicBezTo>
                    <a:pt x="4471193" y="1238219"/>
                    <a:pt x="4471193" y="1238219"/>
                    <a:pt x="4471193" y="1238219"/>
                  </a:cubicBezTo>
                  <a:cubicBezTo>
                    <a:pt x="4468680" y="1234576"/>
                    <a:pt x="4465601" y="1234012"/>
                    <a:pt x="4461959" y="1236526"/>
                  </a:cubicBezTo>
                  <a:cubicBezTo>
                    <a:pt x="4461959" y="1236526"/>
                    <a:pt x="4464473" y="1240170"/>
                    <a:pt x="4467551" y="1240734"/>
                  </a:cubicBezTo>
                  <a:cubicBezTo>
                    <a:pt x="4435949" y="1222212"/>
                    <a:pt x="4393165" y="1195276"/>
                    <a:pt x="4368285" y="1174804"/>
                  </a:cubicBezTo>
                  <a:cubicBezTo>
                    <a:pt x="4344789" y="1164132"/>
                    <a:pt x="4321858" y="1150383"/>
                    <a:pt x="4302825" y="1150076"/>
                  </a:cubicBezTo>
                  <a:cubicBezTo>
                    <a:pt x="4377211" y="1195533"/>
                    <a:pt x="4431179" y="1230884"/>
                    <a:pt x="4474219" y="1273777"/>
                  </a:cubicBezTo>
                  <a:cubicBezTo>
                    <a:pt x="4492123" y="1280242"/>
                    <a:pt x="4520081" y="1301278"/>
                    <a:pt x="4527622" y="1312207"/>
                  </a:cubicBezTo>
                  <a:cubicBezTo>
                    <a:pt x="4515310" y="1309949"/>
                    <a:pt x="4525929" y="1321442"/>
                    <a:pt x="4519208" y="1323392"/>
                  </a:cubicBezTo>
                  <a:cubicBezTo>
                    <a:pt x="4527314" y="1331242"/>
                    <a:pt x="4530957" y="1328729"/>
                    <a:pt x="4535984" y="1336014"/>
                  </a:cubicBezTo>
                  <a:cubicBezTo>
                    <a:pt x="4550810" y="1341915"/>
                    <a:pt x="4526493" y="1318363"/>
                    <a:pt x="4543833" y="1327907"/>
                  </a:cubicBezTo>
                  <a:cubicBezTo>
                    <a:pt x="4576819" y="1356228"/>
                    <a:pt x="4594979" y="1378650"/>
                    <a:pt x="4631607" y="1404458"/>
                  </a:cubicBezTo>
                  <a:cubicBezTo>
                    <a:pt x="4638584" y="1418466"/>
                    <a:pt x="4654795" y="1434166"/>
                    <a:pt x="4674083" y="1450430"/>
                  </a:cubicBezTo>
                  <a:cubicBezTo>
                    <a:pt x="4690294" y="1466130"/>
                    <a:pt x="4709018" y="1485474"/>
                    <a:pt x="4719073" y="1500045"/>
                  </a:cubicBezTo>
                  <a:cubicBezTo>
                    <a:pt x="4708454" y="1488552"/>
                    <a:pt x="4704812" y="1491066"/>
                    <a:pt x="4701734" y="1490503"/>
                  </a:cubicBezTo>
                  <a:cubicBezTo>
                    <a:pt x="4704248" y="1494146"/>
                    <a:pt x="4701169" y="1493581"/>
                    <a:pt x="4700605" y="1496660"/>
                  </a:cubicBezTo>
                  <a:cubicBezTo>
                    <a:pt x="4716815" y="1512360"/>
                    <a:pt x="4718765" y="1519082"/>
                    <a:pt x="4734976" y="1534781"/>
                  </a:cubicBezTo>
                  <a:cubicBezTo>
                    <a:pt x="4738054" y="1535345"/>
                    <a:pt x="4738054" y="1535345"/>
                    <a:pt x="4743645" y="1539553"/>
                  </a:cubicBezTo>
                  <a:cubicBezTo>
                    <a:pt x="4747852" y="1533960"/>
                    <a:pt x="4740312" y="1523031"/>
                    <a:pt x="4748981" y="1527803"/>
                  </a:cubicBezTo>
                  <a:cubicBezTo>
                    <a:pt x="4764628" y="1546581"/>
                    <a:pt x="4774682" y="1561153"/>
                    <a:pt x="4787814" y="1576290"/>
                  </a:cubicBezTo>
                  <a:cubicBezTo>
                    <a:pt x="4800947" y="1591426"/>
                    <a:pt x="4814080" y="1606562"/>
                    <a:pt x="4835318" y="1629548"/>
                  </a:cubicBezTo>
                  <a:cubicBezTo>
                    <a:pt x="4835882" y="1626469"/>
                    <a:pt x="4838961" y="1627033"/>
                    <a:pt x="4841474" y="1630676"/>
                  </a:cubicBezTo>
                  <a:cubicBezTo>
                    <a:pt x="4857120" y="1649455"/>
                    <a:pt x="4854607" y="1645812"/>
                    <a:pt x="4867175" y="1664027"/>
                  </a:cubicBezTo>
                  <a:cubicBezTo>
                    <a:pt x="4872202" y="1671313"/>
                    <a:pt x="4880308" y="1679162"/>
                    <a:pt x="4885335" y="1686449"/>
                  </a:cubicBezTo>
                  <a:cubicBezTo>
                    <a:pt x="4911292" y="1735757"/>
                    <a:pt x="4949869" y="1768286"/>
                    <a:pt x="4983932" y="1825444"/>
                  </a:cubicBezTo>
                  <a:cubicBezTo>
                    <a:pt x="4987010" y="1826008"/>
                    <a:pt x="4991473" y="1836373"/>
                    <a:pt x="4997064" y="1840580"/>
                  </a:cubicBezTo>
                  <a:cubicBezTo>
                    <a:pt x="4996500" y="1843658"/>
                    <a:pt x="5007119" y="1855152"/>
                    <a:pt x="5000399" y="1857102"/>
                  </a:cubicBezTo>
                  <a:cubicBezTo>
                    <a:pt x="4994807" y="1852894"/>
                    <a:pt x="4982239" y="1834680"/>
                    <a:pt x="4978032" y="1840273"/>
                  </a:cubicBezTo>
                  <a:cubicBezTo>
                    <a:pt x="4985009" y="1854280"/>
                    <a:pt x="4993114" y="1862131"/>
                    <a:pt x="4997577" y="1872495"/>
                  </a:cubicBezTo>
                  <a:cubicBezTo>
                    <a:pt x="4994499" y="1871930"/>
                    <a:pt x="4997012" y="1875573"/>
                    <a:pt x="4998962" y="1882295"/>
                  </a:cubicBezTo>
                  <a:cubicBezTo>
                    <a:pt x="5002040" y="1882859"/>
                    <a:pt x="5000090" y="1876137"/>
                    <a:pt x="4997577" y="1872495"/>
                  </a:cubicBezTo>
                  <a:cubicBezTo>
                    <a:pt x="5005118" y="1883424"/>
                    <a:pt x="5013223" y="1891273"/>
                    <a:pt x="5021329" y="1899124"/>
                  </a:cubicBezTo>
                  <a:cubicBezTo>
                    <a:pt x="5029434" y="1906974"/>
                    <a:pt x="5017430" y="1885681"/>
                    <a:pt x="5021072" y="1883167"/>
                  </a:cubicBezTo>
                  <a:cubicBezTo>
                    <a:pt x="5021072" y="1883167"/>
                    <a:pt x="5026100" y="1890452"/>
                    <a:pt x="5029742" y="1887937"/>
                  </a:cubicBezTo>
                  <a:cubicBezTo>
                    <a:pt x="5033384" y="1885424"/>
                    <a:pt x="5024458" y="1864694"/>
                    <a:pt x="5038977" y="1889630"/>
                  </a:cubicBezTo>
                  <a:cubicBezTo>
                    <a:pt x="5036463" y="1885988"/>
                    <a:pt x="5036463" y="1885988"/>
                    <a:pt x="5036463" y="1885988"/>
                  </a:cubicBezTo>
                  <a:cubicBezTo>
                    <a:pt x="5036463" y="1885988"/>
                    <a:pt x="5035898" y="1889066"/>
                    <a:pt x="5035898" y="1889066"/>
                  </a:cubicBezTo>
                  <a:cubicBezTo>
                    <a:pt x="5035334" y="1892145"/>
                    <a:pt x="5035334" y="1892145"/>
                    <a:pt x="5035334" y="1892145"/>
                  </a:cubicBezTo>
                  <a:cubicBezTo>
                    <a:pt x="5037847" y="1895788"/>
                    <a:pt x="5037847" y="1895788"/>
                    <a:pt x="5040926" y="1896352"/>
                  </a:cubicBezTo>
                  <a:cubicBezTo>
                    <a:pt x="5034769" y="1895224"/>
                    <a:pt x="5049287" y="1920160"/>
                    <a:pt x="5052930" y="1917645"/>
                  </a:cubicBezTo>
                  <a:cubicBezTo>
                    <a:pt x="5052366" y="1920724"/>
                    <a:pt x="5055443" y="1921289"/>
                    <a:pt x="5057957" y="1924931"/>
                  </a:cubicBezTo>
                  <a:cubicBezTo>
                    <a:pt x="5057957" y="1924931"/>
                    <a:pt x="5058521" y="1921853"/>
                    <a:pt x="5056008" y="1918210"/>
                  </a:cubicBezTo>
                  <a:cubicBezTo>
                    <a:pt x="5056008" y="1918210"/>
                    <a:pt x="5056008" y="1918210"/>
                    <a:pt x="5056572" y="1915131"/>
                  </a:cubicBezTo>
                  <a:cubicBezTo>
                    <a:pt x="5066062" y="1932782"/>
                    <a:pt x="5099868" y="1973982"/>
                    <a:pt x="5100125" y="1989940"/>
                  </a:cubicBezTo>
                  <a:cubicBezTo>
                    <a:pt x="5088941" y="1981525"/>
                    <a:pt x="5078322" y="1970033"/>
                    <a:pt x="5074115" y="1975625"/>
                  </a:cubicBezTo>
                  <a:cubicBezTo>
                    <a:pt x="5076064" y="1982347"/>
                    <a:pt x="5083605" y="1993276"/>
                    <a:pt x="5074372" y="1991583"/>
                  </a:cubicBezTo>
                  <a:cubicBezTo>
                    <a:pt x="5081348" y="2005590"/>
                    <a:pt x="5088325" y="2019597"/>
                    <a:pt x="5095301" y="2033605"/>
                  </a:cubicBezTo>
                  <a:cubicBezTo>
                    <a:pt x="5098379" y="2034169"/>
                    <a:pt x="5093916" y="2023804"/>
                    <a:pt x="5098943" y="2031091"/>
                  </a:cubicBezTo>
                  <a:cubicBezTo>
                    <a:pt x="5102842" y="2044534"/>
                    <a:pt x="5110383" y="2055462"/>
                    <a:pt x="5116231" y="2075627"/>
                  </a:cubicBezTo>
                  <a:cubicBezTo>
                    <a:pt x="5132441" y="2091327"/>
                    <a:pt x="5138289" y="2111491"/>
                    <a:pt x="5153627" y="2149306"/>
                  </a:cubicBezTo>
                  <a:cubicBezTo>
                    <a:pt x="5147471" y="2148178"/>
                    <a:pt x="5149420" y="2154900"/>
                    <a:pt x="5149420" y="2154900"/>
                  </a:cubicBezTo>
                  <a:cubicBezTo>
                    <a:pt x="5159731" y="2185428"/>
                    <a:pt x="5172555" y="2219600"/>
                    <a:pt x="5179788" y="2249565"/>
                  </a:cubicBezTo>
                  <a:cubicBezTo>
                    <a:pt x="5189534" y="2283173"/>
                    <a:pt x="5199844" y="2313703"/>
                    <a:pt x="5208206" y="2337510"/>
                  </a:cubicBezTo>
                  <a:cubicBezTo>
                    <a:pt x="5204307" y="2324067"/>
                    <a:pt x="5211849" y="2334995"/>
                    <a:pt x="5214363" y="2338638"/>
                  </a:cubicBezTo>
                  <a:cubicBezTo>
                    <a:pt x="5215747" y="2348439"/>
                    <a:pt x="5222159" y="2365525"/>
                    <a:pt x="5216568" y="2361317"/>
                  </a:cubicBezTo>
                  <a:cubicBezTo>
                    <a:pt x="5224929" y="2385125"/>
                    <a:pt x="5229392" y="2395489"/>
                    <a:pt x="5236624" y="2425454"/>
                  </a:cubicBezTo>
                  <a:cubicBezTo>
                    <a:pt x="5234932" y="2434690"/>
                    <a:pt x="5233802" y="2440848"/>
                    <a:pt x="5235187" y="2450647"/>
                  </a:cubicBezTo>
                  <a:cubicBezTo>
                    <a:pt x="5240215" y="2457934"/>
                    <a:pt x="5243549" y="2474455"/>
                    <a:pt x="5243805" y="2490413"/>
                  </a:cubicBezTo>
                  <a:cubicBezTo>
                    <a:pt x="5247139" y="2506934"/>
                    <a:pt x="5251038" y="2520377"/>
                    <a:pt x="5256629" y="2524584"/>
                  </a:cubicBezTo>
                  <a:cubicBezTo>
                    <a:pt x="5258887" y="2512270"/>
                    <a:pt x="5257245" y="2486513"/>
                    <a:pt x="5251963" y="2463269"/>
                  </a:cubicBezTo>
                  <a:cubicBezTo>
                    <a:pt x="5246679" y="2440026"/>
                    <a:pt x="5238882" y="2413140"/>
                    <a:pt x="5233034" y="2392975"/>
                  </a:cubicBezTo>
                  <a:cubicBezTo>
                    <a:pt x="5230521" y="2389332"/>
                    <a:pt x="5229136" y="2379532"/>
                    <a:pt x="5229701" y="2376453"/>
                  </a:cubicBezTo>
                  <a:cubicBezTo>
                    <a:pt x="5212413" y="2331917"/>
                    <a:pt x="5217493" y="2304210"/>
                    <a:pt x="5206362" y="2260801"/>
                  </a:cubicBezTo>
                  <a:cubicBezTo>
                    <a:pt x="5176198" y="2217087"/>
                    <a:pt x="5169838" y="2165007"/>
                    <a:pt x="5137469" y="2098614"/>
                  </a:cubicBezTo>
                  <a:cubicBezTo>
                    <a:pt x="5143625" y="2099741"/>
                    <a:pt x="5139726" y="2086298"/>
                    <a:pt x="5143369" y="2083784"/>
                  </a:cubicBezTo>
                  <a:cubicBezTo>
                    <a:pt x="5138906" y="2073419"/>
                    <a:pt x="5131929" y="2059412"/>
                    <a:pt x="5128031" y="2045969"/>
                  </a:cubicBezTo>
                  <a:cubicBezTo>
                    <a:pt x="5130544" y="2049612"/>
                    <a:pt x="5130544" y="2049612"/>
                    <a:pt x="5130544" y="2049612"/>
                  </a:cubicBezTo>
                  <a:cubicBezTo>
                    <a:pt x="5133058" y="2053255"/>
                    <a:pt x="5133058" y="2053255"/>
                    <a:pt x="5133058" y="2053255"/>
                  </a:cubicBezTo>
                  <a:cubicBezTo>
                    <a:pt x="5133622" y="2050176"/>
                    <a:pt x="5134186" y="2047097"/>
                    <a:pt x="5131109" y="2046534"/>
                  </a:cubicBezTo>
                  <a:cubicBezTo>
                    <a:pt x="5128595" y="2042891"/>
                    <a:pt x="5128595" y="2042891"/>
                    <a:pt x="5128595" y="2042891"/>
                  </a:cubicBezTo>
                  <a:cubicBezTo>
                    <a:pt x="5129159" y="2039812"/>
                    <a:pt x="5129159" y="2039812"/>
                    <a:pt x="5129159" y="2039812"/>
                  </a:cubicBezTo>
                  <a:cubicBezTo>
                    <a:pt x="5130853" y="2030576"/>
                    <a:pt x="5116335" y="2005640"/>
                    <a:pt x="5099868" y="1973982"/>
                  </a:cubicBezTo>
                  <a:cubicBezTo>
                    <a:pt x="5080324" y="1941760"/>
                    <a:pt x="5058830" y="1902816"/>
                    <a:pt x="5039284" y="1870595"/>
                  </a:cubicBezTo>
                  <a:cubicBezTo>
                    <a:pt x="5032308" y="1856587"/>
                    <a:pt x="5030358" y="1849865"/>
                    <a:pt x="5022818" y="1838937"/>
                  </a:cubicBezTo>
                  <a:cubicBezTo>
                    <a:pt x="5000759" y="1803072"/>
                    <a:pt x="4971981" y="1769157"/>
                    <a:pt x="4949357" y="1736371"/>
                  </a:cubicBezTo>
                  <a:cubicBezTo>
                    <a:pt x="4944330" y="1729085"/>
                    <a:pt x="4942945" y="1719285"/>
                    <a:pt x="4937353" y="1715077"/>
                  </a:cubicBezTo>
                  <a:cubicBezTo>
                    <a:pt x="4937353" y="1715077"/>
                    <a:pt x="4940431" y="1715642"/>
                    <a:pt x="4939867" y="1718720"/>
                  </a:cubicBezTo>
                  <a:cubicBezTo>
                    <a:pt x="4939867" y="1718720"/>
                    <a:pt x="4942945" y="1719285"/>
                    <a:pt x="4942945" y="1719285"/>
                  </a:cubicBezTo>
                  <a:cubicBezTo>
                    <a:pt x="4940431" y="1715642"/>
                    <a:pt x="4940431" y="1715642"/>
                    <a:pt x="4937918" y="1711999"/>
                  </a:cubicBezTo>
                  <a:cubicBezTo>
                    <a:pt x="4935404" y="1708356"/>
                    <a:pt x="4935404" y="1708356"/>
                    <a:pt x="4935404" y="1708356"/>
                  </a:cubicBezTo>
                  <a:cubicBezTo>
                    <a:pt x="4940996" y="1712564"/>
                    <a:pt x="4953565" y="1730778"/>
                    <a:pt x="4962234" y="1735550"/>
                  </a:cubicBezTo>
                  <a:cubicBezTo>
                    <a:pt x="4965877" y="1733035"/>
                    <a:pt x="4958336" y="1722107"/>
                    <a:pt x="4950794" y="1711178"/>
                  </a:cubicBezTo>
                  <a:cubicBezTo>
                    <a:pt x="4953873" y="1711742"/>
                    <a:pt x="4953873" y="1711742"/>
                    <a:pt x="4953873" y="1711742"/>
                  </a:cubicBezTo>
                  <a:cubicBezTo>
                    <a:pt x="4956387" y="1715384"/>
                    <a:pt x="4956387" y="1715384"/>
                    <a:pt x="4956387" y="1715384"/>
                  </a:cubicBezTo>
                  <a:cubicBezTo>
                    <a:pt x="4960029" y="1712871"/>
                    <a:pt x="4956951" y="1712307"/>
                    <a:pt x="4954437" y="1708663"/>
                  </a:cubicBezTo>
                  <a:cubicBezTo>
                    <a:pt x="4954437" y="1708663"/>
                    <a:pt x="4951924" y="1705020"/>
                    <a:pt x="4951924" y="1705020"/>
                  </a:cubicBezTo>
                  <a:cubicBezTo>
                    <a:pt x="4952488" y="1701941"/>
                    <a:pt x="4964492" y="1723235"/>
                    <a:pt x="4963107" y="1713436"/>
                  </a:cubicBezTo>
                  <a:cubicBezTo>
                    <a:pt x="4950539" y="1695220"/>
                    <a:pt x="4935457" y="1673363"/>
                    <a:pt x="4922888" y="1655149"/>
                  </a:cubicBezTo>
                  <a:cubicBezTo>
                    <a:pt x="4910320" y="1636934"/>
                    <a:pt x="4899701" y="1625441"/>
                    <a:pt x="4892416" y="1630469"/>
                  </a:cubicBezTo>
                  <a:cubicBezTo>
                    <a:pt x="4892981" y="1627391"/>
                    <a:pt x="4889903" y="1626826"/>
                    <a:pt x="4889903" y="1626826"/>
                  </a:cubicBezTo>
                  <a:cubicBezTo>
                    <a:pt x="4890467" y="1623748"/>
                    <a:pt x="4887954" y="1620104"/>
                    <a:pt x="4884876" y="1619540"/>
                  </a:cubicBezTo>
                  <a:cubicBezTo>
                    <a:pt x="4884876" y="1619540"/>
                    <a:pt x="4884876" y="1619540"/>
                    <a:pt x="4884310" y="1622619"/>
                  </a:cubicBezTo>
                  <a:cubicBezTo>
                    <a:pt x="4884310" y="1622619"/>
                    <a:pt x="4886824" y="1626263"/>
                    <a:pt x="4886824" y="1626263"/>
                  </a:cubicBezTo>
                  <a:cubicBezTo>
                    <a:pt x="4883746" y="1625698"/>
                    <a:pt x="4878155" y="1621490"/>
                    <a:pt x="4870050" y="1613640"/>
                  </a:cubicBezTo>
                  <a:cubicBezTo>
                    <a:pt x="4866407" y="1616155"/>
                    <a:pt x="4859687" y="1618104"/>
                    <a:pt x="4856608" y="1617541"/>
                  </a:cubicBezTo>
                  <a:cubicBezTo>
                    <a:pt x="4836499" y="1588397"/>
                    <a:pt x="4820288" y="1572697"/>
                    <a:pt x="4794023" y="1542425"/>
                  </a:cubicBezTo>
                  <a:cubicBezTo>
                    <a:pt x="4788996" y="1535139"/>
                    <a:pt x="4783404" y="1530932"/>
                    <a:pt x="4774734" y="1526160"/>
                  </a:cubicBezTo>
                  <a:cubicBezTo>
                    <a:pt x="4745955" y="1492246"/>
                    <a:pt x="4716612" y="1461409"/>
                    <a:pt x="4686704" y="1433652"/>
                  </a:cubicBezTo>
                  <a:cubicBezTo>
                    <a:pt x="4654282" y="1402251"/>
                    <a:pt x="4624375" y="1374494"/>
                    <a:pt x="4598109" y="1344221"/>
                  </a:cubicBezTo>
                  <a:cubicBezTo>
                    <a:pt x="4601187" y="1344786"/>
                    <a:pt x="4601187" y="1344786"/>
                    <a:pt x="4601187" y="1344786"/>
                  </a:cubicBezTo>
                  <a:cubicBezTo>
                    <a:pt x="4603701" y="1348429"/>
                    <a:pt x="4606779" y="1348993"/>
                    <a:pt x="4606779" y="1348993"/>
                  </a:cubicBezTo>
                  <a:cubicBezTo>
                    <a:pt x="4607344" y="1345914"/>
                    <a:pt x="4604829" y="1342271"/>
                    <a:pt x="4601751" y="1341707"/>
                  </a:cubicBezTo>
                  <a:cubicBezTo>
                    <a:pt x="4599238" y="1338065"/>
                    <a:pt x="4599238" y="1338065"/>
                    <a:pt x="4596160" y="1337500"/>
                  </a:cubicBezTo>
                  <a:cubicBezTo>
                    <a:pt x="4596724" y="1334421"/>
                    <a:pt x="4599802" y="1334986"/>
                    <a:pt x="4602316" y="1338629"/>
                  </a:cubicBezTo>
                  <a:cubicBezTo>
                    <a:pt x="4624118" y="1358536"/>
                    <a:pt x="4655976" y="1393015"/>
                    <a:pt x="4687012" y="1414615"/>
                  </a:cubicBezTo>
                  <a:cubicBezTo>
                    <a:pt x="4690091" y="1415180"/>
                    <a:pt x="4696246" y="1416308"/>
                    <a:pt x="4688706" y="1405380"/>
                  </a:cubicBezTo>
                  <a:cubicBezTo>
                    <a:pt x="4682549" y="1404251"/>
                    <a:pt x="4674444" y="1396401"/>
                    <a:pt x="4663260" y="1387986"/>
                  </a:cubicBezTo>
                  <a:cubicBezTo>
                    <a:pt x="4670545" y="1382958"/>
                    <a:pt x="4642023" y="1365000"/>
                    <a:pt x="4628326" y="1352943"/>
                  </a:cubicBezTo>
                  <a:cubicBezTo>
                    <a:pt x="4590312" y="1317335"/>
                    <a:pt x="4550350" y="1275006"/>
                    <a:pt x="4505052" y="1244426"/>
                  </a:cubicBezTo>
                  <a:cubicBezTo>
                    <a:pt x="4499460" y="1240220"/>
                    <a:pt x="4496382" y="1239655"/>
                    <a:pt x="4490790" y="1235448"/>
                  </a:cubicBezTo>
                  <a:cubicBezTo>
                    <a:pt x="4473450" y="1225905"/>
                    <a:pt x="4446621" y="1198712"/>
                    <a:pt x="4434308" y="1196454"/>
                  </a:cubicBezTo>
                  <a:cubicBezTo>
                    <a:pt x="4437952" y="1193940"/>
                    <a:pt x="4435438" y="1190297"/>
                    <a:pt x="4430410" y="1183012"/>
                  </a:cubicBezTo>
                  <a:cubicBezTo>
                    <a:pt x="4423690" y="1184961"/>
                    <a:pt x="4400759" y="1171212"/>
                    <a:pt x="4400759" y="1171212"/>
                  </a:cubicBezTo>
                  <a:cubicBezTo>
                    <a:pt x="4406915" y="1172339"/>
                    <a:pt x="4407479" y="1169261"/>
                    <a:pt x="4407479" y="1169261"/>
                  </a:cubicBezTo>
                  <a:cubicBezTo>
                    <a:pt x="4382034" y="1151868"/>
                    <a:pt x="4367209" y="1145968"/>
                    <a:pt x="4343712" y="1135297"/>
                  </a:cubicBezTo>
                  <a:close/>
                  <a:moveTo>
                    <a:pt x="1318845" y="1535771"/>
                  </a:moveTo>
                  <a:lnTo>
                    <a:pt x="1298829" y="1573056"/>
                  </a:lnTo>
                  <a:cubicBezTo>
                    <a:pt x="1295994" y="1580384"/>
                    <a:pt x="1293948" y="1587970"/>
                    <a:pt x="1293203" y="1595921"/>
                  </a:cubicBezTo>
                  <a:lnTo>
                    <a:pt x="1293532" y="1599724"/>
                  </a:lnTo>
                  <a:lnTo>
                    <a:pt x="1289333" y="1608630"/>
                  </a:lnTo>
                  <a:cubicBezTo>
                    <a:pt x="1286797" y="1613293"/>
                    <a:pt x="1282129" y="1619000"/>
                    <a:pt x="1270060" y="1628642"/>
                  </a:cubicBezTo>
                  <a:cubicBezTo>
                    <a:pt x="1280031" y="1631222"/>
                    <a:pt x="1236260" y="1668831"/>
                    <a:pt x="1238185" y="1677840"/>
                  </a:cubicBezTo>
                  <a:cubicBezTo>
                    <a:pt x="1256855" y="1655012"/>
                    <a:pt x="1240109" y="1686848"/>
                    <a:pt x="1233025" y="1697780"/>
                  </a:cubicBezTo>
                  <a:cubicBezTo>
                    <a:pt x="1228521" y="1698742"/>
                    <a:pt x="1227558" y="1694239"/>
                    <a:pt x="1232063" y="1693276"/>
                  </a:cubicBezTo>
                  <a:cubicBezTo>
                    <a:pt x="1231100" y="1688772"/>
                    <a:pt x="1231100" y="1688772"/>
                    <a:pt x="1231100" y="1688772"/>
                  </a:cubicBezTo>
                  <a:cubicBezTo>
                    <a:pt x="1230138" y="1684268"/>
                    <a:pt x="1231100" y="1688772"/>
                    <a:pt x="1226596" y="1689735"/>
                  </a:cubicBezTo>
                  <a:cubicBezTo>
                    <a:pt x="1223055" y="1695201"/>
                    <a:pt x="1223055" y="1695201"/>
                    <a:pt x="1223055" y="1695201"/>
                  </a:cubicBezTo>
                  <a:cubicBezTo>
                    <a:pt x="1220475" y="1705171"/>
                    <a:pt x="1225942" y="1708713"/>
                    <a:pt x="1225942" y="1708713"/>
                  </a:cubicBezTo>
                  <a:cubicBezTo>
                    <a:pt x="1226904" y="1713217"/>
                    <a:pt x="1223362" y="1718683"/>
                    <a:pt x="1219820" y="1724150"/>
                  </a:cubicBezTo>
                  <a:cubicBezTo>
                    <a:pt x="1215316" y="1725112"/>
                    <a:pt x="1215316" y="1725112"/>
                    <a:pt x="1210812" y="1726074"/>
                  </a:cubicBezTo>
                  <a:cubicBezTo>
                    <a:pt x="1210812" y="1726074"/>
                    <a:pt x="1209850" y="1721570"/>
                    <a:pt x="1209850" y="1721570"/>
                  </a:cubicBezTo>
                  <a:cubicBezTo>
                    <a:pt x="1209850" y="1721570"/>
                    <a:pt x="1209850" y="1721570"/>
                    <a:pt x="1205346" y="1722532"/>
                  </a:cubicBezTo>
                  <a:cubicBezTo>
                    <a:pt x="1205346" y="1722532"/>
                    <a:pt x="1206308" y="1727037"/>
                    <a:pt x="1206308" y="1727037"/>
                  </a:cubicBezTo>
                  <a:cubicBezTo>
                    <a:pt x="1206308" y="1727037"/>
                    <a:pt x="1207270" y="1731541"/>
                    <a:pt x="1207270" y="1731541"/>
                  </a:cubicBezTo>
                  <a:cubicBezTo>
                    <a:pt x="1208232" y="1736044"/>
                    <a:pt x="1203728" y="1737007"/>
                    <a:pt x="1204690" y="1741511"/>
                  </a:cubicBezTo>
                  <a:cubicBezTo>
                    <a:pt x="1200187" y="1742473"/>
                    <a:pt x="1201149" y="1746977"/>
                    <a:pt x="1201149" y="1746977"/>
                  </a:cubicBezTo>
                  <a:cubicBezTo>
                    <a:pt x="1196645" y="1747940"/>
                    <a:pt x="1196645" y="1747940"/>
                    <a:pt x="1196645" y="1747940"/>
                  </a:cubicBezTo>
                  <a:cubicBezTo>
                    <a:pt x="1193103" y="1753405"/>
                    <a:pt x="1193103" y="1753405"/>
                    <a:pt x="1193103" y="1753405"/>
                  </a:cubicBezTo>
                  <a:cubicBezTo>
                    <a:pt x="1197607" y="1752443"/>
                    <a:pt x="1197607" y="1752443"/>
                    <a:pt x="1197607" y="1752443"/>
                  </a:cubicBezTo>
                  <a:cubicBezTo>
                    <a:pt x="1193103" y="1753405"/>
                    <a:pt x="1194065" y="1757910"/>
                    <a:pt x="1194065" y="1757910"/>
                  </a:cubicBezTo>
                  <a:cubicBezTo>
                    <a:pt x="1179898" y="1779775"/>
                    <a:pt x="1165730" y="1801641"/>
                    <a:pt x="1155105" y="1818040"/>
                  </a:cubicBezTo>
                  <a:cubicBezTo>
                    <a:pt x="1150601" y="1819002"/>
                    <a:pt x="1150601" y="1819002"/>
                    <a:pt x="1150601" y="1819002"/>
                  </a:cubicBezTo>
                  <a:cubicBezTo>
                    <a:pt x="1151563" y="1823506"/>
                    <a:pt x="1151563" y="1823506"/>
                    <a:pt x="1151563" y="1823506"/>
                  </a:cubicBezTo>
                  <a:cubicBezTo>
                    <a:pt x="1148022" y="1828972"/>
                    <a:pt x="1148022" y="1828972"/>
                    <a:pt x="1148022" y="1828972"/>
                  </a:cubicBezTo>
                  <a:cubicBezTo>
                    <a:pt x="1148984" y="1833476"/>
                    <a:pt x="1148984" y="1833476"/>
                    <a:pt x="1148984" y="1833476"/>
                  </a:cubicBezTo>
                  <a:cubicBezTo>
                    <a:pt x="1148022" y="1828972"/>
                    <a:pt x="1148022" y="1828972"/>
                    <a:pt x="1142555" y="1825430"/>
                  </a:cubicBezTo>
                  <a:cubicBezTo>
                    <a:pt x="1139013" y="1830897"/>
                    <a:pt x="1135472" y="1836363"/>
                    <a:pt x="1128388" y="1847295"/>
                  </a:cubicBezTo>
                  <a:cubicBezTo>
                    <a:pt x="1128388" y="1847295"/>
                    <a:pt x="1128388" y="1847295"/>
                    <a:pt x="1123884" y="1848258"/>
                  </a:cubicBezTo>
                  <a:lnTo>
                    <a:pt x="1121709" y="1845626"/>
                  </a:lnTo>
                  <a:lnTo>
                    <a:pt x="1123442" y="1842951"/>
                  </a:lnTo>
                  <a:lnTo>
                    <a:pt x="1125256" y="1840901"/>
                  </a:lnTo>
                  <a:cubicBezTo>
                    <a:pt x="1128716" y="1837807"/>
                    <a:pt x="1132739" y="1834592"/>
                    <a:pt x="1130005" y="1832821"/>
                  </a:cubicBezTo>
                  <a:lnTo>
                    <a:pt x="1123442" y="1842951"/>
                  </a:lnTo>
                  <a:lnTo>
                    <a:pt x="1121403" y="1845256"/>
                  </a:lnTo>
                  <a:lnTo>
                    <a:pt x="1121709" y="1845626"/>
                  </a:lnTo>
                  <a:lnTo>
                    <a:pt x="1105213" y="1871085"/>
                  </a:lnTo>
                  <a:cubicBezTo>
                    <a:pt x="1098129" y="1882018"/>
                    <a:pt x="1094588" y="1887484"/>
                    <a:pt x="1087503" y="1898417"/>
                  </a:cubicBezTo>
                  <a:cubicBezTo>
                    <a:pt x="1083961" y="1903883"/>
                    <a:pt x="1076878" y="1914815"/>
                    <a:pt x="1074299" y="1924786"/>
                  </a:cubicBezTo>
                  <a:cubicBezTo>
                    <a:pt x="1063673" y="1941185"/>
                    <a:pt x="1055628" y="1947614"/>
                    <a:pt x="1042423" y="1973983"/>
                  </a:cubicBezTo>
                  <a:cubicBezTo>
                    <a:pt x="1038881" y="1979450"/>
                    <a:pt x="1035339" y="1984917"/>
                    <a:pt x="1036301" y="1989420"/>
                  </a:cubicBezTo>
                  <a:cubicBezTo>
                    <a:pt x="1031798" y="1990382"/>
                    <a:pt x="1032760" y="1994886"/>
                    <a:pt x="1028255" y="1995849"/>
                  </a:cubicBezTo>
                  <a:cubicBezTo>
                    <a:pt x="1028255" y="1995849"/>
                    <a:pt x="1024713" y="2001315"/>
                    <a:pt x="1024713" y="2001315"/>
                  </a:cubicBezTo>
                  <a:cubicBezTo>
                    <a:pt x="1021172" y="2006781"/>
                    <a:pt x="1017630" y="2012248"/>
                    <a:pt x="1015050" y="2022217"/>
                  </a:cubicBezTo>
                  <a:cubicBezTo>
                    <a:pt x="1014088" y="2017714"/>
                    <a:pt x="1003463" y="2034113"/>
                    <a:pt x="1008928" y="2037654"/>
                  </a:cubicBezTo>
                  <a:cubicBezTo>
                    <a:pt x="1005387" y="2043121"/>
                    <a:pt x="1001845" y="2048587"/>
                    <a:pt x="998303" y="2054054"/>
                  </a:cubicBezTo>
                  <a:cubicBezTo>
                    <a:pt x="966427" y="2103251"/>
                    <a:pt x="932934" y="2166922"/>
                    <a:pt x="910066" y="2214194"/>
                  </a:cubicBezTo>
                  <a:lnTo>
                    <a:pt x="907117" y="2214824"/>
                  </a:lnTo>
                  <a:lnTo>
                    <a:pt x="908116" y="2211343"/>
                  </a:lnTo>
                  <a:lnTo>
                    <a:pt x="972795" y="2040882"/>
                  </a:lnTo>
                  <a:lnTo>
                    <a:pt x="979961" y="2024343"/>
                  </a:lnTo>
                  <a:cubicBezTo>
                    <a:pt x="981898" y="2021353"/>
                    <a:pt x="983204" y="2021957"/>
                    <a:pt x="983522" y="2028953"/>
                  </a:cubicBezTo>
                  <a:lnTo>
                    <a:pt x="986429" y="2010313"/>
                  </a:lnTo>
                  <a:lnTo>
                    <a:pt x="991511" y="1999574"/>
                  </a:lnTo>
                  <a:lnTo>
                    <a:pt x="994802" y="1993577"/>
                  </a:lnTo>
                  <a:cubicBezTo>
                    <a:pt x="994802" y="1993577"/>
                    <a:pt x="995764" y="1998080"/>
                    <a:pt x="999306" y="1992615"/>
                  </a:cubicBezTo>
                  <a:cubicBezTo>
                    <a:pt x="1001077" y="1989881"/>
                    <a:pt x="1000596" y="1987629"/>
                    <a:pt x="1000115" y="1985377"/>
                  </a:cubicBezTo>
                  <a:lnTo>
                    <a:pt x="1000698" y="1980161"/>
                  </a:lnTo>
                  <a:lnTo>
                    <a:pt x="1001566" y="1978326"/>
                  </a:lnTo>
                  <a:lnTo>
                    <a:pt x="1004140" y="1979072"/>
                  </a:lnTo>
                  <a:cubicBezTo>
                    <a:pt x="1011320" y="1974447"/>
                    <a:pt x="1026831" y="1956120"/>
                    <a:pt x="1018633" y="1950808"/>
                  </a:cubicBezTo>
                  <a:cubicBezTo>
                    <a:pt x="1027640" y="1948884"/>
                    <a:pt x="1038921" y="1913506"/>
                    <a:pt x="1038266" y="1932485"/>
                  </a:cubicBezTo>
                  <a:cubicBezTo>
                    <a:pt x="1061135" y="1885212"/>
                    <a:pt x="1082385" y="1852415"/>
                    <a:pt x="1099132" y="1820578"/>
                  </a:cubicBezTo>
                  <a:cubicBezTo>
                    <a:pt x="1102673" y="1815113"/>
                    <a:pt x="1109758" y="1804179"/>
                    <a:pt x="1113299" y="1798714"/>
                  </a:cubicBezTo>
                  <a:cubicBezTo>
                    <a:pt x="1141634" y="1754983"/>
                    <a:pt x="1170930" y="1715756"/>
                    <a:pt x="1204731" y="1675567"/>
                  </a:cubicBezTo>
                  <a:cubicBezTo>
                    <a:pt x="1212777" y="1669139"/>
                    <a:pt x="1227907" y="1651778"/>
                    <a:pt x="1226944" y="1647273"/>
                  </a:cubicBezTo>
                  <a:cubicBezTo>
                    <a:pt x="1226944" y="1647273"/>
                    <a:pt x="1226944" y="1647273"/>
                    <a:pt x="1225982" y="1642769"/>
                  </a:cubicBezTo>
                  <a:cubicBezTo>
                    <a:pt x="1225982" y="1642769"/>
                    <a:pt x="1231449" y="1646311"/>
                    <a:pt x="1231449" y="1646311"/>
                  </a:cubicBezTo>
                  <a:cubicBezTo>
                    <a:pt x="1234990" y="1640845"/>
                    <a:pt x="1239494" y="1639882"/>
                    <a:pt x="1238532" y="1635378"/>
                  </a:cubicBezTo>
                  <a:cubicBezTo>
                    <a:pt x="1243036" y="1634416"/>
                    <a:pt x="1242074" y="1629913"/>
                    <a:pt x="1242074" y="1629913"/>
                  </a:cubicBezTo>
                  <a:cubicBezTo>
                    <a:pt x="1242074" y="1629913"/>
                    <a:pt x="1242074" y="1629913"/>
                    <a:pt x="1237570" y="1630875"/>
                  </a:cubicBezTo>
                  <a:cubicBezTo>
                    <a:pt x="1251737" y="1609009"/>
                    <a:pt x="1271371" y="1590686"/>
                    <a:pt x="1290042" y="1567858"/>
                  </a:cubicBezTo>
                  <a:cubicBezTo>
                    <a:pt x="1300504" y="1556204"/>
                    <a:pt x="1308349" y="1547463"/>
                    <a:pt x="1314235" y="1540908"/>
                  </a:cubicBezTo>
                  <a:close/>
                  <a:moveTo>
                    <a:pt x="4439702" y="857271"/>
                  </a:moveTo>
                  <a:cubicBezTo>
                    <a:pt x="4444206" y="856309"/>
                    <a:pt x="4444206" y="856309"/>
                    <a:pt x="4444206" y="856309"/>
                  </a:cubicBezTo>
                  <a:cubicBezTo>
                    <a:pt x="4454177" y="858888"/>
                    <a:pt x="4454177" y="858888"/>
                    <a:pt x="4445168" y="860813"/>
                  </a:cubicBezTo>
                  <a:cubicBezTo>
                    <a:pt x="4439702" y="857271"/>
                    <a:pt x="4439702" y="857271"/>
                    <a:pt x="4439702" y="857271"/>
                  </a:cubicBezTo>
                  <a:close/>
                  <a:moveTo>
                    <a:pt x="4439395" y="833789"/>
                  </a:moveTo>
                  <a:cubicBezTo>
                    <a:pt x="4439395" y="833789"/>
                    <a:pt x="4443899" y="832826"/>
                    <a:pt x="4444862" y="837331"/>
                  </a:cubicBezTo>
                  <a:cubicBezTo>
                    <a:pt x="4440357" y="838293"/>
                    <a:pt x="4440357" y="838293"/>
                    <a:pt x="4440357" y="838293"/>
                  </a:cubicBezTo>
                  <a:cubicBezTo>
                    <a:pt x="4440357" y="838293"/>
                    <a:pt x="4439395" y="833789"/>
                    <a:pt x="4439395" y="833789"/>
                  </a:cubicBezTo>
                  <a:close/>
                  <a:moveTo>
                    <a:pt x="3878041" y="775787"/>
                  </a:moveTo>
                  <a:lnTo>
                    <a:pt x="3885822" y="777801"/>
                  </a:lnTo>
                  <a:cubicBezTo>
                    <a:pt x="3885822" y="777801"/>
                    <a:pt x="3885822" y="777801"/>
                    <a:pt x="3881318" y="778763"/>
                  </a:cubicBezTo>
                  <a:close/>
                  <a:moveTo>
                    <a:pt x="1104676" y="1330248"/>
                  </a:moveTo>
                  <a:lnTo>
                    <a:pt x="1094527" y="1352482"/>
                  </a:lnTo>
                  <a:cubicBezTo>
                    <a:pt x="1085034" y="1368687"/>
                    <a:pt x="1074540" y="1383638"/>
                    <a:pt x="1064045" y="1398591"/>
                  </a:cubicBezTo>
                  <a:cubicBezTo>
                    <a:pt x="803503" y="1753430"/>
                    <a:pt x="639503" y="2148260"/>
                    <a:pt x="578456" y="2585624"/>
                  </a:cubicBezTo>
                  <a:cubicBezTo>
                    <a:pt x="577113" y="2597643"/>
                    <a:pt x="570958" y="2614601"/>
                    <a:pt x="575225" y="2625422"/>
                  </a:cubicBezTo>
                  <a:cubicBezTo>
                    <a:pt x="606405" y="2743906"/>
                    <a:pt x="581353" y="2864627"/>
                    <a:pt x="589292" y="2984165"/>
                  </a:cubicBezTo>
                  <a:cubicBezTo>
                    <a:pt x="596704" y="3092084"/>
                    <a:pt x="598106" y="3199331"/>
                    <a:pt x="621678" y="3309663"/>
                  </a:cubicBezTo>
                  <a:cubicBezTo>
                    <a:pt x="647206" y="3282700"/>
                    <a:pt x="641213" y="3254649"/>
                    <a:pt x="637489" y="3228070"/>
                  </a:cubicBezTo>
                  <a:cubicBezTo>
                    <a:pt x="626465" y="3130699"/>
                    <a:pt x="617310" y="3032930"/>
                    <a:pt x="616036" y="2935433"/>
                  </a:cubicBezTo>
                  <a:cubicBezTo>
                    <a:pt x="609213" y="2528212"/>
                    <a:pt x="703216" y="2144425"/>
                    <a:pt x="887499" y="1780458"/>
                  </a:cubicBezTo>
                  <a:cubicBezTo>
                    <a:pt x="913443" y="1727986"/>
                    <a:pt x="957546" y="1687277"/>
                    <a:pt x="997109" y="1643628"/>
                  </a:cubicBezTo>
                  <a:cubicBezTo>
                    <a:pt x="1011543" y="1628812"/>
                    <a:pt x="1024507" y="1616266"/>
                    <a:pt x="1014774" y="1589014"/>
                  </a:cubicBezTo>
                  <a:cubicBezTo>
                    <a:pt x="1006510" y="1559493"/>
                    <a:pt x="1031767" y="1540409"/>
                    <a:pt x="1051413" y="1522524"/>
                  </a:cubicBezTo>
                  <a:cubicBezTo>
                    <a:pt x="1064776" y="1511848"/>
                    <a:pt x="1083077" y="1505982"/>
                    <a:pt x="1104050" y="1503457"/>
                  </a:cubicBezTo>
                  <a:cubicBezTo>
                    <a:pt x="1085331" y="1534831"/>
                    <a:pt x="1068881" y="1567677"/>
                    <a:pt x="1050162" y="1599052"/>
                  </a:cubicBezTo>
                  <a:cubicBezTo>
                    <a:pt x="991464" y="1699585"/>
                    <a:pt x="933165" y="1801989"/>
                    <a:pt x="889954" y="1910945"/>
                  </a:cubicBezTo>
                  <a:cubicBezTo>
                    <a:pt x="876446" y="1939252"/>
                    <a:pt x="858000" y="1962747"/>
                    <a:pt x="871201" y="1997079"/>
                  </a:cubicBezTo>
                  <a:cubicBezTo>
                    <a:pt x="879337" y="2016850"/>
                    <a:pt x="864630" y="2039546"/>
                    <a:pt x="857404" y="2060644"/>
                  </a:cubicBezTo>
                  <a:cubicBezTo>
                    <a:pt x="812324" y="2170000"/>
                    <a:pt x="781933" y="2284040"/>
                    <a:pt x="753411" y="2397680"/>
                  </a:cubicBezTo>
                  <a:cubicBezTo>
                    <a:pt x="751270" y="2405959"/>
                    <a:pt x="748728" y="2412369"/>
                    <a:pt x="756336" y="2420520"/>
                  </a:cubicBezTo>
                  <a:lnTo>
                    <a:pt x="764421" y="2415547"/>
                  </a:lnTo>
                  <a:lnTo>
                    <a:pt x="761396" y="2433165"/>
                  </a:lnTo>
                  <a:lnTo>
                    <a:pt x="760478" y="2435480"/>
                  </a:lnTo>
                  <a:lnTo>
                    <a:pt x="760592" y="2432158"/>
                  </a:lnTo>
                  <a:cubicBezTo>
                    <a:pt x="760675" y="2429786"/>
                    <a:pt x="760193" y="2427534"/>
                    <a:pt x="757460" y="2425764"/>
                  </a:cubicBezTo>
                  <a:cubicBezTo>
                    <a:pt x="757460" y="2425764"/>
                    <a:pt x="753918" y="2431229"/>
                    <a:pt x="750377" y="2436696"/>
                  </a:cubicBezTo>
                  <a:cubicBezTo>
                    <a:pt x="751339" y="2441200"/>
                    <a:pt x="751339" y="2441200"/>
                    <a:pt x="751339" y="2441200"/>
                  </a:cubicBezTo>
                  <a:cubicBezTo>
                    <a:pt x="742331" y="2443125"/>
                    <a:pt x="743948" y="2428650"/>
                    <a:pt x="751994" y="2422222"/>
                  </a:cubicBezTo>
                  <a:cubicBezTo>
                    <a:pt x="743948" y="2428650"/>
                    <a:pt x="748144" y="2404205"/>
                    <a:pt x="742023" y="2419642"/>
                  </a:cubicBezTo>
                  <a:cubicBezTo>
                    <a:pt x="752956" y="2426726"/>
                    <a:pt x="725932" y="2432500"/>
                    <a:pt x="729781" y="2450515"/>
                  </a:cubicBezTo>
                  <a:cubicBezTo>
                    <a:pt x="730743" y="2455019"/>
                    <a:pt x="730743" y="2455019"/>
                    <a:pt x="730743" y="2455019"/>
                  </a:cubicBezTo>
                  <a:cubicBezTo>
                    <a:pt x="730743" y="2455019"/>
                    <a:pt x="730743" y="2455019"/>
                    <a:pt x="726239" y="2455982"/>
                  </a:cubicBezTo>
                  <a:cubicBezTo>
                    <a:pt x="726239" y="2455982"/>
                    <a:pt x="727201" y="2460486"/>
                    <a:pt x="727201" y="2460486"/>
                  </a:cubicBezTo>
                  <a:cubicBezTo>
                    <a:pt x="728163" y="2464990"/>
                    <a:pt x="728163" y="2464990"/>
                    <a:pt x="728163" y="2464990"/>
                  </a:cubicBezTo>
                  <a:cubicBezTo>
                    <a:pt x="727201" y="2460486"/>
                    <a:pt x="731705" y="2459524"/>
                    <a:pt x="731705" y="2459524"/>
                  </a:cubicBezTo>
                  <a:cubicBezTo>
                    <a:pt x="732667" y="2464027"/>
                    <a:pt x="730088" y="2473998"/>
                    <a:pt x="731050" y="2478502"/>
                  </a:cubicBezTo>
                  <a:cubicBezTo>
                    <a:pt x="733630" y="2468531"/>
                    <a:pt x="735554" y="2477540"/>
                    <a:pt x="735554" y="2477540"/>
                  </a:cubicBezTo>
                  <a:cubicBezTo>
                    <a:pt x="739097" y="2472074"/>
                    <a:pt x="741675" y="2462103"/>
                    <a:pt x="745218" y="2456637"/>
                  </a:cubicBezTo>
                  <a:cubicBezTo>
                    <a:pt x="745218" y="2456637"/>
                    <a:pt x="745218" y="2456637"/>
                    <a:pt x="749722" y="2455675"/>
                  </a:cubicBezTo>
                  <a:cubicBezTo>
                    <a:pt x="746180" y="2461140"/>
                    <a:pt x="746180" y="2461140"/>
                    <a:pt x="746180" y="2461140"/>
                  </a:cubicBezTo>
                  <a:cubicBezTo>
                    <a:pt x="747142" y="2465645"/>
                    <a:pt x="748104" y="2470149"/>
                    <a:pt x="752609" y="2469187"/>
                  </a:cubicBezTo>
                  <a:cubicBezTo>
                    <a:pt x="752609" y="2469187"/>
                    <a:pt x="756151" y="2463720"/>
                    <a:pt x="755188" y="2459216"/>
                  </a:cubicBezTo>
                  <a:cubicBezTo>
                    <a:pt x="755188" y="2459216"/>
                    <a:pt x="755188" y="2459216"/>
                    <a:pt x="754226" y="2454712"/>
                  </a:cubicBezTo>
                  <a:cubicBezTo>
                    <a:pt x="757767" y="2449246"/>
                    <a:pt x="757767" y="2449246"/>
                    <a:pt x="757767" y="2449246"/>
                  </a:cubicBezTo>
                  <a:cubicBezTo>
                    <a:pt x="760654" y="2462758"/>
                    <a:pt x="753571" y="2473691"/>
                    <a:pt x="748411" y="2493631"/>
                  </a:cubicBezTo>
                  <a:cubicBezTo>
                    <a:pt x="760654" y="2462758"/>
                    <a:pt x="752916" y="2492669"/>
                    <a:pt x="759344" y="2500715"/>
                  </a:cubicBezTo>
                  <a:cubicBezTo>
                    <a:pt x="759344" y="2500715"/>
                    <a:pt x="760307" y="2505219"/>
                    <a:pt x="760307" y="2505219"/>
                  </a:cubicBezTo>
                  <a:cubicBezTo>
                    <a:pt x="760307" y="2505219"/>
                    <a:pt x="759344" y="2500715"/>
                    <a:pt x="754840" y="2501678"/>
                  </a:cubicBezTo>
                  <a:cubicBezTo>
                    <a:pt x="754840" y="2501678"/>
                    <a:pt x="754840" y="2501678"/>
                    <a:pt x="753878" y="2497173"/>
                  </a:cubicBezTo>
                  <a:cubicBezTo>
                    <a:pt x="753878" y="2497173"/>
                    <a:pt x="753878" y="2497173"/>
                    <a:pt x="749373" y="2498135"/>
                  </a:cubicBezTo>
                  <a:cubicBezTo>
                    <a:pt x="750336" y="2502640"/>
                    <a:pt x="746794" y="2508105"/>
                    <a:pt x="746794" y="2508105"/>
                  </a:cubicBezTo>
                  <a:cubicBezTo>
                    <a:pt x="746794" y="2508105"/>
                    <a:pt x="747757" y="2512610"/>
                    <a:pt x="747757" y="2512610"/>
                  </a:cubicBezTo>
                  <a:cubicBezTo>
                    <a:pt x="744215" y="2518077"/>
                    <a:pt x="744215" y="2518077"/>
                    <a:pt x="740673" y="2523542"/>
                  </a:cubicBezTo>
                  <a:cubicBezTo>
                    <a:pt x="739711" y="2519039"/>
                    <a:pt x="739711" y="2519039"/>
                    <a:pt x="738748" y="2514534"/>
                  </a:cubicBezTo>
                  <a:cubicBezTo>
                    <a:pt x="737786" y="2510030"/>
                    <a:pt x="737786" y="2510030"/>
                    <a:pt x="734245" y="2515496"/>
                  </a:cubicBezTo>
                  <a:cubicBezTo>
                    <a:pt x="734245" y="2515496"/>
                    <a:pt x="730703" y="2520963"/>
                    <a:pt x="731665" y="2525466"/>
                  </a:cubicBezTo>
                  <a:cubicBezTo>
                    <a:pt x="732627" y="2529971"/>
                    <a:pt x="732627" y="2529971"/>
                    <a:pt x="733590" y="2534475"/>
                  </a:cubicBezTo>
                  <a:cubicBezTo>
                    <a:pt x="735514" y="2543483"/>
                    <a:pt x="741943" y="2551529"/>
                    <a:pt x="745484" y="2546063"/>
                  </a:cubicBezTo>
                  <a:cubicBezTo>
                    <a:pt x="746446" y="2550567"/>
                    <a:pt x="747408" y="2555071"/>
                    <a:pt x="743868" y="2560537"/>
                  </a:cubicBezTo>
                  <a:cubicBezTo>
                    <a:pt x="739670" y="2584981"/>
                    <a:pt x="730970" y="2610389"/>
                    <a:pt x="726773" y="2634833"/>
                  </a:cubicBezTo>
                  <a:cubicBezTo>
                    <a:pt x="726773" y="2634833"/>
                    <a:pt x="721306" y="2631292"/>
                    <a:pt x="721306" y="2631292"/>
                  </a:cubicBezTo>
                  <a:cubicBezTo>
                    <a:pt x="721306" y="2631292"/>
                    <a:pt x="722269" y="2635796"/>
                    <a:pt x="722269" y="2635796"/>
                  </a:cubicBezTo>
                  <a:cubicBezTo>
                    <a:pt x="722269" y="2635796"/>
                    <a:pt x="717764" y="2636758"/>
                    <a:pt x="717764" y="2636758"/>
                  </a:cubicBezTo>
                  <a:cubicBezTo>
                    <a:pt x="721962" y="2612314"/>
                    <a:pt x="716802" y="2632255"/>
                    <a:pt x="712298" y="2633217"/>
                  </a:cubicBezTo>
                  <a:cubicBezTo>
                    <a:pt x="713915" y="2618742"/>
                    <a:pt x="720037" y="2603306"/>
                    <a:pt x="717150" y="2589793"/>
                  </a:cubicBezTo>
                  <a:cubicBezTo>
                    <a:pt x="722616" y="2593335"/>
                    <a:pt x="722616" y="2593335"/>
                    <a:pt x="722616" y="2593335"/>
                  </a:cubicBezTo>
                  <a:cubicBezTo>
                    <a:pt x="725196" y="2583365"/>
                    <a:pt x="727775" y="2573394"/>
                    <a:pt x="727775" y="2573394"/>
                  </a:cubicBezTo>
                  <a:cubicBezTo>
                    <a:pt x="725196" y="2583365"/>
                    <a:pt x="720691" y="2584327"/>
                    <a:pt x="720691" y="2584327"/>
                  </a:cubicBezTo>
                  <a:cubicBezTo>
                    <a:pt x="723271" y="2574356"/>
                    <a:pt x="717805" y="2570815"/>
                    <a:pt x="721347" y="2565348"/>
                  </a:cubicBezTo>
                  <a:cubicBezTo>
                    <a:pt x="720385" y="2560844"/>
                    <a:pt x="720385" y="2560844"/>
                    <a:pt x="720385" y="2560844"/>
                  </a:cubicBezTo>
                  <a:cubicBezTo>
                    <a:pt x="720385" y="2560844"/>
                    <a:pt x="724889" y="2559882"/>
                    <a:pt x="723927" y="2555379"/>
                  </a:cubicBezTo>
                  <a:cubicBezTo>
                    <a:pt x="723927" y="2555379"/>
                    <a:pt x="723927" y="2555379"/>
                    <a:pt x="722964" y="2550874"/>
                  </a:cubicBezTo>
                  <a:cubicBezTo>
                    <a:pt x="722964" y="2550874"/>
                    <a:pt x="722002" y="2546370"/>
                    <a:pt x="722002" y="2546370"/>
                  </a:cubicBezTo>
                  <a:cubicBezTo>
                    <a:pt x="713956" y="2552799"/>
                    <a:pt x="713956" y="2552799"/>
                    <a:pt x="713956" y="2552799"/>
                  </a:cubicBezTo>
                  <a:cubicBezTo>
                    <a:pt x="713956" y="2552799"/>
                    <a:pt x="710415" y="2558265"/>
                    <a:pt x="711377" y="2562769"/>
                  </a:cubicBezTo>
                  <a:lnTo>
                    <a:pt x="712339" y="2567273"/>
                  </a:lnTo>
                  <a:cubicBezTo>
                    <a:pt x="716842" y="2566311"/>
                    <a:pt x="716842" y="2566311"/>
                    <a:pt x="716842" y="2566311"/>
                  </a:cubicBezTo>
                  <a:cubicBezTo>
                    <a:pt x="715226" y="2580785"/>
                    <a:pt x="708449" y="2615201"/>
                    <a:pt x="707794" y="2634179"/>
                  </a:cubicBezTo>
                  <a:cubicBezTo>
                    <a:pt x="704252" y="2639645"/>
                    <a:pt x="704252" y="2639645"/>
                    <a:pt x="704252" y="2639645"/>
                  </a:cubicBezTo>
                  <a:cubicBezTo>
                    <a:pt x="700710" y="2645112"/>
                    <a:pt x="700710" y="2645112"/>
                    <a:pt x="701673" y="2649616"/>
                  </a:cubicBezTo>
                  <a:cubicBezTo>
                    <a:pt x="706177" y="2648653"/>
                    <a:pt x="706177" y="2648653"/>
                    <a:pt x="706177" y="2648653"/>
                  </a:cubicBezTo>
                  <a:cubicBezTo>
                    <a:pt x="702635" y="2654119"/>
                    <a:pt x="701017" y="2668594"/>
                    <a:pt x="698438" y="2678565"/>
                  </a:cubicBezTo>
                  <a:cubicBezTo>
                    <a:pt x="693934" y="2679527"/>
                    <a:pt x="694896" y="2684031"/>
                    <a:pt x="695858" y="2688534"/>
                  </a:cubicBezTo>
                  <a:cubicBezTo>
                    <a:pt x="696821" y="2693039"/>
                    <a:pt x="696821" y="2693039"/>
                    <a:pt x="696821" y="2693039"/>
                  </a:cubicBezTo>
                  <a:cubicBezTo>
                    <a:pt x="696821" y="2693039"/>
                    <a:pt x="696821" y="2693039"/>
                    <a:pt x="701325" y="2692076"/>
                  </a:cubicBezTo>
                  <a:cubicBezTo>
                    <a:pt x="692931" y="2740966"/>
                    <a:pt x="684231" y="2766373"/>
                    <a:pt x="690967" y="2797901"/>
                  </a:cubicBezTo>
                  <a:cubicBezTo>
                    <a:pt x="690967" y="2797901"/>
                    <a:pt x="686462" y="2798864"/>
                    <a:pt x="687424" y="2803368"/>
                  </a:cubicBezTo>
                  <a:cubicBezTo>
                    <a:pt x="688387" y="2807872"/>
                    <a:pt x="688387" y="2807872"/>
                    <a:pt x="688387" y="2807872"/>
                  </a:cubicBezTo>
                  <a:cubicBezTo>
                    <a:pt x="689349" y="2812375"/>
                    <a:pt x="689349" y="2812375"/>
                    <a:pt x="689349" y="2812375"/>
                  </a:cubicBezTo>
                  <a:cubicBezTo>
                    <a:pt x="684845" y="2813338"/>
                    <a:pt x="683227" y="2827813"/>
                    <a:pt x="685152" y="2836821"/>
                  </a:cubicBezTo>
                  <a:cubicBezTo>
                    <a:pt x="685152" y="2836821"/>
                    <a:pt x="686114" y="2841326"/>
                    <a:pt x="681611" y="2842288"/>
                  </a:cubicBezTo>
                  <a:cubicBezTo>
                    <a:pt x="682573" y="2846791"/>
                    <a:pt x="682573" y="2846791"/>
                    <a:pt x="683535" y="2851295"/>
                  </a:cubicBezTo>
                  <a:cubicBezTo>
                    <a:pt x="683535" y="2851295"/>
                    <a:pt x="684497" y="2855799"/>
                    <a:pt x="684497" y="2855799"/>
                  </a:cubicBezTo>
                  <a:cubicBezTo>
                    <a:pt x="684497" y="2855799"/>
                    <a:pt x="684497" y="2855799"/>
                    <a:pt x="680955" y="2861265"/>
                  </a:cubicBezTo>
                  <a:cubicBezTo>
                    <a:pt x="680955" y="2861265"/>
                    <a:pt x="681918" y="2865770"/>
                    <a:pt x="681918" y="2865770"/>
                  </a:cubicBezTo>
                  <a:cubicBezTo>
                    <a:pt x="688346" y="2873815"/>
                    <a:pt x="673217" y="2891176"/>
                    <a:pt x="687691" y="2892794"/>
                  </a:cubicBezTo>
                  <a:cubicBezTo>
                    <a:pt x="683187" y="2893756"/>
                    <a:pt x="683187" y="2893756"/>
                    <a:pt x="684149" y="2898260"/>
                  </a:cubicBezTo>
                  <a:cubicBezTo>
                    <a:pt x="684149" y="2898260"/>
                    <a:pt x="685112" y="2902765"/>
                    <a:pt x="685112" y="2902765"/>
                  </a:cubicBezTo>
                  <a:cubicBezTo>
                    <a:pt x="686074" y="2907268"/>
                    <a:pt x="682533" y="2912734"/>
                    <a:pt x="683495" y="2917239"/>
                  </a:cubicBezTo>
                  <a:cubicBezTo>
                    <a:pt x="683495" y="2917239"/>
                    <a:pt x="683495" y="2917239"/>
                    <a:pt x="684457" y="2921742"/>
                  </a:cubicBezTo>
                  <a:cubicBezTo>
                    <a:pt x="682840" y="2936217"/>
                    <a:pt x="680260" y="2946188"/>
                    <a:pt x="678642" y="2960662"/>
                  </a:cubicBezTo>
                  <a:cubicBezTo>
                    <a:pt x="679604" y="2965165"/>
                    <a:pt x="679604" y="2965165"/>
                    <a:pt x="679604" y="2965165"/>
                  </a:cubicBezTo>
                  <a:cubicBezTo>
                    <a:pt x="679604" y="2965165"/>
                    <a:pt x="679604" y="2965165"/>
                    <a:pt x="675101" y="2966128"/>
                  </a:cubicBezTo>
                  <a:cubicBezTo>
                    <a:pt x="676063" y="2970632"/>
                    <a:pt x="676063" y="2970632"/>
                    <a:pt x="676063" y="2970632"/>
                  </a:cubicBezTo>
                  <a:cubicBezTo>
                    <a:pt x="677026" y="2975136"/>
                    <a:pt x="677026" y="2975136"/>
                    <a:pt x="677026" y="2975136"/>
                  </a:cubicBezTo>
                  <a:cubicBezTo>
                    <a:pt x="677026" y="2975136"/>
                    <a:pt x="681529" y="2974174"/>
                    <a:pt x="681529" y="2974174"/>
                  </a:cubicBezTo>
                  <a:cubicBezTo>
                    <a:pt x="677988" y="2979641"/>
                    <a:pt x="678950" y="2984144"/>
                    <a:pt x="679912" y="2988648"/>
                  </a:cubicBezTo>
                  <a:cubicBezTo>
                    <a:pt x="679912" y="2988648"/>
                    <a:pt x="678950" y="2984144"/>
                    <a:pt x="678950" y="2984144"/>
                  </a:cubicBezTo>
                  <a:cubicBezTo>
                    <a:pt x="677332" y="2998618"/>
                    <a:pt x="677332" y="2998618"/>
                    <a:pt x="678295" y="3003123"/>
                  </a:cubicBezTo>
                  <a:cubicBezTo>
                    <a:pt x="679257" y="3007627"/>
                    <a:pt x="680219" y="3012130"/>
                    <a:pt x="681182" y="3016635"/>
                  </a:cubicBezTo>
                  <a:cubicBezTo>
                    <a:pt x="681182" y="3016635"/>
                    <a:pt x="677640" y="3022102"/>
                    <a:pt x="677640" y="3022102"/>
                  </a:cubicBezTo>
                  <a:cubicBezTo>
                    <a:pt x="678602" y="3026605"/>
                    <a:pt x="678602" y="3026605"/>
                    <a:pt x="678602" y="3026605"/>
                  </a:cubicBezTo>
                  <a:cubicBezTo>
                    <a:pt x="678602" y="3026605"/>
                    <a:pt x="674098" y="3027567"/>
                    <a:pt x="675061" y="3032071"/>
                  </a:cubicBezTo>
                  <a:cubicBezTo>
                    <a:pt x="675061" y="3032071"/>
                    <a:pt x="676023" y="3036576"/>
                    <a:pt x="676023" y="3036576"/>
                  </a:cubicBezTo>
                  <a:cubicBezTo>
                    <a:pt x="680527" y="3035613"/>
                    <a:pt x="680527" y="3035613"/>
                    <a:pt x="680527" y="3035613"/>
                  </a:cubicBezTo>
                  <a:cubicBezTo>
                    <a:pt x="683413" y="3049126"/>
                    <a:pt x="681797" y="3063600"/>
                    <a:pt x="689187" y="3076150"/>
                  </a:cubicBezTo>
                  <a:cubicBezTo>
                    <a:pt x="688225" y="3071645"/>
                    <a:pt x="688225" y="3071645"/>
                    <a:pt x="683721" y="3072608"/>
                  </a:cubicBezTo>
                  <a:cubicBezTo>
                    <a:pt x="682759" y="3068104"/>
                    <a:pt x="682759" y="3068104"/>
                    <a:pt x="679217" y="3073570"/>
                  </a:cubicBezTo>
                  <a:cubicBezTo>
                    <a:pt x="680179" y="3078074"/>
                    <a:pt x="681142" y="3082578"/>
                    <a:pt x="681142" y="3082578"/>
                  </a:cubicBezTo>
                  <a:cubicBezTo>
                    <a:pt x="682104" y="3087082"/>
                    <a:pt x="682104" y="3087082"/>
                    <a:pt x="682104" y="3087082"/>
                  </a:cubicBezTo>
                  <a:cubicBezTo>
                    <a:pt x="675982" y="3102520"/>
                    <a:pt x="692382" y="3113145"/>
                    <a:pt x="682718" y="3134047"/>
                  </a:cubicBezTo>
                  <a:cubicBezTo>
                    <a:pt x="687222" y="3133085"/>
                    <a:pt x="687222" y="3133085"/>
                    <a:pt x="687222" y="3133085"/>
                  </a:cubicBezTo>
                  <a:cubicBezTo>
                    <a:pt x="682718" y="3134047"/>
                    <a:pt x="682718" y="3134047"/>
                    <a:pt x="683680" y="3138551"/>
                  </a:cubicBezTo>
                  <a:cubicBezTo>
                    <a:pt x="684642" y="3143056"/>
                    <a:pt x="684642" y="3143056"/>
                    <a:pt x="684642" y="3143056"/>
                  </a:cubicBezTo>
                  <a:cubicBezTo>
                    <a:pt x="687529" y="3156568"/>
                    <a:pt x="690416" y="3170080"/>
                    <a:pt x="690416" y="3170080"/>
                  </a:cubicBezTo>
                  <a:cubicBezTo>
                    <a:pt x="689203" y="3180936"/>
                    <a:pt x="691261" y="3169900"/>
                    <a:pt x="694395" y="3173203"/>
                  </a:cubicBezTo>
                  <a:lnTo>
                    <a:pt x="697712" y="3182366"/>
                  </a:lnTo>
                  <a:lnTo>
                    <a:pt x="697129" y="3182651"/>
                  </a:lnTo>
                  <a:lnTo>
                    <a:pt x="691373" y="3182827"/>
                  </a:lnTo>
                  <a:cubicBezTo>
                    <a:pt x="689925" y="3184314"/>
                    <a:pt x="689280" y="3186806"/>
                    <a:pt x="689762" y="3189059"/>
                  </a:cubicBezTo>
                  <a:cubicBezTo>
                    <a:pt x="692495" y="3190829"/>
                    <a:pt x="694910" y="3185604"/>
                    <a:pt x="696682" y="3182870"/>
                  </a:cubicBezTo>
                  <a:lnTo>
                    <a:pt x="697129" y="3182651"/>
                  </a:lnTo>
                  <a:lnTo>
                    <a:pt x="697807" y="3182630"/>
                  </a:lnTo>
                  <a:lnTo>
                    <a:pt x="697712" y="3182366"/>
                  </a:lnTo>
                  <a:lnTo>
                    <a:pt x="698813" y="3181826"/>
                  </a:lnTo>
                  <a:cubicBezTo>
                    <a:pt x="699335" y="3182893"/>
                    <a:pt x="699655" y="3185767"/>
                    <a:pt x="699731" y="3191637"/>
                  </a:cubicBezTo>
                  <a:cubicBezTo>
                    <a:pt x="695227" y="3192600"/>
                    <a:pt x="695227" y="3192600"/>
                    <a:pt x="696189" y="3197104"/>
                  </a:cubicBezTo>
                  <a:cubicBezTo>
                    <a:pt x="696189" y="3197104"/>
                    <a:pt x="697152" y="3201608"/>
                    <a:pt x="697152" y="3201608"/>
                  </a:cubicBezTo>
                  <a:cubicBezTo>
                    <a:pt x="693610" y="3207074"/>
                    <a:pt x="693610" y="3207074"/>
                    <a:pt x="693610" y="3207074"/>
                  </a:cubicBezTo>
                  <a:cubicBezTo>
                    <a:pt x="694573" y="3211578"/>
                    <a:pt x="694573" y="3211578"/>
                    <a:pt x="694573" y="3211578"/>
                  </a:cubicBezTo>
                  <a:cubicBezTo>
                    <a:pt x="694573" y="3211578"/>
                    <a:pt x="695535" y="3216083"/>
                    <a:pt x="696497" y="3220587"/>
                  </a:cubicBezTo>
                  <a:cubicBezTo>
                    <a:pt x="696497" y="3220587"/>
                    <a:pt x="697460" y="3225091"/>
                    <a:pt x="698422" y="3229595"/>
                  </a:cubicBezTo>
                  <a:cubicBezTo>
                    <a:pt x="693918" y="3230557"/>
                    <a:pt x="694880" y="3235061"/>
                    <a:pt x="695842" y="3239565"/>
                  </a:cubicBezTo>
                  <a:cubicBezTo>
                    <a:pt x="692300" y="3245032"/>
                    <a:pt x="692300" y="3245032"/>
                    <a:pt x="693262" y="3249536"/>
                  </a:cubicBezTo>
                  <a:cubicBezTo>
                    <a:pt x="693262" y="3249536"/>
                    <a:pt x="694224" y="3254039"/>
                    <a:pt x="694224" y="3254039"/>
                  </a:cubicBezTo>
                  <a:cubicBezTo>
                    <a:pt x="694224" y="3254039"/>
                    <a:pt x="695187" y="3258543"/>
                    <a:pt x="695187" y="3258543"/>
                  </a:cubicBezTo>
                  <a:cubicBezTo>
                    <a:pt x="690683" y="3259506"/>
                    <a:pt x="690683" y="3259506"/>
                    <a:pt x="690683" y="3259506"/>
                  </a:cubicBezTo>
                  <a:cubicBezTo>
                    <a:pt x="690683" y="3259506"/>
                    <a:pt x="690683" y="3259506"/>
                    <a:pt x="687141" y="3264972"/>
                  </a:cubicBezTo>
                  <a:cubicBezTo>
                    <a:pt x="688103" y="3269476"/>
                    <a:pt x="688103" y="3269476"/>
                    <a:pt x="688103" y="3269476"/>
                  </a:cubicBezTo>
                  <a:cubicBezTo>
                    <a:pt x="693569" y="3273018"/>
                    <a:pt x="693569" y="3273018"/>
                    <a:pt x="693569" y="3273018"/>
                  </a:cubicBezTo>
                  <a:cubicBezTo>
                    <a:pt x="694532" y="3277522"/>
                    <a:pt x="694532" y="3277522"/>
                    <a:pt x="694532" y="3277522"/>
                  </a:cubicBezTo>
                  <a:cubicBezTo>
                    <a:pt x="694532" y="3277522"/>
                    <a:pt x="695494" y="3282027"/>
                    <a:pt x="695494" y="3282027"/>
                  </a:cubicBezTo>
                  <a:cubicBezTo>
                    <a:pt x="696456" y="3286530"/>
                    <a:pt x="697419" y="3291034"/>
                    <a:pt x="698381" y="3295539"/>
                  </a:cubicBezTo>
                  <a:cubicBezTo>
                    <a:pt x="695802" y="3305508"/>
                    <a:pt x="696764" y="3310013"/>
                    <a:pt x="696764" y="3310013"/>
                  </a:cubicBezTo>
                  <a:cubicBezTo>
                    <a:pt x="697726" y="3314516"/>
                    <a:pt x="697726" y="3314516"/>
                    <a:pt x="697726" y="3314516"/>
                  </a:cubicBezTo>
                  <a:cubicBezTo>
                    <a:pt x="698689" y="3319021"/>
                    <a:pt x="698689" y="3319021"/>
                    <a:pt x="699651" y="3323525"/>
                  </a:cubicBezTo>
                  <a:cubicBezTo>
                    <a:pt x="699651" y="3323525"/>
                    <a:pt x="699651" y="3323525"/>
                    <a:pt x="704154" y="3322563"/>
                  </a:cubicBezTo>
                  <a:cubicBezTo>
                    <a:pt x="700613" y="3328029"/>
                    <a:pt x="700613" y="3328029"/>
                    <a:pt x="700613" y="3328029"/>
                  </a:cubicBezTo>
                  <a:cubicBezTo>
                    <a:pt x="700613" y="3328029"/>
                    <a:pt x="701575" y="3332533"/>
                    <a:pt x="702538" y="3337037"/>
                  </a:cubicBezTo>
                  <a:cubicBezTo>
                    <a:pt x="707349" y="3359557"/>
                    <a:pt x="712815" y="3363099"/>
                    <a:pt x="711198" y="3377573"/>
                  </a:cubicBezTo>
                  <a:cubicBezTo>
                    <a:pt x="706694" y="3378535"/>
                    <a:pt x="707656" y="3383040"/>
                    <a:pt x="707656" y="3383040"/>
                  </a:cubicBezTo>
                  <a:cubicBezTo>
                    <a:pt x="707656" y="3383040"/>
                    <a:pt x="708618" y="3387543"/>
                    <a:pt x="708618" y="3387543"/>
                  </a:cubicBezTo>
                  <a:cubicBezTo>
                    <a:pt x="713122" y="3386581"/>
                    <a:pt x="713122" y="3386581"/>
                    <a:pt x="713122" y="3386581"/>
                  </a:cubicBezTo>
                  <a:cubicBezTo>
                    <a:pt x="710543" y="3396552"/>
                    <a:pt x="712467" y="3405560"/>
                    <a:pt x="713430" y="3410064"/>
                  </a:cubicBezTo>
                  <a:cubicBezTo>
                    <a:pt x="714392" y="3414569"/>
                    <a:pt x="714392" y="3414569"/>
                    <a:pt x="714392" y="3414569"/>
                  </a:cubicBezTo>
                  <a:cubicBezTo>
                    <a:pt x="715354" y="3419072"/>
                    <a:pt x="715354" y="3419072"/>
                    <a:pt x="719858" y="3418109"/>
                  </a:cubicBezTo>
                  <a:cubicBezTo>
                    <a:pt x="722745" y="3431621"/>
                    <a:pt x="724670" y="3440630"/>
                    <a:pt x="722090" y="3450600"/>
                  </a:cubicBezTo>
                  <a:cubicBezTo>
                    <a:pt x="726594" y="3449638"/>
                    <a:pt x="726594" y="3449638"/>
                    <a:pt x="726594" y="3449638"/>
                  </a:cubicBezTo>
                  <a:cubicBezTo>
                    <a:pt x="730443" y="3467654"/>
                    <a:pt x="730443" y="3467654"/>
                    <a:pt x="730443" y="3467654"/>
                  </a:cubicBezTo>
                  <a:cubicBezTo>
                    <a:pt x="730443" y="3467654"/>
                    <a:pt x="730443" y="3467654"/>
                    <a:pt x="726902" y="3473121"/>
                  </a:cubicBezTo>
                  <a:cubicBezTo>
                    <a:pt x="724977" y="3464112"/>
                    <a:pt x="719510" y="3460571"/>
                    <a:pt x="716932" y="3470541"/>
                  </a:cubicBezTo>
                  <a:cubicBezTo>
                    <a:pt x="724977" y="3464112"/>
                    <a:pt x="725284" y="3487595"/>
                    <a:pt x="729788" y="3486633"/>
                  </a:cubicBezTo>
                  <a:cubicBezTo>
                    <a:pt x="738449" y="3527169"/>
                    <a:pt x="736524" y="3518161"/>
                    <a:pt x="749689" y="3557735"/>
                  </a:cubicBezTo>
                  <a:cubicBezTo>
                    <a:pt x="749689" y="3557735"/>
                    <a:pt x="745185" y="3558698"/>
                    <a:pt x="745185" y="3558698"/>
                  </a:cubicBezTo>
                  <a:cubicBezTo>
                    <a:pt x="746147" y="3563202"/>
                    <a:pt x="746147" y="3563202"/>
                    <a:pt x="747109" y="3567705"/>
                  </a:cubicBezTo>
                  <a:cubicBezTo>
                    <a:pt x="752883" y="3594729"/>
                    <a:pt x="754807" y="3603738"/>
                    <a:pt x="758656" y="3621755"/>
                  </a:cubicBezTo>
                  <a:cubicBezTo>
                    <a:pt x="758656" y="3621755"/>
                    <a:pt x="758656" y="3621755"/>
                    <a:pt x="759619" y="3626258"/>
                  </a:cubicBezTo>
                  <a:cubicBezTo>
                    <a:pt x="759619" y="3626258"/>
                    <a:pt x="759619" y="3626258"/>
                    <a:pt x="760581" y="3630762"/>
                  </a:cubicBezTo>
                  <a:cubicBezTo>
                    <a:pt x="762812" y="3663253"/>
                    <a:pt x="765085" y="3629800"/>
                    <a:pt x="773438" y="3646854"/>
                  </a:cubicBezTo>
                  <a:cubicBezTo>
                    <a:pt x="768934" y="3647816"/>
                    <a:pt x="762812" y="3663253"/>
                    <a:pt x="770859" y="3656824"/>
                  </a:cubicBezTo>
                  <a:cubicBezTo>
                    <a:pt x="771821" y="3661329"/>
                    <a:pt x="771821" y="3661329"/>
                    <a:pt x="771821" y="3661329"/>
                  </a:cubicBezTo>
                  <a:cubicBezTo>
                    <a:pt x="771821" y="3661329"/>
                    <a:pt x="771821" y="3661329"/>
                    <a:pt x="772783" y="3665832"/>
                  </a:cubicBezTo>
                  <a:cubicBezTo>
                    <a:pt x="768279" y="3666794"/>
                    <a:pt x="773745" y="3670336"/>
                    <a:pt x="773745" y="3670336"/>
                  </a:cubicBezTo>
                  <a:cubicBezTo>
                    <a:pt x="777595" y="3688353"/>
                    <a:pt x="773090" y="3689315"/>
                    <a:pt x="768586" y="3690277"/>
                  </a:cubicBezTo>
                  <a:cubicBezTo>
                    <a:pt x="772435" y="3708294"/>
                    <a:pt x="782406" y="3710872"/>
                    <a:pt x="779826" y="3720843"/>
                  </a:cubicBezTo>
                  <a:cubicBezTo>
                    <a:pt x="786255" y="3728889"/>
                    <a:pt x="789142" y="3742401"/>
                    <a:pt x="798149" y="3740476"/>
                  </a:cubicBezTo>
                  <a:cubicBezTo>
                    <a:pt x="795570" y="3750447"/>
                    <a:pt x="803923" y="3767501"/>
                    <a:pt x="793953" y="3764922"/>
                  </a:cubicBezTo>
                  <a:cubicBezTo>
                    <a:pt x="802306" y="3781975"/>
                    <a:pt x="802961" y="3762997"/>
                    <a:pt x="803268" y="3786479"/>
                  </a:cubicBezTo>
                  <a:cubicBezTo>
                    <a:pt x="804230" y="3790984"/>
                    <a:pt x="809697" y="3794526"/>
                    <a:pt x="815163" y="3798067"/>
                  </a:cubicBezTo>
                  <a:cubicBezTo>
                    <a:pt x="804230" y="3790984"/>
                    <a:pt x="818357" y="3835062"/>
                    <a:pt x="832177" y="3855657"/>
                  </a:cubicBezTo>
                  <a:cubicBezTo>
                    <a:pt x="829598" y="3865628"/>
                    <a:pt x="828635" y="3861124"/>
                    <a:pt x="823168" y="3857582"/>
                  </a:cubicBezTo>
                  <a:cubicBezTo>
                    <a:pt x="829598" y="3865628"/>
                    <a:pt x="830560" y="3870131"/>
                    <a:pt x="835064" y="3869169"/>
                  </a:cubicBezTo>
                  <a:cubicBezTo>
                    <a:pt x="827018" y="3875598"/>
                    <a:pt x="836026" y="3873673"/>
                    <a:pt x="834409" y="3888148"/>
                  </a:cubicBezTo>
                  <a:cubicBezTo>
                    <a:pt x="840837" y="3896193"/>
                    <a:pt x="837951" y="3882681"/>
                    <a:pt x="849190" y="3913248"/>
                  </a:cubicBezTo>
                  <a:lnTo>
                    <a:pt x="845537" y="3910175"/>
                  </a:lnTo>
                  <a:lnTo>
                    <a:pt x="841800" y="3900698"/>
                  </a:lnTo>
                  <a:cubicBezTo>
                    <a:pt x="842281" y="3902950"/>
                    <a:pt x="843003" y="3906328"/>
                    <a:pt x="844166" y="3909023"/>
                  </a:cubicBezTo>
                  <a:lnTo>
                    <a:pt x="845537" y="3910175"/>
                  </a:lnTo>
                  <a:lnTo>
                    <a:pt x="852077" y="3926760"/>
                  </a:lnTo>
                  <a:cubicBezTo>
                    <a:pt x="846611" y="3923218"/>
                    <a:pt x="842107" y="3924181"/>
                    <a:pt x="838565" y="3929646"/>
                  </a:cubicBezTo>
                  <a:cubicBezTo>
                    <a:pt x="827325" y="3899080"/>
                    <a:pt x="824438" y="3885568"/>
                    <a:pt x="808694" y="3855965"/>
                  </a:cubicBezTo>
                  <a:cubicBezTo>
                    <a:pt x="800649" y="3862393"/>
                    <a:pt x="792295" y="3845339"/>
                    <a:pt x="782980" y="3823781"/>
                  </a:cubicBezTo>
                  <a:cubicBezTo>
                    <a:pt x="776551" y="3815736"/>
                    <a:pt x="775588" y="3811232"/>
                    <a:pt x="773664" y="3802224"/>
                  </a:cubicBezTo>
                  <a:cubicBezTo>
                    <a:pt x="772702" y="3797720"/>
                    <a:pt x="770777" y="3788711"/>
                    <a:pt x="769815" y="3784208"/>
                  </a:cubicBezTo>
                  <a:cubicBezTo>
                    <a:pt x="766274" y="3789673"/>
                    <a:pt x="761154" y="3743671"/>
                    <a:pt x="756958" y="3768116"/>
                  </a:cubicBezTo>
                  <a:lnTo>
                    <a:pt x="750222" y="3736587"/>
                  </a:lnTo>
                  <a:cubicBezTo>
                    <a:pt x="744449" y="3709563"/>
                    <a:pt x="760192" y="3739167"/>
                    <a:pt x="751840" y="3722113"/>
                  </a:cubicBezTo>
                  <a:cubicBezTo>
                    <a:pt x="750877" y="3717608"/>
                    <a:pt x="749915" y="3713105"/>
                    <a:pt x="748953" y="3708601"/>
                  </a:cubicBezTo>
                  <a:cubicBezTo>
                    <a:pt x="748953" y="3708601"/>
                    <a:pt x="747991" y="3704096"/>
                    <a:pt x="747991" y="3704096"/>
                  </a:cubicBezTo>
                  <a:cubicBezTo>
                    <a:pt x="747991" y="3704096"/>
                    <a:pt x="747991" y="3704096"/>
                    <a:pt x="747028" y="3699593"/>
                  </a:cubicBezTo>
                  <a:cubicBezTo>
                    <a:pt x="747991" y="3704096"/>
                    <a:pt x="747991" y="3704096"/>
                    <a:pt x="752494" y="3703134"/>
                  </a:cubicBezTo>
                  <a:cubicBezTo>
                    <a:pt x="744142" y="3686081"/>
                    <a:pt x="744142" y="3686081"/>
                    <a:pt x="744142" y="3686081"/>
                  </a:cubicBezTo>
                  <a:cubicBezTo>
                    <a:pt x="747683" y="3680614"/>
                    <a:pt x="747683" y="3680614"/>
                    <a:pt x="747683" y="3680614"/>
                  </a:cubicBezTo>
                  <a:cubicBezTo>
                    <a:pt x="747683" y="3680614"/>
                    <a:pt x="747683" y="3680614"/>
                    <a:pt x="746720" y="3676110"/>
                  </a:cubicBezTo>
                  <a:cubicBezTo>
                    <a:pt x="745758" y="3671606"/>
                    <a:pt x="745758" y="3671606"/>
                    <a:pt x="745758" y="3671606"/>
                  </a:cubicBezTo>
                  <a:cubicBezTo>
                    <a:pt x="744796" y="3667102"/>
                    <a:pt x="740292" y="3668064"/>
                    <a:pt x="740292" y="3668064"/>
                  </a:cubicBezTo>
                  <a:cubicBezTo>
                    <a:pt x="739984" y="3644582"/>
                    <a:pt x="735481" y="3645544"/>
                    <a:pt x="734519" y="3641040"/>
                  </a:cubicBezTo>
                  <a:cubicBezTo>
                    <a:pt x="734519" y="3641040"/>
                    <a:pt x="729052" y="3637498"/>
                    <a:pt x="729052" y="3637498"/>
                  </a:cubicBezTo>
                  <a:cubicBezTo>
                    <a:pt x="726165" y="3623986"/>
                    <a:pt x="727783" y="3609512"/>
                    <a:pt x="723279" y="3610474"/>
                  </a:cubicBezTo>
                  <a:cubicBezTo>
                    <a:pt x="722316" y="3605970"/>
                    <a:pt x="722316" y="3605970"/>
                    <a:pt x="722316" y="3605970"/>
                  </a:cubicBezTo>
                  <a:cubicBezTo>
                    <a:pt x="722316" y="3605970"/>
                    <a:pt x="721354" y="3601465"/>
                    <a:pt x="721354" y="3601465"/>
                  </a:cubicBezTo>
                  <a:cubicBezTo>
                    <a:pt x="717812" y="3606932"/>
                    <a:pt x="717812" y="3606932"/>
                    <a:pt x="717812" y="3606932"/>
                  </a:cubicBezTo>
                  <a:cubicBezTo>
                    <a:pt x="722972" y="3586991"/>
                    <a:pt x="710769" y="3551922"/>
                    <a:pt x="707227" y="3557387"/>
                  </a:cubicBezTo>
                  <a:cubicBezTo>
                    <a:pt x="712694" y="3560929"/>
                    <a:pt x="709152" y="3566396"/>
                    <a:pt x="710114" y="3570900"/>
                  </a:cubicBezTo>
                  <a:cubicBezTo>
                    <a:pt x="708190" y="3561892"/>
                    <a:pt x="702723" y="3558350"/>
                    <a:pt x="702723" y="3558350"/>
                  </a:cubicBezTo>
                  <a:cubicBezTo>
                    <a:pt x="705610" y="3571863"/>
                    <a:pt x="705610" y="3571863"/>
                    <a:pt x="705610" y="3571863"/>
                  </a:cubicBezTo>
                  <a:cubicBezTo>
                    <a:pt x="705610" y="3571863"/>
                    <a:pt x="701106" y="3572825"/>
                    <a:pt x="700144" y="3568320"/>
                  </a:cubicBezTo>
                  <a:cubicBezTo>
                    <a:pt x="696602" y="3573787"/>
                    <a:pt x="697564" y="3578290"/>
                    <a:pt x="702068" y="3577328"/>
                  </a:cubicBezTo>
                  <a:cubicBezTo>
                    <a:pt x="702068" y="3577328"/>
                    <a:pt x="702068" y="3577328"/>
                    <a:pt x="703031" y="3581832"/>
                  </a:cubicBezTo>
                  <a:cubicBezTo>
                    <a:pt x="696909" y="3597269"/>
                    <a:pt x="688863" y="3603698"/>
                    <a:pt x="695599" y="3635226"/>
                  </a:cubicBezTo>
                  <a:cubicBezTo>
                    <a:pt x="696561" y="3639730"/>
                    <a:pt x="696561" y="3639730"/>
                    <a:pt x="697524" y="3644234"/>
                  </a:cubicBezTo>
                  <a:cubicBezTo>
                    <a:pt x="692057" y="3640692"/>
                    <a:pt x="692057" y="3640692"/>
                    <a:pt x="687553" y="3641655"/>
                  </a:cubicBezTo>
                  <a:cubicBezTo>
                    <a:pt x="686591" y="3637151"/>
                    <a:pt x="686591" y="3637151"/>
                    <a:pt x="685628" y="3632647"/>
                  </a:cubicBezTo>
                  <a:cubicBezTo>
                    <a:pt x="681125" y="3633609"/>
                    <a:pt x="680163" y="3629105"/>
                    <a:pt x="681125" y="3633609"/>
                  </a:cubicBezTo>
                  <a:cubicBezTo>
                    <a:pt x="681125" y="3633609"/>
                    <a:pt x="682087" y="3638113"/>
                    <a:pt x="682087" y="3638113"/>
                  </a:cubicBezTo>
                  <a:cubicBezTo>
                    <a:pt x="670847" y="3607547"/>
                    <a:pt x="672465" y="3593073"/>
                    <a:pt x="660262" y="3558002"/>
                  </a:cubicBezTo>
                  <a:cubicBezTo>
                    <a:pt x="665729" y="3561544"/>
                    <a:pt x="666691" y="3566048"/>
                    <a:pt x="665729" y="3561544"/>
                  </a:cubicBezTo>
                  <a:cubicBezTo>
                    <a:pt x="665729" y="3561544"/>
                    <a:pt x="669270" y="3556078"/>
                    <a:pt x="669270" y="3556078"/>
                  </a:cubicBezTo>
                  <a:lnTo>
                    <a:pt x="671194" y="3565085"/>
                  </a:lnTo>
                  <a:cubicBezTo>
                    <a:pt x="670887" y="3541603"/>
                    <a:pt x="668001" y="3528091"/>
                    <a:pt x="660609" y="3515542"/>
                  </a:cubicBezTo>
                  <a:cubicBezTo>
                    <a:pt x="660609" y="3515542"/>
                    <a:pt x="660609" y="3515542"/>
                    <a:pt x="665114" y="3514579"/>
                  </a:cubicBezTo>
                  <a:lnTo>
                    <a:pt x="664152" y="3510075"/>
                  </a:lnTo>
                  <a:cubicBezTo>
                    <a:pt x="663189" y="3505570"/>
                    <a:pt x="663189" y="3505570"/>
                    <a:pt x="662227" y="3501067"/>
                  </a:cubicBezTo>
                  <a:cubicBezTo>
                    <a:pt x="655798" y="3493021"/>
                    <a:pt x="656454" y="3474043"/>
                    <a:pt x="655491" y="3469539"/>
                  </a:cubicBezTo>
                  <a:cubicBezTo>
                    <a:pt x="655491" y="3469539"/>
                    <a:pt x="654529" y="3465034"/>
                    <a:pt x="654529" y="3465034"/>
                  </a:cubicBezTo>
                  <a:cubicBezTo>
                    <a:pt x="653567" y="3460530"/>
                    <a:pt x="653567" y="3460530"/>
                    <a:pt x="653567" y="3460530"/>
                  </a:cubicBezTo>
                  <a:cubicBezTo>
                    <a:pt x="646175" y="3447980"/>
                    <a:pt x="644906" y="3419994"/>
                    <a:pt x="639439" y="3416453"/>
                  </a:cubicBezTo>
                  <a:cubicBezTo>
                    <a:pt x="639439" y="3416453"/>
                    <a:pt x="638477" y="3411948"/>
                    <a:pt x="638477" y="3411948"/>
                  </a:cubicBezTo>
                  <a:cubicBezTo>
                    <a:pt x="638477" y="3411948"/>
                    <a:pt x="637515" y="3407444"/>
                    <a:pt x="637515" y="3407444"/>
                  </a:cubicBezTo>
                  <a:cubicBezTo>
                    <a:pt x="636552" y="3402940"/>
                    <a:pt x="635590" y="3398436"/>
                    <a:pt x="635590" y="3398436"/>
                  </a:cubicBezTo>
                  <a:cubicBezTo>
                    <a:pt x="631087" y="3399398"/>
                    <a:pt x="631087" y="3399398"/>
                    <a:pt x="633012" y="3408406"/>
                  </a:cubicBezTo>
                  <a:cubicBezTo>
                    <a:pt x="633012" y="3408406"/>
                    <a:pt x="628507" y="3409369"/>
                    <a:pt x="629469" y="3413873"/>
                  </a:cubicBezTo>
                  <a:cubicBezTo>
                    <a:pt x="632049" y="3403902"/>
                    <a:pt x="626583" y="3400361"/>
                    <a:pt x="625620" y="3395856"/>
                  </a:cubicBezTo>
                  <a:cubicBezTo>
                    <a:pt x="630125" y="3394894"/>
                    <a:pt x="630125" y="3394894"/>
                    <a:pt x="630125" y="3394894"/>
                  </a:cubicBezTo>
                  <a:cubicBezTo>
                    <a:pt x="630125" y="3394894"/>
                    <a:pt x="629163" y="3390391"/>
                    <a:pt x="629163" y="3390391"/>
                  </a:cubicBezTo>
                  <a:cubicBezTo>
                    <a:pt x="628200" y="3385887"/>
                    <a:pt x="628200" y="3385887"/>
                    <a:pt x="628200" y="3385887"/>
                  </a:cubicBezTo>
                  <a:cubicBezTo>
                    <a:pt x="623696" y="3386849"/>
                    <a:pt x="623696" y="3386849"/>
                    <a:pt x="623696" y="3386849"/>
                  </a:cubicBezTo>
                  <a:cubicBezTo>
                    <a:pt x="619847" y="3368832"/>
                    <a:pt x="625314" y="3372374"/>
                    <a:pt x="627892" y="3362404"/>
                  </a:cubicBezTo>
                  <a:cubicBezTo>
                    <a:pt x="623389" y="3363366"/>
                    <a:pt x="620502" y="3349854"/>
                    <a:pt x="615998" y="3350816"/>
                  </a:cubicBezTo>
                  <a:cubicBezTo>
                    <a:pt x="623389" y="3363366"/>
                    <a:pt x="610839" y="3370757"/>
                    <a:pt x="618229" y="3383307"/>
                  </a:cubicBezTo>
                  <a:cubicBezTo>
                    <a:pt x="620809" y="3373337"/>
                    <a:pt x="621771" y="3377840"/>
                    <a:pt x="623696" y="3386849"/>
                  </a:cubicBezTo>
                  <a:cubicBezTo>
                    <a:pt x="619192" y="3387811"/>
                    <a:pt x="619192" y="3387811"/>
                    <a:pt x="619192" y="3387811"/>
                  </a:cubicBezTo>
                  <a:cubicBezTo>
                    <a:pt x="619192" y="3387811"/>
                    <a:pt x="619192" y="3387811"/>
                    <a:pt x="620154" y="3392315"/>
                  </a:cubicBezTo>
                  <a:cubicBezTo>
                    <a:pt x="620154" y="3392315"/>
                    <a:pt x="621116" y="3396819"/>
                    <a:pt x="621116" y="3396819"/>
                  </a:cubicBezTo>
                  <a:cubicBezTo>
                    <a:pt x="625620" y="3395856"/>
                    <a:pt x="625620" y="3395856"/>
                    <a:pt x="625620" y="3395856"/>
                  </a:cubicBezTo>
                  <a:cubicBezTo>
                    <a:pt x="628354" y="3397627"/>
                    <a:pt x="628190" y="3402373"/>
                    <a:pt x="628026" y="3407116"/>
                  </a:cubicBezTo>
                  <a:lnTo>
                    <a:pt x="629469" y="3413873"/>
                  </a:lnTo>
                  <a:lnTo>
                    <a:pt x="630432" y="3418377"/>
                  </a:lnTo>
                  <a:cubicBezTo>
                    <a:pt x="625927" y="3419340"/>
                    <a:pt x="625927" y="3419340"/>
                    <a:pt x="625927" y="3419340"/>
                  </a:cubicBezTo>
                  <a:cubicBezTo>
                    <a:pt x="625927" y="3419340"/>
                    <a:pt x="625927" y="3419340"/>
                    <a:pt x="626889" y="3423843"/>
                  </a:cubicBezTo>
                  <a:cubicBezTo>
                    <a:pt x="627852" y="3428347"/>
                    <a:pt x="627852" y="3428347"/>
                    <a:pt x="627852" y="3428347"/>
                  </a:cubicBezTo>
                  <a:cubicBezTo>
                    <a:pt x="631047" y="3465341"/>
                    <a:pt x="646135" y="3513924"/>
                    <a:pt x="654488" y="3530978"/>
                  </a:cubicBezTo>
                  <a:cubicBezTo>
                    <a:pt x="654488" y="3530978"/>
                    <a:pt x="654488" y="3530978"/>
                    <a:pt x="649984" y="3531940"/>
                  </a:cubicBezTo>
                  <a:cubicBezTo>
                    <a:pt x="649984" y="3531940"/>
                    <a:pt x="650946" y="3536445"/>
                    <a:pt x="651908" y="3540948"/>
                  </a:cubicBezTo>
                  <a:cubicBezTo>
                    <a:pt x="661224" y="3562507"/>
                    <a:pt x="654795" y="3554460"/>
                    <a:pt x="655758" y="3558965"/>
                  </a:cubicBezTo>
                  <a:cubicBezTo>
                    <a:pt x="663149" y="3571514"/>
                    <a:pt x="675658" y="3630067"/>
                    <a:pt x="671154" y="3631029"/>
                  </a:cubicBezTo>
                  <a:cubicBezTo>
                    <a:pt x="680470" y="3652588"/>
                    <a:pt x="676927" y="3658053"/>
                    <a:pt x="691054" y="3702132"/>
                  </a:cubicBezTo>
                  <a:cubicBezTo>
                    <a:pt x="693941" y="3715644"/>
                    <a:pt x="692324" y="3730118"/>
                    <a:pt x="695211" y="3743630"/>
                  </a:cubicBezTo>
                  <a:cubicBezTo>
                    <a:pt x="692632" y="3753601"/>
                    <a:pt x="687165" y="3750059"/>
                    <a:pt x="689090" y="3759068"/>
                  </a:cubicBezTo>
                  <a:cubicBezTo>
                    <a:pt x="685855" y="3788016"/>
                    <a:pt x="699019" y="3827590"/>
                    <a:pt x="700289" y="3855577"/>
                  </a:cubicBezTo>
                  <a:cubicBezTo>
                    <a:pt x="701251" y="3860081"/>
                    <a:pt x="694823" y="3852035"/>
                    <a:pt x="693861" y="3847531"/>
                  </a:cubicBezTo>
                  <a:cubicBezTo>
                    <a:pt x="692243" y="3862005"/>
                    <a:pt x="703791" y="3916054"/>
                    <a:pt x="687392" y="3905429"/>
                  </a:cubicBezTo>
                  <a:cubicBezTo>
                    <a:pt x="680963" y="3897383"/>
                    <a:pt x="680963" y="3897383"/>
                    <a:pt x="680963" y="3897383"/>
                  </a:cubicBezTo>
                  <a:cubicBezTo>
                    <a:pt x="682887" y="3906391"/>
                    <a:pt x="682887" y="3906391"/>
                    <a:pt x="682887" y="3906391"/>
                  </a:cubicBezTo>
                  <a:cubicBezTo>
                    <a:pt x="670993" y="3894803"/>
                    <a:pt x="666181" y="3872282"/>
                    <a:pt x="655904" y="3846221"/>
                  </a:cubicBezTo>
                  <a:cubicBezTo>
                    <a:pt x="653017" y="3832709"/>
                    <a:pt x="650130" y="3819197"/>
                    <a:pt x="647550" y="3829168"/>
                  </a:cubicBezTo>
                  <a:cubicBezTo>
                    <a:pt x="646588" y="3824663"/>
                    <a:pt x="646588" y="3824663"/>
                    <a:pt x="646588" y="3824663"/>
                  </a:cubicBezTo>
                  <a:cubicBezTo>
                    <a:pt x="642083" y="3825626"/>
                    <a:pt x="642083" y="3825626"/>
                    <a:pt x="642083" y="3825626"/>
                  </a:cubicBezTo>
                  <a:cubicBezTo>
                    <a:pt x="633076" y="3827550"/>
                    <a:pt x="639197" y="3812114"/>
                    <a:pt x="637272" y="3803105"/>
                  </a:cubicBezTo>
                  <a:cubicBezTo>
                    <a:pt x="634693" y="3813076"/>
                    <a:pt x="625377" y="3791517"/>
                    <a:pt x="628264" y="3805029"/>
                  </a:cubicBezTo>
                  <a:cubicBezTo>
                    <a:pt x="633731" y="3808571"/>
                    <a:pt x="635655" y="3817579"/>
                    <a:pt x="631151" y="3818541"/>
                  </a:cubicBezTo>
                  <a:cubicBezTo>
                    <a:pt x="636618" y="3822083"/>
                    <a:pt x="638542" y="3831092"/>
                    <a:pt x="641429" y="3844604"/>
                  </a:cubicBezTo>
                  <a:cubicBezTo>
                    <a:pt x="630803" y="3861003"/>
                    <a:pt x="638809" y="3920518"/>
                    <a:pt x="653897" y="3969100"/>
                  </a:cubicBezTo>
                  <a:cubicBezTo>
                    <a:pt x="650356" y="3974566"/>
                    <a:pt x="650356" y="3974566"/>
                    <a:pt x="646814" y="3980033"/>
                  </a:cubicBezTo>
                  <a:cubicBezTo>
                    <a:pt x="641347" y="3976491"/>
                    <a:pt x="640385" y="3971986"/>
                    <a:pt x="639423" y="3967483"/>
                  </a:cubicBezTo>
                  <a:cubicBezTo>
                    <a:pt x="639423" y="3967483"/>
                    <a:pt x="638461" y="3962979"/>
                    <a:pt x="638461" y="3962979"/>
                  </a:cubicBezTo>
                  <a:cubicBezTo>
                    <a:pt x="638461" y="3962979"/>
                    <a:pt x="632995" y="3959436"/>
                    <a:pt x="632995" y="3959436"/>
                  </a:cubicBezTo>
                  <a:cubicBezTo>
                    <a:pt x="632995" y="3959436"/>
                    <a:pt x="632995" y="3959436"/>
                    <a:pt x="633958" y="3963941"/>
                  </a:cubicBezTo>
                  <a:cubicBezTo>
                    <a:pt x="633958" y="3963941"/>
                    <a:pt x="634920" y="3968445"/>
                    <a:pt x="634920" y="3968445"/>
                  </a:cubicBezTo>
                  <a:cubicBezTo>
                    <a:pt x="634920" y="3968445"/>
                    <a:pt x="629453" y="3964903"/>
                    <a:pt x="628491" y="3960399"/>
                  </a:cubicBezTo>
                  <a:cubicBezTo>
                    <a:pt x="626566" y="3951391"/>
                    <a:pt x="625604" y="3946887"/>
                    <a:pt x="623679" y="3937879"/>
                  </a:cubicBezTo>
                  <a:lnTo>
                    <a:pt x="631167" y="3950879"/>
                  </a:lnTo>
                  <a:lnTo>
                    <a:pt x="632033" y="3954933"/>
                  </a:lnTo>
                  <a:cubicBezTo>
                    <a:pt x="637979" y="3960727"/>
                    <a:pt x="636373" y="3958715"/>
                    <a:pt x="633038" y="3954129"/>
                  </a:cubicBezTo>
                  <a:lnTo>
                    <a:pt x="631167" y="3950879"/>
                  </a:lnTo>
                  <a:lnTo>
                    <a:pt x="629507" y="3943110"/>
                  </a:lnTo>
                  <a:cubicBezTo>
                    <a:pt x="629146" y="3941420"/>
                    <a:pt x="629146" y="3941420"/>
                    <a:pt x="629146" y="3941420"/>
                  </a:cubicBezTo>
                  <a:cubicBezTo>
                    <a:pt x="629146" y="3941420"/>
                    <a:pt x="633649" y="3940458"/>
                    <a:pt x="633649" y="3940458"/>
                  </a:cubicBezTo>
                  <a:cubicBezTo>
                    <a:pt x="633649" y="3940458"/>
                    <a:pt x="633649" y="3940458"/>
                    <a:pt x="632687" y="3935955"/>
                  </a:cubicBezTo>
                  <a:cubicBezTo>
                    <a:pt x="632687" y="3935955"/>
                    <a:pt x="631725" y="3931450"/>
                    <a:pt x="631725" y="3931450"/>
                  </a:cubicBezTo>
                  <a:cubicBezTo>
                    <a:pt x="628184" y="3936917"/>
                    <a:pt x="627222" y="3932412"/>
                    <a:pt x="627222" y="3932412"/>
                  </a:cubicBezTo>
                  <a:cubicBezTo>
                    <a:pt x="626259" y="3927908"/>
                    <a:pt x="625297" y="3923405"/>
                    <a:pt x="620793" y="3924367"/>
                  </a:cubicBezTo>
                  <a:cubicBezTo>
                    <a:pt x="619830" y="3919863"/>
                    <a:pt x="619830" y="3919863"/>
                    <a:pt x="619830" y="3919863"/>
                  </a:cubicBezTo>
                  <a:cubicBezTo>
                    <a:pt x="624335" y="3918900"/>
                    <a:pt x="623372" y="3914396"/>
                    <a:pt x="618868" y="3915358"/>
                  </a:cubicBezTo>
                  <a:cubicBezTo>
                    <a:pt x="617906" y="3910855"/>
                    <a:pt x="615741" y="3900721"/>
                    <a:pt x="614177" y="3893402"/>
                  </a:cubicBezTo>
                  <a:lnTo>
                    <a:pt x="613094" y="3888334"/>
                  </a:lnTo>
                  <a:cubicBezTo>
                    <a:pt x="615019" y="3897343"/>
                    <a:pt x="613401" y="3911817"/>
                    <a:pt x="613401" y="3911817"/>
                  </a:cubicBezTo>
                  <a:cubicBezTo>
                    <a:pt x="610515" y="3898305"/>
                    <a:pt x="603124" y="3885754"/>
                    <a:pt x="600237" y="3872242"/>
                  </a:cubicBezTo>
                  <a:cubicBezTo>
                    <a:pt x="590922" y="3850685"/>
                    <a:pt x="591229" y="3874167"/>
                    <a:pt x="579335" y="3862579"/>
                  </a:cubicBezTo>
                  <a:cubicBezTo>
                    <a:pt x="569056" y="3836517"/>
                    <a:pt x="563590" y="3832975"/>
                    <a:pt x="556854" y="3801448"/>
                  </a:cubicBezTo>
                  <a:cubicBezTo>
                    <a:pt x="553312" y="3806914"/>
                    <a:pt x="555236" y="3815922"/>
                    <a:pt x="558123" y="3829434"/>
                  </a:cubicBezTo>
                  <a:cubicBezTo>
                    <a:pt x="557161" y="3824930"/>
                    <a:pt x="550733" y="3816885"/>
                    <a:pt x="546884" y="3798868"/>
                  </a:cubicBezTo>
                  <a:cubicBezTo>
                    <a:pt x="543342" y="3804335"/>
                    <a:pt x="538838" y="3805297"/>
                    <a:pt x="542686" y="3823313"/>
                  </a:cubicBezTo>
                  <a:cubicBezTo>
                    <a:pt x="541724" y="3818809"/>
                    <a:pt x="541724" y="3818809"/>
                    <a:pt x="541724" y="3818809"/>
                  </a:cubicBezTo>
                  <a:cubicBezTo>
                    <a:pt x="520861" y="3743202"/>
                    <a:pt x="504503" y="3666633"/>
                    <a:pt x="488144" y="3590064"/>
                  </a:cubicBezTo>
                  <a:cubicBezTo>
                    <a:pt x="486220" y="3581057"/>
                    <a:pt x="484295" y="3572049"/>
                    <a:pt x="482371" y="3563040"/>
                  </a:cubicBezTo>
                  <a:cubicBezTo>
                    <a:pt x="407490" y="3121615"/>
                    <a:pt x="444750" y="2678088"/>
                    <a:pt x="578133" y="2267918"/>
                  </a:cubicBezTo>
                  <a:lnTo>
                    <a:pt x="592980" y="2227702"/>
                  </a:lnTo>
                  <a:lnTo>
                    <a:pt x="600194" y="2211410"/>
                  </a:lnTo>
                  <a:lnTo>
                    <a:pt x="638131" y="2105404"/>
                  </a:lnTo>
                  <a:lnTo>
                    <a:pt x="652761" y="2065777"/>
                  </a:lnTo>
                  <a:cubicBezTo>
                    <a:pt x="762747" y="1800400"/>
                    <a:pt x="914268" y="1552475"/>
                    <a:pt x="1102577" y="1332509"/>
                  </a:cubicBezTo>
                  <a:close/>
                  <a:moveTo>
                    <a:pt x="1683816" y="1083716"/>
                  </a:moveTo>
                  <a:lnTo>
                    <a:pt x="1679236" y="1086770"/>
                  </a:lnTo>
                  <a:lnTo>
                    <a:pt x="1682424" y="1084298"/>
                  </a:lnTo>
                  <a:close/>
                  <a:moveTo>
                    <a:pt x="3808051" y="599460"/>
                  </a:moveTo>
                  <a:lnTo>
                    <a:pt x="3814670" y="600728"/>
                  </a:lnTo>
                  <a:lnTo>
                    <a:pt x="3819307" y="603027"/>
                  </a:lnTo>
                  <a:close/>
                  <a:moveTo>
                    <a:pt x="1626222" y="1047191"/>
                  </a:moveTo>
                  <a:lnTo>
                    <a:pt x="1626514" y="1048557"/>
                  </a:lnTo>
                  <a:cubicBezTo>
                    <a:pt x="1626514" y="1048557"/>
                    <a:pt x="1626514" y="1048557"/>
                    <a:pt x="1622009" y="1049520"/>
                  </a:cubicBezTo>
                  <a:close/>
                  <a:moveTo>
                    <a:pt x="3198980" y="688397"/>
                  </a:moveTo>
                  <a:cubicBezTo>
                    <a:pt x="3198171" y="688055"/>
                    <a:pt x="3199015" y="687874"/>
                    <a:pt x="3202634" y="688279"/>
                  </a:cubicBezTo>
                  <a:lnTo>
                    <a:pt x="3199068" y="688412"/>
                  </a:lnTo>
                  <a:close/>
                  <a:moveTo>
                    <a:pt x="1688956" y="988120"/>
                  </a:moveTo>
                  <a:cubicBezTo>
                    <a:pt x="1688956" y="988120"/>
                    <a:pt x="1693460" y="987158"/>
                    <a:pt x="1697964" y="986196"/>
                  </a:cubicBezTo>
                  <a:cubicBezTo>
                    <a:pt x="1694422" y="991662"/>
                    <a:pt x="1694422" y="991662"/>
                    <a:pt x="1694422" y="991662"/>
                  </a:cubicBezTo>
                  <a:cubicBezTo>
                    <a:pt x="1695385" y="996167"/>
                    <a:pt x="1699889" y="995204"/>
                    <a:pt x="1703431" y="989738"/>
                  </a:cubicBezTo>
                  <a:cubicBezTo>
                    <a:pt x="1692325" y="1003884"/>
                    <a:pt x="1681622" y="1014413"/>
                    <a:pt x="1668870" y="1023613"/>
                  </a:cubicBezTo>
                  <a:lnTo>
                    <a:pt x="1626222" y="1047191"/>
                  </a:lnTo>
                  <a:lnTo>
                    <a:pt x="1625552" y="1044054"/>
                  </a:lnTo>
                  <a:cubicBezTo>
                    <a:pt x="1625552" y="1044054"/>
                    <a:pt x="1622009" y="1049520"/>
                    <a:pt x="1622009" y="1049520"/>
                  </a:cubicBezTo>
                  <a:cubicBezTo>
                    <a:pt x="1613002" y="1051444"/>
                    <a:pt x="1613964" y="1055948"/>
                    <a:pt x="1604955" y="1057873"/>
                  </a:cubicBezTo>
                  <a:cubicBezTo>
                    <a:pt x="1600452" y="1058835"/>
                    <a:pt x="1600452" y="1058835"/>
                    <a:pt x="1600452" y="1058835"/>
                  </a:cubicBezTo>
                  <a:cubicBezTo>
                    <a:pt x="1600452" y="1058835"/>
                    <a:pt x="1601414" y="1063339"/>
                    <a:pt x="1601414" y="1063339"/>
                  </a:cubicBezTo>
                  <a:cubicBezTo>
                    <a:pt x="1596910" y="1064302"/>
                    <a:pt x="1596910" y="1064302"/>
                    <a:pt x="1596910" y="1064302"/>
                  </a:cubicBezTo>
                  <a:lnTo>
                    <a:pt x="1568524" y="1077178"/>
                  </a:lnTo>
                  <a:lnTo>
                    <a:pt x="1633720" y="1022132"/>
                  </a:lnTo>
                  <a:lnTo>
                    <a:pt x="1644223" y="1021226"/>
                  </a:lnTo>
                  <a:cubicBezTo>
                    <a:pt x="1657254" y="1016087"/>
                    <a:pt x="1671575" y="1005962"/>
                    <a:pt x="1688956" y="988120"/>
                  </a:cubicBezTo>
                  <a:close/>
                  <a:moveTo>
                    <a:pt x="1987536" y="886654"/>
                  </a:moveTo>
                  <a:cubicBezTo>
                    <a:pt x="1983994" y="892120"/>
                    <a:pt x="1993964" y="894699"/>
                    <a:pt x="2023568" y="878956"/>
                  </a:cubicBezTo>
                  <a:cubicBezTo>
                    <a:pt x="1998468" y="893737"/>
                    <a:pt x="1964360" y="910444"/>
                    <a:pt x="1940222" y="929729"/>
                  </a:cubicBezTo>
                  <a:cubicBezTo>
                    <a:pt x="1914642" y="942259"/>
                    <a:pt x="1884534" y="958404"/>
                    <a:pt x="1864697" y="973018"/>
                  </a:cubicBezTo>
                  <a:lnTo>
                    <a:pt x="1854248" y="982182"/>
                  </a:lnTo>
                  <a:lnTo>
                    <a:pt x="1798385" y="1012071"/>
                  </a:lnTo>
                  <a:lnTo>
                    <a:pt x="1797668" y="1011991"/>
                  </a:lnTo>
                  <a:lnTo>
                    <a:pt x="1797543" y="1012522"/>
                  </a:lnTo>
                  <a:lnTo>
                    <a:pt x="1762279" y="1031390"/>
                  </a:lnTo>
                  <a:lnTo>
                    <a:pt x="1729692" y="1053121"/>
                  </a:lnTo>
                  <a:lnTo>
                    <a:pt x="1751010" y="1036088"/>
                  </a:lnTo>
                  <a:cubicBezTo>
                    <a:pt x="1808294" y="995592"/>
                    <a:pt x="1875548" y="957676"/>
                    <a:pt x="1930252" y="927150"/>
                  </a:cubicBezTo>
                  <a:cubicBezTo>
                    <a:pt x="1950848" y="913331"/>
                    <a:pt x="1972406" y="904015"/>
                    <a:pt x="1987536" y="886654"/>
                  </a:cubicBezTo>
                  <a:close/>
                  <a:moveTo>
                    <a:pt x="2481059" y="771795"/>
                  </a:moveTo>
                  <a:cubicBezTo>
                    <a:pt x="2477517" y="777261"/>
                    <a:pt x="2477517" y="777261"/>
                    <a:pt x="2477517" y="777261"/>
                  </a:cubicBezTo>
                  <a:cubicBezTo>
                    <a:pt x="2473014" y="778224"/>
                    <a:pt x="2473014" y="778224"/>
                    <a:pt x="2473014" y="778224"/>
                  </a:cubicBezTo>
                  <a:cubicBezTo>
                    <a:pt x="2464005" y="780148"/>
                    <a:pt x="2459502" y="781110"/>
                    <a:pt x="2454997" y="782073"/>
                  </a:cubicBezTo>
                  <a:cubicBezTo>
                    <a:pt x="2445989" y="783997"/>
                    <a:pt x="2441485" y="784959"/>
                    <a:pt x="2432476" y="786884"/>
                  </a:cubicBezTo>
                  <a:lnTo>
                    <a:pt x="2427973" y="787846"/>
                  </a:lnTo>
                  <a:close/>
                  <a:moveTo>
                    <a:pt x="2484601" y="766329"/>
                  </a:moveTo>
                  <a:cubicBezTo>
                    <a:pt x="2489106" y="765367"/>
                    <a:pt x="2489106" y="765367"/>
                    <a:pt x="2489106" y="765367"/>
                  </a:cubicBezTo>
                  <a:cubicBezTo>
                    <a:pt x="2508084" y="766021"/>
                    <a:pt x="2538651" y="754782"/>
                    <a:pt x="2565675" y="749008"/>
                  </a:cubicBezTo>
                  <a:cubicBezTo>
                    <a:pt x="2557629" y="755436"/>
                    <a:pt x="2511625" y="760555"/>
                    <a:pt x="2513550" y="769563"/>
                  </a:cubicBezTo>
                  <a:lnTo>
                    <a:pt x="2509046" y="770525"/>
                  </a:lnTo>
                  <a:cubicBezTo>
                    <a:pt x="2504542" y="771488"/>
                    <a:pt x="2495533" y="773412"/>
                    <a:pt x="2491030" y="774374"/>
                  </a:cubicBezTo>
                  <a:cubicBezTo>
                    <a:pt x="2487488" y="779841"/>
                    <a:pt x="2487488" y="779841"/>
                    <a:pt x="2487488" y="779841"/>
                  </a:cubicBezTo>
                  <a:cubicBezTo>
                    <a:pt x="2487488" y="779841"/>
                    <a:pt x="2492955" y="783383"/>
                    <a:pt x="2492955" y="783383"/>
                  </a:cubicBezTo>
                  <a:cubicBezTo>
                    <a:pt x="2497458" y="782421"/>
                    <a:pt x="2497458" y="782421"/>
                    <a:pt x="2497458" y="782421"/>
                  </a:cubicBezTo>
                  <a:cubicBezTo>
                    <a:pt x="2497458" y="782421"/>
                    <a:pt x="2501000" y="776954"/>
                    <a:pt x="2501000" y="776954"/>
                  </a:cubicBezTo>
                  <a:cubicBezTo>
                    <a:pt x="2501000" y="776954"/>
                    <a:pt x="2505504" y="775992"/>
                    <a:pt x="2505504" y="775992"/>
                  </a:cubicBezTo>
                  <a:cubicBezTo>
                    <a:pt x="2510009" y="775030"/>
                    <a:pt x="2514512" y="774068"/>
                    <a:pt x="2523521" y="772143"/>
                  </a:cubicBezTo>
                  <a:cubicBezTo>
                    <a:pt x="2541537" y="768294"/>
                    <a:pt x="2524483" y="776647"/>
                    <a:pt x="2533491" y="774723"/>
                  </a:cubicBezTo>
                  <a:cubicBezTo>
                    <a:pt x="2541537" y="768294"/>
                    <a:pt x="2561478" y="773452"/>
                    <a:pt x="2565982" y="772490"/>
                  </a:cubicBezTo>
                  <a:cubicBezTo>
                    <a:pt x="2565019" y="767987"/>
                    <a:pt x="2564057" y="763483"/>
                    <a:pt x="2568561" y="762520"/>
                  </a:cubicBezTo>
                  <a:cubicBezTo>
                    <a:pt x="2574028" y="766062"/>
                    <a:pt x="2569524" y="767025"/>
                    <a:pt x="2578532" y="765100"/>
                  </a:cubicBezTo>
                  <a:cubicBezTo>
                    <a:pt x="2577569" y="760596"/>
                    <a:pt x="2591082" y="757709"/>
                    <a:pt x="2600090" y="755784"/>
                  </a:cubicBezTo>
                  <a:cubicBezTo>
                    <a:pt x="2597510" y="765754"/>
                    <a:pt x="2631618" y="749048"/>
                    <a:pt x="2631618" y="749048"/>
                  </a:cubicBezTo>
                  <a:cubicBezTo>
                    <a:pt x="2635160" y="743582"/>
                    <a:pt x="2635160" y="743582"/>
                    <a:pt x="2635160" y="743582"/>
                  </a:cubicBezTo>
                  <a:cubicBezTo>
                    <a:pt x="2648673" y="740695"/>
                    <a:pt x="2637085" y="752590"/>
                    <a:pt x="2650597" y="749704"/>
                  </a:cubicBezTo>
                  <a:cubicBezTo>
                    <a:pt x="2658643" y="743275"/>
                    <a:pt x="2662185" y="737808"/>
                    <a:pt x="2684705" y="732997"/>
                  </a:cubicBezTo>
                  <a:cubicBezTo>
                    <a:pt x="2698217" y="730110"/>
                    <a:pt x="2712692" y="731727"/>
                    <a:pt x="2726204" y="728841"/>
                  </a:cubicBezTo>
                  <a:cubicBezTo>
                    <a:pt x="2730708" y="727878"/>
                    <a:pt x="2735213" y="726916"/>
                    <a:pt x="2739716" y="725954"/>
                  </a:cubicBezTo>
                  <a:cubicBezTo>
                    <a:pt x="2766741" y="720180"/>
                    <a:pt x="2745183" y="729496"/>
                    <a:pt x="2768666" y="729188"/>
                  </a:cubicBezTo>
                  <a:cubicBezTo>
                    <a:pt x="2784758" y="716331"/>
                    <a:pt x="2847159" y="721838"/>
                    <a:pt x="2858747" y="709942"/>
                  </a:cubicBezTo>
                  <a:lnTo>
                    <a:pt x="2860999" y="709461"/>
                  </a:lnTo>
                  <a:cubicBezTo>
                    <a:pt x="2867755" y="708018"/>
                    <a:pt x="2876763" y="706093"/>
                    <a:pt x="2876763" y="706093"/>
                  </a:cubicBezTo>
                  <a:cubicBezTo>
                    <a:pt x="2881267" y="705131"/>
                    <a:pt x="2881267" y="705131"/>
                    <a:pt x="2881267" y="705131"/>
                  </a:cubicBezTo>
                  <a:cubicBezTo>
                    <a:pt x="2881267" y="705131"/>
                    <a:pt x="2885772" y="704169"/>
                    <a:pt x="2890275" y="703207"/>
                  </a:cubicBezTo>
                  <a:cubicBezTo>
                    <a:pt x="2945287" y="696163"/>
                    <a:pt x="2976815" y="689428"/>
                    <a:pt x="3013155" y="705211"/>
                  </a:cubicBezTo>
                  <a:cubicBezTo>
                    <a:pt x="3015735" y="695241"/>
                    <a:pt x="3055617" y="705560"/>
                    <a:pt x="3063662" y="699131"/>
                  </a:cubicBezTo>
                  <a:cubicBezTo>
                    <a:pt x="3053692" y="696551"/>
                    <a:pt x="3091649" y="697862"/>
                    <a:pt x="3095191" y="692395"/>
                  </a:cubicBezTo>
                  <a:cubicBezTo>
                    <a:pt x="3096153" y="696899"/>
                    <a:pt x="3091649" y="697862"/>
                    <a:pt x="3087145" y="698824"/>
                  </a:cubicBezTo>
                  <a:cubicBezTo>
                    <a:pt x="3106933" y="692241"/>
                    <a:pt x="3124304" y="690885"/>
                    <a:pt x="3142478" y="690534"/>
                  </a:cubicBezTo>
                  <a:lnTo>
                    <a:pt x="3199068" y="688412"/>
                  </a:lnTo>
                  <a:lnTo>
                    <a:pt x="3205247" y="689487"/>
                  </a:lnTo>
                  <a:cubicBezTo>
                    <a:pt x="3211238" y="689973"/>
                    <a:pt x="3219360" y="689415"/>
                    <a:pt x="3220650" y="684430"/>
                  </a:cubicBezTo>
                  <a:cubicBezTo>
                    <a:pt x="3222575" y="693437"/>
                    <a:pt x="3239629" y="685085"/>
                    <a:pt x="3249599" y="687664"/>
                  </a:cubicBezTo>
                  <a:cubicBezTo>
                    <a:pt x="3236087" y="690551"/>
                    <a:pt x="3248944" y="706643"/>
                    <a:pt x="3250561" y="692168"/>
                  </a:cubicBezTo>
                  <a:cubicBezTo>
                    <a:pt x="3278548" y="690899"/>
                    <a:pt x="3307497" y="694133"/>
                    <a:pt x="3326476" y="694788"/>
                  </a:cubicBezTo>
                  <a:cubicBezTo>
                    <a:pt x="3312001" y="693171"/>
                    <a:pt x="3339988" y="691901"/>
                    <a:pt x="3358004" y="688052"/>
                  </a:cubicBezTo>
                  <a:cubicBezTo>
                    <a:pt x="3358967" y="692556"/>
                    <a:pt x="3349958" y="694480"/>
                    <a:pt x="3349958" y="694480"/>
                  </a:cubicBezTo>
                  <a:cubicBezTo>
                    <a:pt x="3383411" y="696753"/>
                    <a:pt x="3402390" y="697408"/>
                    <a:pt x="3421368" y="698063"/>
                  </a:cubicBezTo>
                  <a:cubicBezTo>
                    <a:pt x="3444851" y="697756"/>
                    <a:pt x="3463830" y="698411"/>
                    <a:pt x="3507253" y="703262"/>
                  </a:cubicBezTo>
                  <a:cubicBezTo>
                    <a:pt x="3503711" y="708728"/>
                    <a:pt x="3494703" y="710653"/>
                    <a:pt x="3513682" y="711308"/>
                  </a:cubicBezTo>
                  <a:cubicBezTo>
                    <a:pt x="3523652" y="713888"/>
                    <a:pt x="3502749" y="704225"/>
                    <a:pt x="3526232" y="703917"/>
                  </a:cubicBezTo>
                  <a:cubicBezTo>
                    <a:pt x="3542631" y="714542"/>
                    <a:pt x="3557105" y="716160"/>
                    <a:pt x="3569656" y="708768"/>
                  </a:cubicBezTo>
                  <a:cubicBezTo>
                    <a:pt x="3586055" y="719394"/>
                    <a:pt x="3579626" y="711348"/>
                    <a:pt x="3587017" y="723898"/>
                  </a:cubicBezTo>
                  <a:cubicBezTo>
                    <a:pt x="3590558" y="718432"/>
                    <a:pt x="3599567" y="716508"/>
                    <a:pt x="3614041" y="718124"/>
                  </a:cubicBezTo>
                  <a:cubicBezTo>
                    <a:pt x="3614041" y="718124"/>
                    <a:pt x="3605033" y="720049"/>
                    <a:pt x="3610499" y="723591"/>
                  </a:cubicBezTo>
                  <a:cubicBezTo>
                    <a:pt x="3633020" y="718779"/>
                    <a:pt x="3654885" y="732947"/>
                    <a:pt x="3687376" y="730714"/>
                  </a:cubicBezTo>
                  <a:cubicBezTo>
                    <a:pt x="3688338" y="735219"/>
                    <a:pt x="3668397" y="730060"/>
                    <a:pt x="3669360" y="734563"/>
                  </a:cubicBezTo>
                  <a:cubicBezTo>
                    <a:pt x="3690263" y="744226"/>
                    <a:pt x="3711821" y="734912"/>
                    <a:pt x="3729182" y="750040"/>
                  </a:cubicBezTo>
                  <a:cubicBezTo>
                    <a:pt x="3733686" y="749078"/>
                    <a:pt x="3711821" y="734912"/>
                    <a:pt x="3731761" y="740070"/>
                  </a:cubicBezTo>
                  <a:cubicBezTo>
                    <a:pt x="3728220" y="745537"/>
                    <a:pt x="3733686" y="749078"/>
                    <a:pt x="3748161" y="750695"/>
                  </a:cubicBezTo>
                  <a:cubicBezTo>
                    <a:pt x="3760711" y="743304"/>
                    <a:pt x="3783539" y="761976"/>
                    <a:pt x="3786118" y="752006"/>
                  </a:cubicBezTo>
                  <a:cubicBezTo>
                    <a:pt x="3787080" y="756509"/>
                    <a:pt x="3791584" y="755547"/>
                    <a:pt x="3797051" y="759089"/>
                  </a:cubicBezTo>
                  <a:cubicBezTo>
                    <a:pt x="3802517" y="762631"/>
                    <a:pt x="3802517" y="762631"/>
                    <a:pt x="3802517" y="762631"/>
                  </a:cubicBezTo>
                  <a:cubicBezTo>
                    <a:pt x="3802517" y="762631"/>
                    <a:pt x="3801555" y="758127"/>
                    <a:pt x="3801555" y="758127"/>
                  </a:cubicBezTo>
                  <a:cubicBezTo>
                    <a:pt x="3797051" y="759089"/>
                    <a:pt x="3796088" y="754585"/>
                    <a:pt x="3791584" y="755547"/>
                  </a:cubicBezTo>
                  <a:cubicBezTo>
                    <a:pt x="3809600" y="751698"/>
                    <a:pt x="3821495" y="763285"/>
                    <a:pt x="3832428" y="770370"/>
                  </a:cubicBezTo>
                  <a:cubicBezTo>
                    <a:pt x="3836933" y="769407"/>
                    <a:pt x="3841436" y="768445"/>
                    <a:pt x="3852369" y="775528"/>
                  </a:cubicBezTo>
                  <a:cubicBezTo>
                    <a:pt x="3864919" y="768137"/>
                    <a:pt x="3834046" y="755895"/>
                    <a:pt x="3848520" y="757512"/>
                  </a:cubicBezTo>
                  <a:cubicBezTo>
                    <a:pt x="3846586" y="764990"/>
                    <a:pt x="3864919" y="768137"/>
                    <a:pt x="3875019" y="773044"/>
                  </a:cubicBezTo>
                  <a:lnTo>
                    <a:pt x="3878041" y="775787"/>
                  </a:lnTo>
                  <a:lnTo>
                    <a:pt x="3875851" y="775221"/>
                  </a:lnTo>
                  <a:cubicBezTo>
                    <a:pt x="3871348" y="776183"/>
                    <a:pt x="3866844" y="777146"/>
                    <a:pt x="3866844" y="777146"/>
                  </a:cubicBezTo>
                  <a:cubicBezTo>
                    <a:pt x="3866844" y="777146"/>
                    <a:pt x="3866844" y="777146"/>
                    <a:pt x="3872310" y="780688"/>
                  </a:cubicBezTo>
                  <a:cubicBezTo>
                    <a:pt x="3877776" y="784229"/>
                    <a:pt x="3882280" y="783267"/>
                    <a:pt x="3886784" y="782304"/>
                  </a:cubicBezTo>
                  <a:cubicBezTo>
                    <a:pt x="3883242" y="787771"/>
                    <a:pt x="3930207" y="787156"/>
                    <a:pt x="3912191" y="791005"/>
                  </a:cubicBezTo>
                  <a:cubicBezTo>
                    <a:pt x="3936636" y="795202"/>
                    <a:pt x="3957540" y="804865"/>
                    <a:pt x="3991955" y="811642"/>
                  </a:cubicBezTo>
                  <a:cubicBezTo>
                    <a:pt x="3991955" y="811642"/>
                    <a:pt x="3991955" y="811642"/>
                    <a:pt x="3996459" y="810679"/>
                  </a:cubicBezTo>
                  <a:cubicBezTo>
                    <a:pt x="3991955" y="811642"/>
                    <a:pt x="3987451" y="812604"/>
                    <a:pt x="3988413" y="817108"/>
                  </a:cubicBezTo>
                  <a:cubicBezTo>
                    <a:pt x="3988413" y="817108"/>
                    <a:pt x="3988413" y="817108"/>
                    <a:pt x="3993879" y="820649"/>
                  </a:cubicBezTo>
                  <a:cubicBezTo>
                    <a:pt x="3998384" y="819687"/>
                    <a:pt x="3997422" y="815183"/>
                    <a:pt x="3997422" y="815183"/>
                  </a:cubicBezTo>
                  <a:cubicBezTo>
                    <a:pt x="4012858" y="821305"/>
                    <a:pt x="4037303" y="825501"/>
                    <a:pt x="4029257" y="831930"/>
                  </a:cubicBezTo>
                  <a:cubicBezTo>
                    <a:pt x="4049198" y="837088"/>
                    <a:pt x="4049198" y="837088"/>
                    <a:pt x="4075568" y="850293"/>
                  </a:cubicBezTo>
                  <a:cubicBezTo>
                    <a:pt x="4080071" y="849331"/>
                    <a:pt x="4079109" y="844827"/>
                    <a:pt x="4079109" y="844827"/>
                  </a:cubicBezTo>
                  <a:cubicBezTo>
                    <a:pt x="4084575" y="848369"/>
                    <a:pt x="4090042" y="851911"/>
                    <a:pt x="4094547" y="850949"/>
                  </a:cubicBezTo>
                  <a:cubicBezTo>
                    <a:pt x="4106441" y="862536"/>
                    <a:pt x="4107403" y="867041"/>
                    <a:pt x="4102899" y="868003"/>
                  </a:cubicBezTo>
                  <a:cubicBezTo>
                    <a:pt x="4117373" y="869619"/>
                    <a:pt x="4121878" y="868657"/>
                    <a:pt x="4130886" y="866732"/>
                  </a:cubicBezTo>
                  <a:cubicBezTo>
                    <a:pt x="4130886" y="866732"/>
                    <a:pt x="4130886" y="866732"/>
                    <a:pt x="4131849" y="871237"/>
                  </a:cubicBezTo>
                  <a:cubicBezTo>
                    <a:pt x="4137314" y="874779"/>
                    <a:pt x="4133773" y="880244"/>
                    <a:pt x="4143743" y="882824"/>
                  </a:cubicBezTo>
                  <a:cubicBezTo>
                    <a:pt x="4148247" y="881862"/>
                    <a:pt x="4147285" y="877358"/>
                    <a:pt x="4158217" y="884442"/>
                  </a:cubicBezTo>
                  <a:cubicBezTo>
                    <a:pt x="4162722" y="883480"/>
                    <a:pt x="4163684" y="887983"/>
                    <a:pt x="4163684" y="887983"/>
                  </a:cubicBezTo>
                  <a:cubicBezTo>
                    <a:pt x="4163684" y="887983"/>
                    <a:pt x="4163684" y="887983"/>
                    <a:pt x="4164646" y="892487"/>
                  </a:cubicBezTo>
                  <a:cubicBezTo>
                    <a:pt x="4169151" y="891525"/>
                    <a:pt x="4169151" y="891525"/>
                    <a:pt x="4169151" y="891525"/>
                  </a:cubicBezTo>
                  <a:cubicBezTo>
                    <a:pt x="4168188" y="887021"/>
                    <a:pt x="4168188" y="887021"/>
                    <a:pt x="4167226" y="882517"/>
                  </a:cubicBezTo>
                  <a:cubicBezTo>
                    <a:pt x="4167226" y="882517"/>
                    <a:pt x="4182663" y="888638"/>
                    <a:pt x="4188129" y="892180"/>
                  </a:cubicBezTo>
                  <a:cubicBezTo>
                    <a:pt x="4188129" y="892180"/>
                    <a:pt x="4192633" y="891218"/>
                    <a:pt x="4192633" y="891218"/>
                  </a:cubicBezTo>
                  <a:cubicBezTo>
                    <a:pt x="4194557" y="900226"/>
                    <a:pt x="4184587" y="897647"/>
                    <a:pt x="4195520" y="904730"/>
                  </a:cubicBezTo>
                  <a:cubicBezTo>
                    <a:pt x="4194557" y="900226"/>
                    <a:pt x="4229935" y="911506"/>
                    <a:pt x="4236364" y="919552"/>
                  </a:cubicBezTo>
                  <a:cubicBezTo>
                    <a:pt x="4241830" y="923094"/>
                    <a:pt x="4241830" y="923094"/>
                    <a:pt x="4241830" y="923094"/>
                  </a:cubicBezTo>
                  <a:cubicBezTo>
                    <a:pt x="4237326" y="924056"/>
                    <a:pt x="4237326" y="924056"/>
                    <a:pt x="4237326" y="924056"/>
                  </a:cubicBezTo>
                  <a:cubicBezTo>
                    <a:pt x="4236364" y="919552"/>
                    <a:pt x="4231859" y="920514"/>
                    <a:pt x="4227356" y="921476"/>
                  </a:cubicBezTo>
                  <a:cubicBezTo>
                    <a:pt x="4228318" y="925981"/>
                    <a:pt x="4228318" y="925981"/>
                    <a:pt x="4228318" y="925981"/>
                  </a:cubicBezTo>
                  <a:cubicBezTo>
                    <a:pt x="4237326" y="924056"/>
                    <a:pt x="4238288" y="928560"/>
                    <a:pt x="4242793" y="927598"/>
                  </a:cubicBezTo>
                  <a:cubicBezTo>
                    <a:pt x="4261771" y="928252"/>
                    <a:pt x="4262734" y="932757"/>
                    <a:pt x="4284599" y="946924"/>
                  </a:cubicBezTo>
                  <a:cubicBezTo>
                    <a:pt x="4284599" y="946924"/>
                    <a:pt x="4289102" y="945962"/>
                    <a:pt x="4288140" y="941457"/>
                  </a:cubicBezTo>
                  <a:cubicBezTo>
                    <a:pt x="4293607" y="945000"/>
                    <a:pt x="4299073" y="948541"/>
                    <a:pt x="4300036" y="953045"/>
                  </a:cubicBezTo>
                  <a:cubicBezTo>
                    <a:pt x="4305502" y="956587"/>
                    <a:pt x="4310968" y="960129"/>
                    <a:pt x="4310968" y="960129"/>
                  </a:cubicBezTo>
                  <a:cubicBezTo>
                    <a:pt x="4321901" y="967212"/>
                    <a:pt x="4326405" y="966250"/>
                    <a:pt x="4331871" y="969792"/>
                  </a:cubicBezTo>
                  <a:cubicBezTo>
                    <a:pt x="4341842" y="972371"/>
                    <a:pt x="4352774" y="979455"/>
                    <a:pt x="4358241" y="982997"/>
                  </a:cubicBezTo>
                  <a:cubicBezTo>
                    <a:pt x="4359203" y="987500"/>
                    <a:pt x="4359203" y="987500"/>
                    <a:pt x="4360165" y="992005"/>
                  </a:cubicBezTo>
                  <a:cubicBezTo>
                    <a:pt x="4364670" y="991042"/>
                    <a:pt x="4365632" y="995547"/>
                    <a:pt x="4365632" y="995547"/>
                  </a:cubicBezTo>
                  <a:cubicBezTo>
                    <a:pt x="4370136" y="994585"/>
                    <a:pt x="4371098" y="999088"/>
                    <a:pt x="4375602" y="998126"/>
                  </a:cubicBezTo>
                  <a:cubicBezTo>
                    <a:pt x="4375602" y="998126"/>
                    <a:pt x="4380106" y="997163"/>
                    <a:pt x="4380106" y="997163"/>
                  </a:cubicBezTo>
                  <a:cubicBezTo>
                    <a:pt x="4385572" y="1000705"/>
                    <a:pt x="4396505" y="1007789"/>
                    <a:pt x="4401972" y="1011331"/>
                  </a:cubicBezTo>
                  <a:cubicBezTo>
                    <a:pt x="4401972" y="1011331"/>
                    <a:pt x="4401972" y="1011331"/>
                    <a:pt x="4406475" y="1010369"/>
                  </a:cubicBezTo>
                  <a:cubicBezTo>
                    <a:pt x="4423837" y="1025498"/>
                    <a:pt x="4445702" y="1039665"/>
                    <a:pt x="4466605" y="1049328"/>
                  </a:cubicBezTo>
                  <a:cubicBezTo>
                    <a:pt x="4467567" y="1053832"/>
                    <a:pt x="4467567" y="1053832"/>
                    <a:pt x="4467567" y="1053832"/>
                  </a:cubicBezTo>
                  <a:cubicBezTo>
                    <a:pt x="4467567" y="1053832"/>
                    <a:pt x="4472072" y="1052869"/>
                    <a:pt x="4472072" y="1052869"/>
                  </a:cubicBezTo>
                  <a:cubicBezTo>
                    <a:pt x="4511298" y="1082166"/>
                    <a:pt x="4550525" y="1111463"/>
                    <a:pt x="4585248" y="1141721"/>
                  </a:cubicBezTo>
                  <a:cubicBezTo>
                    <a:pt x="4602609" y="1156851"/>
                    <a:pt x="4641836" y="1186147"/>
                    <a:pt x="4665626" y="1209323"/>
                  </a:cubicBezTo>
                  <a:cubicBezTo>
                    <a:pt x="4676558" y="1216406"/>
                    <a:pt x="4679445" y="1229918"/>
                    <a:pt x="4690378" y="1237001"/>
                  </a:cubicBezTo>
                  <a:cubicBezTo>
                    <a:pt x="4732492" y="1279810"/>
                    <a:pt x="4791659" y="1314266"/>
                    <a:pt x="4825726" y="1363503"/>
                  </a:cubicBezTo>
                  <a:cubicBezTo>
                    <a:pt x="4831193" y="1367045"/>
                    <a:pt x="4832155" y="1371548"/>
                    <a:pt x="4836660" y="1370586"/>
                  </a:cubicBezTo>
                  <a:cubicBezTo>
                    <a:pt x="4833117" y="1376052"/>
                    <a:pt x="4837622" y="1375090"/>
                    <a:pt x="4837622" y="1375090"/>
                  </a:cubicBezTo>
                  <a:cubicBezTo>
                    <a:pt x="4854021" y="1385715"/>
                    <a:pt x="4865915" y="1397303"/>
                    <a:pt x="4878773" y="1413395"/>
                  </a:cubicBezTo>
                  <a:cubicBezTo>
                    <a:pt x="4878773" y="1413395"/>
                    <a:pt x="4879735" y="1417899"/>
                    <a:pt x="4884239" y="1416937"/>
                  </a:cubicBezTo>
                  <a:cubicBezTo>
                    <a:pt x="4885201" y="1421441"/>
                    <a:pt x="4885201" y="1421441"/>
                    <a:pt x="4889705" y="1420479"/>
                  </a:cubicBezTo>
                  <a:cubicBezTo>
                    <a:pt x="4902563" y="1436570"/>
                    <a:pt x="4920886" y="1456204"/>
                    <a:pt x="4938248" y="1471333"/>
                  </a:cubicBezTo>
                  <a:cubicBezTo>
                    <a:pt x="4937285" y="1466829"/>
                    <a:pt x="4930857" y="1458783"/>
                    <a:pt x="4929894" y="1454279"/>
                  </a:cubicBezTo>
                  <a:cubicBezTo>
                    <a:pt x="4929894" y="1454279"/>
                    <a:pt x="4934399" y="1453317"/>
                    <a:pt x="4935361" y="1457821"/>
                  </a:cubicBezTo>
                  <a:cubicBezTo>
                    <a:pt x="4935361" y="1457821"/>
                    <a:pt x="4935361" y="1457821"/>
                    <a:pt x="4936323" y="1462325"/>
                  </a:cubicBezTo>
                  <a:cubicBezTo>
                    <a:pt x="4936323" y="1462325"/>
                    <a:pt x="4940827" y="1461362"/>
                    <a:pt x="4940827" y="1461362"/>
                  </a:cubicBezTo>
                  <a:cubicBezTo>
                    <a:pt x="4945331" y="1460400"/>
                    <a:pt x="4945331" y="1460400"/>
                    <a:pt x="4945331" y="1460400"/>
                  </a:cubicBezTo>
                  <a:cubicBezTo>
                    <a:pt x="4946293" y="1464904"/>
                    <a:pt x="4950797" y="1463942"/>
                    <a:pt x="4950797" y="1463942"/>
                  </a:cubicBezTo>
                  <a:cubicBezTo>
                    <a:pt x="4957226" y="1471987"/>
                    <a:pt x="4962693" y="1475529"/>
                    <a:pt x="4975550" y="1491621"/>
                  </a:cubicBezTo>
                  <a:cubicBezTo>
                    <a:pt x="4974587" y="1487117"/>
                    <a:pt x="4974587" y="1487117"/>
                    <a:pt x="4974587" y="1487117"/>
                  </a:cubicBezTo>
                  <a:cubicBezTo>
                    <a:pt x="4980054" y="1490659"/>
                    <a:pt x="4980054" y="1490659"/>
                    <a:pt x="4980054" y="1490659"/>
                  </a:cubicBezTo>
                  <a:cubicBezTo>
                    <a:pt x="4986482" y="1498705"/>
                    <a:pt x="4986482" y="1498705"/>
                    <a:pt x="4986482" y="1498705"/>
                  </a:cubicBezTo>
                  <a:cubicBezTo>
                    <a:pt x="4981016" y="1495162"/>
                    <a:pt x="4975550" y="1491621"/>
                    <a:pt x="4971045" y="1492584"/>
                  </a:cubicBezTo>
                  <a:cubicBezTo>
                    <a:pt x="4976512" y="1496125"/>
                    <a:pt x="4977474" y="1500629"/>
                    <a:pt x="4978437" y="1505133"/>
                  </a:cubicBezTo>
                  <a:cubicBezTo>
                    <a:pt x="4978437" y="1505133"/>
                    <a:pt x="4973932" y="1506096"/>
                    <a:pt x="4973932" y="1506096"/>
                  </a:cubicBezTo>
                  <a:cubicBezTo>
                    <a:pt x="4973932" y="1506096"/>
                    <a:pt x="4974894" y="1510600"/>
                    <a:pt x="4974894" y="1510600"/>
                  </a:cubicBezTo>
                  <a:cubicBezTo>
                    <a:pt x="4980361" y="1514141"/>
                    <a:pt x="4981323" y="1518646"/>
                    <a:pt x="4984865" y="1513179"/>
                  </a:cubicBezTo>
                  <a:cubicBezTo>
                    <a:pt x="4987752" y="1526691"/>
                    <a:pt x="4993218" y="1530233"/>
                    <a:pt x="4998684" y="1533775"/>
                  </a:cubicBezTo>
                  <a:cubicBezTo>
                    <a:pt x="4995142" y="1539241"/>
                    <a:pt x="4995142" y="1539241"/>
                    <a:pt x="4995142" y="1539241"/>
                  </a:cubicBezTo>
                  <a:cubicBezTo>
                    <a:pt x="5002533" y="1551791"/>
                    <a:pt x="5008962" y="1559837"/>
                    <a:pt x="5015391" y="1567882"/>
                  </a:cubicBezTo>
                  <a:cubicBezTo>
                    <a:pt x="5019895" y="1566920"/>
                    <a:pt x="5020857" y="1571425"/>
                    <a:pt x="5020857" y="1571425"/>
                  </a:cubicBezTo>
                  <a:cubicBezTo>
                    <a:pt x="5025361" y="1570462"/>
                    <a:pt x="5026324" y="1574967"/>
                    <a:pt x="5027286" y="1579470"/>
                  </a:cubicBezTo>
                  <a:cubicBezTo>
                    <a:pt x="5028248" y="1583974"/>
                    <a:pt x="5033715" y="1587517"/>
                    <a:pt x="5037257" y="1582050"/>
                  </a:cubicBezTo>
                  <a:cubicBezTo>
                    <a:pt x="5038219" y="1586554"/>
                    <a:pt x="5038219" y="1586554"/>
                    <a:pt x="5038219" y="1586554"/>
                  </a:cubicBezTo>
                  <a:cubicBezTo>
                    <a:pt x="5039181" y="1591057"/>
                    <a:pt x="5039181" y="1591057"/>
                    <a:pt x="5034677" y="1592020"/>
                  </a:cubicBezTo>
                  <a:cubicBezTo>
                    <a:pt x="5034677" y="1592020"/>
                    <a:pt x="5035639" y="1596524"/>
                    <a:pt x="5035639" y="1596524"/>
                  </a:cubicBezTo>
                  <a:cubicBezTo>
                    <a:pt x="5035639" y="1596524"/>
                    <a:pt x="5041106" y="1600066"/>
                    <a:pt x="5041106" y="1600066"/>
                  </a:cubicBezTo>
                  <a:cubicBezTo>
                    <a:pt x="5040144" y="1595562"/>
                    <a:pt x="5044647" y="1594600"/>
                    <a:pt x="5044647" y="1594600"/>
                  </a:cubicBezTo>
                  <a:cubicBezTo>
                    <a:pt x="5043685" y="1590095"/>
                    <a:pt x="5043685" y="1590095"/>
                    <a:pt x="5043685" y="1590095"/>
                  </a:cubicBezTo>
                  <a:cubicBezTo>
                    <a:pt x="5043685" y="1590095"/>
                    <a:pt x="5043685" y="1590095"/>
                    <a:pt x="5042723" y="1585592"/>
                  </a:cubicBezTo>
                  <a:cubicBezTo>
                    <a:pt x="5047227" y="1584630"/>
                    <a:pt x="5047227" y="1584630"/>
                    <a:pt x="5046264" y="1580125"/>
                  </a:cubicBezTo>
                  <a:cubicBezTo>
                    <a:pt x="5046264" y="1580125"/>
                    <a:pt x="5046264" y="1580125"/>
                    <a:pt x="5050769" y="1579163"/>
                  </a:cubicBezTo>
                  <a:cubicBezTo>
                    <a:pt x="5051731" y="1583667"/>
                    <a:pt x="5051731" y="1583667"/>
                    <a:pt x="5057197" y="1587208"/>
                  </a:cubicBezTo>
                  <a:cubicBezTo>
                    <a:pt x="5057197" y="1587208"/>
                    <a:pt x="5057197" y="1587208"/>
                    <a:pt x="5058159" y="1591713"/>
                  </a:cubicBezTo>
                  <a:cubicBezTo>
                    <a:pt x="5058159" y="1591713"/>
                    <a:pt x="5058159" y="1591713"/>
                    <a:pt x="5054618" y="1597179"/>
                  </a:cubicBezTo>
                  <a:cubicBezTo>
                    <a:pt x="5055580" y="1601683"/>
                    <a:pt x="5061046" y="1605225"/>
                    <a:pt x="5062008" y="1609729"/>
                  </a:cubicBezTo>
                  <a:cubicBezTo>
                    <a:pt x="5062970" y="1614234"/>
                    <a:pt x="5062970" y="1614234"/>
                    <a:pt x="5067475" y="1613271"/>
                  </a:cubicBezTo>
                  <a:lnTo>
                    <a:pt x="5066513" y="1608767"/>
                  </a:lnTo>
                  <a:cubicBezTo>
                    <a:pt x="5066513" y="1608767"/>
                    <a:pt x="5061046" y="1605225"/>
                    <a:pt x="5060083" y="1600720"/>
                  </a:cubicBezTo>
                  <a:cubicBezTo>
                    <a:pt x="5060083" y="1600720"/>
                    <a:pt x="5063626" y="1595255"/>
                    <a:pt x="5063626" y="1595255"/>
                  </a:cubicBezTo>
                  <a:cubicBezTo>
                    <a:pt x="5064588" y="1599758"/>
                    <a:pt x="5070054" y="1603300"/>
                    <a:pt x="5070054" y="1603300"/>
                  </a:cubicBezTo>
                  <a:cubicBezTo>
                    <a:pt x="5078408" y="1620354"/>
                    <a:pt x="5085798" y="1632904"/>
                    <a:pt x="5086760" y="1637409"/>
                  </a:cubicBezTo>
                  <a:cubicBezTo>
                    <a:pt x="5086760" y="1637409"/>
                    <a:pt x="5082257" y="1638371"/>
                    <a:pt x="5083219" y="1642874"/>
                  </a:cubicBezTo>
                  <a:cubicBezTo>
                    <a:pt x="5083219" y="1642874"/>
                    <a:pt x="5077753" y="1639333"/>
                    <a:pt x="5072286" y="1635791"/>
                  </a:cubicBezTo>
                  <a:cubicBezTo>
                    <a:pt x="5082564" y="1661853"/>
                    <a:pt x="5093496" y="1668937"/>
                    <a:pt x="5108279" y="1694036"/>
                  </a:cubicBezTo>
                  <a:cubicBezTo>
                    <a:pt x="5110857" y="1684066"/>
                    <a:pt x="5126602" y="1713669"/>
                    <a:pt x="5132069" y="1717212"/>
                  </a:cubicBezTo>
                  <a:cubicBezTo>
                    <a:pt x="5136572" y="1716250"/>
                    <a:pt x="5136572" y="1716250"/>
                    <a:pt x="5136572" y="1716250"/>
                  </a:cubicBezTo>
                  <a:cubicBezTo>
                    <a:pt x="5137534" y="1720754"/>
                    <a:pt x="5143001" y="1724295"/>
                    <a:pt x="5143963" y="1728799"/>
                  </a:cubicBezTo>
                  <a:cubicBezTo>
                    <a:pt x="5147505" y="1723332"/>
                    <a:pt x="5147505" y="1723332"/>
                    <a:pt x="5147505" y="1723332"/>
                  </a:cubicBezTo>
                  <a:cubicBezTo>
                    <a:pt x="5147505" y="1723332"/>
                    <a:pt x="5148468" y="1727837"/>
                    <a:pt x="5148468" y="1727837"/>
                  </a:cubicBezTo>
                  <a:cubicBezTo>
                    <a:pt x="5154896" y="1735882"/>
                    <a:pt x="5155859" y="1740387"/>
                    <a:pt x="5162286" y="1748432"/>
                  </a:cubicBezTo>
                  <a:cubicBezTo>
                    <a:pt x="5167753" y="1751974"/>
                    <a:pt x="5168715" y="1756478"/>
                    <a:pt x="5175144" y="1764524"/>
                  </a:cubicBezTo>
                  <a:cubicBezTo>
                    <a:pt x="5171602" y="1769991"/>
                    <a:pt x="5183497" y="1781578"/>
                    <a:pt x="5184459" y="1786082"/>
                  </a:cubicBezTo>
                  <a:cubicBezTo>
                    <a:pt x="5194430" y="1788661"/>
                    <a:pt x="5194430" y="1788661"/>
                    <a:pt x="5198934" y="1787699"/>
                  </a:cubicBezTo>
                  <a:cubicBezTo>
                    <a:pt x="5199897" y="1792203"/>
                    <a:pt x="5200859" y="1796708"/>
                    <a:pt x="5200859" y="1796708"/>
                  </a:cubicBezTo>
                  <a:cubicBezTo>
                    <a:pt x="5196355" y="1797670"/>
                    <a:pt x="5195392" y="1793166"/>
                    <a:pt x="5196355" y="1797670"/>
                  </a:cubicBezTo>
                  <a:cubicBezTo>
                    <a:pt x="5196355" y="1797670"/>
                    <a:pt x="5196355" y="1797670"/>
                    <a:pt x="5197317" y="1802173"/>
                  </a:cubicBezTo>
                  <a:cubicBezTo>
                    <a:pt x="5198279" y="1806678"/>
                    <a:pt x="5198279" y="1806678"/>
                    <a:pt x="5198279" y="1806678"/>
                  </a:cubicBezTo>
                  <a:cubicBezTo>
                    <a:pt x="5198279" y="1806678"/>
                    <a:pt x="5194737" y="1812144"/>
                    <a:pt x="5190233" y="1813107"/>
                  </a:cubicBezTo>
                  <a:cubicBezTo>
                    <a:pt x="5210789" y="1865230"/>
                    <a:pt x="5248706" y="1932483"/>
                    <a:pt x="5281503" y="1953734"/>
                  </a:cubicBezTo>
                  <a:cubicBezTo>
                    <a:pt x="5279886" y="1968208"/>
                    <a:pt x="5285352" y="1971750"/>
                    <a:pt x="5295322" y="1974330"/>
                  </a:cubicBezTo>
                  <a:cubicBezTo>
                    <a:pt x="5297247" y="1983338"/>
                    <a:pt x="5299172" y="1992347"/>
                    <a:pt x="5305600" y="2000392"/>
                  </a:cubicBezTo>
                  <a:cubicBezTo>
                    <a:pt x="5312029" y="2008437"/>
                    <a:pt x="5314916" y="2021950"/>
                    <a:pt x="5321344" y="2029996"/>
                  </a:cubicBezTo>
                  <a:cubicBezTo>
                    <a:pt x="5328735" y="2042546"/>
                    <a:pt x="5332584" y="2060562"/>
                    <a:pt x="5339975" y="2073112"/>
                  </a:cubicBezTo>
                  <a:cubicBezTo>
                    <a:pt x="5341900" y="2082120"/>
                    <a:pt x="5349291" y="2094669"/>
                    <a:pt x="5354757" y="2098212"/>
                  </a:cubicBezTo>
                  <a:cubicBezTo>
                    <a:pt x="5355719" y="2102716"/>
                    <a:pt x="5355719" y="2102716"/>
                    <a:pt x="5355719" y="2102716"/>
                  </a:cubicBezTo>
                  <a:cubicBezTo>
                    <a:pt x="5363110" y="2115266"/>
                    <a:pt x="5365035" y="2124274"/>
                    <a:pt x="5372426" y="2136823"/>
                  </a:cubicBezTo>
                  <a:cubicBezTo>
                    <a:pt x="5374350" y="2145831"/>
                    <a:pt x="5380779" y="2153877"/>
                    <a:pt x="5388169" y="2166427"/>
                  </a:cubicBezTo>
                  <a:cubicBezTo>
                    <a:pt x="5386553" y="2180901"/>
                    <a:pt x="5391056" y="2179939"/>
                    <a:pt x="5395560" y="2178977"/>
                  </a:cubicBezTo>
                  <a:cubicBezTo>
                    <a:pt x="5396523" y="2183482"/>
                    <a:pt x="5396523" y="2183482"/>
                    <a:pt x="5396523" y="2183482"/>
                  </a:cubicBezTo>
                  <a:cubicBezTo>
                    <a:pt x="5397485" y="2187985"/>
                    <a:pt x="5393943" y="2193452"/>
                    <a:pt x="5394905" y="2197956"/>
                  </a:cubicBezTo>
                  <a:cubicBezTo>
                    <a:pt x="5394905" y="2197956"/>
                    <a:pt x="5395867" y="2202459"/>
                    <a:pt x="5395867" y="2202459"/>
                  </a:cubicBezTo>
                  <a:cubicBezTo>
                    <a:pt x="5396830" y="2206963"/>
                    <a:pt x="5396830" y="2206963"/>
                    <a:pt x="5402296" y="2210505"/>
                  </a:cubicBezTo>
                  <a:cubicBezTo>
                    <a:pt x="5402296" y="2210505"/>
                    <a:pt x="5402296" y="2210505"/>
                    <a:pt x="5406801" y="2209543"/>
                  </a:cubicBezTo>
                  <a:cubicBezTo>
                    <a:pt x="5411612" y="2232063"/>
                    <a:pt x="5411612" y="2232063"/>
                    <a:pt x="5411612" y="2232063"/>
                  </a:cubicBezTo>
                  <a:cubicBezTo>
                    <a:pt x="5411612" y="2232063"/>
                    <a:pt x="5417078" y="2235605"/>
                    <a:pt x="5417078" y="2235605"/>
                  </a:cubicBezTo>
                  <a:cubicBezTo>
                    <a:pt x="5417078" y="2235605"/>
                    <a:pt x="5416115" y="2231101"/>
                    <a:pt x="5416115" y="2231101"/>
                  </a:cubicBezTo>
                  <a:cubicBezTo>
                    <a:pt x="5406801" y="2209543"/>
                    <a:pt x="5406801" y="2209543"/>
                    <a:pt x="5406801" y="2209543"/>
                  </a:cubicBezTo>
                  <a:cubicBezTo>
                    <a:pt x="5406801" y="2209543"/>
                    <a:pt x="5411304" y="2208581"/>
                    <a:pt x="5411304" y="2208581"/>
                  </a:cubicBezTo>
                  <a:cubicBezTo>
                    <a:pt x="5412267" y="2213086"/>
                    <a:pt x="5413229" y="2217589"/>
                    <a:pt x="5413229" y="2217589"/>
                  </a:cubicBezTo>
                  <a:cubicBezTo>
                    <a:pt x="5414191" y="2222093"/>
                    <a:pt x="5414191" y="2222093"/>
                    <a:pt x="5414191" y="2222093"/>
                  </a:cubicBezTo>
                  <a:cubicBezTo>
                    <a:pt x="5415153" y="2226597"/>
                    <a:pt x="5420620" y="2230138"/>
                    <a:pt x="5421582" y="2234643"/>
                  </a:cubicBezTo>
                  <a:cubicBezTo>
                    <a:pt x="5422544" y="2239147"/>
                    <a:pt x="5423507" y="2243651"/>
                    <a:pt x="5425431" y="2252659"/>
                  </a:cubicBezTo>
                  <a:cubicBezTo>
                    <a:pt x="5424469" y="2248155"/>
                    <a:pt x="5419964" y="2249117"/>
                    <a:pt x="5419964" y="2249117"/>
                  </a:cubicBezTo>
                  <a:cubicBezTo>
                    <a:pt x="5419964" y="2249117"/>
                    <a:pt x="5420927" y="2253622"/>
                    <a:pt x="5421889" y="2258125"/>
                  </a:cubicBezTo>
                  <a:cubicBezTo>
                    <a:pt x="5421889" y="2258125"/>
                    <a:pt x="5422851" y="2262630"/>
                    <a:pt x="5423814" y="2267134"/>
                  </a:cubicBezTo>
                  <a:cubicBezTo>
                    <a:pt x="5429280" y="2270676"/>
                    <a:pt x="5430242" y="2275179"/>
                    <a:pt x="5431205" y="2279684"/>
                  </a:cubicBezTo>
                  <a:cubicBezTo>
                    <a:pt x="5432167" y="2284188"/>
                    <a:pt x="5432167" y="2284188"/>
                    <a:pt x="5433129" y="2288691"/>
                  </a:cubicBezTo>
                  <a:cubicBezTo>
                    <a:pt x="5438596" y="2292233"/>
                    <a:pt x="5438596" y="2292233"/>
                    <a:pt x="5438596" y="2292233"/>
                  </a:cubicBezTo>
                  <a:cubicBezTo>
                    <a:pt x="5439558" y="2296738"/>
                    <a:pt x="5445025" y="2300279"/>
                    <a:pt x="5445987" y="2304783"/>
                  </a:cubicBezTo>
                  <a:cubicBezTo>
                    <a:pt x="5446949" y="2309287"/>
                    <a:pt x="5447912" y="2313792"/>
                    <a:pt x="5447912" y="2313792"/>
                  </a:cubicBezTo>
                  <a:cubicBezTo>
                    <a:pt x="5443407" y="2314754"/>
                    <a:pt x="5443407" y="2314754"/>
                    <a:pt x="5444369" y="2319257"/>
                  </a:cubicBezTo>
                  <a:cubicBezTo>
                    <a:pt x="5444369" y="2319257"/>
                    <a:pt x="5445332" y="2323762"/>
                    <a:pt x="5449836" y="2322799"/>
                  </a:cubicBezTo>
                  <a:cubicBezTo>
                    <a:pt x="5449836" y="2322799"/>
                    <a:pt x="5450798" y="2327304"/>
                    <a:pt x="5447256" y="2332770"/>
                  </a:cubicBezTo>
                  <a:cubicBezTo>
                    <a:pt x="5453685" y="2340816"/>
                    <a:pt x="5453685" y="2340816"/>
                    <a:pt x="5453685" y="2340816"/>
                  </a:cubicBezTo>
                  <a:cubicBezTo>
                    <a:pt x="5453685" y="2340816"/>
                    <a:pt x="5452723" y="2336311"/>
                    <a:pt x="5457226" y="2335349"/>
                  </a:cubicBezTo>
                  <a:cubicBezTo>
                    <a:pt x="5458189" y="2339854"/>
                    <a:pt x="5459151" y="2344357"/>
                    <a:pt x="5460113" y="2348861"/>
                  </a:cubicBezTo>
                  <a:cubicBezTo>
                    <a:pt x="5461075" y="2353366"/>
                    <a:pt x="5461075" y="2353366"/>
                    <a:pt x="5461075" y="2353366"/>
                  </a:cubicBezTo>
                  <a:cubicBezTo>
                    <a:pt x="5467504" y="2361411"/>
                    <a:pt x="5468467" y="2365915"/>
                    <a:pt x="5469429" y="2370419"/>
                  </a:cubicBezTo>
                  <a:cubicBezTo>
                    <a:pt x="5471353" y="2379427"/>
                    <a:pt x="5472316" y="2383932"/>
                    <a:pt x="5473278" y="2388435"/>
                  </a:cubicBezTo>
                  <a:cubicBezTo>
                    <a:pt x="5474240" y="2392940"/>
                    <a:pt x="5474240" y="2392940"/>
                    <a:pt x="5476165" y="2401947"/>
                  </a:cubicBezTo>
                  <a:cubicBezTo>
                    <a:pt x="5472623" y="2407414"/>
                    <a:pt x="5480014" y="2419964"/>
                    <a:pt x="5481938" y="2428972"/>
                  </a:cubicBezTo>
                  <a:cubicBezTo>
                    <a:pt x="5482900" y="2433476"/>
                    <a:pt x="5479358" y="2438942"/>
                    <a:pt x="5480321" y="2443447"/>
                  </a:cubicBezTo>
                  <a:cubicBezTo>
                    <a:pt x="5480321" y="2443447"/>
                    <a:pt x="5474855" y="2439905"/>
                    <a:pt x="5474855" y="2439905"/>
                  </a:cubicBezTo>
                  <a:cubicBezTo>
                    <a:pt x="5473893" y="2435400"/>
                    <a:pt x="5469388" y="2436363"/>
                    <a:pt x="5469388" y="2436363"/>
                  </a:cubicBezTo>
                  <a:cubicBezTo>
                    <a:pt x="5469388" y="2436363"/>
                    <a:pt x="5469388" y="2436363"/>
                    <a:pt x="5470351" y="2440867"/>
                  </a:cubicBezTo>
                  <a:cubicBezTo>
                    <a:pt x="5471313" y="2445371"/>
                    <a:pt x="5471313" y="2445371"/>
                    <a:pt x="5471313" y="2445371"/>
                  </a:cubicBezTo>
                  <a:cubicBezTo>
                    <a:pt x="5472275" y="2449875"/>
                    <a:pt x="5472275" y="2449875"/>
                    <a:pt x="5476780" y="2448912"/>
                  </a:cubicBezTo>
                  <a:cubicBezTo>
                    <a:pt x="5476780" y="2448912"/>
                    <a:pt x="5482245" y="2452454"/>
                    <a:pt x="5482245" y="2452454"/>
                  </a:cubicBezTo>
                  <a:cubicBezTo>
                    <a:pt x="5486750" y="2451492"/>
                    <a:pt x="5486750" y="2451492"/>
                    <a:pt x="5486750" y="2451492"/>
                  </a:cubicBezTo>
                  <a:cubicBezTo>
                    <a:pt x="5485787" y="2446988"/>
                    <a:pt x="5488367" y="2437018"/>
                    <a:pt x="5486443" y="2428009"/>
                  </a:cubicBezTo>
                  <a:cubicBezTo>
                    <a:pt x="5485480" y="2423506"/>
                    <a:pt x="5485480" y="2423506"/>
                    <a:pt x="5485480" y="2423506"/>
                  </a:cubicBezTo>
                  <a:cubicBezTo>
                    <a:pt x="5484518" y="2419002"/>
                    <a:pt x="5478089" y="2410956"/>
                    <a:pt x="5481631" y="2405489"/>
                  </a:cubicBezTo>
                  <a:cubicBezTo>
                    <a:pt x="5480669" y="2400985"/>
                    <a:pt x="5480669" y="2400985"/>
                    <a:pt x="5479707" y="2396482"/>
                  </a:cubicBezTo>
                  <a:cubicBezTo>
                    <a:pt x="5485172" y="2400023"/>
                    <a:pt x="5487097" y="2409031"/>
                    <a:pt x="5489021" y="2418039"/>
                  </a:cubicBezTo>
                  <a:cubicBezTo>
                    <a:pt x="5490946" y="2427047"/>
                    <a:pt x="5492871" y="2436056"/>
                    <a:pt x="5499299" y="2444101"/>
                  </a:cubicBezTo>
                  <a:cubicBezTo>
                    <a:pt x="5500262" y="2448605"/>
                    <a:pt x="5495757" y="2449568"/>
                    <a:pt x="5496720" y="2454072"/>
                  </a:cubicBezTo>
                  <a:cubicBezTo>
                    <a:pt x="5498644" y="2463080"/>
                    <a:pt x="5498644" y="2463080"/>
                    <a:pt x="5498644" y="2463080"/>
                  </a:cubicBezTo>
                  <a:cubicBezTo>
                    <a:pt x="5500569" y="2472087"/>
                    <a:pt x="5501531" y="2476592"/>
                    <a:pt x="5503455" y="2485600"/>
                  </a:cubicBezTo>
                  <a:cubicBezTo>
                    <a:pt x="5497990" y="2482058"/>
                    <a:pt x="5497990" y="2482058"/>
                    <a:pt x="5497990" y="2482058"/>
                  </a:cubicBezTo>
                  <a:cubicBezTo>
                    <a:pt x="5497028" y="2477554"/>
                    <a:pt x="5497028" y="2477554"/>
                    <a:pt x="5493486" y="2483021"/>
                  </a:cubicBezTo>
                  <a:cubicBezTo>
                    <a:pt x="5493486" y="2483021"/>
                    <a:pt x="5493486" y="2483021"/>
                    <a:pt x="5494448" y="2487524"/>
                  </a:cubicBezTo>
                  <a:cubicBezTo>
                    <a:pt x="5494448" y="2487524"/>
                    <a:pt x="5495410" y="2492028"/>
                    <a:pt x="5495410" y="2492028"/>
                  </a:cubicBezTo>
                  <a:cubicBezTo>
                    <a:pt x="5500877" y="2495570"/>
                    <a:pt x="5500877" y="2495570"/>
                    <a:pt x="5500877" y="2495570"/>
                  </a:cubicBezTo>
                  <a:cubicBezTo>
                    <a:pt x="5500877" y="2495570"/>
                    <a:pt x="5501839" y="2500075"/>
                    <a:pt x="5501839" y="2500075"/>
                  </a:cubicBezTo>
                  <a:cubicBezTo>
                    <a:pt x="5501839" y="2500075"/>
                    <a:pt x="5501839" y="2500075"/>
                    <a:pt x="5502801" y="2504578"/>
                  </a:cubicBezTo>
                  <a:cubicBezTo>
                    <a:pt x="5503763" y="2509082"/>
                    <a:pt x="5510191" y="2517128"/>
                    <a:pt x="5511154" y="2521632"/>
                  </a:cubicBezTo>
                  <a:cubicBezTo>
                    <a:pt x="5514040" y="2535144"/>
                    <a:pt x="5519507" y="2538686"/>
                    <a:pt x="5515965" y="2544153"/>
                  </a:cubicBezTo>
                  <a:cubicBezTo>
                    <a:pt x="5511462" y="2545115"/>
                    <a:pt x="5512424" y="2549619"/>
                    <a:pt x="5512424" y="2549619"/>
                  </a:cubicBezTo>
                  <a:cubicBezTo>
                    <a:pt x="5512424" y="2549619"/>
                    <a:pt x="5507919" y="2550581"/>
                    <a:pt x="5506957" y="2546078"/>
                  </a:cubicBezTo>
                  <a:cubicBezTo>
                    <a:pt x="5503108" y="2528061"/>
                    <a:pt x="5499259" y="2510045"/>
                    <a:pt x="5490906" y="2492991"/>
                  </a:cubicBezTo>
                  <a:cubicBezTo>
                    <a:pt x="5489943" y="2488486"/>
                    <a:pt x="5489943" y="2488486"/>
                    <a:pt x="5489943" y="2488486"/>
                  </a:cubicBezTo>
                  <a:cubicBezTo>
                    <a:pt x="5485440" y="2489448"/>
                    <a:pt x="5486402" y="2493953"/>
                    <a:pt x="5486402" y="2493953"/>
                  </a:cubicBezTo>
                  <a:cubicBezTo>
                    <a:pt x="5494755" y="2511007"/>
                    <a:pt x="5498604" y="2529024"/>
                    <a:pt x="5502453" y="2547040"/>
                  </a:cubicBezTo>
                  <a:cubicBezTo>
                    <a:pt x="5497950" y="2548002"/>
                    <a:pt x="5493445" y="2548964"/>
                    <a:pt x="5490865" y="2558934"/>
                  </a:cubicBezTo>
                  <a:cubicBezTo>
                    <a:pt x="5495677" y="2581454"/>
                    <a:pt x="5487631" y="2587883"/>
                    <a:pt x="5492443" y="2610404"/>
                  </a:cubicBezTo>
                  <a:cubicBezTo>
                    <a:pt x="5482431" y="2673768"/>
                    <a:pt x="5488820" y="2747757"/>
                    <a:pt x="5494900" y="2798263"/>
                  </a:cubicBezTo>
                  <a:cubicBezTo>
                    <a:pt x="5495863" y="2802768"/>
                    <a:pt x="5495863" y="2802768"/>
                    <a:pt x="5495863" y="2802768"/>
                  </a:cubicBezTo>
                  <a:cubicBezTo>
                    <a:pt x="5495863" y="2802768"/>
                    <a:pt x="5496825" y="2807272"/>
                    <a:pt x="5496825" y="2807272"/>
                  </a:cubicBezTo>
                  <a:cubicBezTo>
                    <a:pt x="5501329" y="2806310"/>
                    <a:pt x="5501329" y="2806310"/>
                    <a:pt x="5500367" y="2801805"/>
                  </a:cubicBezTo>
                  <a:cubicBezTo>
                    <a:pt x="5494285" y="2751298"/>
                    <a:pt x="5488860" y="2681813"/>
                    <a:pt x="5498871" y="2618449"/>
                  </a:cubicBezTo>
                  <a:cubicBezTo>
                    <a:pt x="5499833" y="2622954"/>
                    <a:pt x="5499833" y="2622954"/>
                    <a:pt x="5499833" y="2622954"/>
                  </a:cubicBezTo>
                  <a:cubicBezTo>
                    <a:pt x="5504337" y="2621991"/>
                    <a:pt x="5503375" y="2617487"/>
                    <a:pt x="5506917" y="2612020"/>
                  </a:cubicBezTo>
                  <a:cubicBezTo>
                    <a:pt x="5507879" y="2616525"/>
                    <a:pt x="5508842" y="2621029"/>
                    <a:pt x="5509804" y="2625532"/>
                  </a:cubicBezTo>
                  <a:cubicBezTo>
                    <a:pt x="5509804" y="2625532"/>
                    <a:pt x="5509804" y="2625532"/>
                    <a:pt x="5505299" y="2626495"/>
                  </a:cubicBezTo>
                  <a:cubicBezTo>
                    <a:pt x="5506262" y="2630999"/>
                    <a:pt x="5506262" y="2630999"/>
                    <a:pt x="5506262" y="2630999"/>
                  </a:cubicBezTo>
                  <a:cubicBezTo>
                    <a:pt x="5506262" y="2630999"/>
                    <a:pt x="5506262" y="2630999"/>
                    <a:pt x="5507224" y="2635503"/>
                  </a:cubicBezTo>
                  <a:cubicBezTo>
                    <a:pt x="5507224" y="2635503"/>
                    <a:pt x="5511728" y="2634541"/>
                    <a:pt x="5511728" y="2634541"/>
                  </a:cubicBezTo>
                  <a:cubicBezTo>
                    <a:pt x="5509148" y="2644511"/>
                    <a:pt x="5511073" y="2653519"/>
                    <a:pt x="5512035" y="2658023"/>
                  </a:cubicBezTo>
                  <a:cubicBezTo>
                    <a:pt x="5512998" y="2662528"/>
                    <a:pt x="5512998" y="2662528"/>
                    <a:pt x="5513960" y="2667032"/>
                  </a:cubicBezTo>
                  <a:cubicBezTo>
                    <a:pt x="5514922" y="2671535"/>
                    <a:pt x="5515884" y="2676040"/>
                    <a:pt x="5516847" y="2680544"/>
                  </a:cubicBezTo>
                  <a:lnTo>
                    <a:pt x="5517809" y="2685047"/>
                  </a:lnTo>
                  <a:cubicBezTo>
                    <a:pt x="5513304" y="2686010"/>
                    <a:pt x="5513304" y="2686010"/>
                    <a:pt x="5514267" y="2690514"/>
                  </a:cubicBezTo>
                  <a:cubicBezTo>
                    <a:pt x="5515229" y="2695018"/>
                    <a:pt x="5515229" y="2695018"/>
                    <a:pt x="5516191" y="2699522"/>
                  </a:cubicBezTo>
                  <a:cubicBezTo>
                    <a:pt x="5516191" y="2699522"/>
                    <a:pt x="5521658" y="2703064"/>
                    <a:pt x="5521658" y="2703064"/>
                  </a:cubicBezTo>
                  <a:cubicBezTo>
                    <a:pt x="5533861" y="2738134"/>
                    <a:pt x="5541559" y="2774166"/>
                    <a:pt x="5544752" y="2811161"/>
                  </a:cubicBezTo>
                  <a:cubicBezTo>
                    <a:pt x="5544097" y="2830139"/>
                    <a:pt x="5546984" y="2843652"/>
                    <a:pt x="5546330" y="2862630"/>
                  </a:cubicBezTo>
                  <a:cubicBezTo>
                    <a:pt x="5546330" y="2862630"/>
                    <a:pt x="5550833" y="2861668"/>
                    <a:pt x="5549871" y="2857164"/>
                  </a:cubicBezTo>
                  <a:cubicBezTo>
                    <a:pt x="5552103" y="2889654"/>
                    <a:pt x="5557877" y="2916679"/>
                    <a:pt x="5560108" y="2949169"/>
                  </a:cubicBezTo>
                  <a:cubicBezTo>
                    <a:pt x="5561071" y="2953673"/>
                    <a:pt x="5561071" y="2953673"/>
                    <a:pt x="5565575" y="2952711"/>
                  </a:cubicBezTo>
                  <a:cubicBezTo>
                    <a:pt x="5567500" y="2961719"/>
                    <a:pt x="5563957" y="2967185"/>
                    <a:pt x="5565882" y="2976194"/>
                  </a:cubicBezTo>
                  <a:cubicBezTo>
                    <a:pt x="5564920" y="2971690"/>
                    <a:pt x="5561378" y="2977156"/>
                    <a:pt x="5562340" y="2981660"/>
                  </a:cubicBezTo>
                  <a:cubicBezTo>
                    <a:pt x="5566844" y="2980697"/>
                    <a:pt x="5567807" y="2985202"/>
                    <a:pt x="5568769" y="2989706"/>
                  </a:cubicBezTo>
                  <a:cubicBezTo>
                    <a:pt x="5570693" y="2998714"/>
                    <a:pt x="5568113" y="3008684"/>
                    <a:pt x="5570038" y="3017692"/>
                  </a:cubicBezTo>
                  <a:cubicBezTo>
                    <a:pt x="5570038" y="3017692"/>
                    <a:pt x="5571000" y="3022197"/>
                    <a:pt x="5571000" y="3022197"/>
                  </a:cubicBezTo>
                  <a:cubicBezTo>
                    <a:pt x="5571963" y="3026700"/>
                    <a:pt x="5568422" y="3032167"/>
                    <a:pt x="5569384" y="3036671"/>
                  </a:cubicBezTo>
                  <a:cubicBezTo>
                    <a:pt x="5570346" y="3041174"/>
                    <a:pt x="5570346" y="3041174"/>
                    <a:pt x="5570346" y="3041174"/>
                  </a:cubicBezTo>
                  <a:cubicBezTo>
                    <a:pt x="5570346" y="3041174"/>
                    <a:pt x="5571308" y="3045679"/>
                    <a:pt x="5571308" y="3045679"/>
                  </a:cubicBezTo>
                  <a:cubicBezTo>
                    <a:pt x="5572578" y="3073665"/>
                    <a:pt x="5569342" y="3102614"/>
                    <a:pt x="5569650" y="3126097"/>
                  </a:cubicBezTo>
                  <a:cubicBezTo>
                    <a:pt x="5569650" y="3126097"/>
                    <a:pt x="5576078" y="3134142"/>
                    <a:pt x="5572537" y="3139609"/>
                  </a:cubicBezTo>
                  <a:cubicBezTo>
                    <a:pt x="5572537" y="3139609"/>
                    <a:pt x="5573500" y="3144113"/>
                    <a:pt x="5573500" y="3144113"/>
                  </a:cubicBezTo>
                  <a:cubicBezTo>
                    <a:pt x="5572537" y="3139609"/>
                    <a:pt x="5575424" y="3153121"/>
                    <a:pt x="5577349" y="3162129"/>
                  </a:cubicBezTo>
                  <a:cubicBezTo>
                    <a:pt x="5576693" y="3181107"/>
                    <a:pt x="5571534" y="3201048"/>
                    <a:pt x="5569917" y="3215523"/>
                  </a:cubicBezTo>
                  <a:cubicBezTo>
                    <a:pt x="5563755" y="3296903"/>
                    <a:pt x="5558248" y="3359305"/>
                    <a:pt x="5551779" y="3417202"/>
                  </a:cubicBezTo>
                  <a:cubicBezTo>
                    <a:pt x="5552741" y="3421707"/>
                    <a:pt x="5552741" y="3421707"/>
                    <a:pt x="5552741" y="3421707"/>
                  </a:cubicBezTo>
                  <a:cubicBezTo>
                    <a:pt x="5549200" y="3427172"/>
                    <a:pt x="5549200" y="3427172"/>
                    <a:pt x="5549200" y="3427172"/>
                  </a:cubicBezTo>
                  <a:cubicBezTo>
                    <a:pt x="5542269" y="3449847"/>
                    <a:pt x="5535099" y="3471394"/>
                    <a:pt x="5528169" y="3494068"/>
                  </a:cubicBezTo>
                  <a:lnTo>
                    <a:pt x="5510688" y="3559800"/>
                  </a:lnTo>
                  <a:lnTo>
                    <a:pt x="5510930" y="3558388"/>
                  </a:lnTo>
                  <a:cubicBezTo>
                    <a:pt x="5511768" y="3552322"/>
                    <a:pt x="5512375" y="3546894"/>
                    <a:pt x="5512778" y="3543275"/>
                  </a:cubicBezTo>
                  <a:cubicBezTo>
                    <a:pt x="5511816" y="3538772"/>
                    <a:pt x="5515358" y="3533305"/>
                    <a:pt x="5515358" y="3533305"/>
                  </a:cubicBezTo>
                  <a:cubicBezTo>
                    <a:pt x="5520517" y="3513364"/>
                    <a:pt x="5527601" y="3502432"/>
                    <a:pt x="5522135" y="3498890"/>
                  </a:cubicBezTo>
                  <a:cubicBezTo>
                    <a:pt x="5530181" y="3492461"/>
                    <a:pt x="5533415" y="3463512"/>
                    <a:pt x="5533108" y="3440030"/>
                  </a:cubicBezTo>
                  <a:cubicBezTo>
                    <a:pt x="5532146" y="3435526"/>
                    <a:pt x="5531183" y="3431021"/>
                    <a:pt x="5535687" y="3430059"/>
                  </a:cubicBezTo>
                  <a:cubicBezTo>
                    <a:pt x="5535687" y="3430059"/>
                    <a:pt x="5539229" y="3424593"/>
                    <a:pt x="5538267" y="3420089"/>
                  </a:cubicBezTo>
                  <a:cubicBezTo>
                    <a:pt x="5537304" y="3415585"/>
                    <a:pt x="5536342" y="3411081"/>
                    <a:pt x="5532800" y="3416547"/>
                  </a:cubicBezTo>
                  <a:cubicBezTo>
                    <a:pt x="5528297" y="3417509"/>
                    <a:pt x="5525717" y="3427480"/>
                    <a:pt x="5523137" y="3437450"/>
                  </a:cubicBezTo>
                  <a:cubicBezTo>
                    <a:pt x="5524099" y="3441955"/>
                    <a:pt x="5524099" y="3441955"/>
                    <a:pt x="5524099" y="3441955"/>
                  </a:cubicBezTo>
                  <a:cubicBezTo>
                    <a:pt x="5513781" y="3481836"/>
                    <a:pt x="5507660" y="3497272"/>
                    <a:pt x="5505387" y="3530725"/>
                  </a:cubicBezTo>
                  <a:cubicBezTo>
                    <a:pt x="5505387" y="3530725"/>
                    <a:pt x="5506350" y="3535230"/>
                    <a:pt x="5506350" y="3535230"/>
                  </a:cubicBezTo>
                  <a:cubicBezTo>
                    <a:pt x="5502809" y="3540696"/>
                    <a:pt x="5496687" y="3556133"/>
                    <a:pt x="5493145" y="3561598"/>
                  </a:cubicBezTo>
                  <a:cubicBezTo>
                    <a:pt x="5499574" y="3569645"/>
                    <a:pt x="5490566" y="3571569"/>
                    <a:pt x="5485406" y="3591510"/>
                  </a:cubicBezTo>
                  <a:cubicBezTo>
                    <a:pt x="5482018" y="3608717"/>
                    <a:pt x="5478226" y="3629544"/>
                    <a:pt x="5472745" y="3650731"/>
                  </a:cubicBezTo>
                  <a:lnTo>
                    <a:pt x="5453639" y="3702176"/>
                  </a:lnTo>
                  <a:lnTo>
                    <a:pt x="5451565" y="3697642"/>
                  </a:lnTo>
                  <a:cubicBezTo>
                    <a:pt x="5430929" y="3777405"/>
                    <a:pt x="5403864" y="3849122"/>
                    <a:pt x="5369715" y="3931772"/>
                  </a:cubicBezTo>
                  <a:cubicBezTo>
                    <a:pt x="5369715" y="3931772"/>
                    <a:pt x="5365212" y="3932734"/>
                    <a:pt x="5365212" y="3932734"/>
                  </a:cubicBezTo>
                  <a:cubicBezTo>
                    <a:pt x="5366174" y="3937239"/>
                    <a:pt x="5366174" y="3937239"/>
                    <a:pt x="5366174" y="3937239"/>
                  </a:cubicBezTo>
                  <a:cubicBezTo>
                    <a:pt x="5366174" y="3937239"/>
                    <a:pt x="5366174" y="3937239"/>
                    <a:pt x="5367136" y="3941742"/>
                  </a:cubicBezTo>
                  <a:cubicBezTo>
                    <a:pt x="5363594" y="3947209"/>
                    <a:pt x="5355549" y="3953638"/>
                    <a:pt x="5352006" y="3959103"/>
                  </a:cubicBezTo>
                  <a:cubicBezTo>
                    <a:pt x="5363901" y="3970692"/>
                    <a:pt x="5338146" y="4004452"/>
                    <a:pt x="5329445" y="4029858"/>
                  </a:cubicBezTo>
                  <a:cubicBezTo>
                    <a:pt x="5323979" y="4026316"/>
                    <a:pt x="5331063" y="4015384"/>
                    <a:pt x="5326559" y="4016346"/>
                  </a:cubicBezTo>
                  <a:cubicBezTo>
                    <a:pt x="5308849" y="4043679"/>
                    <a:pt x="5336530" y="4018926"/>
                    <a:pt x="5319782" y="4050762"/>
                  </a:cubicBezTo>
                  <a:cubicBezTo>
                    <a:pt x="5315278" y="4051724"/>
                    <a:pt x="5318820" y="4046257"/>
                    <a:pt x="5314316" y="4047220"/>
                  </a:cubicBezTo>
                  <a:cubicBezTo>
                    <a:pt x="5303035" y="4082597"/>
                    <a:pt x="5280823" y="4110892"/>
                    <a:pt x="5276625" y="4135336"/>
                  </a:cubicBezTo>
                  <a:cubicBezTo>
                    <a:pt x="5276625" y="4135336"/>
                    <a:pt x="5279205" y="4125366"/>
                    <a:pt x="5272122" y="4136298"/>
                  </a:cubicBezTo>
                  <a:cubicBezTo>
                    <a:pt x="5272429" y="4159781"/>
                    <a:pt x="5248292" y="4179067"/>
                    <a:pt x="5234124" y="4200931"/>
                  </a:cubicBezTo>
                  <a:cubicBezTo>
                    <a:pt x="5226386" y="4230843"/>
                    <a:pt x="5208676" y="4258175"/>
                    <a:pt x="5190005" y="4281002"/>
                  </a:cubicBezTo>
                  <a:cubicBezTo>
                    <a:pt x="5180669" y="4292416"/>
                    <a:pt x="5171334" y="4303830"/>
                    <a:pt x="5161796" y="4317053"/>
                  </a:cubicBezTo>
                  <a:lnTo>
                    <a:pt x="5135887" y="4358358"/>
                  </a:lnTo>
                  <a:lnTo>
                    <a:pt x="5134954" y="4353989"/>
                  </a:lnTo>
                  <a:cubicBezTo>
                    <a:pt x="5130449" y="4354951"/>
                    <a:pt x="5130449" y="4354951"/>
                    <a:pt x="5131412" y="4359456"/>
                  </a:cubicBezTo>
                  <a:cubicBezTo>
                    <a:pt x="5128832" y="4369426"/>
                    <a:pt x="5128832" y="4369426"/>
                    <a:pt x="5128832" y="4369426"/>
                  </a:cubicBezTo>
                  <a:cubicBezTo>
                    <a:pt x="5127869" y="4364921"/>
                    <a:pt x="5127869" y="4364921"/>
                    <a:pt x="5127869" y="4364921"/>
                  </a:cubicBezTo>
                  <a:cubicBezTo>
                    <a:pt x="5119824" y="4371350"/>
                    <a:pt x="5112740" y="4382283"/>
                    <a:pt x="5106619" y="4397719"/>
                  </a:cubicBezTo>
                  <a:cubicBezTo>
                    <a:pt x="5106619" y="4397719"/>
                    <a:pt x="5107581" y="4402224"/>
                    <a:pt x="5107581" y="4402224"/>
                  </a:cubicBezTo>
                  <a:cubicBezTo>
                    <a:pt x="5108544" y="4406728"/>
                    <a:pt x="5104039" y="4407690"/>
                    <a:pt x="5105001" y="4412194"/>
                  </a:cubicBezTo>
                  <a:cubicBezTo>
                    <a:pt x="5104039" y="4407690"/>
                    <a:pt x="5107581" y="4402224"/>
                    <a:pt x="5103077" y="4403186"/>
                  </a:cubicBezTo>
                  <a:cubicBezTo>
                    <a:pt x="5099535" y="4408653"/>
                    <a:pt x="5095994" y="4414118"/>
                    <a:pt x="5092452" y="4419585"/>
                  </a:cubicBezTo>
                  <a:cubicBezTo>
                    <a:pt x="5091489" y="4415080"/>
                    <a:pt x="5091489" y="4415080"/>
                    <a:pt x="5091489" y="4415080"/>
                  </a:cubicBezTo>
                  <a:cubicBezTo>
                    <a:pt x="5091489" y="4415080"/>
                    <a:pt x="5091489" y="4415080"/>
                    <a:pt x="5090527" y="4410577"/>
                  </a:cubicBezTo>
                  <a:cubicBezTo>
                    <a:pt x="5090527" y="4410577"/>
                    <a:pt x="5090527" y="4410577"/>
                    <a:pt x="5086023" y="4411539"/>
                  </a:cubicBezTo>
                  <a:cubicBezTo>
                    <a:pt x="5086985" y="4416043"/>
                    <a:pt x="5087947" y="4420547"/>
                    <a:pt x="5087947" y="4420547"/>
                  </a:cubicBezTo>
                  <a:cubicBezTo>
                    <a:pt x="5087947" y="4420547"/>
                    <a:pt x="5087947" y="4420547"/>
                    <a:pt x="5088910" y="4425051"/>
                  </a:cubicBezTo>
                  <a:cubicBezTo>
                    <a:pt x="5088910" y="4425051"/>
                    <a:pt x="5085368" y="4430518"/>
                    <a:pt x="5085368" y="4430518"/>
                  </a:cubicBezTo>
                  <a:cubicBezTo>
                    <a:pt x="5085368" y="4430518"/>
                    <a:pt x="5080864" y="4431480"/>
                    <a:pt x="5080864" y="4431480"/>
                  </a:cubicBezTo>
                  <a:cubicBezTo>
                    <a:pt x="5080864" y="4431480"/>
                    <a:pt x="5076360" y="4432443"/>
                    <a:pt x="5076360" y="4432443"/>
                  </a:cubicBezTo>
                  <a:cubicBezTo>
                    <a:pt x="5077322" y="4436946"/>
                    <a:pt x="5077322" y="4436946"/>
                    <a:pt x="5077322" y="4436946"/>
                  </a:cubicBezTo>
                  <a:cubicBezTo>
                    <a:pt x="5078284" y="4441450"/>
                    <a:pt x="5078284" y="4441450"/>
                    <a:pt x="5078284" y="4441450"/>
                  </a:cubicBezTo>
                  <a:cubicBezTo>
                    <a:pt x="5074742" y="4446917"/>
                    <a:pt x="5071201" y="4452382"/>
                    <a:pt x="5066697" y="4453345"/>
                  </a:cubicBezTo>
                  <a:cubicBezTo>
                    <a:pt x="5066697" y="4453345"/>
                    <a:pt x="5066697" y="4453345"/>
                    <a:pt x="5065735" y="4448841"/>
                  </a:cubicBezTo>
                  <a:cubicBezTo>
                    <a:pt x="5065735" y="4448841"/>
                    <a:pt x="5062192" y="4454307"/>
                    <a:pt x="5062192" y="4454307"/>
                  </a:cubicBezTo>
                  <a:cubicBezTo>
                    <a:pt x="5058650" y="4459774"/>
                    <a:pt x="5058650" y="4459774"/>
                    <a:pt x="5058650" y="4459774"/>
                  </a:cubicBezTo>
                  <a:cubicBezTo>
                    <a:pt x="5058650" y="4459774"/>
                    <a:pt x="5055109" y="4465240"/>
                    <a:pt x="5056071" y="4469744"/>
                  </a:cubicBezTo>
                  <a:cubicBezTo>
                    <a:pt x="5055109" y="4465240"/>
                    <a:pt x="5055109" y="4465240"/>
                    <a:pt x="5055109" y="4465240"/>
                  </a:cubicBezTo>
                  <a:cubicBezTo>
                    <a:pt x="5050605" y="4466203"/>
                    <a:pt x="5047063" y="4471668"/>
                    <a:pt x="5039017" y="4478097"/>
                  </a:cubicBezTo>
                  <a:cubicBezTo>
                    <a:pt x="5041596" y="4468127"/>
                    <a:pt x="5034513" y="4479059"/>
                    <a:pt x="5037093" y="4469089"/>
                  </a:cubicBezTo>
                  <a:cubicBezTo>
                    <a:pt x="5021963" y="4486451"/>
                    <a:pt x="5021963" y="4486451"/>
                    <a:pt x="5021963" y="4486451"/>
                  </a:cubicBezTo>
                  <a:cubicBezTo>
                    <a:pt x="5021963" y="4486451"/>
                    <a:pt x="5021001" y="4481946"/>
                    <a:pt x="5021001" y="4481946"/>
                  </a:cubicBezTo>
                  <a:cubicBezTo>
                    <a:pt x="5024543" y="4476480"/>
                    <a:pt x="5024543" y="4476480"/>
                    <a:pt x="5024543" y="4476480"/>
                  </a:cubicBezTo>
                  <a:cubicBezTo>
                    <a:pt x="5024543" y="4476480"/>
                    <a:pt x="5029046" y="4475517"/>
                    <a:pt x="5023581" y="4471976"/>
                  </a:cubicBezTo>
                  <a:cubicBezTo>
                    <a:pt x="5023581" y="4471976"/>
                    <a:pt x="5023581" y="4471976"/>
                    <a:pt x="5020039" y="4477442"/>
                  </a:cubicBezTo>
                  <a:cubicBezTo>
                    <a:pt x="5016497" y="4482909"/>
                    <a:pt x="5016497" y="4482909"/>
                    <a:pt x="5016497" y="4482909"/>
                  </a:cubicBezTo>
                  <a:cubicBezTo>
                    <a:pt x="5017459" y="4487413"/>
                    <a:pt x="5012955" y="4488375"/>
                    <a:pt x="5013917" y="4492879"/>
                  </a:cubicBezTo>
                  <a:cubicBezTo>
                    <a:pt x="5013917" y="4492879"/>
                    <a:pt x="5019383" y="4496421"/>
                    <a:pt x="5022925" y="4490954"/>
                  </a:cubicBezTo>
                  <a:cubicBezTo>
                    <a:pt x="5019383" y="4496421"/>
                    <a:pt x="5019383" y="4496421"/>
                    <a:pt x="5019383" y="4496421"/>
                  </a:cubicBezTo>
                  <a:cubicBezTo>
                    <a:pt x="5009720" y="4517324"/>
                    <a:pt x="5004254" y="4513782"/>
                    <a:pt x="5002636" y="4528256"/>
                  </a:cubicBezTo>
                  <a:cubicBezTo>
                    <a:pt x="5009720" y="4517324"/>
                    <a:pt x="5015187" y="4520866"/>
                    <a:pt x="5019690" y="4519904"/>
                  </a:cubicBezTo>
                  <a:cubicBezTo>
                    <a:pt x="5016149" y="4525369"/>
                    <a:pt x="5008103" y="4531798"/>
                    <a:pt x="5004561" y="4537265"/>
                  </a:cubicBezTo>
                  <a:cubicBezTo>
                    <a:pt x="5001020" y="4542730"/>
                    <a:pt x="4997478" y="4548197"/>
                    <a:pt x="4993936" y="4553664"/>
                  </a:cubicBezTo>
                  <a:cubicBezTo>
                    <a:pt x="4989432" y="4554626"/>
                    <a:pt x="4985890" y="4560092"/>
                    <a:pt x="4985890" y="4560092"/>
                  </a:cubicBezTo>
                  <a:cubicBezTo>
                    <a:pt x="4981386" y="4561054"/>
                    <a:pt x="4984928" y="4555588"/>
                    <a:pt x="4983966" y="4551084"/>
                  </a:cubicBezTo>
                  <a:cubicBezTo>
                    <a:pt x="4969798" y="4572949"/>
                    <a:pt x="4969798" y="4572949"/>
                    <a:pt x="4969798" y="4572949"/>
                  </a:cubicBezTo>
                  <a:cubicBezTo>
                    <a:pt x="4964332" y="4569407"/>
                    <a:pt x="4964332" y="4569407"/>
                    <a:pt x="4964332" y="4569407"/>
                  </a:cubicBezTo>
                  <a:cubicBezTo>
                    <a:pt x="4964332" y="4569407"/>
                    <a:pt x="4963369" y="4564903"/>
                    <a:pt x="4967874" y="4563941"/>
                  </a:cubicBezTo>
                  <a:cubicBezTo>
                    <a:pt x="4966911" y="4559437"/>
                    <a:pt x="4966911" y="4559437"/>
                    <a:pt x="4966911" y="4559437"/>
                  </a:cubicBezTo>
                  <a:cubicBezTo>
                    <a:pt x="4966911" y="4559437"/>
                    <a:pt x="4966911" y="4559437"/>
                    <a:pt x="4962407" y="4560400"/>
                  </a:cubicBezTo>
                  <a:cubicBezTo>
                    <a:pt x="4957904" y="4561362"/>
                    <a:pt x="4958866" y="4565865"/>
                    <a:pt x="4958866" y="4565865"/>
                  </a:cubicBezTo>
                  <a:cubicBezTo>
                    <a:pt x="4959828" y="4570370"/>
                    <a:pt x="4959828" y="4570370"/>
                    <a:pt x="4959828" y="4570370"/>
                  </a:cubicBezTo>
                  <a:cubicBezTo>
                    <a:pt x="4959828" y="4570370"/>
                    <a:pt x="4955324" y="4571332"/>
                    <a:pt x="4956286" y="4575836"/>
                  </a:cubicBezTo>
                  <a:cubicBezTo>
                    <a:pt x="4956286" y="4575836"/>
                    <a:pt x="4956286" y="4575836"/>
                    <a:pt x="4952744" y="4581303"/>
                  </a:cubicBezTo>
                  <a:cubicBezTo>
                    <a:pt x="4952744" y="4581303"/>
                    <a:pt x="4952744" y="4581303"/>
                    <a:pt x="4948240" y="4582265"/>
                  </a:cubicBezTo>
                  <a:cubicBezTo>
                    <a:pt x="4948240" y="4582265"/>
                    <a:pt x="4949202" y="4586769"/>
                    <a:pt x="4949202" y="4586769"/>
                  </a:cubicBezTo>
                  <a:cubicBezTo>
                    <a:pt x="4944698" y="4587731"/>
                    <a:pt x="4944698" y="4587731"/>
                    <a:pt x="4944698" y="4587731"/>
                  </a:cubicBezTo>
                  <a:cubicBezTo>
                    <a:pt x="4943735" y="4583228"/>
                    <a:pt x="4943735" y="4583228"/>
                    <a:pt x="4943735" y="4583228"/>
                  </a:cubicBezTo>
                  <a:cubicBezTo>
                    <a:pt x="4946315" y="4573257"/>
                    <a:pt x="4946315" y="4573257"/>
                    <a:pt x="4946315" y="4573257"/>
                  </a:cubicBezTo>
                  <a:cubicBezTo>
                    <a:pt x="4949857" y="4567790"/>
                    <a:pt x="4954362" y="4566827"/>
                    <a:pt x="4953399" y="4562324"/>
                  </a:cubicBezTo>
                  <a:cubicBezTo>
                    <a:pt x="4953399" y="4562324"/>
                    <a:pt x="4953399" y="4562324"/>
                    <a:pt x="4948895" y="4563286"/>
                  </a:cubicBezTo>
                  <a:cubicBezTo>
                    <a:pt x="4944391" y="4564249"/>
                    <a:pt x="4945353" y="4568752"/>
                    <a:pt x="4945353" y="4568752"/>
                  </a:cubicBezTo>
                  <a:cubicBezTo>
                    <a:pt x="4937307" y="4575181"/>
                    <a:pt x="4938270" y="4579685"/>
                    <a:pt x="4934728" y="4585152"/>
                  </a:cubicBezTo>
                  <a:cubicBezTo>
                    <a:pt x="4935690" y="4589655"/>
                    <a:pt x="4935690" y="4589655"/>
                    <a:pt x="4935690" y="4589655"/>
                  </a:cubicBezTo>
                  <a:cubicBezTo>
                    <a:pt x="4933110" y="4599626"/>
                    <a:pt x="4928607" y="4600589"/>
                    <a:pt x="4929569" y="4605092"/>
                  </a:cubicBezTo>
                  <a:cubicBezTo>
                    <a:pt x="4914439" y="4622453"/>
                    <a:pt x="4894805" y="4640777"/>
                    <a:pt x="4880638" y="4662642"/>
                  </a:cubicBezTo>
                  <a:cubicBezTo>
                    <a:pt x="4876134" y="4663604"/>
                    <a:pt x="4876134" y="4663604"/>
                    <a:pt x="4876134" y="4663604"/>
                  </a:cubicBezTo>
                  <a:cubicBezTo>
                    <a:pt x="4871630" y="4664567"/>
                    <a:pt x="4872593" y="4669071"/>
                    <a:pt x="4872593" y="4669071"/>
                  </a:cubicBezTo>
                  <a:cubicBezTo>
                    <a:pt x="4868088" y="4670033"/>
                    <a:pt x="4864546" y="4675500"/>
                    <a:pt x="4861005" y="4680965"/>
                  </a:cubicBezTo>
                  <a:cubicBezTo>
                    <a:pt x="4861005" y="4680965"/>
                    <a:pt x="4861005" y="4680965"/>
                    <a:pt x="4857463" y="4686432"/>
                  </a:cubicBezTo>
                  <a:cubicBezTo>
                    <a:pt x="4852959" y="4687394"/>
                    <a:pt x="4849417" y="4692861"/>
                    <a:pt x="4845875" y="4698327"/>
                  </a:cubicBezTo>
                  <a:cubicBezTo>
                    <a:pt x="4841371" y="4699289"/>
                    <a:pt x="4837829" y="4704756"/>
                    <a:pt x="4834288" y="4710222"/>
                  </a:cubicBezTo>
                  <a:cubicBezTo>
                    <a:pt x="4825279" y="4712147"/>
                    <a:pt x="4815616" y="4733050"/>
                    <a:pt x="4798562" y="4741402"/>
                  </a:cubicBezTo>
                  <a:cubicBezTo>
                    <a:pt x="4795982" y="4751374"/>
                    <a:pt x="4772807" y="4775163"/>
                    <a:pt x="4762182" y="4791561"/>
                  </a:cubicBezTo>
                  <a:cubicBezTo>
                    <a:pt x="4762182" y="4791561"/>
                    <a:pt x="4746090" y="4804419"/>
                    <a:pt x="4750594" y="4803457"/>
                  </a:cubicBezTo>
                  <a:cubicBezTo>
                    <a:pt x="4770227" y="4785134"/>
                    <a:pt x="4753481" y="4816969"/>
                    <a:pt x="4761527" y="4810540"/>
                  </a:cubicBezTo>
                  <a:cubicBezTo>
                    <a:pt x="4768610" y="4799608"/>
                    <a:pt x="4767648" y="4795104"/>
                    <a:pt x="4792748" y="4780322"/>
                  </a:cubicBezTo>
                  <a:cubicBezTo>
                    <a:pt x="4782777" y="4777742"/>
                    <a:pt x="4832015" y="4743675"/>
                    <a:pt x="4825586" y="4735629"/>
                  </a:cubicBezTo>
                  <a:cubicBezTo>
                    <a:pt x="4810457" y="4752990"/>
                    <a:pt x="4829128" y="4730163"/>
                    <a:pt x="4840716" y="4718268"/>
                  </a:cubicBezTo>
                  <a:cubicBezTo>
                    <a:pt x="4840716" y="4718268"/>
                    <a:pt x="4840716" y="4718268"/>
                    <a:pt x="4841678" y="4722772"/>
                  </a:cubicBezTo>
                  <a:cubicBezTo>
                    <a:pt x="4837175" y="4723734"/>
                    <a:pt x="4837175" y="4723734"/>
                    <a:pt x="4837175" y="4723734"/>
                  </a:cubicBezTo>
                  <a:cubicBezTo>
                    <a:pt x="4833633" y="4729201"/>
                    <a:pt x="4833633" y="4729201"/>
                    <a:pt x="4838137" y="4728239"/>
                  </a:cubicBezTo>
                  <a:cubicBezTo>
                    <a:pt x="4838137" y="4728239"/>
                    <a:pt x="4838137" y="4728239"/>
                    <a:pt x="4842641" y="4727276"/>
                  </a:cubicBezTo>
                  <a:cubicBezTo>
                    <a:pt x="4846183" y="4721810"/>
                    <a:pt x="4846183" y="4721810"/>
                    <a:pt x="4846183" y="4721810"/>
                  </a:cubicBezTo>
                  <a:cubicBezTo>
                    <a:pt x="4849725" y="4716343"/>
                    <a:pt x="4848762" y="4711839"/>
                    <a:pt x="4843296" y="4708298"/>
                  </a:cubicBezTo>
                  <a:cubicBezTo>
                    <a:pt x="4846838" y="4702831"/>
                    <a:pt x="4850379" y="4697365"/>
                    <a:pt x="4854883" y="4696402"/>
                  </a:cubicBezTo>
                  <a:cubicBezTo>
                    <a:pt x="4859387" y="4695440"/>
                    <a:pt x="4859387" y="4695440"/>
                    <a:pt x="4863892" y="4694478"/>
                  </a:cubicBezTo>
                  <a:cubicBezTo>
                    <a:pt x="4863892" y="4694478"/>
                    <a:pt x="4863892" y="4694478"/>
                    <a:pt x="4864854" y="4698982"/>
                  </a:cubicBezTo>
                  <a:cubicBezTo>
                    <a:pt x="4869358" y="4698020"/>
                    <a:pt x="4868395" y="4693515"/>
                    <a:pt x="4868395" y="4693515"/>
                  </a:cubicBezTo>
                  <a:cubicBezTo>
                    <a:pt x="4868395" y="4693515"/>
                    <a:pt x="4867433" y="4689012"/>
                    <a:pt x="4867433" y="4689012"/>
                  </a:cubicBezTo>
                  <a:cubicBezTo>
                    <a:pt x="4866471" y="4684508"/>
                    <a:pt x="4870975" y="4683545"/>
                    <a:pt x="4870013" y="4679041"/>
                  </a:cubicBezTo>
                  <a:cubicBezTo>
                    <a:pt x="4874517" y="4678079"/>
                    <a:pt x="4878058" y="4672613"/>
                    <a:pt x="4878058" y="4672613"/>
                  </a:cubicBezTo>
                  <a:cubicBezTo>
                    <a:pt x="4878058" y="4672613"/>
                    <a:pt x="4878058" y="4672613"/>
                    <a:pt x="4882563" y="4671651"/>
                  </a:cubicBezTo>
                  <a:cubicBezTo>
                    <a:pt x="4881600" y="4667146"/>
                    <a:pt x="4881600" y="4667146"/>
                    <a:pt x="4881600" y="4667146"/>
                  </a:cubicBezTo>
                  <a:cubicBezTo>
                    <a:pt x="4881600" y="4667146"/>
                    <a:pt x="4886105" y="4666184"/>
                    <a:pt x="4885142" y="4661680"/>
                  </a:cubicBezTo>
                  <a:cubicBezTo>
                    <a:pt x="4900272" y="4644319"/>
                    <a:pt x="4914439" y="4622453"/>
                    <a:pt x="4935035" y="4608634"/>
                  </a:cubicBezTo>
                  <a:cubicBezTo>
                    <a:pt x="4938577" y="4603167"/>
                    <a:pt x="4938577" y="4603167"/>
                    <a:pt x="4938577" y="4603167"/>
                  </a:cubicBezTo>
                  <a:cubicBezTo>
                    <a:pt x="4938577" y="4603167"/>
                    <a:pt x="4937615" y="4598664"/>
                    <a:pt x="4937615" y="4598664"/>
                  </a:cubicBezTo>
                  <a:cubicBezTo>
                    <a:pt x="4937615" y="4598664"/>
                    <a:pt x="4942119" y="4597702"/>
                    <a:pt x="4942119" y="4597702"/>
                  </a:cubicBezTo>
                  <a:cubicBezTo>
                    <a:pt x="4942119" y="4597702"/>
                    <a:pt x="4943081" y="4602205"/>
                    <a:pt x="4943081" y="4602205"/>
                  </a:cubicBezTo>
                  <a:cubicBezTo>
                    <a:pt x="4952089" y="4600281"/>
                    <a:pt x="4955631" y="4594815"/>
                    <a:pt x="4963677" y="4588386"/>
                  </a:cubicBezTo>
                  <a:cubicBezTo>
                    <a:pt x="4962715" y="4583882"/>
                    <a:pt x="4962715" y="4583882"/>
                    <a:pt x="4962715" y="4583882"/>
                  </a:cubicBezTo>
                  <a:cubicBezTo>
                    <a:pt x="4977189" y="4585499"/>
                    <a:pt x="4955631" y="4594815"/>
                    <a:pt x="4961097" y="4598356"/>
                  </a:cubicBezTo>
                  <a:cubicBezTo>
                    <a:pt x="4964640" y="4592890"/>
                    <a:pt x="4980730" y="4580033"/>
                    <a:pt x="4991357" y="4563634"/>
                  </a:cubicBezTo>
                  <a:cubicBezTo>
                    <a:pt x="4994898" y="4558167"/>
                    <a:pt x="5001982" y="4547235"/>
                    <a:pt x="5010027" y="4540806"/>
                  </a:cubicBezTo>
                  <a:cubicBezTo>
                    <a:pt x="5013570" y="4535340"/>
                    <a:pt x="5020653" y="4524407"/>
                    <a:pt x="5028699" y="4517979"/>
                  </a:cubicBezTo>
                  <a:cubicBezTo>
                    <a:pt x="5039324" y="4501580"/>
                    <a:pt x="5051874" y="4494189"/>
                    <a:pt x="5061537" y="4473286"/>
                  </a:cubicBezTo>
                  <a:cubicBezTo>
                    <a:pt x="5065079" y="4467819"/>
                    <a:pt x="5073126" y="4461391"/>
                    <a:pt x="5073126" y="4461391"/>
                  </a:cubicBezTo>
                  <a:cubicBezTo>
                    <a:pt x="5076667" y="4455925"/>
                    <a:pt x="5081171" y="4454962"/>
                    <a:pt x="5080209" y="4450458"/>
                  </a:cubicBezTo>
                  <a:cubicBezTo>
                    <a:pt x="5084713" y="4449496"/>
                    <a:pt x="5084713" y="4449496"/>
                    <a:pt x="5088254" y="4444030"/>
                  </a:cubicBezTo>
                  <a:cubicBezTo>
                    <a:pt x="5087292" y="4439526"/>
                    <a:pt x="5095338" y="4433097"/>
                    <a:pt x="5098881" y="4427631"/>
                  </a:cubicBezTo>
                  <a:cubicBezTo>
                    <a:pt x="5099843" y="4432134"/>
                    <a:pt x="5110468" y="4415736"/>
                    <a:pt x="5110468" y="4415736"/>
                  </a:cubicBezTo>
                  <a:cubicBezTo>
                    <a:pt x="5114009" y="4410269"/>
                    <a:pt x="5117551" y="4404803"/>
                    <a:pt x="5116589" y="4400299"/>
                  </a:cubicBezTo>
                  <a:cubicBezTo>
                    <a:pt x="5121093" y="4399337"/>
                    <a:pt x="5121093" y="4399337"/>
                    <a:pt x="5121093" y="4399337"/>
                  </a:cubicBezTo>
                  <a:cubicBezTo>
                    <a:pt x="5159398" y="4358185"/>
                    <a:pt x="5202862" y="4297094"/>
                    <a:pt x="5231197" y="4253363"/>
                  </a:cubicBezTo>
                  <a:cubicBezTo>
                    <a:pt x="5235700" y="4252401"/>
                    <a:pt x="5235700" y="4252401"/>
                    <a:pt x="5235700" y="4252401"/>
                  </a:cubicBezTo>
                  <a:cubicBezTo>
                    <a:pt x="5235700" y="4252401"/>
                    <a:pt x="5235700" y="4252401"/>
                    <a:pt x="5240205" y="4251439"/>
                  </a:cubicBezTo>
                  <a:cubicBezTo>
                    <a:pt x="5236663" y="4256905"/>
                    <a:pt x="5236663" y="4256905"/>
                    <a:pt x="5233121" y="4262371"/>
                  </a:cubicBezTo>
                  <a:cubicBezTo>
                    <a:pt x="5233121" y="4262371"/>
                    <a:pt x="5229579" y="4267837"/>
                    <a:pt x="5226037" y="4273304"/>
                  </a:cubicBezTo>
                  <a:cubicBezTo>
                    <a:pt x="5222495" y="4278771"/>
                    <a:pt x="5222495" y="4278771"/>
                    <a:pt x="5218954" y="4284236"/>
                  </a:cubicBezTo>
                  <a:cubicBezTo>
                    <a:pt x="5218954" y="4284236"/>
                    <a:pt x="5218954" y="4284236"/>
                    <a:pt x="5219916" y="4288741"/>
                  </a:cubicBezTo>
                  <a:cubicBezTo>
                    <a:pt x="5211870" y="4295170"/>
                    <a:pt x="5209291" y="4305140"/>
                    <a:pt x="5202207" y="4316072"/>
                  </a:cubicBezTo>
                  <a:cubicBezTo>
                    <a:pt x="5202207" y="4316072"/>
                    <a:pt x="5198665" y="4321539"/>
                    <a:pt x="5203169" y="4320576"/>
                  </a:cubicBezTo>
                  <a:cubicBezTo>
                    <a:pt x="5204132" y="4325081"/>
                    <a:pt x="5207674" y="4319614"/>
                    <a:pt x="5207674" y="4319614"/>
                  </a:cubicBezTo>
                  <a:cubicBezTo>
                    <a:pt x="5211216" y="4314147"/>
                    <a:pt x="5211216" y="4314147"/>
                    <a:pt x="5211216" y="4314147"/>
                  </a:cubicBezTo>
                  <a:cubicBezTo>
                    <a:pt x="5211216" y="4314147"/>
                    <a:pt x="5215719" y="4313185"/>
                    <a:pt x="5214757" y="4308682"/>
                  </a:cubicBezTo>
                  <a:cubicBezTo>
                    <a:pt x="5218299" y="4303215"/>
                    <a:pt x="5218299" y="4303215"/>
                    <a:pt x="5218299" y="4303215"/>
                  </a:cubicBezTo>
                  <a:cubicBezTo>
                    <a:pt x="5217337" y="4298711"/>
                    <a:pt x="5221841" y="4297748"/>
                    <a:pt x="5225382" y="4292283"/>
                  </a:cubicBezTo>
                  <a:cubicBezTo>
                    <a:pt x="5221841" y="4297748"/>
                    <a:pt x="5217916" y="4304180"/>
                    <a:pt x="5214073" y="4310299"/>
                  </a:cubicBezTo>
                  <a:lnTo>
                    <a:pt x="5204204" y="4325020"/>
                  </a:lnTo>
                  <a:lnTo>
                    <a:pt x="5204132" y="4325081"/>
                  </a:lnTo>
                  <a:lnTo>
                    <a:pt x="5204128" y="4325131"/>
                  </a:lnTo>
                  <a:lnTo>
                    <a:pt x="5203246" y="4326447"/>
                  </a:lnTo>
                  <a:cubicBezTo>
                    <a:pt x="5196808" y="4334887"/>
                    <a:pt x="5192544" y="4336975"/>
                    <a:pt x="5194162" y="4322501"/>
                  </a:cubicBezTo>
                  <a:cubicBezTo>
                    <a:pt x="5181919" y="4353374"/>
                    <a:pt x="5173872" y="4359803"/>
                    <a:pt x="5159705" y="4381669"/>
                  </a:cubicBezTo>
                  <a:cubicBezTo>
                    <a:pt x="5164209" y="4380706"/>
                    <a:pt x="5164209" y="4380706"/>
                    <a:pt x="5164209" y="4380706"/>
                  </a:cubicBezTo>
                  <a:cubicBezTo>
                    <a:pt x="5153584" y="4397105"/>
                    <a:pt x="5153584" y="4397105"/>
                    <a:pt x="5153584" y="4397105"/>
                  </a:cubicBezTo>
                  <a:cubicBezTo>
                    <a:pt x="5149080" y="4398068"/>
                    <a:pt x="5149080" y="4398068"/>
                    <a:pt x="5149080" y="4398068"/>
                  </a:cubicBezTo>
                  <a:cubicBezTo>
                    <a:pt x="5150042" y="4402571"/>
                    <a:pt x="5150042" y="4402571"/>
                    <a:pt x="5150042" y="4402571"/>
                  </a:cubicBezTo>
                  <a:cubicBezTo>
                    <a:pt x="5145539" y="4403533"/>
                    <a:pt x="5145539" y="4403533"/>
                    <a:pt x="5145539" y="4403533"/>
                  </a:cubicBezTo>
                  <a:cubicBezTo>
                    <a:pt x="5141997" y="4409000"/>
                    <a:pt x="5142959" y="4413504"/>
                    <a:pt x="5138455" y="4414466"/>
                  </a:cubicBezTo>
                  <a:cubicBezTo>
                    <a:pt x="5139417" y="4418971"/>
                    <a:pt x="5134912" y="4419933"/>
                    <a:pt x="5135875" y="4424436"/>
                  </a:cubicBezTo>
                  <a:cubicBezTo>
                    <a:pt x="5131371" y="4425399"/>
                    <a:pt x="5132334" y="4429903"/>
                    <a:pt x="5132334" y="4429903"/>
                  </a:cubicBezTo>
                  <a:cubicBezTo>
                    <a:pt x="5128792" y="4435370"/>
                    <a:pt x="5125249" y="4440835"/>
                    <a:pt x="5121707" y="4446302"/>
                  </a:cubicBezTo>
                  <a:cubicBezTo>
                    <a:pt x="5122670" y="4450806"/>
                    <a:pt x="5122670" y="4450806"/>
                    <a:pt x="5122670" y="4450806"/>
                  </a:cubicBezTo>
                  <a:cubicBezTo>
                    <a:pt x="5122670" y="4450806"/>
                    <a:pt x="5118166" y="4451768"/>
                    <a:pt x="5119128" y="4456272"/>
                  </a:cubicBezTo>
                  <a:cubicBezTo>
                    <a:pt x="5107541" y="4468167"/>
                    <a:pt x="5096915" y="4484566"/>
                    <a:pt x="5086289" y="4500965"/>
                  </a:cubicBezTo>
                  <a:cubicBezTo>
                    <a:pt x="5085327" y="4496461"/>
                    <a:pt x="5085327" y="4496461"/>
                    <a:pt x="5080824" y="4497423"/>
                  </a:cubicBezTo>
                  <a:cubicBezTo>
                    <a:pt x="5084365" y="4491957"/>
                    <a:pt x="5084365" y="4491957"/>
                    <a:pt x="5084365" y="4491957"/>
                  </a:cubicBezTo>
                  <a:cubicBezTo>
                    <a:pt x="5088869" y="4490995"/>
                    <a:pt x="5087907" y="4486491"/>
                    <a:pt x="5087907" y="4486491"/>
                  </a:cubicBezTo>
                  <a:cubicBezTo>
                    <a:pt x="5087907" y="4486491"/>
                    <a:pt x="5083403" y="4487453"/>
                    <a:pt x="5083403" y="4487453"/>
                  </a:cubicBezTo>
                  <a:cubicBezTo>
                    <a:pt x="5079862" y="4492920"/>
                    <a:pt x="5079862" y="4492920"/>
                    <a:pt x="5079862" y="4492920"/>
                  </a:cubicBezTo>
                  <a:cubicBezTo>
                    <a:pt x="5079862" y="4492920"/>
                    <a:pt x="5076319" y="4498385"/>
                    <a:pt x="5076319" y="4498385"/>
                  </a:cubicBezTo>
                  <a:cubicBezTo>
                    <a:pt x="5077282" y="4502890"/>
                    <a:pt x="5077282" y="4502890"/>
                    <a:pt x="5077282" y="4502890"/>
                  </a:cubicBezTo>
                  <a:cubicBezTo>
                    <a:pt x="5077282" y="4502890"/>
                    <a:pt x="5077282" y="4502890"/>
                    <a:pt x="5078244" y="4507394"/>
                  </a:cubicBezTo>
                  <a:cubicBezTo>
                    <a:pt x="5066656" y="4519289"/>
                    <a:pt x="5056030" y="4535688"/>
                    <a:pt x="5044443" y="4547582"/>
                  </a:cubicBezTo>
                  <a:cubicBezTo>
                    <a:pt x="5044443" y="4547582"/>
                    <a:pt x="5044443" y="4547582"/>
                    <a:pt x="5045405" y="4552086"/>
                  </a:cubicBezTo>
                  <a:cubicBezTo>
                    <a:pt x="5018688" y="4581343"/>
                    <a:pt x="4996475" y="4609636"/>
                    <a:pt x="4968796" y="4634389"/>
                  </a:cubicBezTo>
                  <a:cubicBezTo>
                    <a:pt x="4934994" y="4674578"/>
                    <a:pt x="4900232" y="4710262"/>
                    <a:pt x="4860964" y="4746909"/>
                  </a:cubicBezTo>
                  <a:cubicBezTo>
                    <a:pt x="4852918" y="4753338"/>
                    <a:pt x="4835864" y="4761691"/>
                    <a:pt x="4837789" y="4770699"/>
                  </a:cubicBezTo>
                  <a:cubicBezTo>
                    <a:pt x="4837789" y="4770699"/>
                    <a:pt x="4837789" y="4770699"/>
                    <a:pt x="4833284" y="4771662"/>
                  </a:cubicBezTo>
                  <a:cubicBezTo>
                    <a:pt x="4828781" y="4772624"/>
                    <a:pt x="4825239" y="4778090"/>
                    <a:pt x="4820735" y="4779052"/>
                  </a:cubicBezTo>
                  <a:cubicBezTo>
                    <a:pt x="4820735" y="4779052"/>
                    <a:pt x="4817192" y="4784519"/>
                    <a:pt x="4817192" y="4784519"/>
                  </a:cubicBezTo>
                  <a:cubicBezTo>
                    <a:pt x="4817192" y="4784519"/>
                    <a:pt x="4821697" y="4783556"/>
                    <a:pt x="4821697" y="4783556"/>
                  </a:cubicBezTo>
                  <a:cubicBezTo>
                    <a:pt x="4802064" y="4801880"/>
                    <a:pt x="4782430" y="4820203"/>
                    <a:pt x="4762796" y="4838527"/>
                  </a:cubicBezTo>
                  <a:cubicBezTo>
                    <a:pt x="4715484" y="4881602"/>
                    <a:pt x="4715484" y="4881602"/>
                    <a:pt x="4715484" y="4881602"/>
                  </a:cubicBezTo>
                  <a:cubicBezTo>
                    <a:pt x="4699392" y="4894460"/>
                    <a:pt x="4699392" y="4894460"/>
                    <a:pt x="4699392" y="4894460"/>
                  </a:cubicBezTo>
                  <a:cubicBezTo>
                    <a:pt x="4691345" y="4900888"/>
                    <a:pt x="4670750" y="4914708"/>
                    <a:pt x="4654658" y="4927565"/>
                  </a:cubicBezTo>
                  <a:cubicBezTo>
                    <a:pt x="4635024" y="4945888"/>
                    <a:pt x="4618932" y="4958746"/>
                    <a:pt x="4623437" y="4957784"/>
                  </a:cubicBezTo>
                  <a:cubicBezTo>
                    <a:pt x="4567115" y="5002783"/>
                    <a:pt x="4510794" y="5047783"/>
                    <a:pt x="4440960" y="5095671"/>
                  </a:cubicBezTo>
                  <a:cubicBezTo>
                    <a:pt x="4403311" y="5117843"/>
                    <a:pt x="4336057" y="5155760"/>
                    <a:pt x="4291323" y="5188865"/>
                  </a:cubicBezTo>
                  <a:cubicBezTo>
                    <a:pt x="4239199" y="5209421"/>
                    <a:pt x="4189961" y="5243488"/>
                    <a:pt x="4134296" y="5269510"/>
                  </a:cubicBezTo>
                  <a:cubicBezTo>
                    <a:pt x="4126249" y="5275939"/>
                    <a:pt x="4125287" y="5271434"/>
                    <a:pt x="4117242" y="5277863"/>
                  </a:cubicBezTo>
                  <a:cubicBezTo>
                    <a:pt x="4013954" y="5323478"/>
                    <a:pt x="3908744" y="5360084"/>
                    <a:pt x="3802571" y="5392188"/>
                  </a:cubicBezTo>
                  <a:cubicBezTo>
                    <a:pt x="3747232" y="5408720"/>
                    <a:pt x="3692538" y="5422760"/>
                    <a:pt x="3637806" y="5433865"/>
                  </a:cubicBezTo>
                  <a:lnTo>
                    <a:pt x="3560810" y="5445094"/>
                  </a:lnTo>
                  <a:lnTo>
                    <a:pt x="3576039" y="5442351"/>
                  </a:lnTo>
                  <a:cubicBezTo>
                    <a:pt x="3593372" y="5438059"/>
                    <a:pt x="3608895" y="5433565"/>
                    <a:pt x="3617903" y="5431641"/>
                  </a:cubicBezTo>
                  <a:cubicBezTo>
                    <a:pt x="3617903" y="5431641"/>
                    <a:pt x="3622408" y="5430679"/>
                    <a:pt x="3622408" y="5430679"/>
                  </a:cubicBezTo>
                  <a:cubicBezTo>
                    <a:pt x="3671952" y="5420094"/>
                    <a:pt x="3707984" y="5412396"/>
                    <a:pt x="3756567" y="5397306"/>
                  </a:cubicBezTo>
                  <a:cubicBezTo>
                    <a:pt x="3761071" y="5396344"/>
                    <a:pt x="3761071" y="5396344"/>
                    <a:pt x="3761071" y="5396344"/>
                  </a:cubicBezTo>
                  <a:cubicBezTo>
                    <a:pt x="3765576" y="5395381"/>
                    <a:pt x="3765576" y="5395381"/>
                    <a:pt x="3764613" y="5390877"/>
                  </a:cubicBezTo>
                  <a:cubicBezTo>
                    <a:pt x="3760109" y="5391839"/>
                    <a:pt x="3755605" y="5392802"/>
                    <a:pt x="3755605" y="5392802"/>
                  </a:cubicBezTo>
                  <a:cubicBezTo>
                    <a:pt x="3756567" y="5397306"/>
                    <a:pt x="3756567" y="5397306"/>
                    <a:pt x="3756567" y="5397306"/>
                  </a:cubicBezTo>
                  <a:cubicBezTo>
                    <a:pt x="3702519" y="5408853"/>
                    <a:pt x="3670990" y="5415589"/>
                    <a:pt x="3621445" y="5426174"/>
                  </a:cubicBezTo>
                  <a:cubicBezTo>
                    <a:pt x="3624986" y="5420708"/>
                    <a:pt x="3620483" y="5421670"/>
                    <a:pt x="3615016" y="5418129"/>
                  </a:cubicBezTo>
                  <a:cubicBezTo>
                    <a:pt x="3610512" y="5419091"/>
                    <a:pt x="3610512" y="5419091"/>
                    <a:pt x="3610512" y="5419091"/>
                  </a:cubicBezTo>
                  <a:cubicBezTo>
                    <a:pt x="3611474" y="5423595"/>
                    <a:pt x="3611474" y="5423595"/>
                    <a:pt x="3611474" y="5423595"/>
                  </a:cubicBezTo>
                  <a:cubicBezTo>
                    <a:pt x="3571900" y="5436759"/>
                    <a:pt x="3527514" y="5427403"/>
                    <a:pt x="3516889" y="5443802"/>
                  </a:cubicBezTo>
                  <a:cubicBezTo>
                    <a:pt x="3517851" y="5448307"/>
                    <a:pt x="3517851" y="5448307"/>
                    <a:pt x="3517851" y="5448307"/>
                  </a:cubicBezTo>
                  <a:cubicBezTo>
                    <a:pt x="3512384" y="5444765"/>
                    <a:pt x="3503377" y="5446689"/>
                    <a:pt x="3498872" y="5447651"/>
                  </a:cubicBezTo>
                  <a:cubicBezTo>
                    <a:pt x="3494368" y="5448614"/>
                    <a:pt x="3489865" y="5449576"/>
                    <a:pt x="3489865" y="5449576"/>
                  </a:cubicBezTo>
                  <a:cubicBezTo>
                    <a:pt x="3488902" y="5445073"/>
                    <a:pt x="3486978" y="5436064"/>
                    <a:pt x="3490519" y="5430598"/>
                  </a:cubicBezTo>
                  <a:cubicBezTo>
                    <a:pt x="3495023" y="5429636"/>
                    <a:pt x="3504032" y="5427711"/>
                    <a:pt x="3508535" y="5426749"/>
                  </a:cubicBezTo>
                  <a:cubicBezTo>
                    <a:pt x="3517544" y="5424825"/>
                    <a:pt x="3527514" y="5427403"/>
                    <a:pt x="3535561" y="5420975"/>
                  </a:cubicBezTo>
                  <a:cubicBezTo>
                    <a:pt x="3535561" y="5420975"/>
                    <a:pt x="3540064" y="5420013"/>
                    <a:pt x="3540064" y="5420013"/>
                  </a:cubicBezTo>
                  <a:cubicBezTo>
                    <a:pt x="3540064" y="5420013"/>
                    <a:pt x="3540064" y="5420013"/>
                    <a:pt x="3544568" y="5419051"/>
                  </a:cubicBezTo>
                  <a:cubicBezTo>
                    <a:pt x="3549073" y="5418089"/>
                    <a:pt x="3549073" y="5418089"/>
                    <a:pt x="3553577" y="5417126"/>
                  </a:cubicBezTo>
                  <a:cubicBezTo>
                    <a:pt x="3558080" y="5416164"/>
                    <a:pt x="3558080" y="5416164"/>
                    <a:pt x="3558080" y="5416164"/>
                  </a:cubicBezTo>
                  <a:cubicBezTo>
                    <a:pt x="3558080" y="5416164"/>
                    <a:pt x="3557118" y="5411660"/>
                    <a:pt x="3552615" y="5412622"/>
                  </a:cubicBezTo>
                  <a:cubicBezTo>
                    <a:pt x="3548110" y="5413584"/>
                    <a:pt x="3543606" y="5414547"/>
                    <a:pt x="3543606" y="5414547"/>
                  </a:cubicBezTo>
                  <a:cubicBezTo>
                    <a:pt x="3539102" y="5415509"/>
                    <a:pt x="3539102" y="5415509"/>
                    <a:pt x="3539102" y="5415509"/>
                  </a:cubicBezTo>
                  <a:cubicBezTo>
                    <a:pt x="3542644" y="5410042"/>
                    <a:pt x="3538139" y="5411005"/>
                    <a:pt x="3538139" y="5411005"/>
                  </a:cubicBezTo>
                  <a:cubicBezTo>
                    <a:pt x="3533636" y="5411967"/>
                    <a:pt x="3533636" y="5411967"/>
                    <a:pt x="3533636" y="5411967"/>
                  </a:cubicBezTo>
                  <a:cubicBezTo>
                    <a:pt x="3533636" y="5411967"/>
                    <a:pt x="3529132" y="5412929"/>
                    <a:pt x="3529132" y="5412929"/>
                  </a:cubicBezTo>
                  <a:cubicBezTo>
                    <a:pt x="3530094" y="5417433"/>
                    <a:pt x="3530094" y="5417433"/>
                    <a:pt x="3530094" y="5417433"/>
                  </a:cubicBezTo>
                  <a:cubicBezTo>
                    <a:pt x="3526552" y="5422900"/>
                    <a:pt x="3516582" y="5420320"/>
                    <a:pt x="3507573" y="5422245"/>
                  </a:cubicBezTo>
                  <a:cubicBezTo>
                    <a:pt x="3503070" y="5423207"/>
                    <a:pt x="3498565" y="5424169"/>
                    <a:pt x="3489557" y="5426094"/>
                  </a:cubicBezTo>
                  <a:cubicBezTo>
                    <a:pt x="3462533" y="5431868"/>
                    <a:pt x="3462533" y="5431868"/>
                    <a:pt x="3462533" y="5431868"/>
                  </a:cubicBezTo>
                  <a:cubicBezTo>
                    <a:pt x="3457066" y="5428326"/>
                    <a:pt x="3458028" y="5432830"/>
                    <a:pt x="3458028" y="5432830"/>
                  </a:cubicBezTo>
                  <a:cubicBezTo>
                    <a:pt x="3458028" y="5432830"/>
                    <a:pt x="3458991" y="5437334"/>
                    <a:pt x="3463495" y="5436372"/>
                  </a:cubicBezTo>
                  <a:cubicBezTo>
                    <a:pt x="3481511" y="5432523"/>
                    <a:pt x="3481511" y="5432523"/>
                    <a:pt x="3481511" y="5432523"/>
                  </a:cubicBezTo>
                  <a:cubicBezTo>
                    <a:pt x="3477969" y="5437988"/>
                    <a:pt x="3475389" y="5447960"/>
                    <a:pt x="3476352" y="5452463"/>
                  </a:cubicBezTo>
                  <a:cubicBezTo>
                    <a:pt x="3471848" y="5453425"/>
                    <a:pt x="3467344" y="5454387"/>
                    <a:pt x="3467344" y="5454387"/>
                  </a:cubicBezTo>
                  <a:cubicBezTo>
                    <a:pt x="3462839" y="5455350"/>
                    <a:pt x="3462839" y="5455350"/>
                    <a:pt x="3462839" y="5455350"/>
                  </a:cubicBezTo>
                  <a:cubicBezTo>
                    <a:pt x="3466382" y="5449884"/>
                    <a:pt x="3466382" y="5449884"/>
                    <a:pt x="3466382" y="5449884"/>
                  </a:cubicBezTo>
                  <a:cubicBezTo>
                    <a:pt x="3466382" y="5449884"/>
                    <a:pt x="3461877" y="5450846"/>
                    <a:pt x="3460915" y="5446342"/>
                  </a:cubicBezTo>
                  <a:cubicBezTo>
                    <a:pt x="3456412" y="5447304"/>
                    <a:pt x="3457374" y="5451808"/>
                    <a:pt x="3452870" y="5452771"/>
                  </a:cubicBezTo>
                  <a:cubicBezTo>
                    <a:pt x="3452870" y="5452771"/>
                    <a:pt x="3448365" y="5453733"/>
                    <a:pt x="3448365" y="5453733"/>
                  </a:cubicBezTo>
                  <a:cubicBezTo>
                    <a:pt x="3443861" y="5454695"/>
                    <a:pt x="3438395" y="5451153"/>
                    <a:pt x="3429387" y="5453078"/>
                  </a:cubicBezTo>
                  <a:cubicBezTo>
                    <a:pt x="3411370" y="5456927"/>
                    <a:pt x="3432929" y="5447611"/>
                    <a:pt x="3418454" y="5445995"/>
                  </a:cubicBezTo>
                  <a:cubicBezTo>
                    <a:pt x="3411370" y="5456927"/>
                    <a:pt x="3395934" y="5450806"/>
                    <a:pt x="3385964" y="5448226"/>
                  </a:cubicBezTo>
                  <a:cubicBezTo>
                    <a:pt x="3386926" y="5452731"/>
                    <a:pt x="3387888" y="5457234"/>
                    <a:pt x="3383384" y="5458196"/>
                  </a:cubicBezTo>
                  <a:cubicBezTo>
                    <a:pt x="3382422" y="5453693"/>
                    <a:pt x="3381459" y="5449188"/>
                    <a:pt x="3376955" y="5450151"/>
                  </a:cubicBezTo>
                  <a:cubicBezTo>
                    <a:pt x="3373414" y="5455617"/>
                    <a:pt x="3359901" y="5458504"/>
                    <a:pt x="3350893" y="5460429"/>
                  </a:cubicBezTo>
                  <a:cubicBezTo>
                    <a:pt x="3353473" y="5450458"/>
                    <a:pt x="3321944" y="5457194"/>
                    <a:pt x="3318402" y="5462660"/>
                  </a:cubicBezTo>
                  <a:cubicBezTo>
                    <a:pt x="3313898" y="5463623"/>
                    <a:pt x="3313898" y="5463623"/>
                    <a:pt x="3313898" y="5463623"/>
                  </a:cubicBezTo>
                  <a:cubicBezTo>
                    <a:pt x="3300386" y="5466509"/>
                    <a:pt x="3311973" y="5454614"/>
                    <a:pt x="3298461" y="5457501"/>
                  </a:cubicBezTo>
                  <a:cubicBezTo>
                    <a:pt x="3290416" y="5463930"/>
                    <a:pt x="3286874" y="5469396"/>
                    <a:pt x="3263391" y="5469703"/>
                  </a:cubicBezTo>
                  <a:cubicBezTo>
                    <a:pt x="3253421" y="5467123"/>
                    <a:pt x="3238946" y="5465507"/>
                    <a:pt x="3225433" y="5468394"/>
                  </a:cubicBezTo>
                  <a:cubicBezTo>
                    <a:pt x="3220930" y="5469356"/>
                    <a:pt x="3211921" y="5471281"/>
                    <a:pt x="3206456" y="5467738"/>
                  </a:cubicBezTo>
                  <a:cubicBezTo>
                    <a:pt x="3178468" y="5469008"/>
                    <a:pt x="3200989" y="5464196"/>
                    <a:pt x="3181048" y="5459038"/>
                  </a:cubicBezTo>
                  <a:cubicBezTo>
                    <a:pt x="3164956" y="5471895"/>
                    <a:pt x="3105133" y="5456418"/>
                    <a:pt x="3088079" y="5464771"/>
                  </a:cubicBezTo>
                  <a:cubicBezTo>
                    <a:pt x="3108020" y="5469930"/>
                    <a:pt x="3070064" y="5468620"/>
                    <a:pt x="3070064" y="5468620"/>
                  </a:cubicBezTo>
                  <a:cubicBezTo>
                    <a:pt x="3065559" y="5469583"/>
                    <a:pt x="3061055" y="5470545"/>
                    <a:pt x="3056551" y="5471507"/>
                  </a:cubicBezTo>
                  <a:cubicBezTo>
                    <a:pt x="2999616" y="5469542"/>
                    <a:pt x="2967125" y="5471774"/>
                    <a:pt x="2934326" y="5450524"/>
                  </a:cubicBezTo>
                  <a:cubicBezTo>
                    <a:pt x="2931747" y="5460493"/>
                    <a:pt x="2895408" y="5444710"/>
                    <a:pt x="2882857" y="5452101"/>
                  </a:cubicBezTo>
                  <a:cubicBezTo>
                    <a:pt x="2892828" y="5454680"/>
                    <a:pt x="2858412" y="5447903"/>
                    <a:pt x="2853908" y="5448866"/>
                  </a:cubicBezTo>
                  <a:cubicBezTo>
                    <a:pt x="2853908" y="5448866"/>
                    <a:pt x="2858412" y="5447903"/>
                    <a:pt x="2858412" y="5447903"/>
                  </a:cubicBezTo>
                  <a:cubicBezTo>
                    <a:pt x="2821417" y="5451098"/>
                    <a:pt x="2791506" y="5443359"/>
                    <a:pt x="2748082" y="5438507"/>
                  </a:cubicBezTo>
                  <a:cubicBezTo>
                    <a:pt x="2759016" y="5445591"/>
                    <a:pt x="2732646" y="5432386"/>
                    <a:pt x="2730066" y="5442356"/>
                  </a:cubicBezTo>
                  <a:cubicBezTo>
                    <a:pt x="2728141" y="5433349"/>
                    <a:pt x="2711087" y="5441702"/>
                    <a:pt x="2695651" y="5435580"/>
                  </a:cubicBezTo>
                  <a:cubicBezTo>
                    <a:pt x="2714629" y="5436236"/>
                    <a:pt x="2700810" y="5415640"/>
                    <a:pt x="2699193" y="5430115"/>
                  </a:cubicBezTo>
                  <a:cubicBezTo>
                    <a:pt x="2671206" y="5431384"/>
                    <a:pt x="2644837" y="5418179"/>
                    <a:pt x="2625858" y="5417524"/>
                  </a:cubicBezTo>
                  <a:cubicBezTo>
                    <a:pt x="2636790" y="5424608"/>
                    <a:pt x="2606879" y="5416869"/>
                    <a:pt x="2592405" y="5415252"/>
                  </a:cubicBezTo>
                  <a:cubicBezTo>
                    <a:pt x="2592405" y="5415252"/>
                    <a:pt x="2596909" y="5414289"/>
                    <a:pt x="2601413" y="5413327"/>
                  </a:cubicBezTo>
                  <a:cubicBezTo>
                    <a:pt x="2566997" y="5406551"/>
                    <a:pt x="2548018" y="5405896"/>
                    <a:pt x="2528079" y="5400737"/>
                  </a:cubicBezTo>
                  <a:cubicBezTo>
                    <a:pt x="2508137" y="5395578"/>
                    <a:pt x="2489159" y="5394923"/>
                    <a:pt x="2448315" y="5380101"/>
                  </a:cubicBezTo>
                  <a:cubicBezTo>
                    <a:pt x="2448315" y="5380101"/>
                    <a:pt x="2457322" y="5378176"/>
                    <a:pt x="2442848" y="5376560"/>
                  </a:cubicBezTo>
                  <a:cubicBezTo>
                    <a:pt x="2428374" y="5374942"/>
                    <a:pt x="2449277" y="5384605"/>
                    <a:pt x="2429336" y="5379447"/>
                  </a:cubicBezTo>
                  <a:cubicBezTo>
                    <a:pt x="2412937" y="5368821"/>
                    <a:pt x="2398463" y="5367204"/>
                    <a:pt x="2384951" y="5370091"/>
                  </a:cubicBezTo>
                  <a:cubicBezTo>
                    <a:pt x="2373055" y="5358503"/>
                    <a:pt x="2374017" y="5363006"/>
                    <a:pt x="2372093" y="5353999"/>
                  </a:cubicBezTo>
                  <a:cubicBezTo>
                    <a:pt x="2363085" y="5355923"/>
                    <a:pt x="2358581" y="5356886"/>
                    <a:pt x="2344107" y="5355268"/>
                  </a:cubicBezTo>
                  <a:cubicBezTo>
                    <a:pt x="2343144" y="5350765"/>
                    <a:pt x="2353114" y="5353344"/>
                    <a:pt x="2343144" y="5350765"/>
                  </a:cubicBezTo>
                  <a:cubicBezTo>
                    <a:pt x="2324166" y="5350109"/>
                    <a:pt x="2301338" y="5331439"/>
                    <a:pt x="2273352" y="5332708"/>
                  </a:cubicBezTo>
                  <a:cubicBezTo>
                    <a:pt x="2271427" y="5323699"/>
                    <a:pt x="2287826" y="5334326"/>
                    <a:pt x="2292330" y="5333363"/>
                  </a:cubicBezTo>
                  <a:cubicBezTo>
                    <a:pt x="2270465" y="5319196"/>
                    <a:pt x="2247944" y="5324007"/>
                    <a:pt x="2235087" y="5307915"/>
                  </a:cubicBezTo>
                  <a:cubicBezTo>
                    <a:pt x="2226078" y="5309840"/>
                    <a:pt x="2246982" y="5319503"/>
                    <a:pt x="2231545" y="5313382"/>
                  </a:cubicBezTo>
                  <a:cubicBezTo>
                    <a:pt x="2236049" y="5312420"/>
                    <a:pt x="2229620" y="5304373"/>
                    <a:pt x="2215146" y="5302757"/>
                  </a:cubicBezTo>
                  <a:cubicBezTo>
                    <a:pt x="2202596" y="5310147"/>
                    <a:pt x="2178806" y="5286972"/>
                    <a:pt x="2180731" y="5295981"/>
                  </a:cubicBezTo>
                  <a:cubicBezTo>
                    <a:pt x="2175264" y="5292439"/>
                    <a:pt x="2169798" y="5288897"/>
                    <a:pt x="2164331" y="5285355"/>
                  </a:cubicBezTo>
                  <a:cubicBezTo>
                    <a:pt x="2164331" y="5285355"/>
                    <a:pt x="2164331" y="5285355"/>
                    <a:pt x="2159828" y="5286317"/>
                  </a:cubicBezTo>
                  <a:cubicBezTo>
                    <a:pt x="2165293" y="5289859"/>
                    <a:pt x="2170760" y="5293401"/>
                    <a:pt x="2170760" y="5293401"/>
                  </a:cubicBezTo>
                  <a:cubicBezTo>
                    <a:pt x="2156286" y="5291783"/>
                    <a:pt x="2144391" y="5280196"/>
                    <a:pt x="2132496" y="5268608"/>
                  </a:cubicBezTo>
                  <a:cubicBezTo>
                    <a:pt x="2128954" y="5274075"/>
                    <a:pt x="2123488" y="5270533"/>
                    <a:pt x="2117059" y="5262487"/>
                  </a:cubicBezTo>
                  <a:cubicBezTo>
                    <a:pt x="2108050" y="5264412"/>
                    <a:pt x="2114479" y="5272458"/>
                    <a:pt x="2119946" y="5276000"/>
                  </a:cubicBezTo>
                  <a:cubicBezTo>
                    <a:pt x="2115441" y="5276962"/>
                    <a:pt x="2115441" y="5276962"/>
                    <a:pt x="2115441" y="5276962"/>
                  </a:cubicBezTo>
                  <a:cubicBezTo>
                    <a:pt x="2109012" y="5268916"/>
                    <a:pt x="2084568" y="5264719"/>
                    <a:pt x="2083606" y="5260215"/>
                  </a:cubicBezTo>
                  <a:cubicBezTo>
                    <a:pt x="2082644" y="5255711"/>
                    <a:pt x="2082644" y="5255711"/>
                    <a:pt x="2082644" y="5255711"/>
                  </a:cubicBezTo>
                  <a:cubicBezTo>
                    <a:pt x="2088110" y="5259252"/>
                    <a:pt x="2092614" y="5258290"/>
                    <a:pt x="2092614" y="5258290"/>
                  </a:cubicBezTo>
                  <a:cubicBezTo>
                    <a:pt x="2098080" y="5261832"/>
                    <a:pt x="2098080" y="5261832"/>
                    <a:pt x="2098080" y="5261832"/>
                  </a:cubicBezTo>
                  <a:cubicBezTo>
                    <a:pt x="2102585" y="5260870"/>
                    <a:pt x="2097118" y="5257328"/>
                    <a:pt x="2097118" y="5257328"/>
                  </a:cubicBezTo>
                  <a:cubicBezTo>
                    <a:pt x="2091652" y="5253787"/>
                    <a:pt x="2086186" y="5250245"/>
                    <a:pt x="2081681" y="5251207"/>
                  </a:cubicBezTo>
                  <a:cubicBezTo>
                    <a:pt x="2085223" y="5245740"/>
                    <a:pt x="2037295" y="5241851"/>
                    <a:pt x="2059816" y="5237040"/>
                  </a:cubicBezTo>
                  <a:cubicBezTo>
                    <a:pt x="2045342" y="5235422"/>
                    <a:pt x="2029905" y="5229301"/>
                    <a:pt x="2014467" y="5223180"/>
                  </a:cubicBezTo>
                  <a:cubicBezTo>
                    <a:pt x="2003535" y="5216096"/>
                    <a:pt x="1992603" y="5209013"/>
                    <a:pt x="1987136" y="5205471"/>
                  </a:cubicBezTo>
                  <a:cubicBezTo>
                    <a:pt x="1986174" y="5200967"/>
                    <a:pt x="1986174" y="5200967"/>
                    <a:pt x="1981670" y="5201929"/>
                  </a:cubicBezTo>
                  <a:cubicBezTo>
                    <a:pt x="1981670" y="5201929"/>
                    <a:pt x="1980707" y="5197426"/>
                    <a:pt x="1977165" y="5202891"/>
                  </a:cubicBezTo>
                  <a:cubicBezTo>
                    <a:pt x="1955300" y="5188725"/>
                    <a:pt x="1917036" y="5163932"/>
                    <a:pt x="1895171" y="5149765"/>
                  </a:cubicBezTo>
                  <a:cubicBezTo>
                    <a:pt x="1884238" y="5142682"/>
                    <a:pt x="1876847" y="5130132"/>
                    <a:pt x="1865914" y="5123048"/>
                  </a:cubicBezTo>
                  <a:cubicBezTo>
                    <a:pt x="1815754" y="5086668"/>
                    <a:pt x="1758511" y="5061221"/>
                    <a:pt x="1715436" y="5013908"/>
                  </a:cubicBezTo>
                  <a:cubicBezTo>
                    <a:pt x="1663659" y="4992003"/>
                    <a:pt x="1636982" y="4955315"/>
                    <a:pt x="1588748" y="4927943"/>
                  </a:cubicBezTo>
                  <a:cubicBezTo>
                    <a:pt x="1595177" y="4935989"/>
                    <a:pt x="1601605" y="4944035"/>
                    <a:pt x="1598064" y="4949501"/>
                  </a:cubicBezTo>
                  <a:cubicBezTo>
                    <a:pt x="1581664" y="4938876"/>
                    <a:pt x="1576198" y="4935335"/>
                    <a:pt x="1564303" y="4923746"/>
                  </a:cubicBezTo>
                  <a:cubicBezTo>
                    <a:pt x="1558836" y="4920205"/>
                    <a:pt x="1553371" y="4916663"/>
                    <a:pt x="1547904" y="4913121"/>
                  </a:cubicBezTo>
                  <a:cubicBezTo>
                    <a:pt x="1546942" y="4908617"/>
                    <a:pt x="1545017" y="4899609"/>
                    <a:pt x="1545979" y="4904113"/>
                  </a:cubicBezTo>
                  <a:cubicBezTo>
                    <a:pt x="1539551" y="4896067"/>
                    <a:pt x="1540513" y="4900571"/>
                    <a:pt x="1541475" y="4905075"/>
                  </a:cubicBezTo>
                  <a:cubicBezTo>
                    <a:pt x="1507715" y="4879321"/>
                    <a:pt x="1520265" y="4871929"/>
                    <a:pt x="1523807" y="4866464"/>
                  </a:cubicBezTo>
                  <a:cubicBezTo>
                    <a:pt x="1522845" y="4861959"/>
                    <a:pt x="1522845" y="4861959"/>
                    <a:pt x="1517378" y="4858417"/>
                  </a:cubicBezTo>
                  <a:cubicBezTo>
                    <a:pt x="1517378" y="4858417"/>
                    <a:pt x="1515454" y="4849410"/>
                    <a:pt x="1511912" y="4854876"/>
                  </a:cubicBezTo>
                  <a:cubicBezTo>
                    <a:pt x="1511912" y="4854876"/>
                    <a:pt x="1510949" y="4850372"/>
                    <a:pt x="1506446" y="4851334"/>
                  </a:cubicBezTo>
                  <a:cubicBezTo>
                    <a:pt x="1513529" y="4840401"/>
                    <a:pt x="1492626" y="4830738"/>
                    <a:pt x="1483618" y="4832662"/>
                  </a:cubicBezTo>
                  <a:cubicBezTo>
                    <a:pt x="1482656" y="4828159"/>
                    <a:pt x="1478151" y="4829121"/>
                    <a:pt x="1478151" y="4829121"/>
                  </a:cubicBezTo>
                  <a:cubicBezTo>
                    <a:pt x="1473647" y="4830084"/>
                    <a:pt x="1473647" y="4830084"/>
                    <a:pt x="1479114" y="4833625"/>
                  </a:cubicBezTo>
                  <a:cubicBezTo>
                    <a:pt x="1480076" y="4838129"/>
                    <a:pt x="1485543" y="4841671"/>
                    <a:pt x="1485543" y="4841671"/>
                  </a:cubicBezTo>
                  <a:cubicBezTo>
                    <a:pt x="1482000" y="4847137"/>
                    <a:pt x="1458210" y="4823962"/>
                    <a:pt x="1462060" y="4841978"/>
                  </a:cubicBezTo>
                  <a:cubicBezTo>
                    <a:pt x="1461097" y="4837474"/>
                    <a:pt x="1461097" y="4837474"/>
                    <a:pt x="1461097" y="4837474"/>
                  </a:cubicBezTo>
                  <a:cubicBezTo>
                    <a:pt x="1442774" y="4817841"/>
                    <a:pt x="1394232" y="4766987"/>
                    <a:pt x="1435076" y="4781808"/>
                  </a:cubicBezTo>
                  <a:cubicBezTo>
                    <a:pt x="1434114" y="4777305"/>
                    <a:pt x="1434114" y="4777305"/>
                    <a:pt x="1429609" y="4778267"/>
                  </a:cubicBezTo>
                  <a:cubicBezTo>
                    <a:pt x="1428647" y="4773763"/>
                    <a:pt x="1428647" y="4773763"/>
                    <a:pt x="1428647" y="4773763"/>
                  </a:cubicBezTo>
                  <a:cubicBezTo>
                    <a:pt x="1415790" y="4757671"/>
                    <a:pt x="1404857" y="4750588"/>
                    <a:pt x="1391038" y="4729991"/>
                  </a:cubicBezTo>
                  <a:cubicBezTo>
                    <a:pt x="1388458" y="4739962"/>
                    <a:pt x="1369172" y="4715825"/>
                    <a:pt x="1363706" y="4712283"/>
                  </a:cubicBezTo>
                  <a:cubicBezTo>
                    <a:pt x="1363706" y="4712283"/>
                    <a:pt x="1363706" y="4712283"/>
                    <a:pt x="1362744" y="4707779"/>
                  </a:cubicBezTo>
                  <a:cubicBezTo>
                    <a:pt x="1362744" y="4707779"/>
                    <a:pt x="1358239" y="4708741"/>
                    <a:pt x="1358239" y="4708741"/>
                  </a:cubicBezTo>
                  <a:cubicBezTo>
                    <a:pt x="1352773" y="4705200"/>
                    <a:pt x="1352773" y="4705200"/>
                    <a:pt x="1347307" y="4701658"/>
                  </a:cubicBezTo>
                  <a:cubicBezTo>
                    <a:pt x="1348269" y="4706162"/>
                    <a:pt x="1348269" y="4706162"/>
                    <a:pt x="1348269" y="4706162"/>
                  </a:cubicBezTo>
                  <a:cubicBezTo>
                    <a:pt x="1353736" y="4709703"/>
                    <a:pt x="1353736" y="4709703"/>
                    <a:pt x="1354698" y="4714207"/>
                  </a:cubicBezTo>
                  <a:cubicBezTo>
                    <a:pt x="1354698" y="4714207"/>
                    <a:pt x="1344727" y="4711628"/>
                    <a:pt x="1338299" y="4703582"/>
                  </a:cubicBezTo>
                  <a:cubicBezTo>
                    <a:pt x="1332832" y="4700040"/>
                    <a:pt x="1321899" y="4692957"/>
                    <a:pt x="1318358" y="4698423"/>
                  </a:cubicBezTo>
                  <a:cubicBezTo>
                    <a:pt x="1316434" y="4689415"/>
                    <a:pt x="1310005" y="4681370"/>
                    <a:pt x="1303576" y="4673323"/>
                  </a:cubicBezTo>
                  <a:cubicBezTo>
                    <a:pt x="1308080" y="4672361"/>
                    <a:pt x="1308080" y="4672361"/>
                    <a:pt x="1308080" y="4672361"/>
                  </a:cubicBezTo>
                  <a:cubicBezTo>
                    <a:pt x="1307118" y="4667857"/>
                    <a:pt x="1307118" y="4667857"/>
                    <a:pt x="1307118" y="4667857"/>
                  </a:cubicBezTo>
                  <a:cubicBezTo>
                    <a:pt x="1307118" y="4667857"/>
                    <a:pt x="1306156" y="4663353"/>
                    <a:pt x="1301651" y="4664315"/>
                  </a:cubicBezTo>
                  <a:cubicBezTo>
                    <a:pt x="1300689" y="4659811"/>
                    <a:pt x="1295223" y="4656270"/>
                    <a:pt x="1294261" y="4651766"/>
                  </a:cubicBezTo>
                  <a:cubicBezTo>
                    <a:pt x="1289757" y="4652728"/>
                    <a:pt x="1288794" y="4648223"/>
                    <a:pt x="1288794" y="4648223"/>
                  </a:cubicBezTo>
                  <a:cubicBezTo>
                    <a:pt x="1282366" y="4640178"/>
                    <a:pt x="1281403" y="4635674"/>
                    <a:pt x="1284945" y="4630207"/>
                  </a:cubicBezTo>
                  <a:cubicBezTo>
                    <a:pt x="1292336" y="4642757"/>
                    <a:pt x="1298764" y="4650803"/>
                    <a:pt x="1303269" y="4649841"/>
                  </a:cubicBezTo>
                  <a:cubicBezTo>
                    <a:pt x="1296840" y="4641795"/>
                    <a:pt x="1301344" y="4640832"/>
                    <a:pt x="1300382" y="4636329"/>
                  </a:cubicBezTo>
                  <a:cubicBezTo>
                    <a:pt x="1294915" y="4632787"/>
                    <a:pt x="1293953" y="4628283"/>
                    <a:pt x="1288488" y="4624741"/>
                  </a:cubicBezTo>
                  <a:cubicBezTo>
                    <a:pt x="1272743" y="4595138"/>
                    <a:pt x="1250571" y="4557488"/>
                    <a:pt x="1225818" y="4529809"/>
                  </a:cubicBezTo>
                  <a:cubicBezTo>
                    <a:pt x="1213924" y="4518221"/>
                    <a:pt x="1196561" y="4503092"/>
                    <a:pt x="1185629" y="4496009"/>
                  </a:cubicBezTo>
                  <a:cubicBezTo>
                    <a:pt x="1184667" y="4491504"/>
                    <a:pt x="1184667" y="4491504"/>
                    <a:pt x="1189171" y="4490542"/>
                  </a:cubicBezTo>
                  <a:cubicBezTo>
                    <a:pt x="1188209" y="4486037"/>
                    <a:pt x="1188209" y="4486037"/>
                    <a:pt x="1182742" y="4482495"/>
                  </a:cubicBezTo>
                  <a:cubicBezTo>
                    <a:pt x="1181780" y="4477992"/>
                    <a:pt x="1177276" y="4478954"/>
                    <a:pt x="1177276" y="4478954"/>
                  </a:cubicBezTo>
                  <a:cubicBezTo>
                    <a:pt x="1177276" y="4478954"/>
                    <a:pt x="1178238" y="4483458"/>
                    <a:pt x="1178238" y="4483458"/>
                  </a:cubicBezTo>
                  <a:cubicBezTo>
                    <a:pt x="1172772" y="4479917"/>
                    <a:pt x="1171809" y="4475412"/>
                    <a:pt x="1166343" y="4471870"/>
                  </a:cubicBezTo>
                  <a:cubicBezTo>
                    <a:pt x="1166343" y="4471870"/>
                    <a:pt x="1165381" y="4467367"/>
                    <a:pt x="1169885" y="4466405"/>
                  </a:cubicBezTo>
                  <a:cubicBezTo>
                    <a:pt x="1157990" y="4454817"/>
                    <a:pt x="1146096" y="4443229"/>
                    <a:pt x="1139667" y="4435183"/>
                  </a:cubicBezTo>
                  <a:cubicBezTo>
                    <a:pt x="1139667" y="4435183"/>
                    <a:pt x="1139667" y="4435183"/>
                    <a:pt x="1138704" y="4430679"/>
                  </a:cubicBezTo>
                  <a:cubicBezTo>
                    <a:pt x="1138704" y="4430679"/>
                    <a:pt x="1134200" y="4431641"/>
                    <a:pt x="1134200" y="4431641"/>
                  </a:cubicBezTo>
                  <a:cubicBezTo>
                    <a:pt x="1129696" y="4432603"/>
                    <a:pt x="1129696" y="4432603"/>
                    <a:pt x="1129696" y="4432603"/>
                  </a:cubicBezTo>
                  <a:cubicBezTo>
                    <a:pt x="1129696" y="4432603"/>
                    <a:pt x="1129696" y="4432603"/>
                    <a:pt x="1128734" y="4428100"/>
                  </a:cubicBezTo>
                  <a:cubicBezTo>
                    <a:pt x="1123268" y="4424558"/>
                    <a:pt x="1118764" y="4425520"/>
                    <a:pt x="1118764" y="4425520"/>
                  </a:cubicBezTo>
                  <a:lnTo>
                    <a:pt x="1120688" y="4434529"/>
                  </a:lnTo>
                  <a:lnTo>
                    <a:pt x="1115221" y="4430987"/>
                  </a:lnTo>
                  <a:cubicBezTo>
                    <a:pt x="1108794" y="4422940"/>
                    <a:pt x="1095936" y="4406849"/>
                    <a:pt x="1091431" y="4407812"/>
                  </a:cubicBezTo>
                  <a:cubicBezTo>
                    <a:pt x="1070221" y="4374666"/>
                    <a:pt x="1076650" y="4382711"/>
                    <a:pt x="1073763" y="4369199"/>
                  </a:cubicBezTo>
                  <a:cubicBezTo>
                    <a:pt x="1059943" y="4348604"/>
                    <a:pt x="1072146" y="4383673"/>
                    <a:pt x="1063792" y="4366620"/>
                  </a:cubicBezTo>
                  <a:cubicBezTo>
                    <a:pt x="1062830" y="4362116"/>
                    <a:pt x="1069915" y="4351183"/>
                    <a:pt x="1058981" y="4344100"/>
                  </a:cubicBezTo>
                  <a:cubicBezTo>
                    <a:pt x="1060906" y="4353108"/>
                    <a:pt x="1057364" y="4358574"/>
                    <a:pt x="1050936" y="4350528"/>
                  </a:cubicBezTo>
                  <a:cubicBezTo>
                    <a:pt x="1056402" y="4354070"/>
                    <a:pt x="1052553" y="4336054"/>
                    <a:pt x="1048049" y="4337016"/>
                  </a:cubicBezTo>
                  <a:cubicBezTo>
                    <a:pt x="1031650" y="4326391"/>
                    <a:pt x="1013674" y="4264296"/>
                    <a:pt x="988922" y="4236617"/>
                  </a:cubicBezTo>
                  <a:cubicBezTo>
                    <a:pt x="996006" y="4225685"/>
                    <a:pt x="979606" y="4215060"/>
                    <a:pt x="981224" y="4200585"/>
                  </a:cubicBezTo>
                  <a:cubicBezTo>
                    <a:pt x="974140" y="4211517"/>
                    <a:pt x="955509" y="4168401"/>
                    <a:pt x="970291" y="4193501"/>
                  </a:cubicBezTo>
                  <a:cubicBezTo>
                    <a:pt x="962900" y="4180951"/>
                    <a:pt x="956471" y="4172906"/>
                    <a:pt x="953584" y="4159394"/>
                  </a:cubicBezTo>
                  <a:cubicBezTo>
                    <a:pt x="950043" y="4164859"/>
                    <a:pt x="951968" y="4173868"/>
                    <a:pt x="943614" y="4156814"/>
                  </a:cubicBezTo>
                  <a:cubicBezTo>
                    <a:pt x="943614" y="4156814"/>
                    <a:pt x="948119" y="4155851"/>
                    <a:pt x="947156" y="4151347"/>
                  </a:cubicBezTo>
                  <a:cubicBezTo>
                    <a:pt x="932681" y="4149731"/>
                    <a:pt x="938496" y="4110811"/>
                    <a:pt x="918555" y="4105652"/>
                  </a:cubicBezTo>
                  <a:cubicBezTo>
                    <a:pt x="925638" y="4094719"/>
                    <a:pt x="903773" y="4080553"/>
                    <a:pt x="910857" y="4069620"/>
                  </a:cubicBezTo>
                  <a:cubicBezTo>
                    <a:pt x="904428" y="4061574"/>
                    <a:pt x="899924" y="4062536"/>
                    <a:pt x="892533" y="4049987"/>
                  </a:cubicBezTo>
                  <a:cubicBezTo>
                    <a:pt x="908932" y="4060612"/>
                    <a:pt x="888684" y="4031970"/>
                    <a:pt x="891263" y="4022000"/>
                  </a:cubicBezTo>
                  <a:cubicBezTo>
                    <a:pt x="875826" y="4015878"/>
                    <a:pt x="878099" y="3982425"/>
                    <a:pt x="869091" y="3984350"/>
                  </a:cubicBezTo>
                  <a:cubicBezTo>
                    <a:pt x="866204" y="3970838"/>
                    <a:pt x="866204" y="3970838"/>
                    <a:pt x="873595" y="3983387"/>
                  </a:cubicBezTo>
                  <a:cubicBezTo>
                    <a:pt x="865242" y="3966334"/>
                    <a:pt x="855926" y="3944776"/>
                    <a:pt x="852077" y="3926760"/>
                  </a:cubicBezTo>
                  <a:cubicBezTo>
                    <a:pt x="857543" y="3930302"/>
                    <a:pt x="858506" y="3934806"/>
                    <a:pt x="863010" y="3933844"/>
                  </a:cubicBezTo>
                  <a:lnTo>
                    <a:pt x="869247" y="3944432"/>
                  </a:lnTo>
                  <a:lnTo>
                    <a:pt x="868668" y="3952062"/>
                  </a:lnTo>
                  <a:cubicBezTo>
                    <a:pt x="868706" y="3954997"/>
                    <a:pt x="867822" y="3956363"/>
                    <a:pt x="862355" y="3952821"/>
                  </a:cubicBezTo>
                  <a:cubicBezTo>
                    <a:pt x="868784" y="3960868"/>
                    <a:pt x="870708" y="3969875"/>
                    <a:pt x="875212" y="3968913"/>
                  </a:cubicBezTo>
                  <a:cubicBezTo>
                    <a:pt x="877137" y="3977922"/>
                    <a:pt x="884528" y="3990472"/>
                    <a:pt x="890956" y="3998517"/>
                  </a:cubicBezTo>
                  <a:cubicBezTo>
                    <a:pt x="891918" y="4003022"/>
                    <a:pt x="891918" y="4003022"/>
                    <a:pt x="891918" y="4003022"/>
                  </a:cubicBezTo>
                  <a:cubicBezTo>
                    <a:pt x="892881" y="4007525"/>
                    <a:pt x="892881" y="4007525"/>
                    <a:pt x="892881" y="4007525"/>
                  </a:cubicBezTo>
                  <a:cubicBezTo>
                    <a:pt x="897385" y="4006563"/>
                    <a:pt x="897385" y="4006563"/>
                    <a:pt x="897385" y="4006563"/>
                  </a:cubicBezTo>
                  <a:cubicBezTo>
                    <a:pt x="897385" y="4006563"/>
                    <a:pt x="899964" y="3996593"/>
                    <a:pt x="897077" y="3983081"/>
                  </a:cubicBezTo>
                  <a:cubicBezTo>
                    <a:pt x="891611" y="3979538"/>
                    <a:pt x="891611" y="3979538"/>
                    <a:pt x="891611" y="3979538"/>
                  </a:cubicBezTo>
                  <a:cubicBezTo>
                    <a:pt x="890649" y="3975035"/>
                    <a:pt x="890649" y="3975035"/>
                    <a:pt x="890649" y="3975035"/>
                  </a:cubicBezTo>
                  <a:cubicBezTo>
                    <a:pt x="890649" y="3975035"/>
                    <a:pt x="889687" y="3970531"/>
                    <a:pt x="885183" y="3971493"/>
                  </a:cubicBezTo>
                  <a:cubicBezTo>
                    <a:pt x="886800" y="3957019"/>
                    <a:pt x="887762" y="3961523"/>
                    <a:pt x="878447" y="3939965"/>
                  </a:cubicBezTo>
                  <a:cubicBezTo>
                    <a:pt x="882951" y="3939002"/>
                    <a:pt x="887454" y="3938040"/>
                    <a:pt x="890034" y="3928070"/>
                  </a:cubicBezTo>
                  <a:cubicBezTo>
                    <a:pt x="880718" y="3906512"/>
                    <a:pt x="887803" y="3895579"/>
                    <a:pt x="879449" y="3878525"/>
                  </a:cubicBezTo>
                  <a:cubicBezTo>
                    <a:pt x="879490" y="3812581"/>
                    <a:pt x="864093" y="3740517"/>
                    <a:pt x="852546" y="3686468"/>
                  </a:cubicBezTo>
                  <a:cubicBezTo>
                    <a:pt x="851584" y="3681964"/>
                    <a:pt x="847081" y="3682926"/>
                    <a:pt x="847081" y="3682926"/>
                  </a:cubicBezTo>
                  <a:cubicBezTo>
                    <a:pt x="847081" y="3682926"/>
                    <a:pt x="842576" y="3683888"/>
                    <a:pt x="843539" y="3688393"/>
                  </a:cubicBezTo>
                  <a:cubicBezTo>
                    <a:pt x="858628" y="3736975"/>
                    <a:pt x="874024" y="3809040"/>
                    <a:pt x="872058" y="3865975"/>
                  </a:cubicBezTo>
                  <a:cubicBezTo>
                    <a:pt x="872058" y="3865975"/>
                    <a:pt x="872058" y="3865975"/>
                    <a:pt x="867555" y="3866938"/>
                  </a:cubicBezTo>
                  <a:cubicBezTo>
                    <a:pt x="866592" y="3862433"/>
                    <a:pt x="866592" y="3862433"/>
                    <a:pt x="861126" y="3858892"/>
                  </a:cubicBezTo>
                  <a:cubicBezTo>
                    <a:pt x="866592" y="3862433"/>
                    <a:pt x="867555" y="3866938"/>
                    <a:pt x="868517" y="3871442"/>
                  </a:cubicBezTo>
                  <a:cubicBezTo>
                    <a:pt x="868517" y="3871442"/>
                    <a:pt x="868517" y="3871442"/>
                    <a:pt x="864975" y="3876908"/>
                  </a:cubicBezTo>
                  <a:cubicBezTo>
                    <a:pt x="861126" y="3858892"/>
                    <a:pt x="854390" y="3827364"/>
                    <a:pt x="849886" y="3828326"/>
                  </a:cubicBezTo>
                  <a:cubicBezTo>
                    <a:pt x="856314" y="3836371"/>
                    <a:pt x="852773" y="3841838"/>
                    <a:pt x="848269" y="3842800"/>
                  </a:cubicBezTo>
                  <a:cubicBezTo>
                    <a:pt x="841840" y="3834754"/>
                    <a:pt x="839916" y="3825746"/>
                    <a:pt x="832524" y="3813196"/>
                  </a:cubicBezTo>
                  <a:cubicBezTo>
                    <a:pt x="830600" y="3804189"/>
                    <a:pt x="831255" y="3785210"/>
                    <a:pt x="822902" y="3768156"/>
                  </a:cubicBezTo>
                  <a:cubicBezTo>
                    <a:pt x="820977" y="3759148"/>
                    <a:pt x="819053" y="3750139"/>
                    <a:pt x="812624" y="3742094"/>
                  </a:cubicBezTo>
                  <a:cubicBezTo>
                    <a:pt x="804926" y="3706061"/>
                    <a:pt x="798190" y="3674534"/>
                    <a:pt x="789529" y="3633997"/>
                  </a:cubicBezTo>
                  <a:cubicBezTo>
                    <a:pt x="789529" y="3633997"/>
                    <a:pt x="785988" y="3639463"/>
                    <a:pt x="786951" y="3643967"/>
                  </a:cubicBezTo>
                  <a:cubicBezTo>
                    <a:pt x="786951" y="3643967"/>
                    <a:pt x="785988" y="3639463"/>
                    <a:pt x="785988" y="3639463"/>
                  </a:cubicBezTo>
                  <a:cubicBezTo>
                    <a:pt x="785026" y="3634959"/>
                    <a:pt x="785026" y="3634959"/>
                    <a:pt x="785026" y="3634959"/>
                  </a:cubicBezTo>
                  <a:cubicBezTo>
                    <a:pt x="784064" y="3630455"/>
                    <a:pt x="784064" y="3630455"/>
                    <a:pt x="783101" y="3625951"/>
                  </a:cubicBezTo>
                  <a:cubicBezTo>
                    <a:pt x="778290" y="3603430"/>
                    <a:pt x="768975" y="3581873"/>
                    <a:pt x="765126" y="3563856"/>
                  </a:cubicBezTo>
                  <a:cubicBezTo>
                    <a:pt x="764163" y="3559353"/>
                    <a:pt x="764163" y="3559353"/>
                    <a:pt x="763201" y="3554849"/>
                  </a:cubicBezTo>
                  <a:cubicBezTo>
                    <a:pt x="762239" y="3550344"/>
                    <a:pt x="761276" y="3545840"/>
                    <a:pt x="760314" y="3541336"/>
                  </a:cubicBezTo>
                  <a:cubicBezTo>
                    <a:pt x="758390" y="3532328"/>
                    <a:pt x="756465" y="3523320"/>
                    <a:pt x="754541" y="3514312"/>
                  </a:cubicBezTo>
                  <a:cubicBezTo>
                    <a:pt x="753578" y="3509808"/>
                    <a:pt x="753578" y="3509808"/>
                    <a:pt x="753578" y="3509808"/>
                  </a:cubicBezTo>
                  <a:cubicBezTo>
                    <a:pt x="752616" y="3505304"/>
                    <a:pt x="752616" y="3505304"/>
                    <a:pt x="752616" y="3505304"/>
                  </a:cubicBezTo>
                  <a:cubicBezTo>
                    <a:pt x="752616" y="3505304"/>
                    <a:pt x="752616" y="3505304"/>
                    <a:pt x="748111" y="3506266"/>
                  </a:cubicBezTo>
                  <a:cubicBezTo>
                    <a:pt x="751654" y="3500799"/>
                    <a:pt x="751654" y="3500799"/>
                    <a:pt x="756158" y="3499837"/>
                  </a:cubicBezTo>
                  <a:cubicBezTo>
                    <a:pt x="748767" y="3487287"/>
                    <a:pt x="748767" y="3487287"/>
                    <a:pt x="748767" y="3487287"/>
                  </a:cubicBezTo>
                  <a:cubicBezTo>
                    <a:pt x="748767" y="3487287"/>
                    <a:pt x="748767" y="3487287"/>
                    <a:pt x="745225" y="3492754"/>
                  </a:cubicBezTo>
                  <a:cubicBezTo>
                    <a:pt x="744262" y="3488250"/>
                    <a:pt x="744262" y="3488250"/>
                    <a:pt x="743300" y="3483746"/>
                  </a:cubicBezTo>
                  <a:cubicBezTo>
                    <a:pt x="743956" y="3464767"/>
                    <a:pt x="739144" y="3442247"/>
                    <a:pt x="735295" y="3424231"/>
                  </a:cubicBezTo>
                  <a:cubicBezTo>
                    <a:pt x="738837" y="3418765"/>
                    <a:pt x="736913" y="3409757"/>
                    <a:pt x="735950" y="3405253"/>
                  </a:cubicBezTo>
                  <a:cubicBezTo>
                    <a:pt x="734988" y="3400748"/>
                    <a:pt x="734988" y="3400748"/>
                    <a:pt x="734026" y="3396245"/>
                  </a:cubicBezTo>
                  <a:cubicBezTo>
                    <a:pt x="733064" y="3391740"/>
                    <a:pt x="736605" y="3386274"/>
                    <a:pt x="736605" y="3386274"/>
                  </a:cubicBezTo>
                  <a:cubicBezTo>
                    <a:pt x="741109" y="3385312"/>
                    <a:pt x="741109" y="3385312"/>
                    <a:pt x="742071" y="3389816"/>
                  </a:cubicBezTo>
                  <a:cubicBezTo>
                    <a:pt x="742071" y="3389816"/>
                    <a:pt x="746576" y="3388854"/>
                    <a:pt x="747538" y="3393358"/>
                  </a:cubicBezTo>
                  <a:cubicBezTo>
                    <a:pt x="747538" y="3393358"/>
                    <a:pt x="747538" y="3393358"/>
                    <a:pt x="746576" y="3388854"/>
                  </a:cubicBezTo>
                  <a:cubicBezTo>
                    <a:pt x="751080" y="3387891"/>
                    <a:pt x="751080" y="3387891"/>
                    <a:pt x="751080" y="3387891"/>
                  </a:cubicBezTo>
                  <a:cubicBezTo>
                    <a:pt x="750118" y="3383387"/>
                    <a:pt x="745614" y="3384350"/>
                    <a:pt x="744651" y="3379845"/>
                  </a:cubicBezTo>
                  <a:cubicBezTo>
                    <a:pt x="739184" y="3376304"/>
                    <a:pt x="738222" y="3371800"/>
                    <a:pt x="733718" y="3372762"/>
                  </a:cubicBezTo>
                  <a:cubicBezTo>
                    <a:pt x="734680" y="3377266"/>
                    <a:pt x="730177" y="3378228"/>
                    <a:pt x="730177" y="3378228"/>
                  </a:cubicBezTo>
                  <a:cubicBezTo>
                    <a:pt x="730177" y="3378228"/>
                    <a:pt x="728252" y="3369221"/>
                    <a:pt x="722786" y="3365679"/>
                  </a:cubicBezTo>
                  <a:cubicBezTo>
                    <a:pt x="720861" y="3356670"/>
                    <a:pt x="719899" y="3352167"/>
                    <a:pt x="722479" y="3342196"/>
                  </a:cubicBezTo>
                  <a:cubicBezTo>
                    <a:pt x="723441" y="3346700"/>
                    <a:pt x="727944" y="3345738"/>
                    <a:pt x="727944" y="3345738"/>
                  </a:cubicBezTo>
                  <a:cubicBezTo>
                    <a:pt x="726982" y="3341234"/>
                    <a:pt x="726982" y="3341234"/>
                    <a:pt x="726982" y="3341234"/>
                  </a:cubicBezTo>
                  <a:cubicBezTo>
                    <a:pt x="726020" y="3336730"/>
                    <a:pt x="726020" y="3336730"/>
                    <a:pt x="725057" y="3332226"/>
                  </a:cubicBezTo>
                  <a:cubicBezTo>
                    <a:pt x="724095" y="3327721"/>
                    <a:pt x="724095" y="3327721"/>
                    <a:pt x="724095" y="3327721"/>
                  </a:cubicBezTo>
                  <a:cubicBezTo>
                    <a:pt x="724095" y="3327721"/>
                    <a:pt x="724095" y="3327721"/>
                    <a:pt x="723133" y="3323218"/>
                  </a:cubicBezTo>
                  <a:cubicBezTo>
                    <a:pt x="721208" y="3314209"/>
                    <a:pt x="720246" y="3309705"/>
                    <a:pt x="719284" y="3305202"/>
                  </a:cubicBezTo>
                  <a:cubicBezTo>
                    <a:pt x="718321" y="3300697"/>
                    <a:pt x="717359" y="3296193"/>
                    <a:pt x="716397" y="3291690"/>
                  </a:cubicBezTo>
                  <a:cubicBezTo>
                    <a:pt x="719939" y="3286223"/>
                    <a:pt x="718977" y="3281718"/>
                    <a:pt x="718015" y="3277215"/>
                  </a:cubicBezTo>
                  <a:cubicBezTo>
                    <a:pt x="726061" y="3270786"/>
                    <a:pt x="716745" y="3249228"/>
                    <a:pt x="716438" y="3225746"/>
                  </a:cubicBezTo>
                  <a:cubicBezTo>
                    <a:pt x="711934" y="3226708"/>
                    <a:pt x="711934" y="3226708"/>
                    <a:pt x="711934" y="3226708"/>
                  </a:cubicBezTo>
                  <a:cubicBezTo>
                    <a:pt x="708740" y="3189713"/>
                    <a:pt x="707470" y="3161726"/>
                    <a:pt x="710705" y="3132778"/>
                  </a:cubicBezTo>
                  <a:cubicBezTo>
                    <a:pt x="709743" y="3128274"/>
                    <a:pt x="714246" y="3127311"/>
                    <a:pt x="713284" y="3122808"/>
                  </a:cubicBezTo>
                  <a:cubicBezTo>
                    <a:pt x="712322" y="3118304"/>
                    <a:pt x="712322" y="3118304"/>
                    <a:pt x="712322" y="3118304"/>
                  </a:cubicBezTo>
                  <a:cubicBezTo>
                    <a:pt x="708780" y="3123770"/>
                    <a:pt x="708780" y="3123770"/>
                    <a:pt x="708780" y="3123770"/>
                  </a:cubicBezTo>
                  <a:cubicBezTo>
                    <a:pt x="706856" y="3114761"/>
                    <a:pt x="710397" y="3109296"/>
                    <a:pt x="708472" y="3100287"/>
                  </a:cubicBezTo>
                  <a:cubicBezTo>
                    <a:pt x="707510" y="3095784"/>
                    <a:pt x="712015" y="3094821"/>
                    <a:pt x="712015" y="3094821"/>
                  </a:cubicBezTo>
                  <a:cubicBezTo>
                    <a:pt x="711052" y="3090317"/>
                    <a:pt x="711052" y="3090317"/>
                    <a:pt x="706548" y="3091280"/>
                  </a:cubicBezTo>
                  <a:cubicBezTo>
                    <a:pt x="705586" y="3086775"/>
                    <a:pt x="710090" y="3085813"/>
                    <a:pt x="709128" y="3081309"/>
                  </a:cubicBezTo>
                  <a:cubicBezTo>
                    <a:pt x="708166" y="3076805"/>
                    <a:pt x="707203" y="3072301"/>
                    <a:pt x="709783" y="3062331"/>
                  </a:cubicBezTo>
                  <a:cubicBezTo>
                    <a:pt x="709783" y="3062331"/>
                    <a:pt x="709783" y="3062331"/>
                    <a:pt x="708821" y="3057826"/>
                  </a:cubicBezTo>
                  <a:cubicBezTo>
                    <a:pt x="707859" y="3053322"/>
                    <a:pt x="706897" y="3048818"/>
                    <a:pt x="705934" y="3044314"/>
                  </a:cubicBezTo>
                  <a:cubicBezTo>
                    <a:pt x="710439" y="3043352"/>
                    <a:pt x="710439" y="3043352"/>
                    <a:pt x="710439" y="3043352"/>
                  </a:cubicBezTo>
                  <a:cubicBezTo>
                    <a:pt x="709823" y="2996387"/>
                    <a:pt x="712751" y="2943955"/>
                    <a:pt x="717295" y="2877050"/>
                  </a:cubicBezTo>
                  <a:cubicBezTo>
                    <a:pt x="717295" y="2877050"/>
                    <a:pt x="722762" y="2880591"/>
                    <a:pt x="721799" y="2876088"/>
                  </a:cubicBezTo>
                  <a:cubicBezTo>
                    <a:pt x="723724" y="2885095"/>
                    <a:pt x="720182" y="2890562"/>
                    <a:pt x="722107" y="2899570"/>
                  </a:cubicBezTo>
                  <a:cubicBezTo>
                    <a:pt x="723069" y="2904074"/>
                    <a:pt x="719527" y="2909541"/>
                    <a:pt x="723376" y="2927557"/>
                  </a:cubicBezTo>
                  <a:cubicBezTo>
                    <a:pt x="721759" y="2942030"/>
                    <a:pt x="720141" y="2956505"/>
                    <a:pt x="719487" y="2975484"/>
                  </a:cubicBezTo>
                  <a:cubicBezTo>
                    <a:pt x="720101" y="3022449"/>
                    <a:pt x="717174" y="3074880"/>
                    <a:pt x="727759" y="3124424"/>
                  </a:cubicBezTo>
                  <a:cubicBezTo>
                    <a:pt x="727759" y="3124424"/>
                    <a:pt x="724217" y="3129891"/>
                    <a:pt x="724217" y="3129891"/>
                  </a:cubicBezTo>
                  <a:cubicBezTo>
                    <a:pt x="725180" y="3134395"/>
                    <a:pt x="725180" y="3134395"/>
                    <a:pt x="726142" y="3138899"/>
                  </a:cubicBezTo>
                  <a:cubicBezTo>
                    <a:pt x="722599" y="3144365"/>
                    <a:pt x="723562" y="3148870"/>
                    <a:pt x="724524" y="3153374"/>
                  </a:cubicBezTo>
                  <a:cubicBezTo>
                    <a:pt x="729029" y="3152412"/>
                    <a:pt x="729029" y="3152412"/>
                    <a:pt x="728066" y="3147907"/>
                  </a:cubicBezTo>
                  <a:cubicBezTo>
                    <a:pt x="729991" y="3156915"/>
                    <a:pt x="730953" y="3161420"/>
                    <a:pt x="726449" y="3162382"/>
                  </a:cubicBezTo>
                  <a:cubicBezTo>
                    <a:pt x="727411" y="3166886"/>
                    <a:pt x="728373" y="3171389"/>
                    <a:pt x="729335" y="3175894"/>
                  </a:cubicBezTo>
                  <a:cubicBezTo>
                    <a:pt x="733840" y="3174931"/>
                    <a:pt x="733840" y="3174931"/>
                    <a:pt x="732878" y="3170427"/>
                  </a:cubicBezTo>
                  <a:cubicBezTo>
                    <a:pt x="736420" y="3164962"/>
                    <a:pt x="735458" y="3160457"/>
                    <a:pt x="735458" y="3160457"/>
                  </a:cubicBezTo>
                  <a:cubicBezTo>
                    <a:pt x="733533" y="3151449"/>
                    <a:pt x="732571" y="3146945"/>
                    <a:pt x="731608" y="3142441"/>
                  </a:cubicBezTo>
                  <a:cubicBezTo>
                    <a:pt x="731608" y="3142441"/>
                    <a:pt x="735149" y="3136974"/>
                    <a:pt x="735149" y="3136974"/>
                  </a:cubicBezTo>
                  <a:cubicBezTo>
                    <a:pt x="736112" y="3141478"/>
                    <a:pt x="740616" y="3140516"/>
                    <a:pt x="739654" y="3136012"/>
                  </a:cubicBezTo>
                  <a:cubicBezTo>
                    <a:pt x="739654" y="3136012"/>
                    <a:pt x="739654" y="3136012"/>
                    <a:pt x="738691" y="3131509"/>
                  </a:cubicBezTo>
                  <a:cubicBezTo>
                    <a:pt x="738691" y="3131509"/>
                    <a:pt x="737729" y="3127004"/>
                    <a:pt x="737729" y="3127004"/>
                  </a:cubicBezTo>
                  <a:cubicBezTo>
                    <a:pt x="736767" y="3122500"/>
                    <a:pt x="732263" y="3123462"/>
                    <a:pt x="731301" y="3118959"/>
                  </a:cubicBezTo>
                  <a:cubicBezTo>
                    <a:pt x="731301" y="3118959"/>
                    <a:pt x="730338" y="3114455"/>
                    <a:pt x="730338" y="3114455"/>
                  </a:cubicBezTo>
                  <a:cubicBezTo>
                    <a:pt x="730338" y="3114455"/>
                    <a:pt x="729376" y="3109950"/>
                    <a:pt x="729376" y="3109950"/>
                  </a:cubicBezTo>
                  <a:cubicBezTo>
                    <a:pt x="727451" y="3100942"/>
                    <a:pt x="730031" y="3090972"/>
                    <a:pt x="729069" y="3086468"/>
                  </a:cubicBezTo>
                  <a:cubicBezTo>
                    <a:pt x="728106" y="3081964"/>
                    <a:pt x="730686" y="3071994"/>
                    <a:pt x="733265" y="3062023"/>
                  </a:cubicBezTo>
                  <a:lnTo>
                    <a:pt x="733987" y="3065401"/>
                  </a:lnTo>
                  <a:cubicBezTo>
                    <a:pt x="734227" y="3066527"/>
                    <a:pt x="734227" y="3066527"/>
                    <a:pt x="734227" y="3066527"/>
                  </a:cubicBezTo>
                  <a:cubicBezTo>
                    <a:pt x="734227" y="3066527"/>
                    <a:pt x="735190" y="3071031"/>
                    <a:pt x="735190" y="3071031"/>
                  </a:cubicBezTo>
                  <a:cubicBezTo>
                    <a:pt x="735190" y="3071031"/>
                    <a:pt x="738732" y="3065565"/>
                    <a:pt x="738732" y="3065565"/>
                  </a:cubicBezTo>
                  <a:cubicBezTo>
                    <a:pt x="735845" y="3052053"/>
                    <a:pt x="735845" y="3052053"/>
                    <a:pt x="735845" y="3052053"/>
                  </a:cubicBezTo>
                  <a:cubicBezTo>
                    <a:pt x="735845" y="3052053"/>
                    <a:pt x="734883" y="3047548"/>
                    <a:pt x="733921" y="3043045"/>
                  </a:cubicBezTo>
                  <a:cubicBezTo>
                    <a:pt x="741659" y="3013133"/>
                    <a:pt x="743276" y="2998659"/>
                    <a:pt x="736541" y="2967131"/>
                  </a:cubicBezTo>
                  <a:cubicBezTo>
                    <a:pt x="736541" y="2967131"/>
                    <a:pt x="735578" y="2962627"/>
                    <a:pt x="735578" y="2962627"/>
                  </a:cubicBezTo>
                  <a:cubicBezTo>
                    <a:pt x="738158" y="2952656"/>
                    <a:pt x="740738" y="2942686"/>
                    <a:pt x="744279" y="2937219"/>
                  </a:cubicBezTo>
                  <a:cubicBezTo>
                    <a:pt x="736889" y="2924670"/>
                    <a:pt x="745896" y="2922745"/>
                    <a:pt x="747514" y="2908270"/>
                  </a:cubicBezTo>
                  <a:cubicBezTo>
                    <a:pt x="753328" y="2869352"/>
                    <a:pt x="752713" y="2822387"/>
                    <a:pt x="767536" y="2781543"/>
                  </a:cubicBezTo>
                  <a:lnTo>
                    <a:pt x="767175" y="2788737"/>
                  </a:lnTo>
                  <a:lnTo>
                    <a:pt x="765918" y="2796017"/>
                  </a:lnTo>
                  <a:cubicBezTo>
                    <a:pt x="765918" y="2796017"/>
                    <a:pt x="766563" y="2793524"/>
                    <a:pt x="767088" y="2790469"/>
                  </a:cubicBezTo>
                  <a:lnTo>
                    <a:pt x="767175" y="2788737"/>
                  </a:lnTo>
                  <a:lnTo>
                    <a:pt x="777228" y="2730482"/>
                  </a:lnTo>
                  <a:lnTo>
                    <a:pt x="774987" y="2827750"/>
                  </a:lnTo>
                  <a:cubicBezTo>
                    <a:pt x="776043" y="3008184"/>
                    <a:pt x="792787" y="3186092"/>
                    <a:pt x="824931" y="3364010"/>
                  </a:cubicBezTo>
                  <a:cubicBezTo>
                    <a:pt x="826529" y="3371490"/>
                    <a:pt x="827728" y="3377099"/>
                    <a:pt x="829326" y="3384580"/>
                  </a:cubicBezTo>
                  <a:cubicBezTo>
                    <a:pt x="847900" y="3370834"/>
                    <a:pt x="840565" y="3354803"/>
                    <a:pt x="837369" y="3339843"/>
                  </a:cubicBezTo>
                  <a:cubicBezTo>
                    <a:pt x="787445" y="3078708"/>
                    <a:pt x="782061" y="2824680"/>
                    <a:pt x="819665" y="2577354"/>
                  </a:cubicBezTo>
                  <a:lnTo>
                    <a:pt x="843923" y="2454020"/>
                  </a:lnTo>
                  <a:lnTo>
                    <a:pt x="844696" y="2456577"/>
                  </a:lnTo>
                  <a:cubicBezTo>
                    <a:pt x="844855" y="2460076"/>
                    <a:pt x="845576" y="2463454"/>
                    <a:pt x="850081" y="2462491"/>
                  </a:cubicBezTo>
                  <a:cubicBezTo>
                    <a:pt x="853951" y="2447536"/>
                    <a:pt x="850331" y="2447131"/>
                    <a:pt x="847719" y="2445923"/>
                  </a:cubicBezTo>
                  <a:lnTo>
                    <a:pt x="846151" y="2442693"/>
                  </a:lnTo>
                  <a:lnTo>
                    <a:pt x="847411" y="2436286"/>
                  </a:lnTo>
                  <a:lnTo>
                    <a:pt x="851391" y="2424533"/>
                  </a:lnTo>
                  <a:cubicBezTo>
                    <a:pt x="851391" y="2424533"/>
                    <a:pt x="852354" y="2429038"/>
                    <a:pt x="853316" y="2433542"/>
                  </a:cubicBezTo>
                  <a:cubicBezTo>
                    <a:pt x="863633" y="2393660"/>
                    <a:pt x="880380" y="2361825"/>
                    <a:pt x="879111" y="2333838"/>
                  </a:cubicBezTo>
                  <a:cubicBezTo>
                    <a:pt x="879111" y="2333838"/>
                    <a:pt x="881035" y="2342846"/>
                    <a:pt x="884578" y="2337381"/>
                  </a:cubicBezTo>
                  <a:cubicBezTo>
                    <a:pt x="878804" y="2310355"/>
                    <a:pt x="897475" y="2287529"/>
                    <a:pt x="911642" y="2265663"/>
                  </a:cubicBezTo>
                  <a:cubicBezTo>
                    <a:pt x="913915" y="2232210"/>
                    <a:pt x="927119" y="2205841"/>
                    <a:pt x="944828" y="2178509"/>
                  </a:cubicBezTo>
                  <a:cubicBezTo>
                    <a:pt x="958034" y="2152140"/>
                    <a:pt x="976705" y="2129312"/>
                    <a:pt x="987023" y="2089431"/>
                  </a:cubicBezTo>
                  <a:cubicBezTo>
                    <a:pt x="991527" y="2088468"/>
                    <a:pt x="991527" y="2088468"/>
                    <a:pt x="991527" y="2088468"/>
                  </a:cubicBezTo>
                  <a:cubicBezTo>
                    <a:pt x="988948" y="2098439"/>
                    <a:pt x="988948" y="2098439"/>
                    <a:pt x="988948" y="2098439"/>
                  </a:cubicBezTo>
                  <a:cubicBezTo>
                    <a:pt x="988948" y="2098439"/>
                    <a:pt x="988948" y="2098439"/>
                    <a:pt x="993452" y="2097477"/>
                  </a:cubicBezTo>
                  <a:cubicBezTo>
                    <a:pt x="992489" y="2092973"/>
                    <a:pt x="992489" y="2092973"/>
                    <a:pt x="992489" y="2092973"/>
                  </a:cubicBezTo>
                  <a:cubicBezTo>
                    <a:pt x="996031" y="2087506"/>
                    <a:pt x="996031" y="2087506"/>
                    <a:pt x="996031" y="2087506"/>
                  </a:cubicBezTo>
                  <a:cubicBezTo>
                    <a:pt x="999573" y="2082040"/>
                    <a:pt x="1005694" y="2066604"/>
                    <a:pt x="1012778" y="2055671"/>
                  </a:cubicBezTo>
                  <a:cubicBezTo>
                    <a:pt x="1011815" y="2051167"/>
                    <a:pt x="1007312" y="2052129"/>
                    <a:pt x="1010853" y="2046663"/>
                  </a:cubicBezTo>
                  <a:cubicBezTo>
                    <a:pt x="1010853" y="2046663"/>
                    <a:pt x="1009891" y="2042158"/>
                    <a:pt x="1014395" y="2041196"/>
                  </a:cubicBezTo>
                  <a:cubicBezTo>
                    <a:pt x="1014395" y="2041196"/>
                    <a:pt x="1010853" y="2046663"/>
                    <a:pt x="1016320" y="2050205"/>
                  </a:cubicBezTo>
                  <a:cubicBezTo>
                    <a:pt x="1018899" y="2040234"/>
                    <a:pt x="1017937" y="2035730"/>
                    <a:pt x="1021479" y="2030264"/>
                  </a:cubicBezTo>
                  <a:cubicBezTo>
                    <a:pt x="1021479" y="2030264"/>
                    <a:pt x="1021479" y="2030264"/>
                    <a:pt x="1022441" y="2034767"/>
                  </a:cubicBezTo>
                  <a:cubicBezTo>
                    <a:pt x="1023404" y="2039271"/>
                    <a:pt x="1023404" y="2039271"/>
                    <a:pt x="1023404" y="2039271"/>
                  </a:cubicBezTo>
                  <a:cubicBezTo>
                    <a:pt x="1023404" y="2039271"/>
                    <a:pt x="1027908" y="2038309"/>
                    <a:pt x="1027908" y="2038309"/>
                  </a:cubicBezTo>
                  <a:cubicBezTo>
                    <a:pt x="1027908" y="2038309"/>
                    <a:pt x="1026946" y="2033805"/>
                    <a:pt x="1026946" y="2033805"/>
                  </a:cubicBezTo>
                  <a:cubicBezTo>
                    <a:pt x="1030487" y="2028340"/>
                    <a:pt x="1025984" y="2029302"/>
                    <a:pt x="1025021" y="2024797"/>
                  </a:cubicBezTo>
                  <a:cubicBezTo>
                    <a:pt x="1024059" y="2020293"/>
                    <a:pt x="1028562" y="2019331"/>
                    <a:pt x="1027600" y="2014827"/>
                  </a:cubicBezTo>
                  <a:cubicBezTo>
                    <a:pt x="1028562" y="2019331"/>
                    <a:pt x="1033067" y="2018368"/>
                    <a:pt x="1032104" y="2013865"/>
                  </a:cubicBezTo>
                  <a:cubicBezTo>
                    <a:pt x="1035647" y="2008398"/>
                    <a:pt x="1035647" y="2008398"/>
                    <a:pt x="1035647" y="2008398"/>
                  </a:cubicBezTo>
                  <a:cubicBezTo>
                    <a:pt x="1035647" y="2008398"/>
                    <a:pt x="1034684" y="2003894"/>
                    <a:pt x="1034684" y="2003894"/>
                  </a:cubicBezTo>
                  <a:cubicBezTo>
                    <a:pt x="1038225" y="1998429"/>
                    <a:pt x="1037263" y="1993924"/>
                    <a:pt x="1041767" y="1992962"/>
                  </a:cubicBezTo>
                  <a:lnTo>
                    <a:pt x="1045309" y="1987495"/>
                  </a:lnTo>
                  <a:lnTo>
                    <a:pt x="1046272" y="1991999"/>
                  </a:lnTo>
                  <a:cubicBezTo>
                    <a:pt x="1049813" y="1986533"/>
                    <a:pt x="1049813" y="1986533"/>
                    <a:pt x="1049813" y="1986533"/>
                  </a:cubicBezTo>
                  <a:cubicBezTo>
                    <a:pt x="1048851" y="1982030"/>
                    <a:pt x="1053355" y="1981067"/>
                    <a:pt x="1052393" y="1976563"/>
                  </a:cubicBezTo>
                  <a:cubicBezTo>
                    <a:pt x="1057859" y="1980105"/>
                    <a:pt x="1060439" y="1970134"/>
                    <a:pt x="1063980" y="1964667"/>
                  </a:cubicBezTo>
                  <a:cubicBezTo>
                    <a:pt x="1065905" y="1973676"/>
                    <a:pt x="1072989" y="1962743"/>
                    <a:pt x="1070409" y="1972714"/>
                  </a:cubicBezTo>
                  <a:cubicBezTo>
                    <a:pt x="1080072" y="1951811"/>
                    <a:pt x="1080072" y="1951811"/>
                    <a:pt x="1080072" y="1951811"/>
                  </a:cubicBezTo>
                  <a:cubicBezTo>
                    <a:pt x="1080072" y="1951811"/>
                    <a:pt x="1084576" y="1950848"/>
                    <a:pt x="1084576" y="1950848"/>
                  </a:cubicBezTo>
                  <a:cubicBezTo>
                    <a:pt x="1085539" y="1955353"/>
                    <a:pt x="1085539" y="1955353"/>
                    <a:pt x="1085539" y="1955353"/>
                  </a:cubicBezTo>
                  <a:cubicBezTo>
                    <a:pt x="1081997" y="1960818"/>
                    <a:pt x="1081997" y="1960818"/>
                    <a:pt x="1081997" y="1960818"/>
                  </a:cubicBezTo>
                  <a:cubicBezTo>
                    <a:pt x="1078455" y="1966285"/>
                    <a:pt x="1078455" y="1966285"/>
                    <a:pt x="1082959" y="1965323"/>
                  </a:cubicBezTo>
                  <a:cubicBezTo>
                    <a:pt x="1082959" y="1965323"/>
                    <a:pt x="1082959" y="1965323"/>
                    <a:pt x="1087463" y="1964361"/>
                  </a:cubicBezTo>
                  <a:cubicBezTo>
                    <a:pt x="1086501" y="1959856"/>
                    <a:pt x="1086501" y="1959856"/>
                    <a:pt x="1086501" y="1959856"/>
                  </a:cubicBezTo>
                  <a:cubicBezTo>
                    <a:pt x="1090043" y="1954390"/>
                    <a:pt x="1090043" y="1954390"/>
                    <a:pt x="1090043" y="1954390"/>
                  </a:cubicBezTo>
                  <a:cubicBezTo>
                    <a:pt x="1089081" y="1949886"/>
                    <a:pt x="1089081" y="1949886"/>
                    <a:pt x="1088118" y="1945382"/>
                  </a:cubicBezTo>
                  <a:cubicBezTo>
                    <a:pt x="1088118" y="1945382"/>
                    <a:pt x="1083614" y="1946344"/>
                    <a:pt x="1083614" y="1946344"/>
                  </a:cubicBezTo>
                  <a:cubicBezTo>
                    <a:pt x="1092315" y="1920937"/>
                    <a:pt x="1092315" y="1920937"/>
                    <a:pt x="1094895" y="1910966"/>
                  </a:cubicBezTo>
                  <a:cubicBezTo>
                    <a:pt x="1087810" y="1921900"/>
                    <a:pt x="1086848" y="1917396"/>
                    <a:pt x="1082345" y="1918358"/>
                  </a:cubicBezTo>
                  <a:cubicBezTo>
                    <a:pt x="1085886" y="1912891"/>
                    <a:pt x="1089428" y="1907425"/>
                    <a:pt x="1092970" y="1901959"/>
                  </a:cubicBezTo>
                  <a:cubicBezTo>
                    <a:pt x="1096512" y="1896492"/>
                    <a:pt x="1100053" y="1891027"/>
                    <a:pt x="1103595" y="1885560"/>
                  </a:cubicBezTo>
                  <a:cubicBezTo>
                    <a:pt x="1107137" y="1880093"/>
                    <a:pt x="1106175" y="1875590"/>
                    <a:pt x="1110679" y="1874628"/>
                  </a:cubicBezTo>
                  <a:cubicBezTo>
                    <a:pt x="1110679" y="1874628"/>
                    <a:pt x="1111641" y="1879131"/>
                    <a:pt x="1112603" y="1883635"/>
                  </a:cubicBezTo>
                  <a:cubicBezTo>
                    <a:pt x="1122267" y="1862732"/>
                    <a:pt x="1122267" y="1862732"/>
                    <a:pt x="1122267" y="1862732"/>
                  </a:cubicBezTo>
                  <a:cubicBezTo>
                    <a:pt x="1126770" y="1861770"/>
                    <a:pt x="1126770" y="1861770"/>
                    <a:pt x="1126770" y="1861770"/>
                  </a:cubicBezTo>
                  <a:cubicBezTo>
                    <a:pt x="1127733" y="1866274"/>
                    <a:pt x="1127733" y="1866274"/>
                    <a:pt x="1128695" y="1870778"/>
                  </a:cubicBezTo>
                  <a:cubicBezTo>
                    <a:pt x="1133200" y="1869816"/>
                    <a:pt x="1133200" y="1869816"/>
                    <a:pt x="1133200" y="1869816"/>
                  </a:cubicBezTo>
                  <a:cubicBezTo>
                    <a:pt x="1133200" y="1869816"/>
                    <a:pt x="1132237" y="1865312"/>
                    <a:pt x="1132237" y="1865312"/>
                  </a:cubicBezTo>
                  <a:cubicBezTo>
                    <a:pt x="1136741" y="1864349"/>
                    <a:pt x="1136741" y="1864349"/>
                    <a:pt x="1136741" y="1864349"/>
                  </a:cubicBezTo>
                  <a:cubicBezTo>
                    <a:pt x="1135779" y="1859845"/>
                    <a:pt x="1135779" y="1859845"/>
                    <a:pt x="1134817" y="1855341"/>
                  </a:cubicBezTo>
                  <a:cubicBezTo>
                    <a:pt x="1134817" y="1855341"/>
                    <a:pt x="1134817" y="1855341"/>
                    <a:pt x="1138359" y="1849875"/>
                  </a:cubicBezTo>
                  <a:cubicBezTo>
                    <a:pt x="1138359" y="1849875"/>
                    <a:pt x="1138359" y="1849875"/>
                    <a:pt x="1141900" y="1844409"/>
                  </a:cubicBezTo>
                  <a:cubicBezTo>
                    <a:pt x="1141900" y="1844409"/>
                    <a:pt x="1146404" y="1843446"/>
                    <a:pt x="1146404" y="1843446"/>
                  </a:cubicBezTo>
                  <a:cubicBezTo>
                    <a:pt x="1146404" y="1843446"/>
                    <a:pt x="1147367" y="1847951"/>
                    <a:pt x="1147367" y="1847951"/>
                  </a:cubicBezTo>
                  <a:cubicBezTo>
                    <a:pt x="1143824" y="1853416"/>
                    <a:pt x="1144787" y="1857921"/>
                    <a:pt x="1144787" y="1857921"/>
                  </a:cubicBezTo>
                  <a:cubicBezTo>
                    <a:pt x="1140284" y="1858883"/>
                    <a:pt x="1141246" y="1863387"/>
                    <a:pt x="1142208" y="1867891"/>
                  </a:cubicBezTo>
                  <a:cubicBezTo>
                    <a:pt x="1145749" y="1862425"/>
                    <a:pt x="1145749" y="1862425"/>
                    <a:pt x="1150253" y="1861463"/>
                  </a:cubicBezTo>
                  <a:cubicBezTo>
                    <a:pt x="1152833" y="1851492"/>
                    <a:pt x="1151871" y="1846988"/>
                    <a:pt x="1155412" y="1841522"/>
                  </a:cubicBezTo>
                  <a:cubicBezTo>
                    <a:pt x="1155412" y="1841522"/>
                    <a:pt x="1154450" y="1837018"/>
                    <a:pt x="1154450" y="1837018"/>
                  </a:cubicBezTo>
                  <a:cubicBezTo>
                    <a:pt x="1157992" y="1831552"/>
                    <a:pt x="1157030" y="1827047"/>
                    <a:pt x="1156068" y="1822543"/>
                  </a:cubicBezTo>
                  <a:cubicBezTo>
                    <a:pt x="1160572" y="1821581"/>
                    <a:pt x="1160572" y="1821581"/>
                    <a:pt x="1160572" y="1821581"/>
                  </a:cubicBezTo>
                  <a:cubicBezTo>
                    <a:pt x="1171197" y="1805182"/>
                    <a:pt x="1189869" y="1782355"/>
                    <a:pt x="1199532" y="1761452"/>
                  </a:cubicBezTo>
                  <a:cubicBezTo>
                    <a:pt x="1199532" y="1761452"/>
                    <a:pt x="1203074" y="1755985"/>
                    <a:pt x="1203074" y="1755985"/>
                  </a:cubicBezTo>
                  <a:cubicBezTo>
                    <a:pt x="1203074" y="1755985"/>
                    <a:pt x="1207577" y="1755023"/>
                    <a:pt x="1206615" y="1750519"/>
                  </a:cubicBezTo>
                  <a:cubicBezTo>
                    <a:pt x="1211119" y="1749556"/>
                    <a:pt x="1210157" y="1745053"/>
                    <a:pt x="1213699" y="1739586"/>
                  </a:cubicBezTo>
                  <a:cubicBezTo>
                    <a:pt x="1213699" y="1739586"/>
                    <a:pt x="1217240" y="1734120"/>
                    <a:pt x="1217240" y="1734120"/>
                  </a:cubicBezTo>
                  <a:cubicBezTo>
                    <a:pt x="1220782" y="1728654"/>
                    <a:pt x="1224324" y="1723188"/>
                    <a:pt x="1227866" y="1717721"/>
                  </a:cubicBezTo>
                  <a:cubicBezTo>
                    <a:pt x="1232370" y="1716759"/>
                    <a:pt x="1235912" y="1711293"/>
                    <a:pt x="1234950" y="1706789"/>
                  </a:cubicBezTo>
                  <a:cubicBezTo>
                    <a:pt x="1239454" y="1705826"/>
                    <a:pt x="1239454" y="1705826"/>
                    <a:pt x="1239454" y="1705826"/>
                  </a:cubicBezTo>
                  <a:cubicBezTo>
                    <a:pt x="1242996" y="1700360"/>
                    <a:pt x="1252659" y="1679456"/>
                    <a:pt x="1268751" y="1666599"/>
                  </a:cubicBezTo>
                  <a:cubicBezTo>
                    <a:pt x="1270041" y="1661614"/>
                    <a:pt x="1275353" y="1653415"/>
                    <a:pt x="1280989" y="1643969"/>
                  </a:cubicBezTo>
                  <a:lnTo>
                    <a:pt x="1294822" y="1614580"/>
                  </a:lnTo>
                  <a:lnTo>
                    <a:pt x="1295376" y="1620968"/>
                  </a:lnTo>
                  <a:cubicBezTo>
                    <a:pt x="1297773" y="1632189"/>
                    <a:pt x="1288150" y="1642066"/>
                    <a:pt x="1280397" y="1651544"/>
                  </a:cubicBezTo>
                  <a:cubicBezTo>
                    <a:pt x="1230267" y="1718960"/>
                    <a:pt x="1188817" y="1790388"/>
                    <a:pt x="1150037" y="1865158"/>
                  </a:cubicBezTo>
                  <a:cubicBezTo>
                    <a:pt x="1146023" y="1873837"/>
                    <a:pt x="1125579" y="1887981"/>
                    <a:pt x="1157500" y="1890938"/>
                  </a:cubicBezTo>
                  <a:cubicBezTo>
                    <a:pt x="1175530" y="1892953"/>
                    <a:pt x="1159625" y="1910038"/>
                    <a:pt x="1155212" y="1916847"/>
                  </a:cubicBezTo>
                  <a:cubicBezTo>
                    <a:pt x="1067755" y="2084143"/>
                    <a:pt x="1005537" y="2259733"/>
                    <a:pt x="966688" y="2444019"/>
                  </a:cubicBezTo>
                  <a:cubicBezTo>
                    <a:pt x="916582" y="2685460"/>
                    <a:pt x="913758" y="2928532"/>
                    <a:pt x="940585" y="3173091"/>
                  </a:cubicBezTo>
                  <a:cubicBezTo>
                    <a:pt x="940985" y="3174961"/>
                    <a:pt x="941784" y="3178702"/>
                    <a:pt x="947522" y="3187253"/>
                  </a:cubicBezTo>
                  <a:cubicBezTo>
                    <a:pt x="974972" y="3077752"/>
                    <a:pt x="932698" y="2971416"/>
                    <a:pt x="961347" y="2867525"/>
                  </a:cubicBezTo>
                  <a:cubicBezTo>
                    <a:pt x="960496" y="2945922"/>
                    <a:pt x="1000117" y="3021540"/>
                    <a:pt x="983906" y="3101263"/>
                  </a:cubicBezTo>
                  <a:cubicBezTo>
                    <a:pt x="978550" y="3121962"/>
                    <a:pt x="978406" y="3139591"/>
                    <a:pt x="992151" y="3158164"/>
                  </a:cubicBezTo>
                  <a:cubicBezTo>
                    <a:pt x="1007767" y="3176337"/>
                    <a:pt x="1012961" y="3200648"/>
                    <a:pt x="1014015" y="3223887"/>
                  </a:cubicBezTo>
                  <a:cubicBezTo>
                    <a:pt x="1028329" y="3400726"/>
                    <a:pt x="1098350" y="3563707"/>
                    <a:pt x="1162759" y="3727888"/>
                  </a:cubicBezTo>
                  <a:cubicBezTo>
                    <a:pt x="1171692" y="3751399"/>
                    <a:pt x="1182498" y="3774511"/>
                    <a:pt x="1178341" y="3800819"/>
                  </a:cubicBezTo>
                  <a:cubicBezTo>
                    <a:pt x="1177397" y="3814708"/>
                    <a:pt x="1183934" y="3826999"/>
                    <a:pt x="1193412" y="3834752"/>
                  </a:cubicBezTo>
                  <a:cubicBezTo>
                    <a:pt x="1246814" y="3874183"/>
                    <a:pt x="1265608" y="3934695"/>
                    <a:pt x="1287744" y="3992539"/>
                  </a:cubicBezTo>
                  <a:cubicBezTo>
                    <a:pt x="1297078" y="4017920"/>
                    <a:pt x="1304541" y="4043701"/>
                    <a:pt x="1330979" y="4057607"/>
                  </a:cubicBezTo>
                  <a:cubicBezTo>
                    <a:pt x="1340057" y="4063489"/>
                    <a:pt x="1339785" y="4071369"/>
                    <a:pt x="1343653" y="4080319"/>
                  </a:cubicBezTo>
                  <a:cubicBezTo>
                    <a:pt x="1347648" y="4099019"/>
                    <a:pt x="1354984" y="4115051"/>
                    <a:pt x="1369002" y="4125744"/>
                  </a:cubicBezTo>
                  <a:cubicBezTo>
                    <a:pt x="1437892" y="4173599"/>
                    <a:pt x="1482325" y="4244277"/>
                    <a:pt x="1538651" y="4306548"/>
                  </a:cubicBezTo>
                  <a:cubicBezTo>
                    <a:pt x="1848443" y="4649041"/>
                    <a:pt x="2240609" y="4837057"/>
                    <a:pt x="2686262" y="4927608"/>
                  </a:cubicBezTo>
                  <a:cubicBezTo>
                    <a:pt x="2813000" y="4953326"/>
                    <a:pt x="2941336" y="4986526"/>
                    <a:pt x="3070633" y="4978456"/>
                  </a:cubicBezTo>
                  <a:cubicBezTo>
                    <a:pt x="3236262" y="4966535"/>
                    <a:pt x="3400965" y="4941124"/>
                    <a:pt x="3564597" y="4919852"/>
                  </a:cubicBezTo>
                  <a:cubicBezTo>
                    <a:pt x="3600929" y="4916001"/>
                    <a:pt x="3637134" y="4902400"/>
                    <a:pt x="3668800" y="4885857"/>
                  </a:cubicBezTo>
                  <a:cubicBezTo>
                    <a:pt x="3677352" y="4880120"/>
                    <a:pt x="3688173" y="4875853"/>
                    <a:pt x="3697923" y="4875725"/>
                  </a:cubicBezTo>
                  <a:cubicBezTo>
                    <a:pt x="3759495" y="4880168"/>
                    <a:pt x="3807864" y="4850281"/>
                    <a:pt x="3859302" y="4825603"/>
                  </a:cubicBezTo>
                  <a:cubicBezTo>
                    <a:pt x="3981154" y="4764374"/>
                    <a:pt x="4106072" y="4708354"/>
                    <a:pt x="4218717" y="4631492"/>
                  </a:cubicBezTo>
                  <a:cubicBezTo>
                    <a:pt x="4726089" y="4278670"/>
                    <a:pt x="5050014" y="3808608"/>
                    <a:pt x="5136420" y="3187886"/>
                  </a:cubicBezTo>
                  <a:cubicBezTo>
                    <a:pt x="5163250" y="3002258"/>
                    <a:pt x="5133847" y="2818866"/>
                    <a:pt x="5095093" y="2637473"/>
                  </a:cubicBezTo>
                  <a:cubicBezTo>
                    <a:pt x="5007996" y="2229804"/>
                    <a:pt x="4835925" y="1863754"/>
                    <a:pt x="4552027" y="1550927"/>
                  </a:cubicBezTo>
                  <a:cubicBezTo>
                    <a:pt x="4447383" y="1436406"/>
                    <a:pt x="4331245" y="1332162"/>
                    <a:pt x="4206285" y="1241535"/>
                  </a:cubicBezTo>
                  <a:cubicBezTo>
                    <a:pt x="4141534" y="1194752"/>
                    <a:pt x="4074914" y="1148367"/>
                    <a:pt x="4017916" y="1092106"/>
                  </a:cubicBezTo>
                  <a:cubicBezTo>
                    <a:pt x="3946102" y="1021411"/>
                    <a:pt x="3860780" y="979023"/>
                    <a:pt x="3766634" y="950252"/>
                  </a:cubicBezTo>
                  <a:cubicBezTo>
                    <a:pt x="3358801" y="826200"/>
                    <a:pt x="2946216" y="826355"/>
                    <a:pt x="2533034" y="924406"/>
                  </a:cubicBezTo>
                  <a:cubicBezTo>
                    <a:pt x="2476929" y="936392"/>
                    <a:pt x="2419353" y="950648"/>
                    <a:pt x="2362177" y="966775"/>
                  </a:cubicBezTo>
                  <a:cubicBezTo>
                    <a:pt x="2463328" y="900190"/>
                    <a:pt x="2585272" y="903469"/>
                    <a:pt x="2692688" y="857055"/>
                  </a:cubicBezTo>
                  <a:cubicBezTo>
                    <a:pt x="2635257" y="853681"/>
                    <a:pt x="2580622" y="863399"/>
                    <a:pt x="2526787" y="876855"/>
                  </a:cubicBezTo>
                  <a:cubicBezTo>
                    <a:pt x="2469610" y="892981"/>
                    <a:pt x="2412035" y="907237"/>
                    <a:pt x="2357128" y="924834"/>
                  </a:cubicBezTo>
                  <a:cubicBezTo>
                    <a:pt x="2301822" y="940562"/>
                    <a:pt x="2247314" y="960029"/>
                    <a:pt x="2195476" y="982835"/>
                  </a:cubicBezTo>
                  <a:cubicBezTo>
                    <a:pt x="2141369" y="1004172"/>
                    <a:pt x="2092200" y="1030320"/>
                    <a:pt x="2038892" y="1055397"/>
                  </a:cubicBezTo>
                  <a:cubicBezTo>
                    <a:pt x="2033826" y="1040836"/>
                    <a:pt x="2051456" y="1040981"/>
                    <a:pt x="2051328" y="1031230"/>
                  </a:cubicBezTo>
                  <a:cubicBezTo>
                    <a:pt x="2049059" y="1029760"/>
                    <a:pt x="2046789" y="1028290"/>
                    <a:pt x="2044919" y="1028689"/>
                  </a:cubicBezTo>
                  <a:cubicBezTo>
                    <a:pt x="2007516" y="1036680"/>
                    <a:pt x="1975850" y="1053222"/>
                    <a:pt x="1942714" y="1072034"/>
                  </a:cubicBezTo>
                  <a:cubicBezTo>
                    <a:pt x="1843705" y="1130339"/>
                    <a:pt x="1749635" y="1193455"/>
                    <a:pt x="1659433" y="1265523"/>
                  </a:cubicBezTo>
                  <a:cubicBezTo>
                    <a:pt x="1639387" y="1281537"/>
                    <a:pt x="1618543" y="1293812"/>
                    <a:pt x="1591162" y="1293796"/>
                  </a:cubicBezTo>
                  <a:cubicBezTo>
                    <a:pt x="1566051" y="1295250"/>
                    <a:pt x="1549075" y="1316475"/>
                    <a:pt x="1530900" y="1332091"/>
                  </a:cubicBezTo>
                  <a:cubicBezTo>
                    <a:pt x="1515131" y="1345237"/>
                    <a:pt x="1498863" y="1356045"/>
                    <a:pt x="1480860" y="1363313"/>
                  </a:cubicBezTo>
                  <a:lnTo>
                    <a:pt x="1469896" y="1366433"/>
                  </a:lnTo>
                  <a:lnTo>
                    <a:pt x="1485917" y="1349400"/>
                  </a:lnTo>
                  <a:cubicBezTo>
                    <a:pt x="1513115" y="1322395"/>
                    <a:pt x="1542565" y="1294909"/>
                    <a:pt x="1574268" y="1266943"/>
                  </a:cubicBezTo>
                  <a:cubicBezTo>
                    <a:pt x="1606451" y="1241229"/>
                    <a:pt x="1667276" y="1195266"/>
                    <a:pt x="1710085" y="1153153"/>
                  </a:cubicBezTo>
                  <a:cubicBezTo>
                    <a:pt x="1756743" y="1129056"/>
                    <a:pt x="1799552" y="1086942"/>
                    <a:pt x="1853295" y="1051913"/>
                  </a:cubicBezTo>
                  <a:cubicBezTo>
                    <a:pt x="1856836" y="1046446"/>
                    <a:pt x="1862302" y="1049988"/>
                    <a:pt x="1870349" y="1043559"/>
                  </a:cubicBezTo>
                  <a:cubicBezTo>
                    <a:pt x="1961740" y="986358"/>
                    <a:pt x="2063102" y="931734"/>
                    <a:pt x="2165426" y="881616"/>
                  </a:cubicBezTo>
                  <a:cubicBezTo>
                    <a:pt x="2217070" y="858808"/>
                    <a:pt x="2269194" y="838252"/>
                    <a:pt x="2321799" y="819950"/>
                  </a:cubicBezTo>
                  <a:lnTo>
                    <a:pt x="2427971" y="787847"/>
                  </a:lnTo>
                  <a:lnTo>
                    <a:pt x="2380636" y="803258"/>
                  </a:lnTo>
                  <a:cubicBezTo>
                    <a:pt x="2364348" y="809681"/>
                    <a:pt x="2349305" y="816427"/>
                    <a:pt x="2340778" y="820604"/>
                  </a:cubicBezTo>
                  <a:cubicBezTo>
                    <a:pt x="2336273" y="821566"/>
                    <a:pt x="2336273" y="821566"/>
                    <a:pt x="2336273" y="821566"/>
                  </a:cubicBezTo>
                  <a:cubicBezTo>
                    <a:pt x="2288653" y="841160"/>
                    <a:pt x="2258087" y="852399"/>
                    <a:pt x="2205963" y="872955"/>
                  </a:cubicBezTo>
                  <a:cubicBezTo>
                    <a:pt x="2201459" y="873917"/>
                    <a:pt x="2201459" y="873917"/>
                    <a:pt x="2201459" y="873917"/>
                  </a:cubicBezTo>
                  <a:cubicBezTo>
                    <a:pt x="2202421" y="878421"/>
                    <a:pt x="2197917" y="879383"/>
                    <a:pt x="2202421" y="878421"/>
                  </a:cubicBezTo>
                  <a:cubicBezTo>
                    <a:pt x="2202421" y="878421"/>
                    <a:pt x="2206925" y="877459"/>
                    <a:pt x="2211429" y="876496"/>
                  </a:cubicBezTo>
                  <a:cubicBezTo>
                    <a:pt x="2259049" y="856904"/>
                    <a:pt x="2294120" y="844701"/>
                    <a:pt x="2337236" y="826071"/>
                  </a:cubicBezTo>
                  <a:cubicBezTo>
                    <a:pt x="2338198" y="830575"/>
                    <a:pt x="2338198" y="830575"/>
                    <a:pt x="2342703" y="829613"/>
                  </a:cubicBezTo>
                  <a:cubicBezTo>
                    <a:pt x="2342703" y="829613"/>
                    <a:pt x="2347207" y="828650"/>
                    <a:pt x="2347207" y="828650"/>
                  </a:cubicBezTo>
                  <a:cubicBezTo>
                    <a:pt x="2347207" y="828650"/>
                    <a:pt x="2347207" y="828650"/>
                    <a:pt x="2346245" y="824146"/>
                  </a:cubicBezTo>
                  <a:cubicBezTo>
                    <a:pt x="2384856" y="806478"/>
                    <a:pt x="2432785" y="810367"/>
                    <a:pt x="2437943" y="790426"/>
                  </a:cubicBezTo>
                  <a:lnTo>
                    <a:pt x="2455960" y="786577"/>
                  </a:lnTo>
                  <a:cubicBezTo>
                    <a:pt x="2460464" y="785615"/>
                    <a:pt x="2464967" y="784653"/>
                    <a:pt x="2464967" y="784653"/>
                  </a:cubicBezTo>
                  <a:cubicBezTo>
                    <a:pt x="2465930" y="789157"/>
                    <a:pt x="2467854" y="798165"/>
                    <a:pt x="2464313" y="803631"/>
                  </a:cubicBezTo>
                  <a:cubicBezTo>
                    <a:pt x="2459809" y="804594"/>
                    <a:pt x="2455304" y="805556"/>
                    <a:pt x="2450800" y="806518"/>
                  </a:cubicBezTo>
                  <a:cubicBezTo>
                    <a:pt x="2437288" y="809405"/>
                    <a:pt x="2429242" y="815833"/>
                    <a:pt x="2420234" y="817758"/>
                  </a:cubicBezTo>
                  <a:cubicBezTo>
                    <a:pt x="2420234" y="817758"/>
                    <a:pt x="2415730" y="818720"/>
                    <a:pt x="2415730" y="818720"/>
                  </a:cubicBezTo>
                  <a:cubicBezTo>
                    <a:pt x="2412188" y="824186"/>
                    <a:pt x="2407684" y="825149"/>
                    <a:pt x="2403180" y="826111"/>
                  </a:cubicBezTo>
                  <a:cubicBezTo>
                    <a:pt x="2403180" y="826111"/>
                    <a:pt x="2398676" y="827073"/>
                    <a:pt x="2398676" y="827073"/>
                  </a:cubicBezTo>
                  <a:cubicBezTo>
                    <a:pt x="2399639" y="831577"/>
                    <a:pt x="2404142" y="830615"/>
                    <a:pt x="2404142" y="830615"/>
                  </a:cubicBezTo>
                  <a:cubicBezTo>
                    <a:pt x="2413151" y="828691"/>
                    <a:pt x="2412188" y="824186"/>
                    <a:pt x="2416693" y="823224"/>
                  </a:cubicBezTo>
                  <a:cubicBezTo>
                    <a:pt x="2416693" y="823224"/>
                    <a:pt x="2416693" y="823224"/>
                    <a:pt x="2421196" y="822262"/>
                  </a:cubicBezTo>
                  <a:cubicBezTo>
                    <a:pt x="2416693" y="823224"/>
                    <a:pt x="2417655" y="827728"/>
                    <a:pt x="2417655" y="827728"/>
                  </a:cubicBezTo>
                  <a:cubicBezTo>
                    <a:pt x="2417655" y="827728"/>
                    <a:pt x="2422158" y="826766"/>
                    <a:pt x="2422158" y="826766"/>
                  </a:cubicBezTo>
                  <a:cubicBezTo>
                    <a:pt x="2426663" y="825804"/>
                    <a:pt x="2431167" y="824841"/>
                    <a:pt x="2431167" y="824841"/>
                  </a:cubicBezTo>
                  <a:cubicBezTo>
                    <a:pt x="2431167" y="824841"/>
                    <a:pt x="2430205" y="820337"/>
                    <a:pt x="2430205" y="820337"/>
                  </a:cubicBezTo>
                  <a:cubicBezTo>
                    <a:pt x="2434709" y="819375"/>
                    <a:pt x="2442754" y="812946"/>
                    <a:pt x="2447259" y="811984"/>
                  </a:cubicBezTo>
                  <a:cubicBezTo>
                    <a:pt x="2456267" y="810059"/>
                    <a:pt x="2460771" y="809097"/>
                    <a:pt x="2469779" y="807172"/>
                  </a:cubicBezTo>
                  <a:cubicBezTo>
                    <a:pt x="2492299" y="802361"/>
                    <a:pt x="2492299" y="802361"/>
                    <a:pt x="2492299" y="802361"/>
                  </a:cubicBezTo>
                  <a:cubicBezTo>
                    <a:pt x="2496804" y="801399"/>
                    <a:pt x="2500345" y="795933"/>
                    <a:pt x="2500345" y="795933"/>
                  </a:cubicBezTo>
                  <a:cubicBezTo>
                    <a:pt x="2500345" y="795933"/>
                    <a:pt x="2495842" y="796895"/>
                    <a:pt x="2491337" y="797858"/>
                  </a:cubicBezTo>
                  <a:cubicBezTo>
                    <a:pt x="2473321" y="801707"/>
                    <a:pt x="2473321" y="801707"/>
                    <a:pt x="2473321" y="801707"/>
                  </a:cubicBezTo>
                  <a:cubicBezTo>
                    <a:pt x="2475900" y="791736"/>
                    <a:pt x="2479442" y="786270"/>
                    <a:pt x="2478479" y="781766"/>
                  </a:cubicBezTo>
                  <a:cubicBezTo>
                    <a:pt x="2477517" y="777261"/>
                    <a:pt x="2477517" y="777261"/>
                    <a:pt x="2477517" y="777261"/>
                  </a:cubicBezTo>
                  <a:cubicBezTo>
                    <a:pt x="2482021" y="776299"/>
                    <a:pt x="2482021" y="776299"/>
                    <a:pt x="2486526" y="775337"/>
                  </a:cubicBezTo>
                  <a:cubicBezTo>
                    <a:pt x="2490068" y="769870"/>
                    <a:pt x="2490068" y="769870"/>
                    <a:pt x="2490068" y="769870"/>
                  </a:cubicBezTo>
                  <a:cubicBezTo>
                    <a:pt x="2484601" y="766329"/>
                    <a:pt x="2484601" y="766329"/>
                    <a:pt x="2484601" y="766329"/>
                  </a:cubicBezTo>
                  <a:close/>
                  <a:moveTo>
                    <a:pt x="4722193" y="185911"/>
                  </a:moveTo>
                  <a:cubicBezTo>
                    <a:pt x="4753921" y="193845"/>
                    <a:pt x="4773751" y="197812"/>
                    <a:pt x="4809446" y="213679"/>
                  </a:cubicBezTo>
                  <a:cubicBezTo>
                    <a:pt x="4809446" y="213679"/>
                    <a:pt x="4809446" y="217645"/>
                    <a:pt x="4801514" y="217645"/>
                  </a:cubicBezTo>
                  <a:cubicBezTo>
                    <a:pt x="4801514" y="217645"/>
                    <a:pt x="4833242" y="229546"/>
                    <a:pt x="4841174" y="225579"/>
                  </a:cubicBezTo>
                  <a:cubicBezTo>
                    <a:pt x="4849106" y="233513"/>
                    <a:pt x="4853073" y="237479"/>
                    <a:pt x="4849106" y="241446"/>
                  </a:cubicBezTo>
                  <a:cubicBezTo>
                    <a:pt x="4864970" y="241446"/>
                    <a:pt x="4904631" y="269214"/>
                    <a:pt x="4928427" y="277147"/>
                  </a:cubicBezTo>
                  <a:cubicBezTo>
                    <a:pt x="4936360" y="281114"/>
                    <a:pt x="4940326" y="281114"/>
                    <a:pt x="4948258" y="285081"/>
                  </a:cubicBezTo>
                  <a:cubicBezTo>
                    <a:pt x="5011715" y="312848"/>
                    <a:pt x="5071206" y="356483"/>
                    <a:pt x="5126730" y="392184"/>
                  </a:cubicBezTo>
                  <a:cubicBezTo>
                    <a:pt x="5146560" y="404084"/>
                    <a:pt x="5186221" y="419951"/>
                    <a:pt x="5178288" y="427885"/>
                  </a:cubicBezTo>
                  <a:cubicBezTo>
                    <a:pt x="5194153" y="435818"/>
                    <a:pt x="5206051" y="443752"/>
                    <a:pt x="5213983" y="443752"/>
                  </a:cubicBezTo>
                  <a:cubicBezTo>
                    <a:pt x="5225881" y="455652"/>
                    <a:pt x="5217949" y="455652"/>
                    <a:pt x="5213984" y="455652"/>
                  </a:cubicBezTo>
                  <a:cubicBezTo>
                    <a:pt x="5170357" y="435818"/>
                    <a:pt x="5122764" y="400117"/>
                    <a:pt x="5091035" y="380284"/>
                  </a:cubicBezTo>
                  <a:cubicBezTo>
                    <a:pt x="5087070" y="376317"/>
                    <a:pt x="5083104" y="376317"/>
                    <a:pt x="5083103" y="380284"/>
                  </a:cubicBezTo>
                  <a:cubicBezTo>
                    <a:pt x="5087069" y="380284"/>
                    <a:pt x="5087069" y="380284"/>
                    <a:pt x="5091036" y="384250"/>
                  </a:cubicBezTo>
                  <a:cubicBezTo>
                    <a:pt x="5095002" y="384250"/>
                    <a:pt x="5098967" y="388217"/>
                    <a:pt x="5098968" y="392184"/>
                  </a:cubicBezTo>
                  <a:cubicBezTo>
                    <a:pt x="5098968" y="392184"/>
                    <a:pt x="5095002" y="392184"/>
                    <a:pt x="5091035" y="388217"/>
                  </a:cubicBezTo>
                  <a:cubicBezTo>
                    <a:pt x="5091035" y="388217"/>
                    <a:pt x="5091035" y="388217"/>
                    <a:pt x="5087069" y="388217"/>
                  </a:cubicBezTo>
                  <a:cubicBezTo>
                    <a:pt x="5126730" y="419951"/>
                    <a:pt x="5170356" y="447719"/>
                    <a:pt x="5217950" y="479453"/>
                  </a:cubicBezTo>
                  <a:cubicBezTo>
                    <a:pt x="5261576" y="507220"/>
                    <a:pt x="5305202" y="538955"/>
                    <a:pt x="5348829" y="574656"/>
                  </a:cubicBezTo>
                  <a:cubicBezTo>
                    <a:pt x="5360727" y="578622"/>
                    <a:pt x="5368659" y="582589"/>
                    <a:pt x="5376592" y="590523"/>
                  </a:cubicBezTo>
                  <a:cubicBezTo>
                    <a:pt x="5416252" y="622257"/>
                    <a:pt x="5440049" y="638124"/>
                    <a:pt x="5471777" y="669858"/>
                  </a:cubicBezTo>
                  <a:cubicBezTo>
                    <a:pt x="5475743" y="669858"/>
                    <a:pt x="5483675" y="665892"/>
                    <a:pt x="5487641" y="661925"/>
                  </a:cubicBezTo>
                  <a:cubicBezTo>
                    <a:pt x="5499539" y="669858"/>
                    <a:pt x="5507472" y="673825"/>
                    <a:pt x="5511437" y="673825"/>
                  </a:cubicBezTo>
                  <a:cubicBezTo>
                    <a:pt x="5511437" y="673825"/>
                    <a:pt x="5507471" y="669858"/>
                    <a:pt x="5507471" y="669858"/>
                  </a:cubicBezTo>
                  <a:cubicBezTo>
                    <a:pt x="5507471" y="665891"/>
                    <a:pt x="5507471" y="665891"/>
                    <a:pt x="5507471" y="665891"/>
                  </a:cubicBezTo>
                  <a:cubicBezTo>
                    <a:pt x="5511438" y="665892"/>
                    <a:pt x="5515403" y="669858"/>
                    <a:pt x="5515404" y="673825"/>
                  </a:cubicBezTo>
                  <a:cubicBezTo>
                    <a:pt x="5515404" y="673825"/>
                    <a:pt x="5519369" y="673825"/>
                    <a:pt x="5519369" y="677792"/>
                  </a:cubicBezTo>
                  <a:cubicBezTo>
                    <a:pt x="5527301" y="669858"/>
                    <a:pt x="5543166" y="681759"/>
                    <a:pt x="5562995" y="701593"/>
                  </a:cubicBezTo>
                  <a:cubicBezTo>
                    <a:pt x="5582826" y="721427"/>
                    <a:pt x="5606623" y="745227"/>
                    <a:pt x="5626452" y="765061"/>
                  </a:cubicBezTo>
                  <a:cubicBezTo>
                    <a:pt x="5630419" y="776961"/>
                    <a:pt x="5610589" y="753161"/>
                    <a:pt x="5610589" y="757128"/>
                  </a:cubicBezTo>
                  <a:cubicBezTo>
                    <a:pt x="5610589" y="757128"/>
                    <a:pt x="5614555" y="761094"/>
                    <a:pt x="5614555" y="761094"/>
                  </a:cubicBezTo>
                  <a:cubicBezTo>
                    <a:pt x="5618520" y="765061"/>
                    <a:pt x="5622487" y="765061"/>
                    <a:pt x="5618521" y="769028"/>
                  </a:cubicBezTo>
                  <a:cubicBezTo>
                    <a:pt x="5618521" y="769028"/>
                    <a:pt x="5618521" y="769028"/>
                    <a:pt x="5614555" y="765061"/>
                  </a:cubicBezTo>
                  <a:cubicBezTo>
                    <a:pt x="5614555" y="765061"/>
                    <a:pt x="5614555" y="765061"/>
                    <a:pt x="5610588" y="765061"/>
                  </a:cubicBezTo>
                  <a:cubicBezTo>
                    <a:pt x="5622486" y="776961"/>
                    <a:pt x="5634385" y="788862"/>
                    <a:pt x="5630418" y="792829"/>
                  </a:cubicBezTo>
                  <a:cubicBezTo>
                    <a:pt x="5618521" y="788862"/>
                    <a:pt x="5598690" y="769028"/>
                    <a:pt x="5590759" y="765061"/>
                  </a:cubicBezTo>
                  <a:cubicBezTo>
                    <a:pt x="5590759" y="765061"/>
                    <a:pt x="5590759" y="765061"/>
                    <a:pt x="5594724" y="769028"/>
                  </a:cubicBezTo>
                  <a:cubicBezTo>
                    <a:pt x="5598690" y="772995"/>
                    <a:pt x="5598690" y="772995"/>
                    <a:pt x="5602657" y="776961"/>
                  </a:cubicBezTo>
                  <a:cubicBezTo>
                    <a:pt x="5602657" y="776961"/>
                    <a:pt x="5598690" y="776961"/>
                    <a:pt x="5598690" y="776961"/>
                  </a:cubicBezTo>
                  <a:cubicBezTo>
                    <a:pt x="5598690" y="772995"/>
                    <a:pt x="5594725" y="772995"/>
                    <a:pt x="5594725" y="772995"/>
                  </a:cubicBezTo>
                  <a:cubicBezTo>
                    <a:pt x="5602657" y="776961"/>
                    <a:pt x="5606622" y="788862"/>
                    <a:pt x="5614555" y="796795"/>
                  </a:cubicBezTo>
                  <a:cubicBezTo>
                    <a:pt x="5650249" y="832496"/>
                    <a:pt x="5693876" y="868197"/>
                    <a:pt x="5729570" y="907865"/>
                  </a:cubicBezTo>
                  <a:cubicBezTo>
                    <a:pt x="5741468" y="919765"/>
                    <a:pt x="5745434" y="927699"/>
                    <a:pt x="5757333" y="943566"/>
                  </a:cubicBezTo>
                  <a:cubicBezTo>
                    <a:pt x="5789061" y="979267"/>
                    <a:pt x="5824756" y="1022902"/>
                    <a:pt x="5856484" y="1058602"/>
                  </a:cubicBezTo>
                  <a:cubicBezTo>
                    <a:pt x="5884247" y="1094304"/>
                    <a:pt x="5908042" y="1122071"/>
                    <a:pt x="5908043" y="1133972"/>
                  </a:cubicBezTo>
                  <a:cubicBezTo>
                    <a:pt x="5908043" y="1133972"/>
                    <a:pt x="5908043" y="1133972"/>
                    <a:pt x="5908042" y="1137938"/>
                  </a:cubicBezTo>
                  <a:cubicBezTo>
                    <a:pt x="5908042" y="1137938"/>
                    <a:pt x="5908042" y="1137938"/>
                    <a:pt x="5912009" y="1141905"/>
                  </a:cubicBezTo>
                  <a:cubicBezTo>
                    <a:pt x="5915975" y="1141905"/>
                    <a:pt x="5915975" y="1145872"/>
                    <a:pt x="5915975" y="1149838"/>
                  </a:cubicBezTo>
                  <a:cubicBezTo>
                    <a:pt x="5915975" y="1149838"/>
                    <a:pt x="5915975" y="1149838"/>
                    <a:pt x="5912008" y="1145872"/>
                  </a:cubicBezTo>
                  <a:cubicBezTo>
                    <a:pt x="5912008" y="1145872"/>
                    <a:pt x="5912008" y="1145872"/>
                    <a:pt x="5908042" y="1141905"/>
                  </a:cubicBezTo>
                  <a:cubicBezTo>
                    <a:pt x="5915974" y="1157772"/>
                    <a:pt x="5927873" y="1173639"/>
                    <a:pt x="5935805" y="1185539"/>
                  </a:cubicBezTo>
                  <a:cubicBezTo>
                    <a:pt x="5931839" y="1189506"/>
                    <a:pt x="5939771" y="1205373"/>
                    <a:pt x="5931839" y="1205373"/>
                  </a:cubicBezTo>
                  <a:cubicBezTo>
                    <a:pt x="5987364" y="1280742"/>
                    <a:pt x="6007194" y="1344210"/>
                    <a:pt x="6054787" y="1391812"/>
                  </a:cubicBezTo>
                  <a:cubicBezTo>
                    <a:pt x="6078583" y="1443380"/>
                    <a:pt x="6078583" y="1479081"/>
                    <a:pt x="6110311" y="1530649"/>
                  </a:cubicBezTo>
                  <a:cubicBezTo>
                    <a:pt x="6110311" y="1534616"/>
                    <a:pt x="6114277" y="1546516"/>
                    <a:pt x="6118243" y="1550483"/>
                  </a:cubicBezTo>
                  <a:cubicBezTo>
                    <a:pt x="6130142" y="1574284"/>
                    <a:pt x="6146006" y="1606018"/>
                    <a:pt x="6157904" y="1633786"/>
                  </a:cubicBezTo>
                  <a:cubicBezTo>
                    <a:pt x="6169802" y="1661553"/>
                    <a:pt x="6177734" y="1693287"/>
                    <a:pt x="6177734" y="1709154"/>
                  </a:cubicBezTo>
                  <a:cubicBezTo>
                    <a:pt x="6169802" y="1705187"/>
                    <a:pt x="6161869" y="1689320"/>
                    <a:pt x="6153938" y="1669486"/>
                  </a:cubicBezTo>
                  <a:cubicBezTo>
                    <a:pt x="6149972" y="1649652"/>
                    <a:pt x="6142039" y="1629819"/>
                    <a:pt x="6134108" y="1621885"/>
                  </a:cubicBezTo>
                  <a:cubicBezTo>
                    <a:pt x="6130142" y="1609984"/>
                    <a:pt x="6130141" y="1602051"/>
                    <a:pt x="6130142" y="1590151"/>
                  </a:cubicBezTo>
                  <a:cubicBezTo>
                    <a:pt x="6114278" y="1554450"/>
                    <a:pt x="6106345" y="1542549"/>
                    <a:pt x="6090481" y="1514782"/>
                  </a:cubicBezTo>
                  <a:cubicBezTo>
                    <a:pt x="6098413" y="1518749"/>
                    <a:pt x="6086515" y="1498915"/>
                    <a:pt x="6082549" y="1487014"/>
                  </a:cubicBezTo>
                  <a:cubicBezTo>
                    <a:pt x="6078583" y="1483048"/>
                    <a:pt x="6066685" y="1471147"/>
                    <a:pt x="6074617" y="1487014"/>
                  </a:cubicBezTo>
                  <a:cubicBezTo>
                    <a:pt x="6058752" y="1459247"/>
                    <a:pt x="6038922" y="1423546"/>
                    <a:pt x="6019092" y="1383878"/>
                  </a:cubicBezTo>
                  <a:cubicBezTo>
                    <a:pt x="6003227" y="1348177"/>
                    <a:pt x="5979431" y="1308510"/>
                    <a:pt x="5959602" y="1272808"/>
                  </a:cubicBezTo>
                  <a:cubicBezTo>
                    <a:pt x="5959602" y="1272808"/>
                    <a:pt x="5955635" y="1264875"/>
                    <a:pt x="5963568" y="1264875"/>
                  </a:cubicBezTo>
                  <a:cubicBezTo>
                    <a:pt x="5935805" y="1221240"/>
                    <a:pt x="5923907" y="1197439"/>
                    <a:pt x="5900111" y="1181572"/>
                  </a:cubicBezTo>
                  <a:cubicBezTo>
                    <a:pt x="5888213" y="1157772"/>
                    <a:pt x="5876315" y="1145872"/>
                    <a:pt x="5868382" y="1130005"/>
                  </a:cubicBezTo>
                  <a:cubicBezTo>
                    <a:pt x="5860450" y="1122071"/>
                    <a:pt x="5868382" y="1133971"/>
                    <a:pt x="5864416" y="1133972"/>
                  </a:cubicBezTo>
                  <a:cubicBezTo>
                    <a:pt x="5852518" y="1118104"/>
                    <a:pt x="5840619" y="1102237"/>
                    <a:pt x="5828722" y="1086370"/>
                  </a:cubicBezTo>
                  <a:cubicBezTo>
                    <a:pt x="5840619" y="1086370"/>
                    <a:pt x="5828721" y="1074470"/>
                    <a:pt x="5824755" y="1066536"/>
                  </a:cubicBezTo>
                  <a:cubicBezTo>
                    <a:pt x="5828721" y="1058603"/>
                    <a:pt x="5844586" y="1070503"/>
                    <a:pt x="5860450" y="1078437"/>
                  </a:cubicBezTo>
                  <a:cubicBezTo>
                    <a:pt x="5856484" y="1058602"/>
                    <a:pt x="5804925" y="1014968"/>
                    <a:pt x="5789061" y="995134"/>
                  </a:cubicBezTo>
                  <a:cubicBezTo>
                    <a:pt x="5789061" y="999101"/>
                    <a:pt x="5789061" y="999101"/>
                    <a:pt x="5789061" y="999101"/>
                  </a:cubicBezTo>
                  <a:cubicBezTo>
                    <a:pt x="5793027" y="1003068"/>
                    <a:pt x="5793027" y="1007034"/>
                    <a:pt x="5793027" y="1007034"/>
                  </a:cubicBezTo>
                  <a:cubicBezTo>
                    <a:pt x="5789061" y="1003068"/>
                    <a:pt x="5785095" y="1003068"/>
                    <a:pt x="5785095" y="999101"/>
                  </a:cubicBezTo>
                  <a:cubicBezTo>
                    <a:pt x="5781129" y="1003068"/>
                    <a:pt x="5757332" y="975300"/>
                    <a:pt x="5765264" y="975300"/>
                  </a:cubicBezTo>
                  <a:cubicBezTo>
                    <a:pt x="5761299" y="975300"/>
                    <a:pt x="5761299" y="975300"/>
                    <a:pt x="5757332" y="971334"/>
                  </a:cubicBezTo>
                  <a:cubicBezTo>
                    <a:pt x="5757332" y="971334"/>
                    <a:pt x="5757332" y="971334"/>
                    <a:pt x="5757333" y="967367"/>
                  </a:cubicBezTo>
                  <a:cubicBezTo>
                    <a:pt x="5757333" y="967367"/>
                    <a:pt x="5757333" y="963400"/>
                    <a:pt x="5757333" y="963400"/>
                  </a:cubicBezTo>
                  <a:cubicBezTo>
                    <a:pt x="5757333" y="963400"/>
                    <a:pt x="5757333" y="963400"/>
                    <a:pt x="5761298" y="967367"/>
                  </a:cubicBezTo>
                  <a:cubicBezTo>
                    <a:pt x="5737503" y="939599"/>
                    <a:pt x="5753366" y="963400"/>
                    <a:pt x="5749401" y="967367"/>
                  </a:cubicBezTo>
                  <a:cubicBezTo>
                    <a:pt x="5745435" y="971333"/>
                    <a:pt x="5737502" y="963400"/>
                    <a:pt x="5737502" y="963400"/>
                  </a:cubicBezTo>
                  <a:cubicBezTo>
                    <a:pt x="5733536" y="967367"/>
                    <a:pt x="5753367" y="991167"/>
                    <a:pt x="5741469" y="983234"/>
                  </a:cubicBezTo>
                  <a:cubicBezTo>
                    <a:pt x="5729571" y="975300"/>
                    <a:pt x="5717672" y="967367"/>
                    <a:pt x="5705773" y="955466"/>
                  </a:cubicBezTo>
                  <a:cubicBezTo>
                    <a:pt x="5697842" y="943566"/>
                    <a:pt x="5685944" y="935633"/>
                    <a:pt x="5674045" y="919765"/>
                  </a:cubicBezTo>
                  <a:cubicBezTo>
                    <a:pt x="5678011" y="911832"/>
                    <a:pt x="5697842" y="931666"/>
                    <a:pt x="5705774" y="935633"/>
                  </a:cubicBezTo>
                  <a:cubicBezTo>
                    <a:pt x="5713706" y="931666"/>
                    <a:pt x="5697841" y="919765"/>
                    <a:pt x="5697842" y="915799"/>
                  </a:cubicBezTo>
                  <a:cubicBezTo>
                    <a:pt x="5689910" y="911832"/>
                    <a:pt x="5681977" y="899931"/>
                    <a:pt x="5678012" y="899931"/>
                  </a:cubicBezTo>
                  <a:cubicBezTo>
                    <a:pt x="5622487" y="836463"/>
                    <a:pt x="5566962" y="804729"/>
                    <a:pt x="5523336" y="749194"/>
                  </a:cubicBezTo>
                  <a:cubicBezTo>
                    <a:pt x="5515403" y="741261"/>
                    <a:pt x="5503505" y="733327"/>
                    <a:pt x="5495573" y="725393"/>
                  </a:cubicBezTo>
                  <a:cubicBezTo>
                    <a:pt x="5475743" y="705559"/>
                    <a:pt x="5479709" y="709526"/>
                    <a:pt x="5455913" y="689692"/>
                  </a:cubicBezTo>
                  <a:cubicBezTo>
                    <a:pt x="5451947" y="685725"/>
                    <a:pt x="5447980" y="685725"/>
                    <a:pt x="5447981" y="689692"/>
                  </a:cubicBezTo>
                  <a:cubicBezTo>
                    <a:pt x="5416252" y="665892"/>
                    <a:pt x="5396422" y="650024"/>
                    <a:pt x="5376591" y="634157"/>
                  </a:cubicBezTo>
                  <a:cubicBezTo>
                    <a:pt x="5356762" y="618290"/>
                    <a:pt x="5340897" y="602423"/>
                    <a:pt x="5317100" y="582589"/>
                  </a:cubicBezTo>
                  <a:cubicBezTo>
                    <a:pt x="5305203" y="578622"/>
                    <a:pt x="5317101" y="590523"/>
                    <a:pt x="5313135" y="598456"/>
                  </a:cubicBezTo>
                  <a:cubicBezTo>
                    <a:pt x="5305202" y="594490"/>
                    <a:pt x="5305202" y="594490"/>
                    <a:pt x="5301237" y="594489"/>
                  </a:cubicBezTo>
                  <a:cubicBezTo>
                    <a:pt x="5277440" y="578622"/>
                    <a:pt x="5273474" y="570689"/>
                    <a:pt x="5249678" y="554822"/>
                  </a:cubicBezTo>
                  <a:cubicBezTo>
                    <a:pt x="5249678" y="550855"/>
                    <a:pt x="5253644" y="550855"/>
                    <a:pt x="5249677" y="546888"/>
                  </a:cubicBezTo>
                  <a:cubicBezTo>
                    <a:pt x="5253644" y="546888"/>
                    <a:pt x="5257610" y="542921"/>
                    <a:pt x="5273474" y="554822"/>
                  </a:cubicBezTo>
                  <a:cubicBezTo>
                    <a:pt x="5257610" y="538955"/>
                    <a:pt x="5229847" y="519121"/>
                    <a:pt x="5206051" y="503254"/>
                  </a:cubicBezTo>
                  <a:cubicBezTo>
                    <a:pt x="5178289" y="487386"/>
                    <a:pt x="5154492" y="471519"/>
                    <a:pt x="5142594" y="455652"/>
                  </a:cubicBezTo>
                  <a:cubicBezTo>
                    <a:pt x="5091036" y="431852"/>
                    <a:pt x="5063273" y="408051"/>
                    <a:pt x="5015681" y="380283"/>
                  </a:cubicBezTo>
                  <a:cubicBezTo>
                    <a:pt x="4991884" y="372350"/>
                    <a:pt x="5027579" y="396151"/>
                    <a:pt x="5007749" y="392184"/>
                  </a:cubicBezTo>
                  <a:cubicBezTo>
                    <a:pt x="4999817" y="384250"/>
                    <a:pt x="4995850" y="388217"/>
                    <a:pt x="4983952" y="380284"/>
                  </a:cubicBezTo>
                  <a:cubicBezTo>
                    <a:pt x="4991884" y="376317"/>
                    <a:pt x="4976020" y="364416"/>
                    <a:pt x="4991884" y="364416"/>
                  </a:cubicBezTo>
                  <a:cubicBezTo>
                    <a:pt x="4979986" y="352516"/>
                    <a:pt x="4940325" y="332682"/>
                    <a:pt x="4916529" y="328715"/>
                  </a:cubicBezTo>
                  <a:cubicBezTo>
                    <a:pt x="4853072" y="285081"/>
                    <a:pt x="4777718" y="253346"/>
                    <a:pt x="4674600" y="213679"/>
                  </a:cubicBezTo>
                  <a:cubicBezTo>
                    <a:pt x="4698397" y="209712"/>
                    <a:pt x="4730125" y="221612"/>
                    <a:pt x="4761853" y="229546"/>
                  </a:cubicBezTo>
                  <a:cubicBezTo>
                    <a:pt x="4797548" y="249380"/>
                    <a:pt x="4857039" y="273180"/>
                    <a:pt x="4900665" y="289047"/>
                  </a:cubicBezTo>
                  <a:cubicBezTo>
                    <a:pt x="4896699" y="289048"/>
                    <a:pt x="4892733" y="285081"/>
                    <a:pt x="4892733" y="285081"/>
                  </a:cubicBezTo>
                  <a:cubicBezTo>
                    <a:pt x="4896699" y="281114"/>
                    <a:pt x="4900665" y="281114"/>
                    <a:pt x="4904631" y="285081"/>
                  </a:cubicBezTo>
                  <a:cubicBezTo>
                    <a:pt x="4904631" y="285081"/>
                    <a:pt x="4904631" y="285081"/>
                    <a:pt x="4908597" y="285081"/>
                  </a:cubicBezTo>
                  <a:cubicBezTo>
                    <a:pt x="4864970" y="261280"/>
                    <a:pt x="4817378" y="245413"/>
                    <a:pt x="4785650" y="217645"/>
                  </a:cubicBezTo>
                  <a:cubicBezTo>
                    <a:pt x="4757887" y="209712"/>
                    <a:pt x="4718227" y="197812"/>
                    <a:pt x="4722193" y="185911"/>
                  </a:cubicBezTo>
                  <a:close/>
                  <a:moveTo>
                    <a:pt x="1947650" y="777856"/>
                  </a:moveTo>
                  <a:lnTo>
                    <a:pt x="1935362" y="791245"/>
                  </a:lnTo>
                  <a:cubicBezTo>
                    <a:pt x="1928321" y="796870"/>
                    <a:pt x="1920035" y="802172"/>
                    <a:pt x="1909737" y="809082"/>
                  </a:cubicBezTo>
                  <a:cubicBezTo>
                    <a:pt x="1913279" y="803615"/>
                    <a:pt x="1908774" y="804578"/>
                    <a:pt x="1904271" y="805540"/>
                  </a:cubicBezTo>
                  <a:cubicBezTo>
                    <a:pt x="1882713" y="814856"/>
                    <a:pt x="1864041" y="837684"/>
                    <a:pt x="1846987" y="846036"/>
                  </a:cubicBezTo>
                  <a:cubicBezTo>
                    <a:pt x="1846987" y="846036"/>
                    <a:pt x="1850529" y="840570"/>
                    <a:pt x="1850529" y="840570"/>
                  </a:cubicBezTo>
                  <a:cubicBezTo>
                    <a:pt x="1820925" y="856314"/>
                    <a:pt x="1797750" y="880104"/>
                    <a:pt x="1787779" y="877524"/>
                  </a:cubicBezTo>
                  <a:cubicBezTo>
                    <a:pt x="1787779" y="877524"/>
                    <a:pt x="1788741" y="882029"/>
                    <a:pt x="1784238" y="882991"/>
                  </a:cubicBezTo>
                  <a:cubicBezTo>
                    <a:pt x="1773612" y="899390"/>
                    <a:pt x="1793246" y="881066"/>
                    <a:pt x="1797750" y="880104"/>
                  </a:cubicBezTo>
                  <a:cubicBezTo>
                    <a:pt x="1785681" y="889746"/>
                    <a:pt x="1777154" y="893923"/>
                    <a:pt x="1770316" y="897739"/>
                  </a:cubicBezTo>
                  <a:lnTo>
                    <a:pt x="1753457" y="912815"/>
                  </a:lnTo>
                  <a:lnTo>
                    <a:pt x="1753020" y="913030"/>
                  </a:lnTo>
                  <a:lnTo>
                    <a:pt x="1753224" y="903157"/>
                  </a:lnTo>
                  <a:cubicBezTo>
                    <a:pt x="1752863" y="901468"/>
                    <a:pt x="1750611" y="901949"/>
                    <a:pt x="1742083" y="906126"/>
                  </a:cubicBezTo>
                  <a:cubicBezTo>
                    <a:pt x="1740794" y="911111"/>
                    <a:pt x="1742401" y="913123"/>
                    <a:pt x="1743445" y="915254"/>
                  </a:cubicBezTo>
                  <a:lnTo>
                    <a:pt x="1742879" y="918021"/>
                  </a:lnTo>
                  <a:lnTo>
                    <a:pt x="1735613" y="921596"/>
                  </a:lnTo>
                  <a:cubicBezTo>
                    <a:pt x="1713871" y="930519"/>
                    <a:pt x="1691059" y="937592"/>
                    <a:pt x="1666447" y="941384"/>
                  </a:cubicBezTo>
                  <a:cubicBezTo>
                    <a:pt x="1683297" y="910409"/>
                    <a:pt x="1705611" y="895863"/>
                    <a:pt x="1730595" y="884660"/>
                  </a:cubicBezTo>
                  <a:cubicBezTo>
                    <a:pt x="1789914" y="860254"/>
                    <a:pt x="1846962" y="834378"/>
                    <a:pt x="1900144" y="799552"/>
                  </a:cubicBezTo>
                  <a:cubicBezTo>
                    <a:pt x="1910366" y="792479"/>
                    <a:pt x="1921080" y="787135"/>
                    <a:pt x="1932099" y="782795"/>
                  </a:cubicBezTo>
                  <a:close/>
                  <a:moveTo>
                    <a:pt x="2248188" y="634910"/>
                  </a:moveTo>
                  <a:lnTo>
                    <a:pt x="2249855" y="637515"/>
                  </a:lnTo>
                  <a:cubicBezTo>
                    <a:pt x="2249855" y="637515"/>
                    <a:pt x="2245351" y="638477"/>
                    <a:pt x="2245351" y="638477"/>
                  </a:cubicBezTo>
                  <a:cubicBezTo>
                    <a:pt x="2240848" y="639439"/>
                    <a:pt x="2236343" y="640402"/>
                    <a:pt x="2237306" y="644906"/>
                  </a:cubicBezTo>
                  <a:cubicBezTo>
                    <a:pt x="2237306" y="644906"/>
                    <a:pt x="2237306" y="644906"/>
                    <a:pt x="2241810" y="643944"/>
                  </a:cubicBezTo>
                  <a:cubicBezTo>
                    <a:pt x="2246313" y="642981"/>
                    <a:pt x="2246313" y="642981"/>
                    <a:pt x="2246313" y="642981"/>
                  </a:cubicBezTo>
                  <a:cubicBezTo>
                    <a:pt x="2214785" y="649717"/>
                    <a:pt x="2158157" y="671235"/>
                    <a:pt x="2139485" y="694062"/>
                  </a:cubicBezTo>
                  <a:cubicBezTo>
                    <a:pt x="2129352" y="696227"/>
                    <a:pt x="2118050" y="699820"/>
                    <a:pt x="2105648" y="704456"/>
                  </a:cubicBezTo>
                  <a:lnTo>
                    <a:pt x="2080196" y="714942"/>
                  </a:lnTo>
                  <a:lnTo>
                    <a:pt x="2084254" y="709377"/>
                  </a:lnTo>
                  <a:cubicBezTo>
                    <a:pt x="2090808" y="694289"/>
                    <a:pt x="2105370" y="689222"/>
                    <a:pt x="2119532" y="682286"/>
                  </a:cubicBezTo>
                  <a:close/>
                  <a:moveTo>
                    <a:pt x="2411064" y="586743"/>
                  </a:moveTo>
                  <a:lnTo>
                    <a:pt x="2413620" y="588398"/>
                  </a:lnTo>
                  <a:cubicBezTo>
                    <a:pt x="2404611" y="590323"/>
                    <a:pt x="2395603" y="592248"/>
                    <a:pt x="2392061" y="597714"/>
                  </a:cubicBezTo>
                  <a:cubicBezTo>
                    <a:pt x="2387558" y="598676"/>
                    <a:pt x="2378549" y="600601"/>
                    <a:pt x="2374045" y="601563"/>
                  </a:cubicBezTo>
                  <a:cubicBezTo>
                    <a:pt x="2360533" y="604450"/>
                    <a:pt x="2351525" y="606375"/>
                    <a:pt x="2338013" y="609261"/>
                  </a:cubicBezTo>
                  <a:cubicBezTo>
                    <a:pt x="2315492" y="614073"/>
                    <a:pt x="2299400" y="626930"/>
                    <a:pt x="2275917" y="627238"/>
                  </a:cubicBezTo>
                  <a:lnTo>
                    <a:pt x="2276204" y="626130"/>
                  </a:lnTo>
                  <a:lnTo>
                    <a:pt x="2387086" y="592524"/>
                  </a:lnTo>
                  <a:close/>
                  <a:moveTo>
                    <a:pt x="2522905" y="559776"/>
                  </a:moveTo>
                  <a:lnTo>
                    <a:pt x="2540871" y="556503"/>
                  </a:lnTo>
                  <a:lnTo>
                    <a:pt x="2502340" y="564735"/>
                  </a:lnTo>
                  <a:close/>
                  <a:moveTo>
                    <a:pt x="2659387" y="432280"/>
                  </a:moveTo>
                  <a:lnTo>
                    <a:pt x="2798433" y="411539"/>
                  </a:lnTo>
                  <a:lnTo>
                    <a:pt x="2817780" y="409701"/>
                  </a:lnTo>
                  <a:cubicBezTo>
                    <a:pt x="2861544" y="406863"/>
                    <a:pt x="2905643" y="405324"/>
                    <a:pt x="2950086" y="405117"/>
                  </a:cubicBezTo>
                  <a:cubicBezTo>
                    <a:pt x="2973528" y="404997"/>
                    <a:pt x="2986083" y="404270"/>
                    <a:pt x="2996187" y="398934"/>
                  </a:cubicBezTo>
                  <a:lnTo>
                    <a:pt x="3005378" y="391284"/>
                  </a:lnTo>
                  <a:lnTo>
                    <a:pt x="3093771" y="385395"/>
                  </a:lnTo>
                  <a:cubicBezTo>
                    <a:pt x="3382401" y="377891"/>
                    <a:pt x="3667463" y="417068"/>
                    <a:pt x="3939070" y="497975"/>
                  </a:cubicBezTo>
                  <a:cubicBezTo>
                    <a:pt x="3930063" y="499900"/>
                    <a:pt x="3924596" y="496358"/>
                    <a:pt x="3925558" y="500862"/>
                  </a:cubicBezTo>
                  <a:cubicBezTo>
                    <a:pt x="3962860" y="521150"/>
                    <a:pt x="3970907" y="514722"/>
                    <a:pt x="4005322" y="521498"/>
                  </a:cubicBezTo>
                  <a:cubicBezTo>
                    <a:pt x="4035233" y="529237"/>
                    <a:pt x="4070611" y="540516"/>
                    <a:pt x="4101485" y="552759"/>
                  </a:cubicBezTo>
                  <a:cubicBezTo>
                    <a:pt x="4107913" y="560806"/>
                    <a:pt x="4148757" y="575627"/>
                    <a:pt x="4157765" y="573703"/>
                  </a:cubicBezTo>
                  <a:cubicBezTo>
                    <a:pt x="4158727" y="578207"/>
                    <a:pt x="4158727" y="578207"/>
                    <a:pt x="4158727" y="578207"/>
                  </a:cubicBezTo>
                  <a:cubicBezTo>
                    <a:pt x="4163231" y="577244"/>
                    <a:pt x="4163231" y="577244"/>
                    <a:pt x="4163231" y="577244"/>
                  </a:cubicBezTo>
                  <a:cubicBezTo>
                    <a:pt x="4164194" y="581748"/>
                    <a:pt x="4164194" y="581748"/>
                    <a:pt x="4168698" y="580786"/>
                  </a:cubicBezTo>
                  <a:cubicBezTo>
                    <a:pt x="4173202" y="579823"/>
                    <a:pt x="4173202" y="579823"/>
                    <a:pt x="4178668" y="583366"/>
                  </a:cubicBezTo>
                  <a:cubicBezTo>
                    <a:pt x="4184135" y="586908"/>
                    <a:pt x="4199571" y="593029"/>
                    <a:pt x="4204075" y="592066"/>
                  </a:cubicBezTo>
                  <a:cubicBezTo>
                    <a:pt x="4230445" y="605271"/>
                    <a:pt x="4256814" y="618476"/>
                    <a:pt x="4286726" y="626215"/>
                  </a:cubicBezTo>
                  <a:cubicBezTo>
                    <a:pt x="4297658" y="633298"/>
                    <a:pt x="4308591" y="640382"/>
                    <a:pt x="4318562" y="642961"/>
                  </a:cubicBezTo>
                  <a:cubicBezTo>
                    <a:pt x="4344931" y="656166"/>
                    <a:pt x="4371300" y="669371"/>
                    <a:pt x="4392203" y="679034"/>
                  </a:cubicBezTo>
                  <a:cubicBezTo>
                    <a:pt x="4392203" y="679034"/>
                    <a:pt x="4387699" y="679996"/>
                    <a:pt x="4387699" y="679996"/>
                  </a:cubicBezTo>
                  <a:cubicBezTo>
                    <a:pt x="4393166" y="683538"/>
                    <a:pt x="4398632" y="687079"/>
                    <a:pt x="4403136" y="686117"/>
                  </a:cubicBezTo>
                  <a:cubicBezTo>
                    <a:pt x="4715065" y="845537"/>
                    <a:pt x="4998005" y="1067667"/>
                    <a:pt x="5230091" y="1338337"/>
                  </a:cubicBezTo>
                  <a:cubicBezTo>
                    <a:pt x="5485311" y="1651162"/>
                    <a:pt x="5672621" y="2020882"/>
                    <a:pt x="5771121" y="2437834"/>
                  </a:cubicBezTo>
                  <a:cubicBezTo>
                    <a:pt x="5766617" y="2438796"/>
                    <a:pt x="5766617" y="2438796"/>
                    <a:pt x="5762112" y="2439759"/>
                  </a:cubicBezTo>
                  <a:cubicBezTo>
                    <a:pt x="5744137" y="2377664"/>
                    <a:pt x="5711338" y="2356413"/>
                    <a:pt x="5684663" y="2319726"/>
                  </a:cubicBezTo>
                  <a:cubicBezTo>
                    <a:pt x="5684663" y="2319726"/>
                    <a:pt x="5682083" y="2329696"/>
                    <a:pt x="5684007" y="2338705"/>
                  </a:cubicBezTo>
                  <a:cubicBezTo>
                    <a:pt x="5671150" y="2322613"/>
                    <a:pt x="5667956" y="2285618"/>
                    <a:pt x="5657678" y="2259556"/>
                  </a:cubicBezTo>
                  <a:cubicBezTo>
                    <a:pt x="5643859" y="2238961"/>
                    <a:pt x="5622648" y="2205815"/>
                    <a:pt x="5622648" y="2205815"/>
                  </a:cubicBezTo>
                  <a:cubicBezTo>
                    <a:pt x="5614602" y="2212244"/>
                    <a:pt x="5618451" y="2230260"/>
                    <a:pt x="5623262" y="2252780"/>
                  </a:cubicBezTo>
                  <a:cubicBezTo>
                    <a:pt x="5618758" y="2253742"/>
                    <a:pt x="5617796" y="2249238"/>
                    <a:pt x="5617796" y="2249238"/>
                  </a:cubicBezTo>
                  <a:cubicBezTo>
                    <a:pt x="5616834" y="2244735"/>
                    <a:pt x="5616834" y="2244735"/>
                    <a:pt x="5616834" y="2244735"/>
                  </a:cubicBezTo>
                  <a:cubicBezTo>
                    <a:pt x="5616834" y="2244735"/>
                    <a:pt x="5615871" y="2240230"/>
                    <a:pt x="5615871" y="2240230"/>
                  </a:cubicBezTo>
                  <a:cubicBezTo>
                    <a:pt x="5615871" y="2240230"/>
                    <a:pt x="5614909" y="2235726"/>
                    <a:pt x="5613947" y="2231223"/>
                  </a:cubicBezTo>
                  <a:cubicBezTo>
                    <a:pt x="5609443" y="2232185"/>
                    <a:pt x="5609443" y="2232185"/>
                    <a:pt x="5610406" y="2236688"/>
                  </a:cubicBezTo>
                  <a:cubicBezTo>
                    <a:pt x="5610406" y="2236688"/>
                    <a:pt x="5611368" y="2241193"/>
                    <a:pt x="5611368" y="2241193"/>
                  </a:cubicBezTo>
                  <a:cubicBezTo>
                    <a:pt x="5612330" y="2245697"/>
                    <a:pt x="5612330" y="2245697"/>
                    <a:pt x="5612330" y="2245697"/>
                  </a:cubicBezTo>
                  <a:cubicBezTo>
                    <a:pt x="5597549" y="2220596"/>
                    <a:pt x="5605247" y="2256629"/>
                    <a:pt x="5610713" y="2260171"/>
                  </a:cubicBezTo>
                  <a:cubicBezTo>
                    <a:pt x="5611675" y="2264674"/>
                    <a:pt x="5616179" y="2263712"/>
                    <a:pt x="5616179" y="2263712"/>
                  </a:cubicBezTo>
                  <a:cubicBezTo>
                    <a:pt x="5616179" y="2263712"/>
                    <a:pt x="5615217" y="2259209"/>
                    <a:pt x="5615217" y="2259209"/>
                  </a:cubicBezTo>
                  <a:cubicBezTo>
                    <a:pt x="5618758" y="2253742"/>
                    <a:pt x="5618758" y="2253742"/>
                    <a:pt x="5618758" y="2253742"/>
                  </a:cubicBezTo>
                  <a:cubicBezTo>
                    <a:pt x="5618758" y="2253742"/>
                    <a:pt x="5620683" y="2262750"/>
                    <a:pt x="5621645" y="2267254"/>
                  </a:cubicBezTo>
                  <a:cubicBezTo>
                    <a:pt x="5622607" y="2271759"/>
                    <a:pt x="5622607" y="2271759"/>
                    <a:pt x="5622607" y="2271759"/>
                  </a:cubicBezTo>
                  <a:cubicBezTo>
                    <a:pt x="5629343" y="2303287"/>
                    <a:pt x="5625147" y="2327732"/>
                    <a:pt x="5607785" y="2312602"/>
                  </a:cubicBezTo>
                  <a:cubicBezTo>
                    <a:pt x="5602974" y="2290082"/>
                    <a:pt x="5598470" y="2291044"/>
                    <a:pt x="5591734" y="2259516"/>
                  </a:cubicBezTo>
                  <a:cubicBezTo>
                    <a:pt x="5581764" y="2256936"/>
                    <a:pt x="5585613" y="2274952"/>
                    <a:pt x="5577568" y="2281381"/>
                  </a:cubicBezTo>
                  <a:cubicBezTo>
                    <a:pt x="5555394" y="2243732"/>
                    <a:pt x="5531951" y="2178095"/>
                    <a:pt x="5509432" y="2182907"/>
                  </a:cubicBezTo>
                  <a:cubicBezTo>
                    <a:pt x="5509432" y="2182907"/>
                    <a:pt x="5508469" y="2178402"/>
                    <a:pt x="5508469" y="2178402"/>
                  </a:cubicBezTo>
                  <a:cubicBezTo>
                    <a:pt x="5508469" y="2178402"/>
                    <a:pt x="5506545" y="2169395"/>
                    <a:pt x="5506545" y="2169395"/>
                  </a:cubicBezTo>
                  <a:cubicBezTo>
                    <a:pt x="5501079" y="2165852"/>
                    <a:pt x="5500117" y="2161349"/>
                    <a:pt x="5501079" y="2165852"/>
                  </a:cubicBezTo>
                  <a:cubicBezTo>
                    <a:pt x="5494650" y="2157807"/>
                    <a:pt x="5491764" y="2144295"/>
                    <a:pt x="5476981" y="2119196"/>
                  </a:cubicBezTo>
                  <a:cubicBezTo>
                    <a:pt x="5470553" y="2111149"/>
                    <a:pt x="5469591" y="2106645"/>
                    <a:pt x="5468629" y="2102141"/>
                  </a:cubicBezTo>
                  <a:cubicBezTo>
                    <a:pt x="5468629" y="2102141"/>
                    <a:pt x="5463162" y="2098599"/>
                    <a:pt x="5463162" y="2098599"/>
                  </a:cubicBezTo>
                  <a:cubicBezTo>
                    <a:pt x="5462200" y="2094096"/>
                    <a:pt x="5462200" y="2094096"/>
                    <a:pt x="5462200" y="2094096"/>
                  </a:cubicBezTo>
                  <a:cubicBezTo>
                    <a:pt x="5461238" y="2089591"/>
                    <a:pt x="5457696" y="2095058"/>
                    <a:pt x="5457696" y="2095058"/>
                  </a:cubicBezTo>
                  <a:cubicBezTo>
                    <a:pt x="5456733" y="2090554"/>
                    <a:pt x="5456733" y="2090554"/>
                    <a:pt x="5456733" y="2090554"/>
                  </a:cubicBezTo>
                  <a:cubicBezTo>
                    <a:pt x="5452230" y="2091516"/>
                    <a:pt x="5448381" y="2073499"/>
                    <a:pt x="5443876" y="2074462"/>
                  </a:cubicBezTo>
                  <a:cubicBezTo>
                    <a:pt x="5453192" y="2096020"/>
                    <a:pt x="5444839" y="2078966"/>
                    <a:pt x="5442259" y="2088936"/>
                  </a:cubicBezTo>
                  <a:cubicBezTo>
                    <a:pt x="5431981" y="2062874"/>
                    <a:pt x="5439679" y="2098907"/>
                    <a:pt x="5431327" y="2081853"/>
                  </a:cubicBezTo>
                  <a:cubicBezTo>
                    <a:pt x="5421049" y="2055791"/>
                    <a:pt x="5416544" y="2056754"/>
                    <a:pt x="5418162" y="2042279"/>
                  </a:cubicBezTo>
                  <a:cubicBezTo>
                    <a:pt x="5404650" y="2045166"/>
                    <a:pt x="5382169" y="1984034"/>
                    <a:pt x="5359035" y="1941880"/>
                  </a:cubicBezTo>
                  <a:cubicBezTo>
                    <a:pt x="5358072" y="1937376"/>
                    <a:pt x="5351643" y="1929330"/>
                    <a:pt x="5344253" y="1916780"/>
                  </a:cubicBezTo>
                  <a:cubicBezTo>
                    <a:pt x="5322081" y="1879131"/>
                    <a:pt x="5307299" y="1854031"/>
                    <a:pt x="5293479" y="1833435"/>
                  </a:cubicBezTo>
                  <a:cubicBezTo>
                    <a:pt x="5287051" y="1825389"/>
                    <a:pt x="5292517" y="1828931"/>
                    <a:pt x="5290593" y="1819923"/>
                  </a:cubicBezTo>
                  <a:cubicBezTo>
                    <a:pt x="5286088" y="1820885"/>
                    <a:pt x="5280622" y="1817343"/>
                    <a:pt x="5279659" y="1812840"/>
                  </a:cubicBezTo>
                  <a:cubicBezTo>
                    <a:pt x="5278697" y="1808335"/>
                    <a:pt x="5290593" y="1819923"/>
                    <a:pt x="5283202" y="1807373"/>
                  </a:cubicBezTo>
                  <a:cubicBezTo>
                    <a:pt x="5264878" y="1787739"/>
                    <a:pt x="5268419" y="1782274"/>
                    <a:pt x="5242706" y="1750090"/>
                  </a:cubicBezTo>
                  <a:cubicBezTo>
                    <a:pt x="5251713" y="1748165"/>
                    <a:pt x="5251713" y="1748165"/>
                    <a:pt x="5251713" y="1748165"/>
                  </a:cubicBezTo>
                  <a:cubicBezTo>
                    <a:pt x="5237894" y="1727570"/>
                    <a:pt x="5231465" y="1719524"/>
                    <a:pt x="5235314" y="1737540"/>
                  </a:cubicBezTo>
                  <a:cubicBezTo>
                    <a:pt x="5223419" y="1725953"/>
                    <a:pt x="5231465" y="1719524"/>
                    <a:pt x="5215066" y="1708898"/>
                  </a:cubicBezTo>
                  <a:cubicBezTo>
                    <a:pt x="5220532" y="1712441"/>
                    <a:pt x="5219570" y="1707936"/>
                    <a:pt x="5214104" y="1704395"/>
                  </a:cubicBezTo>
                  <a:cubicBezTo>
                    <a:pt x="5218608" y="1703433"/>
                    <a:pt x="5218608" y="1703433"/>
                    <a:pt x="5218608" y="1703433"/>
                  </a:cubicBezTo>
                  <a:cubicBezTo>
                    <a:pt x="5224074" y="1706974"/>
                    <a:pt x="5223112" y="1702470"/>
                    <a:pt x="5223112" y="1702470"/>
                  </a:cubicBezTo>
                  <a:cubicBezTo>
                    <a:pt x="5222150" y="1697966"/>
                    <a:pt x="5222150" y="1697966"/>
                    <a:pt x="5222150" y="1697966"/>
                  </a:cubicBezTo>
                  <a:cubicBezTo>
                    <a:pt x="5235008" y="1714058"/>
                    <a:pt x="5224729" y="1687995"/>
                    <a:pt x="5212834" y="1676408"/>
                  </a:cubicBezTo>
                  <a:cubicBezTo>
                    <a:pt x="5217338" y="1675445"/>
                    <a:pt x="5217338" y="1675445"/>
                    <a:pt x="5217338" y="1675445"/>
                  </a:cubicBezTo>
                  <a:cubicBezTo>
                    <a:pt x="5217338" y="1675445"/>
                    <a:pt x="5217338" y="1675445"/>
                    <a:pt x="5216376" y="1670942"/>
                  </a:cubicBezTo>
                  <a:cubicBezTo>
                    <a:pt x="5216376" y="1670942"/>
                    <a:pt x="5210910" y="1667400"/>
                    <a:pt x="5210910" y="1667400"/>
                  </a:cubicBezTo>
                  <a:cubicBezTo>
                    <a:pt x="5197090" y="1646805"/>
                    <a:pt x="5176842" y="1618163"/>
                    <a:pt x="5156595" y="1589521"/>
                  </a:cubicBezTo>
                  <a:cubicBezTo>
                    <a:pt x="5131842" y="1561842"/>
                    <a:pt x="5107090" y="1534163"/>
                    <a:pt x="5088767" y="1514530"/>
                  </a:cubicBezTo>
                  <a:cubicBezTo>
                    <a:pt x="5080413" y="1497476"/>
                    <a:pt x="5056623" y="1474300"/>
                    <a:pt x="5031871" y="1446621"/>
                  </a:cubicBezTo>
                  <a:cubicBezTo>
                    <a:pt x="5012585" y="1422484"/>
                    <a:pt x="4987833" y="1394804"/>
                    <a:pt x="4977555" y="1368743"/>
                  </a:cubicBezTo>
                  <a:cubicBezTo>
                    <a:pt x="4967585" y="1366163"/>
                    <a:pt x="4955689" y="1354576"/>
                    <a:pt x="4950224" y="1351033"/>
                  </a:cubicBezTo>
                  <a:cubicBezTo>
                    <a:pt x="4950224" y="1351033"/>
                    <a:pt x="4949261" y="1346529"/>
                    <a:pt x="4949261" y="1346529"/>
                  </a:cubicBezTo>
                  <a:cubicBezTo>
                    <a:pt x="4943795" y="1342988"/>
                    <a:pt x="4943795" y="1342988"/>
                    <a:pt x="4942833" y="1338484"/>
                  </a:cubicBezTo>
                  <a:cubicBezTo>
                    <a:pt x="4938328" y="1339446"/>
                    <a:pt x="4938328" y="1339446"/>
                    <a:pt x="4939291" y="1343950"/>
                  </a:cubicBezTo>
                  <a:cubicBezTo>
                    <a:pt x="4894290" y="1287629"/>
                    <a:pt x="4813913" y="1220029"/>
                    <a:pt x="4736115" y="1142457"/>
                  </a:cubicBezTo>
                  <a:cubicBezTo>
                    <a:pt x="4736115" y="1142457"/>
                    <a:pt x="4736115" y="1142457"/>
                    <a:pt x="4735152" y="1137953"/>
                  </a:cubicBezTo>
                  <a:cubicBezTo>
                    <a:pt x="4748664" y="1135066"/>
                    <a:pt x="4747047" y="1149540"/>
                    <a:pt x="4778882" y="1166287"/>
                  </a:cubicBezTo>
                  <a:cubicBezTo>
                    <a:pt x="4775341" y="1171753"/>
                    <a:pt x="4776303" y="1176257"/>
                    <a:pt x="4782731" y="1184304"/>
                  </a:cubicBezTo>
                  <a:cubicBezTo>
                    <a:pt x="4788198" y="1187845"/>
                    <a:pt x="4804597" y="1198470"/>
                    <a:pt x="4821959" y="1213600"/>
                  </a:cubicBezTo>
                  <a:cubicBezTo>
                    <a:pt x="4839320" y="1228729"/>
                    <a:pt x="4856681" y="1243859"/>
                    <a:pt x="4857643" y="1248362"/>
                  </a:cubicBezTo>
                  <a:cubicBezTo>
                    <a:pt x="4869538" y="1259950"/>
                    <a:pt x="4893328" y="1283126"/>
                    <a:pt x="4916156" y="1301797"/>
                  </a:cubicBezTo>
                  <a:cubicBezTo>
                    <a:pt x="4934479" y="1321429"/>
                    <a:pt x="4952803" y="1341064"/>
                    <a:pt x="4953765" y="1345567"/>
                  </a:cubicBezTo>
                  <a:cubicBezTo>
                    <a:pt x="4969202" y="1351689"/>
                    <a:pt x="4990413" y="1384834"/>
                    <a:pt x="5006812" y="1395460"/>
                  </a:cubicBezTo>
                  <a:cubicBezTo>
                    <a:pt x="5006812" y="1395460"/>
                    <a:pt x="5007774" y="1399963"/>
                    <a:pt x="5007774" y="1399963"/>
                  </a:cubicBezTo>
                  <a:cubicBezTo>
                    <a:pt x="5008736" y="1404467"/>
                    <a:pt x="5008736" y="1404467"/>
                    <a:pt x="5008736" y="1404467"/>
                  </a:cubicBezTo>
                  <a:cubicBezTo>
                    <a:pt x="5008736" y="1404467"/>
                    <a:pt x="5013240" y="1403505"/>
                    <a:pt x="5013240" y="1403505"/>
                  </a:cubicBezTo>
                  <a:cubicBezTo>
                    <a:pt x="5025135" y="1415093"/>
                    <a:pt x="5020631" y="1416055"/>
                    <a:pt x="5027059" y="1424100"/>
                  </a:cubicBezTo>
                  <a:cubicBezTo>
                    <a:pt x="5027059" y="1424100"/>
                    <a:pt x="5028022" y="1428605"/>
                    <a:pt x="5028022" y="1428605"/>
                  </a:cubicBezTo>
                  <a:cubicBezTo>
                    <a:pt x="5028022" y="1428605"/>
                    <a:pt x="5033488" y="1432147"/>
                    <a:pt x="5033488" y="1432147"/>
                  </a:cubicBezTo>
                  <a:cubicBezTo>
                    <a:pt x="5032526" y="1427642"/>
                    <a:pt x="5032526" y="1427642"/>
                    <a:pt x="5032526" y="1427642"/>
                  </a:cubicBezTo>
                  <a:cubicBezTo>
                    <a:pt x="5050850" y="1447277"/>
                    <a:pt x="5058241" y="1459826"/>
                    <a:pt x="5074640" y="1470451"/>
                  </a:cubicBezTo>
                  <a:cubicBezTo>
                    <a:pt x="5070135" y="1471414"/>
                    <a:pt x="5070135" y="1471414"/>
                    <a:pt x="5070135" y="1471414"/>
                  </a:cubicBezTo>
                  <a:lnTo>
                    <a:pt x="5071097" y="1475917"/>
                  </a:lnTo>
                  <a:cubicBezTo>
                    <a:pt x="5072060" y="1480421"/>
                    <a:pt x="5076564" y="1479459"/>
                    <a:pt x="5076564" y="1479459"/>
                  </a:cubicBezTo>
                  <a:cubicBezTo>
                    <a:pt x="5076564" y="1479459"/>
                    <a:pt x="5076564" y="1479459"/>
                    <a:pt x="5081068" y="1478497"/>
                  </a:cubicBezTo>
                  <a:cubicBezTo>
                    <a:pt x="5082031" y="1483001"/>
                    <a:pt x="5082031" y="1483001"/>
                    <a:pt x="5082031" y="1483001"/>
                  </a:cubicBezTo>
                  <a:cubicBezTo>
                    <a:pt x="5093925" y="1494589"/>
                    <a:pt x="5090383" y="1500055"/>
                    <a:pt x="5096812" y="1508101"/>
                  </a:cubicBezTo>
                  <a:cubicBezTo>
                    <a:pt x="5101316" y="1507139"/>
                    <a:pt x="5100354" y="1502634"/>
                    <a:pt x="5106783" y="1510680"/>
                  </a:cubicBezTo>
                  <a:cubicBezTo>
                    <a:pt x="5107745" y="1515184"/>
                    <a:pt x="5112248" y="1514222"/>
                    <a:pt x="5113211" y="1518726"/>
                  </a:cubicBezTo>
                  <a:cubicBezTo>
                    <a:pt x="5108707" y="1519688"/>
                    <a:pt x="5108707" y="1519688"/>
                    <a:pt x="5109670" y="1524192"/>
                  </a:cubicBezTo>
                  <a:cubicBezTo>
                    <a:pt x="5109670" y="1524192"/>
                    <a:pt x="5110632" y="1528696"/>
                    <a:pt x="5115135" y="1527734"/>
                  </a:cubicBezTo>
                  <a:cubicBezTo>
                    <a:pt x="5115135" y="1527734"/>
                    <a:pt x="5116098" y="1532238"/>
                    <a:pt x="5120602" y="1531276"/>
                  </a:cubicBezTo>
                  <a:cubicBezTo>
                    <a:pt x="5127031" y="1539322"/>
                    <a:pt x="5157249" y="1570543"/>
                    <a:pt x="5151783" y="1567000"/>
                  </a:cubicBezTo>
                  <a:cubicBezTo>
                    <a:pt x="5159829" y="1560573"/>
                    <a:pt x="5135383" y="1556375"/>
                    <a:pt x="5143430" y="1549947"/>
                  </a:cubicBezTo>
                  <a:cubicBezTo>
                    <a:pt x="5137963" y="1546406"/>
                    <a:pt x="5132496" y="1542863"/>
                    <a:pt x="5126069" y="1534818"/>
                  </a:cubicBezTo>
                  <a:cubicBezTo>
                    <a:pt x="5126069" y="1534818"/>
                    <a:pt x="5126069" y="1534818"/>
                    <a:pt x="5125106" y="1530313"/>
                  </a:cubicBezTo>
                  <a:cubicBezTo>
                    <a:pt x="5125106" y="1530313"/>
                    <a:pt x="5124144" y="1525809"/>
                    <a:pt x="5124144" y="1525809"/>
                  </a:cubicBezTo>
                  <a:cubicBezTo>
                    <a:pt x="5123182" y="1521306"/>
                    <a:pt x="5117715" y="1517764"/>
                    <a:pt x="5117715" y="1517764"/>
                  </a:cubicBezTo>
                  <a:cubicBezTo>
                    <a:pt x="5114828" y="1504252"/>
                    <a:pt x="5100354" y="1502634"/>
                    <a:pt x="5087496" y="1486543"/>
                  </a:cubicBezTo>
                  <a:cubicBezTo>
                    <a:pt x="5092001" y="1485581"/>
                    <a:pt x="5091038" y="1481077"/>
                    <a:pt x="5085572" y="1477535"/>
                  </a:cubicBezTo>
                  <a:cubicBezTo>
                    <a:pt x="5084609" y="1473030"/>
                    <a:pt x="5084609" y="1473030"/>
                    <a:pt x="5084609" y="1473030"/>
                  </a:cubicBezTo>
                  <a:cubicBezTo>
                    <a:pt x="5084609" y="1473030"/>
                    <a:pt x="5083647" y="1468527"/>
                    <a:pt x="5082685" y="1464022"/>
                  </a:cubicBezTo>
                  <a:cubicBezTo>
                    <a:pt x="5078182" y="1464985"/>
                    <a:pt x="5077219" y="1460480"/>
                    <a:pt x="5078182" y="1464985"/>
                  </a:cubicBezTo>
                  <a:cubicBezTo>
                    <a:pt x="5078182" y="1464985"/>
                    <a:pt x="5073677" y="1465947"/>
                    <a:pt x="5073677" y="1465947"/>
                  </a:cubicBezTo>
                  <a:cubicBezTo>
                    <a:pt x="5070790" y="1452435"/>
                    <a:pt x="5062744" y="1458864"/>
                    <a:pt x="5056316" y="1450817"/>
                  </a:cubicBezTo>
                  <a:cubicBezTo>
                    <a:pt x="5048925" y="1438268"/>
                    <a:pt x="5042496" y="1430222"/>
                    <a:pt x="5037030" y="1426680"/>
                  </a:cubicBezTo>
                  <a:cubicBezTo>
                    <a:pt x="5037030" y="1426680"/>
                    <a:pt x="5036068" y="1422176"/>
                    <a:pt x="5036068" y="1422176"/>
                  </a:cubicBezTo>
                  <a:cubicBezTo>
                    <a:pt x="5036068" y="1422176"/>
                    <a:pt x="5036068" y="1422176"/>
                    <a:pt x="5035106" y="1417673"/>
                  </a:cubicBezTo>
                  <a:cubicBezTo>
                    <a:pt x="5024173" y="1410588"/>
                    <a:pt x="5024173" y="1410588"/>
                    <a:pt x="5017744" y="1402543"/>
                  </a:cubicBezTo>
                  <a:cubicBezTo>
                    <a:pt x="5018706" y="1407047"/>
                    <a:pt x="5018706" y="1407047"/>
                    <a:pt x="5023210" y="1406085"/>
                  </a:cubicBezTo>
                  <a:cubicBezTo>
                    <a:pt x="5023210" y="1406085"/>
                    <a:pt x="5023210" y="1406085"/>
                    <a:pt x="5022248" y="1401581"/>
                  </a:cubicBezTo>
                  <a:cubicBezTo>
                    <a:pt x="5022248" y="1401581"/>
                    <a:pt x="5016781" y="1398039"/>
                    <a:pt x="5016781" y="1398039"/>
                  </a:cubicBezTo>
                  <a:cubicBezTo>
                    <a:pt x="5011316" y="1394497"/>
                    <a:pt x="5011316" y="1394497"/>
                    <a:pt x="5011316" y="1394497"/>
                  </a:cubicBezTo>
                  <a:cubicBezTo>
                    <a:pt x="5010354" y="1389993"/>
                    <a:pt x="5010354" y="1389993"/>
                    <a:pt x="5003925" y="1381948"/>
                  </a:cubicBezTo>
                  <a:cubicBezTo>
                    <a:pt x="5004887" y="1386451"/>
                    <a:pt x="4999420" y="1382910"/>
                    <a:pt x="4992992" y="1374863"/>
                  </a:cubicBezTo>
                  <a:cubicBezTo>
                    <a:pt x="4997496" y="1373901"/>
                    <a:pt x="4998458" y="1378406"/>
                    <a:pt x="5002962" y="1377443"/>
                  </a:cubicBezTo>
                  <a:cubicBezTo>
                    <a:pt x="4991068" y="1365856"/>
                    <a:pt x="4992992" y="1374863"/>
                    <a:pt x="4986564" y="1366818"/>
                  </a:cubicBezTo>
                  <a:cubicBezTo>
                    <a:pt x="4979172" y="1354268"/>
                    <a:pt x="4985601" y="1362314"/>
                    <a:pt x="4968240" y="1347184"/>
                  </a:cubicBezTo>
                  <a:cubicBezTo>
                    <a:pt x="4971781" y="1341718"/>
                    <a:pt x="4977248" y="1345260"/>
                    <a:pt x="4981752" y="1344297"/>
                  </a:cubicBezTo>
                  <a:cubicBezTo>
                    <a:pt x="4970819" y="1337214"/>
                    <a:pt x="4965353" y="1333672"/>
                    <a:pt x="4959887" y="1330131"/>
                  </a:cubicBezTo>
                  <a:cubicBezTo>
                    <a:pt x="4964391" y="1329169"/>
                    <a:pt x="4964391" y="1329169"/>
                    <a:pt x="4964391" y="1329169"/>
                  </a:cubicBezTo>
                  <a:cubicBezTo>
                    <a:pt x="4964391" y="1329169"/>
                    <a:pt x="4964391" y="1329169"/>
                    <a:pt x="4963429" y="1324664"/>
                  </a:cubicBezTo>
                  <a:cubicBezTo>
                    <a:pt x="4963429" y="1324664"/>
                    <a:pt x="4958925" y="1325627"/>
                    <a:pt x="4957962" y="1321122"/>
                  </a:cubicBezTo>
                  <a:cubicBezTo>
                    <a:pt x="4952496" y="1317580"/>
                    <a:pt x="4946067" y="1309535"/>
                    <a:pt x="4941563" y="1310497"/>
                  </a:cubicBezTo>
                  <a:cubicBezTo>
                    <a:pt x="4941563" y="1310497"/>
                    <a:pt x="4936097" y="1306955"/>
                    <a:pt x="4935134" y="1302452"/>
                  </a:cubicBezTo>
                  <a:cubicBezTo>
                    <a:pt x="4935134" y="1302452"/>
                    <a:pt x="4935134" y="1302452"/>
                    <a:pt x="4929668" y="1298910"/>
                  </a:cubicBezTo>
                  <a:cubicBezTo>
                    <a:pt x="4929668" y="1298910"/>
                    <a:pt x="4929668" y="1298910"/>
                    <a:pt x="4930630" y="1303414"/>
                  </a:cubicBezTo>
                  <a:cubicBezTo>
                    <a:pt x="4930630" y="1303414"/>
                    <a:pt x="4930630" y="1303414"/>
                    <a:pt x="4931592" y="1307917"/>
                  </a:cubicBezTo>
                  <a:cubicBezTo>
                    <a:pt x="4915193" y="1297292"/>
                    <a:pt x="4907802" y="1284743"/>
                    <a:pt x="4901375" y="1276697"/>
                  </a:cubicBezTo>
                  <a:cubicBezTo>
                    <a:pt x="4905878" y="1275735"/>
                    <a:pt x="4911345" y="1279277"/>
                    <a:pt x="4915849" y="1278314"/>
                  </a:cubicBezTo>
                  <a:cubicBezTo>
                    <a:pt x="4897525" y="1258680"/>
                    <a:pt x="4879201" y="1239048"/>
                    <a:pt x="4883050" y="1257063"/>
                  </a:cubicBezTo>
                  <a:cubicBezTo>
                    <a:pt x="4869231" y="1236468"/>
                    <a:pt x="4869231" y="1236468"/>
                    <a:pt x="4852832" y="1225842"/>
                  </a:cubicBezTo>
                  <a:cubicBezTo>
                    <a:pt x="4852832" y="1225842"/>
                    <a:pt x="4857337" y="1224880"/>
                    <a:pt x="4858299" y="1229384"/>
                  </a:cubicBezTo>
                  <a:cubicBezTo>
                    <a:pt x="4858299" y="1229384"/>
                    <a:pt x="4862802" y="1228422"/>
                    <a:pt x="4862802" y="1228422"/>
                  </a:cubicBezTo>
                  <a:cubicBezTo>
                    <a:pt x="4868269" y="1231963"/>
                    <a:pt x="4867307" y="1227460"/>
                    <a:pt x="4867307" y="1227460"/>
                  </a:cubicBezTo>
                  <a:cubicBezTo>
                    <a:pt x="4866344" y="1222956"/>
                    <a:pt x="4866344" y="1222956"/>
                    <a:pt x="4860878" y="1219413"/>
                  </a:cubicBezTo>
                  <a:cubicBezTo>
                    <a:pt x="4865382" y="1218451"/>
                    <a:pt x="4865382" y="1218451"/>
                    <a:pt x="4865382" y="1218451"/>
                  </a:cubicBezTo>
                  <a:cubicBezTo>
                    <a:pt x="4866344" y="1222956"/>
                    <a:pt x="4870849" y="1221993"/>
                    <a:pt x="4870849" y="1221993"/>
                  </a:cubicBezTo>
                  <a:cubicBezTo>
                    <a:pt x="4871811" y="1226498"/>
                    <a:pt x="4871811" y="1226498"/>
                    <a:pt x="4871811" y="1226498"/>
                  </a:cubicBezTo>
                  <a:cubicBezTo>
                    <a:pt x="4871811" y="1226498"/>
                    <a:pt x="4877276" y="1230039"/>
                    <a:pt x="4877276" y="1230039"/>
                  </a:cubicBezTo>
                  <a:cubicBezTo>
                    <a:pt x="4877276" y="1230039"/>
                    <a:pt x="4882743" y="1233581"/>
                    <a:pt x="4882743" y="1233581"/>
                  </a:cubicBezTo>
                  <a:cubicBezTo>
                    <a:pt x="4924857" y="1276390"/>
                    <a:pt x="4961504" y="1315656"/>
                    <a:pt x="5003618" y="1358465"/>
                  </a:cubicBezTo>
                  <a:cubicBezTo>
                    <a:pt x="5004580" y="1362969"/>
                    <a:pt x="5004580" y="1362969"/>
                    <a:pt x="5004580" y="1362969"/>
                  </a:cubicBezTo>
                  <a:cubicBezTo>
                    <a:pt x="5005542" y="1367472"/>
                    <a:pt x="5010045" y="1366510"/>
                    <a:pt x="5010045" y="1366510"/>
                  </a:cubicBezTo>
                  <a:cubicBezTo>
                    <a:pt x="5026446" y="1377136"/>
                    <a:pt x="5021941" y="1378098"/>
                    <a:pt x="5033836" y="1389686"/>
                  </a:cubicBezTo>
                  <a:cubicBezTo>
                    <a:pt x="5034798" y="1394190"/>
                    <a:pt x="5035760" y="1398694"/>
                    <a:pt x="5041227" y="1402236"/>
                  </a:cubicBezTo>
                  <a:cubicBezTo>
                    <a:pt x="5042189" y="1406739"/>
                    <a:pt x="5046693" y="1405777"/>
                    <a:pt x="5046693" y="1405777"/>
                  </a:cubicBezTo>
                  <a:cubicBezTo>
                    <a:pt x="5058588" y="1417364"/>
                    <a:pt x="5065979" y="1429915"/>
                    <a:pt x="5075949" y="1432494"/>
                  </a:cubicBezTo>
                  <a:cubicBezTo>
                    <a:pt x="5075949" y="1432494"/>
                    <a:pt x="5081416" y="1436036"/>
                    <a:pt x="5081416" y="1436036"/>
                  </a:cubicBezTo>
                  <a:cubicBezTo>
                    <a:pt x="5082378" y="1440541"/>
                    <a:pt x="5083340" y="1445044"/>
                    <a:pt x="5084302" y="1449548"/>
                  </a:cubicBezTo>
                  <a:cubicBezTo>
                    <a:pt x="5088807" y="1448586"/>
                    <a:pt x="5102626" y="1469181"/>
                    <a:pt x="5113559" y="1476265"/>
                  </a:cubicBezTo>
                  <a:cubicBezTo>
                    <a:pt x="5113559" y="1476265"/>
                    <a:pt x="5114521" y="1480769"/>
                    <a:pt x="5119025" y="1479807"/>
                  </a:cubicBezTo>
                  <a:cubicBezTo>
                    <a:pt x="5119987" y="1484311"/>
                    <a:pt x="5119987" y="1484311"/>
                    <a:pt x="5119987" y="1484311"/>
                  </a:cubicBezTo>
                  <a:cubicBezTo>
                    <a:pt x="5146664" y="1520998"/>
                    <a:pt x="5174303" y="1562189"/>
                    <a:pt x="5205484" y="1597915"/>
                  </a:cubicBezTo>
                  <a:cubicBezTo>
                    <a:pt x="5206446" y="1602418"/>
                    <a:pt x="5211913" y="1605960"/>
                    <a:pt x="5217379" y="1609503"/>
                  </a:cubicBezTo>
                  <a:cubicBezTo>
                    <a:pt x="5218341" y="1614006"/>
                    <a:pt x="5219303" y="1618511"/>
                    <a:pt x="5220266" y="1623015"/>
                  </a:cubicBezTo>
                  <a:cubicBezTo>
                    <a:pt x="5219303" y="1618511"/>
                    <a:pt x="5224770" y="1622052"/>
                    <a:pt x="5229274" y="1621090"/>
                  </a:cubicBezTo>
                  <a:cubicBezTo>
                    <a:pt x="5230236" y="1625593"/>
                    <a:pt x="5235702" y="1629136"/>
                    <a:pt x="5235702" y="1629136"/>
                  </a:cubicBezTo>
                  <a:cubicBezTo>
                    <a:pt x="5249522" y="1649732"/>
                    <a:pt x="5258838" y="1671289"/>
                    <a:pt x="5271695" y="1687381"/>
                  </a:cubicBezTo>
                  <a:cubicBezTo>
                    <a:pt x="5271695" y="1687381"/>
                    <a:pt x="5272657" y="1691885"/>
                    <a:pt x="5272657" y="1691885"/>
                  </a:cubicBezTo>
                  <a:cubicBezTo>
                    <a:pt x="5273619" y="1696389"/>
                    <a:pt x="5273619" y="1696389"/>
                    <a:pt x="5274581" y="1700893"/>
                  </a:cubicBezTo>
                  <a:cubicBezTo>
                    <a:pt x="5279086" y="1699931"/>
                    <a:pt x="5279086" y="1699931"/>
                    <a:pt x="5279086" y="1699931"/>
                  </a:cubicBezTo>
                  <a:cubicBezTo>
                    <a:pt x="5298371" y="1724068"/>
                    <a:pt x="5316695" y="1743702"/>
                    <a:pt x="5325048" y="1760755"/>
                  </a:cubicBezTo>
                  <a:cubicBezTo>
                    <a:pt x="5341447" y="1771380"/>
                    <a:pt x="5359115" y="1809993"/>
                    <a:pt x="5380326" y="1843138"/>
                  </a:cubicBezTo>
                  <a:cubicBezTo>
                    <a:pt x="5391259" y="1850222"/>
                    <a:pt x="5402499" y="1880788"/>
                    <a:pt x="5408928" y="1888834"/>
                  </a:cubicBezTo>
                  <a:cubicBezTo>
                    <a:pt x="5408928" y="1888834"/>
                    <a:pt x="5409890" y="1893338"/>
                    <a:pt x="5409890" y="1893338"/>
                  </a:cubicBezTo>
                  <a:cubicBezTo>
                    <a:pt x="5409890" y="1893338"/>
                    <a:pt x="5410852" y="1897842"/>
                    <a:pt x="5410852" y="1897842"/>
                  </a:cubicBezTo>
                  <a:cubicBezTo>
                    <a:pt x="5411815" y="1902346"/>
                    <a:pt x="5411815" y="1902346"/>
                    <a:pt x="5411815" y="1902346"/>
                  </a:cubicBezTo>
                  <a:cubicBezTo>
                    <a:pt x="5417280" y="1905888"/>
                    <a:pt x="5417280" y="1905888"/>
                    <a:pt x="5416318" y="1901384"/>
                  </a:cubicBezTo>
                  <a:cubicBezTo>
                    <a:pt x="5423709" y="1913934"/>
                    <a:pt x="5421785" y="1904926"/>
                    <a:pt x="5426289" y="1903964"/>
                  </a:cubicBezTo>
                  <a:cubicBezTo>
                    <a:pt x="5424671" y="1918438"/>
                    <a:pt x="5438184" y="1915551"/>
                    <a:pt x="5442032" y="1933567"/>
                  </a:cubicBezTo>
                  <a:cubicBezTo>
                    <a:pt x="5445575" y="1928101"/>
                    <a:pt x="5448461" y="1941613"/>
                    <a:pt x="5452966" y="1940651"/>
                  </a:cubicBezTo>
                  <a:cubicBezTo>
                    <a:pt x="5440108" y="1924559"/>
                    <a:pt x="5428868" y="1893993"/>
                    <a:pt x="5418898" y="1891414"/>
                  </a:cubicBezTo>
                  <a:cubicBezTo>
                    <a:pt x="5418898" y="1891414"/>
                    <a:pt x="5417936" y="1886909"/>
                    <a:pt x="5416973" y="1882405"/>
                  </a:cubicBezTo>
                  <a:cubicBezTo>
                    <a:pt x="5416973" y="1882405"/>
                    <a:pt x="5416011" y="1877901"/>
                    <a:pt x="5411507" y="1878863"/>
                  </a:cubicBezTo>
                  <a:cubicBezTo>
                    <a:pt x="5405733" y="1851839"/>
                    <a:pt x="5387410" y="1832206"/>
                    <a:pt x="5373590" y="1811610"/>
                  </a:cubicBezTo>
                  <a:cubicBezTo>
                    <a:pt x="5338560" y="1757869"/>
                    <a:pt x="5308034" y="1703165"/>
                    <a:pt x="5274930" y="1658432"/>
                  </a:cubicBezTo>
                  <a:cubicBezTo>
                    <a:pt x="5248253" y="1621744"/>
                    <a:pt x="5216765" y="1562538"/>
                    <a:pt x="5173689" y="1515224"/>
                  </a:cubicBezTo>
                  <a:cubicBezTo>
                    <a:pt x="5167260" y="1507179"/>
                    <a:pt x="5157290" y="1504599"/>
                    <a:pt x="5155366" y="1495591"/>
                  </a:cubicBezTo>
                  <a:cubicBezTo>
                    <a:pt x="5124184" y="1459866"/>
                    <a:pt x="5102012" y="1422217"/>
                    <a:pt x="5077260" y="1394538"/>
                  </a:cubicBezTo>
                  <a:cubicBezTo>
                    <a:pt x="5054432" y="1375866"/>
                    <a:pt x="5066326" y="1387454"/>
                    <a:pt x="5047041" y="1363316"/>
                  </a:cubicBezTo>
                  <a:cubicBezTo>
                    <a:pt x="5026793" y="1334675"/>
                    <a:pt x="5003003" y="1311500"/>
                    <a:pt x="4981137" y="1297332"/>
                  </a:cubicBezTo>
                  <a:cubicBezTo>
                    <a:pt x="4954460" y="1260645"/>
                    <a:pt x="4897873" y="1216220"/>
                    <a:pt x="4867654" y="1184998"/>
                  </a:cubicBezTo>
                  <a:cubicBezTo>
                    <a:pt x="4855759" y="1173411"/>
                    <a:pt x="4852217" y="1178877"/>
                    <a:pt x="4840323" y="1167290"/>
                  </a:cubicBezTo>
                  <a:cubicBezTo>
                    <a:pt x="4848368" y="1160861"/>
                    <a:pt x="4825540" y="1142190"/>
                    <a:pt x="4809142" y="1131565"/>
                  </a:cubicBezTo>
                  <a:cubicBezTo>
                    <a:pt x="4809142" y="1131565"/>
                    <a:pt x="4804638" y="1132527"/>
                    <a:pt x="4799171" y="1128985"/>
                  </a:cubicBezTo>
                  <a:cubicBezTo>
                    <a:pt x="4782773" y="1118360"/>
                    <a:pt x="4767028" y="1088756"/>
                    <a:pt x="4740659" y="1075551"/>
                  </a:cubicBezTo>
                  <a:cubicBezTo>
                    <a:pt x="4735193" y="1072010"/>
                    <a:pt x="4731650" y="1077476"/>
                    <a:pt x="4720718" y="1070392"/>
                  </a:cubicBezTo>
                  <a:cubicBezTo>
                    <a:pt x="4720718" y="1070392"/>
                    <a:pt x="4717831" y="1056880"/>
                    <a:pt x="4707860" y="1054300"/>
                  </a:cubicBezTo>
                  <a:cubicBezTo>
                    <a:pt x="4661243" y="1012454"/>
                    <a:pt x="4591143" y="970915"/>
                    <a:pt x="4541946" y="939039"/>
                  </a:cubicBezTo>
                  <a:cubicBezTo>
                    <a:pt x="4520081" y="924872"/>
                    <a:pt x="4497253" y="906201"/>
                    <a:pt x="4469921" y="888492"/>
                  </a:cubicBezTo>
                  <a:cubicBezTo>
                    <a:pt x="4458989" y="881409"/>
                    <a:pt x="4439048" y="876249"/>
                    <a:pt x="4428114" y="869166"/>
                  </a:cubicBezTo>
                  <a:cubicBezTo>
                    <a:pt x="4428114" y="869166"/>
                    <a:pt x="4416220" y="857578"/>
                    <a:pt x="4416220" y="857578"/>
                  </a:cubicBezTo>
                  <a:cubicBezTo>
                    <a:pt x="4405287" y="850495"/>
                    <a:pt x="4400783" y="851458"/>
                    <a:pt x="4395317" y="847916"/>
                  </a:cubicBezTo>
                  <a:cubicBezTo>
                    <a:pt x="4394354" y="843411"/>
                    <a:pt x="4394354" y="843411"/>
                    <a:pt x="4394354" y="843411"/>
                  </a:cubicBezTo>
                  <a:cubicBezTo>
                    <a:pt x="4407866" y="840525"/>
                    <a:pt x="4417182" y="862083"/>
                    <a:pt x="4419762" y="852112"/>
                  </a:cubicBezTo>
                  <a:cubicBezTo>
                    <a:pt x="4419762" y="852112"/>
                    <a:pt x="4419762" y="852112"/>
                    <a:pt x="4420724" y="856616"/>
                  </a:cubicBezTo>
                  <a:cubicBezTo>
                    <a:pt x="4430694" y="859196"/>
                    <a:pt x="4430694" y="859196"/>
                    <a:pt x="4430694" y="859196"/>
                  </a:cubicBezTo>
                  <a:cubicBezTo>
                    <a:pt x="4430694" y="859196"/>
                    <a:pt x="4435199" y="858234"/>
                    <a:pt x="4435199" y="858234"/>
                  </a:cubicBezTo>
                  <a:cubicBezTo>
                    <a:pt x="4435199" y="858234"/>
                    <a:pt x="4436161" y="862737"/>
                    <a:pt x="4440664" y="861775"/>
                  </a:cubicBezTo>
                  <a:cubicBezTo>
                    <a:pt x="4440664" y="861775"/>
                    <a:pt x="4445168" y="860813"/>
                    <a:pt x="4445168" y="860813"/>
                  </a:cubicBezTo>
                  <a:cubicBezTo>
                    <a:pt x="4461567" y="871438"/>
                    <a:pt x="4460605" y="866935"/>
                    <a:pt x="4477005" y="877560"/>
                  </a:cubicBezTo>
                  <a:cubicBezTo>
                    <a:pt x="4477005" y="877560"/>
                    <a:pt x="4482471" y="881101"/>
                    <a:pt x="4482471" y="881101"/>
                  </a:cubicBezTo>
                  <a:cubicBezTo>
                    <a:pt x="4482471" y="881101"/>
                    <a:pt x="4482471" y="881101"/>
                    <a:pt x="4486975" y="880139"/>
                  </a:cubicBezTo>
                  <a:cubicBezTo>
                    <a:pt x="4486975" y="880139"/>
                    <a:pt x="4487937" y="884643"/>
                    <a:pt x="4487937" y="884643"/>
                  </a:cubicBezTo>
                  <a:cubicBezTo>
                    <a:pt x="4494366" y="892688"/>
                    <a:pt x="4468959" y="883988"/>
                    <a:pt x="4484395" y="890110"/>
                  </a:cubicBezTo>
                  <a:cubicBezTo>
                    <a:pt x="4489862" y="893651"/>
                    <a:pt x="4493404" y="888185"/>
                    <a:pt x="4507878" y="889801"/>
                  </a:cubicBezTo>
                  <a:cubicBezTo>
                    <a:pt x="4515269" y="902352"/>
                    <a:pt x="4524277" y="900428"/>
                    <a:pt x="4547105" y="919098"/>
                  </a:cubicBezTo>
                  <a:cubicBezTo>
                    <a:pt x="4542600" y="920061"/>
                    <a:pt x="4542600" y="920061"/>
                    <a:pt x="4542600" y="920061"/>
                  </a:cubicBezTo>
                  <a:cubicBezTo>
                    <a:pt x="4548067" y="923603"/>
                    <a:pt x="4548067" y="923603"/>
                    <a:pt x="4548067" y="923603"/>
                  </a:cubicBezTo>
                  <a:cubicBezTo>
                    <a:pt x="4549992" y="932610"/>
                    <a:pt x="4538097" y="921023"/>
                    <a:pt x="4533593" y="921985"/>
                  </a:cubicBezTo>
                  <a:cubicBezTo>
                    <a:pt x="4545487" y="933573"/>
                    <a:pt x="4549992" y="932610"/>
                    <a:pt x="4558999" y="930686"/>
                  </a:cubicBezTo>
                  <a:cubicBezTo>
                    <a:pt x="4559962" y="935190"/>
                    <a:pt x="4559962" y="935190"/>
                    <a:pt x="4565428" y="938732"/>
                  </a:cubicBezTo>
                  <a:cubicBezTo>
                    <a:pt x="4566391" y="943236"/>
                    <a:pt x="4570895" y="942274"/>
                    <a:pt x="4570895" y="942274"/>
                  </a:cubicBezTo>
                  <a:cubicBezTo>
                    <a:pt x="4574437" y="936808"/>
                    <a:pt x="4574437" y="936808"/>
                    <a:pt x="4574437" y="936808"/>
                  </a:cubicBezTo>
                  <a:cubicBezTo>
                    <a:pt x="4582789" y="953861"/>
                    <a:pt x="4588911" y="938424"/>
                    <a:pt x="4607235" y="958058"/>
                  </a:cubicBezTo>
                  <a:cubicBezTo>
                    <a:pt x="4612701" y="961599"/>
                    <a:pt x="4612701" y="961599"/>
                    <a:pt x="4612701" y="961599"/>
                  </a:cubicBezTo>
                  <a:cubicBezTo>
                    <a:pt x="4612701" y="961599"/>
                    <a:pt x="4617205" y="960637"/>
                    <a:pt x="4617205" y="960637"/>
                  </a:cubicBezTo>
                  <a:cubicBezTo>
                    <a:pt x="4656431" y="989934"/>
                    <a:pt x="4689230" y="1011184"/>
                    <a:pt x="4721066" y="1027932"/>
                  </a:cubicBezTo>
                  <a:cubicBezTo>
                    <a:pt x="4716561" y="1028894"/>
                    <a:pt x="4720410" y="1046910"/>
                    <a:pt x="4728457" y="1040481"/>
                  </a:cubicBezTo>
                  <a:cubicBezTo>
                    <a:pt x="4722028" y="1032435"/>
                    <a:pt x="4731999" y="1035015"/>
                    <a:pt x="4738427" y="1043060"/>
                  </a:cubicBezTo>
                  <a:cubicBezTo>
                    <a:pt x="4755788" y="1058190"/>
                    <a:pt x="4788586" y="1079440"/>
                    <a:pt x="4817842" y="1106158"/>
                  </a:cubicBezTo>
                  <a:cubicBezTo>
                    <a:pt x="4846136" y="1128370"/>
                    <a:pt x="4875393" y="1155087"/>
                    <a:pt x="4898221" y="1173759"/>
                  </a:cubicBezTo>
                  <a:cubicBezTo>
                    <a:pt x="4892754" y="1170217"/>
                    <a:pt x="4901108" y="1187271"/>
                    <a:pt x="4905611" y="1186309"/>
                  </a:cubicBezTo>
                  <a:cubicBezTo>
                    <a:pt x="4899183" y="1178262"/>
                    <a:pt x="4903687" y="1177300"/>
                    <a:pt x="4909153" y="1180842"/>
                  </a:cubicBezTo>
                  <a:cubicBezTo>
                    <a:pt x="4911078" y="1189850"/>
                    <a:pt x="4933906" y="1208521"/>
                    <a:pt x="4951267" y="1223651"/>
                  </a:cubicBezTo>
                  <a:cubicBezTo>
                    <a:pt x="4968628" y="1238780"/>
                    <a:pt x="4985027" y="1249405"/>
                    <a:pt x="4980523" y="1250367"/>
                  </a:cubicBezTo>
                  <a:cubicBezTo>
                    <a:pt x="5002389" y="1264535"/>
                    <a:pt x="5015246" y="1280627"/>
                    <a:pt x="5028102" y="1296718"/>
                  </a:cubicBezTo>
                  <a:cubicBezTo>
                    <a:pt x="5046427" y="1316351"/>
                    <a:pt x="5060246" y="1336947"/>
                    <a:pt x="5088540" y="1359160"/>
                  </a:cubicBezTo>
                  <a:cubicBezTo>
                    <a:pt x="5088540" y="1359160"/>
                    <a:pt x="5089502" y="1363664"/>
                    <a:pt x="5090465" y="1368168"/>
                  </a:cubicBezTo>
                  <a:cubicBezTo>
                    <a:pt x="5109443" y="1368823"/>
                    <a:pt x="5135465" y="1424489"/>
                    <a:pt x="5152826" y="1439619"/>
                  </a:cubicBezTo>
                  <a:cubicBezTo>
                    <a:pt x="5158293" y="1443159"/>
                    <a:pt x="5157331" y="1438656"/>
                    <a:pt x="5163758" y="1446702"/>
                  </a:cubicBezTo>
                  <a:cubicBezTo>
                    <a:pt x="5175654" y="1458289"/>
                    <a:pt x="5178541" y="1471801"/>
                    <a:pt x="5190435" y="1483389"/>
                  </a:cubicBezTo>
                  <a:cubicBezTo>
                    <a:pt x="5196864" y="1491435"/>
                    <a:pt x="5202331" y="1494976"/>
                    <a:pt x="5213263" y="1502060"/>
                  </a:cubicBezTo>
                  <a:cubicBezTo>
                    <a:pt x="5232549" y="1526198"/>
                    <a:pt x="5250218" y="1564809"/>
                    <a:pt x="5270466" y="1593451"/>
                  </a:cubicBezTo>
                  <a:cubicBezTo>
                    <a:pt x="5296180" y="1625635"/>
                    <a:pt x="5325744" y="1675834"/>
                    <a:pt x="5352421" y="1712521"/>
                  </a:cubicBezTo>
                  <a:cubicBezTo>
                    <a:pt x="5359811" y="1725071"/>
                    <a:pt x="5371706" y="1736658"/>
                    <a:pt x="5378135" y="1744704"/>
                  </a:cubicBezTo>
                  <a:cubicBezTo>
                    <a:pt x="5378135" y="1744704"/>
                    <a:pt x="5372669" y="1741162"/>
                    <a:pt x="5372669" y="1741162"/>
                  </a:cubicBezTo>
                  <a:cubicBezTo>
                    <a:pt x="5381022" y="1758217"/>
                    <a:pt x="5393879" y="1774309"/>
                    <a:pt x="5401270" y="1786858"/>
                  </a:cubicBezTo>
                  <a:cubicBezTo>
                    <a:pt x="5402232" y="1791362"/>
                    <a:pt x="5404157" y="1800370"/>
                    <a:pt x="5404157" y="1800370"/>
                  </a:cubicBezTo>
                  <a:cubicBezTo>
                    <a:pt x="5427292" y="1842524"/>
                    <a:pt x="5457818" y="1897228"/>
                    <a:pt x="5479989" y="1934877"/>
                  </a:cubicBezTo>
                  <a:cubicBezTo>
                    <a:pt x="5479989" y="1934877"/>
                    <a:pt x="5479989" y="1934877"/>
                    <a:pt x="5475486" y="1935839"/>
                  </a:cubicBezTo>
                  <a:cubicBezTo>
                    <a:pt x="5475486" y="1935839"/>
                    <a:pt x="5476448" y="1940343"/>
                    <a:pt x="5476448" y="1940343"/>
                  </a:cubicBezTo>
                  <a:cubicBezTo>
                    <a:pt x="5476448" y="1940343"/>
                    <a:pt x="5481913" y="1943885"/>
                    <a:pt x="5481913" y="1943885"/>
                  </a:cubicBezTo>
                  <a:cubicBezTo>
                    <a:pt x="5489305" y="1956435"/>
                    <a:pt x="5504394" y="2005017"/>
                    <a:pt x="5506012" y="1990543"/>
                  </a:cubicBezTo>
                  <a:cubicBezTo>
                    <a:pt x="5506974" y="1995046"/>
                    <a:pt x="5506974" y="1995046"/>
                    <a:pt x="5506974" y="1995046"/>
                  </a:cubicBezTo>
                  <a:cubicBezTo>
                    <a:pt x="5507936" y="1999551"/>
                    <a:pt x="5507936" y="1999551"/>
                    <a:pt x="5507936" y="1999551"/>
                  </a:cubicBezTo>
                  <a:cubicBezTo>
                    <a:pt x="5512440" y="1998588"/>
                    <a:pt x="5512440" y="1998588"/>
                    <a:pt x="5512440" y="1998588"/>
                  </a:cubicBezTo>
                  <a:cubicBezTo>
                    <a:pt x="5511478" y="1994084"/>
                    <a:pt x="5511478" y="1994084"/>
                    <a:pt x="5511478" y="1994084"/>
                  </a:cubicBezTo>
                  <a:cubicBezTo>
                    <a:pt x="5519524" y="1987656"/>
                    <a:pt x="5518869" y="2006635"/>
                    <a:pt x="5519831" y="2011138"/>
                  </a:cubicBezTo>
                  <a:cubicBezTo>
                    <a:pt x="5522410" y="2001168"/>
                    <a:pt x="5537192" y="2026268"/>
                    <a:pt x="5528839" y="2009213"/>
                  </a:cubicBezTo>
                  <a:cubicBezTo>
                    <a:pt x="5524335" y="2010176"/>
                    <a:pt x="5521448" y="1996664"/>
                    <a:pt x="5521448" y="1996664"/>
                  </a:cubicBezTo>
                  <a:cubicBezTo>
                    <a:pt x="5527877" y="2004710"/>
                    <a:pt x="5526915" y="2000206"/>
                    <a:pt x="5525952" y="1995701"/>
                  </a:cubicBezTo>
                  <a:cubicBezTo>
                    <a:pt x="5515982" y="1993122"/>
                    <a:pt x="5512133" y="1975106"/>
                    <a:pt x="5500238" y="1963519"/>
                  </a:cubicBezTo>
                  <a:cubicBezTo>
                    <a:pt x="5500238" y="1963519"/>
                    <a:pt x="5499276" y="1959014"/>
                    <a:pt x="5498313" y="1954510"/>
                  </a:cubicBezTo>
                  <a:cubicBezTo>
                    <a:pt x="5498313" y="1954510"/>
                    <a:pt x="5497351" y="1950007"/>
                    <a:pt x="5497351" y="1950007"/>
                  </a:cubicBezTo>
                  <a:cubicBezTo>
                    <a:pt x="5496389" y="1945502"/>
                    <a:pt x="5496389" y="1945502"/>
                    <a:pt x="5496389" y="1945502"/>
                  </a:cubicBezTo>
                  <a:cubicBezTo>
                    <a:pt x="5496389" y="1945502"/>
                    <a:pt x="5491884" y="1946465"/>
                    <a:pt x="5491884" y="1946465"/>
                  </a:cubicBezTo>
                  <a:cubicBezTo>
                    <a:pt x="5490922" y="1941960"/>
                    <a:pt x="5490922" y="1941960"/>
                    <a:pt x="5489960" y="1937456"/>
                  </a:cubicBezTo>
                  <a:cubicBezTo>
                    <a:pt x="5493502" y="1931990"/>
                    <a:pt x="5495426" y="1940998"/>
                    <a:pt x="5499931" y="1940036"/>
                  </a:cubicBezTo>
                  <a:cubicBezTo>
                    <a:pt x="5498006" y="1931028"/>
                    <a:pt x="5493502" y="1931990"/>
                    <a:pt x="5492540" y="1927486"/>
                  </a:cubicBezTo>
                  <a:cubicBezTo>
                    <a:pt x="5492540" y="1927486"/>
                    <a:pt x="5492540" y="1927486"/>
                    <a:pt x="5491577" y="1922981"/>
                  </a:cubicBezTo>
                  <a:cubicBezTo>
                    <a:pt x="5491577" y="1922981"/>
                    <a:pt x="5490615" y="1918478"/>
                    <a:pt x="5490615" y="1918478"/>
                  </a:cubicBezTo>
                  <a:cubicBezTo>
                    <a:pt x="5489653" y="1913974"/>
                    <a:pt x="5489653" y="1913974"/>
                    <a:pt x="5489653" y="1913974"/>
                  </a:cubicBezTo>
                  <a:cubicBezTo>
                    <a:pt x="5481299" y="1896920"/>
                    <a:pt x="5481299" y="1896920"/>
                    <a:pt x="5481299" y="1896920"/>
                  </a:cubicBezTo>
                  <a:cubicBezTo>
                    <a:pt x="5475833" y="1893379"/>
                    <a:pt x="5475833" y="1893379"/>
                    <a:pt x="5475833" y="1893379"/>
                  </a:cubicBezTo>
                  <a:cubicBezTo>
                    <a:pt x="5479375" y="1887912"/>
                    <a:pt x="5474871" y="1888874"/>
                    <a:pt x="5474871" y="1888874"/>
                  </a:cubicBezTo>
                  <a:lnTo>
                    <a:pt x="5475833" y="1893379"/>
                  </a:lnTo>
                  <a:cubicBezTo>
                    <a:pt x="5461051" y="1868278"/>
                    <a:pt x="5462976" y="1877287"/>
                    <a:pt x="5452699" y="1851225"/>
                  </a:cubicBezTo>
                  <a:cubicBezTo>
                    <a:pt x="5451737" y="1846720"/>
                    <a:pt x="5451737" y="1846720"/>
                    <a:pt x="5450774" y="1842216"/>
                  </a:cubicBezTo>
                  <a:cubicBezTo>
                    <a:pt x="5445308" y="1838675"/>
                    <a:pt x="5445308" y="1838675"/>
                    <a:pt x="5446270" y="1843178"/>
                  </a:cubicBezTo>
                  <a:cubicBezTo>
                    <a:pt x="5443383" y="1829666"/>
                    <a:pt x="5434068" y="1808109"/>
                    <a:pt x="5424098" y="1805529"/>
                  </a:cubicBezTo>
                  <a:cubicBezTo>
                    <a:pt x="5430526" y="1813575"/>
                    <a:pt x="5426022" y="1814538"/>
                    <a:pt x="5419593" y="1806491"/>
                  </a:cubicBezTo>
                  <a:lnTo>
                    <a:pt x="5418631" y="1801987"/>
                  </a:lnTo>
                  <a:cubicBezTo>
                    <a:pt x="5423135" y="1801025"/>
                    <a:pt x="5423135" y="1801025"/>
                    <a:pt x="5423135" y="1801025"/>
                  </a:cubicBezTo>
                  <a:cubicBezTo>
                    <a:pt x="5423135" y="1801025"/>
                    <a:pt x="5423135" y="1801025"/>
                    <a:pt x="5422173" y="1796521"/>
                  </a:cubicBezTo>
                  <a:cubicBezTo>
                    <a:pt x="5422173" y="1796521"/>
                    <a:pt x="5422173" y="1796521"/>
                    <a:pt x="5416707" y="1792979"/>
                  </a:cubicBezTo>
                  <a:cubicBezTo>
                    <a:pt x="5410933" y="1765955"/>
                    <a:pt x="5364970" y="1705130"/>
                    <a:pt x="5349226" y="1675527"/>
                  </a:cubicBezTo>
                  <a:cubicBezTo>
                    <a:pt x="5340873" y="1658473"/>
                    <a:pt x="5344415" y="1653006"/>
                    <a:pt x="5332520" y="1641419"/>
                  </a:cubicBezTo>
                  <a:cubicBezTo>
                    <a:pt x="5330596" y="1632411"/>
                    <a:pt x="5320625" y="1629831"/>
                    <a:pt x="5314197" y="1621785"/>
                  </a:cubicBezTo>
                  <a:cubicBezTo>
                    <a:pt x="5305843" y="1604731"/>
                    <a:pt x="5302956" y="1591219"/>
                    <a:pt x="5288482" y="1589602"/>
                  </a:cubicBezTo>
                  <a:cubicBezTo>
                    <a:pt x="5243175" y="1509799"/>
                    <a:pt x="5173422" y="1425798"/>
                    <a:pt x="5106557" y="1355311"/>
                  </a:cubicBezTo>
                  <a:cubicBezTo>
                    <a:pt x="5110098" y="1349844"/>
                    <a:pt x="5110098" y="1349844"/>
                    <a:pt x="5109135" y="1345340"/>
                  </a:cubicBezTo>
                  <a:cubicBezTo>
                    <a:pt x="5109135" y="1345340"/>
                    <a:pt x="5110098" y="1349844"/>
                    <a:pt x="5110098" y="1349844"/>
                  </a:cubicBezTo>
                  <a:cubicBezTo>
                    <a:pt x="5114602" y="1348882"/>
                    <a:pt x="5114602" y="1348882"/>
                    <a:pt x="5114602" y="1348882"/>
                  </a:cubicBezTo>
                  <a:cubicBezTo>
                    <a:pt x="5114602" y="1348882"/>
                    <a:pt x="5113640" y="1344378"/>
                    <a:pt x="5108173" y="1340837"/>
                  </a:cubicBezTo>
                  <a:cubicBezTo>
                    <a:pt x="5107211" y="1336333"/>
                    <a:pt x="5111715" y="1335370"/>
                    <a:pt x="5105286" y="1327325"/>
                  </a:cubicBezTo>
                  <a:cubicBezTo>
                    <a:pt x="5101745" y="1332790"/>
                    <a:pt x="5096279" y="1329249"/>
                    <a:pt x="5084383" y="1317661"/>
                  </a:cubicBezTo>
                  <a:cubicBezTo>
                    <a:pt x="5083421" y="1313158"/>
                    <a:pt x="5083421" y="1313158"/>
                    <a:pt x="5083421" y="1313158"/>
                  </a:cubicBezTo>
                  <a:cubicBezTo>
                    <a:pt x="5083421" y="1313158"/>
                    <a:pt x="5078918" y="1314120"/>
                    <a:pt x="5077955" y="1309615"/>
                  </a:cubicBezTo>
                  <a:cubicBezTo>
                    <a:pt x="5077955" y="1309615"/>
                    <a:pt x="5076993" y="1305112"/>
                    <a:pt x="5076993" y="1305112"/>
                  </a:cubicBezTo>
                  <a:cubicBezTo>
                    <a:pt x="5072489" y="1306074"/>
                    <a:pt x="5072489" y="1306074"/>
                    <a:pt x="5072489" y="1306074"/>
                  </a:cubicBezTo>
                  <a:cubicBezTo>
                    <a:pt x="5071526" y="1301570"/>
                    <a:pt x="5071526" y="1301570"/>
                    <a:pt x="5066060" y="1298028"/>
                  </a:cubicBezTo>
                  <a:cubicBezTo>
                    <a:pt x="5068640" y="1288058"/>
                    <a:pt x="5047736" y="1278395"/>
                    <a:pt x="5052241" y="1277432"/>
                  </a:cubicBezTo>
                  <a:cubicBezTo>
                    <a:pt x="5052241" y="1277432"/>
                    <a:pt x="5056745" y="1276470"/>
                    <a:pt x="5056745" y="1276470"/>
                  </a:cubicBezTo>
                  <a:cubicBezTo>
                    <a:pt x="5057707" y="1280973"/>
                    <a:pt x="5062211" y="1280011"/>
                    <a:pt x="5062211" y="1280011"/>
                  </a:cubicBezTo>
                  <a:cubicBezTo>
                    <a:pt x="5061248" y="1275508"/>
                    <a:pt x="5056745" y="1276470"/>
                    <a:pt x="5055783" y="1271966"/>
                  </a:cubicBezTo>
                  <a:cubicBezTo>
                    <a:pt x="5055783" y="1271966"/>
                    <a:pt x="5050316" y="1268424"/>
                    <a:pt x="5050316" y="1268424"/>
                  </a:cubicBezTo>
                  <a:cubicBezTo>
                    <a:pt x="5043887" y="1260378"/>
                    <a:pt x="5037458" y="1252333"/>
                    <a:pt x="5032955" y="1253295"/>
                  </a:cubicBezTo>
                  <a:cubicBezTo>
                    <a:pt x="5032955" y="1253295"/>
                    <a:pt x="5032955" y="1253295"/>
                    <a:pt x="5031993" y="1248791"/>
                  </a:cubicBezTo>
                  <a:cubicBezTo>
                    <a:pt x="5031993" y="1248791"/>
                    <a:pt x="5031030" y="1244286"/>
                    <a:pt x="5025564" y="1240744"/>
                  </a:cubicBezTo>
                  <a:cubicBezTo>
                    <a:pt x="5025564" y="1240744"/>
                    <a:pt x="5021059" y="1241707"/>
                    <a:pt x="5021059" y="1241707"/>
                  </a:cubicBezTo>
                  <a:cubicBezTo>
                    <a:pt x="5021059" y="1241707"/>
                    <a:pt x="5022022" y="1246211"/>
                    <a:pt x="5022022" y="1246211"/>
                  </a:cubicBezTo>
                  <a:cubicBezTo>
                    <a:pt x="5021059" y="1241707"/>
                    <a:pt x="5020097" y="1237204"/>
                    <a:pt x="5014631" y="1233661"/>
                  </a:cubicBezTo>
                  <a:cubicBezTo>
                    <a:pt x="5015593" y="1238166"/>
                    <a:pt x="5011090" y="1239128"/>
                    <a:pt x="5005623" y="1235586"/>
                  </a:cubicBezTo>
                  <a:cubicBezTo>
                    <a:pt x="5010127" y="1234623"/>
                    <a:pt x="5004661" y="1231082"/>
                    <a:pt x="5003698" y="1226578"/>
                  </a:cubicBezTo>
                  <a:cubicBezTo>
                    <a:pt x="4998232" y="1223036"/>
                    <a:pt x="4998232" y="1223036"/>
                    <a:pt x="4998232" y="1223036"/>
                  </a:cubicBezTo>
                  <a:cubicBezTo>
                    <a:pt x="4997269" y="1218532"/>
                    <a:pt x="4997269" y="1218532"/>
                    <a:pt x="4997269" y="1218532"/>
                  </a:cubicBezTo>
                  <a:cubicBezTo>
                    <a:pt x="4992766" y="1219494"/>
                    <a:pt x="4992766" y="1219494"/>
                    <a:pt x="4992766" y="1219494"/>
                  </a:cubicBezTo>
                  <a:cubicBezTo>
                    <a:pt x="4992766" y="1219494"/>
                    <a:pt x="4992766" y="1219494"/>
                    <a:pt x="4993728" y="1223998"/>
                  </a:cubicBezTo>
                  <a:cubicBezTo>
                    <a:pt x="4975404" y="1204365"/>
                    <a:pt x="4957081" y="1184731"/>
                    <a:pt x="4947111" y="1182152"/>
                  </a:cubicBezTo>
                  <a:cubicBezTo>
                    <a:pt x="4941644" y="1178611"/>
                    <a:pt x="4941644" y="1178611"/>
                    <a:pt x="4940682" y="1174106"/>
                  </a:cubicBezTo>
                  <a:cubicBezTo>
                    <a:pt x="4935215" y="1170564"/>
                    <a:pt x="4935215" y="1170564"/>
                    <a:pt x="4930712" y="1171526"/>
                  </a:cubicBezTo>
                  <a:lnTo>
                    <a:pt x="4931467" y="1175063"/>
                  </a:lnTo>
                  <a:lnTo>
                    <a:pt x="4916930" y="1163507"/>
                  </a:lnTo>
                  <a:cubicBezTo>
                    <a:pt x="4900789" y="1149956"/>
                    <a:pt x="4893737" y="1141749"/>
                    <a:pt x="4867695" y="1119055"/>
                  </a:cubicBezTo>
                  <a:cubicBezTo>
                    <a:pt x="4852257" y="1112934"/>
                    <a:pt x="4846792" y="1109391"/>
                    <a:pt x="4842287" y="1110354"/>
                  </a:cubicBezTo>
                  <a:cubicBezTo>
                    <a:pt x="4841325" y="1105850"/>
                    <a:pt x="4845830" y="1104888"/>
                    <a:pt x="4839401" y="1096842"/>
                  </a:cubicBezTo>
                  <a:cubicBezTo>
                    <a:pt x="4830393" y="1098766"/>
                    <a:pt x="4827506" y="1085254"/>
                    <a:pt x="4811106" y="1074629"/>
                  </a:cubicBezTo>
                  <a:cubicBezTo>
                    <a:pt x="4794707" y="1064004"/>
                    <a:pt x="4808528" y="1084600"/>
                    <a:pt x="4791166" y="1069470"/>
                  </a:cubicBezTo>
                  <a:cubicBezTo>
                    <a:pt x="4806603" y="1075591"/>
                    <a:pt x="4789242" y="1060462"/>
                    <a:pt x="4772842" y="1049837"/>
                  </a:cubicBezTo>
                  <a:cubicBezTo>
                    <a:pt x="4777346" y="1048874"/>
                    <a:pt x="4777346" y="1048874"/>
                    <a:pt x="4777346" y="1048874"/>
                  </a:cubicBezTo>
                  <a:cubicBezTo>
                    <a:pt x="4782813" y="1052416"/>
                    <a:pt x="4788280" y="1055958"/>
                    <a:pt x="4787317" y="1051454"/>
                  </a:cubicBezTo>
                  <a:cubicBezTo>
                    <a:pt x="4787317" y="1051454"/>
                    <a:pt x="4786355" y="1046950"/>
                    <a:pt x="4780888" y="1043408"/>
                  </a:cubicBezTo>
                  <a:cubicBezTo>
                    <a:pt x="4775422" y="1039866"/>
                    <a:pt x="4775422" y="1039866"/>
                    <a:pt x="4775422" y="1039866"/>
                  </a:cubicBezTo>
                  <a:cubicBezTo>
                    <a:pt x="4779926" y="1038904"/>
                    <a:pt x="4787317" y="1051454"/>
                    <a:pt x="4790858" y="1045987"/>
                  </a:cubicBezTo>
                  <a:cubicBezTo>
                    <a:pt x="4779926" y="1038904"/>
                    <a:pt x="4773497" y="1030859"/>
                    <a:pt x="4768993" y="1031821"/>
                  </a:cubicBezTo>
                  <a:cubicBezTo>
                    <a:pt x="4764490" y="1032783"/>
                    <a:pt x="4764490" y="1032783"/>
                    <a:pt x="4763527" y="1028279"/>
                  </a:cubicBezTo>
                  <a:cubicBezTo>
                    <a:pt x="4758061" y="1024737"/>
                    <a:pt x="4752594" y="1021196"/>
                    <a:pt x="4748090" y="1022158"/>
                  </a:cubicBezTo>
                  <a:cubicBezTo>
                    <a:pt x="4748090" y="1022158"/>
                    <a:pt x="4749052" y="1026661"/>
                    <a:pt x="4754519" y="1030204"/>
                  </a:cubicBezTo>
                  <a:cubicBezTo>
                    <a:pt x="4755481" y="1034708"/>
                    <a:pt x="4755481" y="1034708"/>
                    <a:pt x="4755481" y="1034708"/>
                  </a:cubicBezTo>
                  <a:cubicBezTo>
                    <a:pt x="4745511" y="1032128"/>
                    <a:pt x="4747435" y="1041136"/>
                    <a:pt x="4739082" y="1024083"/>
                  </a:cubicBezTo>
                  <a:cubicBezTo>
                    <a:pt x="4735540" y="1029548"/>
                    <a:pt x="4746473" y="1036632"/>
                    <a:pt x="4747435" y="1041136"/>
                  </a:cubicBezTo>
                  <a:cubicBezTo>
                    <a:pt x="4730074" y="1026007"/>
                    <a:pt x="4733615" y="1020541"/>
                    <a:pt x="4722683" y="1013457"/>
                  </a:cubicBezTo>
                  <a:cubicBezTo>
                    <a:pt x="4727188" y="1012495"/>
                    <a:pt x="4728150" y="1016998"/>
                    <a:pt x="4728150" y="1016998"/>
                  </a:cubicBezTo>
                  <a:cubicBezTo>
                    <a:pt x="4733615" y="1020541"/>
                    <a:pt x="4733615" y="1020541"/>
                    <a:pt x="4737157" y="1015074"/>
                  </a:cubicBezTo>
                  <a:cubicBezTo>
                    <a:pt x="4737157" y="1015074"/>
                    <a:pt x="4731691" y="1011533"/>
                    <a:pt x="4726225" y="1007991"/>
                  </a:cubicBezTo>
                  <a:cubicBezTo>
                    <a:pt x="4736195" y="1010571"/>
                    <a:pt x="4735233" y="1006066"/>
                    <a:pt x="4725263" y="1003486"/>
                  </a:cubicBezTo>
                  <a:cubicBezTo>
                    <a:pt x="4724301" y="998982"/>
                    <a:pt x="4724301" y="998982"/>
                    <a:pt x="4724301" y="998982"/>
                  </a:cubicBezTo>
                  <a:cubicBezTo>
                    <a:pt x="4729766" y="1002524"/>
                    <a:pt x="4728804" y="998020"/>
                    <a:pt x="4728804" y="998020"/>
                  </a:cubicBezTo>
                  <a:cubicBezTo>
                    <a:pt x="4723338" y="994478"/>
                    <a:pt x="4723338" y="994478"/>
                    <a:pt x="4718834" y="995441"/>
                  </a:cubicBezTo>
                  <a:cubicBezTo>
                    <a:pt x="4717872" y="990937"/>
                    <a:pt x="4717872" y="990937"/>
                    <a:pt x="4713367" y="991899"/>
                  </a:cubicBezTo>
                  <a:cubicBezTo>
                    <a:pt x="4706939" y="983853"/>
                    <a:pt x="4706939" y="983853"/>
                    <a:pt x="4700511" y="975807"/>
                  </a:cubicBezTo>
                  <a:cubicBezTo>
                    <a:pt x="4705976" y="979349"/>
                    <a:pt x="4705976" y="979349"/>
                    <a:pt x="4705976" y="979349"/>
                  </a:cubicBezTo>
                  <a:cubicBezTo>
                    <a:pt x="4711443" y="982891"/>
                    <a:pt x="4715947" y="981929"/>
                    <a:pt x="4715947" y="981929"/>
                  </a:cubicBezTo>
                  <a:cubicBezTo>
                    <a:pt x="4714985" y="977425"/>
                    <a:pt x="4709518" y="973882"/>
                    <a:pt x="4704052" y="970341"/>
                  </a:cubicBezTo>
                  <a:cubicBezTo>
                    <a:pt x="4698586" y="966799"/>
                    <a:pt x="4698586" y="966799"/>
                    <a:pt x="4698586" y="966799"/>
                  </a:cubicBezTo>
                  <a:cubicBezTo>
                    <a:pt x="4693119" y="963257"/>
                    <a:pt x="4693119" y="963257"/>
                    <a:pt x="4693119" y="963257"/>
                  </a:cubicBezTo>
                  <a:cubicBezTo>
                    <a:pt x="4687653" y="959715"/>
                    <a:pt x="4683149" y="960677"/>
                    <a:pt x="4684112" y="965182"/>
                  </a:cubicBezTo>
                  <a:cubicBezTo>
                    <a:pt x="4684112" y="965182"/>
                    <a:pt x="4685074" y="969686"/>
                    <a:pt x="4690540" y="973228"/>
                  </a:cubicBezTo>
                  <a:cubicBezTo>
                    <a:pt x="4690540" y="973228"/>
                    <a:pt x="4690540" y="973228"/>
                    <a:pt x="4695044" y="972266"/>
                  </a:cubicBezTo>
                  <a:cubicBezTo>
                    <a:pt x="4700511" y="975807"/>
                    <a:pt x="4700511" y="975807"/>
                    <a:pt x="4700511" y="975807"/>
                  </a:cubicBezTo>
                  <a:cubicBezTo>
                    <a:pt x="4676065" y="971611"/>
                    <a:pt x="4696969" y="981274"/>
                    <a:pt x="4708863" y="992861"/>
                  </a:cubicBezTo>
                  <a:cubicBezTo>
                    <a:pt x="4703397" y="989319"/>
                    <a:pt x="4703397" y="989319"/>
                    <a:pt x="4703397" y="989319"/>
                  </a:cubicBezTo>
                  <a:cubicBezTo>
                    <a:pt x="4703397" y="989319"/>
                    <a:pt x="4704360" y="993823"/>
                    <a:pt x="4704360" y="993823"/>
                  </a:cubicBezTo>
                  <a:cubicBezTo>
                    <a:pt x="4704360" y="993823"/>
                    <a:pt x="4704360" y="993823"/>
                    <a:pt x="4705322" y="998327"/>
                  </a:cubicBezTo>
                  <a:cubicBezTo>
                    <a:pt x="4709825" y="997365"/>
                    <a:pt x="4709825" y="997365"/>
                    <a:pt x="4709825" y="997365"/>
                  </a:cubicBezTo>
                  <a:cubicBezTo>
                    <a:pt x="4715292" y="1000907"/>
                    <a:pt x="4715292" y="1000907"/>
                    <a:pt x="4715292" y="1000907"/>
                  </a:cubicBezTo>
                  <a:cubicBezTo>
                    <a:pt x="4710787" y="1001869"/>
                    <a:pt x="4710787" y="1001869"/>
                    <a:pt x="4710787" y="1001869"/>
                  </a:cubicBezTo>
                  <a:cubicBezTo>
                    <a:pt x="4710787" y="1001869"/>
                    <a:pt x="4711750" y="1006373"/>
                    <a:pt x="4716254" y="1005411"/>
                  </a:cubicBezTo>
                  <a:cubicBezTo>
                    <a:pt x="4717216" y="1009915"/>
                    <a:pt x="4717216" y="1009915"/>
                    <a:pt x="4717216" y="1009915"/>
                  </a:cubicBezTo>
                  <a:cubicBezTo>
                    <a:pt x="4702742" y="1008298"/>
                    <a:pt x="4696313" y="1000252"/>
                    <a:pt x="4678952" y="985123"/>
                  </a:cubicBezTo>
                  <a:cubicBezTo>
                    <a:pt x="4683456" y="984160"/>
                    <a:pt x="4683456" y="984160"/>
                    <a:pt x="4683456" y="984160"/>
                  </a:cubicBezTo>
                  <a:cubicBezTo>
                    <a:pt x="4687961" y="983198"/>
                    <a:pt x="4687961" y="983198"/>
                    <a:pt x="4687961" y="983198"/>
                  </a:cubicBezTo>
                  <a:cubicBezTo>
                    <a:pt x="4682494" y="979656"/>
                    <a:pt x="4682494" y="979656"/>
                    <a:pt x="4682494" y="979656"/>
                  </a:cubicBezTo>
                  <a:cubicBezTo>
                    <a:pt x="4677990" y="980618"/>
                    <a:pt x="4677990" y="980618"/>
                    <a:pt x="4677990" y="980618"/>
                  </a:cubicBezTo>
                  <a:cubicBezTo>
                    <a:pt x="4672523" y="977077"/>
                    <a:pt x="4672523" y="977077"/>
                    <a:pt x="4672523" y="977077"/>
                  </a:cubicBezTo>
                  <a:cubicBezTo>
                    <a:pt x="4667058" y="973535"/>
                    <a:pt x="4670599" y="968069"/>
                    <a:pt x="4659666" y="960985"/>
                  </a:cubicBezTo>
                  <a:cubicBezTo>
                    <a:pt x="4658704" y="956481"/>
                    <a:pt x="4658704" y="956481"/>
                    <a:pt x="4658704" y="956481"/>
                  </a:cubicBezTo>
                  <a:cubicBezTo>
                    <a:pt x="4654200" y="957443"/>
                    <a:pt x="4653237" y="952939"/>
                    <a:pt x="4653237" y="952939"/>
                  </a:cubicBezTo>
                  <a:cubicBezTo>
                    <a:pt x="4648733" y="953901"/>
                    <a:pt x="4648733" y="953901"/>
                    <a:pt x="4648733" y="953901"/>
                  </a:cubicBezTo>
                  <a:cubicBezTo>
                    <a:pt x="4649695" y="958406"/>
                    <a:pt x="4649695" y="958406"/>
                    <a:pt x="4649695" y="958406"/>
                  </a:cubicBezTo>
                  <a:cubicBezTo>
                    <a:pt x="4638763" y="951322"/>
                    <a:pt x="4635876" y="937810"/>
                    <a:pt x="4626869" y="939735"/>
                  </a:cubicBezTo>
                  <a:cubicBezTo>
                    <a:pt x="4626869" y="939735"/>
                    <a:pt x="4622364" y="940697"/>
                    <a:pt x="4621402" y="936193"/>
                  </a:cubicBezTo>
                  <a:cubicBezTo>
                    <a:pt x="4621402" y="936193"/>
                    <a:pt x="4616898" y="937155"/>
                    <a:pt x="4616898" y="937155"/>
                  </a:cubicBezTo>
                  <a:cubicBezTo>
                    <a:pt x="4617860" y="941660"/>
                    <a:pt x="4617860" y="941660"/>
                    <a:pt x="4617860" y="941660"/>
                  </a:cubicBezTo>
                  <a:cubicBezTo>
                    <a:pt x="4593108" y="913980"/>
                    <a:pt x="4606928" y="934575"/>
                    <a:pt x="4597919" y="936500"/>
                  </a:cubicBezTo>
                  <a:cubicBezTo>
                    <a:pt x="4589565" y="919446"/>
                    <a:pt x="4556768" y="898195"/>
                    <a:pt x="4529437" y="880487"/>
                  </a:cubicBezTo>
                  <a:cubicBezTo>
                    <a:pt x="4525895" y="885952"/>
                    <a:pt x="4525895" y="885952"/>
                    <a:pt x="4525895" y="885952"/>
                  </a:cubicBezTo>
                  <a:cubicBezTo>
                    <a:pt x="4524932" y="881449"/>
                    <a:pt x="4524932" y="881449"/>
                    <a:pt x="4524932" y="881449"/>
                  </a:cubicBezTo>
                  <a:cubicBezTo>
                    <a:pt x="4524932" y="881449"/>
                    <a:pt x="4523970" y="876945"/>
                    <a:pt x="4519466" y="877907"/>
                  </a:cubicBezTo>
                  <a:cubicBezTo>
                    <a:pt x="4519466" y="877907"/>
                    <a:pt x="4520428" y="882411"/>
                    <a:pt x="4520428" y="882411"/>
                  </a:cubicBezTo>
                  <a:cubicBezTo>
                    <a:pt x="4504029" y="871786"/>
                    <a:pt x="4491171" y="855694"/>
                    <a:pt x="4484744" y="847649"/>
                  </a:cubicBezTo>
                  <a:cubicBezTo>
                    <a:pt x="4481201" y="853114"/>
                    <a:pt x="4482164" y="857619"/>
                    <a:pt x="4476697" y="854077"/>
                  </a:cubicBezTo>
                  <a:cubicBezTo>
                    <a:pt x="4475735" y="849573"/>
                    <a:pt x="4475735" y="849573"/>
                    <a:pt x="4470269" y="846031"/>
                  </a:cubicBezTo>
                  <a:cubicBezTo>
                    <a:pt x="4466727" y="851498"/>
                    <a:pt x="4465765" y="846993"/>
                    <a:pt x="4459336" y="838948"/>
                  </a:cubicBezTo>
                  <a:cubicBezTo>
                    <a:pt x="4459336" y="838948"/>
                    <a:pt x="4459336" y="838948"/>
                    <a:pt x="4463840" y="837986"/>
                  </a:cubicBezTo>
                  <a:cubicBezTo>
                    <a:pt x="4463840" y="837986"/>
                    <a:pt x="4463840" y="837986"/>
                    <a:pt x="4462878" y="833481"/>
                  </a:cubicBezTo>
                  <a:cubicBezTo>
                    <a:pt x="4458374" y="834444"/>
                    <a:pt x="4457411" y="829940"/>
                    <a:pt x="4452907" y="830902"/>
                  </a:cubicBezTo>
                  <a:cubicBezTo>
                    <a:pt x="4452907" y="830902"/>
                    <a:pt x="4448404" y="831864"/>
                    <a:pt x="4448404" y="831864"/>
                  </a:cubicBezTo>
                  <a:cubicBezTo>
                    <a:pt x="4446479" y="822856"/>
                    <a:pt x="4400168" y="804493"/>
                    <a:pt x="4411102" y="811576"/>
                  </a:cubicBezTo>
                  <a:cubicBezTo>
                    <a:pt x="4424614" y="808689"/>
                    <a:pt x="4410446" y="830554"/>
                    <a:pt x="4422996" y="823163"/>
                  </a:cubicBezTo>
                  <a:cubicBezTo>
                    <a:pt x="4426538" y="817697"/>
                    <a:pt x="4436508" y="820277"/>
                    <a:pt x="4442937" y="828322"/>
                  </a:cubicBezTo>
                  <a:cubicBezTo>
                    <a:pt x="4438433" y="829284"/>
                    <a:pt x="4438433" y="829284"/>
                    <a:pt x="4437470" y="824781"/>
                  </a:cubicBezTo>
                  <a:cubicBezTo>
                    <a:pt x="4432966" y="825743"/>
                    <a:pt x="4432966" y="825743"/>
                    <a:pt x="4432966" y="825743"/>
                  </a:cubicBezTo>
                  <a:cubicBezTo>
                    <a:pt x="4428463" y="826705"/>
                    <a:pt x="4433928" y="830246"/>
                    <a:pt x="4433928" y="830246"/>
                  </a:cubicBezTo>
                  <a:cubicBezTo>
                    <a:pt x="4439395" y="833789"/>
                    <a:pt x="4439395" y="833789"/>
                    <a:pt x="4439395" y="833789"/>
                  </a:cubicBezTo>
                  <a:cubicBezTo>
                    <a:pt x="4434891" y="834751"/>
                    <a:pt x="4434891" y="834751"/>
                    <a:pt x="4434891" y="834751"/>
                  </a:cubicBezTo>
                  <a:cubicBezTo>
                    <a:pt x="4433928" y="830246"/>
                    <a:pt x="4429425" y="831209"/>
                    <a:pt x="4429425" y="831209"/>
                  </a:cubicBezTo>
                  <a:cubicBezTo>
                    <a:pt x="4429425" y="831209"/>
                    <a:pt x="4430387" y="835713"/>
                    <a:pt x="4430387" y="835713"/>
                  </a:cubicBezTo>
                  <a:cubicBezTo>
                    <a:pt x="4435853" y="839255"/>
                    <a:pt x="4435853" y="839255"/>
                    <a:pt x="4435853" y="839255"/>
                  </a:cubicBezTo>
                  <a:cubicBezTo>
                    <a:pt x="4441320" y="842797"/>
                    <a:pt x="4441320" y="842797"/>
                    <a:pt x="4441320" y="842797"/>
                  </a:cubicBezTo>
                  <a:cubicBezTo>
                    <a:pt x="4441320" y="842797"/>
                    <a:pt x="4431350" y="840217"/>
                    <a:pt x="4431350" y="840217"/>
                  </a:cubicBezTo>
                  <a:cubicBezTo>
                    <a:pt x="4425883" y="836675"/>
                    <a:pt x="4425883" y="836675"/>
                    <a:pt x="4425883" y="836675"/>
                  </a:cubicBezTo>
                  <a:cubicBezTo>
                    <a:pt x="4420416" y="833133"/>
                    <a:pt x="4420416" y="833133"/>
                    <a:pt x="4420416" y="833133"/>
                  </a:cubicBezTo>
                  <a:cubicBezTo>
                    <a:pt x="4419454" y="828630"/>
                    <a:pt x="4413988" y="825088"/>
                    <a:pt x="4409484" y="826050"/>
                  </a:cubicBezTo>
                  <a:cubicBezTo>
                    <a:pt x="4404980" y="827012"/>
                    <a:pt x="4405942" y="831517"/>
                    <a:pt x="4411408" y="835058"/>
                  </a:cubicBezTo>
                  <a:cubicBezTo>
                    <a:pt x="4411408" y="835058"/>
                    <a:pt x="4411408" y="835058"/>
                    <a:pt x="4412371" y="839562"/>
                  </a:cubicBezTo>
                  <a:cubicBezTo>
                    <a:pt x="4395972" y="828937"/>
                    <a:pt x="4409484" y="826050"/>
                    <a:pt x="4389543" y="820892"/>
                  </a:cubicBezTo>
                  <a:cubicBezTo>
                    <a:pt x="4394047" y="819929"/>
                    <a:pt x="4394047" y="819929"/>
                    <a:pt x="4394047" y="819929"/>
                  </a:cubicBezTo>
                  <a:cubicBezTo>
                    <a:pt x="4394047" y="819929"/>
                    <a:pt x="4394047" y="819929"/>
                    <a:pt x="4393085" y="815425"/>
                  </a:cubicBezTo>
                  <a:cubicBezTo>
                    <a:pt x="4388581" y="816387"/>
                    <a:pt x="4388581" y="816387"/>
                    <a:pt x="4388581" y="816387"/>
                  </a:cubicBezTo>
                  <a:cubicBezTo>
                    <a:pt x="4388581" y="816387"/>
                    <a:pt x="4384076" y="817349"/>
                    <a:pt x="4384076" y="817349"/>
                  </a:cubicBezTo>
                  <a:cubicBezTo>
                    <a:pt x="4378611" y="813807"/>
                    <a:pt x="4378611" y="813807"/>
                    <a:pt x="4378611" y="813807"/>
                  </a:cubicBezTo>
                  <a:cubicBezTo>
                    <a:pt x="4373144" y="810266"/>
                    <a:pt x="4373144" y="810266"/>
                    <a:pt x="4362211" y="803182"/>
                  </a:cubicBezTo>
                  <a:cubicBezTo>
                    <a:pt x="4355128" y="814115"/>
                    <a:pt x="4332300" y="795443"/>
                    <a:pt x="4335187" y="808956"/>
                  </a:cubicBezTo>
                  <a:cubicBezTo>
                    <a:pt x="4344195" y="807031"/>
                    <a:pt x="4350624" y="815078"/>
                    <a:pt x="4360594" y="817656"/>
                  </a:cubicBezTo>
                  <a:cubicBezTo>
                    <a:pt x="4350624" y="815078"/>
                    <a:pt x="4350624" y="815078"/>
                    <a:pt x="4351586" y="819581"/>
                  </a:cubicBezTo>
                  <a:cubicBezTo>
                    <a:pt x="4351586" y="819581"/>
                    <a:pt x="4351586" y="819581"/>
                    <a:pt x="4352548" y="824085"/>
                  </a:cubicBezTo>
                  <a:cubicBezTo>
                    <a:pt x="4340653" y="812498"/>
                    <a:pt x="4324255" y="801873"/>
                    <a:pt x="4308817" y="795751"/>
                  </a:cubicBezTo>
                  <a:cubicBezTo>
                    <a:pt x="4297885" y="788667"/>
                    <a:pt x="4281486" y="778042"/>
                    <a:pt x="4266049" y="771921"/>
                  </a:cubicBezTo>
                  <a:cubicBezTo>
                    <a:pt x="4271515" y="775463"/>
                    <a:pt x="4281486" y="778042"/>
                    <a:pt x="4275057" y="769997"/>
                  </a:cubicBezTo>
                  <a:cubicBezTo>
                    <a:pt x="4255116" y="764837"/>
                    <a:pt x="4255116" y="764837"/>
                    <a:pt x="4253192" y="755830"/>
                  </a:cubicBezTo>
                  <a:cubicBezTo>
                    <a:pt x="4233250" y="750670"/>
                    <a:pt x="4225860" y="738120"/>
                    <a:pt x="4233250" y="750670"/>
                  </a:cubicBezTo>
                  <a:cubicBezTo>
                    <a:pt x="4228747" y="751632"/>
                    <a:pt x="4228747" y="751632"/>
                    <a:pt x="4224243" y="752594"/>
                  </a:cubicBezTo>
                  <a:cubicBezTo>
                    <a:pt x="4197873" y="739390"/>
                    <a:pt x="4172466" y="730690"/>
                    <a:pt x="4150601" y="716522"/>
                  </a:cubicBezTo>
                  <a:cubicBezTo>
                    <a:pt x="4146097" y="717485"/>
                    <a:pt x="4140630" y="713943"/>
                    <a:pt x="4135164" y="710400"/>
                  </a:cubicBezTo>
                  <a:cubicBezTo>
                    <a:pt x="4155104" y="715560"/>
                    <a:pt x="4169580" y="717178"/>
                    <a:pt x="4189520" y="722336"/>
                  </a:cubicBezTo>
                  <a:cubicBezTo>
                    <a:pt x="4189520" y="722336"/>
                    <a:pt x="4205919" y="732962"/>
                    <a:pt x="4188557" y="717832"/>
                  </a:cubicBezTo>
                  <a:cubicBezTo>
                    <a:pt x="4194024" y="721374"/>
                    <a:pt x="4203995" y="723954"/>
                    <a:pt x="4197566" y="715907"/>
                  </a:cubicBezTo>
                  <a:cubicBezTo>
                    <a:pt x="4179550" y="719756"/>
                    <a:pt x="4158646" y="710093"/>
                    <a:pt x="4134202" y="705897"/>
                  </a:cubicBezTo>
                  <a:cubicBezTo>
                    <a:pt x="4138705" y="704935"/>
                    <a:pt x="4137743" y="700431"/>
                    <a:pt x="4133240" y="701393"/>
                  </a:cubicBezTo>
                  <a:cubicBezTo>
                    <a:pt x="4137743" y="700431"/>
                    <a:pt x="4137743" y="700431"/>
                    <a:pt x="4137743" y="700431"/>
                  </a:cubicBezTo>
                  <a:cubicBezTo>
                    <a:pt x="4136781" y="695926"/>
                    <a:pt x="4136781" y="695926"/>
                    <a:pt x="4132277" y="696888"/>
                  </a:cubicBezTo>
                  <a:cubicBezTo>
                    <a:pt x="4131315" y="692385"/>
                    <a:pt x="4121344" y="689805"/>
                    <a:pt x="4111373" y="687226"/>
                  </a:cubicBezTo>
                  <a:cubicBezTo>
                    <a:pt x="4106870" y="688188"/>
                    <a:pt x="4106870" y="688188"/>
                    <a:pt x="4106870" y="688188"/>
                  </a:cubicBezTo>
                  <a:cubicBezTo>
                    <a:pt x="4105908" y="683684"/>
                    <a:pt x="4105908" y="683684"/>
                    <a:pt x="4101403" y="684647"/>
                  </a:cubicBezTo>
                  <a:cubicBezTo>
                    <a:pt x="4095937" y="681105"/>
                    <a:pt x="4095937" y="681105"/>
                    <a:pt x="4090471" y="677562"/>
                  </a:cubicBezTo>
                  <a:cubicBezTo>
                    <a:pt x="4090471" y="677562"/>
                    <a:pt x="4089509" y="673058"/>
                    <a:pt x="4089509" y="673058"/>
                  </a:cubicBezTo>
                  <a:cubicBezTo>
                    <a:pt x="4084042" y="669517"/>
                    <a:pt x="4084042" y="669517"/>
                    <a:pt x="4084042" y="669517"/>
                  </a:cubicBezTo>
                  <a:cubicBezTo>
                    <a:pt x="4080500" y="674983"/>
                    <a:pt x="4080500" y="674983"/>
                    <a:pt x="4080500" y="674983"/>
                  </a:cubicBezTo>
                  <a:cubicBezTo>
                    <a:pt x="4069568" y="667900"/>
                    <a:pt x="4060559" y="669824"/>
                    <a:pt x="4050589" y="667244"/>
                  </a:cubicBezTo>
                  <a:cubicBezTo>
                    <a:pt x="4050589" y="667244"/>
                    <a:pt x="4055093" y="666282"/>
                    <a:pt x="4055093" y="666282"/>
                  </a:cubicBezTo>
                  <a:cubicBezTo>
                    <a:pt x="4055093" y="666282"/>
                    <a:pt x="4055093" y="666282"/>
                    <a:pt x="4054131" y="661779"/>
                  </a:cubicBezTo>
                  <a:cubicBezTo>
                    <a:pt x="4054131" y="661779"/>
                    <a:pt x="4049627" y="662741"/>
                    <a:pt x="4049627" y="662741"/>
                  </a:cubicBezTo>
                  <a:cubicBezTo>
                    <a:pt x="4049627" y="662741"/>
                    <a:pt x="4045123" y="663703"/>
                    <a:pt x="4045123" y="663703"/>
                  </a:cubicBezTo>
                  <a:cubicBezTo>
                    <a:pt x="4053169" y="657274"/>
                    <a:pt x="4009745" y="652423"/>
                    <a:pt x="4030648" y="662086"/>
                  </a:cubicBezTo>
                  <a:cubicBezTo>
                    <a:pt x="4031611" y="666590"/>
                    <a:pt x="4036115" y="665628"/>
                    <a:pt x="4036115" y="665628"/>
                  </a:cubicBezTo>
                  <a:cubicBezTo>
                    <a:pt x="4023564" y="673018"/>
                    <a:pt x="4065063" y="668862"/>
                    <a:pt x="4080500" y="674983"/>
                  </a:cubicBezTo>
                  <a:cubicBezTo>
                    <a:pt x="4075996" y="675945"/>
                    <a:pt x="4075996" y="675945"/>
                    <a:pt x="4071492" y="676907"/>
                  </a:cubicBezTo>
                  <a:cubicBezTo>
                    <a:pt x="4071492" y="676907"/>
                    <a:pt x="4072455" y="681412"/>
                    <a:pt x="4072455" y="681412"/>
                  </a:cubicBezTo>
                  <a:cubicBezTo>
                    <a:pt x="4076958" y="680449"/>
                    <a:pt x="4076958" y="680449"/>
                    <a:pt x="4076958" y="680449"/>
                  </a:cubicBezTo>
                  <a:cubicBezTo>
                    <a:pt x="4077920" y="684954"/>
                    <a:pt x="4082425" y="683991"/>
                    <a:pt x="4082425" y="683991"/>
                  </a:cubicBezTo>
                  <a:cubicBezTo>
                    <a:pt x="4086929" y="683029"/>
                    <a:pt x="4086929" y="683029"/>
                    <a:pt x="4086929" y="683029"/>
                  </a:cubicBezTo>
                  <a:cubicBezTo>
                    <a:pt x="4108795" y="697197"/>
                    <a:pt x="4062484" y="678832"/>
                    <a:pt x="4083387" y="688496"/>
                  </a:cubicBezTo>
                  <a:cubicBezTo>
                    <a:pt x="4073417" y="685916"/>
                    <a:pt x="4063446" y="683336"/>
                    <a:pt x="4053476" y="680756"/>
                  </a:cubicBezTo>
                  <a:cubicBezTo>
                    <a:pt x="4035306" y="672864"/>
                    <a:pt x="4016250" y="666339"/>
                    <a:pt x="3998561" y="660699"/>
                  </a:cubicBezTo>
                  <a:lnTo>
                    <a:pt x="3993680" y="659158"/>
                  </a:lnTo>
                  <a:lnTo>
                    <a:pt x="3795199" y="553069"/>
                  </a:lnTo>
                  <a:cubicBezTo>
                    <a:pt x="3737785" y="522317"/>
                    <a:pt x="3676087" y="508123"/>
                    <a:pt x="3610375" y="502608"/>
                  </a:cubicBezTo>
                  <a:cubicBezTo>
                    <a:pt x="3468132" y="495844"/>
                    <a:pt x="3329374" y="468783"/>
                    <a:pt x="3188329" y="467631"/>
                  </a:cubicBezTo>
                  <a:cubicBezTo>
                    <a:pt x="2801255" y="468200"/>
                    <a:pt x="2424295" y="525271"/>
                    <a:pt x="2059975" y="659812"/>
                  </a:cubicBezTo>
                  <a:cubicBezTo>
                    <a:pt x="1973004" y="692082"/>
                    <a:pt x="1890572" y="727291"/>
                    <a:pt x="1819343" y="787483"/>
                  </a:cubicBezTo>
                  <a:cubicBezTo>
                    <a:pt x="1706155" y="880104"/>
                    <a:pt x="1571214" y="944131"/>
                    <a:pt x="1454955" y="1031541"/>
                  </a:cubicBezTo>
                  <a:cubicBezTo>
                    <a:pt x="1443063" y="1039948"/>
                    <a:pt x="1425960" y="1051424"/>
                    <a:pt x="1413812" y="1040331"/>
                  </a:cubicBezTo>
                  <a:cubicBezTo>
                    <a:pt x="1410776" y="1037559"/>
                    <a:pt x="1408974" y="1034277"/>
                    <a:pt x="1408084" y="1030679"/>
                  </a:cubicBezTo>
                  <a:lnTo>
                    <a:pt x="1408033" y="1028519"/>
                  </a:lnTo>
                  <a:lnTo>
                    <a:pt x="1412039" y="1024844"/>
                  </a:lnTo>
                  <a:cubicBezTo>
                    <a:pt x="1579972" y="882809"/>
                    <a:pt x="1767264" y="759457"/>
                    <a:pt x="1971913" y="659219"/>
                  </a:cubicBezTo>
                  <a:cubicBezTo>
                    <a:pt x="1972875" y="663724"/>
                    <a:pt x="1972875" y="663724"/>
                    <a:pt x="1977379" y="662762"/>
                  </a:cubicBezTo>
                  <a:cubicBezTo>
                    <a:pt x="1977379" y="662762"/>
                    <a:pt x="1981883" y="661799"/>
                    <a:pt x="1981883" y="661799"/>
                  </a:cubicBezTo>
                  <a:cubicBezTo>
                    <a:pt x="1977379" y="662762"/>
                    <a:pt x="1979303" y="671769"/>
                    <a:pt x="1987350" y="665340"/>
                  </a:cubicBezTo>
                  <a:cubicBezTo>
                    <a:pt x="1979303" y="671769"/>
                    <a:pt x="1979303" y="671769"/>
                    <a:pt x="1979303" y="671769"/>
                  </a:cubicBezTo>
                  <a:cubicBezTo>
                    <a:pt x="1974800" y="672731"/>
                    <a:pt x="1975762" y="677236"/>
                    <a:pt x="1980266" y="676274"/>
                  </a:cubicBezTo>
                  <a:cubicBezTo>
                    <a:pt x="1980266" y="676274"/>
                    <a:pt x="1984770" y="675311"/>
                    <a:pt x="1984770" y="675311"/>
                  </a:cubicBezTo>
                  <a:cubicBezTo>
                    <a:pt x="1989274" y="674349"/>
                    <a:pt x="1989274" y="674349"/>
                    <a:pt x="1989274" y="674349"/>
                  </a:cubicBezTo>
                  <a:cubicBezTo>
                    <a:pt x="1992816" y="668882"/>
                    <a:pt x="1992816" y="668882"/>
                    <a:pt x="1992816" y="668882"/>
                  </a:cubicBezTo>
                  <a:cubicBezTo>
                    <a:pt x="1997320" y="667920"/>
                    <a:pt x="1997320" y="667920"/>
                    <a:pt x="1997320" y="667920"/>
                  </a:cubicBezTo>
                  <a:cubicBezTo>
                    <a:pt x="1994741" y="677890"/>
                    <a:pt x="1999244" y="676928"/>
                    <a:pt x="2012756" y="674041"/>
                  </a:cubicBezTo>
                  <a:cubicBezTo>
                    <a:pt x="2019840" y="663109"/>
                    <a:pt x="2011794" y="669538"/>
                    <a:pt x="2014374" y="659567"/>
                  </a:cubicBezTo>
                  <a:lnTo>
                    <a:pt x="2009869" y="660529"/>
                  </a:lnTo>
                  <a:cubicBezTo>
                    <a:pt x="2014374" y="659567"/>
                    <a:pt x="2013412" y="655063"/>
                    <a:pt x="2008907" y="656026"/>
                  </a:cubicBezTo>
                  <a:cubicBezTo>
                    <a:pt x="2008907" y="656026"/>
                    <a:pt x="1999900" y="657950"/>
                    <a:pt x="1995395" y="658912"/>
                  </a:cubicBezTo>
                  <a:cubicBezTo>
                    <a:pt x="1991854" y="664378"/>
                    <a:pt x="1991854" y="664378"/>
                    <a:pt x="1991854" y="664378"/>
                  </a:cubicBezTo>
                  <a:cubicBezTo>
                    <a:pt x="1990892" y="659875"/>
                    <a:pt x="1995395" y="658912"/>
                    <a:pt x="1994433" y="654408"/>
                  </a:cubicBezTo>
                  <a:cubicBezTo>
                    <a:pt x="1994433" y="654408"/>
                    <a:pt x="1998937" y="653446"/>
                    <a:pt x="1998937" y="653446"/>
                  </a:cubicBezTo>
                  <a:cubicBezTo>
                    <a:pt x="2003442" y="652483"/>
                    <a:pt x="2006983" y="647017"/>
                    <a:pt x="2006983" y="647017"/>
                  </a:cubicBezTo>
                  <a:cubicBezTo>
                    <a:pt x="2006983" y="647017"/>
                    <a:pt x="2006983" y="647017"/>
                    <a:pt x="2002479" y="647979"/>
                  </a:cubicBezTo>
                  <a:cubicBezTo>
                    <a:pt x="2070695" y="614566"/>
                    <a:pt x="2144378" y="584695"/>
                    <a:pt x="2213556" y="555787"/>
                  </a:cubicBezTo>
                  <a:cubicBezTo>
                    <a:pt x="2214518" y="560291"/>
                    <a:pt x="2219985" y="563833"/>
                    <a:pt x="2233497" y="560947"/>
                  </a:cubicBezTo>
                  <a:cubicBezTo>
                    <a:pt x="2232535" y="556442"/>
                    <a:pt x="2227068" y="552900"/>
                    <a:pt x="2222565" y="553862"/>
                  </a:cubicBezTo>
                  <a:cubicBezTo>
                    <a:pt x="2222565" y="553862"/>
                    <a:pt x="2227068" y="552900"/>
                    <a:pt x="2227068" y="552900"/>
                  </a:cubicBezTo>
                  <a:cubicBezTo>
                    <a:pt x="2370006" y="499992"/>
                    <a:pt x="2514525" y="459992"/>
                    <a:pt x="2659387" y="432280"/>
                  </a:cubicBezTo>
                  <a:close/>
                  <a:moveTo>
                    <a:pt x="2580211" y="28532"/>
                  </a:moveTo>
                  <a:cubicBezTo>
                    <a:pt x="2639385" y="21756"/>
                    <a:pt x="2698559" y="14980"/>
                    <a:pt x="2760003" y="9674"/>
                  </a:cubicBezTo>
                  <a:cubicBezTo>
                    <a:pt x="3256492" y="-27960"/>
                    <a:pt x="3739421" y="44851"/>
                    <a:pt x="4206393" y="216884"/>
                  </a:cubicBezTo>
                  <a:cubicBezTo>
                    <a:pt x="4486416" y="319357"/>
                    <a:pt x="4742638" y="466023"/>
                    <a:pt x="4962093" y="669428"/>
                  </a:cubicBezTo>
                  <a:cubicBezTo>
                    <a:pt x="5047126" y="747075"/>
                    <a:pt x="5144323" y="808436"/>
                    <a:pt x="5227886" y="888353"/>
                  </a:cubicBezTo>
                  <a:cubicBezTo>
                    <a:pt x="5265526" y="927240"/>
                    <a:pt x="5301697" y="968397"/>
                    <a:pt x="5331187" y="1014893"/>
                  </a:cubicBezTo>
                  <a:cubicBezTo>
                    <a:pt x="5387095" y="1102673"/>
                    <a:pt x="5453026" y="1182447"/>
                    <a:pt x="5518959" y="1262220"/>
                  </a:cubicBezTo>
                  <a:cubicBezTo>
                    <a:pt x="5520174" y="1240451"/>
                    <a:pt x="5489232" y="1168845"/>
                    <a:pt x="5467079" y="1138382"/>
                  </a:cubicBezTo>
                  <a:cubicBezTo>
                    <a:pt x="5517556" y="1154972"/>
                    <a:pt x="5696105" y="1414047"/>
                    <a:pt x="5724761" y="1511561"/>
                  </a:cubicBezTo>
                  <a:cubicBezTo>
                    <a:pt x="5700321" y="1507005"/>
                    <a:pt x="5683234" y="1491101"/>
                    <a:pt x="5659466" y="1480536"/>
                  </a:cubicBezTo>
                  <a:cubicBezTo>
                    <a:pt x="5667984" y="1529557"/>
                    <a:pt x="5696946" y="1564433"/>
                    <a:pt x="5720297" y="1600507"/>
                  </a:cubicBezTo>
                  <a:cubicBezTo>
                    <a:pt x="5725636" y="1607188"/>
                    <a:pt x="5732045" y="1609729"/>
                    <a:pt x="5738327" y="1602521"/>
                  </a:cubicBezTo>
                  <a:cubicBezTo>
                    <a:pt x="5765326" y="1573289"/>
                    <a:pt x="5778000" y="1596001"/>
                    <a:pt x="5788406" y="1617243"/>
                  </a:cubicBezTo>
                  <a:cubicBezTo>
                    <a:pt x="5839631" y="1719712"/>
                    <a:pt x="5888985" y="1822580"/>
                    <a:pt x="5933129" y="1928517"/>
                  </a:cubicBezTo>
                  <a:cubicBezTo>
                    <a:pt x="5971807" y="2018024"/>
                    <a:pt x="5999264" y="2109927"/>
                    <a:pt x="6015900" y="2206099"/>
                  </a:cubicBezTo>
                  <a:cubicBezTo>
                    <a:pt x="6015628" y="2213979"/>
                    <a:pt x="6017226" y="2221459"/>
                    <a:pt x="6018824" y="2228938"/>
                  </a:cubicBezTo>
                  <a:cubicBezTo>
                    <a:pt x="6019350" y="2240559"/>
                    <a:pt x="6019478" y="2250308"/>
                    <a:pt x="6006787" y="2254975"/>
                  </a:cubicBezTo>
                  <a:cubicBezTo>
                    <a:pt x="5992225" y="2260042"/>
                    <a:pt x="5986088" y="2249620"/>
                    <a:pt x="5981821" y="2238800"/>
                  </a:cubicBezTo>
                  <a:cubicBezTo>
                    <a:pt x="5972486" y="2213418"/>
                    <a:pt x="5965023" y="2187637"/>
                    <a:pt x="5955690" y="2162256"/>
                  </a:cubicBezTo>
                  <a:cubicBezTo>
                    <a:pt x="5951821" y="2153305"/>
                    <a:pt x="5946083" y="2144754"/>
                    <a:pt x="5938475" y="2136603"/>
                  </a:cubicBezTo>
                  <a:cubicBezTo>
                    <a:pt x="5932175" y="2171190"/>
                    <a:pt x="5940838" y="2202581"/>
                    <a:pt x="5953240" y="2233173"/>
                  </a:cubicBezTo>
                  <a:cubicBezTo>
                    <a:pt x="6012584" y="2382792"/>
                    <a:pt x="6061105" y="2536680"/>
                    <a:pt x="6087185" y="2695361"/>
                  </a:cubicBezTo>
                  <a:cubicBezTo>
                    <a:pt x="6121654" y="2893313"/>
                    <a:pt x="6105102" y="3090434"/>
                    <a:pt x="6081069" y="3289153"/>
                  </a:cubicBezTo>
                  <a:cubicBezTo>
                    <a:pt x="6038647" y="3630634"/>
                    <a:pt x="5960838" y="3962076"/>
                    <a:pt x="5808111" y="4272372"/>
                  </a:cubicBezTo>
                  <a:cubicBezTo>
                    <a:pt x="5630111" y="4629130"/>
                    <a:pt x="5388032" y="4933096"/>
                    <a:pt x="5083073" y="5189877"/>
                  </a:cubicBezTo>
                  <a:cubicBezTo>
                    <a:pt x="4975095" y="5279430"/>
                    <a:pt x="4875526" y="5380874"/>
                    <a:pt x="4748863" y="5447042"/>
                  </a:cubicBezTo>
                  <a:cubicBezTo>
                    <a:pt x="4424727" y="5614062"/>
                    <a:pt x="4097123" y="5774002"/>
                    <a:pt x="3740846" y="5863806"/>
                  </a:cubicBezTo>
                  <a:cubicBezTo>
                    <a:pt x="3553557" y="5911641"/>
                    <a:pt x="3362544" y="5932897"/>
                    <a:pt x="3169933" y="5946671"/>
                  </a:cubicBezTo>
                  <a:cubicBezTo>
                    <a:pt x="3104749" y="5952776"/>
                    <a:pt x="3038366" y="5953271"/>
                    <a:pt x="2972383" y="5955635"/>
                  </a:cubicBezTo>
                  <a:cubicBezTo>
                    <a:pt x="2945003" y="5955619"/>
                    <a:pt x="2915351" y="5954132"/>
                    <a:pt x="2888242" y="5946236"/>
                  </a:cubicBezTo>
                  <a:cubicBezTo>
                    <a:pt x="2850584" y="5934728"/>
                    <a:pt x="2811583" y="5935239"/>
                    <a:pt x="2773508" y="5949239"/>
                  </a:cubicBezTo>
                  <a:cubicBezTo>
                    <a:pt x="2751864" y="5957774"/>
                    <a:pt x="2733834" y="5955760"/>
                    <a:pt x="2719689" y="5935317"/>
                  </a:cubicBezTo>
                  <a:cubicBezTo>
                    <a:pt x="2702874" y="5911534"/>
                    <a:pt x="2679905" y="5904708"/>
                    <a:pt x="2651853" y="5910702"/>
                  </a:cubicBezTo>
                  <a:cubicBezTo>
                    <a:pt x="2608839" y="5919891"/>
                    <a:pt x="2566369" y="5913322"/>
                    <a:pt x="2524570" y="5900743"/>
                  </a:cubicBezTo>
                  <a:cubicBezTo>
                    <a:pt x="2451524" y="5879196"/>
                    <a:pt x="2378077" y="5855780"/>
                    <a:pt x="2303959" y="5838373"/>
                  </a:cubicBezTo>
                  <a:cubicBezTo>
                    <a:pt x="2088013" y="5788694"/>
                    <a:pt x="1896814" y="5680933"/>
                    <a:pt x="1704545" y="5577311"/>
                  </a:cubicBezTo>
                  <a:cubicBezTo>
                    <a:pt x="1582907" y="5511395"/>
                    <a:pt x="1461669" y="5447348"/>
                    <a:pt x="1349927" y="5363675"/>
                  </a:cubicBezTo>
                  <a:cubicBezTo>
                    <a:pt x="1342718" y="5357393"/>
                    <a:pt x="1333639" y="5351511"/>
                    <a:pt x="1326431" y="5345230"/>
                  </a:cubicBezTo>
                  <a:cubicBezTo>
                    <a:pt x="1312413" y="5334537"/>
                    <a:pt x="1315227" y="5320248"/>
                    <a:pt x="1324450" y="5308501"/>
                  </a:cubicBezTo>
                  <a:cubicBezTo>
                    <a:pt x="1335544" y="5296353"/>
                    <a:pt x="1343552" y="5306375"/>
                    <a:pt x="1353031" y="5314127"/>
                  </a:cubicBezTo>
                  <a:cubicBezTo>
                    <a:pt x="1409501" y="5358769"/>
                    <a:pt x="1469312" y="5400742"/>
                    <a:pt x="1535006" y="5433636"/>
                  </a:cubicBezTo>
                  <a:cubicBezTo>
                    <a:pt x="1545955" y="5439119"/>
                    <a:pt x="1557303" y="5446471"/>
                    <a:pt x="1570795" y="5445544"/>
                  </a:cubicBezTo>
                  <a:cubicBezTo>
                    <a:pt x="1572664" y="5445144"/>
                    <a:pt x="1578674" y="5445815"/>
                    <a:pt x="1578274" y="5443946"/>
                  </a:cubicBezTo>
                  <a:cubicBezTo>
                    <a:pt x="1581217" y="5439407"/>
                    <a:pt x="1577076" y="5438335"/>
                    <a:pt x="1573335" y="5439134"/>
                  </a:cubicBezTo>
                  <a:cubicBezTo>
                    <a:pt x="1464263" y="5358802"/>
                    <a:pt x="1350778" y="5285277"/>
                    <a:pt x="1245045" y="5202275"/>
                  </a:cubicBezTo>
                  <a:cubicBezTo>
                    <a:pt x="1212071" y="5176078"/>
                    <a:pt x="1180967" y="5149481"/>
                    <a:pt x="1146122" y="5123684"/>
                  </a:cubicBezTo>
                  <a:cubicBezTo>
                    <a:pt x="1138913" y="5117403"/>
                    <a:pt x="1132777" y="5106982"/>
                    <a:pt x="1114075" y="5110977"/>
                  </a:cubicBezTo>
                  <a:cubicBezTo>
                    <a:pt x="1160923" y="5165497"/>
                    <a:pt x="1231827" y="5195322"/>
                    <a:pt x="1239256" y="5275861"/>
                  </a:cubicBezTo>
                  <a:cubicBezTo>
                    <a:pt x="1002153" y="5099691"/>
                    <a:pt x="806611" y="4889222"/>
                    <a:pt x="647691" y="4639642"/>
                  </a:cubicBezTo>
                  <a:cubicBezTo>
                    <a:pt x="675071" y="4639659"/>
                    <a:pt x="685476" y="4660900"/>
                    <a:pt x="698822" y="4677603"/>
                  </a:cubicBezTo>
                  <a:cubicBezTo>
                    <a:pt x="712568" y="4696176"/>
                    <a:pt x="725914" y="4712878"/>
                    <a:pt x="744471" y="4726512"/>
                  </a:cubicBezTo>
                  <a:cubicBezTo>
                    <a:pt x="778499" y="4775948"/>
                    <a:pt x="815869" y="4822716"/>
                    <a:pt x="859121" y="4860405"/>
                  </a:cubicBezTo>
                  <a:cubicBezTo>
                    <a:pt x="862461" y="4857736"/>
                    <a:pt x="865802" y="4855066"/>
                    <a:pt x="869143" y="4852397"/>
                  </a:cubicBezTo>
                  <a:cubicBezTo>
                    <a:pt x="830303" y="4807900"/>
                    <a:pt x="791464" y="4763402"/>
                    <a:pt x="750753" y="4719304"/>
                  </a:cubicBezTo>
                  <a:cubicBezTo>
                    <a:pt x="626388" y="4530780"/>
                    <a:pt x="502023" y="4342256"/>
                    <a:pt x="408923" y="4135320"/>
                  </a:cubicBezTo>
                  <a:cubicBezTo>
                    <a:pt x="219129" y="3704619"/>
                    <a:pt x="139003" y="3256353"/>
                    <a:pt x="164008" y="2787582"/>
                  </a:cubicBezTo>
                  <a:cubicBezTo>
                    <a:pt x="168471" y="2698636"/>
                    <a:pt x="163583" y="2611687"/>
                    <a:pt x="184206" y="2525154"/>
                  </a:cubicBezTo>
                  <a:cubicBezTo>
                    <a:pt x="186349" y="2516875"/>
                    <a:pt x="184351" y="2507525"/>
                    <a:pt x="195172" y="2503257"/>
                  </a:cubicBezTo>
                  <a:cubicBezTo>
                    <a:pt x="204923" y="2503130"/>
                    <a:pt x="204651" y="2511009"/>
                    <a:pt x="203581" y="2515148"/>
                  </a:cubicBezTo>
                  <a:cubicBezTo>
                    <a:pt x="170144" y="2798003"/>
                    <a:pt x="194812" y="3078222"/>
                    <a:pt x="227360" y="3358710"/>
                  </a:cubicBezTo>
                  <a:cubicBezTo>
                    <a:pt x="243162" y="3505900"/>
                    <a:pt x="288887" y="3646696"/>
                    <a:pt x="327131" y="3789091"/>
                  </a:cubicBezTo>
                  <a:cubicBezTo>
                    <a:pt x="332597" y="3805522"/>
                    <a:pt x="336592" y="3824223"/>
                    <a:pt x="340188" y="3841053"/>
                  </a:cubicBezTo>
                  <a:cubicBezTo>
                    <a:pt x="344055" y="3850004"/>
                    <a:pt x="339372" y="3864692"/>
                    <a:pt x="356203" y="3861096"/>
                  </a:cubicBezTo>
                  <a:cubicBezTo>
                    <a:pt x="373035" y="3857500"/>
                    <a:pt x="368767" y="3846679"/>
                    <a:pt x="365970" y="3833590"/>
                  </a:cubicBezTo>
                  <a:cubicBezTo>
                    <a:pt x="344107" y="3767866"/>
                    <a:pt x="323715" y="3699873"/>
                    <a:pt x="307461" y="3632951"/>
                  </a:cubicBezTo>
                  <a:cubicBezTo>
                    <a:pt x="175983" y="3072466"/>
                    <a:pt x="187148" y="2520615"/>
                    <a:pt x="402527" y="1981840"/>
                  </a:cubicBezTo>
                  <a:cubicBezTo>
                    <a:pt x="403599" y="1977701"/>
                    <a:pt x="404270" y="1971691"/>
                    <a:pt x="407611" y="1969022"/>
                  </a:cubicBezTo>
                  <a:cubicBezTo>
                    <a:pt x="409082" y="1966753"/>
                    <a:pt x="412822" y="1965953"/>
                    <a:pt x="419903" y="1962484"/>
                  </a:cubicBezTo>
                  <a:cubicBezTo>
                    <a:pt x="410662" y="2001612"/>
                    <a:pt x="404363" y="2036199"/>
                    <a:pt x="392454" y="2071985"/>
                  </a:cubicBezTo>
                  <a:cubicBezTo>
                    <a:pt x="304800" y="2339047"/>
                    <a:pt x="280316" y="2618034"/>
                    <a:pt x="253961" y="2897420"/>
                  </a:cubicBezTo>
                  <a:cubicBezTo>
                    <a:pt x="251004" y="2929338"/>
                    <a:pt x="257796" y="2961129"/>
                    <a:pt x="260448" y="2991849"/>
                  </a:cubicBezTo>
                  <a:cubicBezTo>
                    <a:pt x="262046" y="2999329"/>
                    <a:pt x="258832" y="3011748"/>
                    <a:pt x="272323" y="3010820"/>
                  </a:cubicBezTo>
                  <a:cubicBezTo>
                    <a:pt x="282073" y="3010693"/>
                    <a:pt x="286085" y="3002015"/>
                    <a:pt x="290098" y="2993336"/>
                  </a:cubicBezTo>
                  <a:cubicBezTo>
                    <a:pt x="293711" y="2982786"/>
                    <a:pt x="298794" y="2969968"/>
                    <a:pt x="304677" y="2960890"/>
                  </a:cubicBezTo>
                  <a:cubicBezTo>
                    <a:pt x="324040" y="3179669"/>
                    <a:pt x="344875" y="3396177"/>
                    <a:pt x="407652" y="3607635"/>
                  </a:cubicBezTo>
                  <a:cubicBezTo>
                    <a:pt x="412972" y="3641696"/>
                    <a:pt x="423905" y="3674557"/>
                    <a:pt x="440447" y="3706220"/>
                  </a:cubicBezTo>
                  <a:cubicBezTo>
                    <a:pt x="433255" y="3672559"/>
                    <a:pt x="431675" y="3637700"/>
                    <a:pt x="415132" y="3606037"/>
                  </a:cubicBezTo>
                  <a:cubicBezTo>
                    <a:pt x="375307" y="3428783"/>
                    <a:pt x="346703" y="3249131"/>
                    <a:pt x="337201" y="3067354"/>
                  </a:cubicBezTo>
                  <a:cubicBezTo>
                    <a:pt x="318450" y="2723300"/>
                    <a:pt x="366608" y="2390370"/>
                    <a:pt x="477138" y="2065625"/>
                  </a:cubicBezTo>
                  <a:cubicBezTo>
                    <a:pt x="479680" y="2059216"/>
                    <a:pt x="483021" y="2056547"/>
                    <a:pt x="489702" y="2051208"/>
                  </a:cubicBezTo>
                  <a:cubicBezTo>
                    <a:pt x="368810" y="2501358"/>
                    <a:pt x="316969" y="2954352"/>
                    <a:pt x="430613" y="3413056"/>
                  </a:cubicBezTo>
                  <a:lnTo>
                    <a:pt x="428865" y="3386728"/>
                  </a:lnTo>
                  <a:lnTo>
                    <a:pt x="466894" y="3622863"/>
                  </a:lnTo>
                  <a:cubicBezTo>
                    <a:pt x="474592" y="3658895"/>
                    <a:pt x="482290" y="3694928"/>
                    <a:pt x="489988" y="3730960"/>
                  </a:cubicBezTo>
                  <a:cubicBezTo>
                    <a:pt x="519511" y="3847103"/>
                    <a:pt x="557080" y="3956817"/>
                    <a:pt x="599154" y="4065569"/>
                  </a:cubicBezTo>
                  <a:cubicBezTo>
                    <a:pt x="609431" y="4091631"/>
                    <a:pt x="619708" y="4117693"/>
                    <a:pt x="634491" y="4142793"/>
                  </a:cubicBezTo>
                  <a:cubicBezTo>
                    <a:pt x="635453" y="4147297"/>
                    <a:pt x="637377" y="4156305"/>
                    <a:pt x="639302" y="4165313"/>
                  </a:cubicBezTo>
                  <a:cubicBezTo>
                    <a:pt x="639302" y="4165313"/>
                    <a:pt x="639302" y="4165313"/>
                    <a:pt x="643807" y="4164351"/>
                  </a:cubicBezTo>
                  <a:cubicBezTo>
                    <a:pt x="746275" y="4401489"/>
                    <a:pt x="881891" y="4617416"/>
                    <a:pt x="1044223" y="4804087"/>
                  </a:cubicBezTo>
                  <a:cubicBezTo>
                    <a:pt x="1090186" y="4864912"/>
                    <a:pt x="1140653" y="4924774"/>
                    <a:pt x="1194661" y="4979171"/>
                  </a:cubicBezTo>
                  <a:cubicBezTo>
                    <a:pt x="1175375" y="4955033"/>
                    <a:pt x="1153510" y="4940866"/>
                    <a:pt x="1143540" y="4938286"/>
                  </a:cubicBezTo>
                  <a:cubicBezTo>
                    <a:pt x="1151893" y="4955340"/>
                    <a:pt x="1175683" y="4978515"/>
                    <a:pt x="1194007" y="4998149"/>
                  </a:cubicBezTo>
                  <a:cubicBezTo>
                    <a:pt x="1216834" y="5016820"/>
                    <a:pt x="1234195" y="5031950"/>
                    <a:pt x="1243203" y="5030025"/>
                  </a:cubicBezTo>
                  <a:cubicBezTo>
                    <a:pt x="1230346" y="5013933"/>
                    <a:pt x="1212985" y="4998803"/>
                    <a:pt x="1200128" y="4982713"/>
                  </a:cubicBezTo>
                  <a:cubicBezTo>
                    <a:pt x="1236776" y="5021979"/>
                    <a:pt x="1277927" y="5060284"/>
                    <a:pt x="1320040" y="5103092"/>
                  </a:cubicBezTo>
                  <a:cubicBezTo>
                    <a:pt x="1323889" y="5121109"/>
                    <a:pt x="1358611" y="5151367"/>
                    <a:pt x="1390447" y="5168114"/>
                  </a:cubicBezTo>
                  <a:cubicBezTo>
                    <a:pt x="1407809" y="5183243"/>
                    <a:pt x="1430636" y="5201914"/>
                    <a:pt x="1438027" y="5214464"/>
                  </a:cubicBezTo>
                  <a:cubicBezTo>
                    <a:pt x="1447036" y="5212539"/>
                    <a:pt x="1458930" y="5224127"/>
                    <a:pt x="1469862" y="5231211"/>
                  </a:cubicBezTo>
                  <a:cubicBezTo>
                    <a:pt x="2189107" y="5798122"/>
                    <a:pt x="3177182" y="5992052"/>
                    <a:pt x="4098674" y="5653890"/>
                  </a:cubicBezTo>
                  <a:cubicBezTo>
                    <a:pt x="4469974" y="5518049"/>
                    <a:pt x="4793386" y="5312374"/>
                    <a:pt x="5058287" y="5053265"/>
                  </a:cubicBezTo>
                  <a:cubicBezTo>
                    <a:pt x="5658574" y="4468182"/>
                    <a:pt x="5968225" y="3624938"/>
                    <a:pt x="5862270" y="2776293"/>
                  </a:cubicBezTo>
                  <a:cubicBezTo>
                    <a:pt x="5854264" y="2716778"/>
                    <a:pt x="5847221" y="2661766"/>
                    <a:pt x="5834711" y="2603214"/>
                  </a:cubicBezTo>
                  <a:cubicBezTo>
                    <a:pt x="5834711" y="2603214"/>
                    <a:pt x="5839216" y="2602252"/>
                    <a:pt x="5838253" y="2597748"/>
                  </a:cubicBezTo>
                  <a:cubicBezTo>
                    <a:pt x="5835366" y="2584235"/>
                    <a:pt x="5835366" y="2584235"/>
                    <a:pt x="5835366" y="2584235"/>
                  </a:cubicBezTo>
                  <a:cubicBezTo>
                    <a:pt x="5835366" y="2584235"/>
                    <a:pt x="5834404" y="2579732"/>
                    <a:pt x="5829900" y="2580694"/>
                  </a:cubicBezTo>
                  <a:lnTo>
                    <a:pt x="5802956" y="2454580"/>
                  </a:lnTo>
                  <a:cubicBezTo>
                    <a:pt x="5777282" y="2356454"/>
                    <a:pt x="5748067" y="2263794"/>
                    <a:pt x="5713385" y="2167591"/>
                  </a:cubicBezTo>
                  <a:cubicBezTo>
                    <a:pt x="5600022" y="1857426"/>
                    <a:pt x="5436461" y="1576825"/>
                    <a:pt x="5230091" y="1338337"/>
                  </a:cubicBezTo>
                  <a:cubicBezTo>
                    <a:pt x="5120805" y="1201559"/>
                    <a:pt x="4989960" y="1074095"/>
                    <a:pt x="4852032" y="957564"/>
                  </a:cubicBezTo>
                  <a:cubicBezTo>
                    <a:pt x="4857498" y="961106"/>
                    <a:pt x="4857498" y="961106"/>
                    <a:pt x="4862002" y="960144"/>
                  </a:cubicBezTo>
                  <a:cubicBezTo>
                    <a:pt x="4850108" y="948556"/>
                    <a:pt x="4821813" y="926343"/>
                    <a:pt x="4798985" y="907672"/>
                  </a:cubicBezTo>
                  <a:cubicBezTo>
                    <a:pt x="4782587" y="897047"/>
                    <a:pt x="4770691" y="885459"/>
                    <a:pt x="4760721" y="882879"/>
                  </a:cubicBezTo>
                  <a:cubicBezTo>
                    <a:pt x="4722457" y="858088"/>
                    <a:pt x="4683230" y="828791"/>
                    <a:pt x="4644966" y="803998"/>
                  </a:cubicBezTo>
                  <a:cubicBezTo>
                    <a:pt x="4633070" y="792411"/>
                    <a:pt x="4616671" y="781786"/>
                    <a:pt x="4601235" y="775665"/>
                  </a:cubicBezTo>
                  <a:cubicBezTo>
                    <a:pt x="4474546" y="689699"/>
                    <a:pt x="4337233" y="620133"/>
                    <a:pt x="4191873" y="556997"/>
                  </a:cubicBezTo>
                  <a:cubicBezTo>
                    <a:pt x="4237221" y="570856"/>
                    <a:pt x="4282569" y="584716"/>
                    <a:pt x="4317947" y="595996"/>
                  </a:cubicBezTo>
                  <a:cubicBezTo>
                    <a:pt x="4319871" y="605005"/>
                    <a:pt x="4339812" y="610163"/>
                    <a:pt x="4340774" y="614667"/>
                  </a:cubicBezTo>
                  <a:cubicBezTo>
                    <a:pt x="4381618" y="629489"/>
                    <a:pt x="4429854" y="656861"/>
                    <a:pt x="4468773" y="662675"/>
                  </a:cubicBezTo>
                  <a:cubicBezTo>
                    <a:pt x="4452374" y="652050"/>
                    <a:pt x="4430508" y="637883"/>
                    <a:pt x="4433088" y="627913"/>
                  </a:cubicBezTo>
                  <a:cubicBezTo>
                    <a:pt x="4406718" y="614708"/>
                    <a:pt x="4344010" y="585719"/>
                    <a:pt x="4325031" y="585063"/>
                  </a:cubicBezTo>
                  <a:cubicBezTo>
                    <a:pt x="4314098" y="577980"/>
                    <a:pt x="4307670" y="569934"/>
                    <a:pt x="4302203" y="566393"/>
                  </a:cubicBezTo>
                  <a:cubicBezTo>
                    <a:pt x="4271330" y="554150"/>
                    <a:pt x="4246884" y="549953"/>
                    <a:pt x="4216974" y="542214"/>
                  </a:cubicBezTo>
                  <a:cubicBezTo>
                    <a:pt x="4196070" y="532551"/>
                    <a:pt x="4158768" y="512263"/>
                    <a:pt x="4133361" y="503562"/>
                  </a:cubicBezTo>
                  <a:cubicBezTo>
                    <a:pt x="4123391" y="500982"/>
                    <a:pt x="4119849" y="506449"/>
                    <a:pt x="4109878" y="503869"/>
                  </a:cubicBezTo>
                  <a:cubicBezTo>
                    <a:pt x="4099908" y="501291"/>
                    <a:pt x="4082547" y="486161"/>
                    <a:pt x="4072576" y="483581"/>
                  </a:cubicBezTo>
                  <a:cubicBezTo>
                    <a:pt x="4041702" y="471338"/>
                    <a:pt x="4028190" y="474225"/>
                    <a:pt x="4026266" y="465217"/>
                  </a:cubicBezTo>
                  <a:cubicBezTo>
                    <a:pt x="4007287" y="464562"/>
                    <a:pt x="3977375" y="456824"/>
                    <a:pt x="3970292" y="467757"/>
                  </a:cubicBezTo>
                  <a:cubicBezTo>
                    <a:pt x="3989271" y="468411"/>
                    <a:pt x="3985729" y="473878"/>
                    <a:pt x="3986691" y="478382"/>
                  </a:cubicBezTo>
                  <a:cubicBezTo>
                    <a:pt x="3540295" y="328852"/>
                    <a:pt x="3052011" y="291882"/>
                    <a:pt x="2556561" y="397733"/>
                  </a:cubicBezTo>
                  <a:lnTo>
                    <a:pt x="2508145" y="410487"/>
                  </a:lnTo>
                  <a:lnTo>
                    <a:pt x="2458913" y="419861"/>
                  </a:lnTo>
                  <a:cubicBezTo>
                    <a:pt x="2151483" y="490308"/>
                    <a:pt x="1868431" y="625941"/>
                    <a:pt x="1598952" y="799372"/>
                  </a:cubicBezTo>
                  <a:cubicBezTo>
                    <a:pt x="1558063" y="827661"/>
                    <a:pt x="1514505" y="852611"/>
                    <a:pt x="1473216" y="879030"/>
                  </a:cubicBezTo>
                  <a:cubicBezTo>
                    <a:pt x="1466535" y="884369"/>
                    <a:pt x="1461052" y="895317"/>
                    <a:pt x="1451174" y="885695"/>
                  </a:cubicBezTo>
                  <a:cubicBezTo>
                    <a:pt x="1441695" y="877943"/>
                    <a:pt x="1443438" y="867794"/>
                    <a:pt x="1449321" y="858715"/>
                  </a:cubicBezTo>
                  <a:cubicBezTo>
                    <a:pt x="1462557" y="838289"/>
                    <a:pt x="1480731" y="822673"/>
                    <a:pt x="1500105" y="812669"/>
                  </a:cubicBezTo>
                  <a:cubicBezTo>
                    <a:pt x="1611007" y="745956"/>
                    <a:pt x="1716842" y="664683"/>
                    <a:pt x="1844558" y="621754"/>
                  </a:cubicBezTo>
                  <a:cubicBezTo>
                    <a:pt x="1831212" y="605052"/>
                    <a:pt x="1812238" y="616927"/>
                    <a:pt x="1796350" y="606633"/>
                  </a:cubicBezTo>
                  <a:cubicBezTo>
                    <a:pt x="1833099" y="577272"/>
                    <a:pt x="1874116" y="558732"/>
                    <a:pt x="1915531" y="542063"/>
                  </a:cubicBezTo>
                  <a:cubicBezTo>
                    <a:pt x="2200904" y="422433"/>
                    <a:pt x="2492268" y="330852"/>
                    <a:pt x="2801357" y="303925"/>
                  </a:cubicBezTo>
                  <a:cubicBezTo>
                    <a:pt x="3018680" y="286827"/>
                    <a:pt x="3234787" y="291496"/>
                    <a:pt x="3448335" y="329955"/>
                  </a:cubicBezTo>
                  <a:cubicBezTo>
                    <a:pt x="3513374" y="341479"/>
                    <a:pt x="3572259" y="369963"/>
                    <a:pt x="3639713" y="365329"/>
                  </a:cubicBezTo>
                  <a:cubicBezTo>
                    <a:pt x="3656944" y="363602"/>
                    <a:pt x="3679513" y="368557"/>
                    <a:pt x="3679531" y="341178"/>
                  </a:cubicBezTo>
                  <a:cubicBezTo>
                    <a:pt x="3681418" y="313399"/>
                    <a:pt x="3657905" y="322334"/>
                    <a:pt x="3641345" y="318050"/>
                  </a:cubicBezTo>
                  <a:cubicBezTo>
                    <a:pt x="3621444" y="316435"/>
                    <a:pt x="3596333" y="317890"/>
                    <a:pt x="3579519" y="294106"/>
                  </a:cubicBezTo>
                  <a:cubicBezTo>
                    <a:pt x="3700137" y="282025"/>
                    <a:pt x="3811242" y="316949"/>
                    <a:pt x="3921820" y="340254"/>
                  </a:cubicBezTo>
                  <a:cubicBezTo>
                    <a:pt x="3988457" y="359259"/>
                    <a:pt x="4048541" y="393353"/>
                    <a:pt x="4117320" y="404078"/>
                  </a:cubicBezTo>
                  <a:cubicBezTo>
                    <a:pt x="4058708" y="367716"/>
                    <a:pt x="3994740" y="352052"/>
                    <a:pt x="3929573" y="330776"/>
                  </a:cubicBezTo>
                  <a:cubicBezTo>
                    <a:pt x="3841709" y="294797"/>
                    <a:pt x="3746619" y="279916"/>
                    <a:pt x="3651529" y="265034"/>
                  </a:cubicBezTo>
                  <a:cubicBezTo>
                    <a:pt x="3392571" y="224545"/>
                    <a:pt x="3131596" y="202085"/>
                    <a:pt x="2868463" y="215284"/>
                  </a:cubicBezTo>
                  <a:cubicBezTo>
                    <a:pt x="2835871" y="218335"/>
                    <a:pt x="2800210" y="216177"/>
                    <a:pt x="2767746" y="228980"/>
                  </a:cubicBezTo>
                  <a:cubicBezTo>
                    <a:pt x="2772141" y="249550"/>
                    <a:pt x="2788173" y="242214"/>
                    <a:pt x="2799794" y="241686"/>
                  </a:cubicBezTo>
                  <a:cubicBezTo>
                    <a:pt x="3021256" y="225658"/>
                    <a:pt x="3243373" y="231000"/>
                    <a:pt x="3465473" y="263721"/>
                  </a:cubicBezTo>
                  <a:cubicBezTo>
                    <a:pt x="3477492" y="265064"/>
                    <a:pt x="3499535" y="258399"/>
                    <a:pt x="3497920" y="278298"/>
                  </a:cubicBezTo>
                  <a:cubicBezTo>
                    <a:pt x="3496305" y="298197"/>
                    <a:pt x="3474535" y="296982"/>
                    <a:pt x="3460245" y="294168"/>
                  </a:cubicBezTo>
                  <a:cubicBezTo>
                    <a:pt x="3389994" y="285712"/>
                    <a:pt x="3320016" y="269376"/>
                    <a:pt x="3247224" y="267329"/>
                  </a:cubicBezTo>
                  <a:cubicBezTo>
                    <a:pt x="2932814" y="260197"/>
                    <a:pt x="2620529" y="272164"/>
                    <a:pt x="2317144" y="362401"/>
                  </a:cubicBezTo>
                  <a:cubicBezTo>
                    <a:pt x="2081756" y="432244"/>
                    <a:pt x="1859571" y="536420"/>
                    <a:pt x="1646991" y="658097"/>
                  </a:cubicBezTo>
                  <a:cubicBezTo>
                    <a:pt x="1603433" y="683046"/>
                    <a:pt x="1558005" y="708395"/>
                    <a:pt x="1510978" y="726263"/>
                  </a:cubicBezTo>
                  <a:cubicBezTo>
                    <a:pt x="1826469" y="500473"/>
                    <a:pt x="2176643" y="345489"/>
                    <a:pt x="2562299" y="265051"/>
                  </a:cubicBezTo>
                  <a:cubicBezTo>
                    <a:pt x="2544413" y="245407"/>
                    <a:pt x="2523968" y="259552"/>
                    <a:pt x="2496459" y="249786"/>
                  </a:cubicBezTo>
                  <a:cubicBezTo>
                    <a:pt x="2563786" y="235402"/>
                    <a:pt x="2621762" y="223015"/>
                    <a:pt x="2679065" y="216639"/>
                  </a:cubicBezTo>
                  <a:cubicBezTo>
                    <a:pt x="2765221" y="208009"/>
                    <a:pt x="2851776" y="201250"/>
                    <a:pt x="2939402" y="190351"/>
                  </a:cubicBezTo>
                  <a:cubicBezTo>
                    <a:pt x="2945412" y="191022"/>
                    <a:pt x="2960102" y="195705"/>
                    <a:pt x="2959175" y="182215"/>
                  </a:cubicBezTo>
                  <a:cubicBezTo>
                    <a:pt x="2960518" y="170196"/>
                    <a:pt x="2947427" y="172993"/>
                    <a:pt x="2939547" y="172721"/>
                  </a:cubicBezTo>
                  <a:cubicBezTo>
                    <a:pt x="2830422" y="174526"/>
                    <a:pt x="2723440" y="168051"/>
                    <a:pt x="2616967" y="200575"/>
                  </a:cubicBezTo>
                  <a:cubicBezTo>
                    <a:pt x="2593454" y="209510"/>
                    <a:pt x="2564475" y="202013"/>
                    <a:pt x="2537493" y="203867"/>
                  </a:cubicBezTo>
                  <a:cubicBezTo>
                    <a:pt x="2425028" y="208340"/>
                    <a:pt x="2323223" y="253555"/>
                    <a:pt x="2217149" y="287950"/>
                  </a:cubicBezTo>
                  <a:cubicBezTo>
                    <a:pt x="1981889" y="367543"/>
                    <a:pt x="1756636" y="466508"/>
                    <a:pt x="1542585" y="590454"/>
                  </a:cubicBezTo>
                  <a:cubicBezTo>
                    <a:pt x="1408170" y="666101"/>
                    <a:pt x="1293638" y="770742"/>
                    <a:pt x="1168430" y="862020"/>
                  </a:cubicBezTo>
                  <a:cubicBezTo>
                    <a:pt x="1158008" y="868157"/>
                    <a:pt x="1146115" y="876564"/>
                    <a:pt x="1130881" y="887640"/>
                  </a:cubicBezTo>
                  <a:cubicBezTo>
                    <a:pt x="1131570" y="854252"/>
                    <a:pt x="1145877" y="829685"/>
                    <a:pt x="1168592" y="817011"/>
                  </a:cubicBezTo>
                  <a:cubicBezTo>
                    <a:pt x="1280692" y="755909"/>
                    <a:pt x="1370239" y="662473"/>
                    <a:pt x="1476602" y="592819"/>
                  </a:cubicBezTo>
                  <a:cubicBezTo>
                    <a:pt x="1818803" y="373055"/>
                    <a:pt x="2188604" y="227565"/>
                    <a:pt x="2591346" y="163030"/>
                  </a:cubicBezTo>
                  <a:cubicBezTo>
                    <a:pt x="2757919" y="137220"/>
                    <a:pt x="2923804" y="144799"/>
                    <a:pt x="3091031" y="140357"/>
                  </a:cubicBezTo>
                  <a:cubicBezTo>
                    <a:pt x="3304341" y="131937"/>
                    <a:pt x="3513894" y="151695"/>
                    <a:pt x="3716875" y="213921"/>
                  </a:cubicBezTo>
                  <a:cubicBezTo>
                    <a:pt x="3735705" y="219674"/>
                    <a:pt x="3755205" y="219420"/>
                    <a:pt x="3758928" y="245999"/>
                  </a:cubicBezTo>
                  <a:cubicBezTo>
                    <a:pt x="3758657" y="253879"/>
                    <a:pt x="3767336" y="257891"/>
                    <a:pt x="3775216" y="258163"/>
                  </a:cubicBezTo>
                  <a:cubicBezTo>
                    <a:pt x="3900483" y="286151"/>
                    <a:pt x="4022537" y="326558"/>
                    <a:pt x="4143920" y="372975"/>
                  </a:cubicBezTo>
                  <a:cubicBezTo>
                    <a:pt x="4146189" y="374445"/>
                    <a:pt x="4149930" y="373646"/>
                    <a:pt x="4155540" y="372448"/>
                  </a:cubicBezTo>
                  <a:cubicBezTo>
                    <a:pt x="4159698" y="346140"/>
                    <a:pt x="4150891" y="332378"/>
                    <a:pt x="4123382" y="322612"/>
                  </a:cubicBezTo>
                  <a:cubicBezTo>
                    <a:pt x="3936433" y="253051"/>
                    <a:pt x="3750556" y="179350"/>
                    <a:pt x="3554239" y="139165"/>
                  </a:cubicBezTo>
                  <a:cubicBezTo>
                    <a:pt x="3233454" y="74732"/>
                    <a:pt x="2911963" y="71067"/>
                    <a:pt x="2590565" y="131911"/>
                  </a:cubicBezTo>
                  <a:cubicBezTo>
                    <a:pt x="2410228" y="166529"/>
                    <a:pt x="2229893" y="201145"/>
                    <a:pt x="2058218" y="267154"/>
                  </a:cubicBezTo>
                  <a:cubicBezTo>
                    <a:pt x="1991819" y="295028"/>
                    <a:pt x="1918755" y="300860"/>
                    <a:pt x="1849558" y="315643"/>
                  </a:cubicBezTo>
                  <a:cubicBezTo>
                    <a:pt x="2067060" y="226157"/>
                    <a:pt x="2290027" y="153101"/>
                    <a:pt x="2520059" y="103956"/>
                  </a:cubicBezTo>
                  <a:cubicBezTo>
                    <a:pt x="2752360" y="56281"/>
                    <a:pt x="2984644" y="35986"/>
                    <a:pt x="3222250" y="49751"/>
                  </a:cubicBezTo>
                  <a:cubicBezTo>
                    <a:pt x="3009228" y="22912"/>
                    <a:pt x="2793377" y="37741"/>
                    <a:pt x="2580338" y="38281"/>
                  </a:cubicBezTo>
                  <a:cubicBezTo>
                    <a:pt x="2579539" y="34542"/>
                    <a:pt x="2580611" y="30401"/>
                    <a:pt x="2580211" y="28532"/>
                  </a:cubicBezTo>
                  <a:close/>
                </a:path>
              </a:pathLst>
            </a:custGeom>
            <a:solidFill>
              <a:schemeClr val="accent1"/>
            </a:solidFill>
            <a:ln>
              <a:noFill/>
            </a:ln>
          </p:spPr>
          <p:txBody>
            <a:bodyPr vert="horz" wrap="square" lIns="91440" tIns="45720" rIns="91440" bIns="45720" numCol="1" anchor="t" anchorCtr="0" compatLnSpc="1">
              <a:prstTxWarp prst="textNoShape">
                <a:avLst/>
              </a:prstTxWarp>
              <a:noAutofit/>
            </a:bodyPr>
            <a:lstStyle/>
            <a:p>
              <a:endParaRPr lang="en-US"/>
            </a:p>
          </p:txBody>
        </p:sp>
      </p:grpSp>
      <p:sp>
        <p:nvSpPr>
          <p:cNvPr id="7" name="TextBox 6">
            <a:extLst>
              <a:ext uri="{FF2B5EF4-FFF2-40B4-BE49-F238E27FC236}">
                <a16:creationId xmlns:a16="http://schemas.microsoft.com/office/drawing/2014/main" id="{648AB576-C8C0-144B-1942-92E7775C4D8A}"/>
              </a:ext>
            </a:extLst>
          </p:cNvPr>
          <p:cNvSpPr txBox="1"/>
          <p:nvPr/>
        </p:nvSpPr>
        <p:spPr>
          <a:xfrm>
            <a:off x="329750" y="1588536"/>
            <a:ext cx="5492816" cy="769441"/>
          </a:xfrm>
          <a:prstGeom prst="rect">
            <a:avLst/>
          </a:prstGeom>
          <a:noFill/>
        </p:spPr>
        <p:txBody>
          <a:bodyPr wrap="square" rtlCol="0">
            <a:spAutoFit/>
          </a:bodyPr>
          <a:lstStyle/>
          <a:p>
            <a:pPr algn="justLow" rtl="1"/>
            <a:r>
              <a:rPr lang="fa-IR" sz="4400" b="1" dirty="0">
                <a:latin typeface="Shabnam" panose="020B0603030804020204" pitchFamily="34" charset="-78"/>
                <a:cs typeface="Shabnam" panose="020B0603030804020204" pitchFamily="34" charset="-78"/>
              </a:rPr>
              <a:t>حفاظت از محیط زیست</a:t>
            </a:r>
            <a:endParaRPr lang="en-US" sz="4400" b="1" dirty="0">
              <a:latin typeface="Shabnam" panose="020B0603030804020204" pitchFamily="34" charset="-78"/>
              <a:cs typeface="Shabnam" panose="020B0603030804020204" pitchFamily="34" charset="-78"/>
            </a:endParaRPr>
          </a:p>
        </p:txBody>
      </p:sp>
      <p:sp>
        <p:nvSpPr>
          <p:cNvPr id="8" name="TextBox 7">
            <a:extLst>
              <a:ext uri="{FF2B5EF4-FFF2-40B4-BE49-F238E27FC236}">
                <a16:creationId xmlns:a16="http://schemas.microsoft.com/office/drawing/2014/main" id="{7AE0EF8E-B5C6-11C7-945F-B24D2DC64FB4}"/>
              </a:ext>
            </a:extLst>
          </p:cNvPr>
          <p:cNvSpPr txBox="1"/>
          <p:nvPr/>
        </p:nvSpPr>
        <p:spPr>
          <a:xfrm>
            <a:off x="371315" y="3098875"/>
            <a:ext cx="5002934" cy="2923877"/>
          </a:xfrm>
          <a:prstGeom prst="rect">
            <a:avLst/>
          </a:prstGeom>
          <a:noFill/>
        </p:spPr>
        <p:txBody>
          <a:bodyPr wrap="square" rtlCol="0">
            <a:spAutoFit/>
          </a:bodyPr>
          <a:lstStyle/>
          <a:p>
            <a:pPr algn="justLow" rtl="1">
              <a:lnSpc>
                <a:spcPct val="300000"/>
              </a:lnSpc>
            </a:pPr>
            <a:r>
              <a:rPr lang="fa-IR" sz="1600" dirty="0">
                <a:latin typeface="Vazir" panose="020B0603030804020204" pitchFamily="34" charset="-78"/>
                <a:cs typeface="Vazir" panose="020B0603030804020204" pitchFamily="34" charset="-78"/>
              </a:rPr>
              <a:t>آلودگی‌های شیمیایی بسیار گوناگون می‌باشند و می‌توانند در اثر ورود مواد شیمیایی حاصل از کارخانه‌ها، کشاورزی یا فاضلاب‌های شهری به درون آب باشد. آلودگی‌های شیمیایی بسیار گوناگون می‌باشند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3502576436"/>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left)">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right)">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30">
            <a:extLst>
              <a:ext uri="{FF2B5EF4-FFF2-40B4-BE49-F238E27FC236}">
                <a16:creationId xmlns:a16="http://schemas.microsoft.com/office/drawing/2014/main" id="{161F84EF-A48E-E66A-C71D-78585C1892A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6995" y="238494"/>
            <a:ext cx="3505201" cy="6619506"/>
          </a:xfrm>
          <a:prstGeom prst="rect">
            <a:avLst/>
          </a:prstGeom>
        </p:spPr>
      </p:pic>
      <p:grpSp>
        <p:nvGrpSpPr>
          <p:cNvPr id="9" name="Group 8">
            <a:extLst>
              <a:ext uri="{FF2B5EF4-FFF2-40B4-BE49-F238E27FC236}">
                <a16:creationId xmlns:a16="http://schemas.microsoft.com/office/drawing/2014/main" id="{8A6AA324-688E-314D-E72B-1E44E834DC37}"/>
              </a:ext>
            </a:extLst>
          </p:cNvPr>
          <p:cNvGrpSpPr/>
          <p:nvPr/>
        </p:nvGrpSpPr>
        <p:grpSpPr>
          <a:xfrm>
            <a:off x="6076934" y="222010"/>
            <a:ext cx="6232097" cy="1007884"/>
            <a:chOff x="6076934" y="222010"/>
            <a:chExt cx="6232097" cy="1007884"/>
          </a:xfrm>
        </p:grpSpPr>
        <p:grpSp>
          <p:nvGrpSpPr>
            <p:cNvPr id="3" name="Group 2">
              <a:extLst>
                <a:ext uri="{FF2B5EF4-FFF2-40B4-BE49-F238E27FC236}">
                  <a16:creationId xmlns:a16="http://schemas.microsoft.com/office/drawing/2014/main" id="{8519714D-0EC4-F8D5-1571-FC656CADD5CA}"/>
                </a:ext>
              </a:extLst>
            </p:cNvPr>
            <p:cNvGrpSpPr/>
            <p:nvPr/>
          </p:nvGrpSpPr>
          <p:grpSpPr>
            <a:xfrm rot="1888331">
              <a:off x="11132859" y="222010"/>
              <a:ext cx="1176172" cy="1007884"/>
              <a:chOff x="8426854" y="66578"/>
              <a:chExt cx="612772" cy="525096"/>
            </a:xfrm>
            <a:solidFill>
              <a:srgbClr val="5EA848"/>
            </a:solidFill>
          </p:grpSpPr>
          <p:sp>
            <p:nvSpPr>
              <p:cNvPr id="4" name="Freeform: Shape 3">
                <a:extLst>
                  <a:ext uri="{FF2B5EF4-FFF2-40B4-BE49-F238E27FC236}">
                    <a16:creationId xmlns:a16="http://schemas.microsoft.com/office/drawing/2014/main" id="{EAB22B70-373F-A4D5-4E87-D541545D8C06}"/>
                  </a:ext>
                </a:extLst>
              </p:cNvPr>
              <p:cNvSpPr/>
              <p:nvPr/>
            </p:nvSpPr>
            <p:spPr>
              <a:xfrm rot="2020309" flipH="1">
                <a:off x="8426854" y="66578"/>
                <a:ext cx="370727" cy="431438"/>
              </a:xfrm>
              <a:custGeom>
                <a:avLst/>
                <a:gdLst>
                  <a:gd name="connsiteX0" fmla="*/ 316143 w 2733675"/>
                  <a:gd name="connsiteY0" fmla="*/ 3128010 h 3181350"/>
                  <a:gd name="connsiteX1" fmla="*/ 2161135 w 2733675"/>
                  <a:gd name="connsiteY1" fmla="*/ 926782 h 3181350"/>
                  <a:gd name="connsiteX2" fmla="*/ 2146848 w 2733675"/>
                  <a:gd name="connsiteY2" fmla="*/ 956310 h 3181350"/>
                  <a:gd name="connsiteX3" fmla="*/ 2131608 w 2733675"/>
                  <a:gd name="connsiteY3" fmla="*/ 986790 h 3181350"/>
                  <a:gd name="connsiteX4" fmla="*/ 977178 w 2733675"/>
                  <a:gd name="connsiteY4" fmla="*/ 2490788 h 3181350"/>
                  <a:gd name="connsiteX5" fmla="*/ 256135 w 2733675"/>
                  <a:gd name="connsiteY5" fmla="*/ 3052763 h 3181350"/>
                  <a:gd name="connsiteX6" fmla="*/ 222798 w 2733675"/>
                  <a:gd name="connsiteY6" fmla="*/ 3041333 h 3181350"/>
                  <a:gd name="connsiteX7" fmla="*/ 164695 w 2733675"/>
                  <a:gd name="connsiteY7" fmla="*/ 2854642 h 3181350"/>
                  <a:gd name="connsiteX8" fmla="*/ 22773 w 2733675"/>
                  <a:gd name="connsiteY8" fmla="*/ 2218373 h 3181350"/>
                  <a:gd name="connsiteX9" fmla="*/ 38965 w 2733675"/>
                  <a:gd name="connsiteY9" fmla="*/ 1536382 h 3181350"/>
                  <a:gd name="connsiteX10" fmla="*/ 212320 w 2733675"/>
                  <a:gd name="connsiteY10" fmla="*/ 1156335 h 3181350"/>
                  <a:gd name="connsiteX11" fmla="*/ 545695 w 2733675"/>
                  <a:gd name="connsiteY11" fmla="*/ 865822 h 3181350"/>
                  <a:gd name="connsiteX12" fmla="*/ 1077190 w 2733675"/>
                  <a:gd name="connsiteY12" fmla="*/ 658177 h 3181350"/>
                  <a:gd name="connsiteX13" fmla="*/ 1392468 w 2733675"/>
                  <a:gd name="connsiteY13" fmla="*/ 579120 h 3181350"/>
                  <a:gd name="connsiteX14" fmla="*/ 1986828 w 2733675"/>
                  <a:gd name="connsiteY14" fmla="*/ 418147 h 3181350"/>
                  <a:gd name="connsiteX15" fmla="*/ 2201140 w 2733675"/>
                  <a:gd name="connsiteY15" fmla="*/ 322897 h 3181350"/>
                  <a:gd name="connsiteX16" fmla="*/ 2529753 w 2733675"/>
                  <a:gd name="connsiteY16" fmla="*/ 0 h 3181350"/>
                  <a:gd name="connsiteX17" fmla="*/ 2555470 w 2733675"/>
                  <a:gd name="connsiteY17" fmla="*/ 99060 h 3181350"/>
                  <a:gd name="connsiteX18" fmla="*/ 2689773 w 2733675"/>
                  <a:gd name="connsiteY18" fmla="*/ 775335 h 3181350"/>
                  <a:gd name="connsiteX19" fmla="*/ 2726920 w 2733675"/>
                  <a:gd name="connsiteY19" fmla="*/ 1599248 h 3181350"/>
                  <a:gd name="connsiteX20" fmla="*/ 2524990 w 2733675"/>
                  <a:gd name="connsiteY20" fmla="*/ 2387917 h 3181350"/>
                  <a:gd name="connsiteX21" fmla="*/ 2271625 w 2733675"/>
                  <a:gd name="connsiteY21" fmla="*/ 2735580 h 3181350"/>
                  <a:gd name="connsiteX22" fmla="*/ 1782993 w 2733675"/>
                  <a:gd name="connsiteY22" fmla="*/ 3046095 h 3181350"/>
                  <a:gd name="connsiteX23" fmla="*/ 1406755 w 2733675"/>
                  <a:gd name="connsiteY23" fmla="*/ 3146108 h 3181350"/>
                  <a:gd name="connsiteX24" fmla="*/ 714288 w 2733675"/>
                  <a:gd name="connsiteY24" fmla="*/ 3172778 h 3181350"/>
                  <a:gd name="connsiteX25" fmla="*/ 334240 w 2733675"/>
                  <a:gd name="connsiteY25" fmla="*/ 3129915 h 3181350"/>
                  <a:gd name="connsiteX26" fmla="*/ 316143 w 2733675"/>
                  <a:gd name="connsiteY26" fmla="*/ 3128010 h 318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733675" h="3181350">
                    <a:moveTo>
                      <a:pt x="316143" y="3128010"/>
                    </a:moveTo>
                    <a:cubicBezTo>
                      <a:pt x="1211493" y="2624138"/>
                      <a:pt x="1817283" y="1884045"/>
                      <a:pt x="2161135" y="926782"/>
                    </a:cubicBezTo>
                    <a:cubicBezTo>
                      <a:pt x="2156373" y="936307"/>
                      <a:pt x="2151610" y="946785"/>
                      <a:pt x="2146848" y="956310"/>
                    </a:cubicBezTo>
                    <a:cubicBezTo>
                      <a:pt x="2142085" y="966788"/>
                      <a:pt x="2136370" y="976313"/>
                      <a:pt x="2131608" y="986790"/>
                    </a:cubicBezTo>
                    <a:cubicBezTo>
                      <a:pt x="1843953" y="1563053"/>
                      <a:pt x="1455333" y="2061210"/>
                      <a:pt x="977178" y="2490788"/>
                    </a:cubicBezTo>
                    <a:cubicBezTo>
                      <a:pt x="750483" y="2695575"/>
                      <a:pt x="508548" y="2880360"/>
                      <a:pt x="256135" y="3052763"/>
                    </a:cubicBezTo>
                    <a:cubicBezTo>
                      <a:pt x="236133" y="3066098"/>
                      <a:pt x="229465" y="3065145"/>
                      <a:pt x="222798" y="3041333"/>
                    </a:cubicBezTo>
                    <a:cubicBezTo>
                      <a:pt x="204700" y="2978467"/>
                      <a:pt x="183745" y="2917508"/>
                      <a:pt x="164695" y="2854642"/>
                    </a:cubicBezTo>
                    <a:cubicBezTo>
                      <a:pt x="100878" y="2646045"/>
                      <a:pt x="51348" y="2434590"/>
                      <a:pt x="22773" y="2218373"/>
                    </a:cubicBezTo>
                    <a:cubicBezTo>
                      <a:pt x="-7707" y="1990725"/>
                      <a:pt x="-12470" y="1763078"/>
                      <a:pt x="38965" y="1536382"/>
                    </a:cubicBezTo>
                    <a:cubicBezTo>
                      <a:pt x="70398" y="1396365"/>
                      <a:pt x="129453" y="1270635"/>
                      <a:pt x="212320" y="1156335"/>
                    </a:cubicBezTo>
                    <a:cubicBezTo>
                      <a:pt x="300903" y="1033463"/>
                      <a:pt x="416155" y="941070"/>
                      <a:pt x="545695" y="865822"/>
                    </a:cubicBezTo>
                    <a:cubicBezTo>
                      <a:pt x="712383" y="769620"/>
                      <a:pt x="892405" y="707707"/>
                      <a:pt x="1077190" y="658177"/>
                    </a:cubicBezTo>
                    <a:cubicBezTo>
                      <a:pt x="1181965" y="629602"/>
                      <a:pt x="1287693" y="604838"/>
                      <a:pt x="1392468" y="579120"/>
                    </a:cubicBezTo>
                    <a:cubicBezTo>
                      <a:pt x="1591540" y="530543"/>
                      <a:pt x="1792518" y="487680"/>
                      <a:pt x="1986828" y="418147"/>
                    </a:cubicBezTo>
                    <a:cubicBezTo>
                      <a:pt x="2060170" y="391477"/>
                      <a:pt x="2132560" y="360997"/>
                      <a:pt x="2201140" y="322897"/>
                    </a:cubicBezTo>
                    <a:cubicBezTo>
                      <a:pt x="2338300" y="246697"/>
                      <a:pt x="2453553" y="148590"/>
                      <a:pt x="2529753" y="0"/>
                    </a:cubicBezTo>
                    <a:cubicBezTo>
                      <a:pt x="2539278" y="37147"/>
                      <a:pt x="2547850" y="67627"/>
                      <a:pt x="2555470" y="99060"/>
                    </a:cubicBezTo>
                    <a:cubicBezTo>
                      <a:pt x="2610715" y="321945"/>
                      <a:pt x="2658340" y="546735"/>
                      <a:pt x="2689773" y="775335"/>
                    </a:cubicBezTo>
                    <a:cubicBezTo>
                      <a:pt x="2727873" y="1048702"/>
                      <a:pt x="2746923" y="1323023"/>
                      <a:pt x="2726920" y="1599248"/>
                    </a:cubicBezTo>
                    <a:cubicBezTo>
                      <a:pt x="2706918" y="1874520"/>
                      <a:pt x="2650720" y="2140267"/>
                      <a:pt x="2524990" y="2387917"/>
                    </a:cubicBezTo>
                    <a:cubicBezTo>
                      <a:pt x="2459268" y="2517458"/>
                      <a:pt x="2374495" y="2632710"/>
                      <a:pt x="2271625" y="2735580"/>
                    </a:cubicBezTo>
                    <a:cubicBezTo>
                      <a:pt x="2131608" y="2875598"/>
                      <a:pt x="1965873" y="2973705"/>
                      <a:pt x="1782993" y="3046095"/>
                    </a:cubicBezTo>
                    <a:cubicBezTo>
                      <a:pt x="1661073" y="3094673"/>
                      <a:pt x="1535343" y="3124200"/>
                      <a:pt x="1406755" y="3146108"/>
                    </a:cubicBezTo>
                    <a:cubicBezTo>
                      <a:pt x="1177203" y="3186113"/>
                      <a:pt x="945745" y="3188017"/>
                      <a:pt x="714288" y="3172778"/>
                    </a:cubicBezTo>
                    <a:cubicBezTo>
                      <a:pt x="586653" y="3164205"/>
                      <a:pt x="459970" y="3149917"/>
                      <a:pt x="334240" y="3129915"/>
                    </a:cubicBezTo>
                    <a:cubicBezTo>
                      <a:pt x="331383" y="3131820"/>
                      <a:pt x="328525" y="3130867"/>
                      <a:pt x="316143" y="3128010"/>
                    </a:cubicBezTo>
                    <a:close/>
                  </a:path>
                </a:pathLst>
              </a:custGeom>
              <a:grpFill/>
              <a:ln w="9525"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4761CB7C-2FE9-07A1-D00F-CFB4324473FD}"/>
                  </a:ext>
                </a:extLst>
              </p:cNvPr>
              <p:cNvSpPr/>
              <p:nvPr/>
            </p:nvSpPr>
            <p:spPr>
              <a:xfrm rot="4488973" flipH="1">
                <a:off x="8764584" y="316632"/>
                <a:ext cx="210609" cy="339475"/>
              </a:xfrm>
              <a:custGeom>
                <a:avLst/>
                <a:gdLst>
                  <a:gd name="connsiteX0" fmla="*/ 934992 w 2085975"/>
                  <a:gd name="connsiteY0" fmla="*/ 822960 h 3362325"/>
                  <a:gd name="connsiteX1" fmla="*/ 1095965 w 2085975"/>
                  <a:gd name="connsiteY1" fmla="*/ 3340418 h 3362325"/>
                  <a:gd name="connsiteX2" fmla="*/ 1072152 w 2085975"/>
                  <a:gd name="connsiteY2" fmla="*/ 3334703 h 3362325"/>
                  <a:gd name="connsiteX3" fmla="*/ 748302 w 2085975"/>
                  <a:gd name="connsiteY3" fmla="*/ 3155633 h 3362325"/>
                  <a:gd name="connsiteX4" fmla="*/ 506367 w 2085975"/>
                  <a:gd name="connsiteY4" fmla="*/ 2975610 h 3362325"/>
                  <a:gd name="connsiteX5" fmla="*/ 196805 w 2085975"/>
                  <a:gd name="connsiteY5" fmla="*/ 2623185 h 3362325"/>
                  <a:gd name="connsiteX6" fmla="*/ 1542 w 2085975"/>
                  <a:gd name="connsiteY6" fmla="*/ 1878330 h 3362325"/>
                  <a:gd name="connsiteX7" fmla="*/ 125367 w 2085975"/>
                  <a:gd name="connsiteY7" fmla="*/ 1338263 h 3362325"/>
                  <a:gd name="connsiteX8" fmla="*/ 290150 w 2085975"/>
                  <a:gd name="connsiteY8" fmla="*/ 1003935 h 3362325"/>
                  <a:gd name="connsiteX9" fmla="*/ 533990 w 2085975"/>
                  <a:gd name="connsiteY9" fmla="*/ 645795 h 3362325"/>
                  <a:gd name="connsiteX10" fmla="*/ 869270 w 2085975"/>
                  <a:gd name="connsiteY10" fmla="*/ 260985 h 3362325"/>
                  <a:gd name="connsiteX11" fmla="*/ 1139780 w 2085975"/>
                  <a:gd name="connsiteY11" fmla="*/ 0 h 3362325"/>
                  <a:gd name="connsiteX12" fmla="*/ 1145495 w 2085975"/>
                  <a:gd name="connsiteY12" fmla="*/ 16193 h 3362325"/>
                  <a:gd name="connsiteX13" fmla="*/ 1287417 w 2085975"/>
                  <a:gd name="connsiteY13" fmla="*/ 554355 h 3362325"/>
                  <a:gd name="connsiteX14" fmla="*/ 1752237 w 2085975"/>
                  <a:gd name="connsiteY14" fmla="*/ 1176338 h 3362325"/>
                  <a:gd name="connsiteX15" fmla="*/ 2081802 w 2085975"/>
                  <a:gd name="connsiteY15" fmla="*/ 1904048 h 3362325"/>
                  <a:gd name="connsiteX16" fmla="*/ 1946547 w 2085975"/>
                  <a:gd name="connsiteY16" fmla="*/ 2621280 h 3362325"/>
                  <a:gd name="connsiteX17" fmla="*/ 1444580 w 2085975"/>
                  <a:gd name="connsiteY17" fmla="*/ 3253740 h 3362325"/>
                  <a:gd name="connsiteX18" fmla="*/ 1323612 w 2085975"/>
                  <a:gd name="connsiteY18" fmla="*/ 3355658 h 3362325"/>
                  <a:gd name="connsiteX19" fmla="*/ 1275035 w 2085975"/>
                  <a:gd name="connsiteY19" fmla="*/ 3358515 h 3362325"/>
                  <a:gd name="connsiteX20" fmla="*/ 1215980 w 2085975"/>
                  <a:gd name="connsiteY20" fmla="*/ 3300413 h 3362325"/>
                  <a:gd name="connsiteX21" fmla="*/ 1103585 w 2085975"/>
                  <a:gd name="connsiteY21" fmla="*/ 3075623 h 3362325"/>
                  <a:gd name="connsiteX22" fmla="*/ 1004525 w 2085975"/>
                  <a:gd name="connsiteY22" fmla="*/ 2750820 h 3362325"/>
                  <a:gd name="connsiteX23" fmla="*/ 971187 w 2085975"/>
                  <a:gd name="connsiteY23" fmla="*/ 2626043 h 3362325"/>
                  <a:gd name="connsiteX24" fmla="*/ 921657 w 2085975"/>
                  <a:gd name="connsiteY24" fmla="*/ 2357438 h 3362325"/>
                  <a:gd name="connsiteX25" fmla="*/ 865460 w 2085975"/>
                  <a:gd name="connsiteY25" fmla="*/ 1453515 h 3362325"/>
                  <a:gd name="connsiteX26" fmla="*/ 934992 w 2085975"/>
                  <a:gd name="connsiteY26" fmla="*/ 838200 h 3362325"/>
                  <a:gd name="connsiteX27" fmla="*/ 934992 w 2085975"/>
                  <a:gd name="connsiteY27" fmla="*/ 822960 h 3362325"/>
                  <a:gd name="connsiteX28" fmla="*/ 938802 w 2085975"/>
                  <a:gd name="connsiteY28" fmla="*/ 803910 h 3362325"/>
                  <a:gd name="connsiteX29" fmla="*/ 938802 w 2085975"/>
                  <a:gd name="connsiteY29" fmla="*/ 805815 h 3362325"/>
                  <a:gd name="connsiteX30" fmla="*/ 937850 w 2085975"/>
                  <a:gd name="connsiteY30" fmla="*/ 805815 h 3362325"/>
                  <a:gd name="connsiteX31" fmla="*/ 938802 w 2085975"/>
                  <a:gd name="connsiteY31" fmla="*/ 803910 h 336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085975" h="3362325">
                    <a:moveTo>
                      <a:pt x="934992" y="822960"/>
                    </a:moveTo>
                    <a:cubicBezTo>
                      <a:pt x="685437" y="1681163"/>
                      <a:pt x="733062" y="2520315"/>
                      <a:pt x="1095965" y="3340418"/>
                    </a:cubicBezTo>
                    <a:cubicBezTo>
                      <a:pt x="1084535" y="3343275"/>
                      <a:pt x="1077867" y="3337560"/>
                      <a:pt x="1072152" y="3334703"/>
                    </a:cubicBezTo>
                    <a:cubicBezTo>
                      <a:pt x="959757" y="3282315"/>
                      <a:pt x="852125" y="3222308"/>
                      <a:pt x="748302" y="3155633"/>
                    </a:cubicBezTo>
                    <a:cubicBezTo>
                      <a:pt x="663530" y="3101340"/>
                      <a:pt x="583520" y="3041333"/>
                      <a:pt x="506367" y="2975610"/>
                    </a:cubicBezTo>
                    <a:cubicBezTo>
                      <a:pt x="386352" y="2872740"/>
                      <a:pt x="281577" y="2756535"/>
                      <a:pt x="196805" y="2623185"/>
                    </a:cubicBezTo>
                    <a:cubicBezTo>
                      <a:pt x="51072" y="2395538"/>
                      <a:pt x="-10840" y="2146935"/>
                      <a:pt x="1542" y="1878330"/>
                    </a:cubicBezTo>
                    <a:cubicBezTo>
                      <a:pt x="10115" y="1690688"/>
                      <a:pt x="56787" y="1511618"/>
                      <a:pt x="125367" y="1338263"/>
                    </a:cubicBezTo>
                    <a:cubicBezTo>
                      <a:pt x="171087" y="1222058"/>
                      <a:pt x="228237" y="1111568"/>
                      <a:pt x="290150" y="1003935"/>
                    </a:cubicBezTo>
                    <a:cubicBezTo>
                      <a:pt x="362540" y="879158"/>
                      <a:pt x="445407" y="761048"/>
                      <a:pt x="533990" y="645795"/>
                    </a:cubicBezTo>
                    <a:cubicBezTo>
                      <a:pt x="636860" y="510540"/>
                      <a:pt x="751160" y="383858"/>
                      <a:pt x="869270" y="260985"/>
                    </a:cubicBezTo>
                    <a:cubicBezTo>
                      <a:pt x="955947" y="170498"/>
                      <a:pt x="1048340" y="84773"/>
                      <a:pt x="1139780" y="0"/>
                    </a:cubicBezTo>
                    <a:cubicBezTo>
                      <a:pt x="1149305" y="3810"/>
                      <a:pt x="1145495" y="10478"/>
                      <a:pt x="1145495" y="16193"/>
                    </a:cubicBezTo>
                    <a:cubicBezTo>
                      <a:pt x="1138827" y="209550"/>
                      <a:pt x="1197882" y="386715"/>
                      <a:pt x="1287417" y="554355"/>
                    </a:cubicBezTo>
                    <a:cubicBezTo>
                      <a:pt x="1410290" y="785813"/>
                      <a:pt x="1578882" y="982980"/>
                      <a:pt x="1752237" y="1176338"/>
                    </a:cubicBezTo>
                    <a:cubicBezTo>
                      <a:pt x="1937975" y="1383983"/>
                      <a:pt x="2052275" y="1625918"/>
                      <a:pt x="2081802" y="1904048"/>
                    </a:cubicBezTo>
                    <a:cubicBezTo>
                      <a:pt x="2108472" y="2156460"/>
                      <a:pt x="2057037" y="2394585"/>
                      <a:pt x="1946547" y="2621280"/>
                    </a:cubicBezTo>
                    <a:cubicBezTo>
                      <a:pt x="1825580" y="2868930"/>
                      <a:pt x="1649367" y="3072765"/>
                      <a:pt x="1444580" y="3253740"/>
                    </a:cubicBezTo>
                    <a:cubicBezTo>
                      <a:pt x="1404575" y="3288983"/>
                      <a:pt x="1362665" y="3320415"/>
                      <a:pt x="1323612" y="3355658"/>
                    </a:cubicBezTo>
                    <a:cubicBezTo>
                      <a:pt x="1306467" y="3370898"/>
                      <a:pt x="1292180" y="3368993"/>
                      <a:pt x="1275035" y="3358515"/>
                    </a:cubicBezTo>
                    <a:cubicBezTo>
                      <a:pt x="1251222" y="3343275"/>
                      <a:pt x="1232172" y="3323273"/>
                      <a:pt x="1215980" y="3300413"/>
                    </a:cubicBezTo>
                    <a:cubicBezTo>
                      <a:pt x="1166450" y="3231833"/>
                      <a:pt x="1133112" y="3154680"/>
                      <a:pt x="1103585" y="3075623"/>
                    </a:cubicBezTo>
                    <a:cubicBezTo>
                      <a:pt x="1063580" y="2969895"/>
                      <a:pt x="1036910" y="2859405"/>
                      <a:pt x="1004525" y="2750820"/>
                    </a:cubicBezTo>
                    <a:cubicBezTo>
                      <a:pt x="992142" y="2708910"/>
                      <a:pt x="976902" y="2667953"/>
                      <a:pt x="971187" y="2626043"/>
                    </a:cubicBezTo>
                    <a:cubicBezTo>
                      <a:pt x="957852" y="2535555"/>
                      <a:pt x="935945" y="2447925"/>
                      <a:pt x="921657" y="2357438"/>
                    </a:cubicBezTo>
                    <a:cubicBezTo>
                      <a:pt x="872127" y="2058353"/>
                      <a:pt x="852125" y="1757363"/>
                      <a:pt x="865460" y="1453515"/>
                    </a:cubicBezTo>
                    <a:cubicBezTo>
                      <a:pt x="874032" y="1246823"/>
                      <a:pt x="897845" y="1041083"/>
                      <a:pt x="934992" y="838200"/>
                    </a:cubicBezTo>
                    <a:cubicBezTo>
                      <a:pt x="934040" y="832485"/>
                      <a:pt x="934040" y="827723"/>
                      <a:pt x="934992" y="822960"/>
                    </a:cubicBezTo>
                    <a:close/>
                    <a:moveTo>
                      <a:pt x="938802" y="803910"/>
                    </a:moveTo>
                    <a:lnTo>
                      <a:pt x="938802" y="805815"/>
                    </a:lnTo>
                    <a:lnTo>
                      <a:pt x="937850" y="805815"/>
                    </a:lnTo>
                    <a:lnTo>
                      <a:pt x="938802" y="803910"/>
                    </a:lnTo>
                    <a:close/>
                  </a:path>
                </a:pathLst>
              </a:custGeom>
              <a:grpFill/>
              <a:ln w="9525" cap="flat">
                <a:noFill/>
                <a:prstDash val="solid"/>
                <a:miter/>
              </a:ln>
            </p:spPr>
            <p:txBody>
              <a:bodyPr rtlCol="0" anchor="ctr"/>
              <a:lstStyle/>
              <a:p>
                <a:endParaRPr lang="en-US"/>
              </a:p>
            </p:txBody>
          </p:sp>
        </p:grpSp>
        <p:sp>
          <p:nvSpPr>
            <p:cNvPr id="6" name="TextBox 5">
              <a:extLst>
                <a:ext uri="{FF2B5EF4-FFF2-40B4-BE49-F238E27FC236}">
                  <a16:creationId xmlns:a16="http://schemas.microsoft.com/office/drawing/2014/main" id="{9D74ABC3-37EB-2E69-3E09-00EC58C154A6}"/>
                </a:ext>
              </a:extLst>
            </p:cNvPr>
            <p:cNvSpPr txBox="1"/>
            <p:nvPr/>
          </p:nvSpPr>
          <p:spPr>
            <a:xfrm>
              <a:off x="6076934" y="377152"/>
              <a:ext cx="5492816" cy="646331"/>
            </a:xfrm>
            <a:prstGeom prst="rect">
              <a:avLst/>
            </a:prstGeom>
            <a:noFill/>
          </p:spPr>
          <p:txBody>
            <a:bodyPr wrap="square" rtlCol="0">
              <a:spAutoFit/>
            </a:bodyPr>
            <a:lstStyle/>
            <a:p>
              <a:pPr algn="ctr" rtl="1"/>
              <a:r>
                <a:rPr lang="fa-IR" sz="3600" b="1" dirty="0">
                  <a:latin typeface="Shabnam" panose="020B0603030804020204" pitchFamily="34" charset="-78"/>
                  <a:cs typeface="Shabnam" panose="020B0603030804020204" pitchFamily="34" charset="-78"/>
                </a:rPr>
                <a:t>حفاظت از محیط زیست</a:t>
              </a:r>
              <a:endParaRPr lang="en-US" sz="3600" b="1" dirty="0">
                <a:latin typeface="Shabnam" panose="020B0603030804020204" pitchFamily="34" charset="-78"/>
                <a:cs typeface="Shabnam" panose="020B0603030804020204" pitchFamily="34" charset="-78"/>
              </a:endParaRPr>
            </a:p>
          </p:txBody>
        </p:sp>
        <p:sp>
          <p:nvSpPr>
            <p:cNvPr id="7" name="Rectangle 6">
              <a:extLst>
                <a:ext uri="{FF2B5EF4-FFF2-40B4-BE49-F238E27FC236}">
                  <a16:creationId xmlns:a16="http://schemas.microsoft.com/office/drawing/2014/main" id="{8A465E80-3328-0245-4500-9434E87F51F2}"/>
                </a:ext>
              </a:extLst>
            </p:cNvPr>
            <p:cNvSpPr/>
            <p:nvPr/>
          </p:nvSpPr>
          <p:spPr>
            <a:xfrm>
              <a:off x="8179158" y="1120306"/>
              <a:ext cx="2743200" cy="91440"/>
            </a:xfrm>
            <a:prstGeom prst="rect">
              <a:avLst/>
            </a:prstGeom>
            <a:solidFill>
              <a:srgbClr val="5EA8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E1F8F050-539C-E152-8F14-A0241A4EF1A7}"/>
              </a:ext>
            </a:extLst>
          </p:cNvPr>
          <p:cNvSpPr txBox="1"/>
          <p:nvPr/>
        </p:nvSpPr>
        <p:spPr>
          <a:xfrm>
            <a:off x="4378037" y="1628877"/>
            <a:ext cx="7191714" cy="4316566"/>
          </a:xfrm>
          <a:prstGeom prst="rect">
            <a:avLst/>
          </a:prstGeom>
          <a:noFill/>
        </p:spPr>
        <p:txBody>
          <a:bodyPr wrap="square" rtlCol="0">
            <a:spAutoFit/>
          </a:bodyPr>
          <a:lstStyle/>
          <a:p>
            <a:pPr algn="justLow" rtl="1">
              <a:lnSpc>
                <a:spcPct val="400000"/>
              </a:lnSpc>
            </a:pPr>
            <a:r>
              <a:rPr lang="fa-IR"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dirty="0">
                <a:latin typeface="Vazir" panose="020B0603030804020204" pitchFamily="34" charset="-78"/>
                <a:cs typeface="Vazir" panose="020B0603030804020204" pitchFamily="34" charset="-78"/>
              </a:rPr>
              <a:t> </a:t>
            </a:r>
            <a:r>
              <a:rPr lang="fa-IR"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2971589320"/>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Shape 2">
            <a:extLst>
              <a:ext uri="{FF2B5EF4-FFF2-40B4-BE49-F238E27FC236}">
                <a16:creationId xmlns:a16="http://schemas.microsoft.com/office/drawing/2014/main" id="{D0570681-3972-4FA1-A830-6087DA0A1B65}"/>
              </a:ext>
            </a:extLst>
          </p:cNvPr>
          <p:cNvSpPr/>
          <p:nvPr/>
        </p:nvSpPr>
        <p:spPr>
          <a:xfrm>
            <a:off x="5105911" y="5791199"/>
            <a:ext cx="1661461" cy="1661463"/>
          </a:xfrm>
          <a:custGeom>
            <a:avLst/>
            <a:gdLst>
              <a:gd name="connsiteX0" fmla="*/ 1271394 w 1923953"/>
              <a:gd name="connsiteY0" fmla="*/ 1856708 h 1923955"/>
              <a:gd name="connsiteX1" fmla="*/ 1305017 w 1923953"/>
              <a:gd name="connsiteY1" fmla="*/ 1890331 h 1923955"/>
              <a:gd name="connsiteX2" fmla="*/ 1271394 w 1923953"/>
              <a:gd name="connsiteY2" fmla="*/ 1923955 h 1923955"/>
              <a:gd name="connsiteX3" fmla="*/ 1237771 w 1923953"/>
              <a:gd name="connsiteY3" fmla="*/ 1890331 h 1923955"/>
              <a:gd name="connsiteX4" fmla="*/ 1271394 w 1923953"/>
              <a:gd name="connsiteY4" fmla="*/ 1856708 h 1923955"/>
              <a:gd name="connsiteX5" fmla="*/ 1065083 w 1923953"/>
              <a:gd name="connsiteY5" fmla="*/ 1856708 h 1923955"/>
              <a:gd name="connsiteX6" fmla="*/ 1098706 w 1923953"/>
              <a:gd name="connsiteY6" fmla="*/ 1890331 h 1923955"/>
              <a:gd name="connsiteX7" fmla="*/ 1065083 w 1923953"/>
              <a:gd name="connsiteY7" fmla="*/ 1923955 h 1923955"/>
              <a:gd name="connsiteX8" fmla="*/ 1031460 w 1923953"/>
              <a:gd name="connsiteY8" fmla="*/ 1890331 h 1923955"/>
              <a:gd name="connsiteX9" fmla="*/ 1065083 w 1923953"/>
              <a:gd name="connsiteY9" fmla="*/ 1856708 h 1923955"/>
              <a:gd name="connsiteX10" fmla="*/ 858771 w 1923953"/>
              <a:gd name="connsiteY10" fmla="*/ 1856708 h 1923955"/>
              <a:gd name="connsiteX11" fmla="*/ 892395 w 1923953"/>
              <a:gd name="connsiteY11" fmla="*/ 1890331 h 1923955"/>
              <a:gd name="connsiteX12" fmla="*/ 858771 w 1923953"/>
              <a:gd name="connsiteY12" fmla="*/ 1923955 h 1923955"/>
              <a:gd name="connsiteX13" fmla="*/ 825148 w 1923953"/>
              <a:gd name="connsiteY13" fmla="*/ 1890331 h 1923955"/>
              <a:gd name="connsiteX14" fmla="*/ 858771 w 1923953"/>
              <a:gd name="connsiteY14" fmla="*/ 1856708 h 1923955"/>
              <a:gd name="connsiteX15" fmla="*/ 652460 w 1923953"/>
              <a:gd name="connsiteY15" fmla="*/ 1856708 h 1923955"/>
              <a:gd name="connsiteX16" fmla="*/ 686083 w 1923953"/>
              <a:gd name="connsiteY16" fmla="*/ 1890331 h 1923955"/>
              <a:gd name="connsiteX17" fmla="*/ 652460 w 1923953"/>
              <a:gd name="connsiteY17" fmla="*/ 1923955 h 1923955"/>
              <a:gd name="connsiteX18" fmla="*/ 618837 w 1923953"/>
              <a:gd name="connsiteY18" fmla="*/ 1890331 h 1923955"/>
              <a:gd name="connsiteX19" fmla="*/ 652460 w 1923953"/>
              <a:gd name="connsiteY19" fmla="*/ 1856708 h 1923955"/>
              <a:gd name="connsiteX20" fmla="*/ 1065083 w 1923953"/>
              <a:gd name="connsiteY20" fmla="*/ 1650491 h 1923955"/>
              <a:gd name="connsiteX21" fmla="*/ 1098706 w 1923953"/>
              <a:gd name="connsiteY21" fmla="*/ 1684114 h 1923955"/>
              <a:gd name="connsiteX22" fmla="*/ 1065083 w 1923953"/>
              <a:gd name="connsiteY22" fmla="*/ 1717737 h 1923955"/>
              <a:gd name="connsiteX23" fmla="*/ 1031460 w 1923953"/>
              <a:gd name="connsiteY23" fmla="*/ 1684114 h 1923955"/>
              <a:gd name="connsiteX24" fmla="*/ 1065083 w 1923953"/>
              <a:gd name="connsiteY24" fmla="*/ 1650491 h 1923955"/>
              <a:gd name="connsiteX25" fmla="*/ 652460 w 1923953"/>
              <a:gd name="connsiteY25" fmla="*/ 1650491 h 1923955"/>
              <a:gd name="connsiteX26" fmla="*/ 686083 w 1923953"/>
              <a:gd name="connsiteY26" fmla="*/ 1684114 h 1923955"/>
              <a:gd name="connsiteX27" fmla="*/ 652460 w 1923953"/>
              <a:gd name="connsiteY27" fmla="*/ 1717737 h 1923955"/>
              <a:gd name="connsiteX28" fmla="*/ 618837 w 1923953"/>
              <a:gd name="connsiteY28" fmla="*/ 1684114 h 1923955"/>
              <a:gd name="connsiteX29" fmla="*/ 652460 w 1923953"/>
              <a:gd name="connsiteY29" fmla="*/ 1650491 h 1923955"/>
              <a:gd name="connsiteX30" fmla="*/ 1684017 w 1923953"/>
              <a:gd name="connsiteY30" fmla="*/ 1650396 h 1923955"/>
              <a:gd name="connsiteX31" fmla="*/ 1717641 w 1923953"/>
              <a:gd name="connsiteY31" fmla="*/ 1684019 h 1923955"/>
              <a:gd name="connsiteX32" fmla="*/ 1684017 w 1923953"/>
              <a:gd name="connsiteY32" fmla="*/ 1717643 h 1923955"/>
              <a:gd name="connsiteX33" fmla="*/ 1650394 w 1923953"/>
              <a:gd name="connsiteY33" fmla="*/ 1684019 h 1923955"/>
              <a:gd name="connsiteX34" fmla="*/ 1684017 w 1923953"/>
              <a:gd name="connsiteY34" fmla="*/ 1650396 h 1923955"/>
              <a:gd name="connsiteX35" fmla="*/ 1477706 w 1923953"/>
              <a:gd name="connsiteY35" fmla="*/ 1650396 h 1923955"/>
              <a:gd name="connsiteX36" fmla="*/ 1511329 w 1923953"/>
              <a:gd name="connsiteY36" fmla="*/ 1684019 h 1923955"/>
              <a:gd name="connsiteX37" fmla="*/ 1477706 w 1923953"/>
              <a:gd name="connsiteY37" fmla="*/ 1717643 h 1923955"/>
              <a:gd name="connsiteX38" fmla="*/ 1444083 w 1923953"/>
              <a:gd name="connsiteY38" fmla="*/ 1684019 h 1923955"/>
              <a:gd name="connsiteX39" fmla="*/ 1477706 w 1923953"/>
              <a:gd name="connsiteY39" fmla="*/ 1650396 h 1923955"/>
              <a:gd name="connsiteX40" fmla="*/ 1271394 w 1923953"/>
              <a:gd name="connsiteY40" fmla="*/ 1650396 h 1923955"/>
              <a:gd name="connsiteX41" fmla="*/ 1305017 w 1923953"/>
              <a:gd name="connsiteY41" fmla="*/ 1684019 h 1923955"/>
              <a:gd name="connsiteX42" fmla="*/ 1271394 w 1923953"/>
              <a:gd name="connsiteY42" fmla="*/ 1717643 h 1923955"/>
              <a:gd name="connsiteX43" fmla="*/ 1237771 w 1923953"/>
              <a:gd name="connsiteY43" fmla="*/ 1684019 h 1923955"/>
              <a:gd name="connsiteX44" fmla="*/ 1271394 w 1923953"/>
              <a:gd name="connsiteY44" fmla="*/ 1650396 h 1923955"/>
              <a:gd name="connsiteX45" fmla="*/ 858771 w 1923953"/>
              <a:gd name="connsiteY45" fmla="*/ 1650396 h 1923955"/>
              <a:gd name="connsiteX46" fmla="*/ 892395 w 1923953"/>
              <a:gd name="connsiteY46" fmla="*/ 1684019 h 1923955"/>
              <a:gd name="connsiteX47" fmla="*/ 858771 w 1923953"/>
              <a:gd name="connsiteY47" fmla="*/ 1717643 h 1923955"/>
              <a:gd name="connsiteX48" fmla="*/ 825148 w 1923953"/>
              <a:gd name="connsiteY48" fmla="*/ 1684019 h 1923955"/>
              <a:gd name="connsiteX49" fmla="*/ 858771 w 1923953"/>
              <a:gd name="connsiteY49" fmla="*/ 1650396 h 1923955"/>
              <a:gd name="connsiteX50" fmla="*/ 446148 w 1923953"/>
              <a:gd name="connsiteY50" fmla="*/ 1650396 h 1923955"/>
              <a:gd name="connsiteX51" fmla="*/ 479771 w 1923953"/>
              <a:gd name="connsiteY51" fmla="*/ 1684019 h 1923955"/>
              <a:gd name="connsiteX52" fmla="*/ 446148 w 1923953"/>
              <a:gd name="connsiteY52" fmla="*/ 1717643 h 1923955"/>
              <a:gd name="connsiteX53" fmla="*/ 412525 w 1923953"/>
              <a:gd name="connsiteY53" fmla="*/ 1684019 h 1923955"/>
              <a:gd name="connsiteX54" fmla="*/ 446148 w 1923953"/>
              <a:gd name="connsiteY54" fmla="*/ 1650396 h 1923955"/>
              <a:gd name="connsiteX55" fmla="*/ 239838 w 1923953"/>
              <a:gd name="connsiteY55" fmla="*/ 1650396 h 1923955"/>
              <a:gd name="connsiteX56" fmla="*/ 273461 w 1923953"/>
              <a:gd name="connsiteY56" fmla="*/ 1684019 h 1923955"/>
              <a:gd name="connsiteX57" fmla="*/ 239838 w 1923953"/>
              <a:gd name="connsiteY57" fmla="*/ 1717643 h 1923955"/>
              <a:gd name="connsiteX58" fmla="*/ 206214 w 1923953"/>
              <a:gd name="connsiteY58" fmla="*/ 1684019 h 1923955"/>
              <a:gd name="connsiteX59" fmla="*/ 239838 w 1923953"/>
              <a:gd name="connsiteY59" fmla="*/ 1650396 h 1923955"/>
              <a:gd name="connsiteX60" fmla="*/ 1065083 w 1923953"/>
              <a:gd name="connsiteY60" fmla="*/ 1444180 h 1923955"/>
              <a:gd name="connsiteX61" fmla="*/ 1098706 w 1923953"/>
              <a:gd name="connsiteY61" fmla="*/ 1477803 h 1923955"/>
              <a:gd name="connsiteX62" fmla="*/ 1065083 w 1923953"/>
              <a:gd name="connsiteY62" fmla="*/ 1511426 h 1923955"/>
              <a:gd name="connsiteX63" fmla="*/ 1031460 w 1923953"/>
              <a:gd name="connsiteY63" fmla="*/ 1477803 h 1923955"/>
              <a:gd name="connsiteX64" fmla="*/ 1065083 w 1923953"/>
              <a:gd name="connsiteY64" fmla="*/ 1444180 h 1923955"/>
              <a:gd name="connsiteX65" fmla="*/ 652460 w 1923953"/>
              <a:gd name="connsiteY65" fmla="*/ 1444180 h 1923955"/>
              <a:gd name="connsiteX66" fmla="*/ 686083 w 1923953"/>
              <a:gd name="connsiteY66" fmla="*/ 1477803 h 1923955"/>
              <a:gd name="connsiteX67" fmla="*/ 652460 w 1923953"/>
              <a:gd name="connsiteY67" fmla="*/ 1511426 h 1923955"/>
              <a:gd name="connsiteX68" fmla="*/ 618837 w 1923953"/>
              <a:gd name="connsiteY68" fmla="*/ 1477803 h 1923955"/>
              <a:gd name="connsiteX69" fmla="*/ 652460 w 1923953"/>
              <a:gd name="connsiteY69" fmla="*/ 1444180 h 1923955"/>
              <a:gd name="connsiteX70" fmla="*/ 1684017 w 1923953"/>
              <a:gd name="connsiteY70" fmla="*/ 1444085 h 1923955"/>
              <a:gd name="connsiteX71" fmla="*/ 1717641 w 1923953"/>
              <a:gd name="connsiteY71" fmla="*/ 1477708 h 1923955"/>
              <a:gd name="connsiteX72" fmla="*/ 1684017 w 1923953"/>
              <a:gd name="connsiteY72" fmla="*/ 1511331 h 1923955"/>
              <a:gd name="connsiteX73" fmla="*/ 1650394 w 1923953"/>
              <a:gd name="connsiteY73" fmla="*/ 1477708 h 1923955"/>
              <a:gd name="connsiteX74" fmla="*/ 1684017 w 1923953"/>
              <a:gd name="connsiteY74" fmla="*/ 1444085 h 1923955"/>
              <a:gd name="connsiteX75" fmla="*/ 1477706 w 1923953"/>
              <a:gd name="connsiteY75" fmla="*/ 1444085 h 1923955"/>
              <a:gd name="connsiteX76" fmla="*/ 1511329 w 1923953"/>
              <a:gd name="connsiteY76" fmla="*/ 1477708 h 1923955"/>
              <a:gd name="connsiteX77" fmla="*/ 1477706 w 1923953"/>
              <a:gd name="connsiteY77" fmla="*/ 1511331 h 1923955"/>
              <a:gd name="connsiteX78" fmla="*/ 1444083 w 1923953"/>
              <a:gd name="connsiteY78" fmla="*/ 1477708 h 1923955"/>
              <a:gd name="connsiteX79" fmla="*/ 1477706 w 1923953"/>
              <a:gd name="connsiteY79" fmla="*/ 1444085 h 1923955"/>
              <a:gd name="connsiteX80" fmla="*/ 1271394 w 1923953"/>
              <a:gd name="connsiteY80" fmla="*/ 1444085 h 1923955"/>
              <a:gd name="connsiteX81" fmla="*/ 1305017 w 1923953"/>
              <a:gd name="connsiteY81" fmla="*/ 1477708 h 1923955"/>
              <a:gd name="connsiteX82" fmla="*/ 1271394 w 1923953"/>
              <a:gd name="connsiteY82" fmla="*/ 1511331 h 1923955"/>
              <a:gd name="connsiteX83" fmla="*/ 1237771 w 1923953"/>
              <a:gd name="connsiteY83" fmla="*/ 1477708 h 1923955"/>
              <a:gd name="connsiteX84" fmla="*/ 1271394 w 1923953"/>
              <a:gd name="connsiteY84" fmla="*/ 1444085 h 1923955"/>
              <a:gd name="connsiteX85" fmla="*/ 858771 w 1923953"/>
              <a:gd name="connsiteY85" fmla="*/ 1444085 h 1923955"/>
              <a:gd name="connsiteX86" fmla="*/ 892395 w 1923953"/>
              <a:gd name="connsiteY86" fmla="*/ 1477708 h 1923955"/>
              <a:gd name="connsiteX87" fmla="*/ 858771 w 1923953"/>
              <a:gd name="connsiteY87" fmla="*/ 1511331 h 1923955"/>
              <a:gd name="connsiteX88" fmla="*/ 825148 w 1923953"/>
              <a:gd name="connsiteY88" fmla="*/ 1477708 h 1923955"/>
              <a:gd name="connsiteX89" fmla="*/ 858771 w 1923953"/>
              <a:gd name="connsiteY89" fmla="*/ 1444085 h 1923955"/>
              <a:gd name="connsiteX90" fmla="*/ 446148 w 1923953"/>
              <a:gd name="connsiteY90" fmla="*/ 1444085 h 1923955"/>
              <a:gd name="connsiteX91" fmla="*/ 479771 w 1923953"/>
              <a:gd name="connsiteY91" fmla="*/ 1477708 h 1923955"/>
              <a:gd name="connsiteX92" fmla="*/ 446148 w 1923953"/>
              <a:gd name="connsiteY92" fmla="*/ 1511331 h 1923955"/>
              <a:gd name="connsiteX93" fmla="*/ 412525 w 1923953"/>
              <a:gd name="connsiteY93" fmla="*/ 1477708 h 1923955"/>
              <a:gd name="connsiteX94" fmla="*/ 446148 w 1923953"/>
              <a:gd name="connsiteY94" fmla="*/ 1444085 h 1923955"/>
              <a:gd name="connsiteX95" fmla="*/ 239838 w 1923953"/>
              <a:gd name="connsiteY95" fmla="*/ 1444085 h 1923955"/>
              <a:gd name="connsiteX96" fmla="*/ 273461 w 1923953"/>
              <a:gd name="connsiteY96" fmla="*/ 1477708 h 1923955"/>
              <a:gd name="connsiteX97" fmla="*/ 239838 w 1923953"/>
              <a:gd name="connsiteY97" fmla="*/ 1511331 h 1923955"/>
              <a:gd name="connsiteX98" fmla="*/ 206214 w 1923953"/>
              <a:gd name="connsiteY98" fmla="*/ 1477708 h 1923955"/>
              <a:gd name="connsiteX99" fmla="*/ 239838 w 1923953"/>
              <a:gd name="connsiteY99" fmla="*/ 1444085 h 1923955"/>
              <a:gd name="connsiteX100" fmla="*/ 1065083 w 1923953"/>
              <a:gd name="connsiteY100" fmla="*/ 1237869 h 1923955"/>
              <a:gd name="connsiteX101" fmla="*/ 1098706 w 1923953"/>
              <a:gd name="connsiteY101" fmla="*/ 1271492 h 1923955"/>
              <a:gd name="connsiteX102" fmla="*/ 1065083 w 1923953"/>
              <a:gd name="connsiteY102" fmla="*/ 1305115 h 1923955"/>
              <a:gd name="connsiteX103" fmla="*/ 1031460 w 1923953"/>
              <a:gd name="connsiteY103" fmla="*/ 1271492 h 1923955"/>
              <a:gd name="connsiteX104" fmla="*/ 1065083 w 1923953"/>
              <a:gd name="connsiteY104" fmla="*/ 1237869 h 1923955"/>
              <a:gd name="connsiteX105" fmla="*/ 652460 w 1923953"/>
              <a:gd name="connsiteY105" fmla="*/ 1237869 h 1923955"/>
              <a:gd name="connsiteX106" fmla="*/ 686083 w 1923953"/>
              <a:gd name="connsiteY106" fmla="*/ 1271492 h 1923955"/>
              <a:gd name="connsiteX107" fmla="*/ 652460 w 1923953"/>
              <a:gd name="connsiteY107" fmla="*/ 1305115 h 1923955"/>
              <a:gd name="connsiteX108" fmla="*/ 618837 w 1923953"/>
              <a:gd name="connsiteY108" fmla="*/ 1271492 h 1923955"/>
              <a:gd name="connsiteX109" fmla="*/ 652460 w 1923953"/>
              <a:gd name="connsiteY109" fmla="*/ 1237869 h 1923955"/>
              <a:gd name="connsiteX110" fmla="*/ 1890329 w 1923953"/>
              <a:gd name="connsiteY110" fmla="*/ 1237773 h 1923955"/>
              <a:gd name="connsiteX111" fmla="*/ 1923953 w 1923953"/>
              <a:gd name="connsiteY111" fmla="*/ 1271396 h 1923955"/>
              <a:gd name="connsiteX112" fmla="*/ 1890329 w 1923953"/>
              <a:gd name="connsiteY112" fmla="*/ 1305019 h 1923955"/>
              <a:gd name="connsiteX113" fmla="*/ 1856706 w 1923953"/>
              <a:gd name="connsiteY113" fmla="*/ 1271396 h 1923955"/>
              <a:gd name="connsiteX114" fmla="*/ 1890329 w 1923953"/>
              <a:gd name="connsiteY114" fmla="*/ 1237773 h 1923955"/>
              <a:gd name="connsiteX115" fmla="*/ 1684017 w 1923953"/>
              <a:gd name="connsiteY115" fmla="*/ 1237773 h 1923955"/>
              <a:gd name="connsiteX116" fmla="*/ 1717641 w 1923953"/>
              <a:gd name="connsiteY116" fmla="*/ 1271396 h 1923955"/>
              <a:gd name="connsiteX117" fmla="*/ 1684017 w 1923953"/>
              <a:gd name="connsiteY117" fmla="*/ 1305019 h 1923955"/>
              <a:gd name="connsiteX118" fmla="*/ 1650394 w 1923953"/>
              <a:gd name="connsiteY118" fmla="*/ 1271396 h 1923955"/>
              <a:gd name="connsiteX119" fmla="*/ 1684017 w 1923953"/>
              <a:gd name="connsiteY119" fmla="*/ 1237773 h 1923955"/>
              <a:gd name="connsiteX120" fmla="*/ 1477706 w 1923953"/>
              <a:gd name="connsiteY120" fmla="*/ 1237773 h 1923955"/>
              <a:gd name="connsiteX121" fmla="*/ 1511329 w 1923953"/>
              <a:gd name="connsiteY121" fmla="*/ 1271396 h 1923955"/>
              <a:gd name="connsiteX122" fmla="*/ 1477706 w 1923953"/>
              <a:gd name="connsiteY122" fmla="*/ 1305019 h 1923955"/>
              <a:gd name="connsiteX123" fmla="*/ 1444083 w 1923953"/>
              <a:gd name="connsiteY123" fmla="*/ 1271396 h 1923955"/>
              <a:gd name="connsiteX124" fmla="*/ 1477706 w 1923953"/>
              <a:gd name="connsiteY124" fmla="*/ 1237773 h 1923955"/>
              <a:gd name="connsiteX125" fmla="*/ 1271394 w 1923953"/>
              <a:gd name="connsiteY125" fmla="*/ 1237773 h 1923955"/>
              <a:gd name="connsiteX126" fmla="*/ 1305017 w 1923953"/>
              <a:gd name="connsiteY126" fmla="*/ 1271396 h 1923955"/>
              <a:gd name="connsiteX127" fmla="*/ 1271394 w 1923953"/>
              <a:gd name="connsiteY127" fmla="*/ 1305019 h 1923955"/>
              <a:gd name="connsiteX128" fmla="*/ 1237771 w 1923953"/>
              <a:gd name="connsiteY128" fmla="*/ 1271396 h 1923955"/>
              <a:gd name="connsiteX129" fmla="*/ 1271394 w 1923953"/>
              <a:gd name="connsiteY129" fmla="*/ 1237773 h 1923955"/>
              <a:gd name="connsiteX130" fmla="*/ 858771 w 1923953"/>
              <a:gd name="connsiteY130" fmla="*/ 1237773 h 1923955"/>
              <a:gd name="connsiteX131" fmla="*/ 892395 w 1923953"/>
              <a:gd name="connsiteY131" fmla="*/ 1271396 h 1923955"/>
              <a:gd name="connsiteX132" fmla="*/ 858771 w 1923953"/>
              <a:gd name="connsiteY132" fmla="*/ 1305019 h 1923955"/>
              <a:gd name="connsiteX133" fmla="*/ 825148 w 1923953"/>
              <a:gd name="connsiteY133" fmla="*/ 1271396 h 1923955"/>
              <a:gd name="connsiteX134" fmla="*/ 858771 w 1923953"/>
              <a:gd name="connsiteY134" fmla="*/ 1237773 h 1923955"/>
              <a:gd name="connsiteX135" fmla="*/ 446148 w 1923953"/>
              <a:gd name="connsiteY135" fmla="*/ 1237773 h 1923955"/>
              <a:gd name="connsiteX136" fmla="*/ 479771 w 1923953"/>
              <a:gd name="connsiteY136" fmla="*/ 1271396 h 1923955"/>
              <a:gd name="connsiteX137" fmla="*/ 446148 w 1923953"/>
              <a:gd name="connsiteY137" fmla="*/ 1305019 h 1923955"/>
              <a:gd name="connsiteX138" fmla="*/ 412525 w 1923953"/>
              <a:gd name="connsiteY138" fmla="*/ 1271396 h 1923955"/>
              <a:gd name="connsiteX139" fmla="*/ 446148 w 1923953"/>
              <a:gd name="connsiteY139" fmla="*/ 1237773 h 1923955"/>
              <a:gd name="connsiteX140" fmla="*/ 239838 w 1923953"/>
              <a:gd name="connsiteY140" fmla="*/ 1237773 h 1923955"/>
              <a:gd name="connsiteX141" fmla="*/ 273461 w 1923953"/>
              <a:gd name="connsiteY141" fmla="*/ 1271396 h 1923955"/>
              <a:gd name="connsiteX142" fmla="*/ 239838 w 1923953"/>
              <a:gd name="connsiteY142" fmla="*/ 1305019 h 1923955"/>
              <a:gd name="connsiteX143" fmla="*/ 206214 w 1923953"/>
              <a:gd name="connsiteY143" fmla="*/ 1271396 h 1923955"/>
              <a:gd name="connsiteX144" fmla="*/ 239838 w 1923953"/>
              <a:gd name="connsiteY144" fmla="*/ 1237773 h 1923955"/>
              <a:gd name="connsiteX145" fmla="*/ 33623 w 1923953"/>
              <a:gd name="connsiteY145" fmla="*/ 1237773 h 1923955"/>
              <a:gd name="connsiteX146" fmla="*/ 67246 w 1923953"/>
              <a:gd name="connsiteY146" fmla="*/ 1271396 h 1923955"/>
              <a:gd name="connsiteX147" fmla="*/ 33623 w 1923953"/>
              <a:gd name="connsiteY147" fmla="*/ 1305019 h 1923955"/>
              <a:gd name="connsiteX148" fmla="*/ 0 w 1923953"/>
              <a:gd name="connsiteY148" fmla="*/ 1271396 h 1923955"/>
              <a:gd name="connsiteX149" fmla="*/ 33623 w 1923953"/>
              <a:gd name="connsiteY149" fmla="*/ 1237773 h 1923955"/>
              <a:gd name="connsiteX150" fmla="*/ 1065083 w 1923953"/>
              <a:gd name="connsiteY150" fmla="*/ 1031557 h 1923955"/>
              <a:gd name="connsiteX151" fmla="*/ 1098706 w 1923953"/>
              <a:gd name="connsiteY151" fmla="*/ 1065180 h 1923955"/>
              <a:gd name="connsiteX152" fmla="*/ 1065083 w 1923953"/>
              <a:gd name="connsiteY152" fmla="*/ 1098803 h 1923955"/>
              <a:gd name="connsiteX153" fmla="*/ 1031460 w 1923953"/>
              <a:gd name="connsiteY153" fmla="*/ 1065180 h 1923955"/>
              <a:gd name="connsiteX154" fmla="*/ 1065083 w 1923953"/>
              <a:gd name="connsiteY154" fmla="*/ 1031557 h 1923955"/>
              <a:gd name="connsiteX155" fmla="*/ 652460 w 1923953"/>
              <a:gd name="connsiteY155" fmla="*/ 1031557 h 1923955"/>
              <a:gd name="connsiteX156" fmla="*/ 686083 w 1923953"/>
              <a:gd name="connsiteY156" fmla="*/ 1065180 h 1923955"/>
              <a:gd name="connsiteX157" fmla="*/ 652460 w 1923953"/>
              <a:gd name="connsiteY157" fmla="*/ 1098803 h 1923955"/>
              <a:gd name="connsiteX158" fmla="*/ 618837 w 1923953"/>
              <a:gd name="connsiteY158" fmla="*/ 1065180 h 1923955"/>
              <a:gd name="connsiteX159" fmla="*/ 652460 w 1923953"/>
              <a:gd name="connsiteY159" fmla="*/ 1031557 h 1923955"/>
              <a:gd name="connsiteX160" fmla="*/ 1890329 w 1923953"/>
              <a:gd name="connsiteY160" fmla="*/ 1031462 h 1923955"/>
              <a:gd name="connsiteX161" fmla="*/ 1923953 w 1923953"/>
              <a:gd name="connsiteY161" fmla="*/ 1065085 h 1923955"/>
              <a:gd name="connsiteX162" fmla="*/ 1890329 w 1923953"/>
              <a:gd name="connsiteY162" fmla="*/ 1098708 h 1923955"/>
              <a:gd name="connsiteX163" fmla="*/ 1856706 w 1923953"/>
              <a:gd name="connsiteY163" fmla="*/ 1065085 h 1923955"/>
              <a:gd name="connsiteX164" fmla="*/ 1890329 w 1923953"/>
              <a:gd name="connsiteY164" fmla="*/ 1031462 h 1923955"/>
              <a:gd name="connsiteX165" fmla="*/ 1684017 w 1923953"/>
              <a:gd name="connsiteY165" fmla="*/ 1031462 h 1923955"/>
              <a:gd name="connsiteX166" fmla="*/ 1717641 w 1923953"/>
              <a:gd name="connsiteY166" fmla="*/ 1065085 h 1923955"/>
              <a:gd name="connsiteX167" fmla="*/ 1684017 w 1923953"/>
              <a:gd name="connsiteY167" fmla="*/ 1098708 h 1923955"/>
              <a:gd name="connsiteX168" fmla="*/ 1650394 w 1923953"/>
              <a:gd name="connsiteY168" fmla="*/ 1065085 h 1923955"/>
              <a:gd name="connsiteX169" fmla="*/ 1684017 w 1923953"/>
              <a:gd name="connsiteY169" fmla="*/ 1031462 h 1923955"/>
              <a:gd name="connsiteX170" fmla="*/ 1477706 w 1923953"/>
              <a:gd name="connsiteY170" fmla="*/ 1031462 h 1923955"/>
              <a:gd name="connsiteX171" fmla="*/ 1511329 w 1923953"/>
              <a:gd name="connsiteY171" fmla="*/ 1065085 h 1923955"/>
              <a:gd name="connsiteX172" fmla="*/ 1477706 w 1923953"/>
              <a:gd name="connsiteY172" fmla="*/ 1098708 h 1923955"/>
              <a:gd name="connsiteX173" fmla="*/ 1444083 w 1923953"/>
              <a:gd name="connsiteY173" fmla="*/ 1065085 h 1923955"/>
              <a:gd name="connsiteX174" fmla="*/ 1477706 w 1923953"/>
              <a:gd name="connsiteY174" fmla="*/ 1031462 h 1923955"/>
              <a:gd name="connsiteX175" fmla="*/ 1271394 w 1923953"/>
              <a:gd name="connsiteY175" fmla="*/ 1031462 h 1923955"/>
              <a:gd name="connsiteX176" fmla="*/ 1305017 w 1923953"/>
              <a:gd name="connsiteY176" fmla="*/ 1065085 h 1923955"/>
              <a:gd name="connsiteX177" fmla="*/ 1271394 w 1923953"/>
              <a:gd name="connsiteY177" fmla="*/ 1098708 h 1923955"/>
              <a:gd name="connsiteX178" fmla="*/ 1237771 w 1923953"/>
              <a:gd name="connsiteY178" fmla="*/ 1065085 h 1923955"/>
              <a:gd name="connsiteX179" fmla="*/ 1271394 w 1923953"/>
              <a:gd name="connsiteY179" fmla="*/ 1031462 h 1923955"/>
              <a:gd name="connsiteX180" fmla="*/ 858771 w 1923953"/>
              <a:gd name="connsiteY180" fmla="*/ 1031462 h 1923955"/>
              <a:gd name="connsiteX181" fmla="*/ 892395 w 1923953"/>
              <a:gd name="connsiteY181" fmla="*/ 1065085 h 1923955"/>
              <a:gd name="connsiteX182" fmla="*/ 858771 w 1923953"/>
              <a:gd name="connsiteY182" fmla="*/ 1098708 h 1923955"/>
              <a:gd name="connsiteX183" fmla="*/ 825148 w 1923953"/>
              <a:gd name="connsiteY183" fmla="*/ 1065085 h 1923955"/>
              <a:gd name="connsiteX184" fmla="*/ 858771 w 1923953"/>
              <a:gd name="connsiteY184" fmla="*/ 1031462 h 1923955"/>
              <a:gd name="connsiteX185" fmla="*/ 446148 w 1923953"/>
              <a:gd name="connsiteY185" fmla="*/ 1031462 h 1923955"/>
              <a:gd name="connsiteX186" fmla="*/ 479771 w 1923953"/>
              <a:gd name="connsiteY186" fmla="*/ 1065085 h 1923955"/>
              <a:gd name="connsiteX187" fmla="*/ 446148 w 1923953"/>
              <a:gd name="connsiteY187" fmla="*/ 1098708 h 1923955"/>
              <a:gd name="connsiteX188" fmla="*/ 412525 w 1923953"/>
              <a:gd name="connsiteY188" fmla="*/ 1065085 h 1923955"/>
              <a:gd name="connsiteX189" fmla="*/ 446148 w 1923953"/>
              <a:gd name="connsiteY189" fmla="*/ 1031462 h 1923955"/>
              <a:gd name="connsiteX190" fmla="*/ 239838 w 1923953"/>
              <a:gd name="connsiteY190" fmla="*/ 1031462 h 1923955"/>
              <a:gd name="connsiteX191" fmla="*/ 273461 w 1923953"/>
              <a:gd name="connsiteY191" fmla="*/ 1065085 h 1923955"/>
              <a:gd name="connsiteX192" fmla="*/ 239838 w 1923953"/>
              <a:gd name="connsiteY192" fmla="*/ 1098708 h 1923955"/>
              <a:gd name="connsiteX193" fmla="*/ 206214 w 1923953"/>
              <a:gd name="connsiteY193" fmla="*/ 1065085 h 1923955"/>
              <a:gd name="connsiteX194" fmla="*/ 239838 w 1923953"/>
              <a:gd name="connsiteY194" fmla="*/ 1031462 h 1923955"/>
              <a:gd name="connsiteX195" fmla="*/ 33623 w 1923953"/>
              <a:gd name="connsiteY195" fmla="*/ 1031462 h 1923955"/>
              <a:gd name="connsiteX196" fmla="*/ 67246 w 1923953"/>
              <a:gd name="connsiteY196" fmla="*/ 1065085 h 1923955"/>
              <a:gd name="connsiteX197" fmla="*/ 33623 w 1923953"/>
              <a:gd name="connsiteY197" fmla="*/ 1098708 h 1923955"/>
              <a:gd name="connsiteX198" fmla="*/ 0 w 1923953"/>
              <a:gd name="connsiteY198" fmla="*/ 1065085 h 1923955"/>
              <a:gd name="connsiteX199" fmla="*/ 33623 w 1923953"/>
              <a:gd name="connsiteY199" fmla="*/ 1031462 h 1923955"/>
              <a:gd name="connsiteX200" fmla="*/ 1065083 w 1923953"/>
              <a:gd name="connsiteY200" fmla="*/ 825245 h 1923955"/>
              <a:gd name="connsiteX201" fmla="*/ 1098706 w 1923953"/>
              <a:gd name="connsiteY201" fmla="*/ 858868 h 1923955"/>
              <a:gd name="connsiteX202" fmla="*/ 1065083 w 1923953"/>
              <a:gd name="connsiteY202" fmla="*/ 892491 h 1923955"/>
              <a:gd name="connsiteX203" fmla="*/ 1031460 w 1923953"/>
              <a:gd name="connsiteY203" fmla="*/ 858868 h 1923955"/>
              <a:gd name="connsiteX204" fmla="*/ 1065083 w 1923953"/>
              <a:gd name="connsiteY204" fmla="*/ 825245 h 1923955"/>
              <a:gd name="connsiteX205" fmla="*/ 652460 w 1923953"/>
              <a:gd name="connsiteY205" fmla="*/ 825245 h 1923955"/>
              <a:gd name="connsiteX206" fmla="*/ 686083 w 1923953"/>
              <a:gd name="connsiteY206" fmla="*/ 858868 h 1923955"/>
              <a:gd name="connsiteX207" fmla="*/ 652460 w 1923953"/>
              <a:gd name="connsiteY207" fmla="*/ 892491 h 1923955"/>
              <a:gd name="connsiteX208" fmla="*/ 618837 w 1923953"/>
              <a:gd name="connsiteY208" fmla="*/ 858868 h 1923955"/>
              <a:gd name="connsiteX209" fmla="*/ 652460 w 1923953"/>
              <a:gd name="connsiteY209" fmla="*/ 825245 h 1923955"/>
              <a:gd name="connsiteX210" fmla="*/ 1890329 w 1923953"/>
              <a:gd name="connsiteY210" fmla="*/ 825150 h 1923955"/>
              <a:gd name="connsiteX211" fmla="*/ 1923953 w 1923953"/>
              <a:gd name="connsiteY211" fmla="*/ 858773 h 1923955"/>
              <a:gd name="connsiteX212" fmla="*/ 1890329 w 1923953"/>
              <a:gd name="connsiteY212" fmla="*/ 892397 h 1923955"/>
              <a:gd name="connsiteX213" fmla="*/ 1856706 w 1923953"/>
              <a:gd name="connsiteY213" fmla="*/ 858773 h 1923955"/>
              <a:gd name="connsiteX214" fmla="*/ 1890329 w 1923953"/>
              <a:gd name="connsiteY214" fmla="*/ 825150 h 1923955"/>
              <a:gd name="connsiteX215" fmla="*/ 1684017 w 1923953"/>
              <a:gd name="connsiteY215" fmla="*/ 825150 h 1923955"/>
              <a:gd name="connsiteX216" fmla="*/ 1717641 w 1923953"/>
              <a:gd name="connsiteY216" fmla="*/ 858773 h 1923955"/>
              <a:gd name="connsiteX217" fmla="*/ 1684017 w 1923953"/>
              <a:gd name="connsiteY217" fmla="*/ 892397 h 1923955"/>
              <a:gd name="connsiteX218" fmla="*/ 1650394 w 1923953"/>
              <a:gd name="connsiteY218" fmla="*/ 858773 h 1923955"/>
              <a:gd name="connsiteX219" fmla="*/ 1684017 w 1923953"/>
              <a:gd name="connsiteY219" fmla="*/ 825150 h 1923955"/>
              <a:gd name="connsiteX220" fmla="*/ 1477706 w 1923953"/>
              <a:gd name="connsiteY220" fmla="*/ 825150 h 1923955"/>
              <a:gd name="connsiteX221" fmla="*/ 1511329 w 1923953"/>
              <a:gd name="connsiteY221" fmla="*/ 858773 h 1923955"/>
              <a:gd name="connsiteX222" fmla="*/ 1477706 w 1923953"/>
              <a:gd name="connsiteY222" fmla="*/ 892397 h 1923955"/>
              <a:gd name="connsiteX223" fmla="*/ 1444083 w 1923953"/>
              <a:gd name="connsiteY223" fmla="*/ 858773 h 1923955"/>
              <a:gd name="connsiteX224" fmla="*/ 1477706 w 1923953"/>
              <a:gd name="connsiteY224" fmla="*/ 825150 h 1923955"/>
              <a:gd name="connsiteX225" fmla="*/ 1271394 w 1923953"/>
              <a:gd name="connsiteY225" fmla="*/ 825150 h 1923955"/>
              <a:gd name="connsiteX226" fmla="*/ 1305017 w 1923953"/>
              <a:gd name="connsiteY226" fmla="*/ 858773 h 1923955"/>
              <a:gd name="connsiteX227" fmla="*/ 1271394 w 1923953"/>
              <a:gd name="connsiteY227" fmla="*/ 892397 h 1923955"/>
              <a:gd name="connsiteX228" fmla="*/ 1237771 w 1923953"/>
              <a:gd name="connsiteY228" fmla="*/ 858773 h 1923955"/>
              <a:gd name="connsiteX229" fmla="*/ 1271394 w 1923953"/>
              <a:gd name="connsiteY229" fmla="*/ 825150 h 1923955"/>
              <a:gd name="connsiteX230" fmla="*/ 858771 w 1923953"/>
              <a:gd name="connsiteY230" fmla="*/ 825150 h 1923955"/>
              <a:gd name="connsiteX231" fmla="*/ 892395 w 1923953"/>
              <a:gd name="connsiteY231" fmla="*/ 858773 h 1923955"/>
              <a:gd name="connsiteX232" fmla="*/ 858771 w 1923953"/>
              <a:gd name="connsiteY232" fmla="*/ 892397 h 1923955"/>
              <a:gd name="connsiteX233" fmla="*/ 825148 w 1923953"/>
              <a:gd name="connsiteY233" fmla="*/ 858773 h 1923955"/>
              <a:gd name="connsiteX234" fmla="*/ 858771 w 1923953"/>
              <a:gd name="connsiteY234" fmla="*/ 825150 h 1923955"/>
              <a:gd name="connsiteX235" fmla="*/ 446148 w 1923953"/>
              <a:gd name="connsiteY235" fmla="*/ 825150 h 1923955"/>
              <a:gd name="connsiteX236" fmla="*/ 479771 w 1923953"/>
              <a:gd name="connsiteY236" fmla="*/ 858773 h 1923955"/>
              <a:gd name="connsiteX237" fmla="*/ 446148 w 1923953"/>
              <a:gd name="connsiteY237" fmla="*/ 892397 h 1923955"/>
              <a:gd name="connsiteX238" fmla="*/ 412525 w 1923953"/>
              <a:gd name="connsiteY238" fmla="*/ 858773 h 1923955"/>
              <a:gd name="connsiteX239" fmla="*/ 446148 w 1923953"/>
              <a:gd name="connsiteY239" fmla="*/ 825150 h 1923955"/>
              <a:gd name="connsiteX240" fmla="*/ 239838 w 1923953"/>
              <a:gd name="connsiteY240" fmla="*/ 825150 h 1923955"/>
              <a:gd name="connsiteX241" fmla="*/ 273461 w 1923953"/>
              <a:gd name="connsiteY241" fmla="*/ 858773 h 1923955"/>
              <a:gd name="connsiteX242" fmla="*/ 239838 w 1923953"/>
              <a:gd name="connsiteY242" fmla="*/ 892397 h 1923955"/>
              <a:gd name="connsiteX243" fmla="*/ 206214 w 1923953"/>
              <a:gd name="connsiteY243" fmla="*/ 858773 h 1923955"/>
              <a:gd name="connsiteX244" fmla="*/ 239838 w 1923953"/>
              <a:gd name="connsiteY244" fmla="*/ 825150 h 1923955"/>
              <a:gd name="connsiteX245" fmla="*/ 33623 w 1923953"/>
              <a:gd name="connsiteY245" fmla="*/ 825150 h 1923955"/>
              <a:gd name="connsiteX246" fmla="*/ 67246 w 1923953"/>
              <a:gd name="connsiteY246" fmla="*/ 858773 h 1923955"/>
              <a:gd name="connsiteX247" fmla="*/ 33623 w 1923953"/>
              <a:gd name="connsiteY247" fmla="*/ 892397 h 1923955"/>
              <a:gd name="connsiteX248" fmla="*/ 0 w 1923953"/>
              <a:gd name="connsiteY248" fmla="*/ 858773 h 1923955"/>
              <a:gd name="connsiteX249" fmla="*/ 33623 w 1923953"/>
              <a:gd name="connsiteY249" fmla="*/ 825150 h 1923955"/>
              <a:gd name="connsiteX250" fmla="*/ 1065083 w 1923953"/>
              <a:gd name="connsiteY250" fmla="*/ 618934 h 1923955"/>
              <a:gd name="connsiteX251" fmla="*/ 1098706 w 1923953"/>
              <a:gd name="connsiteY251" fmla="*/ 652557 h 1923955"/>
              <a:gd name="connsiteX252" fmla="*/ 1065083 w 1923953"/>
              <a:gd name="connsiteY252" fmla="*/ 686180 h 1923955"/>
              <a:gd name="connsiteX253" fmla="*/ 1031460 w 1923953"/>
              <a:gd name="connsiteY253" fmla="*/ 652557 h 1923955"/>
              <a:gd name="connsiteX254" fmla="*/ 1065083 w 1923953"/>
              <a:gd name="connsiteY254" fmla="*/ 618934 h 1923955"/>
              <a:gd name="connsiteX255" fmla="*/ 652460 w 1923953"/>
              <a:gd name="connsiteY255" fmla="*/ 618934 h 1923955"/>
              <a:gd name="connsiteX256" fmla="*/ 686083 w 1923953"/>
              <a:gd name="connsiteY256" fmla="*/ 652557 h 1923955"/>
              <a:gd name="connsiteX257" fmla="*/ 652460 w 1923953"/>
              <a:gd name="connsiteY257" fmla="*/ 686180 h 1923955"/>
              <a:gd name="connsiteX258" fmla="*/ 618837 w 1923953"/>
              <a:gd name="connsiteY258" fmla="*/ 652557 h 1923955"/>
              <a:gd name="connsiteX259" fmla="*/ 652460 w 1923953"/>
              <a:gd name="connsiteY259" fmla="*/ 618934 h 1923955"/>
              <a:gd name="connsiteX260" fmla="*/ 1890329 w 1923953"/>
              <a:gd name="connsiteY260" fmla="*/ 618839 h 1923955"/>
              <a:gd name="connsiteX261" fmla="*/ 1923953 w 1923953"/>
              <a:gd name="connsiteY261" fmla="*/ 652462 h 1923955"/>
              <a:gd name="connsiteX262" fmla="*/ 1890329 w 1923953"/>
              <a:gd name="connsiteY262" fmla="*/ 686085 h 1923955"/>
              <a:gd name="connsiteX263" fmla="*/ 1856706 w 1923953"/>
              <a:gd name="connsiteY263" fmla="*/ 652462 h 1923955"/>
              <a:gd name="connsiteX264" fmla="*/ 1890329 w 1923953"/>
              <a:gd name="connsiteY264" fmla="*/ 618839 h 1923955"/>
              <a:gd name="connsiteX265" fmla="*/ 1684017 w 1923953"/>
              <a:gd name="connsiteY265" fmla="*/ 618839 h 1923955"/>
              <a:gd name="connsiteX266" fmla="*/ 1717641 w 1923953"/>
              <a:gd name="connsiteY266" fmla="*/ 652462 h 1923955"/>
              <a:gd name="connsiteX267" fmla="*/ 1684017 w 1923953"/>
              <a:gd name="connsiteY267" fmla="*/ 686085 h 1923955"/>
              <a:gd name="connsiteX268" fmla="*/ 1650394 w 1923953"/>
              <a:gd name="connsiteY268" fmla="*/ 652462 h 1923955"/>
              <a:gd name="connsiteX269" fmla="*/ 1684017 w 1923953"/>
              <a:gd name="connsiteY269" fmla="*/ 618839 h 1923955"/>
              <a:gd name="connsiteX270" fmla="*/ 1477706 w 1923953"/>
              <a:gd name="connsiteY270" fmla="*/ 618839 h 1923955"/>
              <a:gd name="connsiteX271" fmla="*/ 1511329 w 1923953"/>
              <a:gd name="connsiteY271" fmla="*/ 652462 h 1923955"/>
              <a:gd name="connsiteX272" fmla="*/ 1477706 w 1923953"/>
              <a:gd name="connsiteY272" fmla="*/ 686085 h 1923955"/>
              <a:gd name="connsiteX273" fmla="*/ 1444083 w 1923953"/>
              <a:gd name="connsiteY273" fmla="*/ 652462 h 1923955"/>
              <a:gd name="connsiteX274" fmla="*/ 1477706 w 1923953"/>
              <a:gd name="connsiteY274" fmla="*/ 618839 h 1923955"/>
              <a:gd name="connsiteX275" fmla="*/ 1271394 w 1923953"/>
              <a:gd name="connsiteY275" fmla="*/ 618839 h 1923955"/>
              <a:gd name="connsiteX276" fmla="*/ 1305017 w 1923953"/>
              <a:gd name="connsiteY276" fmla="*/ 652462 h 1923955"/>
              <a:gd name="connsiteX277" fmla="*/ 1271394 w 1923953"/>
              <a:gd name="connsiteY277" fmla="*/ 686085 h 1923955"/>
              <a:gd name="connsiteX278" fmla="*/ 1237771 w 1923953"/>
              <a:gd name="connsiteY278" fmla="*/ 652462 h 1923955"/>
              <a:gd name="connsiteX279" fmla="*/ 1271394 w 1923953"/>
              <a:gd name="connsiteY279" fmla="*/ 618839 h 1923955"/>
              <a:gd name="connsiteX280" fmla="*/ 858771 w 1923953"/>
              <a:gd name="connsiteY280" fmla="*/ 618839 h 1923955"/>
              <a:gd name="connsiteX281" fmla="*/ 892395 w 1923953"/>
              <a:gd name="connsiteY281" fmla="*/ 652462 h 1923955"/>
              <a:gd name="connsiteX282" fmla="*/ 858771 w 1923953"/>
              <a:gd name="connsiteY282" fmla="*/ 686085 h 1923955"/>
              <a:gd name="connsiteX283" fmla="*/ 825148 w 1923953"/>
              <a:gd name="connsiteY283" fmla="*/ 652462 h 1923955"/>
              <a:gd name="connsiteX284" fmla="*/ 858771 w 1923953"/>
              <a:gd name="connsiteY284" fmla="*/ 618839 h 1923955"/>
              <a:gd name="connsiteX285" fmla="*/ 446148 w 1923953"/>
              <a:gd name="connsiteY285" fmla="*/ 618839 h 1923955"/>
              <a:gd name="connsiteX286" fmla="*/ 479771 w 1923953"/>
              <a:gd name="connsiteY286" fmla="*/ 652462 h 1923955"/>
              <a:gd name="connsiteX287" fmla="*/ 446148 w 1923953"/>
              <a:gd name="connsiteY287" fmla="*/ 686085 h 1923955"/>
              <a:gd name="connsiteX288" fmla="*/ 412525 w 1923953"/>
              <a:gd name="connsiteY288" fmla="*/ 652462 h 1923955"/>
              <a:gd name="connsiteX289" fmla="*/ 446148 w 1923953"/>
              <a:gd name="connsiteY289" fmla="*/ 618839 h 1923955"/>
              <a:gd name="connsiteX290" fmla="*/ 239838 w 1923953"/>
              <a:gd name="connsiteY290" fmla="*/ 618839 h 1923955"/>
              <a:gd name="connsiteX291" fmla="*/ 273461 w 1923953"/>
              <a:gd name="connsiteY291" fmla="*/ 652462 h 1923955"/>
              <a:gd name="connsiteX292" fmla="*/ 239838 w 1923953"/>
              <a:gd name="connsiteY292" fmla="*/ 686085 h 1923955"/>
              <a:gd name="connsiteX293" fmla="*/ 206214 w 1923953"/>
              <a:gd name="connsiteY293" fmla="*/ 652462 h 1923955"/>
              <a:gd name="connsiteX294" fmla="*/ 239838 w 1923953"/>
              <a:gd name="connsiteY294" fmla="*/ 618839 h 1923955"/>
              <a:gd name="connsiteX295" fmla="*/ 33623 w 1923953"/>
              <a:gd name="connsiteY295" fmla="*/ 618839 h 1923955"/>
              <a:gd name="connsiteX296" fmla="*/ 67246 w 1923953"/>
              <a:gd name="connsiteY296" fmla="*/ 652462 h 1923955"/>
              <a:gd name="connsiteX297" fmla="*/ 33623 w 1923953"/>
              <a:gd name="connsiteY297" fmla="*/ 686085 h 1923955"/>
              <a:gd name="connsiteX298" fmla="*/ 0 w 1923953"/>
              <a:gd name="connsiteY298" fmla="*/ 652462 h 1923955"/>
              <a:gd name="connsiteX299" fmla="*/ 33623 w 1923953"/>
              <a:gd name="connsiteY299" fmla="*/ 618839 h 1923955"/>
              <a:gd name="connsiteX300" fmla="*/ 1065083 w 1923953"/>
              <a:gd name="connsiteY300" fmla="*/ 412622 h 1923955"/>
              <a:gd name="connsiteX301" fmla="*/ 1098706 w 1923953"/>
              <a:gd name="connsiteY301" fmla="*/ 446245 h 1923955"/>
              <a:gd name="connsiteX302" fmla="*/ 1065083 w 1923953"/>
              <a:gd name="connsiteY302" fmla="*/ 479869 h 1923955"/>
              <a:gd name="connsiteX303" fmla="*/ 1031460 w 1923953"/>
              <a:gd name="connsiteY303" fmla="*/ 446245 h 1923955"/>
              <a:gd name="connsiteX304" fmla="*/ 1065083 w 1923953"/>
              <a:gd name="connsiteY304" fmla="*/ 412622 h 1923955"/>
              <a:gd name="connsiteX305" fmla="*/ 652460 w 1923953"/>
              <a:gd name="connsiteY305" fmla="*/ 412622 h 1923955"/>
              <a:gd name="connsiteX306" fmla="*/ 686083 w 1923953"/>
              <a:gd name="connsiteY306" fmla="*/ 446245 h 1923955"/>
              <a:gd name="connsiteX307" fmla="*/ 652460 w 1923953"/>
              <a:gd name="connsiteY307" fmla="*/ 479869 h 1923955"/>
              <a:gd name="connsiteX308" fmla="*/ 618837 w 1923953"/>
              <a:gd name="connsiteY308" fmla="*/ 446245 h 1923955"/>
              <a:gd name="connsiteX309" fmla="*/ 652460 w 1923953"/>
              <a:gd name="connsiteY309" fmla="*/ 412622 h 1923955"/>
              <a:gd name="connsiteX310" fmla="*/ 1684017 w 1923953"/>
              <a:gd name="connsiteY310" fmla="*/ 412527 h 1923955"/>
              <a:gd name="connsiteX311" fmla="*/ 1717641 w 1923953"/>
              <a:gd name="connsiteY311" fmla="*/ 446150 h 1923955"/>
              <a:gd name="connsiteX312" fmla="*/ 1684017 w 1923953"/>
              <a:gd name="connsiteY312" fmla="*/ 479773 h 1923955"/>
              <a:gd name="connsiteX313" fmla="*/ 1650394 w 1923953"/>
              <a:gd name="connsiteY313" fmla="*/ 446150 h 1923955"/>
              <a:gd name="connsiteX314" fmla="*/ 1684017 w 1923953"/>
              <a:gd name="connsiteY314" fmla="*/ 412527 h 1923955"/>
              <a:gd name="connsiteX315" fmla="*/ 1477706 w 1923953"/>
              <a:gd name="connsiteY315" fmla="*/ 412527 h 1923955"/>
              <a:gd name="connsiteX316" fmla="*/ 1511329 w 1923953"/>
              <a:gd name="connsiteY316" fmla="*/ 446150 h 1923955"/>
              <a:gd name="connsiteX317" fmla="*/ 1477706 w 1923953"/>
              <a:gd name="connsiteY317" fmla="*/ 479773 h 1923955"/>
              <a:gd name="connsiteX318" fmla="*/ 1444083 w 1923953"/>
              <a:gd name="connsiteY318" fmla="*/ 446150 h 1923955"/>
              <a:gd name="connsiteX319" fmla="*/ 1477706 w 1923953"/>
              <a:gd name="connsiteY319" fmla="*/ 412527 h 1923955"/>
              <a:gd name="connsiteX320" fmla="*/ 1271394 w 1923953"/>
              <a:gd name="connsiteY320" fmla="*/ 412527 h 1923955"/>
              <a:gd name="connsiteX321" fmla="*/ 1305017 w 1923953"/>
              <a:gd name="connsiteY321" fmla="*/ 446150 h 1923955"/>
              <a:gd name="connsiteX322" fmla="*/ 1271394 w 1923953"/>
              <a:gd name="connsiteY322" fmla="*/ 479773 h 1923955"/>
              <a:gd name="connsiteX323" fmla="*/ 1237771 w 1923953"/>
              <a:gd name="connsiteY323" fmla="*/ 446150 h 1923955"/>
              <a:gd name="connsiteX324" fmla="*/ 1271394 w 1923953"/>
              <a:gd name="connsiteY324" fmla="*/ 412527 h 1923955"/>
              <a:gd name="connsiteX325" fmla="*/ 858771 w 1923953"/>
              <a:gd name="connsiteY325" fmla="*/ 412527 h 1923955"/>
              <a:gd name="connsiteX326" fmla="*/ 892395 w 1923953"/>
              <a:gd name="connsiteY326" fmla="*/ 446150 h 1923955"/>
              <a:gd name="connsiteX327" fmla="*/ 858771 w 1923953"/>
              <a:gd name="connsiteY327" fmla="*/ 479773 h 1923955"/>
              <a:gd name="connsiteX328" fmla="*/ 825148 w 1923953"/>
              <a:gd name="connsiteY328" fmla="*/ 446150 h 1923955"/>
              <a:gd name="connsiteX329" fmla="*/ 858771 w 1923953"/>
              <a:gd name="connsiteY329" fmla="*/ 412527 h 1923955"/>
              <a:gd name="connsiteX330" fmla="*/ 446148 w 1923953"/>
              <a:gd name="connsiteY330" fmla="*/ 412527 h 1923955"/>
              <a:gd name="connsiteX331" fmla="*/ 479771 w 1923953"/>
              <a:gd name="connsiteY331" fmla="*/ 446150 h 1923955"/>
              <a:gd name="connsiteX332" fmla="*/ 446148 w 1923953"/>
              <a:gd name="connsiteY332" fmla="*/ 479773 h 1923955"/>
              <a:gd name="connsiteX333" fmla="*/ 412525 w 1923953"/>
              <a:gd name="connsiteY333" fmla="*/ 446150 h 1923955"/>
              <a:gd name="connsiteX334" fmla="*/ 446148 w 1923953"/>
              <a:gd name="connsiteY334" fmla="*/ 412527 h 1923955"/>
              <a:gd name="connsiteX335" fmla="*/ 239838 w 1923953"/>
              <a:gd name="connsiteY335" fmla="*/ 412527 h 1923955"/>
              <a:gd name="connsiteX336" fmla="*/ 273461 w 1923953"/>
              <a:gd name="connsiteY336" fmla="*/ 446150 h 1923955"/>
              <a:gd name="connsiteX337" fmla="*/ 239838 w 1923953"/>
              <a:gd name="connsiteY337" fmla="*/ 479773 h 1923955"/>
              <a:gd name="connsiteX338" fmla="*/ 206214 w 1923953"/>
              <a:gd name="connsiteY338" fmla="*/ 446150 h 1923955"/>
              <a:gd name="connsiteX339" fmla="*/ 239838 w 1923953"/>
              <a:gd name="connsiteY339" fmla="*/ 412527 h 1923955"/>
              <a:gd name="connsiteX340" fmla="*/ 1684017 w 1923953"/>
              <a:gd name="connsiteY340" fmla="*/ 206311 h 1923955"/>
              <a:gd name="connsiteX341" fmla="*/ 1717641 w 1923953"/>
              <a:gd name="connsiteY341" fmla="*/ 239934 h 1923955"/>
              <a:gd name="connsiteX342" fmla="*/ 1684017 w 1923953"/>
              <a:gd name="connsiteY342" fmla="*/ 273558 h 1923955"/>
              <a:gd name="connsiteX343" fmla="*/ 1650394 w 1923953"/>
              <a:gd name="connsiteY343" fmla="*/ 239934 h 1923955"/>
              <a:gd name="connsiteX344" fmla="*/ 1684017 w 1923953"/>
              <a:gd name="connsiteY344" fmla="*/ 206311 h 1923955"/>
              <a:gd name="connsiteX345" fmla="*/ 1477706 w 1923953"/>
              <a:gd name="connsiteY345" fmla="*/ 206311 h 1923955"/>
              <a:gd name="connsiteX346" fmla="*/ 1511329 w 1923953"/>
              <a:gd name="connsiteY346" fmla="*/ 239934 h 1923955"/>
              <a:gd name="connsiteX347" fmla="*/ 1477706 w 1923953"/>
              <a:gd name="connsiteY347" fmla="*/ 273558 h 1923955"/>
              <a:gd name="connsiteX348" fmla="*/ 1444083 w 1923953"/>
              <a:gd name="connsiteY348" fmla="*/ 239934 h 1923955"/>
              <a:gd name="connsiteX349" fmla="*/ 1477706 w 1923953"/>
              <a:gd name="connsiteY349" fmla="*/ 206311 h 1923955"/>
              <a:gd name="connsiteX350" fmla="*/ 1271394 w 1923953"/>
              <a:gd name="connsiteY350" fmla="*/ 206311 h 1923955"/>
              <a:gd name="connsiteX351" fmla="*/ 1305017 w 1923953"/>
              <a:gd name="connsiteY351" fmla="*/ 239934 h 1923955"/>
              <a:gd name="connsiteX352" fmla="*/ 1271394 w 1923953"/>
              <a:gd name="connsiteY352" fmla="*/ 273558 h 1923955"/>
              <a:gd name="connsiteX353" fmla="*/ 1237771 w 1923953"/>
              <a:gd name="connsiteY353" fmla="*/ 239934 h 1923955"/>
              <a:gd name="connsiteX354" fmla="*/ 1271394 w 1923953"/>
              <a:gd name="connsiteY354" fmla="*/ 206311 h 1923955"/>
              <a:gd name="connsiteX355" fmla="*/ 1065083 w 1923953"/>
              <a:gd name="connsiteY355" fmla="*/ 206311 h 1923955"/>
              <a:gd name="connsiteX356" fmla="*/ 1098706 w 1923953"/>
              <a:gd name="connsiteY356" fmla="*/ 239934 h 1923955"/>
              <a:gd name="connsiteX357" fmla="*/ 1065083 w 1923953"/>
              <a:gd name="connsiteY357" fmla="*/ 273557 h 1923955"/>
              <a:gd name="connsiteX358" fmla="*/ 1031460 w 1923953"/>
              <a:gd name="connsiteY358" fmla="*/ 239934 h 1923955"/>
              <a:gd name="connsiteX359" fmla="*/ 1065083 w 1923953"/>
              <a:gd name="connsiteY359" fmla="*/ 206311 h 1923955"/>
              <a:gd name="connsiteX360" fmla="*/ 858771 w 1923953"/>
              <a:gd name="connsiteY360" fmla="*/ 206311 h 1923955"/>
              <a:gd name="connsiteX361" fmla="*/ 892395 w 1923953"/>
              <a:gd name="connsiteY361" fmla="*/ 239934 h 1923955"/>
              <a:gd name="connsiteX362" fmla="*/ 858771 w 1923953"/>
              <a:gd name="connsiteY362" fmla="*/ 273558 h 1923955"/>
              <a:gd name="connsiteX363" fmla="*/ 825148 w 1923953"/>
              <a:gd name="connsiteY363" fmla="*/ 239934 h 1923955"/>
              <a:gd name="connsiteX364" fmla="*/ 858771 w 1923953"/>
              <a:gd name="connsiteY364" fmla="*/ 206311 h 1923955"/>
              <a:gd name="connsiteX365" fmla="*/ 652460 w 1923953"/>
              <a:gd name="connsiteY365" fmla="*/ 206311 h 1923955"/>
              <a:gd name="connsiteX366" fmla="*/ 686083 w 1923953"/>
              <a:gd name="connsiteY366" fmla="*/ 239934 h 1923955"/>
              <a:gd name="connsiteX367" fmla="*/ 652460 w 1923953"/>
              <a:gd name="connsiteY367" fmla="*/ 273557 h 1923955"/>
              <a:gd name="connsiteX368" fmla="*/ 618837 w 1923953"/>
              <a:gd name="connsiteY368" fmla="*/ 239934 h 1923955"/>
              <a:gd name="connsiteX369" fmla="*/ 652460 w 1923953"/>
              <a:gd name="connsiteY369" fmla="*/ 206311 h 1923955"/>
              <a:gd name="connsiteX370" fmla="*/ 446148 w 1923953"/>
              <a:gd name="connsiteY370" fmla="*/ 206311 h 1923955"/>
              <a:gd name="connsiteX371" fmla="*/ 479771 w 1923953"/>
              <a:gd name="connsiteY371" fmla="*/ 239934 h 1923955"/>
              <a:gd name="connsiteX372" fmla="*/ 446148 w 1923953"/>
              <a:gd name="connsiteY372" fmla="*/ 273558 h 1923955"/>
              <a:gd name="connsiteX373" fmla="*/ 412525 w 1923953"/>
              <a:gd name="connsiteY373" fmla="*/ 239934 h 1923955"/>
              <a:gd name="connsiteX374" fmla="*/ 446148 w 1923953"/>
              <a:gd name="connsiteY374" fmla="*/ 206311 h 1923955"/>
              <a:gd name="connsiteX375" fmla="*/ 239838 w 1923953"/>
              <a:gd name="connsiteY375" fmla="*/ 206311 h 1923955"/>
              <a:gd name="connsiteX376" fmla="*/ 273461 w 1923953"/>
              <a:gd name="connsiteY376" fmla="*/ 239934 h 1923955"/>
              <a:gd name="connsiteX377" fmla="*/ 239838 w 1923953"/>
              <a:gd name="connsiteY377" fmla="*/ 273558 h 1923955"/>
              <a:gd name="connsiteX378" fmla="*/ 206214 w 1923953"/>
              <a:gd name="connsiteY378" fmla="*/ 239934 h 1923955"/>
              <a:gd name="connsiteX379" fmla="*/ 239838 w 1923953"/>
              <a:gd name="connsiteY379" fmla="*/ 206311 h 1923955"/>
              <a:gd name="connsiteX380" fmla="*/ 1271394 w 1923953"/>
              <a:gd name="connsiteY380" fmla="*/ 0 h 1923955"/>
              <a:gd name="connsiteX381" fmla="*/ 1305017 w 1923953"/>
              <a:gd name="connsiteY381" fmla="*/ 33623 h 1923955"/>
              <a:gd name="connsiteX382" fmla="*/ 1271394 w 1923953"/>
              <a:gd name="connsiteY382" fmla="*/ 67247 h 1923955"/>
              <a:gd name="connsiteX383" fmla="*/ 1237771 w 1923953"/>
              <a:gd name="connsiteY383" fmla="*/ 33623 h 1923955"/>
              <a:gd name="connsiteX384" fmla="*/ 1271394 w 1923953"/>
              <a:gd name="connsiteY384" fmla="*/ 0 h 1923955"/>
              <a:gd name="connsiteX385" fmla="*/ 1065083 w 1923953"/>
              <a:gd name="connsiteY385" fmla="*/ 0 h 1923955"/>
              <a:gd name="connsiteX386" fmla="*/ 1098706 w 1923953"/>
              <a:gd name="connsiteY386" fmla="*/ 33623 h 1923955"/>
              <a:gd name="connsiteX387" fmla="*/ 1065083 w 1923953"/>
              <a:gd name="connsiteY387" fmla="*/ 67247 h 1923955"/>
              <a:gd name="connsiteX388" fmla="*/ 1031460 w 1923953"/>
              <a:gd name="connsiteY388" fmla="*/ 33623 h 1923955"/>
              <a:gd name="connsiteX389" fmla="*/ 1065083 w 1923953"/>
              <a:gd name="connsiteY389" fmla="*/ 0 h 1923955"/>
              <a:gd name="connsiteX390" fmla="*/ 858771 w 1923953"/>
              <a:gd name="connsiteY390" fmla="*/ 0 h 1923955"/>
              <a:gd name="connsiteX391" fmla="*/ 892395 w 1923953"/>
              <a:gd name="connsiteY391" fmla="*/ 33623 h 1923955"/>
              <a:gd name="connsiteX392" fmla="*/ 858771 w 1923953"/>
              <a:gd name="connsiteY392" fmla="*/ 67247 h 1923955"/>
              <a:gd name="connsiteX393" fmla="*/ 825148 w 1923953"/>
              <a:gd name="connsiteY393" fmla="*/ 33623 h 1923955"/>
              <a:gd name="connsiteX394" fmla="*/ 858771 w 1923953"/>
              <a:gd name="connsiteY394" fmla="*/ 0 h 1923955"/>
              <a:gd name="connsiteX395" fmla="*/ 652460 w 1923953"/>
              <a:gd name="connsiteY395" fmla="*/ 0 h 1923955"/>
              <a:gd name="connsiteX396" fmla="*/ 686083 w 1923953"/>
              <a:gd name="connsiteY396" fmla="*/ 33623 h 1923955"/>
              <a:gd name="connsiteX397" fmla="*/ 652460 w 1923953"/>
              <a:gd name="connsiteY397" fmla="*/ 67247 h 1923955"/>
              <a:gd name="connsiteX398" fmla="*/ 618837 w 1923953"/>
              <a:gd name="connsiteY398" fmla="*/ 33623 h 1923955"/>
              <a:gd name="connsiteX399" fmla="*/ 652460 w 1923953"/>
              <a:gd name="connsiteY399" fmla="*/ 0 h 1923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Lst>
            <a:rect l="l" t="t" r="r" b="b"/>
            <a:pathLst>
              <a:path w="1923953" h="1923955">
                <a:moveTo>
                  <a:pt x="1271394" y="1856708"/>
                </a:moveTo>
                <a:cubicBezTo>
                  <a:pt x="1289968" y="1856708"/>
                  <a:pt x="1305017" y="1871758"/>
                  <a:pt x="1305017" y="1890331"/>
                </a:cubicBezTo>
                <a:cubicBezTo>
                  <a:pt x="1305017" y="1908905"/>
                  <a:pt x="1289968" y="1923955"/>
                  <a:pt x="1271394" y="1923955"/>
                </a:cubicBezTo>
                <a:cubicBezTo>
                  <a:pt x="1252821" y="1923955"/>
                  <a:pt x="1237771" y="1908905"/>
                  <a:pt x="1237771" y="1890331"/>
                </a:cubicBezTo>
                <a:cubicBezTo>
                  <a:pt x="1237771" y="1871758"/>
                  <a:pt x="1252821" y="1856708"/>
                  <a:pt x="1271394" y="1856708"/>
                </a:cubicBezTo>
                <a:close/>
                <a:moveTo>
                  <a:pt x="1065083" y="1856708"/>
                </a:moveTo>
                <a:cubicBezTo>
                  <a:pt x="1083657" y="1856708"/>
                  <a:pt x="1098706" y="1871758"/>
                  <a:pt x="1098706" y="1890331"/>
                </a:cubicBezTo>
                <a:cubicBezTo>
                  <a:pt x="1098706" y="1908905"/>
                  <a:pt x="1083657" y="1923955"/>
                  <a:pt x="1065083" y="1923955"/>
                </a:cubicBezTo>
                <a:cubicBezTo>
                  <a:pt x="1046510" y="1923955"/>
                  <a:pt x="1031460" y="1908905"/>
                  <a:pt x="1031460" y="1890331"/>
                </a:cubicBezTo>
                <a:cubicBezTo>
                  <a:pt x="1031460" y="1871758"/>
                  <a:pt x="1046510" y="1856708"/>
                  <a:pt x="1065083" y="1856708"/>
                </a:cubicBezTo>
                <a:close/>
                <a:moveTo>
                  <a:pt x="858771" y="1856708"/>
                </a:moveTo>
                <a:cubicBezTo>
                  <a:pt x="877345" y="1856708"/>
                  <a:pt x="892395" y="1871758"/>
                  <a:pt x="892395" y="1890331"/>
                </a:cubicBezTo>
                <a:cubicBezTo>
                  <a:pt x="892395" y="1908905"/>
                  <a:pt x="877345" y="1923955"/>
                  <a:pt x="858771" y="1923955"/>
                </a:cubicBezTo>
                <a:cubicBezTo>
                  <a:pt x="840198" y="1923955"/>
                  <a:pt x="825148" y="1908905"/>
                  <a:pt x="825148" y="1890331"/>
                </a:cubicBezTo>
                <a:cubicBezTo>
                  <a:pt x="825148" y="1871758"/>
                  <a:pt x="840198" y="1856708"/>
                  <a:pt x="858771" y="1856708"/>
                </a:cubicBezTo>
                <a:close/>
                <a:moveTo>
                  <a:pt x="652460" y="1856708"/>
                </a:moveTo>
                <a:cubicBezTo>
                  <a:pt x="671034" y="1856708"/>
                  <a:pt x="686083" y="1871758"/>
                  <a:pt x="686083" y="1890331"/>
                </a:cubicBezTo>
                <a:cubicBezTo>
                  <a:pt x="686083" y="1908905"/>
                  <a:pt x="671034" y="1923955"/>
                  <a:pt x="652460" y="1923955"/>
                </a:cubicBezTo>
                <a:cubicBezTo>
                  <a:pt x="633887" y="1923955"/>
                  <a:pt x="618837" y="1908905"/>
                  <a:pt x="618837" y="1890331"/>
                </a:cubicBezTo>
                <a:cubicBezTo>
                  <a:pt x="618837" y="1871758"/>
                  <a:pt x="633887" y="1856708"/>
                  <a:pt x="652460" y="1856708"/>
                </a:cubicBezTo>
                <a:close/>
                <a:moveTo>
                  <a:pt x="1065083" y="1650491"/>
                </a:moveTo>
                <a:cubicBezTo>
                  <a:pt x="1083657" y="1650491"/>
                  <a:pt x="1098706" y="1665541"/>
                  <a:pt x="1098706" y="1684114"/>
                </a:cubicBezTo>
                <a:cubicBezTo>
                  <a:pt x="1098706" y="1702688"/>
                  <a:pt x="1083657" y="1717737"/>
                  <a:pt x="1065083" y="1717737"/>
                </a:cubicBezTo>
                <a:cubicBezTo>
                  <a:pt x="1046510" y="1717737"/>
                  <a:pt x="1031460" y="1702688"/>
                  <a:pt x="1031460" y="1684114"/>
                </a:cubicBezTo>
                <a:cubicBezTo>
                  <a:pt x="1031460" y="1665541"/>
                  <a:pt x="1046510" y="1650491"/>
                  <a:pt x="1065083" y="1650491"/>
                </a:cubicBezTo>
                <a:close/>
                <a:moveTo>
                  <a:pt x="652460" y="1650491"/>
                </a:moveTo>
                <a:cubicBezTo>
                  <a:pt x="671034" y="1650491"/>
                  <a:pt x="686083" y="1665541"/>
                  <a:pt x="686083" y="1684114"/>
                </a:cubicBezTo>
                <a:cubicBezTo>
                  <a:pt x="686083" y="1702688"/>
                  <a:pt x="671034" y="1717737"/>
                  <a:pt x="652460" y="1717737"/>
                </a:cubicBezTo>
                <a:cubicBezTo>
                  <a:pt x="633887" y="1717737"/>
                  <a:pt x="618837" y="1702688"/>
                  <a:pt x="618837" y="1684114"/>
                </a:cubicBezTo>
                <a:cubicBezTo>
                  <a:pt x="618837" y="1665541"/>
                  <a:pt x="633887" y="1650491"/>
                  <a:pt x="652460" y="1650491"/>
                </a:cubicBezTo>
                <a:close/>
                <a:moveTo>
                  <a:pt x="1684017" y="1650396"/>
                </a:moveTo>
                <a:cubicBezTo>
                  <a:pt x="1702587" y="1650396"/>
                  <a:pt x="1717641" y="1665450"/>
                  <a:pt x="1717641" y="1684019"/>
                </a:cubicBezTo>
                <a:cubicBezTo>
                  <a:pt x="1717641" y="1702589"/>
                  <a:pt x="1702587" y="1717643"/>
                  <a:pt x="1684017" y="1717643"/>
                </a:cubicBezTo>
                <a:cubicBezTo>
                  <a:pt x="1665448" y="1717643"/>
                  <a:pt x="1650394" y="1702589"/>
                  <a:pt x="1650394" y="1684019"/>
                </a:cubicBezTo>
                <a:cubicBezTo>
                  <a:pt x="1650394" y="1665450"/>
                  <a:pt x="1665448" y="1650396"/>
                  <a:pt x="1684017" y="1650396"/>
                </a:cubicBezTo>
                <a:close/>
                <a:moveTo>
                  <a:pt x="1477706" y="1650396"/>
                </a:moveTo>
                <a:cubicBezTo>
                  <a:pt x="1496276" y="1650396"/>
                  <a:pt x="1511329" y="1665450"/>
                  <a:pt x="1511329" y="1684019"/>
                </a:cubicBezTo>
                <a:cubicBezTo>
                  <a:pt x="1511329" y="1702589"/>
                  <a:pt x="1496276" y="1717643"/>
                  <a:pt x="1477706" y="1717643"/>
                </a:cubicBezTo>
                <a:cubicBezTo>
                  <a:pt x="1459137" y="1717643"/>
                  <a:pt x="1444083" y="1702589"/>
                  <a:pt x="1444083" y="1684019"/>
                </a:cubicBezTo>
                <a:cubicBezTo>
                  <a:pt x="1444083" y="1665450"/>
                  <a:pt x="1459137" y="1650396"/>
                  <a:pt x="1477706" y="1650396"/>
                </a:cubicBezTo>
                <a:close/>
                <a:moveTo>
                  <a:pt x="1271394" y="1650396"/>
                </a:moveTo>
                <a:cubicBezTo>
                  <a:pt x="1289964" y="1650396"/>
                  <a:pt x="1305017" y="1665450"/>
                  <a:pt x="1305017" y="1684019"/>
                </a:cubicBezTo>
                <a:cubicBezTo>
                  <a:pt x="1305017" y="1702589"/>
                  <a:pt x="1289964" y="1717643"/>
                  <a:pt x="1271394" y="1717643"/>
                </a:cubicBezTo>
                <a:cubicBezTo>
                  <a:pt x="1252825" y="1717643"/>
                  <a:pt x="1237771" y="1702589"/>
                  <a:pt x="1237771" y="1684019"/>
                </a:cubicBezTo>
                <a:cubicBezTo>
                  <a:pt x="1237771" y="1665450"/>
                  <a:pt x="1252825" y="1650396"/>
                  <a:pt x="1271394" y="1650396"/>
                </a:cubicBezTo>
                <a:close/>
                <a:moveTo>
                  <a:pt x="858771" y="1650396"/>
                </a:moveTo>
                <a:cubicBezTo>
                  <a:pt x="877341" y="1650396"/>
                  <a:pt x="892395" y="1665450"/>
                  <a:pt x="892395" y="1684019"/>
                </a:cubicBezTo>
                <a:cubicBezTo>
                  <a:pt x="892395" y="1702589"/>
                  <a:pt x="877341" y="1717643"/>
                  <a:pt x="858771" y="1717643"/>
                </a:cubicBezTo>
                <a:cubicBezTo>
                  <a:pt x="840202" y="1717643"/>
                  <a:pt x="825148" y="1702589"/>
                  <a:pt x="825148" y="1684019"/>
                </a:cubicBezTo>
                <a:cubicBezTo>
                  <a:pt x="825148" y="1665450"/>
                  <a:pt x="840202" y="1650396"/>
                  <a:pt x="858771" y="1650396"/>
                </a:cubicBezTo>
                <a:close/>
                <a:moveTo>
                  <a:pt x="446148" y="1650396"/>
                </a:moveTo>
                <a:cubicBezTo>
                  <a:pt x="464718" y="1650396"/>
                  <a:pt x="479771" y="1665450"/>
                  <a:pt x="479771" y="1684019"/>
                </a:cubicBezTo>
                <a:cubicBezTo>
                  <a:pt x="479771" y="1702589"/>
                  <a:pt x="464718" y="1717643"/>
                  <a:pt x="446148" y="1717643"/>
                </a:cubicBezTo>
                <a:cubicBezTo>
                  <a:pt x="427579" y="1717643"/>
                  <a:pt x="412525" y="1702589"/>
                  <a:pt x="412525" y="1684019"/>
                </a:cubicBezTo>
                <a:cubicBezTo>
                  <a:pt x="412525" y="1665450"/>
                  <a:pt x="427579" y="1650396"/>
                  <a:pt x="446148" y="1650396"/>
                </a:cubicBezTo>
                <a:close/>
                <a:moveTo>
                  <a:pt x="239838" y="1650396"/>
                </a:moveTo>
                <a:cubicBezTo>
                  <a:pt x="258408" y="1650396"/>
                  <a:pt x="273461" y="1665450"/>
                  <a:pt x="273461" y="1684019"/>
                </a:cubicBezTo>
                <a:cubicBezTo>
                  <a:pt x="273461" y="1702589"/>
                  <a:pt x="258408" y="1717643"/>
                  <a:pt x="239838" y="1717643"/>
                </a:cubicBezTo>
                <a:cubicBezTo>
                  <a:pt x="221268" y="1717643"/>
                  <a:pt x="206214" y="1702589"/>
                  <a:pt x="206214" y="1684019"/>
                </a:cubicBezTo>
                <a:cubicBezTo>
                  <a:pt x="206214" y="1665450"/>
                  <a:pt x="221268" y="1650396"/>
                  <a:pt x="239838" y="1650396"/>
                </a:cubicBezTo>
                <a:close/>
                <a:moveTo>
                  <a:pt x="1065083" y="1444180"/>
                </a:moveTo>
                <a:cubicBezTo>
                  <a:pt x="1083657" y="1444180"/>
                  <a:pt x="1098706" y="1459134"/>
                  <a:pt x="1098706" y="1477803"/>
                </a:cubicBezTo>
                <a:cubicBezTo>
                  <a:pt x="1098706" y="1496377"/>
                  <a:pt x="1083657" y="1511426"/>
                  <a:pt x="1065083" y="1511426"/>
                </a:cubicBezTo>
                <a:cubicBezTo>
                  <a:pt x="1046510" y="1511426"/>
                  <a:pt x="1031460" y="1496377"/>
                  <a:pt x="1031460" y="1477803"/>
                </a:cubicBezTo>
                <a:cubicBezTo>
                  <a:pt x="1031460" y="1459230"/>
                  <a:pt x="1046510" y="1444180"/>
                  <a:pt x="1065083" y="1444180"/>
                </a:cubicBezTo>
                <a:close/>
                <a:moveTo>
                  <a:pt x="652460" y="1444180"/>
                </a:moveTo>
                <a:cubicBezTo>
                  <a:pt x="671034" y="1444180"/>
                  <a:pt x="686083" y="1459134"/>
                  <a:pt x="686083" y="1477803"/>
                </a:cubicBezTo>
                <a:cubicBezTo>
                  <a:pt x="686083" y="1496377"/>
                  <a:pt x="671034" y="1511426"/>
                  <a:pt x="652460" y="1511426"/>
                </a:cubicBezTo>
                <a:cubicBezTo>
                  <a:pt x="633887" y="1511426"/>
                  <a:pt x="618837" y="1496377"/>
                  <a:pt x="618837" y="1477803"/>
                </a:cubicBezTo>
                <a:cubicBezTo>
                  <a:pt x="618837" y="1459230"/>
                  <a:pt x="633887" y="1444180"/>
                  <a:pt x="652460" y="1444180"/>
                </a:cubicBezTo>
                <a:close/>
                <a:moveTo>
                  <a:pt x="1684017" y="1444085"/>
                </a:moveTo>
                <a:cubicBezTo>
                  <a:pt x="1702587" y="1444085"/>
                  <a:pt x="1717641" y="1459139"/>
                  <a:pt x="1717641" y="1477708"/>
                </a:cubicBezTo>
                <a:cubicBezTo>
                  <a:pt x="1717641" y="1496278"/>
                  <a:pt x="1702587" y="1511331"/>
                  <a:pt x="1684017" y="1511331"/>
                </a:cubicBezTo>
                <a:cubicBezTo>
                  <a:pt x="1665448" y="1511331"/>
                  <a:pt x="1650394" y="1496278"/>
                  <a:pt x="1650394" y="1477708"/>
                </a:cubicBezTo>
                <a:cubicBezTo>
                  <a:pt x="1650394" y="1459139"/>
                  <a:pt x="1665448" y="1444085"/>
                  <a:pt x="1684017" y="1444085"/>
                </a:cubicBezTo>
                <a:close/>
                <a:moveTo>
                  <a:pt x="1477706" y="1444085"/>
                </a:moveTo>
                <a:cubicBezTo>
                  <a:pt x="1496276" y="1444085"/>
                  <a:pt x="1511329" y="1459139"/>
                  <a:pt x="1511329" y="1477708"/>
                </a:cubicBezTo>
                <a:cubicBezTo>
                  <a:pt x="1511329" y="1496278"/>
                  <a:pt x="1496276" y="1511331"/>
                  <a:pt x="1477706" y="1511331"/>
                </a:cubicBezTo>
                <a:cubicBezTo>
                  <a:pt x="1459137" y="1511331"/>
                  <a:pt x="1444083" y="1496278"/>
                  <a:pt x="1444083" y="1477708"/>
                </a:cubicBezTo>
                <a:cubicBezTo>
                  <a:pt x="1444083" y="1459139"/>
                  <a:pt x="1459137" y="1444085"/>
                  <a:pt x="1477706" y="1444085"/>
                </a:cubicBezTo>
                <a:close/>
                <a:moveTo>
                  <a:pt x="1271394" y="1444085"/>
                </a:moveTo>
                <a:cubicBezTo>
                  <a:pt x="1289964" y="1444085"/>
                  <a:pt x="1305017" y="1459139"/>
                  <a:pt x="1305017" y="1477708"/>
                </a:cubicBezTo>
                <a:cubicBezTo>
                  <a:pt x="1305017" y="1496278"/>
                  <a:pt x="1289964" y="1511331"/>
                  <a:pt x="1271394" y="1511331"/>
                </a:cubicBezTo>
                <a:cubicBezTo>
                  <a:pt x="1252825" y="1511331"/>
                  <a:pt x="1237771" y="1496278"/>
                  <a:pt x="1237771" y="1477708"/>
                </a:cubicBezTo>
                <a:cubicBezTo>
                  <a:pt x="1237771" y="1459139"/>
                  <a:pt x="1252825" y="1444085"/>
                  <a:pt x="1271394" y="1444085"/>
                </a:cubicBezTo>
                <a:close/>
                <a:moveTo>
                  <a:pt x="858771" y="1444085"/>
                </a:moveTo>
                <a:cubicBezTo>
                  <a:pt x="877341" y="1444085"/>
                  <a:pt x="892395" y="1459139"/>
                  <a:pt x="892395" y="1477708"/>
                </a:cubicBezTo>
                <a:cubicBezTo>
                  <a:pt x="892395" y="1496278"/>
                  <a:pt x="877341" y="1511331"/>
                  <a:pt x="858771" y="1511331"/>
                </a:cubicBezTo>
                <a:cubicBezTo>
                  <a:pt x="840202" y="1511331"/>
                  <a:pt x="825148" y="1496278"/>
                  <a:pt x="825148" y="1477708"/>
                </a:cubicBezTo>
                <a:cubicBezTo>
                  <a:pt x="825148" y="1459139"/>
                  <a:pt x="840202" y="1444085"/>
                  <a:pt x="858771" y="1444085"/>
                </a:cubicBezTo>
                <a:close/>
                <a:moveTo>
                  <a:pt x="446148" y="1444085"/>
                </a:moveTo>
                <a:cubicBezTo>
                  <a:pt x="464718" y="1444085"/>
                  <a:pt x="479771" y="1459139"/>
                  <a:pt x="479771" y="1477708"/>
                </a:cubicBezTo>
                <a:cubicBezTo>
                  <a:pt x="479771" y="1496278"/>
                  <a:pt x="464718" y="1511331"/>
                  <a:pt x="446148" y="1511331"/>
                </a:cubicBezTo>
                <a:cubicBezTo>
                  <a:pt x="427579" y="1511331"/>
                  <a:pt x="412525" y="1496278"/>
                  <a:pt x="412525" y="1477708"/>
                </a:cubicBezTo>
                <a:cubicBezTo>
                  <a:pt x="412525" y="1459139"/>
                  <a:pt x="427579" y="1444085"/>
                  <a:pt x="446148" y="1444085"/>
                </a:cubicBezTo>
                <a:close/>
                <a:moveTo>
                  <a:pt x="239838" y="1444085"/>
                </a:moveTo>
                <a:cubicBezTo>
                  <a:pt x="258408" y="1444085"/>
                  <a:pt x="273461" y="1459139"/>
                  <a:pt x="273461" y="1477708"/>
                </a:cubicBezTo>
                <a:cubicBezTo>
                  <a:pt x="273461" y="1496278"/>
                  <a:pt x="258408" y="1511331"/>
                  <a:pt x="239838" y="1511331"/>
                </a:cubicBezTo>
                <a:cubicBezTo>
                  <a:pt x="221269" y="1511331"/>
                  <a:pt x="206214" y="1496278"/>
                  <a:pt x="206214" y="1477708"/>
                </a:cubicBezTo>
                <a:cubicBezTo>
                  <a:pt x="206214" y="1459139"/>
                  <a:pt x="221269" y="1444085"/>
                  <a:pt x="239838" y="1444085"/>
                </a:cubicBezTo>
                <a:close/>
                <a:moveTo>
                  <a:pt x="1065083" y="1237869"/>
                </a:moveTo>
                <a:cubicBezTo>
                  <a:pt x="1083657" y="1237869"/>
                  <a:pt x="1098706" y="1252918"/>
                  <a:pt x="1098706" y="1271492"/>
                </a:cubicBezTo>
                <a:cubicBezTo>
                  <a:pt x="1098706" y="1290066"/>
                  <a:pt x="1083657" y="1305115"/>
                  <a:pt x="1065083" y="1305115"/>
                </a:cubicBezTo>
                <a:cubicBezTo>
                  <a:pt x="1046510" y="1305115"/>
                  <a:pt x="1031460" y="1290066"/>
                  <a:pt x="1031460" y="1271492"/>
                </a:cubicBezTo>
                <a:cubicBezTo>
                  <a:pt x="1031460" y="1252918"/>
                  <a:pt x="1046510" y="1237869"/>
                  <a:pt x="1065083" y="1237869"/>
                </a:cubicBezTo>
                <a:close/>
                <a:moveTo>
                  <a:pt x="652460" y="1237869"/>
                </a:moveTo>
                <a:cubicBezTo>
                  <a:pt x="671034" y="1237869"/>
                  <a:pt x="686083" y="1252918"/>
                  <a:pt x="686083" y="1271492"/>
                </a:cubicBezTo>
                <a:cubicBezTo>
                  <a:pt x="686083" y="1290066"/>
                  <a:pt x="671034" y="1305115"/>
                  <a:pt x="652460" y="1305115"/>
                </a:cubicBezTo>
                <a:cubicBezTo>
                  <a:pt x="633887" y="1305115"/>
                  <a:pt x="618837" y="1290066"/>
                  <a:pt x="618837" y="1271492"/>
                </a:cubicBezTo>
                <a:cubicBezTo>
                  <a:pt x="618837" y="1252918"/>
                  <a:pt x="633887" y="1237869"/>
                  <a:pt x="652460" y="1237869"/>
                </a:cubicBezTo>
                <a:close/>
                <a:moveTo>
                  <a:pt x="1890329" y="1237773"/>
                </a:moveTo>
                <a:cubicBezTo>
                  <a:pt x="1908899" y="1237773"/>
                  <a:pt x="1923953" y="1252827"/>
                  <a:pt x="1923953" y="1271396"/>
                </a:cubicBezTo>
                <a:cubicBezTo>
                  <a:pt x="1923953" y="1289966"/>
                  <a:pt x="1908899" y="1305019"/>
                  <a:pt x="1890329" y="1305019"/>
                </a:cubicBezTo>
                <a:cubicBezTo>
                  <a:pt x="1871760" y="1305019"/>
                  <a:pt x="1856706" y="1289966"/>
                  <a:pt x="1856706" y="1271396"/>
                </a:cubicBezTo>
                <a:cubicBezTo>
                  <a:pt x="1856706" y="1252827"/>
                  <a:pt x="1871760" y="1237773"/>
                  <a:pt x="1890329" y="1237773"/>
                </a:cubicBezTo>
                <a:close/>
                <a:moveTo>
                  <a:pt x="1684017" y="1237773"/>
                </a:moveTo>
                <a:cubicBezTo>
                  <a:pt x="1702587" y="1237773"/>
                  <a:pt x="1717641" y="1252827"/>
                  <a:pt x="1717641" y="1271396"/>
                </a:cubicBezTo>
                <a:cubicBezTo>
                  <a:pt x="1717641" y="1289966"/>
                  <a:pt x="1702587" y="1305019"/>
                  <a:pt x="1684017" y="1305019"/>
                </a:cubicBezTo>
                <a:cubicBezTo>
                  <a:pt x="1665448" y="1305019"/>
                  <a:pt x="1650394" y="1289966"/>
                  <a:pt x="1650394" y="1271396"/>
                </a:cubicBezTo>
                <a:cubicBezTo>
                  <a:pt x="1650394" y="1252827"/>
                  <a:pt x="1665448" y="1237773"/>
                  <a:pt x="1684017" y="1237773"/>
                </a:cubicBezTo>
                <a:close/>
                <a:moveTo>
                  <a:pt x="1477706" y="1237773"/>
                </a:moveTo>
                <a:cubicBezTo>
                  <a:pt x="1496276" y="1237773"/>
                  <a:pt x="1511329" y="1252827"/>
                  <a:pt x="1511329" y="1271396"/>
                </a:cubicBezTo>
                <a:cubicBezTo>
                  <a:pt x="1511329" y="1289966"/>
                  <a:pt x="1496276" y="1305019"/>
                  <a:pt x="1477706" y="1305019"/>
                </a:cubicBezTo>
                <a:cubicBezTo>
                  <a:pt x="1459137" y="1305019"/>
                  <a:pt x="1444083" y="1289966"/>
                  <a:pt x="1444083" y="1271396"/>
                </a:cubicBezTo>
                <a:cubicBezTo>
                  <a:pt x="1444083" y="1252827"/>
                  <a:pt x="1459137" y="1237773"/>
                  <a:pt x="1477706" y="1237773"/>
                </a:cubicBezTo>
                <a:close/>
                <a:moveTo>
                  <a:pt x="1271394" y="1237773"/>
                </a:moveTo>
                <a:cubicBezTo>
                  <a:pt x="1289964" y="1237773"/>
                  <a:pt x="1305017" y="1252827"/>
                  <a:pt x="1305017" y="1271396"/>
                </a:cubicBezTo>
                <a:cubicBezTo>
                  <a:pt x="1305017" y="1289966"/>
                  <a:pt x="1289964" y="1305019"/>
                  <a:pt x="1271394" y="1305019"/>
                </a:cubicBezTo>
                <a:cubicBezTo>
                  <a:pt x="1252825" y="1305019"/>
                  <a:pt x="1237771" y="1289966"/>
                  <a:pt x="1237771" y="1271396"/>
                </a:cubicBezTo>
                <a:cubicBezTo>
                  <a:pt x="1237771" y="1252827"/>
                  <a:pt x="1252825" y="1237773"/>
                  <a:pt x="1271394" y="1237773"/>
                </a:cubicBezTo>
                <a:close/>
                <a:moveTo>
                  <a:pt x="858771" y="1237773"/>
                </a:moveTo>
                <a:cubicBezTo>
                  <a:pt x="877341" y="1237773"/>
                  <a:pt x="892395" y="1252827"/>
                  <a:pt x="892395" y="1271396"/>
                </a:cubicBezTo>
                <a:cubicBezTo>
                  <a:pt x="892395" y="1289966"/>
                  <a:pt x="877341" y="1305019"/>
                  <a:pt x="858771" y="1305019"/>
                </a:cubicBezTo>
                <a:cubicBezTo>
                  <a:pt x="840202" y="1305019"/>
                  <a:pt x="825148" y="1289966"/>
                  <a:pt x="825148" y="1271396"/>
                </a:cubicBezTo>
                <a:cubicBezTo>
                  <a:pt x="825148" y="1252827"/>
                  <a:pt x="840202" y="1237773"/>
                  <a:pt x="858771" y="1237773"/>
                </a:cubicBezTo>
                <a:close/>
                <a:moveTo>
                  <a:pt x="446148" y="1237773"/>
                </a:moveTo>
                <a:cubicBezTo>
                  <a:pt x="464718" y="1237773"/>
                  <a:pt x="479771" y="1252827"/>
                  <a:pt x="479771" y="1271396"/>
                </a:cubicBezTo>
                <a:cubicBezTo>
                  <a:pt x="479771" y="1289966"/>
                  <a:pt x="464718" y="1305019"/>
                  <a:pt x="446148" y="1305019"/>
                </a:cubicBezTo>
                <a:cubicBezTo>
                  <a:pt x="427579" y="1305019"/>
                  <a:pt x="412525" y="1289966"/>
                  <a:pt x="412525" y="1271396"/>
                </a:cubicBezTo>
                <a:cubicBezTo>
                  <a:pt x="412525" y="1252827"/>
                  <a:pt x="427579" y="1237773"/>
                  <a:pt x="446148" y="1237773"/>
                </a:cubicBezTo>
                <a:close/>
                <a:moveTo>
                  <a:pt x="239838" y="1237773"/>
                </a:moveTo>
                <a:cubicBezTo>
                  <a:pt x="258408" y="1237773"/>
                  <a:pt x="273461" y="1252827"/>
                  <a:pt x="273461" y="1271396"/>
                </a:cubicBezTo>
                <a:cubicBezTo>
                  <a:pt x="273461" y="1289966"/>
                  <a:pt x="258408" y="1305019"/>
                  <a:pt x="239838" y="1305019"/>
                </a:cubicBezTo>
                <a:cubicBezTo>
                  <a:pt x="221269" y="1305019"/>
                  <a:pt x="206214" y="1289966"/>
                  <a:pt x="206214" y="1271396"/>
                </a:cubicBezTo>
                <a:cubicBezTo>
                  <a:pt x="206214" y="1252827"/>
                  <a:pt x="221269" y="1237773"/>
                  <a:pt x="239838" y="1237773"/>
                </a:cubicBezTo>
                <a:close/>
                <a:moveTo>
                  <a:pt x="33623" y="1237773"/>
                </a:moveTo>
                <a:cubicBezTo>
                  <a:pt x="52192" y="1237773"/>
                  <a:pt x="67246" y="1252827"/>
                  <a:pt x="67246" y="1271396"/>
                </a:cubicBezTo>
                <a:cubicBezTo>
                  <a:pt x="67246" y="1289966"/>
                  <a:pt x="52192" y="1305019"/>
                  <a:pt x="33623" y="1305019"/>
                </a:cubicBezTo>
                <a:cubicBezTo>
                  <a:pt x="15054" y="1305019"/>
                  <a:pt x="0" y="1289966"/>
                  <a:pt x="0" y="1271396"/>
                </a:cubicBezTo>
                <a:cubicBezTo>
                  <a:pt x="0" y="1252827"/>
                  <a:pt x="15054" y="1237773"/>
                  <a:pt x="33623" y="1237773"/>
                </a:cubicBezTo>
                <a:close/>
                <a:moveTo>
                  <a:pt x="1065083" y="1031557"/>
                </a:moveTo>
                <a:cubicBezTo>
                  <a:pt x="1083657" y="1031557"/>
                  <a:pt x="1098706" y="1046606"/>
                  <a:pt x="1098706" y="1065180"/>
                </a:cubicBezTo>
                <a:cubicBezTo>
                  <a:pt x="1098706" y="1083754"/>
                  <a:pt x="1083657" y="1098803"/>
                  <a:pt x="1065083" y="1098803"/>
                </a:cubicBezTo>
                <a:cubicBezTo>
                  <a:pt x="1046510" y="1098803"/>
                  <a:pt x="1031460" y="1083754"/>
                  <a:pt x="1031460" y="1065180"/>
                </a:cubicBezTo>
                <a:cubicBezTo>
                  <a:pt x="1031460" y="1046606"/>
                  <a:pt x="1046510" y="1031557"/>
                  <a:pt x="1065083" y="1031557"/>
                </a:cubicBezTo>
                <a:close/>
                <a:moveTo>
                  <a:pt x="652460" y="1031557"/>
                </a:moveTo>
                <a:cubicBezTo>
                  <a:pt x="671034" y="1031557"/>
                  <a:pt x="686083" y="1046606"/>
                  <a:pt x="686083" y="1065180"/>
                </a:cubicBezTo>
                <a:cubicBezTo>
                  <a:pt x="686083" y="1083754"/>
                  <a:pt x="671034" y="1098803"/>
                  <a:pt x="652460" y="1098803"/>
                </a:cubicBezTo>
                <a:cubicBezTo>
                  <a:pt x="633887" y="1098803"/>
                  <a:pt x="618837" y="1083754"/>
                  <a:pt x="618837" y="1065180"/>
                </a:cubicBezTo>
                <a:cubicBezTo>
                  <a:pt x="618837" y="1046606"/>
                  <a:pt x="633887" y="1031557"/>
                  <a:pt x="652460" y="1031557"/>
                </a:cubicBezTo>
                <a:close/>
                <a:moveTo>
                  <a:pt x="1890329" y="1031462"/>
                </a:moveTo>
                <a:cubicBezTo>
                  <a:pt x="1908899" y="1031462"/>
                  <a:pt x="1923953" y="1046516"/>
                  <a:pt x="1923953" y="1065085"/>
                </a:cubicBezTo>
                <a:cubicBezTo>
                  <a:pt x="1923953" y="1083655"/>
                  <a:pt x="1908899" y="1098708"/>
                  <a:pt x="1890329" y="1098708"/>
                </a:cubicBezTo>
                <a:cubicBezTo>
                  <a:pt x="1871760" y="1098708"/>
                  <a:pt x="1856706" y="1083655"/>
                  <a:pt x="1856706" y="1065085"/>
                </a:cubicBezTo>
                <a:cubicBezTo>
                  <a:pt x="1856706" y="1046516"/>
                  <a:pt x="1871760" y="1031462"/>
                  <a:pt x="1890329" y="1031462"/>
                </a:cubicBezTo>
                <a:close/>
                <a:moveTo>
                  <a:pt x="1684017" y="1031462"/>
                </a:moveTo>
                <a:cubicBezTo>
                  <a:pt x="1702587" y="1031462"/>
                  <a:pt x="1717641" y="1046516"/>
                  <a:pt x="1717641" y="1065085"/>
                </a:cubicBezTo>
                <a:cubicBezTo>
                  <a:pt x="1717641" y="1083655"/>
                  <a:pt x="1702587" y="1098708"/>
                  <a:pt x="1684017" y="1098708"/>
                </a:cubicBezTo>
                <a:cubicBezTo>
                  <a:pt x="1665448" y="1098708"/>
                  <a:pt x="1650394" y="1083655"/>
                  <a:pt x="1650394" y="1065085"/>
                </a:cubicBezTo>
                <a:cubicBezTo>
                  <a:pt x="1650394" y="1046516"/>
                  <a:pt x="1665448" y="1031462"/>
                  <a:pt x="1684017" y="1031462"/>
                </a:cubicBezTo>
                <a:close/>
                <a:moveTo>
                  <a:pt x="1477706" y="1031462"/>
                </a:moveTo>
                <a:cubicBezTo>
                  <a:pt x="1496276" y="1031462"/>
                  <a:pt x="1511329" y="1046516"/>
                  <a:pt x="1511329" y="1065085"/>
                </a:cubicBezTo>
                <a:cubicBezTo>
                  <a:pt x="1511329" y="1083655"/>
                  <a:pt x="1496276" y="1098708"/>
                  <a:pt x="1477706" y="1098708"/>
                </a:cubicBezTo>
                <a:cubicBezTo>
                  <a:pt x="1459137" y="1098708"/>
                  <a:pt x="1444083" y="1083655"/>
                  <a:pt x="1444083" y="1065085"/>
                </a:cubicBezTo>
                <a:cubicBezTo>
                  <a:pt x="1444083" y="1046516"/>
                  <a:pt x="1459137" y="1031462"/>
                  <a:pt x="1477706" y="1031462"/>
                </a:cubicBezTo>
                <a:close/>
                <a:moveTo>
                  <a:pt x="1271394" y="1031462"/>
                </a:moveTo>
                <a:cubicBezTo>
                  <a:pt x="1289964" y="1031462"/>
                  <a:pt x="1305017" y="1046516"/>
                  <a:pt x="1305017" y="1065085"/>
                </a:cubicBezTo>
                <a:cubicBezTo>
                  <a:pt x="1305017" y="1083655"/>
                  <a:pt x="1289964" y="1098708"/>
                  <a:pt x="1271394" y="1098708"/>
                </a:cubicBezTo>
                <a:cubicBezTo>
                  <a:pt x="1252825" y="1098708"/>
                  <a:pt x="1237771" y="1083655"/>
                  <a:pt x="1237771" y="1065085"/>
                </a:cubicBezTo>
                <a:cubicBezTo>
                  <a:pt x="1237771" y="1046516"/>
                  <a:pt x="1252825" y="1031462"/>
                  <a:pt x="1271394" y="1031462"/>
                </a:cubicBezTo>
                <a:close/>
                <a:moveTo>
                  <a:pt x="858771" y="1031462"/>
                </a:moveTo>
                <a:cubicBezTo>
                  <a:pt x="877341" y="1031462"/>
                  <a:pt x="892395" y="1046516"/>
                  <a:pt x="892395" y="1065085"/>
                </a:cubicBezTo>
                <a:cubicBezTo>
                  <a:pt x="892395" y="1083655"/>
                  <a:pt x="877341" y="1098708"/>
                  <a:pt x="858771" y="1098708"/>
                </a:cubicBezTo>
                <a:cubicBezTo>
                  <a:pt x="840202" y="1098708"/>
                  <a:pt x="825148" y="1083655"/>
                  <a:pt x="825148" y="1065085"/>
                </a:cubicBezTo>
                <a:cubicBezTo>
                  <a:pt x="825148" y="1046516"/>
                  <a:pt x="840202" y="1031462"/>
                  <a:pt x="858771" y="1031462"/>
                </a:cubicBezTo>
                <a:close/>
                <a:moveTo>
                  <a:pt x="446148" y="1031462"/>
                </a:moveTo>
                <a:cubicBezTo>
                  <a:pt x="464718" y="1031462"/>
                  <a:pt x="479771" y="1046516"/>
                  <a:pt x="479771" y="1065085"/>
                </a:cubicBezTo>
                <a:cubicBezTo>
                  <a:pt x="479771" y="1083655"/>
                  <a:pt x="464718" y="1098708"/>
                  <a:pt x="446148" y="1098708"/>
                </a:cubicBezTo>
                <a:cubicBezTo>
                  <a:pt x="427579" y="1098708"/>
                  <a:pt x="412525" y="1083655"/>
                  <a:pt x="412525" y="1065085"/>
                </a:cubicBezTo>
                <a:cubicBezTo>
                  <a:pt x="412525" y="1046516"/>
                  <a:pt x="427579" y="1031462"/>
                  <a:pt x="446148" y="1031462"/>
                </a:cubicBezTo>
                <a:close/>
                <a:moveTo>
                  <a:pt x="239838" y="1031462"/>
                </a:moveTo>
                <a:cubicBezTo>
                  <a:pt x="258408" y="1031462"/>
                  <a:pt x="273461" y="1046516"/>
                  <a:pt x="273461" y="1065085"/>
                </a:cubicBezTo>
                <a:cubicBezTo>
                  <a:pt x="273461" y="1083655"/>
                  <a:pt x="258408" y="1098708"/>
                  <a:pt x="239838" y="1098708"/>
                </a:cubicBezTo>
                <a:cubicBezTo>
                  <a:pt x="221269" y="1098708"/>
                  <a:pt x="206214" y="1083655"/>
                  <a:pt x="206214" y="1065085"/>
                </a:cubicBezTo>
                <a:cubicBezTo>
                  <a:pt x="206214" y="1046516"/>
                  <a:pt x="221269" y="1031462"/>
                  <a:pt x="239838" y="1031462"/>
                </a:cubicBezTo>
                <a:close/>
                <a:moveTo>
                  <a:pt x="33623" y="1031462"/>
                </a:moveTo>
                <a:cubicBezTo>
                  <a:pt x="52192" y="1031462"/>
                  <a:pt x="67246" y="1046516"/>
                  <a:pt x="67246" y="1065085"/>
                </a:cubicBezTo>
                <a:cubicBezTo>
                  <a:pt x="67246" y="1083655"/>
                  <a:pt x="52192" y="1098708"/>
                  <a:pt x="33623" y="1098708"/>
                </a:cubicBezTo>
                <a:cubicBezTo>
                  <a:pt x="15054" y="1098708"/>
                  <a:pt x="0" y="1083655"/>
                  <a:pt x="0" y="1065085"/>
                </a:cubicBezTo>
                <a:cubicBezTo>
                  <a:pt x="0" y="1046516"/>
                  <a:pt x="15054" y="1031462"/>
                  <a:pt x="33623" y="1031462"/>
                </a:cubicBezTo>
                <a:close/>
                <a:moveTo>
                  <a:pt x="1065083" y="825245"/>
                </a:moveTo>
                <a:cubicBezTo>
                  <a:pt x="1083657" y="825245"/>
                  <a:pt x="1098706" y="840295"/>
                  <a:pt x="1098706" y="858868"/>
                </a:cubicBezTo>
                <a:cubicBezTo>
                  <a:pt x="1098706" y="877442"/>
                  <a:pt x="1083657" y="892491"/>
                  <a:pt x="1065083" y="892491"/>
                </a:cubicBezTo>
                <a:cubicBezTo>
                  <a:pt x="1046510" y="892491"/>
                  <a:pt x="1031460" y="877442"/>
                  <a:pt x="1031460" y="858868"/>
                </a:cubicBezTo>
                <a:cubicBezTo>
                  <a:pt x="1031460" y="840295"/>
                  <a:pt x="1046510" y="825245"/>
                  <a:pt x="1065083" y="825245"/>
                </a:cubicBezTo>
                <a:close/>
                <a:moveTo>
                  <a:pt x="652460" y="825245"/>
                </a:moveTo>
                <a:cubicBezTo>
                  <a:pt x="671034" y="825245"/>
                  <a:pt x="686083" y="840295"/>
                  <a:pt x="686083" y="858868"/>
                </a:cubicBezTo>
                <a:cubicBezTo>
                  <a:pt x="686083" y="877442"/>
                  <a:pt x="671034" y="892491"/>
                  <a:pt x="652460" y="892491"/>
                </a:cubicBezTo>
                <a:cubicBezTo>
                  <a:pt x="633887" y="892491"/>
                  <a:pt x="618837" y="877442"/>
                  <a:pt x="618837" y="858868"/>
                </a:cubicBezTo>
                <a:cubicBezTo>
                  <a:pt x="618837" y="840295"/>
                  <a:pt x="633887" y="825245"/>
                  <a:pt x="652460" y="825245"/>
                </a:cubicBezTo>
                <a:close/>
                <a:moveTo>
                  <a:pt x="1890329" y="825150"/>
                </a:moveTo>
                <a:cubicBezTo>
                  <a:pt x="1908899" y="825150"/>
                  <a:pt x="1923953" y="840204"/>
                  <a:pt x="1923953" y="858773"/>
                </a:cubicBezTo>
                <a:cubicBezTo>
                  <a:pt x="1923953" y="877343"/>
                  <a:pt x="1908899" y="892397"/>
                  <a:pt x="1890329" y="892397"/>
                </a:cubicBezTo>
                <a:cubicBezTo>
                  <a:pt x="1871760" y="892397"/>
                  <a:pt x="1856706" y="877343"/>
                  <a:pt x="1856706" y="858773"/>
                </a:cubicBezTo>
                <a:cubicBezTo>
                  <a:pt x="1856706" y="840204"/>
                  <a:pt x="1871760" y="825150"/>
                  <a:pt x="1890329" y="825150"/>
                </a:cubicBezTo>
                <a:close/>
                <a:moveTo>
                  <a:pt x="1684017" y="825150"/>
                </a:moveTo>
                <a:cubicBezTo>
                  <a:pt x="1702587" y="825150"/>
                  <a:pt x="1717641" y="840204"/>
                  <a:pt x="1717641" y="858773"/>
                </a:cubicBezTo>
                <a:cubicBezTo>
                  <a:pt x="1717641" y="877343"/>
                  <a:pt x="1702587" y="892397"/>
                  <a:pt x="1684017" y="892397"/>
                </a:cubicBezTo>
                <a:cubicBezTo>
                  <a:pt x="1665448" y="892397"/>
                  <a:pt x="1650394" y="877343"/>
                  <a:pt x="1650394" y="858773"/>
                </a:cubicBezTo>
                <a:cubicBezTo>
                  <a:pt x="1650394" y="840204"/>
                  <a:pt x="1665448" y="825150"/>
                  <a:pt x="1684017" y="825150"/>
                </a:cubicBezTo>
                <a:close/>
                <a:moveTo>
                  <a:pt x="1477706" y="825150"/>
                </a:moveTo>
                <a:cubicBezTo>
                  <a:pt x="1496276" y="825150"/>
                  <a:pt x="1511329" y="840204"/>
                  <a:pt x="1511329" y="858773"/>
                </a:cubicBezTo>
                <a:cubicBezTo>
                  <a:pt x="1511329" y="877343"/>
                  <a:pt x="1496276" y="892397"/>
                  <a:pt x="1477706" y="892397"/>
                </a:cubicBezTo>
                <a:cubicBezTo>
                  <a:pt x="1459137" y="892397"/>
                  <a:pt x="1444083" y="877343"/>
                  <a:pt x="1444083" y="858773"/>
                </a:cubicBezTo>
                <a:cubicBezTo>
                  <a:pt x="1444083" y="840204"/>
                  <a:pt x="1459137" y="825150"/>
                  <a:pt x="1477706" y="825150"/>
                </a:cubicBezTo>
                <a:close/>
                <a:moveTo>
                  <a:pt x="1271394" y="825150"/>
                </a:moveTo>
                <a:cubicBezTo>
                  <a:pt x="1289964" y="825150"/>
                  <a:pt x="1305017" y="840204"/>
                  <a:pt x="1305017" y="858773"/>
                </a:cubicBezTo>
                <a:cubicBezTo>
                  <a:pt x="1305017" y="877343"/>
                  <a:pt x="1289964" y="892397"/>
                  <a:pt x="1271394" y="892397"/>
                </a:cubicBezTo>
                <a:cubicBezTo>
                  <a:pt x="1252825" y="892397"/>
                  <a:pt x="1237771" y="877343"/>
                  <a:pt x="1237771" y="858773"/>
                </a:cubicBezTo>
                <a:cubicBezTo>
                  <a:pt x="1237771" y="840204"/>
                  <a:pt x="1252825" y="825150"/>
                  <a:pt x="1271394" y="825150"/>
                </a:cubicBezTo>
                <a:close/>
                <a:moveTo>
                  <a:pt x="858771" y="825150"/>
                </a:moveTo>
                <a:cubicBezTo>
                  <a:pt x="877341" y="825150"/>
                  <a:pt x="892395" y="840204"/>
                  <a:pt x="892395" y="858773"/>
                </a:cubicBezTo>
                <a:cubicBezTo>
                  <a:pt x="892395" y="877343"/>
                  <a:pt x="877341" y="892397"/>
                  <a:pt x="858771" y="892397"/>
                </a:cubicBezTo>
                <a:cubicBezTo>
                  <a:pt x="840202" y="892397"/>
                  <a:pt x="825148" y="877343"/>
                  <a:pt x="825148" y="858773"/>
                </a:cubicBezTo>
                <a:cubicBezTo>
                  <a:pt x="825148" y="840204"/>
                  <a:pt x="840202" y="825150"/>
                  <a:pt x="858771" y="825150"/>
                </a:cubicBezTo>
                <a:close/>
                <a:moveTo>
                  <a:pt x="446148" y="825150"/>
                </a:moveTo>
                <a:cubicBezTo>
                  <a:pt x="464718" y="825150"/>
                  <a:pt x="479771" y="840204"/>
                  <a:pt x="479771" y="858773"/>
                </a:cubicBezTo>
                <a:cubicBezTo>
                  <a:pt x="479771" y="877343"/>
                  <a:pt x="464718" y="892397"/>
                  <a:pt x="446148" y="892397"/>
                </a:cubicBezTo>
                <a:cubicBezTo>
                  <a:pt x="427579" y="892397"/>
                  <a:pt x="412525" y="877343"/>
                  <a:pt x="412525" y="858773"/>
                </a:cubicBezTo>
                <a:cubicBezTo>
                  <a:pt x="412525" y="840204"/>
                  <a:pt x="427579" y="825150"/>
                  <a:pt x="446148" y="825150"/>
                </a:cubicBezTo>
                <a:close/>
                <a:moveTo>
                  <a:pt x="239838" y="825150"/>
                </a:moveTo>
                <a:cubicBezTo>
                  <a:pt x="258408" y="825150"/>
                  <a:pt x="273461" y="840204"/>
                  <a:pt x="273461" y="858773"/>
                </a:cubicBezTo>
                <a:cubicBezTo>
                  <a:pt x="273461" y="877343"/>
                  <a:pt x="258408" y="892397"/>
                  <a:pt x="239838" y="892397"/>
                </a:cubicBezTo>
                <a:cubicBezTo>
                  <a:pt x="221269" y="892397"/>
                  <a:pt x="206214" y="877343"/>
                  <a:pt x="206214" y="858773"/>
                </a:cubicBezTo>
                <a:cubicBezTo>
                  <a:pt x="206214" y="840204"/>
                  <a:pt x="221269" y="825150"/>
                  <a:pt x="239838" y="825150"/>
                </a:cubicBezTo>
                <a:close/>
                <a:moveTo>
                  <a:pt x="33623" y="825150"/>
                </a:moveTo>
                <a:cubicBezTo>
                  <a:pt x="52192" y="825150"/>
                  <a:pt x="67246" y="840204"/>
                  <a:pt x="67246" y="858773"/>
                </a:cubicBezTo>
                <a:cubicBezTo>
                  <a:pt x="67246" y="877343"/>
                  <a:pt x="52192" y="892397"/>
                  <a:pt x="33623" y="892397"/>
                </a:cubicBezTo>
                <a:cubicBezTo>
                  <a:pt x="15054" y="892397"/>
                  <a:pt x="0" y="877343"/>
                  <a:pt x="0" y="858773"/>
                </a:cubicBezTo>
                <a:cubicBezTo>
                  <a:pt x="0" y="840204"/>
                  <a:pt x="15054" y="825150"/>
                  <a:pt x="33623" y="825150"/>
                </a:cubicBezTo>
                <a:close/>
                <a:moveTo>
                  <a:pt x="1065083" y="618934"/>
                </a:moveTo>
                <a:cubicBezTo>
                  <a:pt x="1083657" y="618934"/>
                  <a:pt x="1098706" y="633983"/>
                  <a:pt x="1098706" y="652557"/>
                </a:cubicBezTo>
                <a:cubicBezTo>
                  <a:pt x="1098706" y="671131"/>
                  <a:pt x="1083657" y="686180"/>
                  <a:pt x="1065083" y="686180"/>
                </a:cubicBezTo>
                <a:cubicBezTo>
                  <a:pt x="1046510" y="686180"/>
                  <a:pt x="1031460" y="671131"/>
                  <a:pt x="1031460" y="652557"/>
                </a:cubicBezTo>
                <a:cubicBezTo>
                  <a:pt x="1031460" y="633983"/>
                  <a:pt x="1046510" y="618934"/>
                  <a:pt x="1065083" y="618934"/>
                </a:cubicBezTo>
                <a:close/>
                <a:moveTo>
                  <a:pt x="652460" y="618934"/>
                </a:moveTo>
                <a:cubicBezTo>
                  <a:pt x="671034" y="618934"/>
                  <a:pt x="686083" y="633983"/>
                  <a:pt x="686083" y="652557"/>
                </a:cubicBezTo>
                <a:cubicBezTo>
                  <a:pt x="686083" y="671131"/>
                  <a:pt x="671034" y="686180"/>
                  <a:pt x="652460" y="686180"/>
                </a:cubicBezTo>
                <a:cubicBezTo>
                  <a:pt x="633887" y="686180"/>
                  <a:pt x="618837" y="671131"/>
                  <a:pt x="618837" y="652557"/>
                </a:cubicBezTo>
                <a:cubicBezTo>
                  <a:pt x="618837" y="633983"/>
                  <a:pt x="633887" y="618934"/>
                  <a:pt x="652460" y="618934"/>
                </a:cubicBezTo>
                <a:close/>
                <a:moveTo>
                  <a:pt x="1890329" y="618839"/>
                </a:moveTo>
                <a:cubicBezTo>
                  <a:pt x="1908899" y="618839"/>
                  <a:pt x="1923953" y="633893"/>
                  <a:pt x="1923953" y="652462"/>
                </a:cubicBezTo>
                <a:cubicBezTo>
                  <a:pt x="1923953" y="671032"/>
                  <a:pt x="1908899" y="686085"/>
                  <a:pt x="1890329" y="686085"/>
                </a:cubicBezTo>
                <a:cubicBezTo>
                  <a:pt x="1871760" y="686085"/>
                  <a:pt x="1856706" y="671032"/>
                  <a:pt x="1856706" y="652462"/>
                </a:cubicBezTo>
                <a:cubicBezTo>
                  <a:pt x="1856706" y="633893"/>
                  <a:pt x="1871760" y="618839"/>
                  <a:pt x="1890329" y="618839"/>
                </a:cubicBezTo>
                <a:close/>
                <a:moveTo>
                  <a:pt x="1684017" y="618839"/>
                </a:moveTo>
                <a:cubicBezTo>
                  <a:pt x="1702587" y="618839"/>
                  <a:pt x="1717641" y="633893"/>
                  <a:pt x="1717641" y="652462"/>
                </a:cubicBezTo>
                <a:cubicBezTo>
                  <a:pt x="1717641" y="671032"/>
                  <a:pt x="1702587" y="686085"/>
                  <a:pt x="1684017" y="686085"/>
                </a:cubicBezTo>
                <a:cubicBezTo>
                  <a:pt x="1665448" y="686085"/>
                  <a:pt x="1650394" y="671032"/>
                  <a:pt x="1650394" y="652462"/>
                </a:cubicBezTo>
                <a:cubicBezTo>
                  <a:pt x="1650394" y="633893"/>
                  <a:pt x="1665448" y="618839"/>
                  <a:pt x="1684017" y="618839"/>
                </a:cubicBezTo>
                <a:close/>
                <a:moveTo>
                  <a:pt x="1477706" y="618839"/>
                </a:moveTo>
                <a:cubicBezTo>
                  <a:pt x="1496276" y="618839"/>
                  <a:pt x="1511329" y="633893"/>
                  <a:pt x="1511329" y="652462"/>
                </a:cubicBezTo>
                <a:cubicBezTo>
                  <a:pt x="1511329" y="671032"/>
                  <a:pt x="1496276" y="686085"/>
                  <a:pt x="1477706" y="686085"/>
                </a:cubicBezTo>
                <a:cubicBezTo>
                  <a:pt x="1459137" y="686085"/>
                  <a:pt x="1444083" y="671032"/>
                  <a:pt x="1444083" y="652462"/>
                </a:cubicBezTo>
                <a:cubicBezTo>
                  <a:pt x="1444083" y="633893"/>
                  <a:pt x="1459137" y="618839"/>
                  <a:pt x="1477706" y="618839"/>
                </a:cubicBezTo>
                <a:close/>
                <a:moveTo>
                  <a:pt x="1271394" y="618839"/>
                </a:moveTo>
                <a:cubicBezTo>
                  <a:pt x="1289964" y="618839"/>
                  <a:pt x="1305017" y="633893"/>
                  <a:pt x="1305017" y="652462"/>
                </a:cubicBezTo>
                <a:cubicBezTo>
                  <a:pt x="1305017" y="671032"/>
                  <a:pt x="1289964" y="686085"/>
                  <a:pt x="1271394" y="686085"/>
                </a:cubicBezTo>
                <a:cubicBezTo>
                  <a:pt x="1252825" y="686085"/>
                  <a:pt x="1237771" y="671032"/>
                  <a:pt x="1237771" y="652462"/>
                </a:cubicBezTo>
                <a:cubicBezTo>
                  <a:pt x="1237771" y="633893"/>
                  <a:pt x="1252825" y="618839"/>
                  <a:pt x="1271394" y="618839"/>
                </a:cubicBezTo>
                <a:close/>
                <a:moveTo>
                  <a:pt x="858771" y="618839"/>
                </a:moveTo>
                <a:cubicBezTo>
                  <a:pt x="877341" y="618839"/>
                  <a:pt x="892395" y="633893"/>
                  <a:pt x="892395" y="652462"/>
                </a:cubicBezTo>
                <a:cubicBezTo>
                  <a:pt x="892395" y="671032"/>
                  <a:pt x="877341" y="686085"/>
                  <a:pt x="858771" y="686085"/>
                </a:cubicBezTo>
                <a:cubicBezTo>
                  <a:pt x="840202" y="686085"/>
                  <a:pt x="825148" y="671032"/>
                  <a:pt x="825148" y="652462"/>
                </a:cubicBezTo>
                <a:cubicBezTo>
                  <a:pt x="825148" y="633893"/>
                  <a:pt x="840202" y="618839"/>
                  <a:pt x="858771" y="618839"/>
                </a:cubicBezTo>
                <a:close/>
                <a:moveTo>
                  <a:pt x="446148" y="618839"/>
                </a:moveTo>
                <a:cubicBezTo>
                  <a:pt x="464718" y="618839"/>
                  <a:pt x="479771" y="633893"/>
                  <a:pt x="479771" y="652462"/>
                </a:cubicBezTo>
                <a:cubicBezTo>
                  <a:pt x="479771" y="671032"/>
                  <a:pt x="464718" y="686085"/>
                  <a:pt x="446148" y="686085"/>
                </a:cubicBezTo>
                <a:cubicBezTo>
                  <a:pt x="427579" y="686085"/>
                  <a:pt x="412525" y="671032"/>
                  <a:pt x="412525" y="652462"/>
                </a:cubicBezTo>
                <a:cubicBezTo>
                  <a:pt x="412525" y="633893"/>
                  <a:pt x="427579" y="618839"/>
                  <a:pt x="446148" y="618839"/>
                </a:cubicBezTo>
                <a:close/>
                <a:moveTo>
                  <a:pt x="239838" y="618839"/>
                </a:moveTo>
                <a:cubicBezTo>
                  <a:pt x="258408" y="618839"/>
                  <a:pt x="273461" y="633893"/>
                  <a:pt x="273461" y="652462"/>
                </a:cubicBezTo>
                <a:cubicBezTo>
                  <a:pt x="273461" y="671032"/>
                  <a:pt x="258408" y="686085"/>
                  <a:pt x="239838" y="686085"/>
                </a:cubicBezTo>
                <a:cubicBezTo>
                  <a:pt x="221269" y="686085"/>
                  <a:pt x="206214" y="671032"/>
                  <a:pt x="206214" y="652462"/>
                </a:cubicBezTo>
                <a:cubicBezTo>
                  <a:pt x="206214" y="633893"/>
                  <a:pt x="221269" y="618839"/>
                  <a:pt x="239838" y="618839"/>
                </a:cubicBezTo>
                <a:close/>
                <a:moveTo>
                  <a:pt x="33623" y="618839"/>
                </a:moveTo>
                <a:cubicBezTo>
                  <a:pt x="52192" y="618839"/>
                  <a:pt x="67246" y="633893"/>
                  <a:pt x="67246" y="652462"/>
                </a:cubicBezTo>
                <a:cubicBezTo>
                  <a:pt x="67246" y="671032"/>
                  <a:pt x="52192" y="686085"/>
                  <a:pt x="33623" y="686085"/>
                </a:cubicBezTo>
                <a:cubicBezTo>
                  <a:pt x="15054" y="686085"/>
                  <a:pt x="0" y="671032"/>
                  <a:pt x="0" y="652462"/>
                </a:cubicBezTo>
                <a:cubicBezTo>
                  <a:pt x="0" y="633893"/>
                  <a:pt x="15054" y="618839"/>
                  <a:pt x="33623" y="618839"/>
                </a:cubicBezTo>
                <a:close/>
                <a:moveTo>
                  <a:pt x="1065083" y="412622"/>
                </a:moveTo>
                <a:cubicBezTo>
                  <a:pt x="1083657" y="412622"/>
                  <a:pt x="1098706" y="427672"/>
                  <a:pt x="1098706" y="446245"/>
                </a:cubicBezTo>
                <a:cubicBezTo>
                  <a:pt x="1098706" y="464819"/>
                  <a:pt x="1083657" y="479869"/>
                  <a:pt x="1065083" y="479869"/>
                </a:cubicBezTo>
                <a:cubicBezTo>
                  <a:pt x="1046510" y="479869"/>
                  <a:pt x="1031460" y="464819"/>
                  <a:pt x="1031460" y="446245"/>
                </a:cubicBezTo>
                <a:cubicBezTo>
                  <a:pt x="1031460" y="427672"/>
                  <a:pt x="1046510" y="412622"/>
                  <a:pt x="1065083" y="412622"/>
                </a:cubicBezTo>
                <a:close/>
                <a:moveTo>
                  <a:pt x="652460" y="412622"/>
                </a:moveTo>
                <a:cubicBezTo>
                  <a:pt x="671034" y="412622"/>
                  <a:pt x="686083" y="427672"/>
                  <a:pt x="686083" y="446245"/>
                </a:cubicBezTo>
                <a:cubicBezTo>
                  <a:pt x="686083" y="464819"/>
                  <a:pt x="671034" y="479869"/>
                  <a:pt x="652460" y="479869"/>
                </a:cubicBezTo>
                <a:cubicBezTo>
                  <a:pt x="633887" y="479869"/>
                  <a:pt x="618837" y="464819"/>
                  <a:pt x="618837" y="446245"/>
                </a:cubicBezTo>
                <a:cubicBezTo>
                  <a:pt x="618837" y="427672"/>
                  <a:pt x="633887" y="412622"/>
                  <a:pt x="652460" y="412622"/>
                </a:cubicBezTo>
                <a:close/>
                <a:moveTo>
                  <a:pt x="1684017" y="412527"/>
                </a:moveTo>
                <a:cubicBezTo>
                  <a:pt x="1702587" y="412527"/>
                  <a:pt x="1717641" y="427581"/>
                  <a:pt x="1717641" y="446150"/>
                </a:cubicBezTo>
                <a:cubicBezTo>
                  <a:pt x="1717641" y="464720"/>
                  <a:pt x="1702587" y="479773"/>
                  <a:pt x="1684017" y="479773"/>
                </a:cubicBezTo>
                <a:cubicBezTo>
                  <a:pt x="1665448" y="479773"/>
                  <a:pt x="1650394" y="464720"/>
                  <a:pt x="1650394" y="446150"/>
                </a:cubicBezTo>
                <a:cubicBezTo>
                  <a:pt x="1650394" y="427581"/>
                  <a:pt x="1665448" y="412527"/>
                  <a:pt x="1684017" y="412527"/>
                </a:cubicBezTo>
                <a:close/>
                <a:moveTo>
                  <a:pt x="1477706" y="412527"/>
                </a:moveTo>
                <a:cubicBezTo>
                  <a:pt x="1496276" y="412527"/>
                  <a:pt x="1511329" y="427581"/>
                  <a:pt x="1511329" y="446150"/>
                </a:cubicBezTo>
                <a:cubicBezTo>
                  <a:pt x="1511329" y="464720"/>
                  <a:pt x="1496276" y="479773"/>
                  <a:pt x="1477706" y="479773"/>
                </a:cubicBezTo>
                <a:cubicBezTo>
                  <a:pt x="1459137" y="479773"/>
                  <a:pt x="1444083" y="464720"/>
                  <a:pt x="1444083" y="446150"/>
                </a:cubicBezTo>
                <a:cubicBezTo>
                  <a:pt x="1444083" y="427581"/>
                  <a:pt x="1459137" y="412527"/>
                  <a:pt x="1477706" y="412527"/>
                </a:cubicBezTo>
                <a:close/>
                <a:moveTo>
                  <a:pt x="1271394" y="412527"/>
                </a:moveTo>
                <a:cubicBezTo>
                  <a:pt x="1289964" y="412527"/>
                  <a:pt x="1305017" y="427581"/>
                  <a:pt x="1305017" y="446150"/>
                </a:cubicBezTo>
                <a:cubicBezTo>
                  <a:pt x="1305017" y="464720"/>
                  <a:pt x="1289964" y="479773"/>
                  <a:pt x="1271394" y="479773"/>
                </a:cubicBezTo>
                <a:cubicBezTo>
                  <a:pt x="1252825" y="479773"/>
                  <a:pt x="1237771" y="464720"/>
                  <a:pt x="1237771" y="446150"/>
                </a:cubicBezTo>
                <a:cubicBezTo>
                  <a:pt x="1237771" y="427581"/>
                  <a:pt x="1252825" y="412527"/>
                  <a:pt x="1271394" y="412527"/>
                </a:cubicBezTo>
                <a:close/>
                <a:moveTo>
                  <a:pt x="858771" y="412527"/>
                </a:moveTo>
                <a:cubicBezTo>
                  <a:pt x="877341" y="412527"/>
                  <a:pt x="892395" y="427581"/>
                  <a:pt x="892395" y="446150"/>
                </a:cubicBezTo>
                <a:cubicBezTo>
                  <a:pt x="892395" y="464720"/>
                  <a:pt x="877341" y="479773"/>
                  <a:pt x="858771" y="479773"/>
                </a:cubicBezTo>
                <a:cubicBezTo>
                  <a:pt x="840202" y="479773"/>
                  <a:pt x="825148" y="464720"/>
                  <a:pt x="825148" y="446150"/>
                </a:cubicBezTo>
                <a:cubicBezTo>
                  <a:pt x="825148" y="427581"/>
                  <a:pt x="840202" y="412527"/>
                  <a:pt x="858771" y="412527"/>
                </a:cubicBezTo>
                <a:close/>
                <a:moveTo>
                  <a:pt x="446148" y="412527"/>
                </a:moveTo>
                <a:cubicBezTo>
                  <a:pt x="464718" y="412527"/>
                  <a:pt x="479771" y="427581"/>
                  <a:pt x="479771" y="446150"/>
                </a:cubicBezTo>
                <a:cubicBezTo>
                  <a:pt x="479771" y="464720"/>
                  <a:pt x="464718" y="479773"/>
                  <a:pt x="446148" y="479773"/>
                </a:cubicBezTo>
                <a:cubicBezTo>
                  <a:pt x="427579" y="479773"/>
                  <a:pt x="412525" y="464720"/>
                  <a:pt x="412525" y="446150"/>
                </a:cubicBezTo>
                <a:cubicBezTo>
                  <a:pt x="412525" y="427581"/>
                  <a:pt x="427579" y="412527"/>
                  <a:pt x="446148" y="412527"/>
                </a:cubicBezTo>
                <a:close/>
                <a:moveTo>
                  <a:pt x="239838" y="412527"/>
                </a:moveTo>
                <a:cubicBezTo>
                  <a:pt x="258408" y="412527"/>
                  <a:pt x="273461" y="427581"/>
                  <a:pt x="273461" y="446150"/>
                </a:cubicBezTo>
                <a:cubicBezTo>
                  <a:pt x="273461" y="464720"/>
                  <a:pt x="258408" y="479773"/>
                  <a:pt x="239838" y="479773"/>
                </a:cubicBezTo>
                <a:cubicBezTo>
                  <a:pt x="221269" y="479773"/>
                  <a:pt x="206214" y="464720"/>
                  <a:pt x="206214" y="446150"/>
                </a:cubicBezTo>
                <a:cubicBezTo>
                  <a:pt x="206214" y="427581"/>
                  <a:pt x="221269" y="412527"/>
                  <a:pt x="239838" y="412527"/>
                </a:cubicBezTo>
                <a:close/>
                <a:moveTo>
                  <a:pt x="1684017" y="206311"/>
                </a:moveTo>
                <a:cubicBezTo>
                  <a:pt x="1702587" y="206311"/>
                  <a:pt x="1717641" y="221365"/>
                  <a:pt x="1717641" y="239934"/>
                </a:cubicBezTo>
                <a:cubicBezTo>
                  <a:pt x="1717641" y="258504"/>
                  <a:pt x="1702587" y="273558"/>
                  <a:pt x="1684017" y="273558"/>
                </a:cubicBezTo>
                <a:cubicBezTo>
                  <a:pt x="1665448" y="273558"/>
                  <a:pt x="1650394" y="258504"/>
                  <a:pt x="1650394" y="239934"/>
                </a:cubicBezTo>
                <a:cubicBezTo>
                  <a:pt x="1650394" y="221365"/>
                  <a:pt x="1665448" y="206311"/>
                  <a:pt x="1684017" y="206311"/>
                </a:cubicBezTo>
                <a:close/>
                <a:moveTo>
                  <a:pt x="1477706" y="206311"/>
                </a:moveTo>
                <a:cubicBezTo>
                  <a:pt x="1496276" y="206311"/>
                  <a:pt x="1511329" y="221365"/>
                  <a:pt x="1511329" y="239934"/>
                </a:cubicBezTo>
                <a:cubicBezTo>
                  <a:pt x="1511329" y="258504"/>
                  <a:pt x="1496276" y="273558"/>
                  <a:pt x="1477706" y="273558"/>
                </a:cubicBezTo>
                <a:cubicBezTo>
                  <a:pt x="1459137" y="273558"/>
                  <a:pt x="1444083" y="258504"/>
                  <a:pt x="1444083" y="239934"/>
                </a:cubicBezTo>
                <a:cubicBezTo>
                  <a:pt x="1444083" y="221365"/>
                  <a:pt x="1459137" y="206311"/>
                  <a:pt x="1477706" y="206311"/>
                </a:cubicBezTo>
                <a:close/>
                <a:moveTo>
                  <a:pt x="1271394" y="206311"/>
                </a:moveTo>
                <a:cubicBezTo>
                  <a:pt x="1289964" y="206311"/>
                  <a:pt x="1305017" y="221365"/>
                  <a:pt x="1305017" y="239934"/>
                </a:cubicBezTo>
                <a:cubicBezTo>
                  <a:pt x="1305017" y="258504"/>
                  <a:pt x="1289964" y="273558"/>
                  <a:pt x="1271394" y="273558"/>
                </a:cubicBezTo>
                <a:cubicBezTo>
                  <a:pt x="1252825" y="273558"/>
                  <a:pt x="1237771" y="258504"/>
                  <a:pt x="1237771" y="239934"/>
                </a:cubicBezTo>
                <a:cubicBezTo>
                  <a:pt x="1237771" y="221365"/>
                  <a:pt x="1252825" y="206311"/>
                  <a:pt x="1271394" y="206311"/>
                </a:cubicBezTo>
                <a:close/>
                <a:moveTo>
                  <a:pt x="1065083" y="206311"/>
                </a:moveTo>
                <a:cubicBezTo>
                  <a:pt x="1083657" y="206311"/>
                  <a:pt x="1098706" y="221360"/>
                  <a:pt x="1098706" y="239934"/>
                </a:cubicBezTo>
                <a:cubicBezTo>
                  <a:pt x="1098706" y="258508"/>
                  <a:pt x="1083657" y="273557"/>
                  <a:pt x="1065083" y="273557"/>
                </a:cubicBezTo>
                <a:cubicBezTo>
                  <a:pt x="1046510" y="273557"/>
                  <a:pt x="1031460" y="258508"/>
                  <a:pt x="1031460" y="239934"/>
                </a:cubicBezTo>
                <a:cubicBezTo>
                  <a:pt x="1031460" y="221360"/>
                  <a:pt x="1046510" y="206311"/>
                  <a:pt x="1065083" y="206311"/>
                </a:cubicBezTo>
                <a:close/>
                <a:moveTo>
                  <a:pt x="858771" y="206311"/>
                </a:moveTo>
                <a:cubicBezTo>
                  <a:pt x="877341" y="206311"/>
                  <a:pt x="892395" y="221365"/>
                  <a:pt x="892395" y="239934"/>
                </a:cubicBezTo>
                <a:cubicBezTo>
                  <a:pt x="892395" y="258504"/>
                  <a:pt x="877341" y="273558"/>
                  <a:pt x="858771" y="273558"/>
                </a:cubicBezTo>
                <a:cubicBezTo>
                  <a:pt x="840202" y="273558"/>
                  <a:pt x="825148" y="258504"/>
                  <a:pt x="825148" y="239934"/>
                </a:cubicBezTo>
                <a:cubicBezTo>
                  <a:pt x="825148" y="221365"/>
                  <a:pt x="840202" y="206311"/>
                  <a:pt x="858771" y="206311"/>
                </a:cubicBezTo>
                <a:close/>
                <a:moveTo>
                  <a:pt x="652460" y="206311"/>
                </a:moveTo>
                <a:cubicBezTo>
                  <a:pt x="671034" y="206311"/>
                  <a:pt x="686083" y="221360"/>
                  <a:pt x="686083" y="239934"/>
                </a:cubicBezTo>
                <a:cubicBezTo>
                  <a:pt x="686083" y="258508"/>
                  <a:pt x="671034" y="273557"/>
                  <a:pt x="652460" y="273557"/>
                </a:cubicBezTo>
                <a:cubicBezTo>
                  <a:pt x="633887" y="273557"/>
                  <a:pt x="618837" y="258508"/>
                  <a:pt x="618837" y="239934"/>
                </a:cubicBezTo>
                <a:cubicBezTo>
                  <a:pt x="618837" y="221360"/>
                  <a:pt x="633887" y="206311"/>
                  <a:pt x="652460" y="206311"/>
                </a:cubicBezTo>
                <a:close/>
                <a:moveTo>
                  <a:pt x="446148" y="206311"/>
                </a:moveTo>
                <a:cubicBezTo>
                  <a:pt x="464718" y="206311"/>
                  <a:pt x="479771" y="221365"/>
                  <a:pt x="479771" y="239934"/>
                </a:cubicBezTo>
                <a:cubicBezTo>
                  <a:pt x="479771" y="258504"/>
                  <a:pt x="464718" y="273558"/>
                  <a:pt x="446148" y="273558"/>
                </a:cubicBezTo>
                <a:cubicBezTo>
                  <a:pt x="427579" y="273558"/>
                  <a:pt x="412525" y="258504"/>
                  <a:pt x="412525" y="239934"/>
                </a:cubicBezTo>
                <a:cubicBezTo>
                  <a:pt x="412525" y="221365"/>
                  <a:pt x="427579" y="206311"/>
                  <a:pt x="446148" y="206311"/>
                </a:cubicBezTo>
                <a:close/>
                <a:moveTo>
                  <a:pt x="239838" y="206311"/>
                </a:moveTo>
                <a:cubicBezTo>
                  <a:pt x="258408" y="206311"/>
                  <a:pt x="273461" y="221365"/>
                  <a:pt x="273461" y="239934"/>
                </a:cubicBezTo>
                <a:cubicBezTo>
                  <a:pt x="273461" y="258504"/>
                  <a:pt x="258408" y="273558"/>
                  <a:pt x="239838" y="273558"/>
                </a:cubicBezTo>
                <a:cubicBezTo>
                  <a:pt x="221269" y="273558"/>
                  <a:pt x="206214" y="258504"/>
                  <a:pt x="206214" y="239934"/>
                </a:cubicBezTo>
                <a:cubicBezTo>
                  <a:pt x="206214" y="221365"/>
                  <a:pt x="221269" y="206311"/>
                  <a:pt x="239838" y="206311"/>
                </a:cubicBezTo>
                <a:close/>
                <a:moveTo>
                  <a:pt x="1271394" y="0"/>
                </a:moveTo>
                <a:cubicBezTo>
                  <a:pt x="1289968" y="0"/>
                  <a:pt x="1305017" y="15050"/>
                  <a:pt x="1305017" y="33623"/>
                </a:cubicBezTo>
                <a:cubicBezTo>
                  <a:pt x="1305017" y="52197"/>
                  <a:pt x="1289968" y="67247"/>
                  <a:pt x="1271394" y="67247"/>
                </a:cubicBezTo>
                <a:cubicBezTo>
                  <a:pt x="1252821" y="67247"/>
                  <a:pt x="1237771" y="52197"/>
                  <a:pt x="1237771" y="33623"/>
                </a:cubicBezTo>
                <a:cubicBezTo>
                  <a:pt x="1237771" y="15050"/>
                  <a:pt x="1252821" y="0"/>
                  <a:pt x="1271394" y="0"/>
                </a:cubicBezTo>
                <a:close/>
                <a:moveTo>
                  <a:pt x="1065083" y="0"/>
                </a:moveTo>
                <a:cubicBezTo>
                  <a:pt x="1083657" y="0"/>
                  <a:pt x="1098706" y="15050"/>
                  <a:pt x="1098706" y="33623"/>
                </a:cubicBezTo>
                <a:cubicBezTo>
                  <a:pt x="1098706" y="52197"/>
                  <a:pt x="1083657" y="67247"/>
                  <a:pt x="1065083" y="67247"/>
                </a:cubicBezTo>
                <a:cubicBezTo>
                  <a:pt x="1046510" y="67247"/>
                  <a:pt x="1031460" y="52197"/>
                  <a:pt x="1031460" y="33623"/>
                </a:cubicBezTo>
                <a:cubicBezTo>
                  <a:pt x="1031460" y="15050"/>
                  <a:pt x="1046510" y="0"/>
                  <a:pt x="1065083" y="0"/>
                </a:cubicBezTo>
                <a:close/>
                <a:moveTo>
                  <a:pt x="858771" y="0"/>
                </a:moveTo>
                <a:cubicBezTo>
                  <a:pt x="877345" y="0"/>
                  <a:pt x="892395" y="15050"/>
                  <a:pt x="892395" y="33623"/>
                </a:cubicBezTo>
                <a:cubicBezTo>
                  <a:pt x="892395" y="52197"/>
                  <a:pt x="877345" y="67247"/>
                  <a:pt x="858771" y="67247"/>
                </a:cubicBezTo>
                <a:cubicBezTo>
                  <a:pt x="840198" y="67247"/>
                  <a:pt x="825148" y="52197"/>
                  <a:pt x="825148" y="33623"/>
                </a:cubicBezTo>
                <a:cubicBezTo>
                  <a:pt x="825148" y="15050"/>
                  <a:pt x="840198" y="0"/>
                  <a:pt x="858771" y="0"/>
                </a:cubicBezTo>
                <a:close/>
                <a:moveTo>
                  <a:pt x="652460" y="0"/>
                </a:moveTo>
                <a:cubicBezTo>
                  <a:pt x="671034" y="0"/>
                  <a:pt x="686083" y="15050"/>
                  <a:pt x="686083" y="33623"/>
                </a:cubicBezTo>
                <a:cubicBezTo>
                  <a:pt x="686083" y="52197"/>
                  <a:pt x="671034" y="67247"/>
                  <a:pt x="652460" y="67247"/>
                </a:cubicBezTo>
                <a:cubicBezTo>
                  <a:pt x="633887" y="67247"/>
                  <a:pt x="618837" y="52197"/>
                  <a:pt x="618837" y="33623"/>
                </a:cubicBezTo>
                <a:cubicBezTo>
                  <a:pt x="618837" y="15050"/>
                  <a:pt x="633887" y="0"/>
                  <a:pt x="652460" y="0"/>
                </a:cubicBezTo>
                <a:close/>
              </a:path>
            </a:pathLst>
          </a:custGeom>
          <a:solidFill>
            <a:schemeClr val="accent4"/>
          </a:solidFill>
          <a:ln w="9525" cap="flat">
            <a:noFill/>
            <a:prstDash val="solid"/>
            <a:miter/>
          </a:ln>
        </p:spPr>
        <p:txBody>
          <a:bodyPr rtlCol="0" anchor="ctr"/>
          <a:lstStyle/>
          <a:p>
            <a:endParaRPr lang="en-ID" dirty="0"/>
          </a:p>
        </p:txBody>
      </p:sp>
      <p:sp>
        <p:nvSpPr>
          <p:cNvPr id="5" name="Rectangle 4">
            <a:extLst>
              <a:ext uri="{FF2B5EF4-FFF2-40B4-BE49-F238E27FC236}">
                <a16:creationId xmlns:a16="http://schemas.microsoft.com/office/drawing/2014/main" id="{A2DDAAAD-3FE3-4111-B612-68D41E179BD7}"/>
              </a:ext>
            </a:extLst>
          </p:cNvPr>
          <p:cNvSpPr/>
          <p:nvPr/>
        </p:nvSpPr>
        <p:spPr>
          <a:xfrm>
            <a:off x="0" y="0"/>
            <a:ext cx="6180118"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Freeform: Shape 6">
            <a:extLst>
              <a:ext uri="{FF2B5EF4-FFF2-40B4-BE49-F238E27FC236}">
                <a16:creationId xmlns:a16="http://schemas.microsoft.com/office/drawing/2014/main" id="{70F189A0-E999-4251-A596-249DFAD118B1}"/>
              </a:ext>
            </a:extLst>
          </p:cNvPr>
          <p:cNvSpPr/>
          <p:nvPr/>
        </p:nvSpPr>
        <p:spPr>
          <a:xfrm rot="16200000">
            <a:off x="100652" y="88931"/>
            <a:ext cx="1000415" cy="1000540"/>
          </a:xfrm>
          <a:custGeom>
            <a:avLst/>
            <a:gdLst>
              <a:gd name="connsiteX0" fmla="*/ 722947 w 751237"/>
              <a:gd name="connsiteY0" fmla="*/ 694753 h 751331"/>
              <a:gd name="connsiteX1" fmla="*/ 751237 w 751237"/>
              <a:gd name="connsiteY1" fmla="*/ 723042 h 751331"/>
              <a:gd name="connsiteX2" fmla="*/ 722947 w 751237"/>
              <a:gd name="connsiteY2" fmla="*/ 751331 h 751331"/>
              <a:gd name="connsiteX3" fmla="*/ 694658 w 751237"/>
              <a:gd name="connsiteY3" fmla="*/ 723042 h 751331"/>
              <a:gd name="connsiteX4" fmla="*/ 722947 w 751237"/>
              <a:gd name="connsiteY4" fmla="*/ 694753 h 751331"/>
              <a:gd name="connsiteX5" fmla="*/ 549211 w 751237"/>
              <a:gd name="connsiteY5" fmla="*/ 694753 h 751331"/>
              <a:gd name="connsiteX6" fmla="*/ 577501 w 751237"/>
              <a:gd name="connsiteY6" fmla="*/ 723042 h 751331"/>
              <a:gd name="connsiteX7" fmla="*/ 549211 w 751237"/>
              <a:gd name="connsiteY7" fmla="*/ 751331 h 751331"/>
              <a:gd name="connsiteX8" fmla="*/ 520922 w 751237"/>
              <a:gd name="connsiteY8" fmla="*/ 723042 h 751331"/>
              <a:gd name="connsiteX9" fmla="*/ 549211 w 751237"/>
              <a:gd name="connsiteY9" fmla="*/ 694753 h 751331"/>
              <a:gd name="connsiteX10" fmla="*/ 549211 w 751237"/>
              <a:gd name="connsiteY10" fmla="*/ 521112 h 751331"/>
              <a:gd name="connsiteX11" fmla="*/ 577501 w 751237"/>
              <a:gd name="connsiteY11" fmla="*/ 549401 h 751331"/>
              <a:gd name="connsiteX12" fmla="*/ 549211 w 751237"/>
              <a:gd name="connsiteY12" fmla="*/ 577691 h 751331"/>
              <a:gd name="connsiteX13" fmla="*/ 520922 w 751237"/>
              <a:gd name="connsiteY13" fmla="*/ 549401 h 751331"/>
              <a:gd name="connsiteX14" fmla="*/ 549211 w 751237"/>
              <a:gd name="connsiteY14" fmla="*/ 521112 h 751331"/>
              <a:gd name="connsiteX15" fmla="*/ 722947 w 751237"/>
              <a:gd name="connsiteY15" fmla="*/ 521017 h 751331"/>
              <a:gd name="connsiteX16" fmla="*/ 751237 w 751237"/>
              <a:gd name="connsiteY16" fmla="*/ 549306 h 751331"/>
              <a:gd name="connsiteX17" fmla="*/ 722947 w 751237"/>
              <a:gd name="connsiteY17" fmla="*/ 577595 h 751331"/>
              <a:gd name="connsiteX18" fmla="*/ 694658 w 751237"/>
              <a:gd name="connsiteY18" fmla="*/ 549306 h 751331"/>
              <a:gd name="connsiteX19" fmla="*/ 722947 w 751237"/>
              <a:gd name="connsiteY19" fmla="*/ 521017 h 751331"/>
              <a:gd name="connsiteX20" fmla="*/ 375570 w 751237"/>
              <a:gd name="connsiteY20" fmla="*/ 521017 h 751331"/>
              <a:gd name="connsiteX21" fmla="*/ 403860 w 751237"/>
              <a:gd name="connsiteY21" fmla="*/ 549306 h 751331"/>
              <a:gd name="connsiteX22" fmla="*/ 375570 w 751237"/>
              <a:gd name="connsiteY22" fmla="*/ 577595 h 751331"/>
              <a:gd name="connsiteX23" fmla="*/ 347281 w 751237"/>
              <a:gd name="connsiteY23" fmla="*/ 549306 h 751331"/>
              <a:gd name="connsiteX24" fmla="*/ 375570 w 751237"/>
              <a:gd name="connsiteY24" fmla="*/ 521017 h 751331"/>
              <a:gd name="connsiteX25" fmla="*/ 201929 w 751237"/>
              <a:gd name="connsiteY25" fmla="*/ 521017 h 751331"/>
              <a:gd name="connsiteX26" fmla="*/ 230219 w 751237"/>
              <a:gd name="connsiteY26" fmla="*/ 549306 h 751331"/>
              <a:gd name="connsiteX27" fmla="*/ 201929 w 751237"/>
              <a:gd name="connsiteY27" fmla="*/ 577595 h 751331"/>
              <a:gd name="connsiteX28" fmla="*/ 173640 w 751237"/>
              <a:gd name="connsiteY28" fmla="*/ 549306 h 751331"/>
              <a:gd name="connsiteX29" fmla="*/ 201929 w 751237"/>
              <a:gd name="connsiteY29" fmla="*/ 521017 h 751331"/>
              <a:gd name="connsiteX30" fmla="*/ 549211 w 751237"/>
              <a:gd name="connsiteY30" fmla="*/ 347471 h 751331"/>
              <a:gd name="connsiteX31" fmla="*/ 577501 w 751237"/>
              <a:gd name="connsiteY31" fmla="*/ 375760 h 751331"/>
              <a:gd name="connsiteX32" fmla="*/ 549211 w 751237"/>
              <a:gd name="connsiteY32" fmla="*/ 404049 h 751331"/>
              <a:gd name="connsiteX33" fmla="*/ 520922 w 751237"/>
              <a:gd name="connsiteY33" fmla="*/ 375760 h 751331"/>
              <a:gd name="connsiteX34" fmla="*/ 549211 w 751237"/>
              <a:gd name="connsiteY34" fmla="*/ 347471 h 751331"/>
              <a:gd name="connsiteX35" fmla="*/ 722947 w 751237"/>
              <a:gd name="connsiteY35" fmla="*/ 347376 h 751331"/>
              <a:gd name="connsiteX36" fmla="*/ 751237 w 751237"/>
              <a:gd name="connsiteY36" fmla="*/ 375665 h 751331"/>
              <a:gd name="connsiteX37" fmla="*/ 722947 w 751237"/>
              <a:gd name="connsiteY37" fmla="*/ 403954 h 751331"/>
              <a:gd name="connsiteX38" fmla="*/ 694658 w 751237"/>
              <a:gd name="connsiteY38" fmla="*/ 375665 h 751331"/>
              <a:gd name="connsiteX39" fmla="*/ 722947 w 751237"/>
              <a:gd name="connsiteY39" fmla="*/ 347376 h 751331"/>
              <a:gd name="connsiteX40" fmla="*/ 375570 w 751237"/>
              <a:gd name="connsiteY40" fmla="*/ 347376 h 751331"/>
              <a:gd name="connsiteX41" fmla="*/ 403860 w 751237"/>
              <a:gd name="connsiteY41" fmla="*/ 375665 h 751331"/>
              <a:gd name="connsiteX42" fmla="*/ 375570 w 751237"/>
              <a:gd name="connsiteY42" fmla="*/ 403954 h 751331"/>
              <a:gd name="connsiteX43" fmla="*/ 347281 w 751237"/>
              <a:gd name="connsiteY43" fmla="*/ 375665 h 751331"/>
              <a:gd name="connsiteX44" fmla="*/ 375570 w 751237"/>
              <a:gd name="connsiteY44" fmla="*/ 347376 h 751331"/>
              <a:gd name="connsiteX45" fmla="*/ 201929 w 751237"/>
              <a:gd name="connsiteY45" fmla="*/ 347376 h 751331"/>
              <a:gd name="connsiteX46" fmla="*/ 230219 w 751237"/>
              <a:gd name="connsiteY46" fmla="*/ 375665 h 751331"/>
              <a:gd name="connsiteX47" fmla="*/ 201929 w 751237"/>
              <a:gd name="connsiteY47" fmla="*/ 403954 h 751331"/>
              <a:gd name="connsiteX48" fmla="*/ 173640 w 751237"/>
              <a:gd name="connsiteY48" fmla="*/ 375665 h 751331"/>
              <a:gd name="connsiteX49" fmla="*/ 201929 w 751237"/>
              <a:gd name="connsiteY49" fmla="*/ 347376 h 751331"/>
              <a:gd name="connsiteX50" fmla="*/ 549211 w 751237"/>
              <a:gd name="connsiteY50" fmla="*/ 173735 h 751331"/>
              <a:gd name="connsiteX51" fmla="*/ 577501 w 751237"/>
              <a:gd name="connsiteY51" fmla="*/ 202024 h 751331"/>
              <a:gd name="connsiteX52" fmla="*/ 549211 w 751237"/>
              <a:gd name="connsiteY52" fmla="*/ 230314 h 751331"/>
              <a:gd name="connsiteX53" fmla="*/ 520922 w 751237"/>
              <a:gd name="connsiteY53" fmla="*/ 202024 h 751331"/>
              <a:gd name="connsiteX54" fmla="*/ 549211 w 751237"/>
              <a:gd name="connsiteY54" fmla="*/ 173735 h 751331"/>
              <a:gd name="connsiteX55" fmla="*/ 722947 w 751237"/>
              <a:gd name="connsiteY55" fmla="*/ 173640 h 751331"/>
              <a:gd name="connsiteX56" fmla="*/ 751237 w 751237"/>
              <a:gd name="connsiteY56" fmla="*/ 201929 h 751331"/>
              <a:gd name="connsiteX57" fmla="*/ 722947 w 751237"/>
              <a:gd name="connsiteY57" fmla="*/ 230219 h 751331"/>
              <a:gd name="connsiteX58" fmla="*/ 694658 w 751237"/>
              <a:gd name="connsiteY58" fmla="*/ 201929 h 751331"/>
              <a:gd name="connsiteX59" fmla="*/ 722947 w 751237"/>
              <a:gd name="connsiteY59" fmla="*/ 173640 h 751331"/>
              <a:gd name="connsiteX60" fmla="*/ 375570 w 751237"/>
              <a:gd name="connsiteY60" fmla="*/ 173640 h 751331"/>
              <a:gd name="connsiteX61" fmla="*/ 403860 w 751237"/>
              <a:gd name="connsiteY61" fmla="*/ 201929 h 751331"/>
              <a:gd name="connsiteX62" fmla="*/ 375570 w 751237"/>
              <a:gd name="connsiteY62" fmla="*/ 230219 h 751331"/>
              <a:gd name="connsiteX63" fmla="*/ 347281 w 751237"/>
              <a:gd name="connsiteY63" fmla="*/ 201929 h 751331"/>
              <a:gd name="connsiteX64" fmla="*/ 375570 w 751237"/>
              <a:gd name="connsiteY64" fmla="*/ 173640 h 751331"/>
              <a:gd name="connsiteX65" fmla="*/ 201929 w 751237"/>
              <a:gd name="connsiteY65" fmla="*/ 173640 h 751331"/>
              <a:gd name="connsiteX66" fmla="*/ 230219 w 751237"/>
              <a:gd name="connsiteY66" fmla="*/ 201929 h 751331"/>
              <a:gd name="connsiteX67" fmla="*/ 201929 w 751237"/>
              <a:gd name="connsiteY67" fmla="*/ 230219 h 751331"/>
              <a:gd name="connsiteX68" fmla="*/ 173640 w 751237"/>
              <a:gd name="connsiteY68" fmla="*/ 201929 h 751331"/>
              <a:gd name="connsiteX69" fmla="*/ 201929 w 751237"/>
              <a:gd name="connsiteY69" fmla="*/ 173640 h 751331"/>
              <a:gd name="connsiteX70" fmla="*/ 28289 w 751237"/>
              <a:gd name="connsiteY70" fmla="*/ 173640 h 751331"/>
              <a:gd name="connsiteX71" fmla="*/ 56579 w 751237"/>
              <a:gd name="connsiteY71" fmla="*/ 202024 h 751331"/>
              <a:gd name="connsiteX72" fmla="*/ 28289 w 751237"/>
              <a:gd name="connsiteY72" fmla="*/ 230314 h 751331"/>
              <a:gd name="connsiteX73" fmla="*/ 0 w 751237"/>
              <a:gd name="connsiteY73" fmla="*/ 202024 h 751331"/>
              <a:gd name="connsiteX74" fmla="*/ 28289 w 751237"/>
              <a:gd name="connsiteY74" fmla="*/ 173640 h 751331"/>
              <a:gd name="connsiteX75" fmla="*/ 549211 w 751237"/>
              <a:gd name="connsiteY75" fmla="*/ 95 h 751331"/>
              <a:gd name="connsiteX76" fmla="*/ 577501 w 751237"/>
              <a:gd name="connsiteY76" fmla="*/ 28384 h 751331"/>
              <a:gd name="connsiteX77" fmla="*/ 549211 w 751237"/>
              <a:gd name="connsiteY77" fmla="*/ 56674 h 751331"/>
              <a:gd name="connsiteX78" fmla="*/ 520922 w 751237"/>
              <a:gd name="connsiteY78" fmla="*/ 28384 h 751331"/>
              <a:gd name="connsiteX79" fmla="*/ 549211 w 751237"/>
              <a:gd name="connsiteY79" fmla="*/ 95 h 751331"/>
              <a:gd name="connsiteX80" fmla="*/ 722947 w 751237"/>
              <a:gd name="connsiteY80" fmla="*/ 0 h 751331"/>
              <a:gd name="connsiteX81" fmla="*/ 751237 w 751237"/>
              <a:gd name="connsiteY81" fmla="*/ 28289 h 751331"/>
              <a:gd name="connsiteX82" fmla="*/ 722947 w 751237"/>
              <a:gd name="connsiteY82" fmla="*/ 56579 h 751331"/>
              <a:gd name="connsiteX83" fmla="*/ 694658 w 751237"/>
              <a:gd name="connsiteY83" fmla="*/ 28289 h 751331"/>
              <a:gd name="connsiteX84" fmla="*/ 722947 w 751237"/>
              <a:gd name="connsiteY84" fmla="*/ 0 h 751331"/>
              <a:gd name="connsiteX85" fmla="*/ 375570 w 751237"/>
              <a:gd name="connsiteY85" fmla="*/ 0 h 751331"/>
              <a:gd name="connsiteX86" fmla="*/ 403860 w 751237"/>
              <a:gd name="connsiteY86" fmla="*/ 28289 h 751331"/>
              <a:gd name="connsiteX87" fmla="*/ 375570 w 751237"/>
              <a:gd name="connsiteY87" fmla="*/ 56579 h 751331"/>
              <a:gd name="connsiteX88" fmla="*/ 347281 w 751237"/>
              <a:gd name="connsiteY88" fmla="*/ 28289 h 751331"/>
              <a:gd name="connsiteX89" fmla="*/ 375570 w 751237"/>
              <a:gd name="connsiteY89" fmla="*/ 0 h 751331"/>
              <a:gd name="connsiteX90" fmla="*/ 201929 w 751237"/>
              <a:gd name="connsiteY90" fmla="*/ 0 h 751331"/>
              <a:gd name="connsiteX91" fmla="*/ 230219 w 751237"/>
              <a:gd name="connsiteY91" fmla="*/ 28289 h 751331"/>
              <a:gd name="connsiteX92" fmla="*/ 201929 w 751237"/>
              <a:gd name="connsiteY92" fmla="*/ 56579 h 751331"/>
              <a:gd name="connsiteX93" fmla="*/ 173640 w 751237"/>
              <a:gd name="connsiteY93" fmla="*/ 28289 h 751331"/>
              <a:gd name="connsiteX94" fmla="*/ 201929 w 751237"/>
              <a:gd name="connsiteY94" fmla="*/ 0 h 751331"/>
              <a:gd name="connsiteX95" fmla="*/ 28289 w 751237"/>
              <a:gd name="connsiteY95" fmla="*/ 0 h 751331"/>
              <a:gd name="connsiteX96" fmla="*/ 56579 w 751237"/>
              <a:gd name="connsiteY96" fmla="*/ 28289 h 751331"/>
              <a:gd name="connsiteX97" fmla="*/ 28289 w 751237"/>
              <a:gd name="connsiteY97" fmla="*/ 56579 h 751331"/>
              <a:gd name="connsiteX98" fmla="*/ 0 w 751237"/>
              <a:gd name="connsiteY98" fmla="*/ 28289 h 751331"/>
              <a:gd name="connsiteX99" fmla="*/ 28289 w 751237"/>
              <a:gd name="connsiteY99" fmla="*/ 0 h 751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51237" h="751331">
                <a:moveTo>
                  <a:pt x="722947" y="694753"/>
                </a:moveTo>
                <a:cubicBezTo>
                  <a:pt x="738568" y="694753"/>
                  <a:pt x="751237" y="707421"/>
                  <a:pt x="751237" y="723042"/>
                </a:cubicBezTo>
                <a:cubicBezTo>
                  <a:pt x="751237" y="738663"/>
                  <a:pt x="738568" y="751331"/>
                  <a:pt x="722947" y="751331"/>
                </a:cubicBezTo>
                <a:cubicBezTo>
                  <a:pt x="707326" y="751331"/>
                  <a:pt x="694658" y="738663"/>
                  <a:pt x="694658" y="723042"/>
                </a:cubicBezTo>
                <a:cubicBezTo>
                  <a:pt x="694658" y="707421"/>
                  <a:pt x="707326" y="694753"/>
                  <a:pt x="722947" y="694753"/>
                </a:cubicBezTo>
                <a:close/>
                <a:moveTo>
                  <a:pt x="549211" y="694753"/>
                </a:moveTo>
                <a:cubicBezTo>
                  <a:pt x="564928" y="694753"/>
                  <a:pt x="577596" y="707421"/>
                  <a:pt x="577501" y="723042"/>
                </a:cubicBezTo>
                <a:cubicBezTo>
                  <a:pt x="577501" y="738663"/>
                  <a:pt x="564832" y="751331"/>
                  <a:pt x="549211" y="751331"/>
                </a:cubicBezTo>
                <a:cubicBezTo>
                  <a:pt x="533590" y="751331"/>
                  <a:pt x="520922" y="738663"/>
                  <a:pt x="520922" y="723042"/>
                </a:cubicBezTo>
                <a:cubicBezTo>
                  <a:pt x="520922" y="707421"/>
                  <a:pt x="533590" y="694753"/>
                  <a:pt x="549211" y="694753"/>
                </a:cubicBezTo>
                <a:close/>
                <a:moveTo>
                  <a:pt x="549211" y="521112"/>
                </a:moveTo>
                <a:cubicBezTo>
                  <a:pt x="564928" y="521112"/>
                  <a:pt x="577596" y="533780"/>
                  <a:pt x="577501" y="549401"/>
                </a:cubicBezTo>
                <a:cubicBezTo>
                  <a:pt x="577501" y="565022"/>
                  <a:pt x="564832" y="577691"/>
                  <a:pt x="549211" y="577691"/>
                </a:cubicBezTo>
                <a:cubicBezTo>
                  <a:pt x="533590" y="577691"/>
                  <a:pt x="520922" y="565022"/>
                  <a:pt x="520922" y="549401"/>
                </a:cubicBezTo>
                <a:cubicBezTo>
                  <a:pt x="520922" y="533780"/>
                  <a:pt x="533590" y="521112"/>
                  <a:pt x="549211" y="521112"/>
                </a:cubicBezTo>
                <a:close/>
                <a:moveTo>
                  <a:pt x="722947" y="521017"/>
                </a:moveTo>
                <a:cubicBezTo>
                  <a:pt x="738568" y="521017"/>
                  <a:pt x="751237" y="533685"/>
                  <a:pt x="751237" y="549306"/>
                </a:cubicBezTo>
                <a:cubicBezTo>
                  <a:pt x="751237" y="564927"/>
                  <a:pt x="738568" y="577595"/>
                  <a:pt x="722947" y="577595"/>
                </a:cubicBezTo>
                <a:cubicBezTo>
                  <a:pt x="707326" y="577595"/>
                  <a:pt x="694658" y="564927"/>
                  <a:pt x="694658" y="549306"/>
                </a:cubicBezTo>
                <a:cubicBezTo>
                  <a:pt x="694658" y="533685"/>
                  <a:pt x="707326" y="521017"/>
                  <a:pt x="722947" y="521017"/>
                </a:cubicBezTo>
                <a:close/>
                <a:moveTo>
                  <a:pt x="375570" y="521017"/>
                </a:moveTo>
                <a:cubicBezTo>
                  <a:pt x="391191" y="521017"/>
                  <a:pt x="403860" y="533685"/>
                  <a:pt x="403860" y="549306"/>
                </a:cubicBezTo>
                <a:cubicBezTo>
                  <a:pt x="403860" y="564927"/>
                  <a:pt x="391191" y="577595"/>
                  <a:pt x="375570" y="577595"/>
                </a:cubicBezTo>
                <a:cubicBezTo>
                  <a:pt x="359949" y="577595"/>
                  <a:pt x="347281" y="564927"/>
                  <a:pt x="347281" y="549306"/>
                </a:cubicBezTo>
                <a:cubicBezTo>
                  <a:pt x="347281" y="533685"/>
                  <a:pt x="359949" y="521017"/>
                  <a:pt x="375570" y="521017"/>
                </a:cubicBezTo>
                <a:close/>
                <a:moveTo>
                  <a:pt x="201929" y="521017"/>
                </a:moveTo>
                <a:cubicBezTo>
                  <a:pt x="217550" y="521017"/>
                  <a:pt x="230219" y="533685"/>
                  <a:pt x="230219" y="549306"/>
                </a:cubicBezTo>
                <a:cubicBezTo>
                  <a:pt x="230219" y="564927"/>
                  <a:pt x="217550" y="577595"/>
                  <a:pt x="201929" y="577595"/>
                </a:cubicBezTo>
                <a:cubicBezTo>
                  <a:pt x="186308" y="577595"/>
                  <a:pt x="173640" y="564927"/>
                  <a:pt x="173640" y="549306"/>
                </a:cubicBezTo>
                <a:cubicBezTo>
                  <a:pt x="173640" y="533685"/>
                  <a:pt x="186308" y="521017"/>
                  <a:pt x="201929" y="521017"/>
                </a:cubicBezTo>
                <a:close/>
                <a:moveTo>
                  <a:pt x="549211" y="347471"/>
                </a:moveTo>
                <a:cubicBezTo>
                  <a:pt x="564928" y="347471"/>
                  <a:pt x="577596" y="360044"/>
                  <a:pt x="577501" y="375760"/>
                </a:cubicBezTo>
                <a:cubicBezTo>
                  <a:pt x="577501" y="391381"/>
                  <a:pt x="564832" y="404049"/>
                  <a:pt x="549211" y="404049"/>
                </a:cubicBezTo>
                <a:cubicBezTo>
                  <a:pt x="533590" y="404049"/>
                  <a:pt x="520922" y="391381"/>
                  <a:pt x="520922" y="375760"/>
                </a:cubicBezTo>
                <a:cubicBezTo>
                  <a:pt x="520922" y="360139"/>
                  <a:pt x="533590" y="347471"/>
                  <a:pt x="549211" y="347471"/>
                </a:cubicBezTo>
                <a:close/>
                <a:moveTo>
                  <a:pt x="722947" y="347376"/>
                </a:moveTo>
                <a:cubicBezTo>
                  <a:pt x="738568" y="347376"/>
                  <a:pt x="751237" y="360044"/>
                  <a:pt x="751237" y="375665"/>
                </a:cubicBezTo>
                <a:cubicBezTo>
                  <a:pt x="751237" y="391286"/>
                  <a:pt x="738568" y="403954"/>
                  <a:pt x="722947" y="403954"/>
                </a:cubicBezTo>
                <a:cubicBezTo>
                  <a:pt x="707326" y="403954"/>
                  <a:pt x="694658" y="391286"/>
                  <a:pt x="694658" y="375665"/>
                </a:cubicBezTo>
                <a:cubicBezTo>
                  <a:pt x="694658" y="360044"/>
                  <a:pt x="707326" y="347376"/>
                  <a:pt x="722947" y="347376"/>
                </a:cubicBezTo>
                <a:close/>
                <a:moveTo>
                  <a:pt x="375570" y="347376"/>
                </a:moveTo>
                <a:cubicBezTo>
                  <a:pt x="391191" y="347376"/>
                  <a:pt x="403860" y="360044"/>
                  <a:pt x="403860" y="375665"/>
                </a:cubicBezTo>
                <a:cubicBezTo>
                  <a:pt x="403860" y="391286"/>
                  <a:pt x="391191" y="403954"/>
                  <a:pt x="375570" y="403954"/>
                </a:cubicBezTo>
                <a:cubicBezTo>
                  <a:pt x="359949" y="403954"/>
                  <a:pt x="347281" y="391286"/>
                  <a:pt x="347281" y="375665"/>
                </a:cubicBezTo>
                <a:cubicBezTo>
                  <a:pt x="347281" y="360044"/>
                  <a:pt x="359949" y="347376"/>
                  <a:pt x="375570" y="347376"/>
                </a:cubicBezTo>
                <a:close/>
                <a:moveTo>
                  <a:pt x="201929" y="347376"/>
                </a:moveTo>
                <a:cubicBezTo>
                  <a:pt x="217550" y="347376"/>
                  <a:pt x="230219" y="360044"/>
                  <a:pt x="230219" y="375665"/>
                </a:cubicBezTo>
                <a:cubicBezTo>
                  <a:pt x="230219" y="391286"/>
                  <a:pt x="217550" y="403954"/>
                  <a:pt x="201929" y="403954"/>
                </a:cubicBezTo>
                <a:cubicBezTo>
                  <a:pt x="186308" y="403954"/>
                  <a:pt x="173640" y="391286"/>
                  <a:pt x="173640" y="375665"/>
                </a:cubicBezTo>
                <a:cubicBezTo>
                  <a:pt x="173640" y="360044"/>
                  <a:pt x="186308" y="347376"/>
                  <a:pt x="201929" y="347376"/>
                </a:cubicBezTo>
                <a:close/>
                <a:moveTo>
                  <a:pt x="549211" y="173735"/>
                </a:moveTo>
                <a:cubicBezTo>
                  <a:pt x="564928" y="173735"/>
                  <a:pt x="577501" y="186403"/>
                  <a:pt x="577501" y="202024"/>
                </a:cubicBezTo>
                <a:cubicBezTo>
                  <a:pt x="577501" y="217645"/>
                  <a:pt x="564832" y="230314"/>
                  <a:pt x="549211" y="230314"/>
                </a:cubicBezTo>
                <a:cubicBezTo>
                  <a:pt x="533590" y="230314"/>
                  <a:pt x="520922" y="217645"/>
                  <a:pt x="520922" y="202024"/>
                </a:cubicBezTo>
                <a:cubicBezTo>
                  <a:pt x="520922" y="186403"/>
                  <a:pt x="533590" y="173735"/>
                  <a:pt x="549211" y="173735"/>
                </a:cubicBezTo>
                <a:close/>
                <a:moveTo>
                  <a:pt x="722947" y="173640"/>
                </a:moveTo>
                <a:cubicBezTo>
                  <a:pt x="738568" y="173640"/>
                  <a:pt x="751237" y="186308"/>
                  <a:pt x="751237" y="201929"/>
                </a:cubicBezTo>
                <a:cubicBezTo>
                  <a:pt x="751237" y="217550"/>
                  <a:pt x="738568" y="230219"/>
                  <a:pt x="722947" y="230219"/>
                </a:cubicBezTo>
                <a:cubicBezTo>
                  <a:pt x="707326" y="230219"/>
                  <a:pt x="694658" y="217550"/>
                  <a:pt x="694658" y="201929"/>
                </a:cubicBezTo>
                <a:cubicBezTo>
                  <a:pt x="694658" y="186308"/>
                  <a:pt x="707326" y="173640"/>
                  <a:pt x="722947" y="173640"/>
                </a:cubicBezTo>
                <a:close/>
                <a:moveTo>
                  <a:pt x="375570" y="173640"/>
                </a:moveTo>
                <a:cubicBezTo>
                  <a:pt x="391191" y="173640"/>
                  <a:pt x="403860" y="186308"/>
                  <a:pt x="403860" y="201929"/>
                </a:cubicBezTo>
                <a:cubicBezTo>
                  <a:pt x="403860" y="217550"/>
                  <a:pt x="391191" y="230219"/>
                  <a:pt x="375570" y="230219"/>
                </a:cubicBezTo>
                <a:cubicBezTo>
                  <a:pt x="359949" y="230219"/>
                  <a:pt x="347281" y="217550"/>
                  <a:pt x="347281" y="201929"/>
                </a:cubicBezTo>
                <a:cubicBezTo>
                  <a:pt x="347281" y="186308"/>
                  <a:pt x="359949" y="173640"/>
                  <a:pt x="375570" y="173640"/>
                </a:cubicBezTo>
                <a:close/>
                <a:moveTo>
                  <a:pt x="201929" y="173640"/>
                </a:moveTo>
                <a:cubicBezTo>
                  <a:pt x="217550" y="173640"/>
                  <a:pt x="230219" y="186308"/>
                  <a:pt x="230219" y="201929"/>
                </a:cubicBezTo>
                <a:cubicBezTo>
                  <a:pt x="230219" y="217550"/>
                  <a:pt x="217550" y="230219"/>
                  <a:pt x="201929" y="230219"/>
                </a:cubicBezTo>
                <a:cubicBezTo>
                  <a:pt x="186308" y="230219"/>
                  <a:pt x="173640" y="217550"/>
                  <a:pt x="173640" y="201929"/>
                </a:cubicBezTo>
                <a:cubicBezTo>
                  <a:pt x="173640" y="186308"/>
                  <a:pt x="186308" y="173640"/>
                  <a:pt x="201929" y="173640"/>
                </a:cubicBezTo>
                <a:close/>
                <a:moveTo>
                  <a:pt x="28289" y="173640"/>
                </a:moveTo>
                <a:cubicBezTo>
                  <a:pt x="43910" y="173640"/>
                  <a:pt x="56579" y="186404"/>
                  <a:pt x="56579" y="202024"/>
                </a:cubicBezTo>
                <a:cubicBezTo>
                  <a:pt x="56579" y="217646"/>
                  <a:pt x="43910" y="230314"/>
                  <a:pt x="28289" y="230314"/>
                </a:cubicBezTo>
                <a:cubicBezTo>
                  <a:pt x="12668" y="230314"/>
                  <a:pt x="0" y="217741"/>
                  <a:pt x="0" y="202024"/>
                </a:cubicBezTo>
                <a:cubicBezTo>
                  <a:pt x="0" y="186308"/>
                  <a:pt x="12668" y="173640"/>
                  <a:pt x="28289" y="173640"/>
                </a:cubicBezTo>
                <a:close/>
                <a:moveTo>
                  <a:pt x="549211" y="95"/>
                </a:moveTo>
                <a:cubicBezTo>
                  <a:pt x="564928" y="95"/>
                  <a:pt x="577501" y="12763"/>
                  <a:pt x="577501" y="28384"/>
                </a:cubicBezTo>
                <a:cubicBezTo>
                  <a:pt x="577501" y="44005"/>
                  <a:pt x="564832" y="56674"/>
                  <a:pt x="549211" y="56674"/>
                </a:cubicBezTo>
                <a:cubicBezTo>
                  <a:pt x="533590" y="56674"/>
                  <a:pt x="520922" y="44005"/>
                  <a:pt x="520922" y="28384"/>
                </a:cubicBezTo>
                <a:cubicBezTo>
                  <a:pt x="520922" y="12763"/>
                  <a:pt x="533590" y="95"/>
                  <a:pt x="549211" y="95"/>
                </a:cubicBezTo>
                <a:close/>
                <a:moveTo>
                  <a:pt x="722947" y="0"/>
                </a:moveTo>
                <a:cubicBezTo>
                  <a:pt x="738568" y="0"/>
                  <a:pt x="751237" y="12668"/>
                  <a:pt x="751237" y="28289"/>
                </a:cubicBezTo>
                <a:cubicBezTo>
                  <a:pt x="751237" y="43910"/>
                  <a:pt x="738568" y="56579"/>
                  <a:pt x="722947" y="56579"/>
                </a:cubicBezTo>
                <a:cubicBezTo>
                  <a:pt x="707326" y="56579"/>
                  <a:pt x="694658" y="43910"/>
                  <a:pt x="694658" y="28289"/>
                </a:cubicBezTo>
                <a:cubicBezTo>
                  <a:pt x="694658" y="12668"/>
                  <a:pt x="707326" y="0"/>
                  <a:pt x="722947" y="0"/>
                </a:cubicBezTo>
                <a:close/>
                <a:moveTo>
                  <a:pt x="375570" y="0"/>
                </a:moveTo>
                <a:cubicBezTo>
                  <a:pt x="391194" y="0"/>
                  <a:pt x="403860" y="12666"/>
                  <a:pt x="403860" y="28289"/>
                </a:cubicBezTo>
                <a:cubicBezTo>
                  <a:pt x="403860" y="43913"/>
                  <a:pt x="391194" y="56579"/>
                  <a:pt x="375570" y="56579"/>
                </a:cubicBezTo>
                <a:cubicBezTo>
                  <a:pt x="359947" y="56579"/>
                  <a:pt x="347281" y="43913"/>
                  <a:pt x="347281" y="28289"/>
                </a:cubicBezTo>
                <a:cubicBezTo>
                  <a:pt x="347281" y="12666"/>
                  <a:pt x="359947" y="0"/>
                  <a:pt x="375570" y="0"/>
                </a:cubicBezTo>
                <a:close/>
                <a:moveTo>
                  <a:pt x="201929" y="0"/>
                </a:moveTo>
                <a:cubicBezTo>
                  <a:pt x="217550" y="0"/>
                  <a:pt x="230219" y="12668"/>
                  <a:pt x="230219" y="28289"/>
                </a:cubicBezTo>
                <a:cubicBezTo>
                  <a:pt x="230219" y="43910"/>
                  <a:pt x="217550" y="56579"/>
                  <a:pt x="201929" y="56579"/>
                </a:cubicBezTo>
                <a:cubicBezTo>
                  <a:pt x="186308" y="56579"/>
                  <a:pt x="173640" y="43910"/>
                  <a:pt x="173640" y="28289"/>
                </a:cubicBezTo>
                <a:cubicBezTo>
                  <a:pt x="173640" y="12668"/>
                  <a:pt x="186308" y="0"/>
                  <a:pt x="201929" y="0"/>
                </a:cubicBezTo>
                <a:close/>
                <a:moveTo>
                  <a:pt x="28289" y="0"/>
                </a:moveTo>
                <a:cubicBezTo>
                  <a:pt x="43913" y="0"/>
                  <a:pt x="56579" y="12666"/>
                  <a:pt x="56579" y="28289"/>
                </a:cubicBezTo>
                <a:cubicBezTo>
                  <a:pt x="56579" y="43913"/>
                  <a:pt x="43913" y="56579"/>
                  <a:pt x="28289" y="56579"/>
                </a:cubicBezTo>
                <a:cubicBezTo>
                  <a:pt x="12666" y="56579"/>
                  <a:pt x="0" y="43913"/>
                  <a:pt x="0" y="28289"/>
                </a:cubicBezTo>
                <a:cubicBezTo>
                  <a:pt x="0" y="12666"/>
                  <a:pt x="12666" y="0"/>
                  <a:pt x="28289" y="0"/>
                </a:cubicBezTo>
                <a:close/>
              </a:path>
            </a:pathLst>
          </a:custGeom>
          <a:solidFill>
            <a:schemeClr val="accent4"/>
          </a:solidFill>
          <a:ln w="9525" cap="flat">
            <a:noFill/>
            <a:prstDash val="solid"/>
            <a:miter/>
          </a:ln>
        </p:spPr>
        <p:txBody>
          <a:bodyPr rtlCol="0" anchor="ctr"/>
          <a:lstStyle/>
          <a:p>
            <a:endParaRPr lang="en-ID">
              <a:solidFill>
                <a:schemeClr val="bg1"/>
              </a:solidFill>
            </a:endParaRPr>
          </a:p>
        </p:txBody>
      </p:sp>
      <p:pic>
        <p:nvPicPr>
          <p:cNvPr id="2" name="Picture Placeholder 1"/>
          <p:cNvPicPr>
            <a:picLocks noGrp="1" noChangeAspect="1"/>
          </p:cNvPicPr>
          <p:nvPr>
            <p:ph type="pic" sz="quarter" idx="12"/>
          </p:nvPr>
        </p:nvPicPr>
        <p:blipFill>
          <a:blip r:embed="rId2" cstate="hqprint">
            <a:extLst>
              <a:ext uri="{28A0092B-C50C-407E-A947-70E740481C1C}">
                <a14:useLocalDpi xmlns:a14="http://schemas.microsoft.com/office/drawing/2010/main" val="0"/>
              </a:ext>
            </a:extLst>
          </a:blip>
          <a:srcRect t="516" b="516"/>
          <a:stretch>
            <a:fillRect/>
          </a:stretch>
        </p:blipFill>
        <p:spPr>
          <a:xfrm>
            <a:off x="838379" y="3550401"/>
            <a:ext cx="4835867" cy="2692400"/>
          </a:xfrm>
        </p:spPr>
      </p:pic>
      <p:sp>
        <p:nvSpPr>
          <p:cNvPr id="4" name="TextBox 3"/>
          <p:cNvSpPr txBox="1"/>
          <p:nvPr/>
        </p:nvSpPr>
        <p:spPr>
          <a:xfrm>
            <a:off x="2244080" y="703087"/>
            <a:ext cx="3648864" cy="400110"/>
          </a:xfrm>
          <a:prstGeom prst="rect">
            <a:avLst/>
          </a:prstGeom>
          <a:noFill/>
        </p:spPr>
        <p:txBody>
          <a:bodyPr wrap="square" rtlCol="0">
            <a:spAutoFit/>
          </a:bodyPr>
          <a:lstStyle/>
          <a:p>
            <a:r>
              <a:rPr lang="fa-IR" sz="2000" b="1" dirty="0">
                <a:solidFill>
                  <a:schemeClr val="bg1"/>
                </a:solidFill>
                <a:latin typeface="Shabnam" panose="020B0603030804020204" pitchFamily="34" charset="-78"/>
                <a:cs typeface="Shabnam" panose="020B0603030804020204" pitchFamily="34" charset="-78"/>
              </a:rPr>
              <a:t>عوامل مؤثر در ایجاد </a:t>
            </a:r>
            <a:r>
              <a:rPr lang="fa-IR" sz="2000" b="1" dirty="0">
                <a:solidFill>
                  <a:srgbClr val="9DEE32"/>
                </a:solidFill>
                <a:latin typeface="Shabnam" panose="020B0603030804020204" pitchFamily="34" charset="-78"/>
                <a:cs typeface="Shabnam" panose="020B0603030804020204" pitchFamily="34" charset="-78"/>
              </a:rPr>
              <a:t>محیط زیست</a:t>
            </a:r>
            <a:endParaRPr lang="en-US" sz="2000" dirty="0">
              <a:solidFill>
                <a:srgbClr val="9DEE32"/>
              </a:solidFill>
              <a:latin typeface="Shabnam" panose="020B0603030804020204" pitchFamily="34" charset="-78"/>
              <a:cs typeface="Shabnam" panose="020B0603030804020204" pitchFamily="34" charset="-78"/>
            </a:endParaRPr>
          </a:p>
        </p:txBody>
      </p:sp>
      <p:sp>
        <p:nvSpPr>
          <p:cNvPr id="11" name="TextBox 10"/>
          <p:cNvSpPr txBox="1"/>
          <p:nvPr/>
        </p:nvSpPr>
        <p:spPr>
          <a:xfrm>
            <a:off x="1082477" y="1178017"/>
            <a:ext cx="4810467" cy="2165978"/>
          </a:xfrm>
          <a:prstGeom prst="rect">
            <a:avLst/>
          </a:prstGeom>
          <a:noFill/>
        </p:spPr>
        <p:txBody>
          <a:bodyPr wrap="square" rtlCol="0">
            <a:spAutoFit/>
          </a:bodyPr>
          <a:lstStyle/>
          <a:p>
            <a:pPr algn="justLow" rtl="1">
              <a:lnSpc>
                <a:spcPct val="250000"/>
              </a:lnSpc>
            </a:pPr>
            <a:r>
              <a:rPr lang="fa-IR" sz="1400" dirty="0">
                <a:solidFill>
                  <a:schemeClr val="bg1"/>
                </a:solidFill>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400" dirty="0">
                <a:solidFill>
                  <a:schemeClr val="bg1"/>
                </a:solidFill>
                <a:latin typeface="Vazir" panose="020B0603030804020204" pitchFamily="34" charset="-78"/>
                <a:cs typeface="Vazir" panose="020B0603030804020204" pitchFamily="34" charset="-78"/>
              </a:rPr>
              <a:t> </a:t>
            </a:r>
            <a:r>
              <a:rPr lang="fa-IR" sz="1400" dirty="0">
                <a:solidFill>
                  <a:schemeClr val="bg1"/>
                </a:solidFill>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a:t>
            </a:r>
            <a:endParaRPr lang="en-US" sz="1400" dirty="0">
              <a:solidFill>
                <a:schemeClr val="bg1"/>
              </a:solidFill>
              <a:latin typeface="Vazir" panose="020B0603030804020204" pitchFamily="34" charset="-78"/>
              <a:cs typeface="Vazir" panose="020B0603030804020204" pitchFamily="34" charset="-78"/>
            </a:endParaRPr>
          </a:p>
        </p:txBody>
      </p:sp>
      <p:sp>
        <p:nvSpPr>
          <p:cNvPr id="12" name="TextBox 11"/>
          <p:cNvSpPr txBox="1"/>
          <p:nvPr/>
        </p:nvSpPr>
        <p:spPr>
          <a:xfrm>
            <a:off x="7264911" y="601401"/>
            <a:ext cx="4623371" cy="461665"/>
          </a:xfrm>
          <a:prstGeom prst="rect">
            <a:avLst/>
          </a:prstGeom>
          <a:noFill/>
        </p:spPr>
        <p:txBody>
          <a:bodyPr wrap="square" rtlCol="0">
            <a:spAutoFit/>
          </a:bodyPr>
          <a:lstStyle/>
          <a:p>
            <a:pPr algn="r" rtl="1"/>
            <a:r>
              <a:rPr lang="fa-IR" sz="2400" b="1" dirty="0">
                <a:latin typeface="Shabnam" panose="020B0603030804020204" pitchFamily="34" charset="-78"/>
                <a:cs typeface="Shabnam" panose="020B0603030804020204" pitchFamily="34" charset="-78"/>
              </a:rPr>
              <a:t>عوامل تخریب زیست‌بوم‌</a:t>
            </a:r>
            <a:r>
              <a:rPr lang="en-US" sz="2400" b="1" dirty="0">
                <a:latin typeface="Shabnam" panose="020B0603030804020204" pitchFamily="34" charset="-78"/>
                <a:cs typeface="Shabnam" panose="020B0603030804020204" pitchFamily="34" charset="-78"/>
              </a:rPr>
              <a:t> </a:t>
            </a:r>
            <a:r>
              <a:rPr lang="fa-IR" sz="2400" b="1" dirty="0">
                <a:latin typeface="Shabnam" panose="020B0603030804020204" pitchFamily="34" charset="-78"/>
                <a:cs typeface="Shabnam" panose="020B0603030804020204" pitchFamily="34" charset="-78"/>
              </a:rPr>
              <a:t>ها</a:t>
            </a:r>
            <a:endParaRPr lang="en-US" sz="2400" dirty="0">
              <a:latin typeface="Shabnam" panose="020B0603030804020204" pitchFamily="34" charset="-78"/>
              <a:cs typeface="Shabnam" panose="020B0603030804020204" pitchFamily="34" charset="-78"/>
            </a:endParaRPr>
          </a:p>
        </p:txBody>
      </p:sp>
      <p:sp>
        <p:nvSpPr>
          <p:cNvPr id="13" name="TextBox 12"/>
          <p:cNvSpPr txBox="1"/>
          <p:nvPr/>
        </p:nvSpPr>
        <p:spPr>
          <a:xfrm>
            <a:off x="6695368" y="1125682"/>
            <a:ext cx="5192914" cy="4832092"/>
          </a:xfrm>
          <a:prstGeom prst="rect">
            <a:avLst/>
          </a:prstGeom>
          <a:noFill/>
        </p:spPr>
        <p:txBody>
          <a:bodyPr wrap="square" rtlCol="0">
            <a:spAutoFit/>
          </a:bodyPr>
          <a:lstStyle/>
          <a:p>
            <a:pPr algn="justLow" rtl="1">
              <a:lnSpc>
                <a:spcPct val="400000"/>
              </a:lnSpc>
            </a:pPr>
            <a:r>
              <a:rPr lang="fa-IR" sz="1600" dirty="0">
                <a:latin typeface="Vazir" panose="020B0603030804020204" pitchFamily="34" charset="-78"/>
                <a:cs typeface="Vazir" panose="020B0603030804020204" pitchFamily="34" charset="-78"/>
              </a:rPr>
              <a:t>فروشگاه مینارو ارائه دهنده انواع فایل های کاربردی با بهترین کیفیت این متن تست می باشد</a:t>
            </a:r>
            <a:r>
              <a:rPr lang="en-US" sz="1600" dirty="0">
                <a:latin typeface="Vazir" panose="020B0603030804020204" pitchFamily="34" charset="-78"/>
                <a:cs typeface="Vazir" panose="020B0603030804020204" pitchFamily="34" charset="-78"/>
              </a:rPr>
              <a:t> </a:t>
            </a:r>
            <a:r>
              <a:rPr lang="fa-IR" sz="1600" dirty="0">
                <a:latin typeface="Vazir" panose="020B0603030804020204" pitchFamily="34" charset="-78"/>
                <a:cs typeface="Vazir" panose="020B0603030804020204" pitchFamily="34" charset="-78"/>
              </a:rPr>
              <a:t> که شما به راحتی میتوانید بعد از خرید فایل آن را به راحتی تغییر داده و متن دلخواه خود را در این قسمت جایگزین کنید. فروشگاه مینارو ارائه دهنده انواع فایل های کاربردی با بهترین کیفیت این متن تست می باشد</a:t>
            </a:r>
            <a:endParaRPr lang="en-US" sz="1600" dirty="0">
              <a:latin typeface="Vazir" panose="020B0603030804020204" pitchFamily="34" charset="-78"/>
              <a:cs typeface="Vazir" panose="020B0603030804020204" pitchFamily="34" charset="-78"/>
            </a:endParaRPr>
          </a:p>
        </p:txBody>
      </p:sp>
    </p:spTree>
    <p:extLst>
      <p:ext uri="{BB962C8B-B14F-4D97-AF65-F5344CB8AC3E}">
        <p14:creationId xmlns:p14="http://schemas.microsoft.com/office/powerpoint/2010/main" val="13598291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righ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righ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Lst>
  </p:timing>
</p:sld>
</file>

<file path=ppt/theme/theme1.xml><?xml version="1.0" encoding="utf-8"?>
<a:theme xmlns:a="http://schemas.openxmlformats.org/drawingml/2006/main" name="Office Theme">
  <a:themeElements>
    <a:clrScheme name="[WG] Linear 24">
      <a:dk1>
        <a:srgbClr val="323232"/>
      </a:dk1>
      <a:lt1>
        <a:srgbClr val="F7F7F7"/>
      </a:lt1>
      <a:dk2>
        <a:srgbClr val="323232"/>
      </a:dk2>
      <a:lt2>
        <a:srgbClr val="F7F7F7"/>
      </a:lt2>
      <a:accent1>
        <a:srgbClr val="12664A"/>
      </a:accent1>
      <a:accent2>
        <a:srgbClr val="198864"/>
      </a:accent2>
      <a:accent3>
        <a:srgbClr val="1B955D"/>
      </a:accent3>
      <a:accent4>
        <a:srgbClr val="5EA848"/>
      </a:accent4>
      <a:accent5>
        <a:srgbClr val="99B13A"/>
      </a:accent5>
      <a:accent6>
        <a:srgbClr val="B0C526"/>
      </a:accent6>
      <a:hlink>
        <a:srgbClr val="F33B48"/>
      </a:hlink>
      <a:folHlink>
        <a:srgbClr val="FFC0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828</TotalTime>
  <Words>2155</Words>
  <Application>Microsoft Office PowerPoint</Application>
  <PresentationFormat>Widescreen</PresentationFormat>
  <Paragraphs>169</Paragraphs>
  <Slides>36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Barlow Condensed ExtraBold</vt:lpstr>
      <vt:lpstr>Calibri</vt:lpstr>
      <vt:lpstr>Calibri Light</vt:lpstr>
      <vt:lpstr>Morabba</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Wildan Kurniawan</dc:creator>
  <cp:lastModifiedBy>Mobotop</cp:lastModifiedBy>
  <cp:revision>305</cp:revision>
  <dcterms:created xsi:type="dcterms:W3CDTF">2020-05-12T10:11:27Z</dcterms:created>
  <dcterms:modified xsi:type="dcterms:W3CDTF">2024-03-02T10:45:18Z</dcterms:modified>
</cp:coreProperties>
</file>