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8" r:id="rId2"/>
    <p:sldId id="278" r:id="rId3"/>
    <p:sldId id="259" r:id="rId4"/>
    <p:sldId id="260" r:id="rId5"/>
    <p:sldId id="279" r:id="rId6"/>
    <p:sldId id="275" r:id="rId7"/>
    <p:sldId id="277" r:id="rId8"/>
    <p:sldId id="276" r:id="rId9"/>
    <p:sldId id="280" r:id="rId10"/>
    <p:sldId id="261" r:id="rId11"/>
    <p:sldId id="262" r:id="rId12"/>
    <p:sldId id="281" r:id="rId13"/>
    <p:sldId id="27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3E4A"/>
    <a:srgbClr val="D1D2D3"/>
    <a:srgbClr val="F2F2F2"/>
    <a:srgbClr val="637BE5"/>
    <a:srgbClr val="FF8672"/>
    <a:srgbClr val="2C4D52"/>
    <a:srgbClr val="FF5B5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78" autoAdjust="0"/>
    <p:restoredTop sz="94660"/>
  </p:normalViewPr>
  <p:slideViewPr>
    <p:cSldViewPr snapToGrid="0">
      <p:cViewPr varScale="1">
        <p:scale>
          <a:sx n="81" d="100"/>
          <a:sy n="81" d="100"/>
        </p:scale>
        <p:origin x="58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fa-IR" sz="2400" b="0" i="0" u="none" strike="noStrike" kern="1200" spc="0" baseline="0" dirty="0" smtClean="0">
                <a:solidFill>
                  <a:srgbClr val="1E3E4A"/>
                </a:solidFill>
                <a:latin typeface="+mj-lt"/>
                <a:ea typeface="+mj-ea"/>
                <a:cs typeface="B Titr" panose="00000700000000000000" pitchFamily="2" charset="-78"/>
              </a:defRPr>
            </a:pPr>
            <a:r>
              <a:rPr lang="fa-IR" sz="2400" kern="1200" dirty="0">
                <a:solidFill>
                  <a:srgbClr val="1E3E4A"/>
                </a:solidFill>
                <a:latin typeface="+mj-lt"/>
                <a:ea typeface="+mj-ea"/>
                <a:cs typeface="B Titr" panose="00000700000000000000" pitchFamily="2" charset="-78"/>
              </a:rPr>
              <a:t>تیتر عنوان خود را در این قسمت وارد نمایید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algn="ctr" defTabSz="914400" rtl="0" eaLnBrk="1" latinLnBrk="0" hangingPunct="1">
            <a:lnSpc>
              <a:spcPct val="100000"/>
            </a:lnSpc>
            <a:spcBef>
              <a:spcPct val="0"/>
            </a:spcBef>
            <a:buNone/>
            <a:defRPr lang="fa-IR" sz="2400" b="0" i="0" u="none" strike="noStrike" kern="1200" spc="0" baseline="0" dirty="0" smtClean="0">
              <a:solidFill>
                <a:srgbClr val="1E3E4A"/>
              </a:solidFill>
              <a:latin typeface="+mj-lt"/>
              <a:ea typeface="+mj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E3E4A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1E-4127-B4C9-40E50ABEB08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D1D2D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1E-4127-B4C9-40E50ABEB08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D1D2D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F1E-4127-B4C9-40E50ABEB0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6"/>
        <c:overlap val="-73"/>
        <c:axId val="1057605983"/>
        <c:axId val="1057603071"/>
      </c:barChart>
      <c:catAx>
        <c:axId val="1057605983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57603071"/>
        <c:crosses val="autoZero"/>
        <c:auto val="1"/>
        <c:lblAlgn val="ctr"/>
        <c:lblOffset val="100"/>
        <c:noMultiLvlLbl val="0"/>
      </c:catAx>
      <c:valAx>
        <c:axId val="10576030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5760598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3.xml"/><Relationship Id="rId1" Type="http://schemas.openxmlformats.org/officeDocument/2006/relationships/slide" Target="../slides/slide4.xml"/><Relationship Id="rId5" Type="http://schemas.openxmlformats.org/officeDocument/2006/relationships/slide" Target="../slides/slide11.xml"/><Relationship Id="rId4" Type="http://schemas.openxmlformats.org/officeDocument/2006/relationships/slide" Target="../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74E73E-F886-4773-A39E-928D0AC04642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6139FDD9-7099-487E-9D24-29690DBCC5CB}">
      <dgm:prSet phldrT="[Text]" custT="1"/>
      <dgm:spPr>
        <a:solidFill>
          <a:srgbClr val="D1D2D3"/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چهارم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11F9536C-5FE4-4C16-B26D-515FE57712A9}" type="parTrans" cxnId="{B968E257-B479-4C72-B3BF-25EE4541844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FFEC19E7-F067-4625-BE56-F4413FA44A49}" type="sibTrans" cxnId="{B968E257-B479-4C72-B3BF-25EE4541844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C2C31722-FC60-47CF-BE0E-83F418B7CBAE}">
      <dgm:prSet custT="1"/>
      <dgm:spPr>
        <a:solidFill>
          <a:srgbClr val="D1D2D3"/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سوم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0BB452E7-79F4-42E2-88F3-6ED462B599D3}" type="parTrans" cxnId="{A778CA67-6D51-4A0F-9C64-EE49D803F96F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0626A50-5E5C-4F9B-AA40-C31DE8B8A1ED}" type="sibTrans" cxnId="{A778CA67-6D51-4A0F-9C64-EE49D803F96F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6B0C7C0-ECD5-44CF-85DB-F5DBC57BFD45}">
      <dgm:prSet custT="1"/>
      <dgm:spPr>
        <a:solidFill>
          <a:srgbClr val="D1D2D3"/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دوم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6F20B20A-D8A6-4845-B16A-FC444BC242ED}" type="parTrans" cxnId="{872C0FD5-BFA3-4616-8FC4-DF10A990A601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26E58F4A-F05D-4AB9-83BC-C1131DB108C9}" type="sibTrans" cxnId="{872C0FD5-BFA3-4616-8FC4-DF10A990A601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2801B4A8-DC98-4A2C-BFC5-0BEF638BA575}">
      <dgm:prSet custT="1"/>
      <dgm:spPr>
        <a:solidFill>
          <a:srgbClr val="1E3E4A"/>
        </a:solidFill>
      </dgm:spPr>
      <dgm:t>
        <a:bodyPr/>
        <a:lstStyle/>
        <a:p>
          <a:pPr rtl="1"/>
          <a:r>
            <a:rPr lang="fa-IR" sz="2000" dirty="0">
              <a:solidFill>
                <a:schemeClr val="bg1"/>
              </a:solidFill>
              <a:cs typeface="B Titr" panose="00000700000000000000" pitchFamily="2" charset="-78"/>
            </a:rPr>
            <a:t>فصل اول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A72A23D4-0CCE-4FB3-B32D-754AD00F6165}" type="parTrans" cxnId="{F5F33E36-7860-4CC3-BBA5-643F31B9F67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0593D08C-EBED-4542-9AD8-5E46B5EE40EC}" type="sibTrans" cxnId="{F5F33E36-7860-4CC3-BBA5-643F31B9F67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0CB4CBD9-F0C7-46A8-9FC3-657D910FADF4}">
      <dgm:prSet phldrT="[Text]" custT="1"/>
      <dgm:spPr>
        <a:solidFill>
          <a:srgbClr val="D1D2D3"/>
        </a:solidFill>
        <a:ln>
          <a:noFill/>
        </a:ln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پنجم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B0CD3C1A-786E-4E00-9335-453C8A2D0E57}" type="sibTrans" cxnId="{8E3AF59B-5EBB-487E-9DF2-1EA7536F938A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159795B-D18E-4A64-A709-C82399C9693A}" type="parTrans" cxnId="{8E3AF59B-5EBB-487E-9DF2-1EA7536F938A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69F68ED2-4D84-4DD7-9E23-843FEABF880B}">
      <dgm:prSet phldrT="[Text]" custT="1"/>
      <dgm:spPr>
        <a:solidFill>
          <a:srgbClr val="D1D2D3"/>
        </a:solidFill>
        <a:ln>
          <a:noFill/>
        </a:ln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ششم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93B31D95-74EA-4004-9E71-9E3FE3143B61}" type="sibTrans" cxnId="{ECA889FC-0532-4B1E-8A8C-F70A73BEBF34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63567E25-070B-4887-8086-77BCA60FB540}" type="parTrans" cxnId="{ECA889FC-0532-4B1E-8A8C-F70A73BEBF34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3617CBCB-2EE3-446F-A08F-768EE1EB6976}" type="pres">
      <dgm:prSet presAssocID="{7274E73E-F886-4773-A39E-928D0AC04642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A7850DAF-C2A9-4E02-ACFF-83F4B6310669}" type="pres">
      <dgm:prSet presAssocID="{69F68ED2-4D84-4DD7-9E23-843FEABF880B}" presName="horFlow" presStyleCnt="0"/>
      <dgm:spPr/>
    </dgm:pt>
    <dgm:pt modelId="{2D669892-0981-456E-B6AB-4541102EC744}" type="pres">
      <dgm:prSet presAssocID="{69F68ED2-4D84-4DD7-9E23-843FEABF880B}" presName="bigChev" presStyleLbl="node1" presStyleIdx="0" presStyleCnt="1" custFlipHor="1" custScaleX="129106" custScaleY="82651"/>
      <dgm:spPr/>
    </dgm:pt>
    <dgm:pt modelId="{62C5D9FC-7443-49D5-BD8A-129E1B43376B}" type="pres">
      <dgm:prSet presAssocID="{1159795B-D18E-4A64-A709-C82399C9693A}" presName="parTrans" presStyleCnt="0"/>
      <dgm:spPr/>
    </dgm:pt>
    <dgm:pt modelId="{996E513E-AE68-40C2-901A-5020ADF088F7}" type="pres">
      <dgm:prSet presAssocID="{0CB4CBD9-F0C7-46A8-9FC3-657D910FADF4}" presName="node" presStyleLbl="alignAccFollowNode1" presStyleIdx="0" presStyleCnt="5" custFlipHor="1" custScaleX="155549">
        <dgm:presLayoutVars>
          <dgm:bulletEnabled val="1"/>
        </dgm:presLayoutVars>
      </dgm:prSet>
      <dgm:spPr/>
    </dgm:pt>
    <dgm:pt modelId="{1771F3BD-2F81-4E26-A501-CC045ED23A25}" type="pres">
      <dgm:prSet presAssocID="{B0CD3C1A-786E-4E00-9335-453C8A2D0E57}" presName="sibTrans" presStyleCnt="0"/>
      <dgm:spPr/>
    </dgm:pt>
    <dgm:pt modelId="{060C09CC-954F-4018-9FBE-A2FEB3BD5342}" type="pres">
      <dgm:prSet presAssocID="{6139FDD9-7099-487E-9D24-29690DBCC5CB}" presName="node" presStyleLbl="alignAccFollowNode1" presStyleIdx="1" presStyleCnt="5" custFlipHor="1" custScaleX="155549">
        <dgm:presLayoutVars>
          <dgm:bulletEnabled val="1"/>
        </dgm:presLayoutVars>
      </dgm:prSet>
      <dgm:spPr/>
    </dgm:pt>
    <dgm:pt modelId="{F6A4C9B3-B130-4090-B585-A6AD781EB375}" type="pres">
      <dgm:prSet presAssocID="{FFEC19E7-F067-4625-BE56-F4413FA44A49}" presName="sibTrans" presStyleCnt="0"/>
      <dgm:spPr/>
    </dgm:pt>
    <dgm:pt modelId="{2420C310-DF19-4127-80BE-C6D455A07344}" type="pres">
      <dgm:prSet presAssocID="{C2C31722-FC60-47CF-BE0E-83F418B7CBAE}" presName="node" presStyleLbl="alignAccFollowNode1" presStyleIdx="2" presStyleCnt="5" custFlipHor="1" custScaleX="155549">
        <dgm:presLayoutVars>
          <dgm:bulletEnabled val="1"/>
        </dgm:presLayoutVars>
      </dgm:prSet>
      <dgm:spPr/>
    </dgm:pt>
    <dgm:pt modelId="{145CF57C-654E-42AE-862A-1370F6089AAF}" type="pres">
      <dgm:prSet presAssocID="{10626A50-5E5C-4F9B-AA40-C31DE8B8A1ED}" presName="sibTrans" presStyleCnt="0"/>
      <dgm:spPr/>
    </dgm:pt>
    <dgm:pt modelId="{2DEA6827-7446-4598-998A-D4D4C4451FBF}" type="pres">
      <dgm:prSet presAssocID="{16B0C7C0-ECD5-44CF-85DB-F5DBC57BFD45}" presName="node" presStyleLbl="alignAccFollowNode1" presStyleIdx="3" presStyleCnt="5" custFlipHor="1" custScaleX="155549">
        <dgm:presLayoutVars>
          <dgm:bulletEnabled val="1"/>
        </dgm:presLayoutVars>
      </dgm:prSet>
      <dgm:spPr/>
    </dgm:pt>
    <dgm:pt modelId="{1A906E8D-5B5D-4470-A25F-8F5B03B2497F}" type="pres">
      <dgm:prSet presAssocID="{26E58F4A-F05D-4AB9-83BC-C1131DB108C9}" presName="sibTrans" presStyleCnt="0"/>
      <dgm:spPr/>
    </dgm:pt>
    <dgm:pt modelId="{C74E901B-9776-4CB9-9AD1-5D1E6F436F22}" type="pres">
      <dgm:prSet presAssocID="{2801B4A8-DC98-4A2C-BFC5-0BEF638BA575}" presName="node" presStyleLbl="alignAccFollowNode1" presStyleIdx="4" presStyleCnt="5" custFlipHor="1" custScaleX="155549" custScaleY="128261" custLinFactNeighborY="1999">
        <dgm:presLayoutVars>
          <dgm:bulletEnabled val="1"/>
        </dgm:presLayoutVars>
      </dgm:prSet>
      <dgm:spPr/>
    </dgm:pt>
  </dgm:ptLst>
  <dgm:cxnLst>
    <dgm:cxn modelId="{595F9307-4E7C-41BA-9B22-664C4FA29E22}" type="presOf" srcId="{C2C31722-FC60-47CF-BE0E-83F418B7CBAE}" destId="{2420C310-DF19-4127-80BE-C6D455A07344}" srcOrd="0" destOrd="0" presId="urn:microsoft.com/office/officeart/2005/8/layout/lProcess3"/>
    <dgm:cxn modelId="{F5F33E36-7860-4CC3-BBA5-643F31B9F67D}" srcId="{69F68ED2-4D84-4DD7-9E23-843FEABF880B}" destId="{2801B4A8-DC98-4A2C-BFC5-0BEF638BA575}" srcOrd="4" destOrd="0" parTransId="{A72A23D4-0CCE-4FB3-B32D-754AD00F6165}" sibTransId="{0593D08C-EBED-4542-9AD8-5E46B5EE40EC}"/>
    <dgm:cxn modelId="{A778CA67-6D51-4A0F-9C64-EE49D803F96F}" srcId="{69F68ED2-4D84-4DD7-9E23-843FEABF880B}" destId="{C2C31722-FC60-47CF-BE0E-83F418B7CBAE}" srcOrd="2" destOrd="0" parTransId="{0BB452E7-79F4-42E2-88F3-6ED462B599D3}" sibTransId="{10626A50-5E5C-4F9B-AA40-C31DE8B8A1ED}"/>
    <dgm:cxn modelId="{E36D0B73-9D59-4D32-9918-F30B716A00B3}" type="presOf" srcId="{16B0C7C0-ECD5-44CF-85DB-F5DBC57BFD45}" destId="{2DEA6827-7446-4598-998A-D4D4C4451FBF}" srcOrd="0" destOrd="0" presId="urn:microsoft.com/office/officeart/2005/8/layout/lProcess3"/>
    <dgm:cxn modelId="{90FBC874-5B1D-4BB0-AF19-BF7874B27AB6}" type="presOf" srcId="{6139FDD9-7099-487E-9D24-29690DBCC5CB}" destId="{060C09CC-954F-4018-9FBE-A2FEB3BD5342}" srcOrd="0" destOrd="0" presId="urn:microsoft.com/office/officeart/2005/8/layout/lProcess3"/>
    <dgm:cxn modelId="{B968E257-B479-4C72-B3BF-25EE4541844D}" srcId="{69F68ED2-4D84-4DD7-9E23-843FEABF880B}" destId="{6139FDD9-7099-487E-9D24-29690DBCC5CB}" srcOrd="1" destOrd="0" parTransId="{11F9536C-5FE4-4C16-B26D-515FE57712A9}" sibTransId="{FFEC19E7-F067-4625-BE56-F4413FA44A49}"/>
    <dgm:cxn modelId="{DF17467F-40A0-44BA-A856-3674EDB6E842}" type="presOf" srcId="{7274E73E-F886-4773-A39E-928D0AC04642}" destId="{3617CBCB-2EE3-446F-A08F-768EE1EB6976}" srcOrd="0" destOrd="0" presId="urn:microsoft.com/office/officeart/2005/8/layout/lProcess3"/>
    <dgm:cxn modelId="{8F8C9390-FD2A-4A5D-BD32-64D4CD94D8C2}" type="presOf" srcId="{69F68ED2-4D84-4DD7-9E23-843FEABF880B}" destId="{2D669892-0981-456E-B6AB-4541102EC744}" srcOrd="0" destOrd="0" presId="urn:microsoft.com/office/officeart/2005/8/layout/lProcess3"/>
    <dgm:cxn modelId="{8E3AF59B-5EBB-487E-9DF2-1EA7536F938A}" srcId="{69F68ED2-4D84-4DD7-9E23-843FEABF880B}" destId="{0CB4CBD9-F0C7-46A8-9FC3-657D910FADF4}" srcOrd="0" destOrd="0" parTransId="{1159795B-D18E-4A64-A709-C82399C9693A}" sibTransId="{B0CD3C1A-786E-4E00-9335-453C8A2D0E57}"/>
    <dgm:cxn modelId="{7D0B7EB0-3744-483B-8A46-E4C7AEF95FDC}" type="presOf" srcId="{0CB4CBD9-F0C7-46A8-9FC3-657D910FADF4}" destId="{996E513E-AE68-40C2-901A-5020ADF088F7}" srcOrd="0" destOrd="0" presId="urn:microsoft.com/office/officeart/2005/8/layout/lProcess3"/>
    <dgm:cxn modelId="{583B98B0-C016-4BB8-838C-FFCD6CEA55EC}" type="presOf" srcId="{2801B4A8-DC98-4A2C-BFC5-0BEF638BA575}" destId="{C74E901B-9776-4CB9-9AD1-5D1E6F436F22}" srcOrd="0" destOrd="0" presId="urn:microsoft.com/office/officeart/2005/8/layout/lProcess3"/>
    <dgm:cxn modelId="{872C0FD5-BFA3-4616-8FC4-DF10A990A601}" srcId="{69F68ED2-4D84-4DD7-9E23-843FEABF880B}" destId="{16B0C7C0-ECD5-44CF-85DB-F5DBC57BFD45}" srcOrd="3" destOrd="0" parTransId="{6F20B20A-D8A6-4845-B16A-FC444BC242ED}" sibTransId="{26E58F4A-F05D-4AB9-83BC-C1131DB108C9}"/>
    <dgm:cxn modelId="{ECA889FC-0532-4B1E-8A8C-F70A73BEBF34}" srcId="{7274E73E-F886-4773-A39E-928D0AC04642}" destId="{69F68ED2-4D84-4DD7-9E23-843FEABF880B}" srcOrd="0" destOrd="0" parTransId="{63567E25-070B-4887-8086-77BCA60FB540}" sibTransId="{93B31D95-74EA-4004-9E71-9E3FE3143B61}"/>
    <dgm:cxn modelId="{D0E0C8E1-CF8B-4D9C-9571-015ABC774506}" type="presParOf" srcId="{3617CBCB-2EE3-446F-A08F-768EE1EB6976}" destId="{A7850DAF-C2A9-4E02-ACFF-83F4B6310669}" srcOrd="0" destOrd="0" presId="urn:microsoft.com/office/officeart/2005/8/layout/lProcess3"/>
    <dgm:cxn modelId="{7CC8C64A-BFAB-40D6-9F5D-B4F708A652E8}" type="presParOf" srcId="{A7850DAF-C2A9-4E02-ACFF-83F4B6310669}" destId="{2D669892-0981-456E-B6AB-4541102EC744}" srcOrd="0" destOrd="0" presId="urn:microsoft.com/office/officeart/2005/8/layout/lProcess3"/>
    <dgm:cxn modelId="{7377C3EE-6D1D-4A53-9B2F-A4B6495FCD49}" type="presParOf" srcId="{A7850DAF-C2A9-4E02-ACFF-83F4B6310669}" destId="{62C5D9FC-7443-49D5-BD8A-129E1B43376B}" srcOrd="1" destOrd="0" presId="urn:microsoft.com/office/officeart/2005/8/layout/lProcess3"/>
    <dgm:cxn modelId="{D6FFE051-5BCF-4C5C-AD5C-C1644F12862F}" type="presParOf" srcId="{A7850DAF-C2A9-4E02-ACFF-83F4B6310669}" destId="{996E513E-AE68-40C2-901A-5020ADF088F7}" srcOrd="2" destOrd="0" presId="urn:microsoft.com/office/officeart/2005/8/layout/lProcess3"/>
    <dgm:cxn modelId="{502E51FB-7F98-4162-9487-2200E1D6DBDE}" type="presParOf" srcId="{A7850DAF-C2A9-4E02-ACFF-83F4B6310669}" destId="{1771F3BD-2F81-4E26-A501-CC045ED23A25}" srcOrd="3" destOrd="0" presId="urn:microsoft.com/office/officeart/2005/8/layout/lProcess3"/>
    <dgm:cxn modelId="{ECA4D763-D886-486A-9991-DDF5D09343A1}" type="presParOf" srcId="{A7850DAF-C2A9-4E02-ACFF-83F4B6310669}" destId="{060C09CC-954F-4018-9FBE-A2FEB3BD5342}" srcOrd="4" destOrd="0" presId="urn:microsoft.com/office/officeart/2005/8/layout/lProcess3"/>
    <dgm:cxn modelId="{1F0B47F5-94E3-4258-9894-D01226A8A10B}" type="presParOf" srcId="{A7850DAF-C2A9-4E02-ACFF-83F4B6310669}" destId="{F6A4C9B3-B130-4090-B585-A6AD781EB375}" srcOrd="5" destOrd="0" presId="urn:microsoft.com/office/officeart/2005/8/layout/lProcess3"/>
    <dgm:cxn modelId="{1BFAE154-65CA-4939-AB88-B34B52064030}" type="presParOf" srcId="{A7850DAF-C2A9-4E02-ACFF-83F4B6310669}" destId="{2420C310-DF19-4127-80BE-C6D455A07344}" srcOrd="6" destOrd="0" presId="urn:microsoft.com/office/officeart/2005/8/layout/lProcess3"/>
    <dgm:cxn modelId="{0BAB48DB-CFB9-4F36-9F9C-F92AB9615985}" type="presParOf" srcId="{A7850DAF-C2A9-4E02-ACFF-83F4B6310669}" destId="{145CF57C-654E-42AE-862A-1370F6089AAF}" srcOrd="7" destOrd="0" presId="urn:microsoft.com/office/officeart/2005/8/layout/lProcess3"/>
    <dgm:cxn modelId="{6ECD24E3-529A-4091-B8B3-27104E7B8B4E}" type="presParOf" srcId="{A7850DAF-C2A9-4E02-ACFF-83F4B6310669}" destId="{2DEA6827-7446-4598-998A-D4D4C4451FBF}" srcOrd="8" destOrd="0" presId="urn:microsoft.com/office/officeart/2005/8/layout/lProcess3"/>
    <dgm:cxn modelId="{7120035E-7F02-48BB-B57C-7E58ED83B166}" type="presParOf" srcId="{A7850DAF-C2A9-4E02-ACFF-83F4B6310669}" destId="{1A906E8D-5B5D-4470-A25F-8F5B03B2497F}" srcOrd="9" destOrd="0" presId="urn:microsoft.com/office/officeart/2005/8/layout/lProcess3"/>
    <dgm:cxn modelId="{894DB820-35EC-4681-8F2F-98FF661F5F64}" type="presParOf" srcId="{A7850DAF-C2A9-4E02-ACFF-83F4B6310669}" destId="{C74E901B-9776-4CB9-9AD1-5D1E6F436F22}" srcOrd="1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274E73E-F886-4773-A39E-928D0AC04642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6139FDD9-7099-487E-9D24-29690DBCC5CB}">
      <dgm:prSet phldrT="[Text]" custT="1"/>
      <dgm:spPr>
        <a:solidFill>
          <a:srgbClr val="D1D2D3"/>
        </a:solidFill>
      </dgm:spPr>
      <dgm:t>
        <a:bodyPr/>
        <a:lstStyle/>
        <a:p>
          <a:pPr rtl="1"/>
          <a:r>
            <a:rPr lang="fa-IR" sz="2000" kern="1200" dirty="0">
              <a:solidFill>
                <a:schemeClr val="tx2"/>
              </a:solidFill>
              <a:cs typeface="B Titr" panose="00000700000000000000" pitchFamily="2" charset="-78"/>
            </a:rPr>
            <a:t>فصل</a:t>
          </a: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 چهارم</a:t>
          </a:r>
        </a:p>
      </dgm:t>
    </dgm:pt>
    <dgm:pt modelId="{11F9536C-5FE4-4C16-B26D-515FE57712A9}" type="parTrans" cxnId="{B968E257-B479-4C72-B3BF-25EE4541844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FFEC19E7-F067-4625-BE56-F4413FA44A49}" type="sibTrans" cxnId="{B968E257-B479-4C72-B3BF-25EE4541844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C2C31722-FC60-47CF-BE0E-83F418B7CBAE}">
      <dgm:prSet custT="1"/>
      <dgm:spPr>
        <a:solidFill>
          <a:srgbClr val="D1D2D3">
            <a:alpha val="90000"/>
          </a:srgbClr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سوم</a:t>
          </a:r>
        </a:p>
      </dgm:t>
    </dgm:pt>
    <dgm:pt modelId="{0BB452E7-79F4-42E2-88F3-6ED462B599D3}" type="parTrans" cxnId="{A778CA67-6D51-4A0F-9C64-EE49D803F96F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0626A50-5E5C-4F9B-AA40-C31DE8B8A1ED}" type="sibTrans" cxnId="{A778CA67-6D51-4A0F-9C64-EE49D803F96F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6B0C7C0-ECD5-44CF-85DB-F5DBC57BFD45}">
      <dgm:prSet custT="1"/>
      <dgm:spPr>
        <a:solidFill>
          <a:srgbClr val="1E3E4A">
            <a:alpha val="90000"/>
          </a:srgbClr>
        </a:solidFill>
      </dgm:spPr>
      <dgm:t>
        <a:bodyPr/>
        <a:lstStyle/>
        <a:p>
          <a:pPr rtl="1"/>
          <a:r>
            <a:rPr lang="fa-IR" sz="2000" dirty="0">
              <a:solidFill>
                <a:schemeClr val="bg1"/>
              </a:solidFill>
              <a:cs typeface="B Titr" panose="00000700000000000000" pitchFamily="2" charset="-78"/>
            </a:rPr>
            <a:t>فصل دوم</a:t>
          </a:r>
        </a:p>
      </dgm:t>
    </dgm:pt>
    <dgm:pt modelId="{6F20B20A-D8A6-4845-B16A-FC444BC242ED}" type="parTrans" cxnId="{872C0FD5-BFA3-4616-8FC4-DF10A990A601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26E58F4A-F05D-4AB9-83BC-C1131DB108C9}" type="sibTrans" cxnId="{872C0FD5-BFA3-4616-8FC4-DF10A990A601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2801B4A8-DC98-4A2C-BFC5-0BEF638BA575}">
      <dgm:prSet custT="1"/>
      <dgm:spPr>
        <a:solidFill>
          <a:srgbClr val="D1D2D3">
            <a:alpha val="90000"/>
          </a:srgbClr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اول</a:t>
          </a:r>
        </a:p>
      </dgm:t>
    </dgm:pt>
    <dgm:pt modelId="{A72A23D4-0CCE-4FB3-B32D-754AD00F6165}" type="parTrans" cxnId="{F5F33E36-7860-4CC3-BBA5-643F31B9F67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0593D08C-EBED-4542-9AD8-5E46B5EE40EC}" type="sibTrans" cxnId="{F5F33E36-7860-4CC3-BBA5-643F31B9F67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0CB4CBD9-F0C7-46A8-9FC3-657D910FADF4}">
      <dgm:prSet phldrT="[Text]" custT="1"/>
      <dgm:spPr>
        <a:solidFill>
          <a:srgbClr val="D1D2D3"/>
        </a:solidFill>
        <a:ln>
          <a:noFill/>
        </a:ln>
      </dgm:spPr>
      <dgm:t>
        <a:bodyPr/>
        <a:lstStyle/>
        <a:p>
          <a:pPr rtl="1"/>
          <a:r>
            <a:rPr lang="fa-IR" sz="2000" kern="1200" dirty="0">
              <a:solidFill>
                <a:schemeClr val="tx2"/>
              </a:solidFill>
              <a:cs typeface="B Titr" panose="00000700000000000000" pitchFamily="2" charset="-78"/>
            </a:rPr>
            <a:t>فصل </a:t>
          </a: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پنجم</a:t>
          </a:r>
        </a:p>
      </dgm:t>
    </dgm:pt>
    <dgm:pt modelId="{B0CD3C1A-786E-4E00-9335-453C8A2D0E57}" type="sibTrans" cxnId="{8E3AF59B-5EBB-487E-9DF2-1EA7536F938A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159795B-D18E-4A64-A709-C82399C9693A}" type="parTrans" cxnId="{8E3AF59B-5EBB-487E-9DF2-1EA7536F938A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69F68ED2-4D84-4DD7-9E23-843FEABF880B}">
      <dgm:prSet phldrT="[Text]" custT="1"/>
      <dgm:spPr>
        <a:solidFill>
          <a:srgbClr val="D1D2D3"/>
        </a:solidFill>
        <a:ln>
          <a:noFill/>
        </a:ln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ششم</a:t>
          </a:r>
        </a:p>
      </dgm:t>
    </dgm:pt>
    <dgm:pt modelId="{93B31D95-74EA-4004-9E71-9E3FE3143B61}" type="sibTrans" cxnId="{ECA889FC-0532-4B1E-8A8C-F70A73BEBF34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63567E25-070B-4887-8086-77BCA60FB540}" type="parTrans" cxnId="{ECA889FC-0532-4B1E-8A8C-F70A73BEBF34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3617CBCB-2EE3-446F-A08F-768EE1EB6976}" type="pres">
      <dgm:prSet presAssocID="{7274E73E-F886-4773-A39E-928D0AC04642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A7850DAF-C2A9-4E02-ACFF-83F4B6310669}" type="pres">
      <dgm:prSet presAssocID="{69F68ED2-4D84-4DD7-9E23-843FEABF880B}" presName="horFlow" presStyleCnt="0"/>
      <dgm:spPr/>
    </dgm:pt>
    <dgm:pt modelId="{2D669892-0981-456E-B6AB-4541102EC744}" type="pres">
      <dgm:prSet presAssocID="{69F68ED2-4D84-4DD7-9E23-843FEABF880B}" presName="bigChev" presStyleLbl="node1" presStyleIdx="0" presStyleCnt="1" custFlipHor="1" custScaleX="129106" custScaleY="82651"/>
      <dgm:spPr/>
    </dgm:pt>
    <dgm:pt modelId="{62C5D9FC-7443-49D5-BD8A-129E1B43376B}" type="pres">
      <dgm:prSet presAssocID="{1159795B-D18E-4A64-A709-C82399C9693A}" presName="parTrans" presStyleCnt="0"/>
      <dgm:spPr/>
    </dgm:pt>
    <dgm:pt modelId="{996E513E-AE68-40C2-901A-5020ADF088F7}" type="pres">
      <dgm:prSet presAssocID="{0CB4CBD9-F0C7-46A8-9FC3-657D910FADF4}" presName="node" presStyleLbl="alignAccFollowNode1" presStyleIdx="0" presStyleCnt="5" custFlipHor="1" custScaleX="155549">
        <dgm:presLayoutVars>
          <dgm:bulletEnabled val="1"/>
        </dgm:presLayoutVars>
      </dgm:prSet>
      <dgm:spPr/>
    </dgm:pt>
    <dgm:pt modelId="{1771F3BD-2F81-4E26-A501-CC045ED23A25}" type="pres">
      <dgm:prSet presAssocID="{B0CD3C1A-786E-4E00-9335-453C8A2D0E57}" presName="sibTrans" presStyleCnt="0"/>
      <dgm:spPr/>
    </dgm:pt>
    <dgm:pt modelId="{060C09CC-954F-4018-9FBE-A2FEB3BD5342}" type="pres">
      <dgm:prSet presAssocID="{6139FDD9-7099-487E-9D24-29690DBCC5CB}" presName="node" presStyleLbl="alignAccFollowNode1" presStyleIdx="1" presStyleCnt="5" custFlipHor="1" custScaleX="155549">
        <dgm:presLayoutVars>
          <dgm:bulletEnabled val="1"/>
        </dgm:presLayoutVars>
      </dgm:prSet>
      <dgm:spPr/>
    </dgm:pt>
    <dgm:pt modelId="{F6A4C9B3-B130-4090-B585-A6AD781EB375}" type="pres">
      <dgm:prSet presAssocID="{FFEC19E7-F067-4625-BE56-F4413FA44A49}" presName="sibTrans" presStyleCnt="0"/>
      <dgm:spPr/>
    </dgm:pt>
    <dgm:pt modelId="{2420C310-DF19-4127-80BE-C6D455A07344}" type="pres">
      <dgm:prSet presAssocID="{C2C31722-FC60-47CF-BE0E-83F418B7CBAE}" presName="node" presStyleLbl="alignAccFollowNode1" presStyleIdx="2" presStyleCnt="5" custFlipHor="1" custScaleX="155549">
        <dgm:presLayoutVars>
          <dgm:bulletEnabled val="1"/>
        </dgm:presLayoutVars>
      </dgm:prSet>
      <dgm:spPr/>
    </dgm:pt>
    <dgm:pt modelId="{145CF57C-654E-42AE-862A-1370F6089AAF}" type="pres">
      <dgm:prSet presAssocID="{10626A50-5E5C-4F9B-AA40-C31DE8B8A1ED}" presName="sibTrans" presStyleCnt="0"/>
      <dgm:spPr/>
    </dgm:pt>
    <dgm:pt modelId="{2DEA6827-7446-4598-998A-D4D4C4451FBF}" type="pres">
      <dgm:prSet presAssocID="{16B0C7C0-ECD5-44CF-85DB-F5DBC57BFD45}" presName="node" presStyleLbl="alignAccFollowNode1" presStyleIdx="3" presStyleCnt="5" custFlipHor="1" custScaleX="155549" custScaleY="128261">
        <dgm:presLayoutVars>
          <dgm:bulletEnabled val="1"/>
        </dgm:presLayoutVars>
      </dgm:prSet>
      <dgm:spPr/>
    </dgm:pt>
    <dgm:pt modelId="{1A906E8D-5B5D-4470-A25F-8F5B03B2497F}" type="pres">
      <dgm:prSet presAssocID="{26E58F4A-F05D-4AB9-83BC-C1131DB108C9}" presName="sibTrans" presStyleCnt="0"/>
      <dgm:spPr/>
    </dgm:pt>
    <dgm:pt modelId="{C74E901B-9776-4CB9-9AD1-5D1E6F436F22}" type="pres">
      <dgm:prSet presAssocID="{2801B4A8-DC98-4A2C-BFC5-0BEF638BA575}" presName="node" presStyleLbl="alignAccFollowNode1" presStyleIdx="4" presStyleCnt="5" custFlipHor="1" custScaleX="155549" custScaleY="99579">
        <dgm:presLayoutVars>
          <dgm:bulletEnabled val="1"/>
        </dgm:presLayoutVars>
      </dgm:prSet>
      <dgm:spPr/>
    </dgm:pt>
  </dgm:ptLst>
  <dgm:cxnLst>
    <dgm:cxn modelId="{595F9307-4E7C-41BA-9B22-664C4FA29E22}" type="presOf" srcId="{C2C31722-FC60-47CF-BE0E-83F418B7CBAE}" destId="{2420C310-DF19-4127-80BE-C6D455A07344}" srcOrd="0" destOrd="0" presId="urn:microsoft.com/office/officeart/2005/8/layout/lProcess3"/>
    <dgm:cxn modelId="{F5F33E36-7860-4CC3-BBA5-643F31B9F67D}" srcId="{69F68ED2-4D84-4DD7-9E23-843FEABF880B}" destId="{2801B4A8-DC98-4A2C-BFC5-0BEF638BA575}" srcOrd="4" destOrd="0" parTransId="{A72A23D4-0CCE-4FB3-B32D-754AD00F6165}" sibTransId="{0593D08C-EBED-4542-9AD8-5E46B5EE40EC}"/>
    <dgm:cxn modelId="{A778CA67-6D51-4A0F-9C64-EE49D803F96F}" srcId="{69F68ED2-4D84-4DD7-9E23-843FEABF880B}" destId="{C2C31722-FC60-47CF-BE0E-83F418B7CBAE}" srcOrd="2" destOrd="0" parTransId="{0BB452E7-79F4-42E2-88F3-6ED462B599D3}" sibTransId="{10626A50-5E5C-4F9B-AA40-C31DE8B8A1ED}"/>
    <dgm:cxn modelId="{E36D0B73-9D59-4D32-9918-F30B716A00B3}" type="presOf" srcId="{16B0C7C0-ECD5-44CF-85DB-F5DBC57BFD45}" destId="{2DEA6827-7446-4598-998A-D4D4C4451FBF}" srcOrd="0" destOrd="0" presId="urn:microsoft.com/office/officeart/2005/8/layout/lProcess3"/>
    <dgm:cxn modelId="{90FBC874-5B1D-4BB0-AF19-BF7874B27AB6}" type="presOf" srcId="{6139FDD9-7099-487E-9D24-29690DBCC5CB}" destId="{060C09CC-954F-4018-9FBE-A2FEB3BD5342}" srcOrd="0" destOrd="0" presId="urn:microsoft.com/office/officeart/2005/8/layout/lProcess3"/>
    <dgm:cxn modelId="{B968E257-B479-4C72-B3BF-25EE4541844D}" srcId="{69F68ED2-4D84-4DD7-9E23-843FEABF880B}" destId="{6139FDD9-7099-487E-9D24-29690DBCC5CB}" srcOrd="1" destOrd="0" parTransId="{11F9536C-5FE4-4C16-B26D-515FE57712A9}" sibTransId="{FFEC19E7-F067-4625-BE56-F4413FA44A49}"/>
    <dgm:cxn modelId="{DF17467F-40A0-44BA-A856-3674EDB6E842}" type="presOf" srcId="{7274E73E-F886-4773-A39E-928D0AC04642}" destId="{3617CBCB-2EE3-446F-A08F-768EE1EB6976}" srcOrd="0" destOrd="0" presId="urn:microsoft.com/office/officeart/2005/8/layout/lProcess3"/>
    <dgm:cxn modelId="{8F8C9390-FD2A-4A5D-BD32-64D4CD94D8C2}" type="presOf" srcId="{69F68ED2-4D84-4DD7-9E23-843FEABF880B}" destId="{2D669892-0981-456E-B6AB-4541102EC744}" srcOrd="0" destOrd="0" presId="urn:microsoft.com/office/officeart/2005/8/layout/lProcess3"/>
    <dgm:cxn modelId="{8E3AF59B-5EBB-487E-9DF2-1EA7536F938A}" srcId="{69F68ED2-4D84-4DD7-9E23-843FEABF880B}" destId="{0CB4CBD9-F0C7-46A8-9FC3-657D910FADF4}" srcOrd="0" destOrd="0" parTransId="{1159795B-D18E-4A64-A709-C82399C9693A}" sibTransId="{B0CD3C1A-786E-4E00-9335-453C8A2D0E57}"/>
    <dgm:cxn modelId="{7D0B7EB0-3744-483B-8A46-E4C7AEF95FDC}" type="presOf" srcId="{0CB4CBD9-F0C7-46A8-9FC3-657D910FADF4}" destId="{996E513E-AE68-40C2-901A-5020ADF088F7}" srcOrd="0" destOrd="0" presId="urn:microsoft.com/office/officeart/2005/8/layout/lProcess3"/>
    <dgm:cxn modelId="{583B98B0-C016-4BB8-838C-FFCD6CEA55EC}" type="presOf" srcId="{2801B4A8-DC98-4A2C-BFC5-0BEF638BA575}" destId="{C74E901B-9776-4CB9-9AD1-5D1E6F436F22}" srcOrd="0" destOrd="0" presId="urn:microsoft.com/office/officeart/2005/8/layout/lProcess3"/>
    <dgm:cxn modelId="{872C0FD5-BFA3-4616-8FC4-DF10A990A601}" srcId="{69F68ED2-4D84-4DD7-9E23-843FEABF880B}" destId="{16B0C7C0-ECD5-44CF-85DB-F5DBC57BFD45}" srcOrd="3" destOrd="0" parTransId="{6F20B20A-D8A6-4845-B16A-FC444BC242ED}" sibTransId="{26E58F4A-F05D-4AB9-83BC-C1131DB108C9}"/>
    <dgm:cxn modelId="{ECA889FC-0532-4B1E-8A8C-F70A73BEBF34}" srcId="{7274E73E-F886-4773-A39E-928D0AC04642}" destId="{69F68ED2-4D84-4DD7-9E23-843FEABF880B}" srcOrd="0" destOrd="0" parTransId="{63567E25-070B-4887-8086-77BCA60FB540}" sibTransId="{93B31D95-74EA-4004-9E71-9E3FE3143B61}"/>
    <dgm:cxn modelId="{D0E0C8E1-CF8B-4D9C-9571-015ABC774506}" type="presParOf" srcId="{3617CBCB-2EE3-446F-A08F-768EE1EB6976}" destId="{A7850DAF-C2A9-4E02-ACFF-83F4B6310669}" srcOrd="0" destOrd="0" presId="urn:microsoft.com/office/officeart/2005/8/layout/lProcess3"/>
    <dgm:cxn modelId="{7CC8C64A-BFAB-40D6-9F5D-B4F708A652E8}" type="presParOf" srcId="{A7850DAF-C2A9-4E02-ACFF-83F4B6310669}" destId="{2D669892-0981-456E-B6AB-4541102EC744}" srcOrd="0" destOrd="0" presId="urn:microsoft.com/office/officeart/2005/8/layout/lProcess3"/>
    <dgm:cxn modelId="{7377C3EE-6D1D-4A53-9B2F-A4B6495FCD49}" type="presParOf" srcId="{A7850DAF-C2A9-4E02-ACFF-83F4B6310669}" destId="{62C5D9FC-7443-49D5-BD8A-129E1B43376B}" srcOrd="1" destOrd="0" presId="urn:microsoft.com/office/officeart/2005/8/layout/lProcess3"/>
    <dgm:cxn modelId="{D6FFE051-5BCF-4C5C-AD5C-C1644F12862F}" type="presParOf" srcId="{A7850DAF-C2A9-4E02-ACFF-83F4B6310669}" destId="{996E513E-AE68-40C2-901A-5020ADF088F7}" srcOrd="2" destOrd="0" presId="urn:microsoft.com/office/officeart/2005/8/layout/lProcess3"/>
    <dgm:cxn modelId="{502E51FB-7F98-4162-9487-2200E1D6DBDE}" type="presParOf" srcId="{A7850DAF-C2A9-4E02-ACFF-83F4B6310669}" destId="{1771F3BD-2F81-4E26-A501-CC045ED23A25}" srcOrd="3" destOrd="0" presId="urn:microsoft.com/office/officeart/2005/8/layout/lProcess3"/>
    <dgm:cxn modelId="{ECA4D763-D886-486A-9991-DDF5D09343A1}" type="presParOf" srcId="{A7850DAF-C2A9-4E02-ACFF-83F4B6310669}" destId="{060C09CC-954F-4018-9FBE-A2FEB3BD5342}" srcOrd="4" destOrd="0" presId="urn:microsoft.com/office/officeart/2005/8/layout/lProcess3"/>
    <dgm:cxn modelId="{1F0B47F5-94E3-4258-9894-D01226A8A10B}" type="presParOf" srcId="{A7850DAF-C2A9-4E02-ACFF-83F4B6310669}" destId="{F6A4C9B3-B130-4090-B585-A6AD781EB375}" srcOrd="5" destOrd="0" presId="urn:microsoft.com/office/officeart/2005/8/layout/lProcess3"/>
    <dgm:cxn modelId="{1BFAE154-65CA-4939-AB88-B34B52064030}" type="presParOf" srcId="{A7850DAF-C2A9-4E02-ACFF-83F4B6310669}" destId="{2420C310-DF19-4127-80BE-C6D455A07344}" srcOrd="6" destOrd="0" presId="urn:microsoft.com/office/officeart/2005/8/layout/lProcess3"/>
    <dgm:cxn modelId="{0BAB48DB-CFB9-4F36-9F9C-F92AB9615985}" type="presParOf" srcId="{A7850DAF-C2A9-4E02-ACFF-83F4B6310669}" destId="{145CF57C-654E-42AE-862A-1370F6089AAF}" srcOrd="7" destOrd="0" presId="urn:microsoft.com/office/officeart/2005/8/layout/lProcess3"/>
    <dgm:cxn modelId="{6ECD24E3-529A-4091-B8B3-27104E7B8B4E}" type="presParOf" srcId="{A7850DAF-C2A9-4E02-ACFF-83F4B6310669}" destId="{2DEA6827-7446-4598-998A-D4D4C4451FBF}" srcOrd="8" destOrd="0" presId="urn:microsoft.com/office/officeart/2005/8/layout/lProcess3"/>
    <dgm:cxn modelId="{7120035E-7F02-48BB-B57C-7E58ED83B166}" type="presParOf" srcId="{A7850DAF-C2A9-4E02-ACFF-83F4B6310669}" destId="{1A906E8D-5B5D-4470-A25F-8F5B03B2497F}" srcOrd="9" destOrd="0" presId="urn:microsoft.com/office/officeart/2005/8/layout/lProcess3"/>
    <dgm:cxn modelId="{894DB820-35EC-4681-8F2F-98FF661F5F64}" type="presParOf" srcId="{A7850DAF-C2A9-4E02-ACFF-83F4B6310669}" destId="{C74E901B-9776-4CB9-9AD1-5D1E6F436F22}" srcOrd="1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274E73E-F886-4773-A39E-928D0AC04642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6139FDD9-7099-487E-9D24-29690DBCC5CB}">
      <dgm:prSet phldrT="[Text]" custT="1"/>
      <dgm:spPr>
        <a:solidFill>
          <a:srgbClr val="D1D2D3"/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چهارم</a:t>
          </a:r>
        </a:p>
      </dgm:t>
    </dgm:pt>
    <dgm:pt modelId="{11F9536C-5FE4-4C16-B26D-515FE57712A9}" type="parTrans" cxnId="{B968E257-B479-4C72-B3BF-25EE4541844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FFEC19E7-F067-4625-BE56-F4413FA44A49}" type="sibTrans" cxnId="{B968E257-B479-4C72-B3BF-25EE4541844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C2C31722-FC60-47CF-BE0E-83F418B7CBAE}">
      <dgm:prSet custT="1"/>
      <dgm:spPr>
        <a:solidFill>
          <a:srgbClr val="1E3E4A">
            <a:alpha val="90000"/>
          </a:srgbClr>
        </a:solidFill>
      </dgm:spPr>
      <dgm:t>
        <a:bodyPr/>
        <a:lstStyle/>
        <a:p>
          <a:pPr rtl="1"/>
          <a:r>
            <a:rPr lang="fa-IR" sz="2000" dirty="0">
              <a:solidFill>
                <a:schemeClr val="bg1"/>
              </a:solidFill>
              <a:cs typeface="B Titr" panose="00000700000000000000" pitchFamily="2" charset="-78"/>
            </a:rPr>
            <a:t>فصل سوم</a:t>
          </a:r>
        </a:p>
      </dgm:t>
    </dgm:pt>
    <dgm:pt modelId="{0BB452E7-79F4-42E2-88F3-6ED462B599D3}" type="parTrans" cxnId="{A778CA67-6D51-4A0F-9C64-EE49D803F96F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0626A50-5E5C-4F9B-AA40-C31DE8B8A1ED}" type="sibTrans" cxnId="{A778CA67-6D51-4A0F-9C64-EE49D803F96F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6B0C7C0-ECD5-44CF-85DB-F5DBC57BFD45}">
      <dgm:prSet custT="1"/>
      <dgm:spPr>
        <a:solidFill>
          <a:srgbClr val="D1D2D3"/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دوم</a:t>
          </a:r>
        </a:p>
      </dgm:t>
    </dgm:pt>
    <dgm:pt modelId="{6F20B20A-D8A6-4845-B16A-FC444BC242ED}" type="parTrans" cxnId="{872C0FD5-BFA3-4616-8FC4-DF10A990A601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26E58F4A-F05D-4AB9-83BC-C1131DB108C9}" type="sibTrans" cxnId="{872C0FD5-BFA3-4616-8FC4-DF10A990A601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2801B4A8-DC98-4A2C-BFC5-0BEF638BA575}">
      <dgm:prSet custT="1"/>
      <dgm:spPr>
        <a:solidFill>
          <a:srgbClr val="D1D2D3"/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اول</a:t>
          </a:r>
        </a:p>
      </dgm:t>
    </dgm:pt>
    <dgm:pt modelId="{A72A23D4-0CCE-4FB3-B32D-754AD00F6165}" type="parTrans" cxnId="{F5F33E36-7860-4CC3-BBA5-643F31B9F67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0593D08C-EBED-4542-9AD8-5E46B5EE40EC}" type="sibTrans" cxnId="{F5F33E36-7860-4CC3-BBA5-643F31B9F67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0CB4CBD9-F0C7-46A8-9FC3-657D910FADF4}">
      <dgm:prSet phldrT="[Text]" custT="1"/>
      <dgm:spPr>
        <a:solidFill>
          <a:srgbClr val="D1D2D3"/>
        </a:solidFill>
        <a:ln>
          <a:noFill/>
        </a:ln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پنجم</a:t>
          </a:r>
        </a:p>
      </dgm:t>
    </dgm:pt>
    <dgm:pt modelId="{B0CD3C1A-786E-4E00-9335-453C8A2D0E57}" type="sibTrans" cxnId="{8E3AF59B-5EBB-487E-9DF2-1EA7536F938A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159795B-D18E-4A64-A709-C82399C9693A}" type="parTrans" cxnId="{8E3AF59B-5EBB-487E-9DF2-1EA7536F938A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69F68ED2-4D84-4DD7-9E23-843FEABF880B}">
      <dgm:prSet phldrT="[Text]" custT="1"/>
      <dgm:spPr>
        <a:solidFill>
          <a:srgbClr val="D1D2D3"/>
        </a:solidFill>
        <a:ln>
          <a:noFill/>
        </a:ln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ششم</a:t>
          </a:r>
        </a:p>
      </dgm:t>
    </dgm:pt>
    <dgm:pt modelId="{93B31D95-74EA-4004-9E71-9E3FE3143B61}" type="sibTrans" cxnId="{ECA889FC-0532-4B1E-8A8C-F70A73BEBF34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63567E25-070B-4887-8086-77BCA60FB540}" type="parTrans" cxnId="{ECA889FC-0532-4B1E-8A8C-F70A73BEBF34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3617CBCB-2EE3-446F-A08F-768EE1EB6976}" type="pres">
      <dgm:prSet presAssocID="{7274E73E-F886-4773-A39E-928D0AC04642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A7850DAF-C2A9-4E02-ACFF-83F4B6310669}" type="pres">
      <dgm:prSet presAssocID="{69F68ED2-4D84-4DD7-9E23-843FEABF880B}" presName="horFlow" presStyleCnt="0"/>
      <dgm:spPr/>
    </dgm:pt>
    <dgm:pt modelId="{2D669892-0981-456E-B6AB-4541102EC744}" type="pres">
      <dgm:prSet presAssocID="{69F68ED2-4D84-4DD7-9E23-843FEABF880B}" presName="bigChev" presStyleLbl="node1" presStyleIdx="0" presStyleCnt="1" custFlipHor="1" custScaleX="129106" custScaleY="82651"/>
      <dgm:spPr/>
    </dgm:pt>
    <dgm:pt modelId="{62C5D9FC-7443-49D5-BD8A-129E1B43376B}" type="pres">
      <dgm:prSet presAssocID="{1159795B-D18E-4A64-A709-C82399C9693A}" presName="parTrans" presStyleCnt="0"/>
      <dgm:spPr/>
    </dgm:pt>
    <dgm:pt modelId="{996E513E-AE68-40C2-901A-5020ADF088F7}" type="pres">
      <dgm:prSet presAssocID="{0CB4CBD9-F0C7-46A8-9FC3-657D910FADF4}" presName="node" presStyleLbl="alignAccFollowNode1" presStyleIdx="0" presStyleCnt="5" custFlipHor="1" custScaleX="155549">
        <dgm:presLayoutVars>
          <dgm:bulletEnabled val="1"/>
        </dgm:presLayoutVars>
      </dgm:prSet>
      <dgm:spPr/>
    </dgm:pt>
    <dgm:pt modelId="{1771F3BD-2F81-4E26-A501-CC045ED23A25}" type="pres">
      <dgm:prSet presAssocID="{B0CD3C1A-786E-4E00-9335-453C8A2D0E57}" presName="sibTrans" presStyleCnt="0"/>
      <dgm:spPr/>
    </dgm:pt>
    <dgm:pt modelId="{060C09CC-954F-4018-9FBE-A2FEB3BD5342}" type="pres">
      <dgm:prSet presAssocID="{6139FDD9-7099-487E-9D24-29690DBCC5CB}" presName="node" presStyleLbl="alignAccFollowNode1" presStyleIdx="1" presStyleCnt="5" custFlipHor="1" custScaleX="155549">
        <dgm:presLayoutVars>
          <dgm:bulletEnabled val="1"/>
        </dgm:presLayoutVars>
      </dgm:prSet>
      <dgm:spPr/>
    </dgm:pt>
    <dgm:pt modelId="{F6A4C9B3-B130-4090-B585-A6AD781EB375}" type="pres">
      <dgm:prSet presAssocID="{FFEC19E7-F067-4625-BE56-F4413FA44A49}" presName="sibTrans" presStyleCnt="0"/>
      <dgm:spPr/>
    </dgm:pt>
    <dgm:pt modelId="{2420C310-DF19-4127-80BE-C6D455A07344}" type="pres">
      <dgm:prSet presAssocID="{C2C31722-FC60-47CF-BE0E-83F418B7CBAE}" presName="node" presStyleLbl="alignAccFollowNode1" presStyleIdx="2" presStyleCnt="5" custFlipHor="1" custScaleX="155549" custScaleY="128261">
        <dgm:presLayoutVars>
          <dgm:bulletEnabled val="1"/>
        </dgm:presLayoutVars>
      </dgm:prSet>
      <dgm:spPr/>
    </dgm:pt>
    <dgm:pt modelId="{145CF57C-654E-42AE-862A-1370F6089AAF}" type="pres">
      <dgm:prSet presAssocID="{10626A50-5E5C-4F9B-AA40-C31DE8B8A1ED}" presName="sibTrans" presStyleCnt="0"/>
      <dgm:spPr/>
    </dgm:pt>
    <dgm:pt modelId="{2DEA6827-7446-4598-998A-D4D4C4451FBF}" type="pres">
      <dgm:prSet presAssocID="{16B0C7C0-ECD5-44CF-85DB-F5DBC57BFD45}" presName="node" presStyleLbl="alignAccFollowNode1" presStyleIdx="3" presStyleCnt="5" custFlipHor="1" custScaleX="155549">
        <dgm:presLayoutVars>
          <dgm:bulletEnabled val="1"/>
        </dgm:presLayoutVars>
      </dgm:prSet>
      <dgm:spPr/>
    </dgm:pt>
    <dgm:pt modelId="{1A906E8D-5B5D-4470-A25F-8F5B03B2497F}" type="pres">
      <dgm:prSet presAssocID="{26E58F4A-F05D-4AB9-83BC-C1131DB108C9}" presName="sibTrans" presStyleCnt="0"/>
      <dgm:spPr/>
    </dgm:pt>
    <dgm:pt modelId="{C74E901B-9776-4CB9-9AD1-5D1E6F436F22}" type="pres">
      <dgm:prSet presAssocID="{2801B4A8-DC98-4A2C-BFC5-0BEF638BA575}" presName="node" presStyleLbl="alignAccFollowNode1" presStyleIdx="4" presStyleCnt="5" custFlipHor="1" custScaleX="155549" custScaleY="99579">
        <dgm:presLayoutVars>
          <dgm:bulletEnabled val="1"/>
        </dgm:presLayoutVars>
      </dgm:prSet>
      <dgm:spPr/>
    </dgm:pt>
  </dgm:ptLst>
  <dgm:cxnLst>
    <dgm:cxn modelId="{595F9307-4E7C-41BA-9B22-664C4FA29E22}" type="presOf" srcId="{C2C31722-FC60-47CF-BE0E-83F418B7CBAE}" destId="{2420C310-DF19-4127-80BE-C6D455A07344}" srcOrd="0" destOrd="0" presId="urn:microsoft.com/office/officeart/2005/8/layout/lProcess3"/>
    <dgm:cxn modelId="{F5F33E36-7860-4CC3-BBA5-643F31B9F67D}" srcId="{69F68ED2-4D84-4DD7-9E23-843FEABF880B}" destId="{2801B4A8-DC98-4A2C-BFC5-0BEF638BA575}" srcOrd="4" destOrd="0" parTransId="{A72A23D4-0CCE-4FB3-B32D-754AD00F6165}" sibTransId="{0593D08C-EBED-4542-9AD8-5E46B5EE40EC}"/>
    <dgm:cxn modelId="{A778CA67-6D51-4A0F-9C64-EE49D803F96F}" srcId="{69F68ED2-4D84-4DD7-9E23-843FEABF880B}" destId="{C2C31722-FC60-47CF-BE0E-83F418B7CBAE}" srcOrd="2" destOrd="0" parTransId="{0BB452E7-79F4-42E2-88F3-6ED462B599D3}" sibTransId="{10626A50-5E5C-4F9B-AA40-C31DE8B8A1ED}"/>
    <dgm:cxn modelId="{E36D0B73-9D59-4D32-9918-F30B716A00B3}" type="presOf" srcId="{16B0C7C0-ECD5-44CF-85DB-F5DBC57BFD45}" destId="{2DEA6827-7446-4598-998A-D4D4C4451FBF}" srcOrd="0" destOrd="0" presId="urn:microsoft.com/office/officeart/2005/8/layout/lProcess3"/>
    <dgm:cxn modelId="{90FBC874-5B1D-4BB0-AF19-BF7874B27AB6}" type="presOf" srcId="{6139FDD9-7099-487E-9D24-29690DBCC5CB}" destId="{060C09CC-954F-4018-9FBE-A2FEB3BD5342}" srcOrd="0" destOrd="0" presId="urn:microsoft.com/office/officeart/2005/8/layout/lProcess3"/>
    <dgm:cxn modelId="{B968E257-B479-4C72-B3BF-25EE4541844D}" srcId="{69F68ED2-4D84-4DD7-9E23-843FEABF880B}" destId="{6139FDD9-7099-487E-9D24-29690DBCC5CB}" srcOrd="1" destOrd="0" parTransId="{11F9536C-5FE4-4C16-B26D-515FE57712A9}" sibTransId="{FFEC19E7-F067-4625-BE56-F4413FA44A49}"/>
    <dgm:cxn modelId="{DF17467F-40A0-44BA-A856-3674EDB6E842}" type="presOf" srcId="{7274E73E-F886-4773-A39E-928D0AC04642}" destId="{3617CBCB-2EE3-446F-A08F-768EE1EB6976}" srcOrd="0" destOrd="0" presId="urn:microsoft.com/office/officeart/2005/8/layout/lProcess3"/>
    <dgm:cxn modelId="{8F8C9390-FD2A-4A5D-BD32-64D4CD94D8C2}" type="presOf" srcId="{69F68ED2-4D84-4DD7-9E23-843FEABF880B}" destId="{2D669892-0981-456E-B6AB-4541102EC744}" srcOrd="0" destOrd="0" presId="urn:microsoft.com/office/officeart/2005/8/layout/lProcess3"/>
    <dgm:cxn modelId="{8E3AF59B-5EBB-487E-9DF2-1EA7536F938A}" srcId="{69F68ED2-4D84-4DD7-9E23-843FEABF880B}" destId="{0CB4CBD9-F0C7-46A8-9FC3-657D910FADF4}" srcOrd="0" destOrd="0" parTransId="{1159795B-D18E-4A64-A709-C82399C9693A}" sibTransId="{B0CD3C1A-786E-4E00-9335-453C8A2D0E57}"/>
    <dgm:cxn modelId="{7D0B7EB0-3744-483B-8A46-E4C7AEF95FDC}" type="presOf" srcId="{0CB4CBD9-F0C7-46A8-9FC3-657D910FADF4}" destId="{996E513E-AE68-40C2-901A-5020ADF088F7}" srcOrd="0" destOrd="0" presId="urn:microsoft.com/office/officeart/2005/8/layout/lProcess3"/>
    <dgm:cxn modelId="{583B98B0-C016-4BB8-838C-FFCD6CEA55EC}" type="presOf" srcId="{2801B4A8-DC98-4A2C-BFC5-0BEF638BA575}" destId="{C74E901B-9776-4CB9-9AD1-5D1E6F436F22}" srcOrd="0" destOrd="0" presId="urn:microsoft.com/office/officeart/2005/8/layout/lProcess3"/>
    <dgm:cxn modelId="{872C0FD5-BFA3-4616-8FC4-DF10A990A601}" srcId="{69F68ED2-4D84-4DD7-9E23-843FEABF880B}" destId="{16B0C7C0-ECD5-44CF-85DB-F5DBC57BFD45}" srcOrd="3" destOrd="0" parTransId="{6F20B20A-D8A6-4845-B16A-FC444BC242ED}" sibTransId="{26E58F4A-F05D-4AB9-83BC-C1131DB108C9}"/>
    <dgm:cxn modelId="{ECA889FC-0532-4B1E-8A8C-F70A73BEBF34}" srcId="{7274E73E-F886-4773-A39E-928D0AC04642}" destId="{69F68ED2-4D84-4DD7-9E23-843FEABF880B}" srcOrd="0" destOrd="0" parTransId="{63567E25-070B-4887-8086-77BCA60FB540}" sibTransId="{93B31D95-74EA-4004-9E71-9E3FE3143B61}"/>
    <dgm:cxn modelId="{D0E0C8E1-CF8B-4D9C-9571-015ABC774506}" type="presParOf" srcId="{3617CBCB-2EE3-446F-A08F-768EE1EB6976}" destId="{A7850DAF-C2A9-4E02-ACFF-83F4B6310669}" srcOrd="0" destOrd="0" presId="urn:microsoft.com/office/officeart/2005/8/layout/lProcess3"/>
    <dgm:cxn modelId="{7CC8C64A-BFAB-40D6-9F5D-B4F708A652E8}" type="presParOf" srcId="{A7850DAF-C2A9-4E02-ACFF-83F4B6310669}" destId="{2D669892-0981-456E-B6AB-4541102EC744}" srcOrd="0" destOrd="0" presId="urn:microsoft.com/office/officeart/2005/8/layout/lProcess3"/>
    <dgm:cxn modelId="{7377C3EE-6D1D-4A53-9B2F-A4B6495FCD49}" type="presParOf" srcId="{A7850DAF-C2A9-4E02-ACFF-83F4B6310669}" destId="{62C5D9FC-7443-49D5-BD8A-129E1B43376B}" srcOrd="1" destOrd="0" presId="urn:microsoft.com/office/officeart/2005/8/layout/lProcess3"/>
    <dgm:cxn modelId="{D6FFE051-5BCF-4C5C-AD5C-C1644F12862F}" type="presParOf" srcId="{A7850DAF-C2A9-4E02-ACFF-83F4B6310669}" destId="{996E513E-AE68-40C2-901A-5020ADF088F7}" srcOrd="2" destOrd="0" presId="urn:microsoft.com/office/officeart/2005/8/layout/lProcess3"/>
    <dgm:cxn modelId="{502E51FB-7F98-4162-9487-2200E1D6DBDE}" type="presParOf" srcId="{A7850DAF-C2A9-4E02-ACFF-83F4B6310669}" destId="{1771F3BD-2F81-4E26-A501-CC045ED23A25}" srcOrd="3" destOrd="0" presId="urn:microsoft.com/office/officeart/2005/8/layout/lProcess3"/>
    <dgm:cxn modelId="{ECA4D763-D886-486A-9991-DDF5D09343A1}" type="presParOf" srcId="{A7850DAF-C2A9-4E02-ACFF-83F4B6310669}" destId="{060C09CC-954F-4018-9FBE-A2FEB3BD5342}" srcOrd="4" destOrd="0" presId="urn:microsoft.com/office/officeart/2005/8/layout/lProcess3"/>
    <dgm:cxn modelId="{1F0B47F5-94E3-4258-9894-D01226A8A10B}" type="presParOf" srcId="{A7850DAF-C2A9-4E02-ACFF-83F4B6310669}" destId="{F6A4C9B3-B130-4090-B585-A6AD781EB375}" srcOrd="5" destOrd="0" presId="urn:microsoft.com/office/officeart/2005/8/layout/lProcess3"/>
    <dgm:cxn modelId="{1BFAE154-65CA-4939-AB88-B34B52064030}" type="presParOf" srcId="{A7850DAF-C2A9-4E02-ACFF-83F4B6310669}" destId="{2420C310-DF19-4127-80BE-C6D455A07344}" srcOrd="6" destOrd="0" presId="urn:microsoft.com/office/officeart/2005/8/layout/lProcess3"/>
    <dgm:cxn modelId="{0BAB48DB-CFB9-4F36-9F9C-F92AB9615985}" type="presParOf" srcId="{A7850DAF-C2A9-4E02-ACFF-83F4B6310669}" destId="{145CF57C-654E-42AE-862A-1370F6089AAF}" srcOrd="7" destOrd="0" presId="urn:microsoft.com/office/officeart/2005/8/layout/lProcess3"/>
    <dgm:cxn modelId="{6ECD24E3-529A-4091-B8B3-27104E7B8B4E}" type="presParOf" srcId="{A7850DAF-C2A9-4E02-ACFF-83F4B6310669}" destId="{2DEA6827-7446-4598-998A-D4D4C4451FBF}" srcOrd="8" destOrd="0" presId="urn:microsoft.com/office/officeart/2005/8/layout/lProcess3"/>
    <dgm:cxn modelId="{7120035E-7F02-48BB-B57C-7E58ED83B166}" type="presParOf" srcId="{A7850DAF-C2A9-4E02-ACFF-83F4B6310669}" destId="{1A906E8D-5B5D-4470-A25F-8F5B03B2497F}" srcOrd="9" destOrd="0" presId="urn:microsoft.com/office/officeart/2005/8/layout/lProcess3"/>
    <dgm:cxn modelId="{894DB820-35EC-4681-8F2F-98FF661F5F64}" type="presParOf" srcId="{A7850DAF-C2A9-4E02-ACFF-83F4B6310669}" destId="{C74E901B-9776-4CB9-9AD1-5D1E6F436F22}" srcOrd="1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274E73E-F886-4773-A39E-928D0AC04642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6139FDD9-7099-487E-9D24-29690DBCC5CB}">
      <dgm:prSet phldrT="[Text]" custT="1"/>
      <dgm:spPr>
        <a:solidFill>
          <a:srgbClr val="D1D2D3"/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چهارم</a:t>
          </a:r>
        </a:p>
      </dgm:t>
    </dgm:pt>
    <dgm:pt modelId="{11F9536C-5FE4-4C16-B26D-515FE57712A9}" type="parTrans" cxnId="{B968E257-B479-4C72-B3BF-25EE4541844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FFEC19E7-F067-4625-BE56-F4413FA44A49}" type="sibTrans" cxnId="{B968E257-B479-4C72-B3BF-25EE4541844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C2C31722-FC60-47CF-BE0E-83F418B7CBAE}">
      <dgm:prSet custT="1"/>
      <dgm:spPr>
        <a:solidFill>
          <a:srgbClr val="1E3E4A">
            <a:alpha val="90000"/>
          </a:srgbClr>
        </a:solidFill>
      </dgm:spPr>
      <dgm:t>
        <a:bodyPr/>
        <a:lstStyle/>
        <a:p>
          <a:pPr rtl="1"/>
          <a:r>
            <a:rPr lang="fa-IR" sz="2000" dirty="0">
              <a:solidFill>
                <a:schemeClr val="bg1"/>
              </a:solidFill>
              <a:cs typeface="B Titr" panose="00000700000000000000" pitchFamily="2" charset="-78"/>
            </a:rPr>
            <a:t>فصل سوم</a:t>
          </a:r>
        </a:p>
      </dgm:t>
    </dgm:pt>
    <dgm:pt modelId="{0BB452E7-79F4-42E2-88F3-6ED462B599D3}" type="parTrans" cxnId="{A778CA67-6D51-4A0F-9C64-EE49D803F96F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0626A50-5E5C-4F9B-AA40-C31DE8B8A1ED}" type="sibTrans" cxnId="{A778CA67-6D51-4A0F-9C64-EE49D803F96F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6B0C7C0-ECD5-44CF-85DB-F5DBC57BFD45}">
      <dgm:prSet custT="1"/>
      <dgm:spPr>
        <a:solidFill>
          <a:srgbClr val="D1D2D3"/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دوم</a:t>
          </a:r>
        </a:p>
      </dgm:t>
    </dgm:pt>
    <dgm:pt modelId="{6F20B20A-D8A6-4845-B16A-FC444BC242ED}" type="parTrans" cxnId="{872C0FD5-BFA3-4616-8FC4-DF10A990A601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26E58F4A-F05D-4AB9-83BC-C1131DB108C9}" type="sibTrans" cxnId="{872C0FD5-BFA3-4616-8FC4-DF10A990A601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2801B4A8-DC98-4A2C-BFC5-0BEF638BA575}">
      <dgm:prSet custT="1"/>
      <dgm:spPr>
        <a:solidFill>
          <a:srgbClr val="D1D2D3"/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اول</a:t>
          </a:r>
        </a:p>
      </dgm:t>
    </dgm:pt>
    <dgm:pt modelId="{A72A23D4-0CCE-4FB3-B32D-754AD00F6165}" type="parTrans" cxnId="{F5F33E36-7860-4CC3-BBA5-643F31B9F67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0593D08C-EBED-4542-9AD8-5E46B5EE40EC}" type="sibTrans" cxnId="{F5F33E36-7860-4CC3-BBA5-643F31B9F67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0CB4CBD9-F0C7-46A8-9FC3-657D910FADF4}">
      <dgm:prSet phldrT="[Text]" custT="1"/>
      <dgm:spPr>
        <a:solidFill>
          <a:srgbClr val="D1D2D3"/>
        </a:solidFill>
        <a:ln>
          <a:noFill/>
        </a:ln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پنجم</a:t>
          </a:r>
        </a:p>
      </dgm:t>
    </dgm:pt>
    <dgm:pt modelId="{B0CD3C1A-786E-4E00-9335-453C8A2D0E57}" type="sibTrans" cxnId="{8E3AF59B-5EBB-487E-9DF2-1EA7536F938A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159795B-D18E-4A64-A709-C82399C9693A}" type="parTrans" cxnId="{8E3AF59B-5EBB-487E-9DF2-1EA7536F938A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69F68ED2-4D84-4DD7-9E23-843FEABF880B}">
      <dgm:prSet phldrT="[Text]" custT="1"/>
      <dgm:spPr>
        <a:solidFill>
          <a:srgbClr val="D1D2D3"/>
        </a:solidFill>
        <a:ln>
          <a:noFill/>
        </a:ln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ششم</a:t>
          </a:r>
        </a:p>
      </dgm:t>
    </dgm:pt>
    <dgm:pt modelId="{93B31D95-74EA-4004-9E71-9E3FE3143B61}" type="sibTrans" cxnId="{ECA889FC-0532-4B1E-8A8C-F70A73BEBF34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63567E25-070B-4887-8086-77BCA60FB540}" type="parTrans" cxnId="{ECA889FC-0532-4B1E-8A8C-F70A73BEBF34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3617CBCB-2EE3-446F-A08F-768EE1EB6976}" type="pres">
      <dgm:prSet presAssocID="{7274E73E-F886-4773-A39E-928D0AC04642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A7850DAF-C2A9-4E02-ACFF-83F4B6310669}" type="pres">
      <dgm:prSet presAssocID="{69F68ED2-4D84-4DD7-9E23-843FEABF880B}" presName="horFlow" presStyleCnt="0"/>
      <dgm:spPr/>
    </dgm:pt>
    <dgm:pt modelId="{2D669892-0981-456E-B6AB-4541102EC744}" type="pres">
      <dgm:prSet presAssocID="{69F68ED2-4D84-4DD7-9E23-843FEABF880B}" presName="bigChev" presStyleLbl="node1" presStyleIdx="0" presStyleCnt="1" custFlipHor="1" custScaleX="129106" custScaleY="82651"/>
      <dgm:spPr/>
    </dgm:pt>
    <dgm:pt modelId="{62C5D9FC-7443-49D5-BD8A-129E1B43376B}" type="pres">
      <dgm:prSet presAssocID="{1159795B-D18E-4A64-A709-C82399C9693A}" presName="parTrans" presStyleCnt="0"/>
      <dgm:spPr/>
    </dgm:pt>
    <dgm:pt modelId="{996E513E-AE68-40C2-901A-5020ADF088F7}" type="pres">
      <dgm:prSet presAssocID="{0CB4CBD9-F0C7-46A8-9FC3-657D910FADF4}" presName="node" presStyleLbl="alignAccFollowNode1" presStyleIdx="0" presStyleCnt="5" custFlipHor="1" custScaleX="155549">
        <dgm:presLayoutVars>
          <dgm:bulletEnabled val="1"/>
        </dgm:presLayoutVars>
      </dgm:prSet>
      <dgm:spPr/>
    </dgm:pt>
    <dgm:pt modelId="{1771F3BD-2F81-4E26-A501-CC045ED23A25}" type="pres">
      <dgm:prSet presAssocID="{B0CD3C1A-786E-4E00-9335-453C8A2D0E57}" presName="sibTrans" presStyleCnt="0"/>
      <dgm:spPr/>
    </dgm:pt>
    <dgm:pt modelId="{060C09CC-954F-4018-9FBE-A2FEB3BD5342}" type="pres">
      <dgm:prSet presAssocID="{6139FDD9-7099-487E-9D24-29690DBCC5CB}" presName="node" presStyleLbl="alignAccFollowNode1" presStyleIdx="1" presStyleCnt="5" custFlipHor="1" custScaleX="155549">
        <dgm:presLayoutVars>
          <dgm:bulletEnabled val="1"/>
        </dgm:presLayoutVars>
      </dgm:prSet>
      <dgm:spPr/>
    </dgm:pt>
    <dgm:pt modelId="{F6A4C9B3-B130-4090-B585-A6AD781EB375}" type="pres">
      <dgm:prSet presAssocID="{FFEC19E7-F067-4625-BE56-F4413FA44A49}" presName="sibTrans" presStyleCnt="0"/>
      <dgm:spPr/>
    </dgm:pt>
    <dgm:pt modelId="{2420C310-DF19-4127-80BE-C6D455A07344}" type="pres">
      <dgm:prSet presAssocID="{C2C31722-FC60-47CF-BE0E-83F418B7CBAE}" presName="node" presStyleLbl="alignAccFollowNode1" presStyleIdx="2" presStyleCnt="5" custFlipHor="1" custScaleX="155549" custScaleY="128261">
        <dgm:presLayoutVars>
          <dgm:bulletEnabled val="1"/>
        </dgm:presLayoutVars>
      </dgm:prSet>
      <dgm:spPr/>
    </dgm:pt>
    <dgm:pt modelId="{145CF57C-654E-42AE-862A-1370F6089AAF}" type="pres">
      <dgm:prSet presAssocID="{10626A50-5E5C-4F9B-AA40-C31DE8B8A1ED}" presName="sibTrans" presStyleCnt="0"/>
      <dgm:spPr/>
    </dgm:pt>
    <dgm:pt modelId="{2DEA6827-7446-4598-998A-D4D4C4451FBF}" type="pres">
      <dgm:prSet presAssocID="{16B0C7C0-ECD5-44CF-85DB-F5DBC57BFD45}" presName="node" presStyleLbl="alignAccFollowNode1" presStyleIdx="3" presStyleCnt="5" custFlipHor="1" custScaleX="155549">
        <dgm:presLayoutVars>
          <dgm:bulletEnabled val="1"/>
        </dgm:presLayoutVars>
      </dgm:prSet>
      <dgm:spPr/>
    </dgm:pt>
    <dgm:pt modelId="{1A906E8D-5B5D-4470-A25F-8F5B03B2497F}" type="pres">
      <dgm:prSet presAssocID="{26E58F4A-F05D-4AB9-83BC-C1131DB108C9}" presName="sibTrans" presStyleCnt="0"/>
      <dgm:spPr/>
    </dgm:pt>
    <dgm:pt modelId="{C74E901B-9776-4CB9-9AD1-5D1E6F436F22}" type="pres">
      <dgm:prSet presAssocID="{2801B4A8-DC98-4A2C-BFC5-0BEF638BA575}" presName="node" presStyleLbl="alignAccFollowNode1" presStyleIdx="4" presStyleCnt="5" custFlipHor="1" custScaleX="155549" custScaleY="99579">
        <dgm:presLayoutVars>
          <dgm:bulletEnabled val="1"/>
        </dgm:presLayoutVars>
      </dgm:prSet>
      <dgm:spPr/>
    </dgm:pt>
  </dgm:ptLst>
  <dgm:cxnLst>
    <dgm:cxn modelId="{595F9307-4E7C-41BA-9B22-664C4FA29E22}" type="presOf" srcId="{C2C31722-FC60-47CF-BE0E-83F418B7CBAE}" destId="{2420C310-DF19-4127-80BE-C6D455A07344}" srcOrd="0" destOrd="0" presId="urn:microsoft.com/office/officeart/2005/8/layout/lProcess3"/>
    <dgm:cxn modelId="{F5F33E36-7860-4CC3-BBA5-643F31B9F67D}" srcId="{69F68ED2-4D84-4DD7-9E23-843FEABF880B}" destId="{2801B4A8-DC98-4A2C-BFC5-0BEF638BA575}" srcOrd="4" destOrd="0" parTransId="{A72A23D4-0CCE-4FB3-B32D-754AD00F6165}" sibTransId="{0593D08C-EBED-4542-9AD8-5E46B5EE40EC}"/>
    <dgm:cxn modelId="{A778CA67-6D51-4A0F-9C64-EE49D803F96F}" srcId="{69F68ED2-4D84-4DD7-9E23-843FEABF880B}" destId="{C2C31722-FC60-47CF-BE0E-83F418B7CBAE}" srcOrd="2" destOrd="0" parTransId="{0BB452E7-79F4-42E2-88F3-6ED462B599D3}" sibTransId="{10626A50-5E5C-4F9B-AA40-C31DE8B8A1ED}"/>
    <dgm:cxn modelId="{E36D0B73-9D59-4D32-9918-F30B716A00B3}" type="presOf" srcId="{16B0C7C0-ECD5-44CF-85DB-F5DBC57BFD45}" destId="{2DEA6827-7446-4598-998A-D4D4C4451FBF}" srcOrd="0" destOrd="0" presId="urn:microsoft.com/office/officeart/2005/8/layout/lProcess3"/>
    <dgm:cxn modelId="{90FBC874-5B1D-4BB0-AF19-BF7874B27AB6}" type="presOf" srcId="{6139FDD9-7099-487E-9D24-29690DBCC5CB}" destId="{060C09CC-954F-4018-9FBE-A2FEB3BD5342}" srcOrd="0" destOrd="0" presId="urn:microsoft.com/office/officeart/2005/8/layout/lProcess3"/>
    <dgm:cxn modelId="{B968E257-B479-4C72-B3BF-25EE4541844D}" srcId="{69F68ED2-4D84-4DD7-9E23-843FEABF880B}" destId="{6139FDD9-7099-487E-9D24-29690DBCC5CB}" srcOrd="1" destOrd="0" parTransId="{11F9536C-5FE4-4C16-B26D-515FE57712A9}" sibTransId="{FFEC19E7-F067-4625-BE56-F4413FA44A49}"/>
    <dgm:cxn modelId="{DF17467F-40A0-44BA-A856-3674EDB6E842}" type="presOf" srcId="{7274E73E-F886-4773-A39E-928D0AC04642}" destId="{3617CBCB-2EE3-446F-A08F-768EE1EB6976}" srcOrd="0" destOrd="0" presId="urn:microsoft.com/office/officeart/2005/8/layout/lProcess3"/>
    <dgm:cxn modelId="{8F8C9390-FD2A-4A5D-BD32-64D4CD94D8C2}" type="presOf" srcId="{69F68ED2-4D84-4DD7-9E23-843FEABF880B}" destId="{2D669892-0981-456E-B6AB-4541102EC744}" srcOrd="0" destOrd="0" presId="urn:microsoft.com/office/officeart/2005/8/layout/lProcess3"/>
    <dgm:cxn modelId="{8E3AF59B-5EBB-487E-9DF2-1EA7536F938A}" srcId="{69F68ED2-4D84-4DD7-9E23-843FEABF880B}" destId="{0CB4CBD9-F0C7-46A8-9FC3-657D910FADF4}" srcOrd="0" destOrd="0" parTransId="{1159795B-D18E-4A64-A709-C82399C9693A}" sibTransId="{B0CD3C1A-786E-4E00-9335-453C8A2D0E57}"/>
    <dgm:cxn modelId="{7D0B7EB0-3744-483B-8A46-E4C7AEF95FDC}" type="presOf" srcId="{0CB4CBD9-F0C7-46A8-9FC3-657D910FADF4}" destId="{996E513E-AE68-40C2-901A-5020ADF088F7}" srcOrd="0" destOrd="0" presId="urn:microsoft.com/office/officeart/2005/8/layout/lProcess3"/>
    <dgm:cxn modelId="{583B98B0-C016-4BB8-838C-FFCD6CEA55EC}" type="presOf" srcId="{2801B4A8-DC98-4A2C-BFC5-0BEF638BA575}" destId="{C74E901B-9776-4CB9-9AD1-5D1E6F436F22}" srcOrd="0" destOrd="0" presId="urn:microsoft.com/office/officeart/2005/8/layout/lProcess3"/>
    <dgm:cxn modelId="{872C0FD5-BFA3-4616-8FC4-DF10A990A601}" srcId="{69F68ED2-4D84-4DD7-9E23-843FEABF880B}" destId="{16B0C7C0-ECD5-44CF-85DB-F5DBC57BFD45}" srcOrd="3" destOrd="0" parTransId="{6F20B20A-D8A6-4845-B16A-FC444BC242ED}" sibTransId="{26E58F4A-F05D-4AB9-83BC-C1131DB108C9}"/>
    <dgm:cxn modelId="{ECA889FC-0532-4B1E-8A8C-F70A73BEBF34}" srcId="{7274E73E-F886-4773-A39E-928D0AC04642}" destId="{69F68ED2-4D84-4DD7-9E23-843FEABF880B}" srcOrd="0" destOrd="0" parTransId="{63567E25-070B-4887-8086-77BCA60FB540}" sibTransId="{93B31D95-74EA-4004-9E71-9E3FE3143B61}"/>
    <dgm:cxn modelId="{D0E0C8E1-CF8B-4D9C-9571-015ABC774506}" type="presParOf" srcId="{3617CBCB-2EE3-446F-A08F-768EE1EB6976}" destId="{A7850DAF-C2A9-4E02-ACFF-83F4B6310669}" srcOrd="0" destOrd="0" presId="urn:microsoft.com/office/officeart/2005/8/layout/lProcess3"/>
    <dgm:cxn modelId="{7CC8C64A-BFAB-40D6-9F5D-B4F708A652E8}" type="presParOf" srcId="{A7850DAF-C2A9-4E02-ACFF-83F4B6310669}" destId="{2D669892-0981-456E-B6AB-4541102EC744}" srcOrd="0" destOrd="0" presId="urn:microsoft.com/office/officeart/2005/8/layout/lProcess3"/>
    <dgm:cxn modelId="{7377C3EE-6D1D-4A53-9B2F-A4B6495FCD49}" type="presParOf" srcId="{A7850DAF-C2A9-4E02-ACFF-83F4B6310669}" destId="{62C5D9FC-7443-49D5-BD8A-129E1B43376B}" srcOrd="1" destOrd="0" presId="urn:microsoft.com/office/officeart/2005/8/layout/lProcess3"/>
    <dgm:cxn modelId="{D6FFE051-5BCF-4C5C-AD5C-C1644F12862F}" type="presParOf" srcId="{A7850DAF-C2A9-4E02-ACFF-83F4B6310669}" destId="{996E513E-AE68-40C2-901A-5020ADF088F7}" srcOrd="2" destOrd="0" presId="urn:microsoft.com/office/officeart/2005/8/layout/lProcess3"/>
    <dgm:cxn modelId="{502E51FB-7F98-4162-9487-2200E1D6DBDE}" type="presParOf" srcId="{A7850DAF-C2A9-4E02-ACFF-83F4B6310669}" destId="{1771F3BD-2F81-4E26-A501-CC045ED23A25}" srcOrd="3" destOrd="0" presId="urn:microsoft.com/office/officeart/2005/8/layout/lProcess3"/>
    <dgm:cxn modelId="{ECA4D763-D886-486A-9991-DDF5D09343A1}" type="presParOf" srcId="{A7850DAF-C2A9-4E02-ACFF-83F4B6310669}" destId="{060C09CC-954F-4018-9FBE-A2FEB3BD5342}" srcOrd="4" destOrd="0" presId="urn:microsoft.com/office/officeart/2005/8/layout/lProcess3"/>
    <dgm:cxn modelId="{1F0B47F5-94E3-4258-9894-D01226A8A10B}" type="presParOf" srcId="{A7850DAF-C2A9-4E02-ACFF-83F4B6310669}" destId="{F6A4C9B3-B130-4090-B585-A6AD781EB375}" srcOrd="5" destOrd="0" presId="urn:microsoft.com/office/officeart/2005/8/layout/lProcess3"/>
    <dgm:cxn modelId="{1BFAE154-65CA-4939-AB88-B34B52064030}" type="presParOf" srcId="{A7850DAF-C2A9-4E02-ACFF-83F4B6310669}" destId="{2420C310-DF19-4127-80BE-C6D455A07344}" srcOrd="6" destOrd="0" presId="urn:microsoft.com/office/officeart/2005/8/layout/lProcess3"/>
    <dgm:cxn modelId="{0BAB48DB-CFB9-4F36-9F9C-F92AB9615985}" type="presParOf" srcId="{A7850DAF-C2A9-4E02-ACFF-83F4B6310669}" destId="{145CF57C-654E-42AE-862A-1370F6089AAF}" srcOrd="7" destOrd="0" presId="urn:microsoft.com/office/officeart/2005/8/layout/lProcess3"/>
    <dgm:cxn modelId="{6ECD24E3-529A-4091-B8B3-27104E7B8B4E}" type="presParOf" srcId="{A7850DAF-C2A9-4E02-ACFF-83F4B6310669}" destId="{2DEA6827-7446-4598-998A-D4D4C4451FBF}" srcOrd="8" destOrd="0" presId="urn:microsoft.com/office/officeart/2005/8/layout/lProcess3"/>
    <dgm:cxn modelId="{7120035E-7F02-48BB-B57C-7E58ED83B166}" type="presParOf" srcId="{A7850DAF-C2A9-4E02-ACFF-83F4B6310669}" destId="{1A906E8D-5B5D-4470-A25F-8F5B03B2497F}" srcOrd="9" destOrd="0" presId="urn:microsoft.com/office/officeart/2005/8/layout/lProcess3"/>
    <dgm:cxn modelId="{894DB820-35EC-4681-8F2F-98FF661F5F64}" type="presParOf" srcId="{A7850DAF-C2A9-4E02-ACFF-83F4B6310669}" destId="{C74E901B-9776-4CB9-9AD1-5D1E6F436F22}" srcOrd="1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274E73E-F886-4773-A39E-928D0AC04642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6139FDD9-7099-487E-9D24-29690DBCC5CB}">
      <dgm:prSet phldrT="[Text]" custT="1"/>
      <dgm:spPr>
        <a:solidFill>
          <a:srgbClr val="D1D2D3"/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چهارم</a:t>
          </a:r>
        </a:p>
      </dgm:t>
    </dgm:pt>
    <dgm:pt modelId="{11F9536C-5FE4-4C16-B26D-515FE57712A9}" type="parTrans" cxnId="{B968E257-B479-4C72-B3BF-25EE4541844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FFEC19E7-F067-4625-BE56-F4413FA44A49}" type="sibTrans" cxnId="{B968E257-B479-4C72-B3BF-25EE4541844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C2C31722-FC60-47CF-BE0E-83F418B7CBAE}">
      <dgm:prSet custT="1"/>
      <dgm:spPr>
        <a:solidFill>
          <a:srgbClr val="1E3E4A">
            <a:alpha val="90000"/>
          </a:srgbClr>
        </a:solidFill>
      </dgm:spPr>
      <dgm:t>
        <a:bodyPr/>
        <a:lstStyle/>
        <a:p>
          <a:pPr rtl="1"/>
          <a:r>
            <a:rPr lang="fa-IR" sz="2000" dirty="0">
              <a:solidFill>
                <a:schemeClr val="bg1"/>
              </a:solidFill>
              <a:cs typeface="B Titr" panose="00000700000000000000" pitchFamily="2" charset="-78"/>
            </a:rPr>
            <a:t>فصل سوم</a:t>
          </a:r>
        </a:p>
      </dgm:t>
    </dgm:pt>
    <dgm:pt modelId="{0BB452E7-79F4-42E2-88F3-6ED462B599D3}" type="parTrans" cxnId="{A778CA67-6D51-4A0F-9C64-EE49D803F96F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0626A50-5E5C-4F9B-AA40-C31DE8B8A1ED}" type="sibTrans" cxnId="{A778CA67-6D51-4A0F-9C64-EE49D803F96F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6B0C7C0-ECD5-44CF-85DB-F5DBC57BFD45}">
      <dgm:prSet custT="1"/>
      <dgm:spPr>
        <a:solidFill>
          <a:srgbClr val="D1D2D3"/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دوم</a:t>
          </a:r>
        </a:p>
      </dgm:t>
    </dgm:pt>
    <dgm:pt modelId="{6F20B20A-D8A6-4845-B16A-FC444BC242ED}" type="parTrans" cxnId="{872C0FD5-BFA3-4616-8FC4-DF10A990A601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26E58F4A-F05D-4AB9-83BC-C1131DB108C9}" type="sibTrans" cxnId="{872C0FD5-BFA3-4616-8FC4-DF10A990A601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2801B4A8-DC98-4A2C-BFC5-0BEF638BA575}">
      <dgm:prSet custT="1"/>
      <dgm:spPr>
        <a:solidFill>
          <a:srgbClr val="D1D2D3"/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اول</a:t>
          </a:r>
        </a:p>
      </dgm:t>
    </dgm:pt>
    <dgm:pt modelId="{A72A23D4-0CCE-4FB3-B32D-754AD00F6165}" type="parTrans" cxnId="{F5F33E36-7860-4CC3-BBA5-643F31B9F67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0593D08C-EBED-4542-9AD8-5E46B5EE40EC}" type="sibTrans" cxnId="{F5F33E36-7860-4CC3-BBA5-643F31B9F67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0CB4CBD9-F0C7-46A8-9FC3-657D910FADF4}">
      <dgm:prSet phldrT="[Text]" custT="1"/>
      <dgm:spPr>
        <a:solidFill>
          <a:srgbClr val="D1D2D3"/>
        </a:solidFill>
        <a:ln>
          <a:noFill/>
        </a:ln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پنجم</a:t>
          </a:r>
        </a:p>
      </dgm:t>
    </dgm:pt>
    <dgm:pt modelId="{B0CD3C1A-786E-4E00-9335-453C8A2D0E57}" type="sibTrans" cxnId="{8E3AF59B-5EBB-487E-9DF2-1EA7536F938A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159795B-D18E-4A64-A709-C82399C9693A}" type="parTrans" cxnId="{8E3AF59B-5EBB-487E-9DF2-1EA7536F938A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69F68ED2-4D84-4DD7-9E23-843FEABF880B}">
      <dgm:prSet phldrT="[Text]" custT="1"/>
      <dgm:spPr>
        <a:solidFill>
          <a:srgbClr val="D1D2D3"/>
        </a:solidFill>
        <a:ln>
          <a:noFill/>
        </a:ln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ششم</a:t>
          </a:r>
        </a:p>
      </dgm:t>
    </dgm:pt>
    <dgm:pt modelId="{93B31D95-74EA-4004-9E71-9E3FE3143B61}" type="sibTrans" cxnId="{ECA889FC-0532-4B1E-8A8C-F70A73BEBF34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63567E25-070B-4887-8086-77BCA60FB540}" type="parTrans" cxnId="{ECA889FC-0532-4B1E-8A8C-F70A73BEBF34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3617CBCB-2EE3-446F-A08F-768EE1EB6976}" type="pres">
      <dgm:prSet presAssocID="{7274E73E-F886-4773-A39E-928D0AC04642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A7850DAF-C2A9-4E02-ACFF-83F4B6310669}" type="pres">
      <dgm:prSet presAssocID="{69F68ED2-4D84-4DD7-9E23-843FEABF880B}" presName="horFlow" presStyleCnt="0"/>
      <dgm:spPr/>
    </dgm:pt>
    <dgm:pt modelId="{2D669892-0981-456E-B6AB-4541102EC744}" type="pres">
      <dgm:prSet presAssocID="{69F68ED2-4D84-4DD7-9E23-843FEABF880B}" presName="bigChev" presStyleLbl="node1" presStyleIdx="0" presStyleCnt="1" custFlipHor="1" custScaleX="129106" custScaleY="82651"/>
      <dgm:spPr/>
    </dgm:pt>
    <dgm:pt modelId="{62C5D9FC-7443-49D5-BD8A-129E1B43376B}" type="pres">
      <dgm:prSet presAssocID="{1159795B-D18E-4A64-A709-C82399C9693A}" presName="parTrans" presStyleCnt="0"/>
      <dgm:spPr/>
    </dgm:pt>
    <dgm:pt modelId="{996E513E-AE68-40C2-901A-5020ADF088F7}" type="pres">
      <dgm:prSet presAssocID="{0CB4CBD9-F0C7-46A8-9FC3-657D910FADF4}" presName="node" presStyleLbl="alignAccFollowNode1" presStyleIdx="0" presStyleCnt="5" custFlipHor="1" custScaleX="155549">
        <dgm:presLayoutVars>
          <dgm:bulletEnabled val="1"/>
        </dgm:presLayoutVars>
      </dgm:prSet>
      <dgm:spPr/>
    </dgm:pt>
    <dgm:pt modelId="{1771F3BD-2F81-4E26-A501-CC045ED23A25}" type="pres">
      <dgm:prSet presAssocID="{B0CD3C1A-786E-4E00-9335-453C8A2D0E57}" presName="sibTrans" presStyleCnt="0"/>
      <dgm:spPr/>
    </dgm:pt>
    <dgm:pt modelId="{060C09CC-954F-4018-9FBE-A2FEB3BD5342}" type="pres">
      <dgm:prSet presAssocID="{6139FDD9-7099-487E-9D24-29690DBCC5CB}" presName="node" presStyleLbl="alignAccFollowNode1" presStyleIdx="1" presStyleCnt="5" custFlipHor="1" custScaleX="155549">
        <dgm:presLayoutVars>
          <dgm:bulletEnabled val="1"/>
        </dgm:presLayoutVars>
      </dgm:prSet>
      <dgm:spPr/>
    </dgm:pt>
    <dgm:pt modelId="{F6A4C9B3-B130-4090-B585-A6AD781EB375}" type="pres">
      <dgm:prSet presAssocID="{FFEC19E7-F067-4625-BE56-F4413FA44A49}" presName="sibTrans" presStyleCnt="0"/>
      <dgm:spPr/>
    </dgm:pt>
    <dgm:pt modelId="{2420C310-DF19-4127-80BE-C6D455A07344}" type="pres">
      <dgm:prSet presAssocID="{C2C31722-FC60-47CF-BE0E-83F418B7CBAE}" presName="node" presStyleLbl="alignAccFollowNode1" presStyleIdx="2" presStyleCnt="5" custFlipHor="1" custScaleX="155549" custScaleY="128261">
        <dgm:presLayoutVars>
          <dgm:bulletEnabled val="1"/>
        </dgm:presLayoutVars>
      </dgm:prSet>
      <dgm:spPr/>
    </dgm:pt>
    <dgm:pt modelId="{145CF57C-654E-42AE-862A-1370F6089AAF}" type="pres">
      <dgm:prSet presAssocID="{10626A50-5E5C-4F9B-AA40-C31DE8B8A1ED}" presName="sibTrans" presStyleCnt="0"/>
      <dgm:spPr/>
    </dgm:pt>
    <dgm:pt modelId="{2DEA6827-7446-4598-998A-D4D4C4451FBF}" type="pres">
      <dgm:prSet presAssocID="{16B0C7C0-ECD5-44CF-85DB-F5DBC57BFD45}" presName="node" presStyleLbl="alignAccFollowNode1" presStyleIdx="3" presStyleCnt="5" custFlipHor="1" custScaleX="155549">
        <dgm:presLayoutVars>
          <dgm:bulletEnabled val="1"/>
        </dgm:presLayoutVars>
      </dgm:prSet>
      <dgm:spPr/>
    </dgm:pt>
    <dgm:pt modelId="{1A906E8D-5B5D-4470-A25F-8F5B03B2497F}" type="pres">
      <dgm:prSet presAssocID="{26E58F4A-F05D-4AB9-83BC-C1131DB108C9}" presName="sibTrans" presStyleCnt="0"/>
      <dgm:spPr/>
    </dgm:pt>
    <dgm:pt modelId="{C74E901B-9776-4CB9-9AD1-5D1E6F436F22}" type="pres">
      <dgm:prSet presAssocID="{2801B4A8-DC98-4A2C-BFC5-0BEF638BA575}" presName="node" presStyleLbl="alignAccFollowNode1" presStyleIdx="4" presStyleCnt="5" custFlipHor="1" custScaleX="155549" custScaleY="99579">
        <dgm:presLayoutVars>
          <dgm:bulletEnabled val="1"/>
        </dgm:presLayoutVars>
      </dgm:prSet>
      <dgm:spPr/>
    </dgm:pt>
  </dgm:ptLst>
  <dgm:cxnLst>
    <dgm:cxn modelId="{595F9307-4E7C-41BA-9B22-664C4FA29E22}" type="presOf" srcId="{C2C31722-FC60-47CF-BE0E-83F418B7CBAE}" destId="{2420C310-DF19-4127-80BE-C6D455A07344}" srcOrd="0" destOrd="0" presId="urn:microsoft.com/office/officeart/2005/8/layout/lProcess3"/>
    <dgm:cxn modelId="{F5F33E36-7860-4CC3-BBA5-643F31B9F67D}" srcId="{69F68ED2-4D84-4DD7-9E23-843FEABF880B}" destId="{2801B4A8-DC98-4A2C-BFC5-0BEF638BA575}" srcOrd="4" destOrd="0" parTransId="{A72A23D4-0CCE-4FB3-B32D-754AD00F6165}" sibTransId="{0593D08C-EBED-4542-9AD8-5E46B5EE40EC}"/>
    <dgm:cxn modelId="{A778CA67-6D51-4A0F-9C64-EE49D803F96F}" srcId="{69F68ED2-4D84-4DD7-9E23-843FEABF880B}" destId="{C2C31722-FC60-47CF-BE0E-83F418B7CBAE}" srcOrd="2" destOrd="0" parTransId="{0BB452E7-79F4-42E2-88F3-6ED462B599D3}" sibTransId="{10626A50-5E5C-4F9B-AA40-C31DE8B8A1ED}"/>
    <dgm:cxn modelId="{E36D0B73-9D59-4D32-9918-F30B716A00B3}" type="presOf" srcId="{16B0C7C0-ECD5-44CF-85DB-F5DBC57BFD45}" destId="{2DEA6827-7446-4598-998A-D4D4C4451FBF}" srcOrd="0" destOrd="0" presId="urn:microsoft.com/office/officeart/2005/8/layout/lProcess3"/>
    <dgm:cxn modelId="{90FBC874-5B1D-4BB0-AF19-BF7874B27AB6}" type="presOf" srcId="{6139FDD9-7099-487E-9D24-29690DBCC5CB}" destId="{060C09CC-954F-4018-9FBE-A2FEB3BD5342}" srcOrd="0" destOrd="0" presId="urn:microsoft.com/office/officeart/2005/8/layout/lProcess3"/>
    <dgm:cxn modelId="{B968E257-B479-4C72-B3BF-25EE4541844D}" srcId="{69F68ED2-4D84-4DD7-9E23-843FEABF880B}" destId="{6139FDD9-7099-487E-9D24-29690DBCC5CB}" srcOrd="1" destOrd="0" parTransId="{11F9536C-5FE4-4C16-B26D-515FE57712A9}" sibTransId="{FFEC19E7-F067-4625-BE56-F4413FA44A49}"/>
    <dgm:cxn modelId="{DF17467F-40A0-44BA-A856-3674EDB6E842}" type="presOf" srcId="{7274E73E-F886-4773-A39E-928D0AC04642}" destId="{3617CBCB-2EE3-446F-A08F-768EE1EB6976}" srcOrd="0" destOrd="0" presId="urn:microsoft.com/office/officeart/2005/8/layout/lProcess3"/>
    <dgm:cxn modelId="{8F8C9390-FD2A-4A5D-BD32-64D4CD94D8C2}" type="presOf" srcId="{69F68ED2-4D84-4DD7-9E23-843FEABF880B}" destId="{2D669892-0981-456E-B6AB-4541102EC744}" srcOrd="0" destOrd="0" presId="urn:microsoft.com/office/officeart/2005/8/layout/lProcess3"/>
    <dgm:cxn modelId="{8E3AF59B-5EBB-487E-9DF2-1EA7536F938A}" srcId="{69F68ED2-4D84-4DD7-9E23-843FEABF880B}" destId="{0CB4CBD9-F0C7-46A8-9FC3-657D910FADF4}" srcOrd="0" destOrd="0" parTransId="{1159795B-D18E-4A64-A709-C82399C9693A}" sibTransId="{B0CD3C1A-786E-4E00-9335-453C8A2D0E57}"/>
    <dgm:cxn modelId="{7D0B7EB0-3744-483B-8A46-E4C7AEF95FDC}" type="presOf" srcId="{0CB4CBD9-F0C7-46A8-9FC3-657D910FADF4}" destId="{996E513E-AE68-40C2-901A-5020ADF088F7}" srcOrd="0" destOrd="0" presId="urn:microsoft.com/office/officeart/2005/8/layout/lProcess3"/>
    <dgm:cxn modelId="{583B98B0-C016-4BB8-838C-FFCD6CEA55EC}" type="presOf" srcId="{2801B4A8-DC98-4A2C-BFC5-0BEF638BA575}" destId="{C74E901B-9776-4CB9-9AD1-5D1E6F436F22}" srcOrd="0" destOrd="0" presId="urn:microsoft.com/office/officeart/2005/8/layout/lProcess3"/>
    <dgm:cxn modelId="{872C0FD5-BFA3-4616-8FC4-DF10A990A601}" srcId="{69F68ED2-4D84-4DD7-9E23-843FEABF880B}" destId="{16B0C7C0-ECD5-44CF-85DB-F5DBC57BFD45}" srcOrd="3" destOrd="0" parTransId="{6F20B20A-D8A6-4845-B16A-FC444BC242ED}" sibTransId="{26E58F4A-F05D-4AB9-83BC-C1131DB108C9}"/>
    <dgm:cxn modelId="{ECA889FC-0532-4B1E-8A8C-F70A73BEBF34}" srcId="{7274E73E-F886-4773-A39E-928D0AC04642}" destId="{69F68ED2-4D84-4DD7-9E23-843FEABF880B}" srcOrd="0" destOrd="0" parTransId="{63567E25-070B-4887-8086-77BCA60FB540}" sibTransId="{93B31D95-74EA-4004-9E71-9E3FE3143B61}"/>
    <dgm:cxn modelId="{D0E0C8E1-CF8B-4D9C-9571-015ABC774506}" type="presParOf" srcId="{3617CBCB-2EE3-446F-A08F-768EE1EB6976}" destId="{A7850DAF-C2A9-4E02-ACFF-83F4B6310669}" srcOrd="0" destOrd="0" presId="urn:microsoft.com/office/officeart/2005/8/layout/lProcess3"/>
    <dgm:cxn modelId="{7CC8C64A-BFAB-40D6-9F5D-B4F708A652E8}" type="presParOf" srcId="{A7850DAF-C2A9-4E02-ACFF-83F4B6310669}" destId="{2D669892-0981-456E-B6AB-4541102EC744}" srcOrd="0" destOrd="0" presId="urn:microsoft.com/office/officeart/2005/8/layout/lProcess3"/>
    <dgm:cxn modelId="{7377C3EE-6D1D-4A53-9B2F-A4B6495FCD49}" type="presParOf" srcId="{A7850DAF-C2A9-4E02-ACFF-83F4B6310669}" destId="{62C5D9FC-7443-49D5-BD8A-129E1B43376B}" srcOrd="1" destOrd="0" presId="urn:microsoft.com/office/officeart/2005/8/layout/lProcess3"/>
    <dgm:cxn modelId="{D6FFE051-5BCF-4C5C-AD5C-C1644F12862F}" type="presParOf" srcId="{A7850DAF-C2A9-4E02-ACFF-83F4B6310669}" destId="{996E513E-AE68-40C2-901A-5020ADF088F7}" srcOrd="2" destOrd="0" presId="urn:microsoft.com/office/officeart/2005/8/layout/lProcess3"/>
    <dgm:cxn modelId="{502E51FB-7F98-4162-9487-2200E1D6DBDE}" type="presParOf" srcId="{A7850DAF-C2A9-4E02-ACFF-83F4B6310669}" destId="{1771F3BD-2F81-4E26-A501-CC045ED23A25}" srcOrd="3" destOrd="0" presId="urn:microsoft.com/office/officeart/2005/8/layout/lProcess3"/>
    <dgm:cxn modelId="{ECA4D763-D886-486A-9991-DDF5D09343A1}" type="presParOf" srcId="{A7850DAF-C2A9-4E02-ACFF-83F4B6310669}" destId="{060C09CC-954F-4018-9FBE-A2FEB3BD5342}" srcOrd="4" destOrd="0" presId="urn:microsoft.com/office/officeart/2005/8/layout/lProcess3"/>
    <dgm:cxn modelId="{1F0B47F5-94E3-4258-9894-D01226A8A10B}" type="presParOf" srcId="{A7850DAF-C2A9-4E02-ACFF-83F4B6310669}" destId="{F6A4C9B3-B130-4090-B585-A6AD781EB375}" srcOrd="5" destOrd="0" presId="urn:microsoft.com/office/officeart/2005/8/layout/lProcess3"/>
    <dgm:cxn modelId="{1BFAE154-65CA-4939-AB88-B34B52064030}" type="presParOf" srcId="{A7850DAF-C2A9-4E02-ACFF-83F4B6310669}" destId="{2420C310-DF19-4127-80BE-C6D455A07344}" srcOrd="6" destOrd="0" presId="urn:microsoft.com/office/officeart/2005/8/layout/lProcess3"/>
    <dgm:cxn modelId="{0BAB48DB-CFB9-4F36-9F9C-F92AB9615985}" type="presParOf" srcId="{A7850DAF-C2A9-4E02-ACFF-83F4B6310669}" destId="{145CF57C-654E-42AE-862A-1370F6089AAF}" srcOrd="7" destOrd="0" presId="urn:microsoft.com/office/officeart/2005/8/layout/lProcess3"/>
    <dgm:cxn modelId="{6ECD24E3-529A-4091-B8B3-27104E7B8B4E}" type="presParOf" srcId="{A7850DAF-C2A9-4E02-ACFF-83F4B6310669}" destId="{2DEA6827-7446-4598-998A-D4D4C4451FBF}" srcOrd="8" destOrd="0" presId="urn:microsoft.com/office/officeart/2005/8/layout/lProcess3"/>
    <dgm:cxn modelId="{7120035E-7F02-48BB-B57C-7E58ED83B166}" type="presParOf" srcId="{A7850DAF-C2A9-4E02-ACFF-83F4B6310669}" destId="{1A906E8D-5B5D-4470-A25F-8F5B03B2497F}" srcOrd="9" destOrd="0" presId="urn:microsoft.com/office/officeart/2005/8/layout/lProcess3"/>
    <dgm:cxn modelId="{894DB820-35EC-4681-8F2F-98FF661F5F64}" type="presParOf" srcId="{A7850DAF-C2A9-4E02-ACFF-83F4B6310669}" destId="{C74E901B-9776-4CB9-9AD1-5D1E6F436F22}" srcOrd="1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274E73E-F886-4773-A39E-928D0AC04642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6139FDD9-7099-487E-9D24-29690DBCC5CB}">
      <dgm:prSet phldrT="[Text]" custT="1"/>
      <dgm:spPr>
        <a:solidFill>
          <a:srgbClr val="1E3E4A">
            <a:alpha val="90000"/>
          </a:srgbClr>
        </a:solidFill>
      </dgm:spPr>
      <dgm:t>
        <a:bodyPr/>
        <a:lstStyle/>
        <a:p>
          <a:pPr rtl="1"/>
          <a:r>
            <a:rPr lang="fa-IR" sz="2000" dirty="0">
              <a:solidFill>
                <a:schemeClr val="bg1"/>
              </a:solidFill>
              <a:cs typeface="B Titr" panose="00000700000000000000" pitchFamily="2" charset="-78"/>
            </a:rPr>
            <a:t>فصل چهارم</a:t>
          </a:r>
        </a:p>
      </dgm:t>
    </dgm:pt>
    <dgm:pt modelId="{11F9536C-5FE4-4C16-B26D-515FE57712A9}" type="parTrans" cxnId="{B968E257-B479-4C72-B3BF-25EE4541844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FFEC19E7-F067-4625-BE56-F4413FA44A49}" type="sibTrans" cxnId="{B968E257-B479-4C72-B3BF-25EE4541844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C2C31722-FC60-47CF-BE0E-83F418B7CBAE}">
      <dgm:prSet custT="1"/>
      <dgm:spPr>
        <a:solidFill>
          <a:srgbClr val="D1D2D3"/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سوم</a:t>
          </a:r>
        </a:p>
      </dgm:t>
    </dgm:pt>
    <dgm:pt modelId="{0BB452E7-79F4-42E2-88F3-6ED462B599D3}" type="parTrans" cxnId="{A778CA67-6D51-4A0F-9C64-EE49D803F96F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0626A50-5E5C-4F9B-AA40-C31DE8B8A1ED}" type="sibTrans" cxnId="{A778CA67-6D51-4A0F-9C64-EE49D803F96F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6B0C7C0-ECD5-44CF-85DB-F5DBC57BFD45}">
      <dgm:prSet custT="1"/>
      <dgm:spPr>
        <a:solidFill>
          <a:srgbClr val="D1D2D3"/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دوم</a:t>
          </a:r>
        </a:p>
      </dgm:t>
    </dgm:pt>
    <dgm:pt modelId="{6F20B20A-D8A6-4845-B16A-FC444BC242ED}" type="parTrans" cxnId="{872C0FD5-BFA3-4616-8FC4-DF10A990A601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26E58F4A-F05D-4AB9-83BC-C1131DB108C9}" type="sibTrans" cxnId="{872C0FD5-BFA3-4616-8FC4-DF10A990A601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2801B4A8-DC98-4A2C-BFC5-0BEF638BA575}">
      <dgm:prSet custT="1"/>
      <dgm:spPr>
        <a:solidFill>
          <a:srgbClr val="D1D2D3"/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اول</a:t>
          </a:r>
        </a:p>
      </dgm:t>
    </dgm:pt>
    <dgm:pt modelId="{A72A23D4-0CCE-4FB3-B32D-754AD00F6165}" type="parTrans" cxnId="{F5F33E36-7860-4CC3-BBA5-643F31B9F67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0593D08C-EBED-4542-9AD8-5E46B5EE40EC}" type="sibTrans" cxnId="{F5F33E36-7860-4CC3-BBA5-643F31B9F67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0CB4CBD9-F0C7-46A8-9FC3-657D910FADF4}">
      <dgm:prSet phldrT="[Text]" custT="1"/>
      <dgm:spPr>
        <a:solidFill>
          <a:srgbClr val="D1D2D3"/>
        </a:solidFill>
        <a:ln>
          <a:noFill/>
        </a:ln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پنجم</a:t>
          </a:r>
        </a:p>
      </dgm:t>
    </dgm:pt>
    <dgm:pt modelId="{B0CD3C1A-786E-4E00-9335-453C8A2D0E57}" type="sibTrans" cxnId="{8E3AF59B-5EBB-487E-9DF2-1EA7536F938A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159795B-D18E-4A64-A709-C82399C9693A}" type="parTrans" cxnId="{8E3AF59B-5EBB-487E-9DF2-1EA7536F938A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69F68ED2-4D84-4DD7-9E23-843FEABF880B}">
      <dgm:prSet phldrT="[Text]" custT="1"/>
      <dgm:spPr>
        <a:solidFill>
          <a:srgbClr val="D1D2D3"/>
        </a:solidFill>
        <a:ln>
          <a:noFill/>
        </a:ln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ششم</a:t>
          </a:r>
        </a:p>
      </dgm:t>
    </dgm:pt>
    <dgm:pt modelId="{93B31D95-74EA-4004-9E71-9E3FE3143B61}" type="sibTrans" cxnId="{ECA889FC-0532-4B1E-8A8C-F70A73BEBF34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63567E25-070B-4887-8086-77BCA60FB540}" type="parTrans" cxnId="{ECA889FC-0532-4B1E-8A8C-F70A73BEBF34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3617CBCB-2EE3-446F-A08F-768EE1EB6976}" type="pres">
      <dgm:prSet presAssocID="{7274E73E-F886-4773-A39E-928D0AC04642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A7850DAF-C2A9-4E02-ACFF-83F4B6310669}" type="pres">
      <dgm:prSet presAssocID="{69F68ED2-4D84-4DD7-9E23-843FEABF880B}" presName="horFlow" presStyleCnt="0"/>
      <dgm:spPr/>
    </dgm:pt>
    <dgm:pt modelId="{2D669892-0981-456E-B6AB-4541102EC744}" type="pres">
      <dgm:prSet presAssocID="{69F68ED2-4D84-4DD7-9E23-843FEABF880B}" presName="bigChev" presStyleLbl="node1" presStyleIdx="0" presStyleCnt="1" custFlipHor="1" custScaleX="129106" custScaleY="82651"/>
      <dgm:spPr/>
    </dgm:pt>
    <dgm:pt modelId="{62C5D9FC-7443-49D5-BD8A-129E1B43376B}" type="pres">
      <dgm:prSet presAssocID="{1159795B-D18E-4A64-A709-C82399C9693A}" presName="parTrans" presStyleCnt="0"/>
      <dgm:spPr/>
    </dgm:pt>
    <dgm:pt modelId="{996E513E-AE68-40C2-901A-5020ADF088F7}" type="pres">
      <dgm:prSet presAssocID="{0CB4CBD9-F0C7-46A8-9FC3-657D910FADF4}" presName="node" presStyleLbl="alignAccFollowNode1" presStyleIdx="0" presStyleCnt="5" custFlipHor="1" custScaleX="155549">
        <dgm:presLayoutVars>
          <dgm:bulletEnabled val="1"/>
        </dgm:presLayoutVars>
      </dgm:prSet>
      <dgm:spPr/>
    </dgm:pt>
    <dgm:pt modelId="{1771F3BD-2F81-4E26-A501-CC045ED23A25}" type="pres">
      <dgm:prSet presAssocID="{B0CD3C1A-786E-4E00-9335-453C8A2D0E57}" presName="sibTrans" presStyleCnt="0"/>
      <dgm:spPr/>
    </dgm:pt>
    <dgm:pt modelId="{060C09CC-954F-4018-9FBE-A2FEB3BD5342}" type="pres">
      <dgm:prSet presAssocID="{6139FDD9-7099-487E-9D24-29690DBCC5CB}" presName="node" presStyleLbl="alignAccFollowNode1" presStyleIdx="1" presStyleCnt="5" custFlipHor="1" custScaleX="155549" custScaleY="128261">
        <dgm:presLayoutVars>
          <dgm:bulletEnabled val="1"/>
        </dgm:presLayoutVars>
      </dgm:prSet>
      <dgm:spPr/>
    </dgm:pt>
    <dgm:pt modelId="{F6A4C9B3-B130-4090-B585-A6AD781EB375}" type="pres">
      <dgm:prSet presAssocID="{FFEC19E7-F067-4625-BE56-F4413FA44A49}" presName="sibTrans" presStyleCnt="0"/>
      <dgm:spPr/>
    </dgm:pt>
    <dgm:pt modelId="{2420C310-DF19-4127-80BE-C6D455A07344}" type="pres">
      <dgm:prSet presAssocID="{C2C31722-FC60-47CF-BE0E-83F418B7CBAE}" presName="node" presStyleLbl="alignAccFollowNode1" presStyleIdx="2" presStyleCnt="5" custFlipHor="1" custScaleX="155549">
        <dgm:presLayoutVars>
          <dgm:bulletEnabled val="1"/>
        </dgm:presLayoutVars>
      </dgm:prSet>
      <dgm:spPr/>
    </dgm:pt>
    <dgm:pt modelId="{145CF57C-654E-42AE-862A-1370F6089AAF}" type="pres">
      <dgm:prSet presAssocID="{10626A50-5E5C-4F9B-AA40-C31DE8B8A1ED}" presName="sibTrans" presStyleCnt="0"/>
      <dgm:spPr/>
    </dgm:pt>
    <dgm:pt modelId="{2DEA6827-7446-4598-998A-D4D4C4451FBF}" type="pres">
      <dgm:prSet presAssocID="{16B0C7C0-ECD5-44CF-85DB-F5DBC57BFD45}" presName="node" presStyleLbl="alignAccFollowNode1" presStyleIdx="3" presStyleCnt="5" custFlipHor="1" custScaleX="155549">
        <dgm:presLayoutVars>
          <dgm:bulletEnabled val="1"/>
        </dgm:presLayoutVars>
      </dgm:prSet>
      <dgm:spPr/>
    </dgm:pt>
    <dgm:pt modelId="{1A906E8D-5B5D-4470-A25F-8F5B03B2497F}" type="pres">
      <dgm:prSet presAssocID="{26E58F4A-F05D-4AB9-83BC-C1131DB108C9}" presName="sibTrans" presStyleCnt="0"/>
      <dgm:spPr/>
    </dgm:pt>
    <dgm:pt modelId="{C74E901B-9776-4CB9-9AD1-5D1E6F436F22}" type="pres">
      <dgm:prSet presAssocID="{2801B4A8-DC98-4A2C-BFC5-0BEF638BA575}" presName="node" presStyleLbl="alignAccFollowNode1" presStyleIdx="4" presStyleCnt="5" custFlipHor="1" custScaleX="155549" custScaleY="99579">
        <dgm:presLayoutVars>
          <dgm:bulletEnabled val="1"/>
        </dgm:presLayoutVars>
      </dgm:prSet>
      <dgm:spPr/>
    </dgm:pt>
  </dgm:ptLst>
  <dgm:cxnLst>
    <dgm:cxn modelId="{595F9307-4E7C-41BA-9B22-664C4FA29E22}" type="presOf" srcId="{C2C31722-FC60-47CF-BE0E-83F418B7CBAE}" destId="{2420C310-DF19-4127-80BE-C6D455A07344}" srcOrd="0" destOrd="0" presId="urn:microsoft.com/office/officeart/2005/8/layout/lProcess3"/>
    <dgm:cxn modelId="{F5F33E36-7860-4CC3-BBA5-643F31B9F67D}" srcId="{69F68ED2-4D84-4DD7-9E23-843FEABF880B}" destId="{2801B4A8-DC98-4A2C-BFC5-0BEF638BA575}" srcOrd="4" destOrd="0" parTransId="{A72A23D4-0CCE-4FB3-B32D-754AD00F6165}" sibTransId="{0593D08C-EBED-4542-9AD8-5E46B5EE40EC}"/>
    <dgm:cxn modelId="{A778CA67-6D51-4A0F-9C64-EE49D803F96F}" srcId="{69F68ED2-4D84-4DD7-9E23-843FEABF880B}" destId="{C2C31722-FC60-47CF-BE0E-83F418B7CBAE}" srcOrd="2" destOrd="0" parTransId="{0BB452E7-79F4-42E2-88F3-6ED462B599D3}" sibTransId="{10626A50-5E5C-4F9B-AA40-C31DE8B8A1ED}"/>
    <dgm:cxn modelId="{E36D0B73-9D59-4D32-9918-F30B716A00B3}" type="presOf" srcId="{16B0C7C0-ECD5-44CF-85DB-F5DBC57BFD45}" destId="{2DEA6827-7446-4598-998A-D4D4C4451FBF}" srcOrd="0" destOrd="0" presId="urn:microsoft.com/office/officeart/2005/8/layout/lProcess3"/>
    <dgm:cxn modelId="{90FBC874-5B1D-4BB0-AF19-BF7874B27AB6}" type="presOf" srcId="{6139FDD9-7099-487E-9D24-29690DBCC5CB}" destId="{060C09CC-954F-4018-9FBE-A2FEB3BD5342}" srcOrd="0" destOrd="0" presId="urn:microsoft.com/office/officeart/2005/8/layout/lProcess3"/>
    <dgm:cxn modelId="{B968E257-B479-4C72-B3BF-25EE4541844D}" srcId="{69F68ED2-4D84-4DD7-9E23-843FEABF880B}" destId="{6139FDD9-7099-487E-9D24-29690DBCC5CB}" srcOrd="1" destOrd="0" parTransId="{11F9536C-5FE4-4C16-B26D-515FE57712A9}" sibTransId="{FFEC19E7-F067-4625-BE56-F4413FA44A49}"/>
    <dgm:cxn modelId="{DF17467F-40A0-44BA-A856-3674EDB6E842}" type="presOf" srcId="{7274E73E-F886-4773-A39E-928D0AC04642}" destId="{3617CBCB-2EE3-446F-A08F-768EE1EB6976}" srcOrd="0" destOrd="0" presId="urn:microsoft.com/office/officeart/2005/8/layout/lProcess3"/>
    <dgm:cxn modelId="{8F8C9390-FD2A-4A5D-BD32-64D4CD94D8C2}" type="presOf" srcId="{69F68ED2-4D84-4DD7-9E23-843FEABF880B}" destId="{2D669892-0981-456E-B6AB-4541102EC744}" srcOrd="0" destOrd="0" presId="urn:microsoft.com/office/officeart/2005/8/layout/lProcess3"/>
    <dgm:cxn modelId="{8E3AF59B-5EBB-487E-9DF2-1EA7536F938A}" srcId="{69F68ED2-4D84-4DD7-9E23-843FEABF880B}" destId="{0CB4CBD9-F0C7-46A8-9FC3-657D910FADF4}" srcOrd="0" destOrd="0" parTransId="{1159795B-D18E-4A64-A709-C82399C9693A}" sibTransId="{B0CD3C1A-786E-4E00-9335-453C8A2D0E57}"/>
    <dgm:cxn modelId="{7D0B7EB0-3744-483B-8A46-E4C7AEF95FDC}" type="presOf" srcId="{0CB4CBD9-F0C7-46A8-9FC3-657D910FADF4}" destId="{996E513E-AE68-40C2-901A-5020ADF088F7}" srcOrd="0" destOrd="0" presId="urn:microsoft.com/office/officeart/2005/8/layout/lProcess3"/>
    <dgm:cxn modelId="{583B98B0-C016-4BB8-838C-FFCD6CEA55EC}" type="presOf" srcId="{2801B4A8-DC98-4A2C-BFC5-0BEF638BA575}" destId="{C74E901B-9776-4CB9-9AD1-5D1E6F436F22}" srcOrd="0" destOrd="0" presId="urn:microsoft.com/office/officeart/2005/8/layout/lProcess3"/>
    <dgm:cxn modelId="{872C0FD5-BFA3-4616-8FC4-DF10A990A601}" srcId="{69F68ED2-4D84-4DD7-9E23-843FEABF880B}" destId="{16B0C7C0-ECD5-44CF-85DB-F5DBC57BFD45}" srcOrd="3" destOrd="0" parTransId="{6F20B20A-D8A6-4845-B16A-FC444BC242ED}" sibTransId="{26E58F4A-F05D-4AB9-83BC-C1131DB108C9}"/>
    <dgm:cxn modelId="{ECA889FC-0532-4B1E-8A8C-F70A73BEBF34}" srcId="{7274E73E-F886-4773-A39E-928D0AC04642}" destId="{69F68ED2-4D84-4DD7-9E23-843FEABF880B}" srcOrd="0" destOrd="0" parTransId="{63567E25-070B-4887-8086-77BCA60FB540}" sibTransId="{93B31D95-74EA-4004-9E71-9E3FE3143B61}"/>
    <dgm:cxn modelId="{D0E0C8E1-CF8B-4D9C-9571-015ABC774506}" type="presParOf" srcId="{3617CBCB-2EE3-446F-A08F-768EE1EB6976}" destId="{A7850DAF-C2A9-4E02-ACFF-83F4B6310669}" srcOrd="0" destOrd="0" presId="urn:microsoft.com/office/officeart/2005/8/layout/lProcess3"/>
    <dgm:cxn modelId="{7CC8C64A-BFAB-40D6-9F5D-B4F708A652E8}" type="presParOf" srcId="{A7850DAF-C2A9-4E02-ACFF-83F4B6310669}" destId="{2D669892-0981-456E-B6AB-4541102EC744}" srcOrd="0" destOrd="0" presId="urn:microsoft.com/office/officeart/2005/8/layout/lProcess3"/>
    <dgm:cxn modelId="{7377C3EE-6D1D-4A53-9B2F-A4B6495FCD49}" type="presParOf" srcId="{A7850DAF-C2A9-4E02-ACFF-83F4B6310669}" destId="{62C5D9FC-7443-49D5-BD8A-129E1B43376B}" srcOrd="1" destOrd="0" presId="urn:microsoft.com/office/officeart/2005/8/layout/lProcess3"/>
    <dgm:cxn modelId="{D6FFE051-5BCF-4C5C-AD5C-C1644F12862F}" type="presParOf" srcId="{A7850DAF-C2A9-4E02-ACFF-83F4B6310669}" destId="{996E513E-AE68-40C2-901A-5020ADF088F7}" srcOrd="2" destOrd="0" presId="urn:microsoft.com/office/officeart/2005/8/layout/lProcess3"/>
    <dgm:cxn modelId="{502E51FB-7F98-4162-9487-2200E1D6DBDE}" type="presParOf" srcId="{A7850DAF-C2A9-4E02-ACFF-83F4B6310669}" destId="{1771F3BD-2F81-4E26-A501-CC045ED23A25}" srcOrd="3" destOrd="0" presId="urn:microsoft.com/office/officeart/2005/8/layout/lProcess3"/>
    <dgm:cxn modelId="{ECA4D763-D886-486A-9991-DDF5D09343A1}" type="presParOf" srcId="{A7850DAF-C2A9-4E02-ACFF-83F4B6310669}" destId="{060C09CC-954F-4018-9FBE-A2FEB3BD5342}" srcOrd="4" destOrd="0" presId="urn:microsoft.com/office/officeart/2005/8/layout/lProcess3"/>
    <dgm:cxn modelId="{1F0B47F5-94E3-4258-9894-D01226A8A10B}" type="presParOf" srcId="{A7850DAF-C2A9-4E02-ACFF-83F4B6310669}" destId="{F6A4C9B3-B130-4090-B585-A6AD781EB375}" srcOrd="5" destOrd="0" presId="urn:microsoft.com/office/officeart/2005/8/layout/lProcess3"/>
    <dgm:cxn modelId="{1BFAE154-65CA-4939-AB88-B34B52064030}" type="presParOf" srcId="{A7850DAF-C2A9-4E02-ACFF-83F4B6310669}" destId="{2420C310-DF19-4127-80BE-C6D455A07344}" srcOrd="6" destOrd="0" presId="urn:microsoft.com/office/officeart/2005/8/layout/lProcess3"/>
    <dgm:cxn modelId="{0BAB48DB-CFB9-4F36-9F9C-F92AB9615985}" type="presParOf" srcId="{A7850DAF-C2A9-4E02-ACFF-83F4B6310669}" destId="{145CF57C-654E-42AE-862A-1370F6089AAF}" srcOrd="7" destOrd="0" presId="urn:microsoft.com/office/officeart/2005/8/layout/lProcess3"/>
    <dgm:cxn modelId="{6ECD24E3-529A-4091-B8B3-27104E7B8B4E}" type="presParOf" srcId="{A7850DAF-C2A9-4E02-ACFF-83F4B6310669}" destId="{2DEA6827-7446-4598-998A-D4D4C4451FBF}" srcOrd="8" destOrd="0" presId="urn:microsoft.com/office/officeart/2005/8/layout/lProcess3"/>
    <dgm:cxn modelId="{7120035E-7F02-48BB-B57C-7E58ED83B166}" type="presParOf" srcId="{A7850DAF-C2A9-4E02-ACFF-83F4B6310669}" destId="{1A906E8D-5B5D-4470-A25F-8F5B03B2497F}" srcOrd="9" destOrd="0" presId="urn:microsoft.com/office/officeart/2005/8/layout/lProcess3"/>
    <dgm:cxn modelId="{894DB820-35EC-4681-8F2F-98FF661F5F64}" type="presParOf" srcId="{A7850DAF-C2A9-4E02-ACFF-83F4B6310669}" destId="{C74E901B-9776-4CB9-9AD1-5D1E6F436F22}" srcOrd="1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274E73E-F886-4773-A39E-928D0AC04642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6139FDD9-7099-487E-9D24-29690DBCC5CB}">
      <dgm:prSet phldrT="[Text]" custT="1"/>
      <dgm:spPr>
        <a:solidFill>
          <a:srgbClr val="D1D2D3"/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چهارم</a:t>
          </a:r>
        </a:p>
      </dgm:t>
    </dgm:pt>
    <dgm:pt modelId="{11F9536C-5FE4-4C16-B26D-515FE57712A9}" type="parTrans" cxnId="{B968E257-B479-4C72-B3BF-25EE4541844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FFEC19E7-F067-4625-BE56-F4413FA44A49}" type="sibTrans" cxnId="{B968E257-B479-4C72-B3BF-25EE4541844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C2C31722-FC60-47CF-BE0E-83F418B7CBAE}">
      <dgm:prSet custT="1"/>
      <dgm:spPr>
        <a:solidFill>
          <a:srgbClr val="D1D2D3"/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سوم</a:t>
          </a:r>
        </a:p>
      </dgm:t>
    </dgm:pt>
    <dgm:pt modelId="{0BB452E7-79F4-42E2-88F3-6ED462B599D3}" type="parTrans" cxnId="{A778CA67-6D51-4A0F-9C64-EE49D803F96F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0626A50-5E5C-4F9B-AA40-C31DE8B8A1ED}" type="sibTrans" cxnId="{A778CA67-6D51-4A0F-9C64-EE49D803F96F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6B0C7C0-ECD5-44CF-85DB-F5DBC57BFD45}">
      <dgm:prSet custT="1"/>
      <dgm:spPr>
        <a:solidFill>
          <a:srgbClr val="D1D2D3"/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دوم</a:t>
          </a:r>
        </a:p>
      </dgm:t>
    </dgm:pt>
    <dgm:pt modelId="{6F20B20A-D8A6-4845-B16A-FC444BC242ED}" type="parTrans" cxnId="{872C0FD5-BFA3-4616-8FC4-DF10A990A601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26E58F4A-F05D-4AB9-83BC-C1131DB108C9}" type="sibTrans" cxnId="{872C0FD5-BFA3-4616-8FC4-DF10A990A601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2801B4A8-DC98-4A2C-BFC5-0BEF638BA575}">
      <dgm:prSet custT="1"/>
      <dgm:spPr>
        <a:solidFill>
          <a:srgbClr val="D1D2D3"/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اول</a:t>
          </a:r>
        </a:p>
      </dgm:t>
    </dgm:pt>
    <dgm:pt modelId="{A72A23D4-0CCE-4FB3-B32D-754AD00F6165}" type="parTrans" cxnId="{F5F33E36-7860-4CC3-BBA5-643F31B9F67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0593D08C-EBED-4542-9AD8-5E46B5EE40EC}" type="sibTrans" cxnId="{F5F33E36-7860-4CC3-BBA5-643F31B9F67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0CB4CBD9-F0C7-46A8-9FC3-657D910FADF4}">
      <dgm:prSet phldrT="[Text]" custT="1"/>
      <dgm:spPr>
        <a:solidFill>
          <a:srgbClr val="1E3E4A">
            <a:alpha val="90000"/>
          </a:srgbClr>
        </a:solidFill>
        <a:ln>
          <a:noFill/>
        </a:ln>
      </dgm:spPr>
      <dgm:t>
        <a:bodyPr/>
        <a:lstStyle/>
        <a:p>
          <a:pPr rtl="1"/>
          <a:r>
            <a:rPr lang="fa-IR" sz="2000" dirty="0">
              <a:solidFill>
                <a:schemeClr val="bg1"/>
              </a:solidFill>
              <a:cs typeface="B Titr" panose="00000700000000000000" pitchFamily="2" charset="-78"/>
            </a:rPr>
            <a:t>فصل پنجم</a:t>
          </a:r>
        </a:p>
      </dgm:t>
    </dgm:pt>
    <dgm:pt modelId="{B0CD3C1A-786E-4E00-9335-453C8A2D0E57}" type="sibTrans" cxnId="{8E3AF59B-5EBB-487E-9DF2-1EA7536F938A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159795B-D18E-4A64-A709-C82399C9693A}" type="parTrans" cxnId="{8E3AF59B-5EBB-487E-9DF2-1EA7536F938A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69F68ED2-4D84-4DD7-9E23-843FEABF880B}">
      <dgm:prSet phldrT="[Text]" custT="1"/>
      <dgm:spPr>
        <a:solidFill>
          <a:srgbClr val="D1D2D3"/>
        </a:solidFill>
        <a:ln>
          <a:noFill/>
        </a:ln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ششم</a:t>
          </a:r>
        </a:p>
      </dgm:t>
    </dgm:pt>
    <dgm:pt modelId="{93B31D95-74EA-4004-9E71-9E3FE3143B61}" type="sibTrans" cxnId="{ECA889FC-0532-4B1E-8A8C-F70A73BEBF34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63567E25-070B-4887-8086-77BCA60FB540}" type="parTrans" cxnId="{ECA889FC-0532-4B1E-8A8C-F70A73BEBF34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3617CBCB-2EE3-446F-A08F-768EE1EB6976}" type="pres">
      <dgm:prSet presAssocID="{7274E73E-F886-4773-A39E-928D0AC04642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A7850DAF-C2A9-4E02-ACFF-83F4B6310669}" type="pres">
      <dgm:prSet presAssocID="{69F68ED2-4D84-4DD7-9E23-843FEABF880B}" presName="horFlow" presStyleCnt="0"/>
      <dgm:spPr/>
    </dgm:pt>
    <dgm:pt modelId="{2D669892-0981-456E-B6AB-4541102EC744}" type="pres">
      <dgm:prSet presAssocID="{69F68ED2-4D84-4DD7-9E23-843FEABF880B}" presName="bigChev" presStyleLbl="node1" presStyleIdx="0" presStyleCnt="1" custFlipHor="1" custScaleX="129106" custScaleY="82651"/>
      <dgm:spPr/>
    </dgm:pt>
    <dgm:pt modelId="{62C5D9FC-7443-49D5-BD8A-129E1B43376B}" type="pres">
      <dgm:prSet presAssocID="{1159795B-D18E-4A64-A709-C82399C9693A}" presName="parTrans" presStyleCnt="0"/>
      <dgm:spPr/>
    </dgm:pt>
    <dgm:pt modelId="{996E513E-AE68-40C2-901A-5020ADF088F7}" type="pres">
      <dgm:prSet presAssocID="{0CB4CBD9-F0C7-46A8-9FC3-657D910FADF4}" presName="node" presStyleLbl="alignAccFollowNode1" presStyleIdx="0" presStyleCnt="5" custFlipHor="1" custScaleX="155549" custScaleY="128261">
        <dgm:presLayoutVars>
          <dgm:bulletEnabled val="1"/>
        </dgm:presLayoutVars>
      </dgm:prSet>
      <dgm:spPr/>
    </dgm:pt>
    <dgm:pt modelId="{1771F3BD-2F81-4E26-A501-CC045ED23A25}" type="pres">
      <dgm:prSet presAssocID="{B0CD3C1A-786E-4E00-9335-453C8A2D0E57}" presName="sibTrans" presStyleCnt="0"/>
      <dgm:spPr/>
    </dgm:pt>
    <dgm:pt modelId="{060C09CC-954F-4018-9FBE-A2FEB3BD5342}" type="pres">
      <dgm:prSet presAssocID="{6139FDD9-7099-487E-9D24-29690DBCC5CB}" presName="node" presStyleLbl="alignAccFollowNode1" presStyleIdx="1" presStyleCnt="5" custFlipHor="1" custScaleX="155549">
        <dgm:presLayoutVars>
          <dgm:bulletEnabled val="1"/>
        </dgm:presLayoutVars>
      </dgm:prSet>
      <dgm:spPr/>
    </dgm:pt>
    <dgm:pt modelId="{F6A4C9B3-B130-4090-B585-A6AD781EB375}" type="pres">
      <dgm:prSet presAssocID="{FFEC19E7-F067-4625-BE56-F4413FA44A49}" presName="sibTrans" presStyleCnt="0"/>
      <dgm:spPr/>
    </dgm:pt>
    <dgm:pt modelId="{2420C310-DF19-4127-80BE-C6D455A07344}" type="pres">
      <dgm:prSet presAssocID="{C2C31722-FC60-47CF-BE0E-83F418B7CBAE}" presName="node" presStyleLbl="alignAccFollowNode1" presStyleIdx="2" presStyleCnt="5" custFlipHor="1" custScaleX="155549">
        <dgm:presLayoutVars>
          <dgm:bulletEnabled val="1"/>
        </dgm:presLayoutVars>
      </dgm:prSet>
      <dgm:spPr/>
    </dgm:pt>
    <dgm:pt modelId="{145CF57C-654E-42AE-862A-1370F6089AAF}" type="pres">
      <dgm:prSet presAssocID="{10626A50-5E5C-4F9B-AA40-C31DE8B8A1ED}" presName="sibTrans" presStyleCnt="0"/>
      <dgm:spPr/>
    </dgm:pt>
    <dgm:pt modelId="{2DEA6827-7446-4598-998A-D4D4C4451FBF}" type="pres">
      <dgm:prSet presAssocID="{16B0C7C0-ECD5-44CF-85DB-F5DBC57BFD45}" presName="node" presStyleLbl="alignAccFollowNode1" presStyleIdx="3" presStyleCnt="5" custFlipHor="1" custScaleX="155549">
        <dgm:presLayoutVars>
          <dgm:bulletEnabled val="1"/>
        </dgm:presLayoutVars>
      </dgm:prSet>
      <dgm:spPr/>
    </dgm:pt>
    <dgm:pt modelId="{1A906E8D-5B5D-4470-A25F-8F5B03B2497F}" type="pres">
      <dgm:prSet presAssocID="{26E58F4A-F05D-4AB9-83BC-C1131DB108C9}" presName="sibTrans" presStyleCnt="0"/>
      <dgm:spPr/>
    </dgm:pt>
    <dgm:pt modelId="{C74E901B-9776-4CB9-9AD1-5D1E6F436F22}" type="pres">
      <dgm:prSet presAssocID="{2801B4A8-DC98-4A2C-BFC5-0BEF638BA575}" presName="node" presStyleLbl="alignAccFollowNode1" presStyleIdx="4" presStyleCnt="5" custFlipHor="1" custScaleX="155549" custScaleY="99579">
        <dgm:presLayoutVars>
          <dgm:bulletEnabled val="1"/>
        </dgm:presLayoutVars>
      </dgm:prSet>
      <dgm:spPr/>
    </dgm:pt>
  </dgm:ptLst>
  <dgm:cxnLst>
    <dgm:cxn modelId="{595F9307-4E7C-41BA-9B22-664C4FA29E22}" type="presOf" srcId="{C2C31722-FC60-47CF-BE0E-83F418B7CBAE}" destId="{2420C310-DF19-4127-80BE-C6D455A07344}" srcOrd="0" destOrd="0" presId="urn:microsoft.com/office/officeart/2005/8/layout/lProcess3"/>
    <dgm:cxn modelId="{F5F33E36-7860-4CC3-BBA5-643F31B9F67D}" srcId="{69F68ED2-4D84-4DD7-9E23-843FEABF880B}" destId="{2801B4A8-DC98-4A2C-BFC5-0BEF638BA575}" srcOrd="4" destOrd="0" parTransId="{A72A23D4-0CCE-4FB3-B32D-754AD00F6165}" sibTransId="{0593D08C-EBED-4542-9AD8-5E46B5EE40EC}"/>
    <dgm:cxn modelId="{A778CA67-6D51-4A0F-9C64-EE49D803F96F}" srcId="{69F68ED2-4D84-4DD7-9E23-843FEABF880B}" destId="{C2C31722-FC60-47CF-BE0E-83F418B7CBAE}" srcOrd="2" destOrd="0" parTransId="{0BB452E7-79F4-42E2-88F3-6ED462B599D3}" sibTransId="{10626A50-5E5C-4F9B-AA40-C31DE8B8A1ED}"/>
    <dgm:cxn modelId="{E36D0B73-9D59-4D32-9918-F30B716A00B3}" type="presOf" srcId="{16B0C7C0-ECD5-44CF-85DB-F5DBC57BFD45}" destId="{2DEA6827-7446-4598-998A-D4D4C4451FBF}" srcOrd="0" destOrd="0" presId="urn:microsoft.com/office/officeart/2005/8/layout/lProcess3"/>
    <dgm:cxn modelId="{90FBC874-5B1D-4BB0-AF19-BF7874B27AB6}" type="presOf" srcId="{6139FDD9-7099-487E-9D24-29690DBCC5CB}" destId="{060C09CC-954F-4018-9FBE-A2FEB3BD5342}" srcOrd="0" destOrd="0" presId="urn:microsoft.com/office/officeart/2005/8/layout/lProcess3"/>
    <dgm:cxn modelId="{B968E257-B479-4C72-B3BF-25EE4541844D}" srcId="{69F68ED2-4D84-4DD7-9E23-843FEABF880B}" destId="{6139FDD9-7099-487E-9D24-29690DBCC5CB}" srcOrd="1" destOrd="0" parTransId="{11F9536C-5FE4-4C16-B26D-515FE57712A9}" sibTransId="{FFEC19E7-F067-4625-BE56-F4413FA44A49}"/>
    <dgm:cxn modelId="{DF17467F-40A0-44BA-A856-3674EDB6E842}" type="presOf" srcId="{7274E73E-F886-4773-A39E-928D0AC04642}" destId="{3617CBCB-2EE3-446F-A08F-768EE1EB6976}" srcOrd="0" destOrd="0" presId="urn:microsoft.com/office/officeart/2005/8/layout/lProcess3"/>
    <dgm:cxn modelId="{8F8C9390-FD2A-4A5D-BD32-64D4CD94D8C2}" type="presOf" srcId="{69F68ED2-4D84-4DD7-9E23-843FEABF880B}" destId="{2D669892-0981-456E-B6AB-4541102EC744}" srcOrd="0" destOrd="0" presId="urn:microsoft.com/office/officeart/2005/8/layout/lProcess3"/>
    <dgm:cxn modelId="{8E3AF59B-5EBB-487E-9DF2-1EA7536F938A}" srcId="{69F68ED2-4D84-4DD7-9E23-843FEABF880B}" destId="{0CB4CBD9-F0C7-46A8-9FC3-657D910FADF4}" srcOrd="0" destOrd="0" parTransId="{1159795B-D18E-4A64-A709-C82399C9693A}" sibTransId="{B0CD3C1A-786E-4E00-9335-453C8A2D0E57}"/>
    <dgm:cxn modelId="{7D0B7EB0-3744-483B-8A46-E4C7AEF95FDC}" type="presOf" srcId="{0CB4CBD9-F0C7-46A8-9FC3-657D910FADF4}" destId="{996E513E-AE68-40C2-901A-5020ADF088F7}" srcOrd="0" destOrd="0" presId="urn:microsoft.com/office/officeart/2005/8/layout/lProcess3"/>
    <dgm:cxn modelId="{583B98B0-C016-4BB8-838C-FFCD6CEA55EC}" type="presOf" srcId="{2801B4A8-DC98-4A2C-BFC5-0BEF638BA575}" destId="{C74E901B-9776-4CB9-9AD1-5D1E6F436F22}" srcOrd="0" destOrd="0" presId="urn:microsoft.com/office/officeart/2005/8/layout/lProcess3"/>
    <dgm:cxn modelId="{872C0FD5-BFA3-4616-8FC4-DF10A990A601}" srcId="{69F68ED2-4D84-4DD7-9E23-843FEABF880B}" destId="{16B0C7C0-ECD5-44CF-85DB-F5DBC57BFD45}" srcOrd="3" destOrd="0" parTransId="{6F20B20A-D8A6-4845-B16A-FC444BC242ED}" sibTransId="{26E58F4A-F05D-4AB9-83BC-C1131DB108C9}"/>
    <dgm:cxn modelId="{ECA889FC-0532-4B1E-8A8C-F70A73BEBF34}" srcId="{7274E73E-F886-4773-A39E-928D0AC04642}" destId="{69F68ED2-4D84-4DD7-9E23-843FEABF880B}" srcOrd="0" destOrd="0" parTransId="{63567E25-070B-4887-8086-77BCA60FB540}" sibTransId="{93B31D95-74EA-4004-9E71-9E3FE3143B61}"/>
    <dgm:cxn modelId="{D0E0C8E1-CF8B-4D9C-9571-015ABC774506}" type="presParOf" srcId="{3617CBCB-2EE3-446F-A08F-768EE1EB6976}" destId="{A7850DAF-C2A9-4E02-ACFF-83F4B6310669}" srcOrd="0" destOrd="0" presId="urn:microsoft.com/office/officeart/2005/8/layout/lProcess3"/>
    <dgm:cxn modelId="{7CC8C64A-BFAB-40D6-9F5D-B4F708A652E8}" type="presParOf" srcId="{A7850DAF-C2A9-4E02-ACFF-83F4B6310669}" destId="{2D669892-0981-456E-B6AB-4541102EC744}" srcOrd="0" destOrd="0" presId="urn:microsoft.com/office/officeart/2005/8/layout/lProcess3"/>
    <dgm:cxn modelId="{7377C3EE-6D1D-4A53-9B2F-A4B6495FCD49}" type="presParOf" srcId="{A7850DAF-C2A9-4E02-ACFF-83F4B6310669}" destId="{62C5D9FC-7443-49D5-BD8A-129E1B43376B}" srcOrd="1" destOrd="0" presId="urn:microsoft.com/office/officeart/2005/8/layout/lProcess3"/>
    <dgm:cxn modelId="{D6FFE051-5BCF-4C5C-AD5C-C1644F12862F}" type="presParOf" srcId="{A7850DAF-C2A9-4E02-ACFF-83F4B6310669}" destId="{996E513E-AE68-40C2-901A-5020ADF088F7}" srcOrd="2" destOrd="0" presId="urn:microsoft.com/office/officeart/2005/8/layout/lProcess3"/>
    <dgm:cxn modelId="{502E51FB-7F98-4162-9487-2200E1D6DBDE}" type="presParOf" srcId="{A7850DAF-C2A9-4E02-ACFF-83F4B6310669}" destId="{1771F3BD-2F81-4E26-A501-CC045ED23A25}" srcOrd="3" destOrd="0" presId="urn:microsoft.com/office/officeart/2005/8/layout/lProcess3"/>
    <dgm:cxn modelId="{ECA4D763-D886-486A-9991-DDF5D09343A1}" type="presParOf" srcId="{A7850DAF-C2A9-4E02-ACFF-83F4B6310669}" destId="{060C09CC-954F-4018-9FBE-A2FEB3BD5342}" srcOrd="4" destOrd="0" presId="urn:microsoft.com/office/officeart/2005/8/layout/lProcess3"/>
    <dgm:cxn modelId="{1F0B47F5-94E3-4258-9894-D01226A8A10B}" type="presParOf" srcId="{A7850DAF-C2A9-4E02-ACFF-83F4B6310669}" destId="{F6A4C9B3-B130-4090-B585-A6AD781EB375}" srcOrd="5" destOrd="0" presId="urn:microsoft.com/office/officeart/2005/8/layout/lProcess3"/>
    <dgm:cxn modelId="{1BFAE154-65CA-4939-AB88-B34B52064030}" type="presParOf" srcId="{A7850DAF-C2A9-4E02-ACFF-83F4B6310669}" destId="{2420C310-DF19-4127-80BE-C6D455A07344}" srcOrd="6" destOrd="0" presId="urn:microsoft.com/office/officeart/2005/8/layout/lProcess3"/>
    <dgm:cxn modelId="{0BAB48DB-CFB9-4F36-9F9C-F92AB9615985}" type="presParOf" srcId="{A7850DAF-C2A9-4E02-ACFF-83F4B6310669}" destId="{145CF57C-654E-42AE-862A-1370F6089AAF}" srcOrd="7" destOrd="0" presId="urn:microsoft.com/office/officeart/2005/8/layout/lProcess3"/>
    <dgm:cxn modelId="{6ECD24E3-529A-4091-B8B3-27104E7B8B4E}" type="presParOf" srcId="{A7850DAF-C2A9-4E02-ACFF-83F4B6310669}" destId="{2DEA6827-7446-4598-998A-D4D4C4451FBF}" srcOrd="8" destOrd="0" presId="urn:microsoft.com/office/officeart/2005/8/layout/lProcess3"/>
    <dgm:cxn modelId="{7120035E-7F02-48BB-B57C-7E58ED83B166}" type="presParOf" srcId="{A7850DAF-C2A9-4E02-ACFF-83F4B6310669}" destId="{1A906E8D-5B5D-4470-A25F-8F5B03B2497F}" srcOrd="9" destOrd="0" presId="urn:microsoft.com/office/officeart/2005/8/layout/lProcess3"/>
    <dgm:cxn modelId="{894DB820-35EC-4681-8F2F-98FF661F5F64}" type="presParOf" srcId="{A7850DAF-C2A9-4E02-ACFF-83F4B6310669}" destId="{C74E901B-9776-4CB9-9AD1-5D1E6F436F22}" srcOrd="1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274E73E-F886-4773-A39E-928D0AC04642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6139FDD9-7099-487E-9D24-29690DBCC5CB}">
      <dgm:prSet phldrT="[Text]" custT="1"/>
      <dgm:spPr>
        <a:solidFill>
          <a:srgbClr val="D1D2D3">
            <a:alpha val="90000"/>
          </a:srgbClr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چهارم</a:t>
          </a:r>
        </a:p>
      </dgm:t>
    </dgm:pt>
    <dgm:pt modelId="{11F9536C-5FE4-4C16-B26D-515FE57712A9}" type="parTrans" cxnId="{B968E257-B479-4C72-B3BF-25EE4541844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FFEC19E7-F067-4625-BE56-F4413FA44A49}" type="sibTrans" cxnId="{B968E257-B479-4C72-B3BF-25EE4541844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C2C31722-FC60-47CF-BE0E-83F418B7CBAE}">
      <dgm:prSet custT="1"/>
      <dgm:spPr>
        <a:solidFill>
          <a:srgbClr val="D1D2D3">
            <a:alpha val="90000"/>
          </a:srgbClr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سوم</a:t>
          </a:r>
        </a:p>
      </dgm:t>
    </dgm:pt>
    <dgm:pt modelId="{0BB452E7-79F4-42E2-88F3-6ED462B599D3}" type="parTrans" cxnId="{A778CA67-6D51-4A0F-9C64-EE49D803F96F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0626A50-5E5C-4F9B-AA40-C31DE8B8A1ED}" type="sibTrans" cxnId="{A778CA67-6D51-4A0F-9C64-EE49D803F96F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6B0C7C0-ECD5-44CF-85DB-F5DBC57BFD45}">
      <dgm:prSet custT="1"/>
      <dgm:spPr>
        <a:solidFill>
          <a:srgbClr val="D1D2D3">
            <a:alpha val="90000"/>
          </a:srgbClr>
        </a:solidFill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دوم</a:t>
          </a:r>
        </a:p>
      </dgm:t>
    </dgm:pt>
    <dgm:pt modelId="{6F20B20A-D8A6-4845-B16A-FC444BC242ED}" type="parTrans" cxnId="{872C0FD5-BFA3-4616-8FC4-DF10A990A601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26E58F4A-F05D-4AB9-83BC-C1131DB108C9}" type="sibTrans" cxnId="{872C0FD5-BFA3-4616-8FC4-DF10A990A601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2801B4A8-DC98-4A2C-BFC5-0BEF638BA575}">
      <dgm:prSet custT="1"/>
      <dgm:spPr>
        <a:solidFill>
          <a:srgbClr val="D1D2D3">
            <a:alpha val="90000"/>
          </a:srgbClr>
        </a:solidFill>
      </dgm:spPr>
      <dgm:t>
        <a:bodyPr/>
        <a:lstStyle/>
        <a:p>
          <a:pPr rtl="1"/>
          <a:r>
            <a:rPr lang="fa-IR" sz="2000" dirty="0">
              <a:solidFill>
                <a:srgbClr val="1E3E4A"/>
              </a:solidFill>
              <a:cs typeface="B Titr" panose="00000700000000000000" pitchFamily="2" charset="-78"/>
            </a:rPr>
            <a:t>فصل اول</a:t>
          </a:r>
        </a:p>
      </dgm:t>
    </dgm:pt>
    <dgm:pt modelId="{A72A23D4-0CCE-4FB3-B32D-754AD00F6165}" type="parTrans" cxnId="{F5F33E36-7860-4CC3-BBA5-643F31B9F67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0593D08C-EBED-4542-9AD8-5E46B5EE40EC}" type="sibTrans" cxnId="{F5F33E36-7860-4CC3-BBA5-643F31B9F67D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0CB4CBD9-F0C7-46A8-9FC3-657D910FADF4}">
      <dgm:prSet phldrT="[Text]" custT="1"/>
      <dgm:spPr>
        <a:solidFill>
          <a:srgbClr val="D1D2D3">
            <a:alpha val="90000"/>
          </a:srgbClr>
        </a:solidFill>
        <a:ln>
          <a:noFill/>
        </a:ln>
      </dgm:spPr>
      <dgm:t>
        <a:bodyPr/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پنجم</a:t>
          </a:r>
        </a:p>
      </dgm:t>
    </dgm:pt>
    <dgm:pt modelId="{B0CD3C1A-786E-4E00-9335-453C8A2D0E57}" type="sibTrans" cxnId="{8E3AF59B-5EBB-487E-9DF2-1EA7536F938A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1159795B-D18E-4A64-A709-C82399C9693A}" type="parTrans" cxnId="{8E3AF59B-5EBB-487E-9DF2-1EA7536F938A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69F68ED2-4D84-4DD7-9E23-843FEABF880B}">
      <dgm:prSet phldrT="[Text]" custT="1"/>
      <dgm:spPr>
        <a:solidFill>
          <a:srgbClr val="1E3E4A"/>
        </a:solidFill>
        <a:ln>
          <a:noFill/>
        </a:ln>
      </dgm:spPr>
      <dgm:t>
        <a:bodyPr/>
        <a:lstStyle/>
        <a:p>
          <a:pPr rtl="1"/>
          <a:r>
            <a:rPr lang="fa-IR" sz="2000" dirty="0">
              <a:solidFill>
                <a:schemeClr val="bg1"/>
              </a:solidFill>
              <a:cs typeface="B Titr" panose="00000700000000000000" pitchFamily="2" charset="-78"/>
            </a:rPr>
            <a:t>فصل ششم</a:t>
          </a:r>
        </a:p>
      </dgm:t>
    </dgm:pt>
    <dgm:pt modelId="{93B31D95-74EA-4004-9E71-9E3FE3143B61}" type="sibTrans" cxnId="{ECA889FC-0532-4B1E-8A8C-F70A73BEBF34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63567E25-070B-4887-8086-77BCA60FB540}" type="parTrans" cxnId="{ECA889FC-0532-4B1E-8A8C-F70A73BEBF34}">
      <dgm:prSet/>
      <dgm:spPr/>
      <dgm:t>
        <a:bodyPr/>
        <a:lstStyle/>
        <a:p>
          <a:pPr rtl="1"/>
          <a:endParaRPr lang="fa-IR" sz="2000">
            <a:solidFill>
              <a:schemeClr val="tx2"/>
            </a:solidFill>
            <a:cs typeface="B Titr" panose="00000700000000000000" pitchFamily="2" charset="-78"/>
          </a:endParaRPr>
        </a:p>
      </dgm:t>
    </dgm:pt>
    <dgm:pt modelId="{3617CBCB-2EE3-446F-A08F-768EE1EB6976}" type="pres">
      <dgm:prSet presAssocID="{7274E73E-F886-4773-A39E-928D0AC04642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A7850DAF-C2A9-4E02-ACFF-83F4B6310669}" type="pres">
      <dgm:prSet presAssocID="{69F68ED2-4D84-4DD7-9E23-843FEABF880B}" presName="horFlow" presStyleCnt="0"/>
      <dgm:spPr/>
    </dgm:pt>
    <dgm:pt modelId="{2D669892-0981-456E-B6AB-4541102EC744}" type="pres">
      <dgm:prSet presAssocID="{69F68ED2-4D84-4DD7-9E23-843FEABF880B}" presName="bigChev" presStyleLbl="node1" presStyleIdx="0" presStyleCnt="1" custFlipHor="1" custScaleX="129106" custScaleY="106457"/>
      <dgm:spPr/>
    </dgm:pt>
    <dgm:pt modelId="{62C5D9FC-7443-49D5-BD8A-129E1B43376B}" type="pres">
      <dgm:prSet presAssocID="{1159795B-D18E-4A64-A709-C82399C9693A}" presName="parTrans" presStyleCnt="0"/>
      <dgm:spPr/>
    </dgm:pt>
    <dgm:pt modelId="{996E513E-AE68-40C2-901A-5020ADF088F7}" type="pres">
      <dgm:prSet presAssocID="{0CB4CBD9-F0C7-46A8-9FC3-657D910FADF4}" presName="node" presStyleLbl="alignAccFollowNode1" presStyleIdx="0" presStyleCnt="5" custFlipHor="1" custScaleX="155549">
        <dgm:presLayoutVars>
          <dgm:bulletEnabled val="1"/>
        </dgm:presLayoutVars>
      </dgm:prSet>
      <dgm:spPr/>
    </dgm:pt>
    <dgm:pt modelId="{1771F3BD-2F81-4E26-A501-CC045ED23A25}" type="pres">
      <dgm:prSet presAssocID="{B0CD3C1A-786E-4E00-9335-453C8A2D0E57}" presName="sibTrans" presStyleCnt="0"/>
      <dgm:spPr/>
    </dgm:pt>
    <dgm:pt modelId="{060C09CC-954F-4018-9FBE-A2FEB3BD5342}" type="pres">
      <dgm:prSet presAssocID="{6139FDD9-7099-487E-9D24-29690DBCC5CB}" presName="node" presStyleLbl="alignAccFollowNode1" presStyleIdx="1" presStyleCnt="5" custFlipHor="1" custScaleX="155549">
        <dgm:presLayoutVars>
          <dgm:bulletEnabled val="1"/>
        </dgm:presLayoutVars>
      </dgm:prSet>
      <dgm:spPr/>
    </dgm:pt>
    <dgm:pt modelId="{F6A4C9B3-B130-4090-B585-A6AD781EB375}" type="pres">
      <dgm:prSet presAssocID="{FFEC19E7-F067-4625-BE56-F4413FA44A49}" presName="sibTrans" presStyleCnt="0"/>
      <dgm:spPr/>
    </dgm:pt>
    <dgm:pt modelId="{2420C310-DF19-4127-80BE-C6D455A07344}" type="pres">
      <dgm:prSet presAssocID="{C2C31722-FC60-47CF-BE0E-83F418B7CBAE}" presName="node" presStyleLbl="alignAccFollowNode1" presStyleIdx="2" presStyleCnt="5" custFlipHor="1" custScaleX="155549">
        <dgm:presLayoutVars>
          <dgm:bulletEnabled val="1"/>
        </dgm:presLayoutVars>
      </dgm:prSet>
      <dgm:spPr/>
    </dgm:pt>
    <dgm:pt modelId="{145CF57C-654E-42AE-862A-1370F6089AAF}" type="pres">
      <dgm:prSet presAssocID="{10626A50-5E5C-4F9B-AA40-C31DE8B8A1ED}" presName="sibTrans" presStyleCnt="0"/>
      <dgm:spPr/>
    </dgm:pt>
    <dgm:pt modelId="{2DEA6827-7446-4598-998A-D4D4C4451FBF}" type="pres">
      <dgm:prSet presAssocID="{16B0C7C0-ECD5-44CF-85DB-F5DBC57BFD45}" presName="node" presStyleLbl="alignAccFollowNode1" presStyleIdx="3" presStyleCnt="5" custFlipHor="1" custScaleX="155549">
        <dgm:presLayoutVars>
          <dgm:bulletEnabled val="1"/>
        </dgm:presLayoutVars>
      </dgm:prSet>
      <dgm:spPr/>
    </dgm:pt>
    <dgm:pt modelId="{1A906E8D-5B5D-4470-A25F-8F5B03B2497F}" type="pres">
      <dgm:prSet presAssocID="{26E58F4A-F05D-4AB9-83BC-C1131DB108C9}" presName="sibTrans" presStyleCnt="0"/>
      <dgm:spPr/>
    </dgm:pt>
    <dgm:pt modelId="{C74E901B-9776-4CB9-9AD1-5D1E6F436F22}" type="pres">
      <dgm:prSet presAssocID="{2801B4A8-DC98-4A2C-BFC5-0BEF638BA575}" presName="node" presStyleLbl="alignAccFollowNode1" presStyleIdx="4" presStyleCnt="5" custFlipHor="1" custScaleX="155549" custScaleY="99579">
        <dgm:presLayoutVars>
          <dgm:bulletEnabled val="1"/>
        </dgm:presLayoutVars>
      </dgm:prSet>
      <dgm:spPr/>
    </dgm:pt>
  </dgm:ptLst>
  <dgm:cxnLst>
    <dgm:cxn modelId="{595F9307-4E7C-41BA-9B22-664C4FA29E22}" type="presOf" srcId="{C2C31722-FC60-47CF-BE0E-83F418B7CBAE}" destId="{2420C310-DF19-4127-80BE-C6D455A07344}" srcOrd="0" destOrd="0" presId="urn:microsoft.com/office/officeart/2005/8/layout/lProcess3"/>
    <dgm:cxn modelId="{F5F33E36-7860-4CC3-BBA5-643F31B9F67D}" srcId="{69F68ED2-4D84-4DD7-9E23-843FEABF880B}" destId="{2801B4A8-DC98-4A2C-BFC5-0BEF638BA575}" srcOrd="4" destOrd="0" parTransId="{A72A23D4-0CCE-4FB3-B32D-754AD00F6165}" sibTransId="{0593D08C-EBED-4542-9AD8-5E46B5EE40EC}"/>
    <dgm:cxn modelId="{A778CA67-6D51-4A0F-9C64-EE49D803F96F}" srcId="{69F68ED2-4D84-4DD7-9E23-843FEABF880B}" destId="{C2C31722-FC60-47CF-BE0E-83F418B7CBAE}" srcOrd="2" destOrd="0" parTransId="{0BB452E7-79F4-42E2-88F3-6ED462B599D3}" sibTransId="{10626A50-5E5C-4F9B-AA40-C31DE8B8A1ED}"/>
    <dgm:cxn modelId="{E36D0B73-9D59-4D32-9918-F30B716A00B3}" type="presOf" srcId="{16B0C7C0-ECD5-44CF-85DB-F5DBC57BFD45}" destId="{2DEA6827-7446-4598-998A-D4D4C4451FBF}" srcOrd="0" destOrd="0" presId="urn:microsoft.com/office/officeart/2005/8/layout/lProcess3"/>
    <dgm:cxn modelId="{90FBC874-5B1D-4BB0-AF19-BF7874B27AB6}" type="presOf" srcId="{6139FDD9-7099-487E-9D24-29690DBCC5CB}" destId="{060C09CC-954F-4018-9FBE-A2FEB3BD5342}" srcOrd="0" destOrd="0" presId="urn:microsoft.com/office/officeart/2005/8/layout/lProcess3"/>
    <dgm:cxn modelId="{B968E257-B479-4C72-B3BF-25EE4541844D}" srcId="{69F68ED2-4D84-4DD7-9E23-843FEABF880B}" destId="{6139FDD9-7099-487E-9D24-29690DBCC5CB}" srcOrd="1" destOrd="0" parTransId="{11F9536C-5FE4-4C16-B26D-515FE57712A9}" sibTransId="{FFEC19E7-F067-4625-BE56-F4413FA44A49}"/>
    <dgm:cxn modelId="{DF17467F-40A0-44BA-A856-3674EDB6E842}" type="presOf" srcId="{7274E73E-F886-4773-A39E-928D0AC04642}" destId="{3617CBCB-2EE3-446F-A08F-768EE1EB6976}" srcOrd="0" destOrd="0" presId="urn:microsoft.com/office/officeart/2005/8/layout/lProcess3"/>
    <dgm:cxn modelId="{8F8C9390-FD2A-4A5D-BD32-64D4CD94D8C2}" type="presOf" srcId="{69F68ED2-4D84-4DD7-9E23-843FEABF880B}" destId="{2D669892-0981-456E-B6AB-4541102EC744}" srcOrd="0" destOrd="0" presId="urn:microsoft.com/office/officeart/2005/8/layout/lProcess3"/>
    <dgm:cxn modelId="{8E3AF59B-5EBB-487E-9DF2-1EA7536F938A}" srcId="{69F68ED2-4D84-4DD7-9E23-843FEABF880B}" destId="{0CB4CBD9-F0C7-46A8-9FC3-657D910FADF4}" srcOrd="0" destOrd="0" parTransId="{1159795B-D18E-4A64-A709-C82399C9693A}" sibTransId="{B0CD3C1A-786E-4E00-9335-453C8A2D0E57}"/>
    <dgm:cxn modelId="{7D0B7EB0-3744-483B-8A46-E4C7AEF95FDC}" type="presOf" srcId="{0CB4CBD9-F0C7-46A8-9FC3-657D910FADF4}" destId="{996E513E-AE68-40C2-901A-5020ADF088F7}" srcOrd="0" destOrd="0" presId="urn:microsoft.com/office/officeart/2005/8/layout/lProcess3"/>
    <dgm:cxn modelId="{583B98B0-C016-4BB8-838C-FFCD6CEA55EC}" type="presOf" srcId="{2801B4A8-DC98-4A2C-BFC5-0BEF638BA575}" destId="{C74E901B-9776-4CB9-9AD1-5D1E6F436F22}" srcOrd="0" destOrd="0" presId="urn:microsoft.com/office/officeart/2005/8/layout/lProcess3"/>
    <dgm:cxn modelId="{872C0FD5-BFA3-4616-8FC4-DF10A990A601}" srcId="{69F68ED2-4D84-4DD7-9E23-843FEABF880B}" destId="{16B0C7C0-ECD5-44CF-85DB-F5DBC57BFD45}" srcOrd="3" destOrd="0" parTransId="{6F20B20A-D8A6-4845-B16A-FC444BC242ED}" sibTransId="{26E58F4A-F05D-4AB9-83BC-C1131DB108C9}"/>
    <dgm:cxn modelId="{ECA889FC-0532-4B1E-8A8C-F70A73BEBF34}" srcId="{7274E73E-F886-4773-A39E-928D0AC04642}" destId="{69F68ED2-4D84-4DD7-9E23-843FEABF880B}" srcOrd="0" destOrd="0" parTransId="{63567E25-070B-4887-8086-77BCA60FB540}" sibTransId="{93B31D95-74EA-4004-9E71-9E3FE3143B61}"/>
    <dgm:cxn modelId="{D0E0C8E1-CF8B-4D9C-9571-015ABC774506}" type="presParOf" srcId="{3617CBCB-2EE3-446F-A08F-768EE1EB6976}" destId="{A7850DAF-C2A9-4E02-ACFF-83F4B6310669}" srcOrd="0" destOrd="0" presId="urn:microsoft.com/office/officeart/2005/8/layout/lProcess3"/>
    <dgm:cxn modelId="{7CC8C64A-BFAB-40D6-9F5D-B4F708A652E8}" type="presParOf" srcId="{A7850DAF-C2A9-4E02-ACFF-83F4B6310669}" destId="{2D669892-0981-456E-B6AB-4541102EC744}" srcOrd="0" destOrd="0" presId="urn:microsoft.com/office/officeart/2005/8/layout/lProcess3"/>
    <dgm:cxn modelId="{7377C3EE-6D1D-4A53-9B2F-A4B6495FCD49}" type="presParOf" srcId="{A7850DAF-C2A9-4E02-ACFF-83F4B6310669}" destId="{62C5D9FC-7443-49D5-BD8A-129E1B43376B}" srcOrd="1" destOrd="0" presId="urn:microsoft.com/office/officeart/2005/8/layout/lProcess3"/>
    <dgm:cxn modelId="{D6FFE051-5BCF-4C5C-AD5C-C1644F12862F}" type="presParOf" srcId="{A7850DAF-C2A9-4E02-ACFF-83F4B6310669}" destId="{996E513E-AE68-40C2-901A-5020ADF088F7}" srcOrd="2" destOrd="0" presId="urn:microsoft.com/office/officeart/2005/8/layout/lProcess3"/>
    <dgm:cxn modelId="{502E51FB-7F98-4162-9487-2200E1D6DBDE}" type="presParOf" srcId="{A7850DAF-C2A9-4E02-ACFF-83F4B6310669}" destId="{1771F3BD-2F81-4E26-A501-CC045ED23A25}" srcOrd="3" destOrd="0" presId="urn:microsoft.com/office/officeart/2005/8/layout/lProcess3"/>
    <dgm:cxn modelId="{ECA4D763-D886-486A-9991-DDF5D09343A1}" type="presParOf" srcId="{A7850DAF-C2A9-4E02-ACFF-83F4B6310669}" destId="{060C09CC-954F-4018-9FBE-A2FEB3BD5342}" srcOrd="4" destOrd="0" presId="urn:microsoft.com/office/officeart/2005/8/layout/lProcess3"/>
    <dgm:cxn modelId="{1F0B47F5-94E3-4258-9894-D01226A8A10B}" type="presParOf" srcId="{A7850DAF-C2A9-4E02-ACFF-83F4B6310669}" destId="{F6A4C9B3-B130-4090-B585-A6AD781EB375}" srcOrd="5" destOrd="0" presId="urn:microsoft.com/office/officeart/2005/8/layout/lProcess3"/>
    <dgm:cxn modelId="{1BFAE154-65CA-4939-AB88-B34B52064030}" type="presParOf" srcId="{A7850DAF-C2A9-4E02-ACFF-83F4B6310669}" destId="{2420C310-DF19-4127-80BE-C6D455A07344}" srcOrd="6" destOrd="0" presId="urn:microsoft.com/office/officeart/2005/8/layout/lProcess3"/>
    <dgm:cxn modelId="{0BAB48DB-CFB9-4F36-9F9C-F92AB9615985}" type="presParOf" srcId="{A7850DAF-C2A9-4E02-ACFF-83F4B6310669}" destId="{145CF57C-654E-42AE-862A-1370F6089AAF}" srcOrd="7" destOrd="0" presId="urn:microsoft.com/office/officeart/2005/8/layout/lProcess3"/>
    <dgm:cxn modelId="{6ECD24E3-529A-4091-B8B3-27104E7B8B4E}" type="presParOf" srcId="{A7850DAF-C2A9-4E02-ACFF-83F4B6310669}" destId="{2DEA6827-7446-4598-998A-D4D4C4451FBF}" srcOrd="8" destOrd="0" presId="urn:microsoft.com/office/officeart/2005/8/layout/lProcess3"/>
    <dgm:cxn modelId="{7120035E-7F02-48BB-B57C-7E58ED83B166}" type="presParOf" srcId="{A7850DAF-C2A9-4E02-ACFF-83F4B6310669}" destId="{1A906E8D-5B5D-4470-A25F-8F5B03B2497F}" srcOrd="9" destOrd="0" presId="urn:microsoft.com/office/officeart/2005/8/layout/lProcess3"/>
    <dgm:cxn modelId="{894DB820-35EC-4681-8F2F-98FF661F5F64}" type="presParOf" srcId="{A7850DAF-C2A9-4E02-ACFF-83F4B6310669}" destId="{C74E901B-9776-4CB9-9AD1-5D1E6F436F22}" srcOrd="1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669892-0981-456E-B6AB-4541102EC744}">
      <dsp:nvSpPr>
        <dsp:cNvPr id="0" name=""/>
        <dsp:cNvSpPr/>
      </dsp:nvSpPr>
      <dsp:spPr>
        <a:xfrm flipH="1">
          <a:off x="6813" y="69794"/>
          <a:ext cx="1892574" cy="484634"/>
        </a:xfrm>
        <a:prstGeom prst="chevron">
          <a:avLst/>
        </a:prstGeom>
        <a:solidFill>
          <a:srgbClr val="D1D2D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ششم</a:t>
          </a:r>
        </a:p>
      </dsp:txBody>
      <dsp:txXfrm>
        <a:off x="249130" y="69794"/>
        <a:ext cx="1407940" cy="484634"/>
      </dsp:txXfrm>
    </dsp:sp>
    <dsp:sp modelId="{996E513E-AE68-40C2-901A-5020ADF088F7}">
      <dsp:nvSpPr>
        <dsp:cNvPr id="0" name=""/>
        <dsp:cNvSpPr/>
      </dsp:nvSpPr>
      <dsp:spPr>
        <a:xfrm flipH="1">
          <a:off x="1708819" y="68770"/>
          <a:ext cx="1892569" cy="486681"/>
        </a:xfrm>
        <a:prstGeom prst="chevron">
          <a:avLst/>
        </a:prstGeom>
        <a:solidFill>
          <a:srgbClr val="D1D2D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پنجم</a:t>
          </a:r>
        </a:p>
      </dsp:txBody>
      <dsp:txXfrm>
        <a:off x="1952159" y="68770"/>
        <a:ext cx="1405888" cy="486681"/>
      </dsp:txXfrm>
    </dsp:sp>
    <dsp:sp modelId="{060C09CC-954F-4018-9FBE-A2FEB3BD5342}">
      <dsp:nvSpPr>
        <dsp:cNvPr id="0" name=""/>
        <dsp:cNvSpPr/>
      </dsp:nvSpPr>
      <dsp:spPr>
        <a:xfrm flipH="1">
          <a:off x="3431051" y="68770"/>
          <a:ext cx="1892569" cy="486681"/>
        </a:xfrm>
        <a:prstGeom prst="chevron">
          <a:avLst/>
        </a:prstGeom>
        <a:solidFill>
          <a:srgbClr val="D1D2D3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چهارم</a:t>
          </a:r>
        </a:p>
      </dsp:txBody>
      <dsp:txXfrm>
        <a:off x="3674391" y="68770"/>
        <a:ext cx="1405888" cy="486681"/>
      </dsp:txXfrm>
    </dsp:sp>
    <dsp:sp modelId="{2420C310-DF19-4127-80BE-C6D455A07344}">
      <dsp:nvSpPr>
        <dsp:cNvPr id="0" name=""/>
        <dsp:cNvSpPr/>
      </dsp:nvSpPr>
      <dsp:spPr>
        <a:xfrm flipH="1">
          <a:off x="5153282" y="68770"/>
          <a:ext cx="1892569" cy="486681"/>
        </a:xfrm>
        <a:prstGeom prst="chevron">
          <a:avLst/>
        </a:prstGeom>
        <a:solidFill>
          <a:srgbClr val="D1D2D3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سوم</a:t>
          </a:r>
        </a:p>
      </dsp:txBody>
      <dsp:txXfrm>
        <a:off x="5396622" y="68770"/>
        <a:ext cx="1405888" cy="486681"/>
      </dsp:txXfrm>
    </dsp:sp>
    <dsp:sp modelId="{2DEA6827-7446-4598-998A-D4D4C4451FBF}">
      <dsp:nvSpPr>
        <dsp:cNvPr id="0" name=""/>
        <dsp:cNvSpPr/>
      </dsp:nvSpPr>
      <dsp:spPr>
        <a:xfrm flipH="1">
          <a:off x="6875513" y="68770"/>
          <a:ext cx="1892569" cy="486681"/>
        </a:xfrm>
        <a:prstGeom prst="chevron">
          <a:avLst/>
        </a:prstGeom>
        <a:solidFill>
          <a:srgbClr val="D1D2D3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دوم</a:t>
          </a:r>
        </a:p>
      </dsp:txBody>
      <dsp:txXfrm>
        <a:off x="7118853" y="68770"/>
        <a:ext cx="1405888" cy="486681"/>
      </dsp:txXfrm>
    </dsp:sp>
    <dsp:sp modelId="{C74E901B-9776-4CB9-9AD1-5D1E6F436F22}">
      <dsp:nvSpPr>
        <dsp:cNvPr id="0" name=""/>
        <dsp:cNvSpPr/>
      </dsp:nvSpPr>
      <dsp:spPr>
        <a:xfrm flipH="1">
          <a:off x="8597744" y="0"/>
          <a:ext cx="1892569" cy="624222"/>
        </a:xfrm>
        <a:prstGeom prst="chevron">
          <a:avLst/>
        </a:prstGeom>
        <a:solidFill>
          <a:srgbClr val="1E3E4A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chemeClr val="bg1"/>
              </a:solidFill>
              <a:cs typeface="B Titr" panose="00000700000000000000" pitchFamily="2" charset="-78"/>
            </a:rPr>
            <a:t>فصل اول</a:t>
          </a:r>
        </a:p>
      </dsp:txBody>
      <dsp:txXfrm>
        <a:off x="8909855" y="0"/>
        <a:ext cx="1268347" cy="6242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669892-0981-456E-B6AB-4541102EC744}">
      <dsp:nvSpPr>
        <dsp:cNvPr id="0" name=""/>
        <dsp:cNvSpPr/>
      </dsp:nvSpPr>
      <dsp:spPr>
        <a:xfrm flipH="1">
          <a:off x="6813" y="69794"/>
          <a:ext cx="1892574" cy="484634"/>
        </a:xfrm>
        <a:prstGeom prst="chevron">
          <a:avLst/>
        </a:prstGeom>
        <a:solidFill>
          <a:srgbClr val="D1D2D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ششم</a:t>
          </a:r>
        </a:p>
      </dsp:txBody>
      <dsp:txXfrm>
        <a:off x="249130" y="69794"/>
        <a:ext cx="1407940" cy="484634"/>
      </dsp:txXfrm>
    </dsp:sp>
    <dsp:sp modelId="{996E513E-AE68-40C2-901A-5020ADF088F7}">
      <dsp:nvSpPr>
        <dsp:cNvPr id="0" name=""/>
        <dsp:cNvSpPr/>
      </dsp:nvSpPr>
      <dsp:spPr>
        <a:xfrm flipH="1">
          <a:off x="1708819" y="68770"/>
          <a:ext cx="1892569" cy="486681"/>
        </a:xfrm>
        <a:prstGeom prst="chevron">
          <a:avLst/>
        </a:prstGeom>
        <a:solidFill>
          <a:srgbClr val="D1D2D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chemeClr val="tx2"/>
              </a:solidFill>
              <a:cs typeface="B Titr" panose="00000700000000000000" pitchFamily="2" charset="-78"/>
            </a:rPr>
            <a:t>فصل </a:t>
          </a: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پنجم</a:t>
          </a:r>
        </a:p>
      </dsp:txBody>
      <dsp:txXfrm>
        <a:off x="1952159" y="68770"/>
        <a:ext cx="1405888" cy="486681"/>
      </dsp:txXfrm>
    </dsp:sp>
    <dsp:sp modelId="{060C09CC-954F-4018-9FBE-A2FEB3BD5342}">
      <dsp:nvSpPr>
        <dsp:cNvPr id="0" name=""/>
        <dsp:cNvSpPr/>
      </dsp:nvSpPr>
      <dsp:spPr>
        <a:xfrm flipH="1">
          <a:off x="3431051" y="68770"/>
          <a:ext cx="1892569" cy="486681"/>
        </a:xfrm>
        <a:prstGeom prst="chevron">
          <a:avLst/>
        </a:prstGeom>
        <a:solidFill>
          <a:srgbClr val="D1D2D3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chemeClr val="tx2"/>
              </a:solidFill>
              <a:cs typeface="B Titr" panose="00000700000000000000" pitchFamily="2" charset="-78"/>
            </a:rPr>
            <a:t>فصل</a:t>
          </a: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 چهارم</a:t>
          </a:r>
        </a:p>
      </dsp:txBody>
      <dsp:txXfrm>
        <a:off x="3674391" y="68770"/>
        <a:ext cx="1405888" cy="486681"/>
      </dsp:txXfrm>
    </dsp:sp>
    <dsp:sp modelId="{2420C310-DF19-4127-80BE-C6D455A07344}">
      <dsp:nvSpPr>
        <dsp:cNvPr id="0" name=""/>
        <dsp:cNvSpPr/>
      </dsp:nvSpPr>
      <dsp:spPr>
        <a:xfrm flipH="1">
          <a:off x="5153282" y="68770"/>
          <a:ext cx="1892569" cy="486681"/>
        </a:xfrm>
        <a:prstGeom prst="chevron">
          <a:avLst/>
        </a:prstGeom>
        <a:solidFill>
          <a:srgbClr val="D1D2D3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سوم</a:t>
          </a:r>
        </a:p>
      </dsp:txBody>
      <dsp:txXfrm>
        <a:off x="5396622" y="68770"/>
        <a:ext cx="1405888" cy="486681"/>
      </dsp:txXfrm>
    </dsp:sp>
    <dsp:sp modelId="{2DEA6827-7446-4598-998A-D4D4C4451FBF}">
      <dsp:nvSpPr>
        <dsp:cNvPr id="0" name=""/>
        <dsp:cNvSpPr/>
      </dsp:nvSpPr>
      <dsp:spPr>
        <a:xfrm flipH="1">
          <a:off x="6875513" y="0"/>
          <a:ext cx="1892569" cy="624222"/>
        </a:xfrm>
        <a:prstGeom prst="chevron">
          <a:avLst/>
        </a:prstGeom>
        <a:solidFill>
          <a:srgbClr val="1E3E4A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chemeClr val="bg1"/>
              </a:solidFill>
              <a:cs typeface="B Titr" panose="00000700000000000000" pitchFamily="2" charset="-78"/>
            </a:rPr>
            <a:t>فصل دوم</a:t>
          </a:r>
        </a:p>
      </dsp:txBody>
      <dsp:txXfrm>
        <a:off x="7187624" y="0"/>
        <a:ext cx="1268347" cy="624222"/>
      </dsp:txXfrm>
    </dsp:sp>
    <dsp:sp modelId="{C74E901B-9776-4CB9-9AD1-5D1E6F436F22}">
      <dsp:nvSpPr>
        <dsp:cNvPr id="0" name=""/>
        <dsp:cNvSpPr/>
      </dsp:nvSpPr>
      <dsp:spPr>
        <a:xfrm flipH="1">
          <a:off x="8597744" y="69795"/>
          <a:ext cx="1892569" cy="484632"/>
        </a:xfrm>
        <a:prstGeom prst="chevron">
          <a:avLst/>
        </a:prstGeom>
        <a:solidFill>
          <a:srgbClr val="D1D2D3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اول</a:t>
          </a:r>
        </a:p>
      </dsp:txBody>
      <dsp:txXfrm>
        <a:off x="8840060" y="69795"/>
        <a:ext cx="1407937" cy="4846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669892-0981-456E-B6AB-4541102EC744}">
      <dsp:nvSpPr>
        <dsp:cNvPr id="0" name=""/>
        <dsp:cNvSpPr/>
      </dsp:nvSpPr>
      <dsp:spPr>
        <a:xfrm flipH="1">
          <a:off x="6813" y="69794"/>
          <a:ext cx="1892574" cy="484634"/>
        </a:xfrm>
        <a:prstGeom prst="chevron">
          <a:avLst/>
        </a:prstGeom>
        <a:solidFill>
          <a:srgbClr val="D1D2D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ششم</a:t>
          </a:r>
        </a:p>
      </dsp:txBody>
      <dsp:txXfrm>
        <a:off x="249130" y="69794"/>
        <a:ext cx="1407940" cy="484634"/>
      </dsp:txXfrm>
    </dsp:sp>
    <dsp:sp modelId="{996E513E-AE68-40C2-901A-5020ADF088F7}">
      <dsp:nvSpPr>
        <dsp:cNvPr id="0" name=""/>
        <dsp:cNvSpPr/>
      </dsp:nvSpPr>
      <dsp:spPr>
        <a:xfrm flipH="1">
          <a:off x="1708819" y="68770"/>
          <a:ext cx="1892569" cy="486681"/>
        </a:xfrm>
        <a:prstGeom prst="chevron">
          <a:avLst/>
        </a:prstGeom>
        <a:solidFill>
          <a:srgbClr val="D1D2D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پنجم</a:t>
          </a:r>
        </a:p>
      </dsp:txBody>
      <dsp:txXfrm>
        <a:off x="1952159" y="68770"/>
        <a:ext cx="1405888" cy="486681"/>
      </dsp:txXfrm>
    </dsp:sp>
    <dsp:sp modelId="{060C09CC-954F-4018-9FBE-A2FEB3BD5342}">
      <dsp:nvSpPr>
        <dsp:cNvPr id="0" name=""/>
        <dsp:cNvSpPr/>
      </dsp:nvSpPr>
      <dsp:spPr>
        <a:xfrm flipH="1">
          <a:off x="3431051" y="68770"/>
          <a:ext cx="1892569" cy="486681"/>
        </a:xfrm>
        <a:prstGeom prst="chevron">
          <a:avLst/>
        </a:prstGeom>
        <a:solidFill>
          <a:srgbClr val="D1D2D3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چهارم</a:t>
          </a:r>
        </a:p>
      </dsp:txBody>
      <dsp:txXfrm>
        <a:off x="3674391" y="68770"/>
        <a:ext cx="1405888" cy="486681"/>
      </dsp:txXfrm>
    </dsp:sp>
    <dsp:sp modelId="{2420C310-DF19-4127-80BE-C6D455A07344}">
      <dsp:nvSpPr>
        <dsp:cNvPr id="0" name=""/>
        <dsp:cNvSpPr/>
      </dsp:nvSpPr>
      <dsp:spPr>
        <a:xfrm flipH="1">
          <a:off x="5153282" y="0"/>
          <a:ext cx="1892569" cy="624222"/>
        </a:xfrm>
        <a:prstGeom prst="chevron">
          <a:avLst/>
        </a:prstGeom>
        <a:solidFill>
          <a:srgbClr val="1E3E4A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chemeClr val="bg1"/>
              </a:solidFill>
              <a:cs typeface="B Titr" panose="00000700000000000000" pitchFamily="2" charset="-78"/>
            </a:rPr>
            <a:t>فصل سوم</a:t>
          </a:r>
        </a:p>
      </dsp:txBody>
      <dsp:txXfrm>
        <a:off x="5465393" y="0"/>
        <a:ext cx="1268347" cy="624222"/>
      </dsp:txXfrm>
    </dsp:sp>
    <dsp:sp modelId="{2DEA6827-7446-4598-998A-D4D4C4451FBF}">
      <dsp:nvSpPr>
        <dsp:cNvPr id="0" name=""/>
        <dsp:cNvSpPr/>
      </dsp:nvSpPr>
      <dsp:spPr>
        <a:xfrm flipH="1">
          <a:off x="6875513" y="68770"/>
          <a:ext cx="1892569" cy="486681"/>
        </a:xfrm>
        <a:prstGeom prst="chevron">
          <a:avLst/>
        </a:prstGeom>
        <a:solidFill>
          <a:srgbClr val="D1D2D3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دوم</a:t>
          </a:r>
        </a:p>
      </dsp:txBody>
      <dsp:txXfrm>
        <a:off x="7118853" y="68770"/>
        <a:ext cx="1405888" cy="486681"/>
      </dsp:txXfrm>
    </dsp:sp>
    <dsp:sp modelId="{C74E901B-9776-4CB9-9AD1-5D1E6F436F22}">
      <dsp:nvSpPr>
        <dsp:cNvPr id="0" name=""/>
        <dsp:cNvSpPr/>
      </dsp:nvSpPr>
      <dsp:spPr>
        <a:xfrm flipH="1">
          <a:off x="8597744" y="69795"/>
          <a:ext cx="1892569" cy="484632"/>
        </a:xfrm>
        <a:prstGeom prst="chevron">
          <a:avLst/>
        </a:prstGeom>
        <a:solidFill>
          <a:srgbClr val="D1D2D3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اول</a:t>
          </a:r>
        </a:p>
      </dsp:txBody>
      <dsp:txXfrm>
        <a:off x="8840060" y="69795"/>
        <a:ext cx="1407937" cy="48463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669892-0981-456E-B6AB-4541102EC744}">
      <dsp:nvSpPr>
        <dsp:cNvPr id="0" name=""/>
        <dsp:cNvSpPr/>
      </dsp:nvSpPr>
      <dsp:spPr>
        <a:xfrm flipH="1">
          <a:off x="6813" y="69794"/>
          <a:ext cx="1892574" cy="484634"/>
        </a:xfrm>
        <a:prstGeom prst="chevron">
          <a:avLst/>
        </a:prstGeom>
        <a:solidFill>
          <a:srgbClr val="D1D2D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ششم</a:t>
          </a:r>
        </a:p>
      </dsp:txBody>
      <dsp:txXfrm>
        <a:off x="249130" y="69794"/>
        <a:ext cx="1407940" cy="484634"/>
      </dsp:txXfrm>
    </dsp:sp>
    <dsp:sp modelId="{996E513E-AE68-40C2-901A-5020ADF088F7}">
      <dsp:nvSpPr>
        <dsp:cNvPr id="0" name=""/>
        <dsp:cNvSpPr/>
      </dsp:nvSpPr>
      <dsp:spPr>
        <a:xfrm flipH="1">
          <a:off x="1708819" y="68770"/>
          <a:ext cx="1892569" cy="486681"/>
        </a:xfrm>
        <a:prstGeom prst="chevron">
          <a:avLst/>
        </a:prstGeom>
        <a:solidFill>
          <a:srgbClr val="D1D2D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پنجم</a:t>
          </a:r>
        </a:p>
      </dsp:txBody>
      <dsp:txXfrm>
        <a:off x="1952159" y="68770"/>
        <a:ext cx="1405888" cy="486681"/>
      </dsp:txXfrm>
    </dsp:sp>
    <dsp:sp modelId="{060C09CC-954F-4018-9FBE-A2FEB3BD5342}">
      <dsp:nvSpPr>
        <dsp:cNvPr id="0" name=""/>
        <dsp:cNvSpPr/>
      </dsp:nvSpPr>
      <dsp:spPr>
        <a:xfrm flipH="1">
          <a:off x="3431051" y="68770"/>
          <a:ext cx="1892569" cy="486681"/>
        </a:xfrm>
        <a:prstGeom prst="chevron">
          <a:avLst/>
        </a:prstGeom>
        <a:solidFill>
          <a:srgbClr val="D1D2D3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چهارم</a:t>
          </a:r>
        </a:p>
      </dsp:txBody>
      <dsp:txXfrm>
        <a:off x="3674391" y="68770"/>
        <a:ext cx="1405888" cy="486681"/>
      </dsp:txXfrm>
    </dsp:sp>
    <dsp:sp modelId="{2420C310-DF19-4127-80BE-C6D455A07344}">
      <dsp:nvSpPr>
        <dsp:cNvPr id="0" name=""/>
        <dsp:cNvSpPr/>
      </dsp:nvSpPr>
      <dsp:spPr>
        <a:xfrm flipH="1">
          <a:off x="5153282" y="0"/>
          <a:ext cx="1892569" cy="624222"/>
        </a:xfrm>
        <a:prstGeom prst="chevron">
          <a:avLst/>
        </a:prstGeom>
        <a:solidFill>
          <a:srgbClr val="1E3E4A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chemeClr val="bg1"/>
              </a:solidFill>
              <a:cs typeface="B Titr" panose="00000700000000000000" pitchFamily="2" charset="-78"/>
            </a:rPr>
            <a:t>فصل سوم</a:t>
          </a:r>
        </a:p>
      </dsp:txBody>
      <dsp:txXfrm>
        <a:off x="5465393" y="0"/>
        <a:ext cx="1268347" cy="624222"/>
      </dsp:txXfrm>
    </dsp:sp>
    <dsp:sp modelId="{2DEA6827-7446-4598-998A-D4D4C4451FBF}">
      <dsp:nvSpPr>
        <dsp:cNvPr id="0" name=""/>
        <dsp:cNvSpPr/>
      </dsp:nvSpPr>
      <dsp:spPr>
        <a:xfrm flipH="1">
          <a:off x="6875513" y="68770"/>
          <a:ext cx="1892569" cy="486681"/>
        </a:xfrm>
        <a:prstGeom prst="chevron">
          <a:avLst/>
        </a:prstGeom>
        <a:solidFill>
          <a:srgbClr val="D1D2D3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دوم</a:t>
          </a:r>
        </a:p>
      </dsp:txBody>
      <dsp:txXfrm>
        <a:off x="7118853" y="68770"/>
        <a:ext cx="1405888" cy="486681"/>
      </dsp:txXfrm>
    </dsp:sp>
    <dsp:sp modelId="{C74E901B-9776-4CB9-9AD1-5D1E6F436F22}">
      <dsp:nvSpPr>
        <dsp:cNvPr id="0" name=""/>
        <dsp:cNvSpPr/>
      </dsp:nvSpPr>
      <dsp:spPr>
        <a:xfrm flipH="1">
          <a:off x="8597744" y="69795"/>
          <a:ext cx="1892569" cy="484632"/>
        </a:xfrm>
        <a:prstGeom prst="chevron">
          <a:avLst/>
        </a:prstGeom>
        <a:solidFill>
          <a:srgbClr val="D1D2D3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اول</a:t>
          </a:r>
        </a:p>
      </dsp:txBody>
      <dsp:txXfrm>
        <a:off x="8840060" y="69795"/>
        <a:ext cx="1407937" cy="48463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669892-0981-456E-B6AB-4541102EC744}">
      <dsp:nvSpPr>
        <dsp:cNvPr id="0" name=""/>
        <dsp:cNvSpPr/>
      </dsp:nvSpPr>
      <dsp:spPr>
        <a:xfrm flipH="1">
          <a:off x="6813" y="69794"/>
          <a:ext cx="1892574" cy="484634"/>
        </a:xfrm>
        <a:prstGeom prst="chevron">
          <a:avLst/>
        </a:prstGeom>
        <a:solidFill>
          <a:srgbClr val="D1D2D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ششم</a:t>
          </a:r>
        </a:p>
      </dsp:txBody>
      <dsp:txXfrm>
        <a:off x="249130" y="69794"/>
        <a:ext cx="1407940" cy="484634"/>
      </dsp:txXfrm>
    </dsp:sp>
    <dsp:sp modelId="{996E513E-AE68-40C2-901A-5020ADF088F7}">
      <dsp:nvSpPr>
        <dsp:cNvPr id="0" name=""/>
        <dsp:cNvSpPr/>
      </dsp:nvSpPr>
      <dsp:spPr>
        <a:xfrm flipH="1">
          <a:off x="1708819" y="68770"/>
          <a:ext cx="1892569" cy="486681"/>
        </a:xfrm>
        <a:prstGeom prst="chevron">
          <a:avLst/>
        </a:prstGeom>
        <a:solidFill>
          <a:srgbClr val="D1D2D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پنجم</a:t>
          </a:r>
        </a:p>
      </dsp:txBody>
      <dsp:txXfrm>
        <a:off x="1952159" y="68770"/>
        <a:ext cx="1405888" cy="486681"/>
      </dsp:txXfrm>
    </dsp:sp>
    <dsp:sp modelId="{060C09CC-954F-4018-9FBE-A2FEB3BD5342}">
      <dsp:nvSpPr>
        <dsp:cNvPr id="0" name=""/>
        <dsp:cNvSpPr/>
      </dsp:nvSpPr>
      <dsp:spPr>
        <a:xfrm flipH="1">
          <a:off x="3431051" y="68770"/>
          <a:ext cx="1892569" cy="486681"/>
        </a:xfrm>
        <a:prstGeom prst="chevron">
          <a:avLst/>
        </a:prstGeom>
        <a:solidFill>
          <a:srgbClr val="D1D2D3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چهارم</a:t>
          </a:r>
        </a:p>
      </dsp:txBody>
      <dsp:txXfrm>
        <a:off x="3674391" y="68770"/>
        <a:ext cx="1405888" cy="486681"/>
      </dsp:txXfrm>
    </dsp:sp>
    <dsp:sp modelId="{2420C310-DF19-4127-80BE-C6D455A07344}">
      <dsp:nvSpPr>
        <dsp:cNvPr id="0" name=""/>
        <dsp:cNvSpPr/>
      </dsp:nvSpPr>
      <dsp:spPr>
        <a:xfrm flipH="1">
          <a:off x="5153282" y="0"/>
          <a:ext cx="1892569" cy="624222"/>
        </a:xfrm>
        <a:prstGeom prst="chevron">
          <a:avLst/>
        </a:prstGeom>
        <a:solidFill>
          <a:srgbClr val="1E3E4A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chemeClr val="bg1"/>
              </a:solidFill>
              <a:cs typeface="B Titr" panose="00000700000000000000" pitchFamily="2" charset="-78"/>
            </a:rPr>
            <a:t>فصل سوم</a:t>
          </a:r>
        </a:p>
      </dsp:txBody>
      <dsp:txXfrm>
        <a:off x="5465393" y="0"/>
        <a:ext cx="1268347" cy="624222"/>
      </dsp:txXfrm>
    </dsp:sp>
    <dsp:sp modelId="{2DEA6827-7446-4598-998A-D4D4C4451FBF}">
      <dsp:nvSpPr>
        <dsp:cNvPr id="0" name=""/>
        <dsp:cNvSpPr/>
      </dsp:nvSpPr>
      <dsp:spPr>
        <a:xfrm flipH="1">
          <a:off x="6875513" y="68770"/>
          <a:ext cx="1892569" cy="486681"/>
        </a:xfrm>
        <a:prstGeom prst="chevron">
          <a:avLst/>
        </a:prstGeom>
        <a:solidFill>
          <a:srgbClr val="D1D2D3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دوم</a:t>
          </a:r>
        </a:p>
      </dsp:txBody>
      <dsp:txXfrm>
        <a:off x="7118853" y="68770"/>
        <a:ext cx="1405888" cy="486681"/>
      </dsp:txXfrm>
    </dsp:sp>
    <dsp:sp modelId="{C74E901B-9776-4CB9-9AD1-5D1E6F436F22}">
      <dsp:nvSpPr>
        <dsp:cNvPr id="0" name=""/>
        <dsp:cNvSpPr/>
      </dsp:nvSpPr>
      <dsp:spPr>
        <a:xfrm flipH="1">
          <a:off x="8597744" y="69795"/>
          <a:ext cx="1892569" cy="484632"/>
        </a:xfrm>
        <a:prstGeom prst="chevron">
          <a:avLst/>
        </a:prstGeom>
        <a:solidFill>
          <a:srgbClr val="D1D2D3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اول</a:t>
          </a:r>
        </a:p>
      </dsp:txBody>
      <dsp:txXfrm>
        <a:off x="8840060" y="69795"/>
        <a:ext cx="1407937" cy="48463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669892-0981-456E-B6AB-4541102EC744}">
      <dsp:nvSpPr>
        <dsp:cNvPr id="0" name=""/>
        <dsp:cNvSpPr/>
      </dsp:nvSpPr>
      <dsp:spPr>
        <a:xfrm flipH="1">
          <a:off x="6813" y="69794"/>
          <a:ext cx="1892574" cy="484634"/>
        </a:xfrm>
        <a:prstGeom prst="chevron">
          <a:avLst/>
        </a:prstGeom>
        <a:solidFill>
          <a:srgbClr val="D1D2D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ششم</a:t>
          </a:r>
        </a:p>
      </dsp:txBody>
      <dsp:txXfrm>
        <a:off x="249130" y="69794"/>
        <a:ext cx="1407940" cy="484634"/>
      </dsp:txXfrm>
    </dsp:sp>
    <dsp:sp modelId="{996E513E-AE68-40C2-901A-5020ADF088F7}">
      <dsp:nvSpPr>
        <dsp:cNvPr id="0" name=""/>
        <dsp:cNvSpPr/>
      </dsp:nvSpPr>
      <dsp:spPr>
        <a:xfrm flipH="1">
          <a:off x="1708819" y="68770"/>
          <a:ext cx="1892569" cy="486681"/>
        </a:xfrm>
        <a:prstGeom prst="chevron">
          <a:avLst/>
        </a:prstGeom>
        <a:solidFill>
          <a:srgbClr val="D1D2D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پنجم</a:t>
          </a:r>
        </a:p>
      </dsp:txBody>
      <dsp:txXfrm>
        <a:off x="1952159" y="68770"/>
        <a:ext cx="1405888" cy="486681"/>
      </dsp:txXfrm>
    </dsp:sp>
    <dsp:sp modelId="{060C09CC-954F-4018-9FBE-A2FEB3BD5342}">
      <dsp:nvSpPr>
        <dsp:cNvPr id="0" name=""/>
        <dsp:cNvSpPr/>
      </dsp:nvSpPr>
      <dsp:spPr>
        <a:xfrm flipH="1">
          <a:off x="3431051" y="0"/>
          <a:ext cx="1892569" cy="624222"/>
        </a:xfrm>
        <a:prstGeom prst="chevron">
          <a:avLst/>
        </a:prstGeom>
        <a:solidFill>
          <a:srgbClr val="1E3E4A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chemeClr val="bg1"/>
              </a:solidFill>
              <a:cs typeface="B Titr" panose="00000700000000000000" pitchFamily="2" charset="-78"/>
            </a:rPr>
            <a:t>فصل چهارم</a:t>
          </a:r>
        </a:p>
      </dsp:txBody>
      <dsp:txXfrm>
        <a:off x="3743162" y="0"/>
        <a:ext cx="1268347" cy="624222"/>
      </dsp:txXfrm>
    </dsp:sp>
    <dsp:sp modelId="{2420C310-DF19-4127-80BE-C6D455A07344}">
      <dsp:nvSpPr>
        <dsp:cNvPr id="0" name=""/>
        <dsp:cNvSpPr/>
      </dsp:nvSpPr>
      <dsp:spPr>
        <a:xfrm flipH="1">
          <a:off x="5153282" y="68770"/>
          <a:ext cx="1892569" cy="486681"/>
        </a:xfrm>
        <a:prstGeom prst="chevron">
          <a:avLst/>
        </a:prstGeom>
        <a:solidFill>
          <a:srgbClr val="D1D2D3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سوم</a:t>
          </a:r>
        </a:p>
      </dsp:txBody>
      <dsp:txXfrm>
        <a:off x="5396622" y="68770"/>
        <a:ext cx="1405888" cy="486681"/>
      </dsp:txXfrm>
    </dsp:sp>
    <dsp:sp modelId="{2DEA6827-7446-4598-998A-D4D4C4451FBF}">
      <dsp:nvSpPr>
        <dsp:cNvPr id="0" name=""/>
        <dsp:cNvSpPr/>
      </dsp:nvSpPr>
      <dsp:spPr>
        <a:xfrm flipH="1">
          <a:off x="6875513" y="68770"/>
          <a:ext cx="1892569" cy="486681"/>
        </a:xfrm>
        <a:prstGeom prst="chevron">
          <a:avLst/>
        </a:prstGeom>
        <a:solidFill>
          <a:srgbClr val="D1D2D3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دوم</a:t>
          </a:r>
        </a:p>
      </dsp:txBody>
      <dsp:txXfrm>
        <a:off x="7118853" y="68770"/>
        <a:ext cx="1405888" cy="486681"/>
      </dsp:txXfrm>
    </dsp:sp>
    <dsp:sp modelId="{C74E901B-9776-4CB9-9AD1-5D1E6F436F22}">
      <dsp:nvSpPr>
        <dsp:cNvPr id="0" name=""/>
        <dsp:cNvSpPr/>
      </dsp:nvSpPr>
      <dsp:spPr>
        <a:xfrm flipH="1">
          <a:off x="8597744" y="69795"/>
          <a:ext cx="1892569" cy="484632"/>
        </a:xfrm>
        <a:prstGeom prst="chevron">
          <a:avLst/>
        </a:prstGeom>
        <a:solidFill>
          <a:srgbClr val="D1D2D3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اول</a:t>
          </a:r>
        </a:p>
      </dsp:txBody>
      <dsp:txXfrm>
        <a:off x="8840060" y="69795"/>
        <a:ext cx="1407937" cy="48463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669892-0981-456E-B6AB-4541102EC744}">
      <dsp:nvSpPr>
        <dsp:cNvPr id="0" name=""/>
        <dsp:cNvSpPr/>
      </dsp:nvSpPr>
      <dsp:spPr>
        <a:xfrm flipH="1">
          <a:off x="6813" y="69794"/>
          <a:ext cx="1892574" cy="484634"/>
        </a:xfrm>
        <a:prstGeom prst="chevron">
          <a:avLst/>
        </a:prstGeom>
        <a:solidFill>
          <a:srgbClr val="D1D2D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ششم</a:t>
          </a:r>
        </a:p>
      </dsp:txBody>
      <dsp:txXfrm>
        <a:off x="249130" y="69794"/>
        <a:ext cx="1407940" cy="484634"/>
      </dsp:txXfrm>
    </dsp:sp>
    <dsp:sp modelId="{996E513E-AE68-40C2-901A-5020ADF088F7}">
      <dsp:nvSpPr>
        <dsp:cNvPr id="0" name=""/>
        <dsp:cNvSpPr/>
      </dsp:nvSpPr>
      <dsp:spPr>
        <a:xfrm flipH="1">
          <a:off x="1708819" y="0"/>
          <a:ext cx="1892569" cy="624222"/>
        </a:xfrm>
        <a:prstGeom prst="chevron">
          <a:avLst/>
        </a:prstGeom>
        <a:solidFill>
          <a:srgbClr val="1E3E4A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chemeClr val="bg1"/>
              </a:solidFill>
              <a:cs typeface="B Titr" panose="00000700000000000000" pitchFamily="2" charset="-78"/>
            </a:rPr>
            <a:t>فصل پنجم</a:t>
          </a:r>
        </a:p>
      </dsp:txBody>
      <dsp:txXfrm>
        <a:off x="2020930" y="0"/>
        <a:ext cx="1268347" cy="624222"/>
      </dsp:txXfrm>
    </dsp:sp>
    <dsp:sp modelId="{060C09CC-954F-4018-9FBE-A2FEB3BD5342}">
      <dsp:nvSpPr>
        <dsp:cNvPr id="0" name=""/>
        <dsp:cNvSpPr/>
      </dsp:nvSpPr>
      <dsp:spPr>
        <a:xfrm flipH="1">
          <a:off x="3431051" y="68770"/>
          <a:ext cx="1892569" cy="486681"/>
        </a:xfrm>
        <a:prstGeom prst="chevron">
          <a:avLst/>
        </a:prstGeom>
        <a:solidFill>
          <a:srgbClr val="D1D2D3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چهارم</a:t>
          </a:r>
        </a:p>
      </dsp:txBody>
      <dsp:txXfrm>
        <a:off x="3674391" y="68770"/>
        <a:ext cx="1405888" cy="486681"/>
      </dsp:txXfrm>
    </dsp:sp>
    <dsp:sp modelId="{2420C310-DF19-4127-80BE-C6D455A07344}">
      <dsp:nvSpPr>
        <dsp:cNvPr id="0" name=""/>
        <dsp:cNvSpPr/>
      </dsp:nvSpPr>
      <dsp:spPr>
        <a:xfrm flipH="1">
          <a:off x="5153282" y="68770"/>
          <a:ext cx="1892569" cy="486681"/>
        </a:xfrm>
        <a:prstGeom prst="chevron">
          <a:avLst/>
        </a:prstGeom>
        <a:solidFill>
          <a:srgbClr val="D1D2D3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سوم</a:t>
          </a:r>
        </a:p>
      </dsp:txBody>
      <dsp:txXfrm>
        <a:off x="5396622" y="68770"/>
        <a:ext cx="1405888" cy="486681"/>
      </dsp:txXfrm>
    </dsp:sp>
    <dsp:sp modelId="{2DEA6827-7446-4598-998A-D4D4C4451FBF}">
      <dsp:nvSpPr>
        <dsp:cNvPr id="0" name=""/>
        <dsp:cNvSpPr/>
      </dsp:nvSpPr>
      <dsp:spPr>
        <a:xfrm flipH="1">
          <a:off x="6875513" y="68770"/>
          <a:ext cx="1892569" cy="486681"/>
        </a:xfrm>
        <a:prstGeom prst="chevron">
          <a:avLst/>
        </a:prstGeom>
        <a:solidFill>
          <a:srgbClr val="D1D2D3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دوم</a:t>
          </a:r>
        </a:p>
      </dsp:txBody>
      <dsp:txXfrm>
        <a:off x="7118853" y="68770"/>
        <a:ext cx="1405888" cy="486681"/>
      </dsp:txXfrm>
    </dsp:sp>
    <dsp:sp modelId="{C74E901B-9776-4CB9-9AD1-5D1E6F436F22}">
      <dsp:nvSpPr>
        <dsp:cNvPr id="0" name=""/>
        <dsp:cNvSpPr/>
      </dsp:nvSpPr>
      <dsp:spPr>
        <a:xfrm flipH="1">
          <a:off x="8597744" y="69795"/>
          <a:ext cx="1892569" cy="484632"/>
        </a:xfrm>
        <a:prstGeom prst="chevron">
          <a:avLst/>
        </a:prstGeom>
        <a:solidFill>
          <a:srgbClr val="D1D2D3"/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اول</a:t>
          </a:r>
        </a:p>
      </dsp:txBody>
      <dsp:txXfrm>
        <a:off x="8840060" y="69795"/>
        <a:ext cx="1407937" cy="48463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669892-0981-456E-B6AB-4541102EC744}">
      <dsp:nvSpPr>
        <dsp:cNvPr id="0" name=""/>
        <dsp:cNvSpPr/>
      </dsp:nvSpPr>
      <dsp:spPr>
        <a:xfrm flipH="1">
          <a:off x="15977" y="544"/>
          <a:ext cx="1889265" cy="623133"/>
        </a:xfrm>
        <a:prstGeom prst="chevron">
          <a:avLst/>
        </a:prstGeom>
        <a:solidFill>
          <a:srgbClr val="1E3E4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chemeClr val="bg1"/>
              </a:solidFill>
              <a:cs typeface="B Titr" panose="00000700000000000000" pitchFamily="2" charset="-78"/>
            </a:rPr>
            <a:t>فصل ششم</a:t>
          </a:r>
        </a:p>
      </dsp:txBody>
      <dsp:txXfrm>
        <a:off x="327543" y="544"/>
        <a:ext cx="1266132" cy="623133"/>
      </dsp:txXfrm>
    </dsp:sp>
    <dsp:sp modelId="{996E513E-AE68-40C2-901A-5020ADF088F7}">
      <dsp:nvSpPr>
        <dsp:cNvPr id="0" name=""/>
        <dsp:cNvSpPr/>
      </dsp:nvSpPr>
      <dsp:spPr>
        <a:xfrm flipH="1">
          <a:off x="1715008" y="69196"/>
          <a:ext cx="1889261" cy="485830"/>
        </a:xfrm>
        <a:prstGeom prst="chevron">
          <a:avLst/>
        </a:prstGeom>
        <a:solidFill>
          <a:srgbClr val="D1D2D3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پنجم</a:t>
          </a:r>
        </a:p>
      </dsp:txBody>
      <dsp:txXfrm>
        <a:off x="1957923" y="69196"/>
        <a:ext cx="1403431" cy="485830"/>
      </dsp:txXfrm>
    </dsp:sp>
    <dsp:sp modelId="{060C09CC-954F-4018-9FBE-A2FEB3BD5342}">
      <dsp:nvSpPr>
        <dsp:cNvPr id="0" name=""/>
        <dsp:cNvSpPr/>
      </dsp:nvSpPr>
      <dsp:spPr>
        <a:xfrm flipH="1">
          <a:off x="3434228" y="69196"/>
          <a:ext cx="1889261" cy="485830"/>
        </a:xfrm>
        <a:prstGeom prst="chevron">
          <a:avLst/>
        </a:prstGeom>
        <a:solidFill>
          <a:srgbClr val="D1D2D3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چهارم</a:t>
          </a:r>
        </a:p>
      </dsp:txBody>
      <dsp:txXfrm>
        <a:off x="3677143" y="69196"/>
        <a:ext cx="1403431" cy="485830"/>
      </dsp:txXfrm>
    </dsp:sp>
    <dsp:sp modelId="{2420C310-DF19-4127-80BE-C6D455A07344}">
      <dsp:nvSpPr>
        <dsp:cNvPr id="0" name=""/>
        <dsp:cNvSpPr/>
      </dsp:nvSpPr>
      <dsp:spPr>
        <a:xfrm flipH="1">
          <a:off x="5153449" y="69196"/>
          <a:ext cx="1889261" cy="485830"/>
        </a:xfrm>
        <a:prstGeom prst="chevron">
          <a:avLst/>
        </a:prstGeom>
        <a:solidFill>
          <a:srgbClr val="D1D2D3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سوم</a:t>
          </a:r>
        </a:p>
      </dsp:txBody>
      <dsp:txXfrm>
        <a:off x="5396364" y="69196"/>
        <a:ext cx="1403431" cy="485830"/>
      </dsp:txXfrm>
    </dsp:sp>
    <dsp:sp modelId="{2DEA6827-7446-4598-998A-D4D4C4451FBF}">
      <dsp:nvSpPr>
        <dsp:cNvPr id="0" name=""/>
        <dsp:cNvSpPr/>
      </dsp:nvSpPr>
      <dsp:spPr>
        <a:xfrm flipH="1">
          <a:off x="6872669" y="69196"/>
          <a:ext cx="1889261" cy="485830"/>
        </a:xfrm>
        <a:prstGeom prst="chevron">
          <a:avLst/>
        </a:prstGeom>
        <a:solidFill>
          <a:srgbClr val="D1D2D3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دوم</a:t>
          </a:r>
        </a:p>
      </dsp:txBody>
      <dsp:txXfrm>
        <a:off x="7115584" y="69196"/>
        <a:ext cx="1403431" cy="485830"/>
      </dsp:txXfrm>
    </dsp:sp>
    <dsp:sp modelId="{C74E901B-9776-4CB9-9AD1-5D1E6F436F22}">
      <dsp:nvSpPr>
        <dsp:cNvPr id="0" name=""/>
        <dsp:cNvSpPr/>
      </dsp:nvSpPr>
      <dsp:spPr>
        <a:xfrm flipH="1">
          <a:off x="8591889" y="70218"/>
          <a:ext cx="1889261" cy="483785"/>
        </a:xfrm>
        <a:prstGeom prst="chevron">
          <a:avLst/>
        </a:prstGeom>
        <a:solidFill>
          <a:srgbClr val="D1D2D3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rgbClr val="1E3E4A"/>
              </a:solidFill>
              <a:cs typeface="B Titr" panose="00000700000000000000" pitchFamily="2" charset="-78"/>
            </a:rPr>
            <a:t>فصل اول</a:t>
          </a:r>
        </a:p>
      </dsp:txBody>
      <dsp:txXfrm>
        <a:off x="8833781" y="70218"/>
        <a:ext cx="1405476" cy="4837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1CB3E3-E79C-5E52-DE87-49F0168C9F1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3D7975-B9F0-7D90-BAE9-3DB9FD5873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9710E8-01D3-4BFC-9F56-383E79C8DE2B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1E9DF7-26E4-2B9D-737F-A50C3C5024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87D2F2-B2A1-8863-28B8-FADE26C821F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3ED6EC-24E7-452B-8E19-AC8E6331B4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7233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4A108-D26A-4396-922F-2BFAEB9801D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24D278-9D91-4DE1-A31F-F8FA07CD3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076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24D278-9D91-4DE1-A31F-F8FA07CD355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141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24D278-9D91-4DE1-A31F-F8FA07CD355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3093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24D278-9D91-4DE1-A31F-F8FA07CD355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108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24D278-9D91-4DE1-A31F-F8FA07CD355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860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hyperlink" Target="https://minaro.ir/product/proposal-asli-powerpoint-template-01/" TargetMode="External"/><Relationship Id="rId18" Type="http://schemas.openxmlformats.org/officeDocument/2006/relationships/image" Target="../media/image9.png"/><Relationship Id="rId26" Type="http://schemas.openxmlformats.org/officeDocument/2006/relationships/image" Target="../media/image14.png"/><Relationship Id="rId3" Type="http://schemas.openxmlformats.org/officeDocument/2006/relationships/hyperlink" Target="https://minaro.ir/product/thesis-doshbord-powerpoint-template/" TargetMode="External"/><Relationship Id="rId21" Type="http://schemas.openxmlformats.org/officeDocument/2006/relationships/image" Target="../media/image11.png"/><Relationship Id="rId7" Type="http://schemas.openxmlformats.org/officeDocument/2006/relationships/hyperlink" Target="https://minaro.ir/product/pro-thesis-powerpoint-template/" TargetMode="External"/><Relationship Id="rId12" Type="http://schemas.openxmlformats.org/officeDocument/2006/relationships/image" Target="../media/image6.png"/><Relationship Id="rId17" Type="http://schemas.openxmlformats.org/officeDocument/2006/relationships/hyperlink" Target="https://minaro.ir/product/law-powerpoint-template/" TargetMode="External"/><Relationship Id="rId25" Type="http://schemas.openxmlformats.org/officeDocument/2006/relationships/image" Target="../media/image13.png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0" Type="http://schemas.openxmlformats.org/officeDocument/2006/relationships/hyperlink" Target="https://minaro.ir/product/university-thesis-powerpoint-te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hyperlink" Target="https://minaro.ir/product/poropozal-pro-powerpoint-template/" TargetMode="External"/><Relationship Id="rId24" Type="http://schemas.openxmlformats.org/officeDocument/2006/relationships/hyperlink" Target="https://minaro.ir/product/powerpoint-diamond-box-package/" TargetMode="External"/><Relationship Id="rId5" Type="http://schemas.openxmlformats.org/officeDocument/2006/relationships/hyperlink" Target="https://minaro.ir/product/professional-manodar-thesis-powerpoint-template/" TargetMode="External"/><Relationship Id="rId15" Type="http://schemas.openxmlformats.org/officeDocument/2006/relationships/hyperlink" Target="https://minaro.ir/product/professional-hamburger-powerpoint-template/" TargetMode="External"/><Relationship Id="rId23" Type="http://schemas.openxmlformats.org/officeDocument/2006/relationships/image" Target="../media/image12.png"/><Relationship Id="rId10" Type="http://schemas.openxmlformats.org/officeDocument/2006/relationships/image" Target="../media/image5.png"/><Relationship Id="rId19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hyperlink" Target="https://minaro.ir/product/specialized-thesis-powerpoint-template/" TargetMode="External"/><Relationship Id="rId14" Type="http://schemas.openxmlformats.org/officeDocument/2006/relationships/image" Target="../media/image7.png"/><Relationship Id="rId22" Type="http://schemas.openxmlformats.org/officeDocument/2006/relationships/hyperlink" Target="https://minaro.ir/product/thesis-silver-powerpoint-package/" TargetMode="Externa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4AF41AC-C847-D2BD-D056-DDACD4962430}"/>
              </a:ext>
            </a:extLst>
          </p:cNvPr>
          <p:cNvSpPr/>
          <p:nvPr userDrawn="1"/>
        </p:nvSpPr>
        <p:spPr>
          <a:xfrm>
            <a:off x="152400" y="164124"/>
            <a:ext cx="11863754" cy="6536504"/>
          </a:xfrm>
          <a:prstGeom prst="roundRect">
            <a:avLst>
              <a:gd name="adj" fmla="val 2085"/>
            </a:avLst>
          </a:prstGeom>
          <a:solidFill>
            <a:srgbClr val="1E3E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46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2A07E31-BDF6-CF55-1D05-A83EEB60EBB2}"/>
              </a:ext>
            </a:extLst>
          </p:cNvPr>
          <p:cNvSpPr/>
          <p:nvPr userDrawn="1"/>
        </p:nvSpPr>
        <p:spPr>
          <a:xfrm>
            <a:off x="164123" y="160748"/>
            <a:ext cx="11863754" cy="6536504"/>
          </a:xfrm>
          <a:prstGeom prst="roundRect">
            <a:avLst>
              <a:gd name="adj" fmla="val 2085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08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42F5C3-467C-A9BC-BD90-3311BAEFF8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495" y="89049"/>
            <a:ext cx="8743443" cy="711354"/>
          </a:xfrm>
          <a:prstGeom prst="rect">
            <a:avLst/>
          </a:prstGeom>
        </p:spPr>
      </p:pic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FEA7861E-C3FB-A826-EEAD-C7AC0F06BF2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88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>
            <a:hlinkClick r:id="rId5"/>
            <a:extLst>
              <a:ext uri="{FF2B5EF4-FFF2-40B4-BE49-F238E27FC236}">
                <a16:creationId xmlns:a16="http://schemas.microsoft.com/office/drawing/2014/main" id="{9E2905D3-3F57-6C8F-ACF1-6C3D8B288D7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" name="Picture 5">
            <a:hlinkClick r:id="rId7"/>
            <a:extLst>
              <a:ext uri="{FF2B5EF4-FFF2-40B4-BE49-F238E27FC236}">
                <a16:creationId xmlns:a16="http://schemas.microsoft.com/office/drawing/2014/main" id="{38AD323A-9813-86F5-BD9E-E677DD2D6F0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54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6">
            <a:hlinkClick r:id="rId9"/>
            <a:extLst>
              <a:ext uri="{FF2B5EF4-FFF2-40B4-BE49-F238E27FC236}">
                <a16:creationId xmlns:a16="http://schemas.microsoft.com/office/drawing/2014/main" id="{49E5AA06-95D4-62A7-F7C8-A9DC2A10FE9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82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>
            <a:hlinkClick r:id="rId11"/>
            <a:extLst>
              <a:ext uri="{FF2B5EF4-FFF2-40B4-BE49-F238E27FC236}">
                <a16:creationId xmlns:a16="http://schemas.microsoft.com/office/drawing/2014/main" id="{CBC1AD0A-E221-9228-540B-F8D29B486EDC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663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hlinkClick r:id="rId13"/>
            <a:extLst>
              <a:ext uri="{FF2B5EF4-FFF2-40B4-BE49-F238E27FC236}">
                <a16:creationId xmlns:a16="http://schemas.microsoft.com/office/drawing/2014/main" id="{4AD61D71-30B4-F906-413A-7233C8530E1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hlinkClick r:id="rId15"/>
            <a:extLst>
              <a:ext uri="{FF2B5EF4-FFF2-40B4-BE49-F238E27FC236}">
                <a16:creationId xmlns:a16="http://schemas.microsoft.com/office/drawing/2014/main" id="{C4CD95E3-CC9C-9D15-EE4E-C84E26CC46A2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968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10">
            <a:hlinkClick r:id="rId17"/>
            <a:extLst>
              <a:ext uri="{FF2B5EF4-FFF2-40B4-BE49-F238E27FC236}">
                <a16:creationId xmlns:a16="http://schemas.microsoft.com/office/drawing/2014/main" id="{00CE83AA-7C51-364B-9765-6D3386835AE1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354350A-EBEE-C6C1-4AAE-34F0CBF16F2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" name="Picture 12">
            <a:hlinkClick r:id="rId20"/>
            <a:extLst>
              <a:ext uri="{FF2B5EF4-FFF2-40B4-BE49-F238E27FC236}">
                <a16:creationId xmlns:a16="http://schemas.microsoft.com/office/drawing/2014/main" id="{9472B4B3-4DCA-5445-4D98-2FB441B99FAF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34" y="1449421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4" name="Picture 13">
            <a:hlinkClick r:id="rId22"/>
            <a:extLst>
              <a:ext uri="{FF2B5EF4-FFF2-40B4-BE49-F238E27FC236}">
                <a16:creationId xmlns:a16="http://schemas.microsoft.com/office/drawing/2014/main" id="{AB481AA7-037B-050D-2021-DD66A061F678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21" y="4914864"/>
            <a:ext cx="2552406" cy="1620575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5" name="Picture 14">
            <a:hlinkClick r:id="rId24"/>
            <a:extLst>
              <a:ext uri="{FF2B5EF4-FFF2-40B4-BE49-F238E27FC236}">
                <a16:creationId xmlns:a16="http://schemas.microsoft.com/office/drawing/2014/main" id="{D66AE702-C39F-5EF4-9F16-BE725A752705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982" y="4930319"/>
            <a:ext cx="2530713" cy="1606802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33E6675-414F-BCF7-080B-A9508390F644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297" y="674494"/>
            <a:ext cx="5287248" cy="71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3026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2A07E31-BDF6-CF55-1D05-A83EEB60EBB2}"/>
              </a:ext>
            </a:extLst>
          </p:cNvPr>
          <p:cNvSpPr/>
          <p:nvPr userDrawn="1"/>
        </p:nvSpPr>
        <p:spPr>
          <a:xfrm>
            <a:off x="164123" y="160748"/>
            <a:ext cx="11863754" cy="6536504"/>
          </a:xfrm>
          <a:prstGeom prst="roundRect">
            <a:avLst>
              <a:gd name="adj" fmla="val 2085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87B3C67-60F4-8F06-AA15-FEA02C9C6D2E}"/>
              </a:ext>
            </a:extLst>
          </p:cNvPr>
          <p:cNvCxnSpPr>
            <a:cxnSpLocks/>
          </p:cNvCxnSpPr>
          <p:nvPr userDrawn="1"/>
        </p:nvCxnSpPr>
        <p:spPr>
          <a:xfrm flipH="1">
            <a:off x="402566" y="1016551"/>
            <a:ext cx="112271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741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72478B5-CBF0-3D5F-F159-946132C714DB}"/>
              </a:ext>
            </a:extLst>
          </p:cNvPr>
          <p:cNvSpPr/>
          <p:nvPr userDrawn="1"/>
        </p:nvSpPr>
        <p:spPr>
          <a:xfrm>
            <a:off x="152400" y="164124"/>
            <a:ext cx="11863754" cy="6536504"/>
          </a:xfrm>
          <a:prstGeom prst="roundRect">
            <a:avLst>
              <a:gd name="adj" fmla="val 2085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D192AAC-4CD7-86AC-F3AF-DBD17B96B205}"/>
              </a:ext>
            </a:extLst>
          </p:cNvPr>
          <p:cNvCxnSpPr>
            <a:cxnSpLocks/>
          </p:cNvCxnSpPr>
          <p:nvPr userDrawn="1"/>
        </p:nvCxnSpPr>
        <p:spPr>
          <a:xfrm flipH="1">
            <a:off x="402566" y="1016551"/>
            <a:ext cx="112271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776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FD4A449-EFD7-75B7-FCA6-D9248B5CBCF6}"/>
              </a:ext>
            </a:extLst>
          </p:cNvPr>
          <p:cNvSpPr/>
          <p:nvPr userDrawn="1"/>
        </p:nvSpPr>
        <p:spPr>
          <a:xfrm>
            <a:off x="152400" y="164124"/>
            <a:ext cx="11863754" cy="6536504"/>
          </a:xfrm>
          <a:prstGeom prst="roundRect">
            <a:avLst>
              <a:gd name="adj" fmla="val 2085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7B9101C-5D96-77AF-3AB8-5390E5FF83C6}"/>
              </a:ext>
            </a:extLst>
          </p:cNvPr>
          <p:cNvCxnSpPr>
            <a:cxnSpLocks/>
          </p:cNvCxnSpPr>
          <p:nvPr userDrawn="1"/>
        </p:nvCxnSpPr>
        <p:spPr>
          <a:xfrm flipH="1">
            <a:off x="402566" y="1016551"/>
            <a:ext cx="112271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839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10F2431-76BD-C6F2-ABD5-22EE4D6C9C55}"/>
              </a:ext>
            </a:extLst>
          </p:cNvPr>
          <p:cNvSpPr/>
          <p:nvPr userDrawn="1"/>
        </p:nvSpPr>
        <p:spPr>
          <a:xfrm>
            <a:off x="152400" y="164124"/>
            <a:ext cx="11863754" cy="6536504"/>
          </a:xfrm>
          <a:prstGeom prst="roundRect">
            <a:avLst>
              <a:gd name="adj" fmla="val 2085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F0D380D-DA52-85FF-EB9A-7CD4747AE07B}"/>
              </a:ext>
            </a:extLst>
          </p:cNvPr>
          <p:cNvCxnSpPr>
            <a:cxnSpLocks/>
          </p:cNvCxnSpPr>
          <p:nvPr userDrawn="1"/>
        </p:nvCxnSpPr>
        <p:spPr>
          <a:xfrm flipH="1">
            <a:off x="402566" y="1016551"/>
            <a:ext cx="112271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492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68420F2-E7D2-1858-5727-3E1379A72978}"/>
              </a:ext>
            </a:extLst>
          </p:cNvPr>
          <p:cNvSpPr/>
          <p:nvPr userDrawn="1"/>
        </p:nvSpPr>
        <p:spPr>
          <a:xfrm>
            <a:off x="152400" y="164124"/>
            <a:ext cx="11863754" cy="6536504"/>
          </a:xfrm>
          <a:prstGeom prst="roundRect">
            <a:avLst>
              <a:gd name="adj" fmla="val 2085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F738891-6BA4-8F67-E30E-0C700A67AE13}"/>
              </a:ext>
            </a:extLst>
          </p:cNvPr>
          <p:cNvCxnSpPr>
            <a:cxnSpLocks/>
          </p:cNvCxnSpPr>
          <p:nvPr userDrawn="1"/>
        </p:nvCxnSpPr>
        <p:spPr>
          <a:xfrm flipH="1">
            <a:off x="402566" y="1016551"/>
            <a:ext cx="112271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705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BD925A6-DFFB-07AC-A34F-0C52884BE091}"/>
              </a:ext>
            </a:extLst>
          </p:cNvPr>
          <p:cNvSpPr/>
          <p:nvPr userDrawn="1"/>
        </p:nvSpPr>
        <p:spPr>
          <a:xfrm>
            <a:off x="152400" y="164124"/>
            <a:ext cx="11863754" cy="6536504"/>
          </a:xfrm>
          <a:prstGeom prst="roundRect">
            <a:avLst>
              <a:gd name="adj" fmla="val 2085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BFF22F5-4EFD-AFCC-242E-400BDA7C59E4}"/>
              </a:ext>
            </a:extLst>
          </p:cNvPr>
          <p:cNvCxnSpPr>
            <a:cxnSpLocks/>
          </p:cNvCxnSpPr>
          <p:nvPr userDrawn="1"/>
        </p:nvCxnSpPr>
        <p:spPr>
          <a:xfrm flipH="1">
            <a:off x="402566" y="1016551"/>
            <a:ext cx="112271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153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3E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8473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chart" Target="../charts/chart1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specialized-thesis-powerpoint-template/" TargetMode="External"/><Relationship Id="rId13" Type="http://schemas.openxmlformats.org/officeDocument/2006/relationships/image" Target="../media/image7.png"/><Relationship Id="rId18" Type="http://schemas.openxmlformats.org/officeDocument/2006/relationships/image" Target="../media/image10.png"/><Relationship Id="rId3" Type="http://schemas.openxmlformats.org/officeDocument/2006/relationships/image" Target="../media/image2.png"/><Relationship Id="rId21" Type="http://schemas.openxmlformats.org/officeDocument/2006/relationships/hyperlink" Target="https://minaro.ir/product/thesis-silver-powerpoint-package/" TargetMode="External"/><Relationship Id="rId7" Type="http://schemas.openxmlformats.org/officeDocument/2006/relationships/image" Target="../media/image4.png"/><Relationship Id="rId12" Type="http://schemas.openxmlformats.org/officeDocument/2006/relationships/hyperlink" Target="https://minaro.ir/product/proposal-asli-powerpoint-template-01/" TargetMode="External"/><Relationship Id="rId17" Type="http://schemas.openxmlformats.org/officeDocument/2006/relationships/image" Target="../media/image9.png"/><Relationship Id="rId2" Type="http://schemas.openxmlformats.org/officeDocument/2006/relationships/hyperlink" Target="https://minaro.ir/product/thesis-doshbord-powerpoint-template/" TargetMode="External"/><Relationship Id="rId16" Type="http://schemas.openxmlformats.org/officeDocument/2006/relationships/hyperlink" Target="https://minaro.ir/product/law-powerpoint-template/" TargetMode="External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minaro.ir/product/pro-thesis-powerpoint-template/" TargetMode="External"/><Relationship Id="rId11" Type="http://schemas.openxmlformats.org/officeDocument/2006/relationships/image" Target="../media/image6.png"/><Relationship Id="rId24" Type="http://schemas.openxmlformats.org/officeDocument/2006/relationships/image" Target="../media/image13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hyperlink" Target="https://minaro.ir/product/powerpoint-diamond-box-package/" TargetMode="External"/><Relationship Id="rId10" Type="http://schemas.openxmlformats.org/officeDocument/2006/relationships/hyperlink" Target="https://minaro.ir/product/poropozal-pro-powerpoint-template/" TargetMode="External"/><Relationship Id="rId19" Type="http://schemas.openxmlformats.org/officeDocument/2006/relationships/hyperlink" Target="https://minaro.ir/product/university-thesis-powerpoint-tem/" TargetMode="External"/><Relationship Id="rId4" Type="http://schemas.openxmlformats.org/officeDocument/2006/relationships/hyperlink" Target="https://minaro.ir/product/professional-manodar-thesis-powerpoint-template/" TargetMode="External"/><Relationship Id="rId9" Type="http://schemas.openxmlformats.org/officeDocument/2006/relationships/image" Target="../media/image5.png"/><Relationship Id="rId14" Type="http://schemas.openxmlformats.org/officeDocument/2006/relationships/hyperlink" Target="https://minaro.ir/product/professional-hamburger-powerpoint-template/" TargetMode="External"/><Relationship Id="rId2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specialized-thesis-powerpoint-template/" TargetMode="External"/><Relationship Id="rId13" Type="http://schemas.openxmlformats.org/officeDocument/2006/relationships/image" Target="../media/image7.png"/><Relationship Id="rId18" Type="http://schemas.openxmlformats.org/officeDocument/2006/relationships/image" Target="../media/image10.png"/><Relationship Id="rId3" Type="http://schemas.openxmlformats.org/officeDocument/2006/relationships/image" Target="../media/image2.png"/><Relationship Id="rId21" Type="http://schemas.openxmlformats.org/officeDocument/2006/relationships/hyperlink" Target="https://minaro.ir/product/thesis-silver-powerpoint-package/" TargetMode="External"/><Relationship Id="rId7" Type="http://schemas.openxmlformats.org/officeDocument/2006/relationships/image" Target="../media/image4.png"/><Relationship Id="rId12" Type="http://schemas.openxmlformats.org/officeDocument/2006/relationships/hyperlink" Target="https://minaro.ir/product/proposal-asli-powerpoint-template-01/" TargetMode="External"/><Relationship Id="rId17" Type="http://schemas.openxmlformats.org/officeDocument/2006/relationships/image" Target="../media/image9.png"/><Relationship Id="rId2" Type="http://schemas.openxmlformats.org/officeDocument/2006/relationships/hyperlink" Target="https://minaro.ir/product/thesis-doshbord-powerpoint-template/" TargetMode="External"/><Relationship Id="rId16" Type="http://schemas.openxmlformats.org/officeDocument/2006/relationships/hyperlink" Target="https://minaro.ir/product/law-powerpoint-template/" TargetMode="External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minaro.ir/product/pro-thesis-powerpoint-template/" TargetMode="External"/><Relationship Id="rId11" Type="http://schemas.openxmlformats.org/officeDocument/2006/relationships/image" Target="../media/image6.png"/><Relationship Id="rId24" Type="http://schemas.openxmlformats.org/officeDocument/2006/relationships/image" Target="../media/image13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hyperlink" Target="https://minaro.ir/product/powerpoint-diamond-box-package/" TargetMode="External"/><Relationship Id="rId10" Type="http://schemas.openxmlformats.org/officeDocument/2006/relationships/hyperlink" Target="https://minaro.ir/product/poropozal-pro-powerpoint-template/" TargetMode="External"/><Relationship Id="rId19" Type="http://schemas.openxmlformats.org/officeDocument/2006/relationships/hyperlink" Target="https://minaro.ir/product/university-thesis-powerpoint-tem/" TargetMode="External"/><Relationship Id="rId4" Type="http://schemas.openxmlformats.org/officeDocument/2006/relationships/hyperlink" Target="https://minaro.ir/product/professional-manodar-thesis-powerpoint-template/" TargetMode="External"/><Relationship Id="rId9" Type="http://schemas.openxmlformats.org/officeDocument/2006/relationships/image" Target="../media/image5.png"/><Relationship Id="rId14" Type="http://schemas.openxmlformats.org/officeDocument/2006/relationships/hyperlink" Target="https://minaro.ir/product/professional-hamburger-powerpoint-template/" TargetMode="External"/><Relationship Id="rId22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specialized-thesis-powerpoint-template/" TargetMode="External"/><Relationship Id="rId13" Type="http://schemas.openxmlformats.org/officeDocument/2006/relationships/image" Target="../media/image7.png"/><Relationship Id="rId18" Type="http://schemas.openxmlformats.org/officeDocument/2006/relationships/image" Target="../media/image10.png"/><Relationship Id="rId3" Type="http://schemas.openxmlformats.org/officeDocument/2006/relationships/image" Target="../media/image2.png"/><Relationship Id="rId21" Type="http://schemas.openxmlformats.org/officeDocument/2006/relationships/hyperlink" Target="https://minaro.ir/product/thesis-silver-powerpoint-package/" TargetMode="External"/><Relationship Id="rId7" Type="http://schemas.openxmlformats.org/officeDocument/2006/relationships/image" Target="../media/image4.png"/><Relationship Id="rId12" Type="http://schemas.openxmlformats.org/officeDocument/2006/relationships/hyperlink" Target="https://minaro.ir/product/proposal-asli-powerpoint-template-01/" TargetMode="External"/><Relationship Id="rId17" Type="http://schemas.openxmlformats.org/officeDocument/2006/relationships/image" Target="../media/image9.png"/><Relationship Id="rId2" Type="http://schemas.openxmlformats.org/officeDocument/2006/relationships/hyperlink" Target="https://minaro.ir/product/thesis-doshbord-powerpoint-template/" TargetMode="External"/><Relationship Id="rId16" Type="http://schemas.openxmlformats.org/officeDocument/2006/relationships/hyperlink" Target="https://minaro.ir/product/law-powerpoint-template/" TargetMode="External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minaro.ir/product/pro-thesis-powerpoint-template/" TargetMode="External"/><Relationship Id="rId11" Type="http://schemas.openxmlformats.org/officeDocument/2006/relationships/image" Target="../media/image6.png"/><Relationship Id="rId24" Type="http://schemas.openxmlformats.org/officeDocument/2006/relationships/image" Target="../media/image13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hyperlink" Target="https://minaro.ir/product/powerpoint-diamond-box-package/" TargetMode="External"/><Relationship Id="rId10" Type="http://schemas.openxmlformats.org/officeDocument/2006/relationships/hyperlink" Target="https://minaro.ir/product/poropozal-pro-powerpoint-template/" TargetMode="External"/><Relationship Id="rId19" Type="http://schemas.openxmlformats.org/officeDocument/2006/relationships/hyperlink" Target="https://minaro.ir/product/university-thesis-powerpoint-tem/" TargetMode="External"/><Relationship Id="rId4" Type="http://schemas.openxmlformats.org/officeDocument/2006/relationships/hyperlink" Target="https://minaro.ir/product/professional-manodar-thesis-powerpoint-template/" TargetMode="External"/><Relationship Id="rId9" Type="http://schemas.openxmlformats.org/officeDocument/2006/relationships/image" Target="../media/image5.png"/><Relationship Id="rId14" Type="http://schemas.openxmlformats.org/officeDocument/2006/relationships/hyperlink" Target="https://minaro.ir/product/professional-hamburger-powerpoint-template/" TargetMode="External"/><Relationship Id="rId22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specialized-thesis-powerpoint-template/" TargetMode="External"/><Relationship Id="rId13" Type="http://schemas.openxmlformats.org/officeDocument/2006/relationships/image" Target="../media/image7.png"/><Relationship Id="rId18" Type="http://schemas.openxmlformats.org/officeDocument/2006/relationships/image" Target="../media/image10.png"/><Relationship Id="rId3" Type="http://schemas.openxmlformats.org/officeDocument/2006/relationships/image" Target="../media/image2.png"/><Relationship Id="rId21" Type="http://schemas.openxmlformats.org/officeDocument/2006/relationships/hyperlink" Target="https://minaro.ir/product/thesis-silver-powerpoint-package/" TargetMode="External"/><Relationship Id="rId7" Type="http://schemas.openxmlformats.org/officeDocument/2006/relationships/image" Target="../media/image4.png"/><Relationship Id="rId12" Type="http://schemas.openxmlformats.org/officeDocument/2006/relationships/hyperlink" Target="https://minaro.ir/product/proposal-asli-powerpoint-template-01/" TargetMode="External"/><Relationship Id="rId17" Type="http://schemas.openxmlformats.org/officeDocument/2006/relationships/image" Target="../media/image9.png"/><Relationship Id="rId2" Type="http://schemas.openxmlformats.org/officeDocument/2006/relationships/hyperlink" Target="https://minaro.ir/product/thesis-doshbord-powerpoint-template/" TargetMode="External"/><Relationship Id="rId16" Type="http://schemas.openxmlformats.org/officeDocument/2006/relationships/hyperlink" Target="https://minaro.ir/product/law-powerpoint-template/" TargetMode="External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minaro.ir/product/pro-thesis-powerpoint-template/" TargetMode="External"/><Relationship Id="rId11" Type="http://schemas.openxmlformats.org/officeDocument/2006/relationships/image" Target="../media/image6.png"/><Relationship Id="rId24" Type="http://schemas.openxmlformats.org/officeDocument/2006/relationships/image" Target="../media/image13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hyperlink" Target="https://minaro.ir/product/powerpoint-diamond-box-package/" TargetMode="External"/><Relationship Id="rId10" Type="http://schemas.openxmlformats.org/officeDocument/2006/relationships/hyperlink" Target="https://minaro.ir/product/poropozal-pro-powerpoint-template/" TargetMode="External"/><Relationship Id="rId19" Type="http://schemas.openxmlformats.org/officeDocument/2006/relationships/hyperlink" Target="https://minaro.ir/product/university-thesis-powerpoint-tem/" TargetMode="External"/><Relationship Id="rId4" Type="http://schemas.openxmlformats.org/officeDocument/2006/relationships/hyperlink" Target="https://minaro.ir/product/professional-manodar-thesis-powerpoint-template/" TargetMode="External"/><Relationship Id="rId9" Type="http://schemas.openxmlformats.org/officeDocument/2006/relationships/image" Target="../media/image5.png"/><Relationship Id="rId14" Type="http://schemas.openxmlformats.org/officeDocument/2006/relationships/hyperlink" Target="https://minaro.ir/product/professional-hamburger-powerpoint-template/" TargetMode="External"/><Relationship Id="rId2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5EFA021-9A0C-790A-E2AB-1CBE6BD2F5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61" t="17890" r="23062" b="31646"/>
          <a:stretch/>
        </p:blipFill>
        <p:spPr>
          <a:xfrm>
            <a:off x="2291787" y="625033"/>
            <a:ext cx="6340602" cy="537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57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9B624E40-EA62-98D5-E07E-EB92C552A1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7192772"/>
              </p:ext>
            </p:extLst>
          </p:nvPr>
        </p:nvGraphicFramePr>
        <p:xfrm>
          <a:off x="847436" y="277478"/>
          <a:ext cx="10497128" cy="624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0788DE8D-5074-F048-61BA-81206F52A6F0}"/>
              </a:ext>
            </a:extLst>
          </p:cNvPr>
          <p:cNvSpPr txBox="1">
            <a:spLocks/>
          </p:cNvSpPr>
          <p:nvPr/>
        </p:nvSpPr>
        <p:spPr>
          <a:xfrm>
            <a:off x="1315222" y="1327806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rgbClr val="1E3E4A"/>
                </a:solidFill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279824-B2A3-CF40-945D-50A25264EABC}"/>
              </a:ext>
            </a:extLst>
          </p:cNvPr>
          <p:cNvSpPr txBox="1"/>
          <p:nvPr/>
        </p:nvSpPr>
        <p:spPr>
          <a:xfrm>
            <a:off x="861958" y="2087265"/>
            <a:ext cx="10482606" cy="3824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414251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981883E3-93DA-9EF5-EF89-AA13D2BB46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0279696"/>
              </p:ext>
            </p:extLst>
          </p:nvPr>
        </p:nvGraphicFramePr>
        <p:xfrm>
          <a:off x="847436" y="277478"/>
          <a:ext cx="10497128" cy="624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5A09EA7-B12E-F1C5-AD87-C9DD2474CF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6745111"/>
              </p:ext>
            </p:extLst>
          </p:nvPr>
        </p:nvGraphicFramePr>
        <p:xfrm>
          <a:off x="918072" y="1028138"/>
          <a:ext cx="10355855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59347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">
                                            <p:graphicEl>
                                              <a:chart seriesIdx="2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categoryEl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42E4AF50-0664-4269-B3B5-DCE1B9C828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88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8B88A188-AE24-D01D-8FEF-F94F8CBA80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1BD87939-8785-1EC0-44C3-9D9219CDCD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54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>
            <a:hlinkClick r:id="rId8"/>
            <a:extLst>
              <a:ext uri="{FF2B5EF4-FFF2-40B4-BE49-F238E27FC236}">
                <a16:creationId xmlns:a16="http://schemas.microsoft.com/office/drawing/2014/main" id="{4A0B93AB-A61F-E7AF-3032-1ED88DD828B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82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" name="Picture 5">
            <a:hlinkClick r:id="rId10"/>
            <a:extLst>
              <a:ext uri="{FF2B5EF4-FFF2-40B4-BE49-F238E27FC236}">
                <a16:creationId xmlns:a16="http://schemas.microsoft.com/office/drawing/2014/main" id="{8743CC00-6969-FCC3-3AF5-196D4636631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663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6">
            <a:hlinkClick r:id="rId12"/>
            <a:extLst>
              <a:ext uri="{FF2B5EF4-FFF2-40B4-BE49-F238E27FC236}">
                <a16:creationId xmlns:a16="http://schemas.microsoft.com/office/drawing/2014/main" id="{B685DB81-8BBD-2039-7039-19AE90CAB87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>
            <a:hlinkClick r:id="rId14"/>
            <a:extLst>
              <a:ext uri="{FF2B5EF4-FFF2-40B4-BE49-F238E27FC236}">
                <a16:creationId xmlns:a16="http://schemas.microsoft.com/office/drawing/2014/main" id="{16705B1F-53CA-81EE-5287-9B6FB9C6F1F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968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hlinkClick r:id="rId16"/>
            <a:extLst>
              <a:ext uri="{FF2B5EF4-FFF2-40B4-BE49-F238E27FC236}">
                <a16:creationId xmlns:a16="http://schemas.microsoft.com/office/drawing/2014/main" id="{93B0E50F-8D42-BF25-4155-369DE2584CC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3FB7872-6E21-B7DA-3753-2B7CF1761B2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10">
            <a:hlinkClick r:id="rId19"/>
            <a:extLst>
              <a:ext uri="{FF2B5EF4-FFF2-40B4-BE49-F238E27FC236}">
                <a16:creationId xmlns:a16="http://schemas.microsoft.com/office/drawing/2014/main" id="{303E74FB-D615-3C9B-A1A9-E7D708888B3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34" y="1449421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" name="Picture 11">
            <a:hlinkClick r:id="rId21"/>
            <a:extLst>
              <a:ext uri="{FF2B5EF4-FFF2-40B4-BE49-F238E27FC236}">
                <a16:creationId xmlns:a16="http://schemas.microsoft.com/office/drawing/2014/main" id="{6A58B13E-3C84-CA5B-B64B-C6297B4E259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21" y="4914864"/>
            <a:ext cx="2552406" cy="1620575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" name="Picture 12">
            <a:hlinkClick r:id="rId23"/>
            <a:extLst>
              <a:ext uri="{FF2B5EF4-FFF2-40B4-BE49-F238E27FC236}">
                <a16:creationId xmlns:a16="http://schemas.microsoft.com/office/drawing/2014/main" id="{BFB82445-37FD-CA3B-62FF-03B8C2F6043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982" y="4930319"/>
            <a:ext cx="2530713" cy="1606802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628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8B0A6688-1064-72D9-A174-32E7EE6997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1159153"/>
              </p:ext>
            </p:extLst>
          </p:nvPr>
        </p:nvGraphicFramePr>
        <p:xfrm>
          <a:off x="847436" y="277478"/>
          <a:ext cx="10497128" cy="624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3F265DEE-B360-089E-9013-D5A9432AB9A9}"/>
              </a:ext>
            </a:extLst>
          </p:cNvPr>
          <p:cNvSpPr txBox="1">
            <a:spLocks/>
          </p:cNvSpPr>
          <p:nvPr/>
        </p:nvSpPr>
        <p:spPr>
          <a:xfrm>
            <a:off x="1315222" y="1327806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rgbClr val="1E3E4A"/>
                </a:solidFill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DDCAA6-98D6-B6DE-AD83-8A9E13580A68}"/>
              </a:ext>
            </a:extLst>
          </p:cNvPr>
          <p:cNvSpPr txBox="1"/>
          <p:nvPr/>
        </p:nvSpPr>
        <p:spPr>
          <a:xfrm>
            <a:off x="861958" y="2087265"/>
            <a:ext cx="10482606" cy="3824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56824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42E4AF50-0664-4269-B3B5-DCE1B9C828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88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8B88A188-AE24-D01D-8FEF-F94F8CBA80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1BD87939-8785-1EC0-44C3-9D9219CDCD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54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>
            <a:hlinkClick r:id="rId8"/>
            <a:extLst>
              <a:ext uri="{FF2B5EF4-FFF2-40B4-BE49-F238E27FC236}">
                <a16:creationId xmlns:a16="http://schemas.microsoft.com/office/drawing/2014/main" id="{4A0B93AB-A61F-E7AF-3032-1ED88DD828B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82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" name="Picture 5">
            <a:hlinkClick r:id="rId10"/>
            <a:extLst>
              <a:ext uri="{FF2B5EF4-FFF2-40B4-BE49-F238E27FC236}">
                <a16:creationId xmlns:a16="http://schemas.microsoft.com/office/drawing/2014/main" id="{8743CC00-6969-FCC3-3AF5-196D4636631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663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6">
            <a:hlinkClick r:id="rId12"/>
            <a:extLst>
              <a:ext uri="{FF2B5EF4-FFF2-40B4-BE49-F238E27FC236}">
                <a16:creationId xmlns:a16="http://schemas.microsoft.com/office/drawing/2014/main" id="{B685DB81-8BBD-2039-7039-19AE90CAB87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>
            <a:hlinkClick r:id="rId14"/>
            <a:extLst>
              <a:ext uri="{FF2B5EF4-FFF2-40B4-BE49-F238E27FC236}">
                <a16:creationId xmlns:a16="http://schemas.microsoft.com/office/drawing/2014/main" id="{16705B1F-53CA-81EE-5287-9B6FB9C6F1F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968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hlinkClick r:id="rId16"/>
            <a:extLst>
              <a:ext uri="{FF2B5EF4-FFF2-40B4-BE49-F238E27FC236}">
                <a16:creationId xmlns:a16="http://schemas.microsoft.com/office/drawing/2014/main" id="{93B0E50F-8D42-BF25-4155-369DE2584CC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3FB7872-6E21-B7DA-3753-2B7CF1761B2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10">
            <a:hlinkClick r:id="rId19"/>
            <a:extLst>
              <a:ext uri="{FF2B5EF4-FFF2-40B4-BE49-F238E27FC236}">
                <a16:creationId xmlns:a16="http://schemas.microsoft.com/office/drawing/2014/main" id="{303E74FB-D615-3C9B-A1A9-E7D708888B3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34" y="1449421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" name="Picture 11">
            <a:hlinkClick r:id="rId21"/>
            <a:extLst>
              <a:ext uri="{FF2B5EF4-FFF2-40B4-BE49-F238E27FC236}">
                <a16:creationId xmlns:a16="http://schemas.microsoft.com/office/drawing/2014/main" id="{6A58B13E-3C84-CA5B-B64B-C6297B4E259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21" y="4914864"/>
            <a:ext cx="2552406" cy="1620575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" name="Picture 12">
            <a:hlinkClick r:id="rId23"/>
            <a:extLst>
              <a:ext uri="{FF2B5EF4-FFF2-40B4-BE49-F238E27FC236}">
                <a16:creationId xmlns:a16="http://schemas.microsoft.com/office/drawing/2014/main" id="{BFB82445-37FD-CA3B-62FF-03B8C2F6043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982" y="4930319"/>
            <a:ext cx="2530713" cy="1606802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3727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7EC3FD08-E8A5-FE5E-1C93-C745E84C3E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005300"/>
              </p:ext>
            </p:extLst>
          </p:nvPr>
        </p:nvGraphicFramePr>
        <p:xfrm>
          <a:off x="847436" y="277479"/>
          <a:ext cx="10497128" cy="624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20D302D5-B22F-EA5E-3BAD-9DA80257147E}"/>
              </a:ext>
            </a:extLst>
          </p:cNvPr>
          <p:cNvSpPr txBox="1">
            <a:spLocks/>
          </p:cNvSpPr>
          <p:nvPr/>
        </p:nvSpPr>
        <p:spPr>
          <a:xfrm>
            <a:off x="1315222" y="1327806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rgbClr val="1E3E4A"/>
                </a:solidFill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56AF92-E90C-53D8-31A1-FA14D9CFB49C}"/>
              </a:ext>
            </a:extLst>
          </p:cNvPr>
          <p:cNvSpPr txBox="1"/>
          <p:nvPr/>
        </p:nvSpPr>
        <p:spPr>
          <a:xfrm>
            <a:off x="861958" y="2087265"/>
            <a:ext cx="10482606" cy="3824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248843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79FF9C27-D1FF-5AA8-74AB-7DE7289136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73347597"/>
              </p:ext>
            </p:extLst>
          </p:nvPr>
        </p:nvGraphicFramePr>
        <p:xfrm>
          <a:off x="847436" y="277478"/>
          <a:ext cx="10497128" cy="624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itle 1">
            <a:extLst>
              <a:ext uri="{FF2B5EF4-FFF2-40B4-BE49-F238E27FC236}">
                <a16:creationId xmlns:a16="http://schemas.microsoft.com/office/drawing/2014/main" id="{68442FB8-07D4-D760-9737-A8F1B63A4B51}"/>
              </a:ext>
            </a:extLst>
          </p:cNvPr>
          <p:cNvSpPr txBox="1">
            <a:spLocks/>
          </p:cNvSpPr>
          <p:nvPr/>
        </p:nvSpPr>
        <p:spPr>
          <a:xfrm>
            <a:off x="1315222" y="1327806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rgbClr val="1E3E4A"/>
                </a:solidFill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4F525B-7957-E0F3-8523-C9970ECB4C5A}"/>
              </a:ext>
            </a:extLst>
          </p:cNvPr>
          <p:cNvSpPr txBox="1"/>
          <p:nvPr/>
        </p:nvSpPr>
        <p:spPr>
          <a:xfrm>
            <a:off x="861958" y="2087265"/>
            <a:ext cx="10482606" cy="3824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169226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42E4AF50-0664-4269-B3B5-DCE1B9C828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88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8B88A188-AE24-D01D-8FEF-F94F8CBA80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1BD87939-8785-1EC0-44C3-9D9219CDCD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54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>
            <a:hlinkClick r:id="rId8"/>
            <a:extLst>
              <a:ext uri="{FF2B5EF4-FFF2-40B4-BE49-F238E27FC236}">
                <a16:creationId xmlns:a16="http://schemas.microsoft.com/office/drawing/2014/main" id="{4A0B93AB-A61F-E7AF-3032-1ED88DD828B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82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" name="Picture 5">
            <a:hlinkClick r:id="rId10"/>
            <a:extLst>
              <a:ext uri="{FF2B5EF4-FFF2-40B4-BE49-F238E27FC236}">
                <a16:creationId xmlns:a16="http://schemas.microsoft.com/office/drawing/2014/main" id="{8743CC00-6969-FCC3-3AF5-196D4636631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663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6">
            <a:hlinkClick r:id="rId12"/>
            <a:extLst>
              <a:ext uri="{FF2B5EF4-FFF2-40B4-BE49-F238E27FC236}">
                <a16:creationId xmlns:a16="http://schemas.microsoft.com/office/drawing/2014/main" id="{B685DB81-8BBD-2039-7039-19AE90CAB87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>
            <a:hlinkClick r:id="rId14"/>
            <a:extLst>
              <a:ext uri="{FF2B5EF4-FFF2-40B4-BE49-F238E27FC236}">
                <a16:creationId xmlns:a16="http://schemas.microsoft.com/office/drawing/2014/main" id="{16705B1F-53CA-81EE-5287-9B6FB9C6F1F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968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hlinkClick r:id="rId16"/>
            <a:extLst>
              <a:ext uri="{FF2B5EF4-FFF2-40B4-BE49-F238E27FC236}">
                <a16:creationId xmlns:a16="http://schemas.microsoft.com/office/drawing/2014/main" id="{93B0E50F-8D42-BF25-4155-369DE2584CC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3FB7872-6E21-B7DA-3753-2B7CF1761B2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10">
            <a:hlinkClick r:id="rId19"/>
            <a:extLst>
              <a:ext uri="{FF2B5EF4-FFF2-40B4-BE49-F238E27FC236}">
                <a16:creationId xmlns:a16="http://schemas.microsoft.com/office/drawing/2014/main" id="{303E74FB-D615-3C9B-A1A9-E7D708888B3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34" y="1449421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" name="Picture 11">
            <a:hlinkClick r:id="rId21"/>
            <a:extLst>
              <a:ext uri="{FF2B5EF4-FFF2-40B4-BE49-F238E27FC236}">
                <a16:creationId xmlns:a16="http://schemas.microsoft.com/office/drawing/2014/main" id="{6A58B13E-3C84-CA5B-B64B-C6297B4E259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21" y="4914864"/>
            <a:ext cx="2552406" cy="1620575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" name="Picture 12">
            <a:hlinkClick r:id="rId23"/>
            <a:extLst>
              <a:ext uri="{FF2B5EF4-FFF2-40B4-BE49-F238E27FC236}">
                <a16:creationId xmlns:a16="http://schemas.microsoft.com/office/drawing/2014/main" id="{BFB82445-37FD-CA3B-62FF-03B8C2F6043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982" y="4930319"/>
            <a:ext cx="2530713" cy="1606802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CCB53C07-4502-0D4C-091E-2D5A799466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2599997"/>
              </p:ext>
            </p:extLst>
          </p:nvPr>
        </p:nvGraphicFramePr>
        <p:xfrm>
          <a:off x="847436" y="277478"/>
          <a:ext cx="10497128" cy="624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" name="Title 1">
            <a:extLst>
              <a:ext uri="{FF2B5EF4-FFF2-40B4-BE49-F238E27FC236}">
                <a16:creationId xmlns:a16="http://schemas.microsoft.com/office/drawing/2014/main" id="{114C63A4-D89A-74EA-07B8-B6E992494580}"/>
              </a:ext>
            </a:extLst>
          </p:cNvPr>
          <p:cNvSpPr txBox="1">
            <a:spLocks/>
          </p:cNvSpPr>
          <p:nvPr/>
        </p:nvSpPr>
        <p:spPr>
          <a:xfrm>
            <a:off x="1315222" y="1327806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rgbClr val="1E3E4A"/>
                </a:solidFill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5FCBC3-372C-AC18-578E-0B67EDA29C8E}"/>
              </a:ext>
            </a:extLst>
          </p:cNvPr>
          <p:cNvSpPr txBox="1"/>
          <p:nvPr/>
        </p:nvSpPr>
        <p:spPr>
          <a:xfrm>
            <a:off x="861958" y="2087265"/>
            <a:ext cx="10482606" cy="3824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230194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CCB53C07-4502-0D4C-091E-2D5A799466E9}"/>
              </a:ext>
            </a:extLst>
          </p:cNvPr>
          <p:cNvGraphicFramePr/>
          <p:nvPr/>
        </p:nvGraphicFramePr>
        <p:xfrm>
          <a:off x="847436" y="277478"/>
          <a:ext cx="10497128" cy="624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62C7EC39-FA4C-BC1A-D4DF-0A217553691F}"/>
              </a:ext>
            </a:extLst>
          </p:cNvPr>
          <p:cNvGrpSpPr/>
          <p:nvPr/>
        </p:nvGrpSpPr>
        <p:grpSpPr>
          <a:xfrm>
            <a:off x="3582082" y="2412805"/>
            <a:ext cx="1127663" cy="1353494"/>
            <a:chOff x="4064447" y="1891042"/>
            <a:chExt cx="1127663" cy="1353494"/>
          </a:xfrm>
          <a:solidFill>
            <a:srgbClr val="1E3E4A"/>
          </a:solidFill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grpSpPr>
        <p:sp>
          <p:nvSpPr>
            <p:cNvPr id="4" name="Google Shape;1072;p35">
              <a:extLst>
                <a:ext uri="{FF2B5EF4-FFF2-40B4-BE49-F238E27FC236}">
                  <a16:creationId xmlns:a16="http://schemas.microsoft.com/office/drawing/2014/main" id="{FD3FBD63-78D9-301F-EE84-5DB076C0139F}"/>
                </a:ext>
              </a:extLst>
            </p:cNvPr>
            <p:cNvSpPr/>
            <p:nvPr/>
          </p:nvSpPr>
          <p:spPr>
            <a:xfrm>
              <a:off x="4064447" y="2644477"/>
              <a:ext cx="362873" cy="347256"/>
            </a:xfrm>
            <a:custGeom>
              <a:avLst/>
              <a:gdLst/>
              <a:ahLst/>
              <a:cxnLst/>
              <a:rect l="l" t="t" r="r" b="b"/>
              <a:pathLst>
                <a:path w="11664" h="11162" extrusionOk="0">
                  <a:moveTo>
                    <a:pt x="7167" y="0"/>
                  </a:moveTo>
                  <a:lnTo>
                    <a:pt x="0" y="9381"/>
                  </a:lnTo>
                  <a:lnTo>
                    <a:pt x="11664" y="11162"/>
                  </a:lnTo>
                  <a:lnTo>
                    <a:pt x="716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078;p35">
              <a:extLst>
                <a:ext uri="{FF2B5EF4-FFF2-40B4-BE49-F238E27FC236}">
                  <a16:creationId xmlns:a16="http://schemas.microsoft.com/office/drawing/2014/main" id="{180313E6-D332-3814-8946-4DA7FA99EBEC}"/>
                </a:ext>
              </a:extLst>
            </p:cNvPr>
            <p:cNvSpPr/>
            <p:nvPr/>
          </p:nvSpPr>
          <p:spPr>
            <a:xfrm>
              <a:off x="4066563" y="1891042"/>
              <a:ext cx="1125547" cy="1353494"/>
            </a:xfrm>
            <a:custGeom>
              <a:avLst/>
              <a:gdLst/>
              <a:ahLst/>
              <a:cxnLst/>
              <a:rect l="l" t="t" r="r" b="b"/>
              <a:pathLst>
                <a:path w="36179" h="43506" extrusionOk="0">
                  <a:moveTo>
                    <a:pt x="18147" y="1"/>
                  </a:moveTo>
                  <a:lnTo>
                    <a:pt x="1" y="18169"/>
                  </a:lnTo>
                  <a:cubicBezTo>
                    <a:pt x="6346" y="24766"/>
                    <a:pt x="10318" y="33850"/>
                    <a:pt x="10523" y="43506"/>
                  </a:cubicBezTo>
                  <a:lnTo>
                    <a:pt x="36179" y="43506"/>
                  </a:lnTo>
                  <a:cubicBezTo>
                    <a:pt x="35973" y="26683"/>
                    <a:pt x="29149" y="11253"/>
                    <a:pt x="181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D2413EA-9535-084F-2724-CF9342F01B29}"/>
              </a:ext>
            </a:extLst>
          </p:cNvPr>
          <p:cNvGrpSpPr/>
          <p:nvPr/>
        </p:nvGrpSpPr>
        <p:grpSpPr>
          <a:xfrm>
            <a:off x="1360138" y="4569059"/>
            <a:ext cx="1343570" cy="1189807"/>
            <a:chOff x="1842503" y="4047296"/>
            <a:chExt cx="1343570" cy="1189807"/>
          </a:xfrm>
          <a:solidFill>
            <a:schemeClr val="bg1"/>
          </a:solidFill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grpSpPr>
        <p:sp>
          <p:nvSpPr>
            <p:cNvPr id="7" name="Google Shape;1074;p35">
              <a:extLst>
                <a:ext uri="{FF2B5EF4-FFF2-40B4-BE49-F238E27FC236}">
                  <a16:creationId xmlns:a16="http://schemas.microsoft.com/office/drawing/2014/main" id="{56CDAC15-078C-A655-8B91-D77E5D6354F9}"/>
                </a:ext>
              </a:extLst>
            </p:cNvPr>
            <p:cNvSpPr/>
            <p:nvPr/>
          </p:nvSpPr>
          <p:spPr>
            <a:xfrm>
              <a:off x="2589237" y="4047296"/>
              <a:ext cx="344456" cy="362873"/>
            </a:xfrm>
            <a:custGeom>
              <a:avLst/>
              <a:gdLst/>
              <a:ahLst/>
              <a:cxnLst/>
              <a:rect l="l" t="t" r="r" b="b"/>
              <a:pathLst>
                <a:path w="11072" h="11664" extrusionOk="0">
                  <a:moveTo>
                    <a:pt x="9108" y="0"/>
                  </a:moveTo>
                  <a:lnTo>
                    <a:pt x="1" y="7532"/>
                  </a:lnTo>
                  <a:lnTo>
                    <a:pt x="11071" y="11664"/>
                  </a:lnTo>
                  <a:lnTo>
                    <a:pt x="910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079;p35">
              <a:extLst>
                <a:ext uri="{FF2B5EF4-FFF2-40B4-BE49-F238E27FC236}">
                  <a16:creationId xmlns:a16="http://schemas.microsoft.com/office/drawing/2014/main" id="{965C4774-4E4B-C00A-AFF3-5713DCA9B9F6}"/>
                </a:ext>
              </a:extLst>
            </p:cNvPr>
            <p:cNvSpPr/>
            <p:nvPr/>
          </p:nvSpPr>
          <p:spPr>
            <a:xfrm>
              <a:off x="1842503" y="4111556"/>
              <a:ext cx="1343570" cy="1125547"/>
            </a:xfrm>
            <a:custGeom>
              <a:avLst/>
              <a:gdLst/>
              <a:ahLst/>
              <a:cxnLst/>
              <a:rect l="l" t="t" r="r" b="b"/>
              <a:pathLst>
                <a:path w="43187" h="36179" extrusionOk="0">
                  <a:moveTo>
                    <a:pt x="18193" y="0"/>
                  </a:moveTo>
                  <a:lnTo>
                    <a:pt x="1" y="18146"/>
                  </a:lnTo>
                  <a:cubicBezTo>
                    <a:pt x="11185" y="29080"/>
                    <a:pt x="26364" y="35904"/>
                    <a:pt x="43186" y="36178"/>
                  </a:cubicBezTo>
                  <a:lnTo>
                    <a:pt x="43186" y="10500"/>
                  </a:lnTo>
                  <a:cubicBezTo>
                    <a:pt x="33326" y="10249"/>
                    <a:pt x="24721" y="6300"/>
                    <a:pt x="181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6181676-E800-1883-352A-3AEF1E7B9F1F}"/>
              </a:ext>
            </a:extLst>
          </p:cNvPr>
          <p:cNvGrpSpPr/>
          <p:nvPr/>
        </p:nvGrpSpPr>
        <p:grpSpPr>
          <a:xfrm>
            <a:off x="1360138" y="1820586"/>
            <a:ext cx="1343570" cy="1124832"/>
            <a:chOff x="1842503" y="1298823"/>
            <a:chExt cx="1343570" cy="1124832"/>
          </a:xfrm>
          <a:solidFill>
            <a:srgbClr val="1E3E4A"/>
          </a:solidFill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grpSpPr>
        <p:sp>
          <p:nvSpPr>
            <p:cNvPr id="10" name="Google Shape;1076;p35">
              <a:extLst>
                <a:ext uri="{FF2B5EF4-FFF2-40B4-BE49-F238E27FC236}">
                  <a16:creationId xmlns:a16="http://schemas.microsoft.com/office/drawing/2014/main" id="{66A1082E-D4E9-BEB9-3573-4048B808E92E}"/>
                </a:ext>
              </a:extLst>
            </p:cNvPr>
            <p:cNvSpPr/>
            <p:nvPr/>
          </p:nvSpPr>
          <p:spPr>
            <a:xfrm>
              <a:off x="2593107" y="2057204"/>
              <a:ext cx="335185" cy="365735"/>
            </a:xfrm>
            <a:custGeom>
              <a:avLst/>
              <a:gdLst/>
              <a:ahLst/>
              <a:cxnLst/>
              <a:rect l="l" t="t" r="r" b="b"/>
              <a:pathLst>
                <a:path w="10774" h="11756" extrusionOk="0">
                  <a:moveTo>
                    <a:pt x="10774" y="1"/>
                  </a:moveTo>
                  <a:lnTo>
                    <a:pt x="0" y="4817"/>
                  </a:lnTo>
                  <a:lnTo>
                    <a:pt x="9564" y="11756"/>
                  </a:lnTo>
                  <a:lnTo>
                    <a:pt x="1077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080;p35">
              <a:extLst>
                <a:ext uri="{FF2B5EF4-FFF2-40B4-BE49-F238E27FC236}">
                  <a16:creationId xmlns:a16="http://schemas.microsoft.com/office/drawing/2014/main" id="{51970902-122A-3AF9-0DC2-EF44C2DB5E96}"/>
                </a:ext>
              </a:extLst>
            </p:cNvPr>
            <p:cNvSpPr/>
            <p:nvPr/>
          </p:nvSpPr>
          <p:spPr>
            <a:xfrm>
              <a:off x="1842503" y="1298823"/>
              <a:ext cx="1343570" cy="1124832"/>
            </a:xfrm>
            <a:custGeom>
              <a:avLst/>
              <a:gdLst/>
              <a:ahLst/>
              <a:cxnLst/>
              <a:rect l="l" t="t" r="r" b="b"/>
              <a:pathLst>
                <a:path w="43187" h="36156" extrusionOk="0">
                  <a:moveTo>
                    <a:pt x="43186" y="0"/>
                  </a:moveTo>
                  <a:cubicBezTo>
                    <a:pt x="26364" y="251"/>
                    <a:pt x="11185" y="7076"/>
                    <a:pt x="1" y="18009"/>
                  </a:cubicBezTo>
                  <a:lnTo>
                    <a:pt x="18170" y="36156"/>
                  </a:lnTo>
                  <a:cubicBezTo>
                    <a:pt x="24721" y="29856"/>
                    <a:pt x="33326" y="25907"/>
                    <a:pt x="43186" y="25656"/>
                  </a:cubicBezTo>
                  <a:lnTo>
                    <a:pt x="4318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398429D-2798-C670-2498-96AEEF3C2B7C}"/>
              </a:ext>
            </a:extLst>
          </p:cNvPr>
          <p:cNvGrpSpPr/>
          <p:nvPr/>
        </p:nvGrpSpPr>
        <p:grpSpPr>
          <a:xfrm>
            <a:off x="2752676" y="1819870"/>
            <a:ext cx="1356325" cy="1122716"/>
            <a:chOff x="3235041" y="1298107"/>
            <a:chExt cx="1356325" cy="1122716"/>
          </a:xfrm>
          <a:solidFill>
            <a:schemeClr val="bg1"/>
          </a:solidFill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grpSpPr>
        <p:sp>
          <p:nvSpPr>
            <p:cNvPr id="13" name="Google Shape;1073;p35">
              <a:extLst>
                <a:ext uri="{FF2B5EF4-FFF2-40B4-BE49-F238E27FC236}">
                  <a16:creationId xmlns:a16="http://schemas.microsoft.com/office/drawing/2014/main" id="{8946E9A9-C0B9-5A69-0004-377B285004E9}"/>
                </a:ext>
              </a:extLst>
            </p:cNvPr>
            <p:cNvSpPr/>
            <p:nvPr/>
          </p:nvSpPr>
          <p:spPr>
            <a:xfrm>
              <a:off x="3585812" y="2035893"/>
              <a:ext cx="332385" cy="366451"/>
            </a:xfrm>
            <a:custGeom>
              <a:avLst/>
              <a:gdLst/>
              <a:ahLst/>
              <a:cxnLst/>
              <a:rect l="l" t="t" r="r" b="b"/>
              <a:pathLst>
                <a:path w="10684" h="11779" extrusionOk="0">
                  <a:moveTo>
                    <a:pt x="1" y="1"/>
                  </a:moveTo>
                  <a:lnTo>
                    <a:pt x="960" y="11779"/>
                  </a:lnTo>
                  <a:lnTo>
                    <a:pt x="10683" y="5068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081;p35">
              <a:extLst>
                <a:ext uri="{FF2B5EF4-FFF2-40B4-BE49-F238E27FC236}">
                  <a16:creationId xmlns:a16="http://schemas.microsoft.com/office/drawing/2014/main" id="{B0843CD2-2563-0168-82CE-7AD1B4ABCF6B}"/>
                </a:ext>
              </a:extLst>
            </p:cNvPr>
            <p:cNvSpPr/>
            <p:nvPr/>
          </p:nvSpPr>
          <p:spPr>
            <a:xfrm>
              <a:off x="3235041" y="1298107"/>
              <a:ext cx="1356325" cy="1122716"/>
            </a:xfrm>
            <a:custGeom>
              <a:avLst/>
              <a:gdLst/>
              <a:ahLst/>
              <a:cxnLst/>
              <a:rect l="l" t="t" r="r" b="b"/>
              <a:pathLst>
                <a:path w="43597" h="36088" extrusionOk="0">
                  <a:moveTo>
                    <a:pt x="0" y="0"/>
                  </a:moveTo>
                  <a:lnTo>
                    <a:pt x="0" y="25679"/>
                  </a:lnTo>
                  <a:cubicBezTo>
                    <a:pt x="9861" y="25816"/>
                    <a:pt x="18877" y="29765"/>
                    <a:pt x="25496" y="36087"/>
                  </a:cubicBezTo>
                  <a:lnTo>
                    <a:pt x="43597" y="17941"/>
                  </a:lnTo>
                  <a:cubicBezTo>
                    <a:pt x="32321" y="6962"/>
                    <a:pt x="17051" y="16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DF8B40E-35B9-2E72-0695-9D698B882110}"/>
              </a:ext>
            </a:extLst>
          </p:cNvPr>
          <p:cNvGrpSpPr/>
          <p:nvPr/>
        </p:nvGrpSpPr>
        <p:grpSpPr>
          <a:xfrm>
            <a:off x="771465" y="3821645"/>
            <a:ext cx="1153236" cy="1345685"/>
            <a:chOff x="1253830" y="3299882"/>
            <a:chExt cx="1153236" cy="1345685"/>
          </a:xfrm>
          <a:solidFill>
            <a:srgbClr val="1E3E4A"/>
          </a:solidFill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grpSpPr>
        <p:sp>
          <p:nvSpPr>
            <p:cNvPr id="16" name="Google Shape;1075;p35">
              <a:extLst>
                <a:ext uri="{FF2B5EF4-FFF2-40B4-BE49-F238E27FC236}">
                  <a16:creationId xmlns:a16="http://schemas.microsoft.com/office/drawing/2014/main" id="{68874EC3-1900-DF33-8170-1A8889A5A0A9}"/>
                </a:ext>
              </a:extLst>
            </p:cNvPr>
            <p:cNvSpPr/>
            <p:nvPr/>
          </p:nvSpPr>
          <p:spPr>
            <a:xfrm>
              <a:off x="2040646" y="3559779"/>
              <a:ext cx="366420" cy="333069"/>
            </a:xfrm>
            <a:custGeom>
              <a:avLst/>
              <a:gdLst/>
              <a:ahLst/>
              <a:cxnLst/>
              <a:rect l="l" t="t" r="r" b="b"/>
              <a:pathLst>
                <a:path w="11778" h="10706" extrusionOk="0">
                  <a:moveTo>
                    <a:pt x="0" y="1"/>
                  </a:moveTo>
                  <a:lnTo>
                    <a:pt x="4999" y="10706"/>
                  </a:lnTo>
                  <a:lnTo>
                    <a:pt x="11778" y="1028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82;p35">
              <a:extLst>
                <a:ext uri="{FF2B5EF4-FFF2-40B4-BE49-F238E27FC236}">
                  <a16:creationId xmlns:a16="http://schemas.microsoft.com/office/drawing/2014/main" id="{481B60F7-AA48-103A-4E26-23948295369A}"/>
                </a:ext>
              </a:extLst>
            </p:cNvPr>
            <p:cNvSpPr/>
            <p:nvPr/>
          </p:nvSpPr>
          <p:spPr>
            <a:xfrm>
              <a:off x="1253830" y="3299882"/>
              <a:ext cx="1122001" cy="1345685"/>
            </a:xfrm>
            <a:custGeom>
              <a:avLst/>
              <a:gdLst/>
              <a:ahLst/>
              <a:cxnLst/>
              <a:rect l="l" t="t" r="r" b="b"/>
              <a:pathLst>
                <a:path w="36065" h="43255" extrusionOk="0">
                  <a:moveTo>
                    <a:pt x="1" y="1"/>
                  </a:moveTo>
                  <a:cubicBezTo>
                    <a:pt x="206" y="16823"/>
                    <a:pt x="7008" y="32025"/>
                    <a:pt x="17918" y="43255"/>
                  </a:cubicBezTo>
                  <a:lnTo>
                    <a:pt x="36065" y="25063"/>
                  </a:lnTo>
                  <a:cubicBezTo>
                    <a:pt x="29788" y="18489"/>
                    <a:pt x="25862" y="9656"/>
                    <a:pt x="256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91278CA-A952-DB27-8CDC-DF40B12F91D7}"/>
              </a:ext>
            </a:extLst>
          </p:cNvPr>
          <p:cNvGrpSpPr/>
          <p:nvPr/>
        </p:nvGrpSpPr>
        <p:grpSpPr>
          <a:xfrm>
            <a:off x="771465" y="2416352"/>
            <a:ext cx="1153951" cy="1349232"/>
            <a:chOff x="1253830" y="1894589"/>
            <a:chExt cx="1153951" cy="1349232"/>
          </a:xfrm>
          <a:solidFill>
            <a:schemeClr val="bg1"/>
          </a:solidFill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grpSpPr>
        <p:sp>
          <p:nvSpPr>
            <p:cNvPr id="19" name="Google Shape;1077;p35">
              <a:extLst>
                <a:ext uri="{FF2B5EF4-FFF2-40B4-BE49-F238E27FC236}">
                  <a16:creationId xmlns:a16="http://schemas.microsoft.com/office/drawing/2014/main" id="{1CB665CE-C226-9B1F-DB69-3B733ECB1673}"/>
                </a:ext>
              </a:extLst>
            </p:cNvPr>
            <p:cNvSpPr/>
            <p:nvPr/>
          </p:nvSpPr>
          <p:spPr>
            <a:xfrm>
              <a:off x="2044877" y="2663641"/>
              <a:ext cx="362904" cy="344425"/>
            </a:xfrm>
            <a:custGeom>
              <a:avLst/>
              <a:gdLst/>
              <a:ahLst/>
              <a:cxnLst/>
              <a:rect l="l" t="t" r="r" b="b"/>
              <a:pathLst>
                <a:path w="11665" h="11071" extrusionOk="0">
                  <a:moveTo>
                    <a:pt x="4155" y="0"/>
                  </a:moveTo>
                  <a:lnTo>
                    <a:pt x="1" y="11071"/>
                  </a:lnTo>
                  <a:lnTo>
                    <a:pt x="1" y="11071"/>
                  </a:lnTo>
                  <a:lnTo>
                    <a:pt x="11665" y="9131"/>
                  </a:lnTo>
                  <a:lnTo>
                    <a:pt x="415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083;p35">
              <a:extLst>
                <a:ext uri="{FF2B5EF4-FFF2-40B4-BE49-F238E27FC236}">
                  <a16:creationId xmlns:a16="http://schemas.microsoft.com/office/drawing/2014/main" id="{7E8A93E3-3B0D-3179-0BA3-68B659E89472}"/>
                </a:ext>
              </a:extLst>
            </p:cNvPr>
            <p:cNvSpPr/>
            <p:nvPr/>
          </p:nvSpPr>
          <p:spPr>
            <a:xfrm>
              <a:off x="1253830" y="1894589"/>
              <a:ext cx="1122001" cy="1349232"/>
            </a:xfrm>
            <a:custGeom>
              <a:avLst/>
              <a:gdLst/>
              <a:ahLst/>
              <a:cxnLst/>
              <a:rect l="l" t="t" r="r" b="b"/>
              <a:pathLst>
                <a:path w="36065" h="43369" extrusionOk="0">
                  <a:moveTo>
                    <a:pt x="17918" y="1"/>
                  </a:moveTo>
                  <a:cubicBezTo>
                    <a:pt x="6985" y="11231"/>
                    <a:pt x="183" y="26569"/>
                    <a:pt x="1" y="43369"/>
                  </a:cubicBezTo>
                  <a:lnTo>
                    <a:pt x="25656" y="43369"/>
                  </a:lnTo>
                  <a:cubicBezTo>
                    <a:pt x="25839" y="33965"/>
                    <a:pt x="29765" y="24743"/>
                    <a:pt x="36065" y="18147"/>
                  </a:cubicBezTo>
                  <a:lnTo>
                    <a:pt x="1791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Google Shape;1086;p35">
            <a:extLst>
              <a:ext uri="{FF2B5EF4-FFF2-40B4-BE49-F238E27FC236}">
                <a16:creationId xmlns:a16="http://schemas.microsoft.com/office/drawing/2014/main" id="{3E3CC55B-5817-FA5C-38D5-02B9FADDA6BF}"/>
              </a:ext>
            </a:extLst>
          </p:cNvPr>
          <p:cNvSpPr/>
          <p:nvPr/>
        </p:nvSpPr>
        <p:spPr>
          <a:xfrm>
            <a:off x="2398327" y="3417613"/>
            <a:ext cx="763390" cy="763390"/>
          </a:xfrm>
          <a:custGeom>
            <a:avLst/>
            <a:gdLst/>
            <a:ahLst/>
            <a:cxnLst/>
            <a:rect l="l" t="t" r="r" b="b"/>
            <a:pathLst>
              <a:path w="24538" h="24538" extrusionOk="0">
                <a:moveTo>
                  <a:pt x="12269" y="4377"/>
                </a:moveTo>
                <a:cubicBezTo>
                  <a:pt x="14295" y="4377"/>
                  <a:pt x="16320" y="5147"/>
                  <a:pt x="17873" y="6688"/>
                </a:cubicBezTo>
                <a:cubicBezTo>
                  <a:pt x="20954" y="9770"/>
                  <a:pt x="20954" y="14791"/>
                  <a:pt x="17873" y="17873"/>
                </a:cubicBezTo>
                <a:cubicBezTo>
                  <a:pt x="16320" y="19413"/>
                  <a:pt x="14295" y="20184"/>
                  <a:pt x="12269" y="20184"/>
                </a:cubicBezTo>
                <a:cubicBezTo>
                  <a:pt x="10243" y="20184"/>
                  <a:pt x="8217" y="19413"/>
                  <a:pt x="6665" y="17873"/>
                </a:cubicBezTo>
                <a:cubicBezTo>
                  <a:pt x="3584" y="14791"/>
                  <a:pt x="3584" y="9770"/>
                  <a:pt x="6665" y="6688"/>
                </a:cubicBezTo>
                <a:cubicBezTo>
                  <a:pt x="8217" y="5147"/>
                  <a:pt x="10243" y="4377"/>
                  <a:pt x="12269" y="4377"/>
                </a:cubicBezTo>
                <a:close/>
                <a:moveTo>
                  <a:pt x="10295" y="0"/>
                </a:moveTo>
                <a:lnTo>
                  <a:pt x="7829" y="662"/>
                </a:lnTo>
                <a:lnTo>
                  <a:pt x="7692" y="2648"/>
                </a:lnTo>
                <a:cubicBezTo>
                  <a:pt x="7190" y="2899"/>
                  <a:pt x="6688" y="3173"/>
                  <a:pt x="6209" y="3515"/>
                </a:cubicBezTo>
                <a:lnTo>
                  <a:pt x="4428" y="2625"/>
                </a:lnTo>
                <a:lnTo>
                  <a:pt x="2625" y="4451"/>
                </a:lnTo>
                <a:lnTo>
                  <a:pt x="3493" y="6232"/>
                </a:lnTo>
                <a:cubicBezTo>
                  <a:pt x="3173" y="6711"/>
                  <a:pt x="2876" y="7190"/>
                  <a:pt x="2648" y="7715"/>
                </a:cubicBezTo>
                <a:lnTo>
                  <a:pt x="662" y="7852"/>
                </a:lnTo>
                <a:lnTo>
                  <a:pt x="0" y="10317"/>
                </a:lnTo>
                <a:lnTo>
                  <a:pt x="1644" y="11413"/>
                </a:lnTo>
                <a:cubicBezTo>
                  <a:pt x="1621" y="11687"/>
                  <a:pt x="1621" y="11984"/>
                  <a:pt x="1621" y="12280"/>
                </a:cubicBezTo>
                <a:cubicBezTo>
                  <a:pt x="1621" y="12577"/>
                  <a:pt x="1621" y="12851"/>
                  <a:pt x="1644" y="13148"/>
                </a:cubicBezTo>
                <a:lnTo>
                  <a:pt x="0" y="14243"/>
                </a:lnTo>
                <a:lnTo>
                  <a:pt x="662" y="16708"/>
                </a:lnTo>
                <a:lnTo>
                  <a:pt x="2648" y="16845"/>
                </a:lnTo>
                <a:cubicBezTo>
                  <a:pt x="2876" y="17348"/>
                  <a:pt x="3173" y="17850"/>
                  <a:pt x="3493" y="18329"/>
                </a:cubicBezTo>
                <a:lnTo>
                  <a:pt x="2625" y="20109"/>
                </a:lnTo>
                <a:lnTo>
                  <a:pt x="4428" y="21913"/>
                </a:lnTo>
                <a:lnTo>
                  <a:pt x="6209" y="21045"/>
                </a:lnTo>
                <a:cubicBezTo>
                  <a:pt x="6688" y="21388"/>
                  <a:pt x="7190" y="21662"/>
                  <a:pt x="7715" y="21913"/>
                </a:cubicBezTo>
                <a:lnTo>
                  <a:pt x="7829" y="23876"/>
                </a:lnTo>
                <a:lnTo>
                  <a:pt x="10295" y="24537"/>
                </a:lnTo>
                <a:lnTo>
                  <a:pt x="11413" y="22894"/>
                </a:lnTo>
                <a:cubicBezTo>
                  <a:pt x="11687" y="22917"/>
                  <a:pt x="11984" y="22940"/>
                  <a:pt x="12258" y="22940"/>
                </a:cubicBezTo>
                <a:cubicBezTo>
                  <a:pt x="12547" y="22940"/>
                  <a:pt x="12837" y="22918"/>
                  <a:pt x="13126" y="22896"/>
                </a:cubicBezTo>
                <a:lnTo>
                  <a:pt x="13126" y="22896"/>
                </a:lnTo>
                <a:lnTo>
                  <a:pt x="14243" y="24537"/>
                </a:lnTo>
                <a:lnTo>
                  <a:pt x="16708" y="23876"/>
                </a:lnTo>
                <a:lnTo>
                  <a:pt x="16845" y="21913"/>
                </a:lnTo>
                <a:cubicBezTo>
                  <a:pt x="17348" y="21662"/>
                  <a:pt x="17850" y="21388"/>
                  <a:pt x="18329" y="21045"/>
                </a:cubicBezTo>
                <a:lnTo>
                  <a:pt x="20109" y="21913"/>
                </a:lnTo>
                <a:lnTo>
                  <a:pt x="21913" y="20109"/>
                </a:lnTo>
                <a:lnTo>
                  <a:pt x="21045" y="18329"/>
                </a:lnTo>
                <a:cubicBezTo>
                  <a:pt x="21365" y="17850"/>
                  <a:pt x="21662" y="17348"/>
                  <a:pt x="21890" y="16845"/>
                </a:cubicBezTo>
                <a:lnTo>
                  <a:pt x="23876" y="16708"/>
                </a:lnTo>
                <a:lnTo>
                  <a:pt x="24538" y="14243"/>
                </a:lnTo>
                <a:lnTo>
                  <a:pt x="22894" y="13148"/>
                </a:lnTo>
                <a:cubicBezTo>
                  <a:pt x="22917" y="12851"/>
                  <a:pt x="22917" y="12554"/>
                  <a:pt x="22917" y="12280"/>
                </a:cubicBezTo>
                <a:cubicBezTo>
                  <a:pt x="22917" y="11984"/>
                  <a:pt x="22917" y="11687"/>
                  <a:pt x="22894" y="11413"/>
                </a:cubicBezTo>
                <a:lnTo>
                  <a:pt x="24538" y="10317"/>
                </a:lnTo>
                <a:lnTo>
                  <a:pt x="23876" y="7852"/>
                </a:lnTo>
                <a:lnTo>
                  <a:pt x="21913" y="7715"/>
                </a:lnTo>
                <a:cubicBezTo>
                  <a:pt x="21662" y="7190"/>
                  <a:pt x="21365" y="6711"/>
                  <a:pt x="21045" y="6232"/>
                </a:cubicBezTo>
                <a:lnTo>
                  <a:pt x="21913" y="4451"/>
                </a:lnTo>
                <a:lnTo>
                  <a:pt x="20109" y="2625"/>
                </a:lnTo>
                <a:lnTo>
                  <a:pt x="18329" y="3515"/>
                </a:lnTo>
                <a:cubicBezTo>
                  <a:pt x="17850" y="3173"/>
                  <a:pt x="17348" y="2899"/>
                  <a:pt x="16823" y="2648"/>
                </a:cubicBezTo>
                <a:lnTo>
                  <a:pt x="16708" y="662"/>
                </a:lnTo>
                <a:lnTo>
                  <a:pt x="14243" y="0"/>
                </a:lnTo>
                <a:lnTo>
                  <a:pt x="13126" y="1665"/>
                </a:lnTo>
                <a:lnTo>
                  <a:pt x="13126" y="1665"/>
                </a:lnTo>
                <a:cubicBezTo>
                  <a:pt x="12837" y="1643"/>
                  <a:pt x="12547" y="1621"/>
                  <a:pt x="12258" y="1621"/>
                </a:cubicBezTo>
                <a:cubicBezTo>
                  <a:pt x="11984" y="1621"/>
                  <a:pt x="11687" y="1644"/>
                  <a:pt x="11413" y="1644"/>
                </a:cubicBezTo>
                <a:lnTo>
                  <a:pt x="10295" y="0"/>
                </a:lnTo>
                <a:close/>
              </a:path>
            </a:pathLst>
          </a:custGeom>
          <a:solidFill>
            <a:srgbClr val="1E3E4A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" name="Google Shape;1087;p35">
            <a:extLst>
              <a:ext uri="{FF2B5EF4-FFF2-40B4-BE49-F238E27FC236}">
                <a16:creationId xmlns:a16="http://schemas.microsoft.com/office/drawing/2014/main" id="{F983FD2F-BD3B-44B3-72DC-426E46861827}"/>
              </a:ext>
            </a:extLst>
          </p:cNvPr>
          <p:cNvGrpSpPr/>
          <p:nvPr/>
        </p:nvGrpSpPr>
        <p:grpSpPr>
          <a:xfrm>
            <a:off x="3969066" y="3004341"/>
            <a:ext cx="424690" cy="424659"/>
            <a:chOff x="3314325" y="2284300"/>
            <a:chExt cx="341275" cy="341250"/>
          </a:xfrm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grpSpPr>
        <p:sp>
          <p:nvSpPr>
            <p:cNvPr id="25" name="Google Shape;1088;p35">
              <a:extLst>
                <a:ext uri="{FF2B5EF4-FFF2-40B4-BE49-F238E27FC236}">
                  <a16:creationId xmlns:a16="http://schemas.microsoft.com/office/drawing/2014/main" id="{4580D698-97BE-A037-A6A2-B1A8CCCFC417}"/>
                </a:ext>
              </a:extLst>
            </p:cNvPr>
            <p:cNvSpPr/>
            <p:nvPr/>
          </p:nvSpPr>
          <p:spPr>
            <a:xfrm>
              <a:off x="3600225" y="2305400"/>
              <a:ext cx="49100" cy="38250"/>
            </a:xfrm>
            <a:custGeom>
              <a:avLst/>
              <a:gdLst/>
              <a:ahLst/>
              <a:cxnLst/>
              <a:rect l="l" t="t" r="r" b="b"/>
              <a:pathLst>
                <a:path w="1964" h="1530" extrusionOk="0">
                  <a:moveTo>
                    <a:pt x="1598" y="1"/>
                  </a:moveTo>
                  <a:lnTo>
                    <a:pt x="0" y="799"/>
                  </a:lnTo>
                  <a:lnTo>
                    <a:pt x="366" y="1530"/>
                  </a:lnTo>
                  <a:lnTo>
                    <a:pt x="1963" y="731"/>
                  </a:lnTo>
                  <a:lnTo>
                    <a:pt x="159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089;p35">
              <a:extLst>
                <a:ext uri="{FF2B5EF4-FFF2-40B4-BE49-F238E27FC236}">
                  <a16:creationId xmlns:a16="http://schemas.microsoft.com/office/drawing/2014/main" id="{E8B6B1F3-5BF7-BD9D-7ABD-DBFEDF559E31}"/>
                </a:ext>
              </a:extLst>
            </p:cNvPr>
            <p:cNvSpPr/>
            <p:nvPr/>
          </p:nvSpPr>
          <p:spPr>
            <a:xfrm>
              <a:off x="3600225" y="2445200"/>
              <a:ext cx="49100" cy="38275"/>
            </a:xfrm>
            <a:custGeom>
              <a:avLst/>
              <a:gdLst/>
              <a:ahLst/>
              <a:cxnLst/>
              <a:rect l="l" t="t" r="r" b="b"/>
              <a:pathLst>
                <a:path w="1964" h="1531" extrusionOk="0">
                  <a:moveTo>
                    <a:pt x="366" y="1"/>
                  </a:moveTo>
                  <a:lnTo>
                    <a:pt x="0" y="731"/>
                  </a:lnTo>
                  <a:lnTo>
                    <a:pt x="1598" y="1530"/>
                  </a:lnTo>
                  <a:lnTo>
                    <a:pt x="1963" y="800"/>
                  </a:lnTo>
                  <a:lnTo>
                    <a:pt x="36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090;p35">
              <a:extLst>
                <a:ext uri="{FF2B5EF4-FFF2-40B4-BE49-F238E27FC236}">
                  <a16:creationId xmlns:a16="http://schemas.microsoft.com/office/drawing/2014/main" id="{A66292E4-1661-F8F0-0AA1-0D2A30CF11DD}"/>
                </a:ext>
              </a:extLst>
            </p:cNvPr>
            <p:cNvSpPr/>
            <p:nvPr/>
          </p:nvSpPr>
          <p:spPr>
            <a:xfrm>
              <a:off x="3614500" y="2384725"/>
              <a:ext cx="41100" cy="20000"/>
            </a:xfrm>
            <a:custGeom>
              <a:avLst/>
              <a:gdLst/>
              <a:ahLst/>
              <a:cxnLst/>
              <a:rect l="l" t="t" r="r" b="b"/>
              <a:pathLst>
                <a:path w="1644" h="800" extrusionOk="0">
                  <a:moveTo>
                    <a:pt x="0" y="0"/>
                  </a:moveTo>
                  <a:lnTo>
                    <a:pt x="0" y="799"/>
                  </a:lnTo>
                  <a:lnTo>
                    <a:pt x="1643" y="799"/>
                  </a:lnTo>
                  <a:lnTo>
                    <a:pt x="16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091;p35">
              <a:extLst>
                <a:ext uri="{FF2B5EF4-FFF2-40B4-BE49-F238E27FC236}">
                  <a16:creationId xmlns:a16="http://schemas.microsoft.com/office/drawing/2014/main" id="{29A8790C-B620-EB48-73A1-DC6FE7B22023}"/>
                </a:ext>
              </a:extLst>
            </p:cNvPr>
            <p:cNvSpPr/>
            <p:nvPr/>
          </p:nvSpPr>
          <p:spPr>
            <a:xfrm>
              <a:off x="3320625" y="2305400"/>
              <a:ext cx="49075" cy="38250"/>
            </a:xfrm>
            <a:custGeom>
              <a:avLst/>
              <a:gdLst/>
              <a:ahLst/>
              <a:cxnLst/>
              <a:rect l="l" t="t" r="r" b="b"/>
              <a:pathLst>
                <a:path w="1963" h="1530" extrusionOk="0">
                  <a:moveTo>
                    <a:pt x="365" y="1"/>
                  </a:moveTo>
                  <a:lnTo>
                    <a:pt x="0" y="731"/>
                  </a:lnTo>
                  <a:lnTo>
                    <a:pt x="1598" y="1530"/>
                  </a:lnTo>
                  <a:lnTo>
                    <a:pt x="1963" y="799"/>
                  </a:lnTo>
                  <a:lnTo>
                    <a:pt x="3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092;p35">
              <a:extLst>
                <a:ext uri="{FF2B5EF4-FFF2-40B4-BE49-F238E27FC236}">
                  <a16:creationId xmlns:a16="http://schemas.microsoft.com/office/drawing/2014/main" id="{D6F16959-2663-9861-AA51-00DA8A4BD070}"/>
                </a:ext>
              </a:extLst>
            </p:cNvPr>
            <p:cNvSpPr/>
            <p:nvPr/>
          </p:nvSpPr>
          <p:spPr>
            <a:xfrm>
              <a:off x="3320625" y="2445200"/>
              <a:ext cx="49075" cy="38275"/>
            </a:xfrm>
            <a:custGeom>
              <a:avLst/>
              <a:gdLst/>
              <a:ahLst/>
              <a:cxnLst/>
              <a:rect l="l" t="t" r="r" b="b"/>
              <a:pathLst>
                <a:path w="1963" h="1531" extrusionOk="0">
                  <a:moveTo>
                    <a:pt x="1598" y="1"/>
                  </a:moveTo>
                  <a:lnTo>
                    <a:pt x="0" y="800"/>
                  </a:lnTo>
                  <a:lnTo>
                    <a:pt x="365" y="1530"/>
                  </a:lnTo>
                  <a:lnTo>
                    <a:pt x="1963" y="731"/>
                  </a:lnTo>
                  <a:lnTo>
                    <a:pt x="159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093;p35">
              <a:extLst>
                <a:ext uri="{FF2B5EF4-FFF2-40B4-BE49-F238E27FC236}">
                  <a16:creationId xmlns:a16="http://schemas.microsoft.com/office/drawing/2014/main" id="{6C5340C7-2A1C-794C-2DA8-A991FE4AAE8B}"/>
                </a:ext>
              </a:extLst>
            </p:cNvPr>
            <p:cNvSpPr/>
            <p:nvPr/>
          </p:nvSpPr>
          <p:spPr>
            <a:xfrm>
              <a:off x="3314325" y="2384725"/>
              <a:ext cx="40550" cy="20000"/>
            </a:xfrm>
            <a:custGeom>
              <a:avLst/>
              <a:gdLst/>
              <a:ahLst/>
              <a:cxnLst/>
              <a:rect l="l" t="t" r="r" b="b"/>
              <a:pathLst>
                <a:path w="1622" h="800" extrusionOk="0">
                  <a:moveTo>
                    <a:pt x="1" y="0"/>
                  </a:moveTo>
                  <a:lnTo>
                    <a:pt x="1" y="799"/>
                  </a:lnTo>
                  <a:lnTo>
                    <a:pt x="1622" y="799"/>
                  </a:lnTo>
                  <a:lnTo>
                    <a:pt x="16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094;p35">
              <a:extLst>
                <a:ext uri="{FF2B5EF4-FFF2-40B4-BE49-F238E27FC236}">
                  <a16:creationId xmlns:a16="http://schemas.microsoft.com/office/drawing/2014/main" id="{6374EE49-168B-1AEF-114A-8FD7F061F409}"/>
                </a:ext>
              </a:extLst>
            </p:cNvPr>
            <p:cNvSpPr/>
            <p:nvPr/>
          </p:nvSpPr>
          <p:spPr>
            <a:xfrm>
              <a:off x="3454700" y="2605550"/>
              <a:ext cx="59950" cy="20000"/>
            </a:xfrm>
            <a:custGeom>
              <a:avLst/>
              <a:gdLst/>
              <a:ahLst/>
              <a:cxnLst/>
              <a:rect l="l" t="t" r="r" b="b"/>
              <a:pathLst>
                <a:path w="2398" h="800" extrusionOk="0">
                  <a:moveTo>
                    <a:pt x="1" y="1"/>
                  </a:moveTo>
                  <a:lnTo>
                    <a:pt x="1" y="800"/>
                  </a:lnTo>
                  <a:lnTo>
                    <a:pt x="2398" y="800"/>
                  </a:lnTo>
                  <a:lnTo>
                    <a:pt x="239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95;p35">
              <a:extLst>
                <a:ext uri="{FF2B5EF4-FFF2-40B4-BE49-F238E27FC236}">
                  <a16:creationId xmlns:a16="http://schemas.microsoft.com/office/drawing/2014/main" id="{47AF22E4-19B4-4337-7132-272D16444C9B}"/>
                </a:ext>
              </a:extLst>
            </p:cNvPr>
            <p:cNvSpPr/>
            <p:nvPr/>
          </p:nvSpPr>
          <p:spPr>
            <a:xfrm>
              <a:off x="3374825" y="2284300"/>
              <a:ext cx="219725" cy="301300"/>
            </a:xfrm>
            <a:custGeom>
              <a:avLst/>
              <a:gdLst/>
              <a:ahLst/>
              <a:cxnLst/>
              <a:rect l="l" t="t" r="r" b="b"/>
              <a:pathLst>
                <a:path w="8789" h="12052" extrusionOk="0">
                  <a:moveTo>
                    <a:pt x="4406" y="4816"/>
                  </a:moveTo>
                  <a:cubicBezTo>
                    <a:pt x="4611" y="4816"/>
                    <a:pt x="4794" y="4976"/>
                    <a:pt x="4794" y="5204"/>
                  </a:cubicBezTo>
                  <a:cubicBezTo>
                    <a:pt x="4794" y="5432"/>
                    <a:pt x="4611" y="5615"/>
                    <a:pt x="4406" y="5615"/>
                  </a:cubicBezTo>
                  <a:cubicBezTo>
                    <a:pt x="4177" y="5615"/>
                    <a:pt x="3995" y="5432"/>
                    <a:pt x="3995" y="5204"/>
                  </a:cubicBezTo>
                  <a:cubicBezTo>
                    <a:pt x="3995" y="4976"/>
                    <a:pt x="4177" y="4816"/>
                    <a:pt x="4406" y="4816"/>
                  </a:cubicBezTo>
                  <a:close/>
                  <a:moveTo>
                    <a:pt x="4406" y="799"/>
                  </a:moveTo>
                  <a:cubicBezTo>
                    <a:pt x="6392" y="799"/>
                    <a:pt x="7989" y="2420"/>
                    <a:pt x="7989" y="4405"/>
                  </a:cubicBezTo>
                  <a:cubicBezTo>
                    <a:pt x="7989" y="5820"/>
                    <a:pt x="7145" y="7122"/>
                    <a:pt x="5844" y="7692"/>
                  </a:cubicBezTo>
                  <a:lnTo>
                    <a:pt x="5593" y="7806"/>
                  </a:lnTo>
                  <a:lnTo>
                    <a:pt x="5593" y="9609"/>
                  </a:lnTo>
                  <a:lnTo>
                    <a:pt x="4794" y="9609"/>
                  </a:lnTo>
                  <a:lnTo>
                    <a:pt x="4794" y="6345"/>
                  </a:lnTo>
                  <a:cubicBezTo>
                    <a:pt x="5273" y="6163"/>
                    <a:pt x="5593" y="5729"/>
                    <a:pt x="5593" y="5204"/>
                  </a:cubicBezTo>
                  <a:cubicBezTo>
                    <a:pt x="5593" y="4542"/>
                    <a:pt x="5068" y="4017"/>
                    <a:pt x="4406" y="4017"/>
                  </a:cubicBezTo>
                  <a:cubicBezTo>
                    <a:pt x="3744" y="4017"/>
                    <a:pt x="3196" y="4542"/>
                    <a:pt x="3196" y="5204"/>
                  </a:cubicBezTo>
                  <a:cubicBezTo>
                    <a:pt x="3196" y="5729"/>
                    <a:pt x="3538" y="6163"/>
                    <a:pt x="3995" y="6345"/>
                  </a:cubicBezTo>
                  <a:lnTo>
                    <a:pt x="3995" y="9609"/>
                  </a:lnTo>
                  <a:lnTo>
                    <a:pt x="3196" y="9609"/>
                  </a:lnTo>
                  <a:lnTo>
                    <a:pt x="3196" y="7806"/>
                  </a:lnTo>
                  <a:lnTo>
                    <a:pt x="2968" y="7692"/>
                  </a:lnTo>
                  <a:cubicBezTo>
                    <a:pt x="1644" y="7122"/>
                    <a:pt x="799" y="5820"/>
                    <a:pt x="799" y="4405"/>
                  </a:cubicBezTo>
                  <a:cubicBezTo>
                    <a:pt x="799" y="2420"/>
                    <a:pt x="2420" y="799"/>
                    <a:pt x="4406" y="799"/>
                  </a:cubicBezTo>
                  <a:close/>
                  <a:moveTo>
                    <a:pt x="5593" y="10408"/>
                  </a:moveTo>
                  <a:lnTo>
                    <a:pt x="5593" y="11253"/>
                  </a:lnTo>
                  <a:lnTo>
                    <a:pt x="3196" y="11253"/>
                  </a:lnTo>
                  <a:lnTo>
                    <a:pt x="3196" y="10408"/>
                  </a:lnTo>
                  <a:close/>
                  <a:moveTo>
                    <a:pt x="4406" y="0"/>
                  </a:moveTo>
                  <a:cubicBezTo>
                    <a:pt x="1986" y="0"/>
                    <a:pt x="0" y="1986"/>
                    <a:pt x="0" y="4405"/>
                  </a:cubicBezTo>
                  <a:cubicBezTo>
                    <a:pt x="0" y="6049"/>
                    <a:pt x="936" y="7555"/>
                    <a:pt x="2397" y="8308"/>
                  </a:cubicBezTo>
                  <a:lnTo>
                    <a:pt x="2397" y="9609"/>
                  </a:lnTo>
                  <a:lnTo>
                    <a:pt x="1598" y="9609"/>
                  </a:lnTo>
                  <a:lnTo>
                    <a:pt x="1598" y="10408"/>
                  </a:lnTo>
                  <a:lnTo>
                    <a:pt x="2397" y="10408"/>
                  </a:lnTo>
                  <a:lnTo>
                    <a:pt x="2397" y="12052"/>
                  </a:lnTo>
                  <a:lnTo>
                    <a:pt x="6392" y="12052"/>
                  </a:lnTo>
                  <a:lnTo>
                    <a:pt x="6392" y="10408"/>
                  </a:lnTo>
                  <a:lnTo>
                    <a:pt x="7190" y="10408"/>
                  </a:lnTo>
                  <a:lnTo>
                    <a:pt x="7190" y="9609"/>
                  </a:lnTo>
                  <a:lnTo>
                    <a:pt x="6392" y="9609"/>
                  </a:lnTo>
                  <a:lnTo>
                    <a:pt x="6392" y="8308"/>
                  </a:lnTo>
                  <a:cubicBezTo>
                    <a:pt x="7875" y="7555"/>
                    <a:pt x="8788" y="6049"/>
                    <a:pt x="8788" y="4405"/>
                  </a:cubicBezTo>
                  <a:cubicBezTo>
                    <a:pt x="8788" y="1986"/>
                    <a:pt x="6825" y="0"/>
                    <a:pt x="440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96;p35">
            <a:extLst>
              <a:ext uri="{FF2B5EF4-FFF2-40B4-BE49-F238E27FC236}">
                <a16:creationId xmlns:a16="http://schemas.microsoft.com/office/drawing/2014/main" id="{8FC89AEB-845B-0EF0-88C8-4A0249E12141}"/>
              </a:ext>
            </a:extLst>
          </p:cNvPr>
          <p:cNvGrpSpPr/>
          <p:nvPr/>
        </p:nvGrpSpPr>
        <p:grpSpPr>
          <a:xfrm>
            <a:off x="3103432" y="2079037"/>
            <a:ext cx="427490" cy="428236"/>
            <a:chOff x="2580513" y="1538463"/>
            <a:chExt cx="343525" cy="344125"/>
          </a:xfrm>
          <a:solidFill>
            <a:srgbClr val="1E3E4A"/>
          </a:solidFill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grpSpPr>
        <p:sp>
          <p:nvSpPr>
            <p:cNvPr id="34" name="Google Shape;1097;p35">
              <a:extLst>
                <a:ext uri="{FF2B5EF4-FFF2-40B4-BE49-F238E27FC236}">
                  <a16:creationId xmlns:a16="http://schemas.microsoft.com/office/drawing/2014/main" id="{28D54F21-9D86-E5AE-12AE-CB351DBB7B81}"/>
                </a:ext>
              </a:extLst>
            </p:cNvPr>
            <p:cNvSpPr/>
            <p:nvPr/>
          </p:nvSpPr>
          <p:spPr>
            <a:xfrm>
              <a:off x="2702325" y="1666838"/>
              <a:ext cx="100475" cy="100450"/>
            </a:xfrm>
            <a:custGeom>
              <a:avLst/>
              <a:gdLst/>
              <a:ahLst/>
              <a:cxnLst/>
              <a:rect l="l" t="t" r="r" b="b"/>
              <a:pathLst>
                <a:path w="4019" h="4018" extrusionOk="0">
                  <a:moveTo>
                    <a:pt x="2010" y="799"/>
                  </a:moveTo>
                  <a:cubicBezTo>
                    <a:pt x="2671" y="799"/>
                    <a:pt x="3219" y="1347"/>
                    <a:pt x="3219" y="2009"/>
                  </a:cubicBezTo>
                  <a:cubicBezTo>
                    <a:pt x="3219" y="2671"/>
                    <a:pt x="2671" y="3219"/>
                    <a:pt x="2010" y="3219"/>
                  </a:cubicBezTo>
                  <a:cubicBezTo>
                    <a:pt x="1348" y="3219"/>
                    <a:pt x="800" y="2671"/>
                    <a:pt x="800" y="2009"/>
                  </a:cubicBezTo>
                  <a:cubicBezTo>
                    <a:pt x="800" y="1347"/>
                    <a:pt x="1348" y="799"/>
                    <a:pt x="2010" y="799"/>
                  </a:cubicBezTo>
                  <a:close/>
                  <a:moveTo>
                    <a:pt x="2010" y="0"/>
                  </a:moveTo>
                  <a:cubicBezTo>
                    <a:pt x="891" y="0"/>
                    <a:pt x="1" y="891"/>
                    <a:pt x="1" y="2009"/>
                  </a:cubicBezTo>
                  <a:cubicBezTo>
                    <a:pt x="1" y="3105"/>
                    <a:pt x="891" y="4018"/>
                    <a:pt x="2010" y="4018"/>
                  </a:cubicBezTo>
                  <a:cubicBezTo>
                    <a:pt x="3128" y="4018"/>
                    <a:pt x="4018" y="3105"/>
                    <a:pt x="4018" y="2009"/>
                  </a:cubicBezTo>
                  <a:cubicBezTo>
                    <a:pt x="4018" y="891"/>
                    <a:pt x="3128" y="0"/>
                    <a:pt x="20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98;p35">
              <a:extLst>
                <a:ext uri="{FF2B5EF4-FFF2-40B4-BE49-F238E27FC236}">
                  <a16:creationId xmlns:a16="http://schemas.microsoft.com/office/drawing/2014/main" id="{FE40A10A-727F-25AD-B194-4E38B15E7110}"/>
                </a:ext>
              </a:extLst>
            </p:cNvPr>
            <p:cNvSpPr/>
            <p:nvPr/>
          </p:nvSpPr>
          <p:spPr>
            <a:xfrm>
              <a:off x="2737988" y="1696538"/>
              <a:ext cx="28575" cy="28550"/>
            </a:xfrm>
            <a:custGeom>
              <a:avLst/>
              <a:gdLst/>
              <a:ahLst/>
              <a:cxnLst/>
              <a:rect l="l" t="t" r="r" b="b"/>
              <a:pathLst>
                <a:path w="1143" h="1142" extrusionOk="0">
                  <a:moveTo>
                    <a:pt x="572" y="0"/>
                  </a:moveTo>
                  <a:lnTo>
                    <a:pt x="1" y="571"/>
                  </a:lnTo>
                  <a:lnTo>
                    <a:pt x="572" y="1142"/>
                  </a:lnTo>
                  <a:lnTo>
                    <a:pt x="1142" y="571"/>
                  </a:lnTo>
                  <a:lnTo>
                    <a:pt x="5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99;p35">
              <a:extLst>
                <a:ext uri="{FF2B5EF4-FFF2-40B4-BE49-F238E27FC236}">
                  <a16:creationId xmlns:a16="http://schemas.microsoft.com/office/drawing/2014/main" id="{10A52B8A-2230-C050-5F6B-39537CD6F61B}"/>
                </a:ext>
              </a:extLst>
            </p:cNvPr>
            <p:cNvSpPr/>
            <p:nvPr/>
          </p:nvSpPr>
          <p:spPr>
            <a:xfrm>
              <a:off x="2621588" y="1538463"/>
              <a:ext cx="261375" cy="344125"/>
            </a:xfrm>
            <a:custGeom>
              <a:avLst/>
              <a:gdLst/>
              <a:ahLst/>
              <a:cxnLst/>
              <a:rect l="l" t="t" r="r" b="b"/>
              <a:pathLst>
                <a:path w="10455" h="13765" extrusionOk="0">
                  <a:moveTo>
                    <a:pt x="1712" y="10455"/>
                  </a:moveTo>
                  <a:cubicBezTo>
                    <a:pt x="1781" y="10911"/>
                    <a:pt x="1872" y="11368"/>
                    <a:pt x="1986" y="11824"/>
                  </a:cubicBezTo>
                  <a:cubicBezTo>
                    <a:pt x="1598" y="11893"/>
                    <a:pt x="1187" y="12030"/>
                    <a:pt x="822" y="12212"/>
                  </a:cubicBezTo>
                  <a:cubicBezTo>
                    <a:pt x="936" y="11550"/>
                    <a:pt x="1233" y="10934"/>
                    <a:pt x="1712" y="10455"/>
                  </a:cubicBezTo>
                  <a:close/>
                  <a:moveTo>
                    <a:pt x="8743" y="10455"/>
                  </a:moveTo>
                  <a:cubicBezTo>
                    <a:pt x="9222" y="10934"/>
                    <a:pt x="9519" y="11550"/>
                    <a:pt x="9633" y="12212"/>
                  </a:cubicBezTo>
                  <a:cubicBezTo>
                    <a:pt x="9268" y="12030"/>
                    <a:pt x="8880" y="11893"/>
                    <a:pt x="8469" y="11824"/>
                  </a:cubicBezTo>
                  <a:cubicBezTo>
                    <a:pt x="8583" y="11368"/>
                    <a:pt x="8674" y="10911"/>
                    <a:pt x="8743" y="10455"/>
                  </a:cubicBezTo>
                  <a:close/>
                  <a:moveTo>
                    <a:pt x="5228" y="1347"/>
                  </a:moveTo>
                  <a:lnTo>
                    <a:pt x="5616" y="1850"/>
                  </a:lnTo>
                  <a:cubicBezTo>
                    <a:pt x="8012" y="5045"/>
                    <a:pt x="8651" y="8789"/>
                    <a:pt x="7442" y="12441"/>
                  </a:cubicBezTo>
                  <a:cubicBezTo>
                    <a:pt x="6894" y="12098"/>
                    <a:pt x="6255" y="11893"/>
                    <a:pt x="5638" y="11824"/>
                  </a:cubicBezTo>
                  <a:lnTo>
                    <a:pt x="5638" y="9724"/>
                  </a:lnTo>
                  <a:lnTo>
                    <a:pt x="4817" y="9724"/>
                  </a:lnTo>
                  <a:lnTo>
                    <a:pt x="4817" y="11824"/>
                  </a:lnTo>
                  <a:cubicBezTo>
                    <a:pt x="4200" y="11893"/>
                    <a:pt x="3561" y="12098"/>
                    <a:pt x="3014" y="12441"/>
                  </a:cubicBezTo>
                  <a:cubicBezTo>
                    <a:pt x="1804" y="8789"/>
                    <a:pt x="2466" y="5045"/>
                    <a:pt x="4840" y="1850"/>
                  </a:cubicBezTo>
                  <a:lnTo>
                    <a:pt x="5228" y="1347"/>
                  </a:lnTo>
                  <a:close/>
                  <a:moveTo>
                    <a:pt x="5228" y="1"/>
                  </a:moveTo>
                  <a:lnTo>
                    <a:pt x="4200" y="1370"/>
                  </a:lnTo>
                  <a:cubicBezTo>
                    <a:pt x="2877" y="3151"/>
                    <a:pt x="2055" y="5068"/>
                    <a:pt x="1735" y="7077"/>
                  </a:cubicBezTo>
                  <a:cubicBezTo>
                    <a:pt x="1621" y="7875"/>
                    <a:pt x="1576" y="8674"/>
                    <a:pt x="1621" y="9496"/>
                  </a:cubicBezTo>
                  <a:cubicBezTo>
                    <a:pt x="1165" y="9838"/>
                    <a:pt x="777" y="10272"/>
                    <a:pt x="480" y="10774"/>
                  </a:cubicBezTo>
                  <a:cubicBezTo>
                    <a:pt x="160" y="11345"/>
                    <a:pt x="1" y="12007"/>
                    <a:pt x="1" y="12692"/>
                  </a:cubicBezTo>
                  <a:lnTo>
                    <a:pt x="1" y="13764"/>
                  </a:lnTo>
                  <a:lnTo>
                    <a:pt x="822" y="13148"/>
                  </a:lnTo>
                  <a:cubicBezTo>
                    <a:pt x="1256" y="12874"/>
                    <a:pt x="1712" y="12692"/>
                    <a:pt x="2215" y="12600"/>
                  </a:cubicBezTo>
                  <a:cubicBezTo>
                    <a:pt x="2374" y="13080"/>
                    <a:pt x="2489" y="13354"/>
                    <a:pt x="2625" y="13764"/>
                  </a:cubicBezTo>
                  <a:cubicBezTo>
                    <a:pt x="2899" y="13582"/>
                    <a:pt x="3538" y="12806"/>
                    <a:pt x="4817" y="12646"/>
                  </a:cubicBezTo>
                  <a:lnTo>
                    <a:pt x="4817" y="13764"/>
                  </a:lnTo>
                  <a:lnTo>
                    <a:pt x="5638" y="13764"/>
                  </a:lnTo>
                  <a:lnTo>
                    <a:pt x="5638" y="12646"/>
                  </a:lnTo>
                  <a:cubicBezTo>
                    <a:pt x="6917" y="12806"/>
                    <a:pt x="7556" y="13582"/>
                    <a:pt x="7830" y="13764"/>
                  </a:cubicBezTo>
                  <a:cubicBezTo>
                    <a:pt x="7967" y="13354"/>
                    <a:pt x="8081" y="13080"/>
                    <a:pt x="8241" y="12600"/>
                  </a:cubicBezTo>
                  <a:cubicBezTo>
                    <a:pt x="8743" y="12692"/>
                    <a:pt x="9199" y="12874"/>
                    <a:pt x="9633" y="13148"/>
                  </a:cubicBezTo>
                  <a:lnTo>
                    <a:pt x="10455" y="13764"/>
                  </a:lnTo>
                  <a:lnTo>
                    <a:pt x="10455" y="12692"/>
                  </a:lnTo>
                  <a:cubicBezTo>
                    <a:pt x="10455" y="11413"/>
                    <a:pt x="9861" y="10227"/>
                    <a:pt x="8834" y="9496"/>
                  </a:cubicBezTo>
                  <a:cubicBezTo>
                    <a:pt x="8880" y="8674"/>
                    <a:pt x="8834" y="7875"/>
                    <a:pt x="8720" y="7077"/>
                  </a:cubicBezTo>
                  <a:cubicBezTo>
                    <a:pt x="8400" y="5068"/>
                    <a:pt x="7579" y="3151"/>
                    <a:pt x="6255" y="1370"/>
                  </a:cubicBezTo>
                  <a:lnTo>
                    <a:pt x="52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100;p35">
              <a:extLst>
                <a:ext uri="{FF2B5EF4-FFF2-40B4-BE49-F238E27FC236}">
                  <a16:creationId xmlns:a16="http://schemas.microsoft.com/office/drawing/2014/main" id="{60EC51A9-901E-0CA7-03D8-966DF45359DB}"/>
                </a:ext>
              </a:extLst>
            </p:cNvPr>
            <p:cNvSpPr/>
            <p:nvPr/>
          </p:nvSpPr>
          <p:spPr>
            <a:xfrm>
              <a:off x="2580513" y="1620063"/>
              <a:ext cx="61075" cy="20000"/>
            </a:xfrm>
            <a:custGeom>
              <a:avLst/>
              <a:gdLst/>
              <a:ahLst/>
              <a:cxnLst/>
              <a:rect l="l" t="t" r="r" b="b"/>
              <a:pathLst>
                <a:path w="2443" h="800" extrusionOk="0">
                  <a:moveTo>
                    <a:pt x="0" y="1"/>
                  </a:moveTo>
                  <a:lnTo>
                    <a:pt x="0" y="800"/>
                  </a:lnTo>
                  <a:lnTo>
                    <a:pt x="2442" y="800"/>
                  </a:lnTo>
                  <a:lnTo>
                    <a:pt x="244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101;p35">
              <a:extLst>
                <a:ext uri="{FF2B5EF4-FFF2-40B4-BE49-F238E27FC236}">
                  <a16:creationId xmlns:a16="http://schemas.microsoft.com/office/drawing/2014/main" id="{C4F28D74-EE7E-7F6D-02BD-2C583F5D94BE}"/>
                </a:ext>
              </a:extLst>
            </p:cNvPr>
            <p:cNvSpPr/>
            <p:nvPr/>
          </p:nvSpPr>
          <p:spPr>
            <a:xfrm>
              <a:off x="2862963" y="1620063"/>
              <a:ext cx="61075" cy="20000"/>
            </a:xfrm>
            <a:custGeom>
              <a:avLst/>
              <a:gdLst/>
              <a:ahLst/>
              <a:cxnLst/>
              <a:rect l="l" t="t" r="r" b="b"/>
              <a:pathLst>
                <a:path w="2443" h="800" extrusionOk="0">
                  <a:moveTo>
                    <a:pt x="1" y="1"/>
                  </a:moveTo>
                  <a:lnTo>
                    <a:pt x="1" y="800"/>
                  </a:lnTo>
                  <a:lnTo>
                    <a:pt x="2443" y="800"/>
                  </a:lnTo>
                  <a:lnTo>
                    <a:pt x="244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102;p35">
              <a:extLst>
                <a:ext uri="{FF2B5EF4-FFF2-40B4-BE49-F238E27FC236}">
                  <a16:creationId xmlns:a16="http://schemas.microsoft.com/office/drawing/2014/main" id="{02E33C30-4AAE-D0DF-7A08-F39C8F219188}"/>
                </a:ext>
              </a:extLst>
            </p:cNvPr>
            <p:cNvSpPr/>
            <p:nvPr/>
          </p:nvSpPr>
          <p:spPr>
            <a:xfrm>
              <a:off x="2593063" y="1548738"/>
              <a:ext cx="63350" cy="43975"/>
            </a:xfrm>
            <a:custGeom>
              <a:avLst/>
              <a:gdLst/>
              <a:ahLst/>
              <a:cxnLst/>
              <a:rect l="l" t="t" r="r" b="b"/>
              <a:pathLst>
                <a:path w="2534" h="1759" extrusionOk="0">
                  <a:moveTo>
                    <a:pt x="343" y="1"/>
                  </a:moveTo>
                  <a:lnTo>
                    <a:pt x="0" y="731"/>
                  </a:lnTo>
                  <a:lnTo>
                    <a:pt x="2192" y="1758"/>
                  </a:lnTo>
                  <a:lnTo>
                    <a:pt x="2534" y="1028"/>
                  </a:lnTo>
                  <a:lnTo>
                    <a:pt x="34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103;p35">
              <a:extLst>
                <a:ext uri="{FF2B5EF4-FFF2-40B4-BE49-F238E27FC236}">
                  <a16:creationId xmlns:a16="http://schemas.microsoft.com/office/drawing/2014/main" id="{20C13715-C059-89A1-361B-B7810EEA828B}"/>
                </a:ext>
              </a:extLst>
            </p:cNvPr>
            <p:cNvSpPr/>
            <p:nvPr/>
          </p:nvSpPr>
          <p:spPr>
            <a:xfrm>
              <a:off x="2848713" y="1668013"/>
              <a:ext cx="62775" cy="43375"/>
            </a:xfrm>
            <a:custGeom>
              <a:avLst/>
              <a:gdLst/>
              <a:ahLst/>
              <a:cxnLst/>
              <a:rect l="l" t="t" r="r" b="b"/>
              <a:pathLst>
                <a:path w="2511" h="1735" extrusionOk="0">
                  <a:moveTo>
                    <a:pt x="320" y="0"/>
                  </a:moveTo>
                  <a:lnTo>
                    <a:pt x="0" y="731"/>
                  </a:lnTo>
                  <a:lnTo>
                    <a:pt x="2168" y="1735"/>
                  </a:lnTo>
                  <a:lnTo>
                    <a:pt x="2511" y="1004"/>
                  </a:lnTo>
                  <a:lnTo>
                    <a:pt x="3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104;p35">
              <a:extLst>
                <a:ext uri="{FF2B5EF4-FFF2-40B4-BE49-F238E27FC236}">
                  <a16:creationId xmlns:a16="http://schemas.microsoft.com/office/drawing/2014/main" id="{3C56B958-26C7-AECB-BA99-E8665D7A255A}"/>
                </a:ext>
              </a:extLst>
            </p:cNvPr>
            <p:cNvSpPr/>
            <p:nvPr/>
          </p:nvSpPr>
          <p:spPr>
            <a:xfrm>
              <a:off x="2593063" y="1668013"/>
              <a:ext cx="63350" cy="43375"/>
            </a:xfrm>
            <a:custGeom>
              <a:avLst/>
              <a:gdLst/>
              <a:ahLst/>
              <a:cxnLst/>
              <a:rect l="l" t="t" r="r" b="b"/>
              <a:pathLst>
                <a:path w="2534" h="1735" extrusionOk="0">
                  <a:moveTo>
                    <a:pt x="2192" y="0"/>
                  </a:moveTo>
                  <a:lnTo>
                    <a:pt x="0" y="1004"/>
                  </a:lnTo>
                  <a:lnTo>
                    <a:pt x="343" y="1735"/>
                  </a:lnTo>
                  <a:lnTo>
                    <a:pt x="2534" y="731"/>
                  </a:lnTo>
                  <a:lnTo>
                    <a:pt x="21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105;p35">
              <a:extLst>
                <a:ext uri="{FF2B5EF4-FFF2-40B4-BE49-F238E27FC236}">
                  <a16:creationId xmlns:a16="http://schemas.microsoft.com/office/drawing/2014/main" id="{0425F006-AC31-83C2-188F-7830B741B66B}"/>
                </a:ext>
              </a:extLst>
            </p:cNvPr>
            <p:cNvSpPr/>
            <p:nvPr/>
          </p:nvSpPr>
          <p:spPr>
            <a:xfrm>
              <a:off x="2848713" y="1548738"/>
              <a:ext cx="62775" cy="43975"/>
            </a:xfrm>
            <a:custGeom>
              <a:avLst/>
              <a:gdLst/>
              <a:ahLst/>
              <a:cxnLst/>
              <a:rect l="l" t="t" r="r" b="b"/>
              <a:pathLst>
                <a:path w="2511" h="1759" extrusionOk="0">
                  <a:moveTo>
                    <a:pt x="2168" y="1"/>
                  </a:moveTo>
                  <a:lnTo>
                    <a:pt x="0" y="1028"/>
                  </a:lnTo>
                  <a:lnTo>
                    <a:pt x="320" y="1758"/>
                  </a:lnTo>
                  <a:lnTo>
                    <a:pt x="2511" y="731"/>
                  </a:lnTo>
                  <a:lnTo>
                    <a:pt x="216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" name="Google Shape;1106;p35">
            <a:extLst>
              <a:ext uri="{FF2B5EF4-FFF2-40B4-BE49-F238E27FC236}">
                <a16:creationId xmlns:a16="http://schemas.microsoft.com/office/drawing/2014/main" id="{B7BA9E02-137A-1347-CABC-D143528F2235}"/>
              </a:ext>
            </a:extLst>
          </p:cNvPr>
          <p:cNvSpPr/>
          <p:nvPr/>
        </p:nvSpPr>
        <p:spPr>
          <a:xfrm>
            <a:off x="1970122" y="2079052"/>
            <a:ext cx="422543" cy="422543"/>
          </a:xfrm>
          <a:custGeom>
            <a:avLst/>
            <a:gdLst/>
            <a:ahLst/>
            <a:cxnLst/>
            <a:rect l="l" t="t" r="r" b="b"/>
            <a:pathLst>
              <a:path w="13582" h="13582" extrusionOk="0">
                <a:moveTo>
                  <a:pt x="12783" y="4018"/>
                </a:moveTo>
                <a:lnTo>
                  <a:pt x="12783" y="5844"/>
                </a:lnTo>
                <a:lnTo>
                  <a:pt x="12144" y="5205"/>
                </a:lnTo>
                <a:lnTo>
                  <a:pt x="9245" y="8127"/>
                </a:lnTo>
                <a:lnTo>
                  <a:pt x="5981" y="5707"/>
                </a:lnTo>
                <a:lnTo>
                  <a:pt x="777" y="9382"/>
                </a:lnTo>
                <a:lnTo>
                  <a:pt x="777" y="8423"/>
                </a:lnTo>
                <a:lnTo>
                  <a:pt x="6004" y="4703"/>
                </a:lnTo>
                <a:lnTo>
                  <a:pt x="9176" y="7077"/>
                </a:lnTo>
                <a:lnTo>
                  <a:pt x="11596" y="4634"/>
                </a:lnTo>
                <a:lnTo>
                  <a:pt x="10957" y="4018"/>
                </a:lnTo>
                <a:close/>
                <a:moveTo>
                  <a:pt x="2397" y="9222"/>
                </a:moveTo>
                <a:lnTo>
                  <a:pt x="2397" y="12806"/>
                </a:lnTo>
                <a:lnTo>
                  <a:pt x="777" y="12806"/>
                </a:lnTo>
                <a:lnTo>
                  <a:pt x="777" y="10363"/>
                </a:lnTo>
                <a:lnTo>
                  <a:pt x="2397" y="9222"/>
                </a:lnTo>
                <a:close/>
                <a:moveTo>
                  <a:pt x="5593" y="6962"/>
                </a:moveTo>
                <a:lnTo>
                  <a:pt x="5593" y="12806"/>
                </a:lnTo>
                <a:lnTo>
                  <a:pt x="3196" y="12806"/>
                </a:lnTo>
                <a:lnTo>
                  <a:pt x="3196" y="8651"/>
                </a:lnTo>
                <a:lnTo>
                  <a:pt x="5593" y="6962"/>
                </a:lnTo>
                <a:close/>
                <a:moveTo>
                  <a:pt x="6392" y="6985"/>
                </a:moveTo>
                <a:lnTo>
                  <a:pt x="8811" y="8788"/>
                </a:lnTo>
                <a:lnTo>
                  <a:pt x="8811" y="12806"/>
                </a:lnTo>
                <a:lnTo>
                  <a:pt x="6392" y="12806"/>
                </a:lnTo>
                <a:lnTo>
                  <a:pt x="6392" y="6985"/>
                </a:lnTo>
                <a:close/>
                <a:moveTo>
                  <a:pt x="11984" y="6483"/>
                </a:moveTo>
                <a:lnTo>
                  <a:pt x="11984" y="12806"/>
                </a:lnTo>
                <a:lnTo>
                  <a:pt x="9610" y="12806"/>
                </a:lnTo>
                <a:lnTo>
                  <a:pt x="9610" y="8880"/>
                </a:lnTo>
                <a:lnTo>
                  <a:pt x="11984" y="6483"/>
                </a:lnTo>
                <a:close/>
                <a:moveTo>
                  <a:pt x="1" y="1"/>
                </a:moveTo>
                <a:lnTo>
                  <a:pt x="1" y="13582"/>
                </a:lnTo>
                <a:lnTo>
                  <a:pt x="13582" y="13582"/>
                </a:lnTo>
                <a:lnTo>
                  <a:pt x="13582" y="12806"/>
                </a:lnTo>
                <a:lnTo>
                  <a:pt x="12783" y="12806"/>
                </a:lnTo>
                <a:lnTo>
                  <a:pt x="12783" y="6962"/>
                </a:lnTo>
                <a:lnTo>
                  <a:pt x="13582" y="7761"/>
                </a:lnTo>
                <a:lnTo>
                  <a:pt x="13582" y="3219"/>
                </a:lnTo>
                <a:lnTo>
                  <a:pt x="9040" y="3219"/>
                </a:lnTo>
                <a:lnTo>
                  <a:pt x="10455" y="4634"/>
                </a:lnTo>
                <a:lnTo>
                  <a:pt x="9085" y="6027"/>
                </a:lnTo>
                <a:lnTo>
                  <a:pt x="6004" y="3721"/>
                </a:lnTo>
                <a:lnTo>
                  <a:pt x="777" y="7442"/>
                </a:lnTo>
                <a:lnTo>
                  <a:pt x="77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" name="Google Shape;1107;p35">
            <a:extLst>
              <a:ext uri="{FF2B5EF4-FFF2-40B4-BE49-F238E27FC236}">
                <a16:creationId xmlns:a16="http://schemas.microsoft.com/office/drawing/2014/main" id="{0712D441-9C47-0042-B3FF-FEA4509A0000}"/>
              </a:ext>
            </a:extLst>
          </p:cNvPr>
          <p:cNvGrpSpPr/>
          <p:nvPr/>
        </p:nvGrpSpPr>
        <p:grpSpPr>
          <a:xfrm>
            <a:off x="1122983" y="4068787"/>
            <a:ext cx="436729" cy="436729"/>
            <a:chOff x="1027250" y="3139675"/>
            <a:chExt cx="350950" cy="350950"/>
          </a:xfrm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grpSpPr>
        <p:sp>
          <p:nvSpPr>
            <p:cNvPr id="45" name="Google Shape;1108;p35">
              <a:extLst>
                <a:ext uri="{FF2B5EF4-FFF2-40B4-BE49-F238E27FC236}">
                  <a16:creationId xmlns:a16="http://schemas.microsoft.com/office/drawing/2014/main" id="{A8B33368-A8A8-AF26-F217-748E908D8F00}"/>
                </a:ext>
              </a:extLst>
            </p:cNvPr>
            <p:cNvSpPr/>
            <p:nvPr/>
          </p:nvSpPr>
          <p:spPr>
            <a:xfrm>
              <a:off x="1027250" y="3139675"/>
              <a:ext cx="350950" cy="350950"/>
            </a:xfrm>
            <a:custGeom>
              <a:avLst/>
              <a:gdLst/>
              <a:ahLst/>
              <a:cxnLst/>
              <a:rect l="l" t="t" r="r" b="b"/>
              <a:pathLst>
                <a:path w="14038" h="14038" extrusionOk="0">
                  <a:moveTo>
                    <a:pt x="5501" y="822"/>
                  </a:moveTo>
                  <a:lnTo>
                    <a:pt x="5090" y="1712"/>
                  </a:lnTo>
                  <a:lnTo>
                    <a:pt x="3949" y="1712"/>
                  </a:lnTo>
                  <a:lnTo>
                    <a:pt x="3538" y="822"/>
                  </a:lnTo>
                  <a:close/>
                  <a:moveTo>
                    <a:pt x="5341" y="2534"/>
                  </a:moveTo>
                  <a:cubicBezTo>
                    <a:pt x="5569" y="2534"/>
                    <a:pt x="5752" y="2716"/>
                    <a:pt x="5752" y="2945"/>
                  </a:cubicBezTo>
                  <a:cubicBezTo>
                    <a:pt x="5752" y="3173"/>
                    <a:pt x="5569" y="3355"/>
                    <a:pt x="5341" y="3355"/>
                  </a:cubicBezTo>
                  <a:lnTo>
                    <a:pt x="3698" y="3355"/>
                  </a:lnTo>
                  <a:cubicBezTo>
                    <a:pt x="3470" y="3355"/>
                    <a:pt x="3287" y="3173"/>
                    <a:pt x="3287" y="2945"/>
                  </a:cubicBezTo>
                  <a:cubicBezTo>
                    <a:pt x="3287" y="2716"/>
                    <a:pt x="3470" y="2534"/>
                    <a:pt x="3698" y="2534"/>
                  </a:cubicBezTo>
                  <a:close/>
                  <a:moveTo>
                    <a:pt x="13216" y="6642"/>
                  </a:moveTo>
                  <a:lnTo>
                    <a:pt x="13216" y="8286"/>
                  </a:lnTo>
                  <a:lnTo>
                    <a:pt x="8217" y="8286"/>
                  </a:lnTo>
                  <a:lnTo>
                    <a:pt x="8217" y="6642"/>
                  </a:lnTo>
                  <a:close/>
                  <a:moveTo>
                    <a:pt x="13216" y="9107"/>
                  </a:moveTo>
                  <a:lnTo>
                    <a:pt x="13216" y="10751"/>
                  </a:lnTo>
                  <a:lnTo>
                    <a:pt x="8217" y="10751"/>
                  </a:lnTo>
                  <a:lnTo>
                    <a:pt x="8217" y="9107"/>
                  </a:lnTo>
                  <a:close/>
                  <a:moveTo>
                    <a:pt x="5227" y="4177"/>
                  </a:moveTo>
                  <a:cubicBezTo>
                    <a:pt x="6186" y="4771"/>
                    <a:pt x="6893" y="5592"/>
                    <a:pt x="7396" y="6642"/>
                  </a:cubicBezTo>
                  <a:lnTo>
                    <a:pt x="7396" y="12394"/>
                  </a:lnTo>
                  <a:lnTo>
                    <a:pt x="822" y="12394"/>
                  </a:lnTo>
                  <a:lnTo>
                    <a:pt x="822" y="11025"/>
                  </a:lnTo>
                  <a:cubicBezTo>
                    <a:pt x="822" y="7669"/>
                    <a:pt x="1803" y="5433"/>
                    <a:pt x="3812" y="4177"/>
                  </a:cubicBezTo>
                  <a:close/>
                  <a:moveTo>
                    <a:pt x="13216" y="11573"/>
                  </a:moveTo>
                  <a:lnTo>
                    <a:pt x="13216" y="13216"/>
                  </a:lnTo>
                  <a:lnTo>
                    <a:pt x="8217" y="13216"/>
                  </a:lnTo>
                  <a:lnTo>
                    <a:pt x="8217" y="11573"/>
                  </a:lnTo>
                  <a:close/>
                  <a:moveTo>
                    <a:pt x="2214" y="0"/>
                  </a:moveTo>
                  <a:lnTo>
                    <a:pt x="3127" y="1849"/>
                  </a:lnTo>
                  <a:cubicBezTo>
                    <a:pt x="2739" y="2054"/>
                    <a:pt x="2465" y="2465"/>
                    <a:pt x="2465" y="2945"/>
                  </a:cubicBezTo>
                  <a:cubicBezTo>
                    <a:pt x="2465" y="3287"/>
                    <a:pt x="2625" y="3606"/>
                    <a:pt x="2853" y="3835"/>
                  </a:cubicBezTo>
                  <a:cubicBezTo>
                    <a:pt x="639" y="5547"/>
                    <a:pt x="0" y="8240"/>
                    <a:pt x="0" y="11025"/>
                  </a:cubicBezTo>
                  <a:lnTo>
                    <a:pt x="0" y="13216"/>
                  </a:lnTo>
                  <a:lnTo>
                    <a:pt x="7396" y="13216"/>
                  </a:lnTo>
                  <a:lnTo>
                    <a:pt x="7396" y="14038"/>
                  </a:lnTo>
                  <a:lnTo>
                    <a:pt x="14038" y="14038"/>
                  </a:lnTo>
                  <a:lnTo>
                    <a:pt x="14038" y="5821"/>
                  </a:lnTo>
                  <a:lnTo>
                    <a:pt x="7898" y="5821"/>
                  </a:lnTo>
                  <a:cubicBezTo>
                    <a:pt x="7464" y="5044"/>
                    <a:pt x="6893" y="4383"/>
                    <a:pt x="6186" y="3835"/>
                  </a:cubicBezTo>
                  <a:cubicBezTo>
                    <a:pt x="6437" y="3606"/>
                    <a:pt x="6574" y="3287"/>
                    <a:pt x="6574" y="2945"/>
                  </a:cubicBezTo>
                  <a:cubicBezTo>
                    <a:pt x="6574" y="2465"/>
                    <a:pt x="6323" y="2054"/>
                    <a:pt x="5935" y="1849"/>
                  </a:cubicBezTo>
                  <a:lnTo>
                    <a:pt x="68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109;p35">
              <a:extLst>
                <a:ext uri="{FF2B5EF4-FFF2-40B4-BE49-F238E27FC236}">
                  <a16:creationId xmlns:a16="http://schemas.microsoft.com/office/drawing/2014/main" id="{5A1F6991-3C99-CFBD-30C1-EC05CCAEC0D5}"/>
                </a:ext>
              </a:extLst>
            </p:cNvPr>
            <p:cNvSpPr/>
            <p:nvPr/>
          </p:nvSpPr>
          <p:spPr>
            <a:xfrm>
              <a:off x="1109400" y="3305725"/>
              <a:ext cx="61675" cy="123275"/>
            </a:xfrm>
            <a:custGeom>
              <a:avLst/>
              <a:gdLst/>
              <a:ahLst/>
              <a:cxnLst/>
              <a:rect l="l" t="t" r="r" b="b"/>
              <a:pathLst>
                <a:path w="2467" h="4931" extrusionOk="0">
                  <a:moveTo>
                    <a:pt x="823" y="0"/>
                  </a:moveTo>
                  <a:lnTo>
                    <a:pt x="823" y="480"/>
                  </a:lnTo>
                  <a:cubicBezTo>
                    <a:pt x="343" y="662"/>
                    <a:pt x="1" y="1119"/>
                    <a:pt x="1" y="1644"/>
                  </a:cubicBezTo>
                  <a:cubicBezTo>
                    <a:pt x="1" y="2328"/>
                    <a:pt x="549" y="2876"/>
                    <a:pt x="1234" y="2876"/>
                  </a:cubicBezTo>
                  <a:cubicBezTo>
                    <a:pt x="1462" y="2876"/>
                    <a:pt x="1644" y="3059"/>
                    <a:pt x="1644" y="3287"/>
                  </a:cubicBezTo>
                  <a:cubicBezTo>
                    <a:pt x="1644" y="3515"/>
                    <a:pt x="1462" y="3698"/>
                    <a:pt x="1234" y="3698"/>
                  </a:cubicBezTo>
                  <a:cubicBezTo>
                    <a:pt x="1005" y="3698"/>
                    <a:pt x="823" y="3515"/>
                    <a:pt x="823" y="3287"/>
                  </a:cubicBezTo>
                  <a:lnTo>
                    <a:pt x="1" y="3287"/>
                  </a:lnTo>
                  <a:cubicBezTo>
                    <a:pt x="1" y="3835"/>
                    <a:pt x="343" y="4291"/>
                    <a:pt x="823" y="4451"/>
                  </a:cubicBezTo>
                  <a:lnTo>
                    <a:pt x="823" y="4931"/>
                  </a:lnTo>
                  <a:lnTo>
                    <a:pt x="1644" y="4931"/>
                  </a:lnTo>
                  <a:lnTo>
                    <a:pt x="1644" y="4451"/>
                  </a:lnTo>
                  <a:cubicBezTo>
                    <a:pt x="2124" y="4291"/>
                    <a:pt x="2466" y="3835"/>
                    <a:pt x="2466" y="3287"/>
                  </a:cubicBezTo>
                  <a:cubicBezTo>
                    <a:pt x="2466" y="2602"/>
                    <a:pt x="1918" y="2055"/>
                    <a:pt x="1234" y="2055"/>
                  </a:cubicBezTo>
                  <a:cubicBezTo>
                    <a:pt x="1005" y="2055"/>
                    <a:pt x="823" y="1872"/>
                    <a:pt x="823" y="1644"/>
                  </a:cubicBezTo>
                  <a:cubicBezTo>
                    <a:pt x="823" y="1415"/>
                    <a:pt x="1005" y="1233"/>
                    <a:pt x="1234" y="1233"/>
                  </a:cubicBezTo>
                  <a:cubicBezTo>
                    <a:pt x="1462" y="1233"/>
                    <a:pt x="1644" y="1415"/>
                    <a:pt x="1644" y="1644"/>
                  </a:cubicBezTo>
                  <a:lnTo>
                    <a:pt x="2466" y="1644"/>
                  </a:lnTo>
                  <a:cubicBezTo>
                    <a:pt x="2466" y="1119"/>
                    <a:pt x="2124" y="662"/>
                    <a:pt x="1644" y="480"/>
                  </a:cubicBezTo>
                  <a:lnTo>
                    <a:pt x="16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" name="Google Shape;1110;p35">
            <a:extLst>
              <a:ext uri="{FF2B5EF4-FFF2-40B4-BE49-F238E27FC236}">
                <a16:creationId xmlns:a16="http://schemas.microsoft.com/office/drawing/2014/main" id="{794C0902-908D-FF20-D41B-58D3BBFFE66C}"/>
              </a:ext>
            </a:extLst>
          </p:cNvPr>
          <p:cNvGrpSpPr/>
          <p:nvPr/>
        </p:nvGrpSpPr>
        <p:grpSpPr>
          <a:xfrm>
            <a:off x="1132907" y="2954626"/>
            <a:ext cx="416881" cy="474373"/>
            <a:chOff x="1035225" y="2244350"/>
            <a:chExt cx="335000" cy="381200"/>
          </a:xfrm>
          <a:solidFill>
            <a:srgbClr val="1E3E4A"/>
          </a:solidFill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grpSpPr>
        <p:sp>
          <p:nvSpPr>
            <p:cNvPr id="48" name="Google Shape;1111;p35">
              <a:extLst>
                <a:ext uri="{FF2B5EF4-FFF2-40B4-BE49-F238E27FC236}">
                  <a16:creationId xmlns:a16="http://schemas.microsoft.com/office/drawing/2014/main" id="{F410A69A-BB00-AC3D-B34A-29E707D67F4F}"/>
                </a:ext>
              </a:extLst>
            </p:cNvPr>
            <p:cNvSpPr/>
            <p:nvPr/>
          </p:nvSpPr>
          <p:spPr>
            <a:xfrm>
              <a:off x="1035225" y="2244350"/>
              <a:ext cx="335000" cy="381200"/>
            </a:xfrm>
            <a:custGeom>
              <a:avLst/>
              <a:gdLst/>
              <a:ahLst/>
              <a:cxnLst/>
              <a:rect l="l" t="t" r="r" b="b"/>
              <a:pathLst>
                <a:path w="13400" h="15248" extrusionOk="0">
                  <a:moveTo>
                    <a:pt x="7145" y="890"/>
                  </a:moveTo>
                  <a:lnTo>
                    <a:pt x="7145" y="1849"/>
                  </a:lnTo>
                  <a:cubicBezTo>
                    <a:pt x="7008" y="1826"/>
                    <a:pt x="6848" y="1826"/>
                    <a:pt x="6688" y="1826"/>
                  </a:cubicBezTo>
                  <a:cubicBezTo>
                    <a:pt x="6552" y="1826"/>
                    <a:pt x="6392" y="1826"/>
                    <a:pt x="6255" y="1849"/>
                  </a:cubicBezTo>
                  <a:lnTo>
                    <a:pt x="6255" y="890"/>
                  </a:lnTo>
                  <a:close/>
                  <a:moveTo>
                    <a:pt x="6688" y="2716"/>
                  </a:moveTo>
                  <a:cubicBezTo>
                    <a:pt x="9907" y="2716"/>
                    <a:pt x="12509" y="5319"/>
                    <a:pt x="12509" y="8514"/>
                  </a:cubicBezTo>
                  <a:cubicBezTo>
                    <a:pt x="12509" y="11732"/>
                    <a:pt x="9907" y="14357"/>
                    <a:pt x="6688" y="14357"/>
                  </a:cubicBezTo>
                  <a:cubicBezTo>
                    <a:pt x="3493" y="14357"/>
                    <a:pt x="891" y="11732"/>
                    <a:pt x="891" y="8514"/>
                  </a:cubicBezTo>
                  <a:cubicBezTo>
                    <a:pt x="891" y="5319"/>
                    <a:pt x="3493" y="2716"/>
                    <a:pt x="6688" y="2716"/>
                  </a:cubicBezTo>
                  <a:close/>
                  <a:moveTo>
                    <a:pt x="4474" y="0"/>
                  </a:moveTo>
                  <a:lnTo>
                    <a:pt x="4474" y="890"/>
                  </a:lnTo>
                  <a:lnTo>
                    <a:pt x="5365" y="890"/>
                  </a:lnTo>
                  <a:lnTo>
                    <a:pt x="5365" y="1963"/>
                  </a:lnTo>
                  <a:cubicBezTo>
                    <a:pt x="4429" y="2146"/>
                    <a:pt x="3561" y="2534"/>
                    <a:pt x="2785" y="3082"/>
                  </a:cubicBezTo>
                  <a:lnTo>
                    <a:pt x="2032" y="2328"/>
                  </a:lnTo>
                  <a:lnTo>
                    <a:pt x="2648" y="1689"/>
                  </a:lnTo>
                  <a:lnTo>
                    <a:pt x="2032" y="1050"/>
                  </a:lnTo>
                  <a:lnTo>
                    <a:pt x="138" y="2945"/>
                  </a:lnTo>
                  <a:lnTo>
                    <a:pt x="754" y="3584"/>
                  </a:lnTo>
                  <a:lnTo>
                    <a:pt x="1393" y="2945"/>
                  </a:lnTo>
                  <a:lnTo>
                    <a:pt x="2101" y="3652"/>
                  </a:lnTo>
                  <a:cubicBezTo>
                    <a:pt x="777" y="4908"/>
                    <a:pt x="1" y="6620"/>
                    <a:pt x="1" y="8514"/>
                  </a:cubicBezTo>
                  <a:cubicBezTo>
                    <a:pt x="1" y="12235"/>
                    <a:pt x="3014" y="15248"/>
                    <a:pt x="6688" y="15248"/>
                  </a:cubicBezTo>
                  <a:cubicBezTo>
                    <a:pt x="10386" y="15248"/>
                    <a:pt x="13399" y="12235"/>
                    <a:pt x="13399" y="8514"/>
                  </a:cubicBezTo>
                  <a:cubicBezTo>
                    <a:pt x="13399" y="6711"/>
                    <a:pt x="12692" y="4976"/>
                    <a:pt x="11299" y="3652"/>
                  </a:cubicBezTo>
                  <a:lnTo>
                    <a:pt x="12007" y="2945"/>
                  </a:lnTo>
                  <a:lnTo>
                    <a:pt x="12646" y="3584"/>
                  </a:lnTo>
                  <a:lnTo>
                    <a:pt x="13262" y="2945"/>
                  </a:lnTo>
                  <a:lnTo>
                    <a:pt x="11368" y="1050"/>
                  </a:lnTo>
                  <a:lnTo>
                    <a:pt x="10751" y="1689"/>
                  </a:lnTo>
                  <a:lnTo>
                    <a:pt x="11368" y="2328"/>
                  </a:lnTo>
                  <a:lnTo>
                    <a:pt x="10614" y="3082"/>
                  </a:lnTo>
                  <a:cubicBezTo>
                    <a:pt x="9838" y="2534"/>
                    <a:pt x="8971" y="2146"/>
                    <a:pt x="8035" y="1963"/>
                  </a:cubicBezTo>
                  <a:lnTo>
                    <a:pt x="8035" y="890"/>
                  </a:lnTo>
                  <a:lnTo>
                    <a:pt x="8925" y="890"/>
                  </a:lnTo>
                  <a:lnTo>
                    <a:pt x="89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112;p35">
              <a:extLst>
                <a:ext uri="{FF2B5EF4-FFF2-40B4-BE49-F238E27FC236}">
                  <a16:creationId xmlns:a16="http://schemas.microsoft.com/office/drawing/2014/main" id="{3D90EC43-D8BC-A903-012D-BD21357B5ECF}"/>
                </a:ext>
              </a:extLst>
            </p:cNvPr>
            <p:cNvSpPr/>
            <p:nvPr/>
          </p:nvSpPr>
          <p:spPr>
            <a:xfrm>
              <a:off x="1169325" y="2334500"/>
              <a:ext cx="66800" cy="156375"/>
            </a:xfrm>
            <a:custGeom>
              <a:avLst/>
              <a:gdLst/>
              <a:ahLst/>
              <a:cxnLst/>
              <a:rect l="l" t="t" r="r" b="b"/>
              <a:pathLst>
                <a:path w="2672" h="6255" extrusionOk="0">
                  <a:moveTo>
                    <a:pt x="1324" y="4474"/>
                  </a:moveTo>
                  <a:cubicBezTo>
                    <a:pt x="1576" y="4474"/>
                    <a:pt x="1781" y="4680"/>
                    <a:pt x="1781" y="4908"/>
                  </a:cubicBezTo>
                  <a:cubicBezTo>
                    <a:pt x="1781" y="5159"/>
                    <a:pt x="1576" y="5365"/>
                    <a:pt x="1324" y="5365"/>
                  </a:cubicBezTo>
                  <a:cubicBezTo>
                    <a:pt x="1096" y="5365"/>
                    <a:pt x="891" y="5159"/>
                    <a:pt x="891" y="4908"/>
                  </a:cubicBezTo>
                  <a:cubicBezTo>
                    <a:pt x="891" y="4680"/>
                    <a:pt x="1096" y="4474"/>
                    <a:pt x="1324" y="4474"/>
                  </a:cubicBezTo>
                  <a:close/>
                  <a:moveTo>
                    <a:pt x="891" y="1"/>
                  </a:moveTo>
                  <a:lnTo>
                    <a:pt x="891" y="3653"/>
                  </a:lnTo>
                  <a:cubicBezTo>
                    <a:pt x="366" y="3835"/>
                    <a:pt x="1" y="4337"/>
                    <a:pt x="1" y="4908"/>
                  </a:cubicBezTo>
                  <a:cubicBezTo>
                    <a:pt x="1" y="5661"/>
                    <a:pt x="594" y="6255"/>
                    <a:pt x="1324" y="6255"/>
                  </a:cubicBezTo>
                  <a:cubicBezTo>
                    <a:pt x="2078" y="6255"/>
                    <a:pt x="2671" y="5661"/>
                    <a:pt x="2671" y="4908"/>
                  </a:cubicBezTo>
                  <a:cubicBezTo>
                    <a:pt x="2671" y="4337"/>
                    <a:pt x="2306" y="3835"/>
                    <a:pt x="1781" y="3653"/>
                  </a:cubicBezTo>
                  <a:lnTo>
                    <a:pt x="178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113;p35">
              <a:extLst>
                <a:ext uri="{FF2B5EF4-FFF2-40B4-BE49-F238E27FC236}">
                  <a16:creationId xmlns:a16="http://schemas.microsoft.com/office/drawing/2014/main" id="{9B46642E-0798-DAA1-7F7B-7F0B83030FE5}"/>
                </a:ext>
              </a:extLst>
            </p:cNvPr>
            <p:cNvSpPr/>
            <p:nvPr/>
          </p:nvSpPr>
          <p:spPr>
            <a:xfrm>
              <a:off x="1191575" y="2558200"/>
              <a:ext cx="22275" cy="22275"/>
            </a:xfrm>
            <a:custGeom>
              <a:avLst/>
              <a:gdLst/>
              <a:ahLst/>
              <a:cxnLst/>
              <a:rect l="l" t="t" r="r" b="b"/>
              <a:pathLst>
                <a:path w="891" h="891" extrusionOk="0">
                  <a:moveTo>
                    <a:pt x="1" y="0"/>
                  </a:moveTo>
                  <a:lnTo>
                    <a:pt x="1" y="890"/>
                  </a:lnTo>
                  <a:lnTo>
                    <a:pt x="891" y="890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114;p35">
              <a:extLst>
                <a:ext uri="{FF2B5EF4-FFF2-40B4-BE49-F238E27FC236}">
                  <a16:creationId xmlns:a16="http://schemas.microsoft.com/office/drawing/2014/main" id="{9E36D993-1A26-FD74-6CE3-920E7393A14D}"/>
                </a:ext>
              </a:extLst>
            </p:cNvPr>
            <p:cNvSpPr/>
            <p:nvPr/>
          </p:nvSpPr>
          <p:spPr>
            <a:xfrm>
              <a:off x="1079750" y="2446350"/>
              <a:ext cx="22275" cy="22275"/>
            </a:xfrm>
            <a:custGeom>
              <a:avLst/>
              <a:gdLst/>
              <a:ahLst/>
              <a:cxnLst/>
              <a:rect l="l" t="t" r="r" b="b"/>
              <a:pathLst>
                <a:path w="891" h="891" extrusionOk="0">
                  <a:moveTo>
                    <a:pt x="0" y="0"/>
                  </a:moveTo>
                  <a:lnTo>
                    <a:pt x="0" y="891"/>
                  </a:lnTo>
                  <a:lnTo>
                    <a:pt x="890" y="891"/>
                  </a:lnTo>
                  <a:lnTo>
                    <a:pt x="89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115;p35">
              <a:extLst>
                <a:ext uri="{FF2B5EF4-FFF2-40B4-BE49-F238E27FC236}">
                  <a16:creationId xmlns:a16="http://schemas.microsoft.com/office/drawing/2014/main" id="{FDE5E6AC-31E1-0196-9CAE-9416BC4A4C22}"/>
                </a:ext>
              </a:extLst>
            </p:cNvPr>
            <p:cNvSpPr/>
            <p:nvPr/>
          </p:nvSpPr>
          <p:spPr>
            <a:xfrm>
              <a:off x="1303425" y="2446350"/>
              <a:ext cx="22275" cy="22275"/>
            </a:xfrm>
            <a:custGeom>
              <a:avLst/>
              <a:gdLst/>
              <a:ahLst/>
              <a:cxnLst/>
              <a:rect l="l" t="t" r="r" b="b"/>
              <a:pathLst>
                <a:path w="891" h="891" extrusionOk="0">
                  <a:moveTo>
                    <a:pt x="1" y="0"/>
                  </a:moveTo>
                  <a:lnTo>
                    <a:pt x="1" y="891"/>
                  </a:lnTo>
                  <a:lnTo>
                    <a:pt x="891" y="891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116;p35">
              <a:extLst>
                <a:ext uri="{FF2B5EF4-FFF2-40B4-BE49-F238E27FC236}">
                  <a16:creationId xmlns:a16="http://schemas.microsoft.com/office/drawing/2014/main" id="{1B920EB6-2FA6-37D0-64F4-1BCDF06EC39F}"/>
                </a:ext>
              </a:extLst>
            </p:cNvPr>
            <p:cNvSpPr/>
            <p:nvPr/>
          </p:nvSpPr>
          <p:spPr>
            <a:xfrm>
              <a:off x="1107700" y="2520525"/>
              <a:ext cx="31975" cy="31425"/>
            </a:xfrm>
            <a:custGeom>
              <a:avLst/>
              <a:gdLst/>
              <a:ahLst/>
              <a:cxnLst/>
              <a:rect l="l" t="t" r="r" b="b"/>
              <a:pathLst>
                <a:path w="1279" h="1257" extrusionOk="0">
                  <a:moveTo>
                    <a:pt x="640" y="1"/>
                  </a:moveTo>
                  <a:lnTo>
                    <a:pt x="0" y="640"/>
                  </a:lnTo>
                  <a:lnTo>
                    <a:pt x="640" y="1256"/>
                  </a:lnTo>
                  <a:lnTo>
                    <a:pt x="1279" y="640"/>
                  </a:lnTo>
                  <a:lnTo>
                    <a:pt x="64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117;p35">
              <a:extLst>
                <a:ext uri="{FF2B5EF4-FFF2-40B4-BE49-F238E27FC236}">
                  <a16:creationId xmlns:a16="http://schemas.microsoft.com/office/drawing/2014/main" id="{7CFDEF44-E927-AE17-A244-F2D6BEFD6F33}"/>
                </a:ext>
              </a:extLst>
            </p:cNvPr>
            <p:cNvSpPr/>
            <p:nvPr/>
          </p:nvSpPr>
          <p:spPr>
            <a:xfrm>
              <a:off x="1265775" y="2362475"/>
              <a:ext cx="31400" cy="31975"/>
            </a:xfrm>
            <a:custGeom>
              <a:avLst/>
              <a:gdLst/>
              <a:ahLst/>
              <a:cxnLst/>
              <a:rect l="l" t="t" r="r" b="b"/>
              <a:pathLst>
                <a:path w="1256" h="1279" extrusionOk="0">
                  <a:moveTo>
                    <a:pt x="639" y="0"/>
                  </a:moveTo>
                  <a:lnTo>
                    <a:pt x="0" y="639"/>
                  </a:lnTo>
                  <a:lnTo>
                    <a:pt x="639" y="1278"/>
                  </a:lnTo>
                  <a:lnTo>
                    <a:pt x="1255" y="639"/>
                  </a:lnTo>
                  <a:lnTo>
                    <a:pt x="63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118;p35">
              <a:extLst>
                <a:ext uri="{FF2B5EF4-FFF2-40B4-BE49-F238E27FC236}">
                  <a16:creationId xmlns:a16="http://schemas.microsoft.com/office/drawing/2014/main" id="{3CE42018-9850-1915-12F5-63E76528982E}"/>
                </a:ext>
              </a:extLst>
            </p:cNvPr>
            <p:cNvSpPr/>
            <p:nvPr/>
          </p:nvSpPr>
          <p:spPr>
            <a:xfrm>
              <a:off x="1265775" y="2520525"/>
              <a:ext cx="31400" cy="31425"/>
            </a:xfrm>
            <a:custGeom>
              <a:avLst/>
              <a:gdLst/>
              <a:ahLst/>
              <a:cxnLst/>
              <a:rect l="l" t="t" r="r" b="b"/>
              <a:pathLst>
                <a:path w="1256" h="1257" extrusionOk="0">
                  <a:moveTo>
                    <a:pt x="639" y="1"/>
                  </a:moveTo>
                  <a:lnTo>
                    <a:pt x="0" y="640"/>
                  </a:lnTo>
                  <a:lnTo>
                    <a:pt x="639" y="1256"/>
                  </a:lnTo>
                  <a:lnTo>
                    <a:pt x="1255" y="640"/>
                  </a:lnTo>
                  <a:lnTo>
                    <a:pt x="63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119;p35">
              <a:extLst>
                <a:ext uri="{FF2B5EF4-FFF2-40B4-BE49-F238E27FC236}">
                  <a16:creationId xmlns:a16="http://schemas.microsoft.com/office/drawing/2014/main" id="{9F66D2F4-AEF1-76B7-4038-F57059F1305A}"/>
                </a:ext>
              </a:extLst>
            </p:cNvPr>
            <p:cNvSpPr/>
            <p:nvPr/>
          </p:nvSpPr>
          <p:spPr>
            <a:xfrm>
              <a:off x="1107700" y="2362475"/>
              <a:ext cx="31975" cy="31975"/>
            </a:xfrm>
            <a:custGeom>
              <a:avLst/>
              <a:gdLst/>
              <a:ahLst/>
              <a:cxnLst/>
              <a:rect l="l" t="t" r="r" b="b"/>
              <a:pathLst>
                <a:path w="1279" h="1279" extrusionOk="0">
                  <a:moveTo>
                    <a:pt x="640" y="0"/>
                  </a:moveTo>
                  <a:lnTo>
                    <a:pt x="0" y="639"/>
                  </a:lnTo>
                  <a:lnTo>
                    <a:pt x="640" y="1278"/>
                  </a:lnTo>
                  <a:lnTo>
                    <a:pt x="1279" y="639"/>
                  </a:lnTo>
                  <a:lnTo>
                    <a:pt x="64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" name="Google Shape;1120;p35">
            <a:extLst>
              <a:ext uri="{FF2B5EF4-FFF2-40B4-BE49-F238E27FC236}">
                <a16:creationId xmlns:a16="http://schemas.microsoft.com/office/drawing/2014/main" id="{C606CEB7-7196-400E-D310-F12136D41B5A}"/>
              </a:ext>
            </a:extLst>
          </p:cNvPr>
          <p:cNvGrpSpPr/>
          <p:nvPr/>
        </p:nvGrpSpPr>
        <p:grpSpPr>
          <a:xfrm>
            <a:off x="1963029" y="5030258"/>
            <a:ext cx="436729" cy="436761"/>
            <a:chOff x="1728550" y="3912300"/>
            <a:chExt cx="350950" cy="350975"/>
          </a:xfrm>
          <a:solidFill>
            <a:srgbClr val="1E3E4A"/>
          </a:solidFill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grpSpPr>
        <p:sp>
          <p:nvSpPr>
            <p:cNvPr id="58" name="Google Shape;1121;p35">
              <a:extLst>
                <a:ext uri="{FF2B5EF4-FFF2-40B4-BE49-F238E27FC236}">
                  <a16:creationId xmlns:a16="http://schemas.microsoft.com/office/drawing/2014/main" id="{6915A223-8FEE-0349-9F19-D716782F1B16}"/>
                </a:ext>
              </a:extLst>
            </p:cNvPr>
            <p:cNvSpPr/>
            <p:nvPr/>
          </p:nvSpPr>
          <p:spPr>
            <a:xfrm>
              <a:off x="1830700" y="3941400"/>
              <a:ext cx="146675" cy="139250"/>
            </a:xfrm>
            <a:custGeom>
              <a:avLst/>
              <a:gdLst/>
              <a:ahLst/>
              <a:cxnLst/>
              <a:rect l="l" t="t" r="r" b="b"/>
              <a:pathLst>
                <a:path w="5867" h="5570" extrusionOk="0">
                  <a:moveTo>
                    <a:pt x="2945" y="1849"/>
                  </a:moveTo>
                  <a:lnTo>
                    <a:pt x="3287" y="2580"/>
                  </a:lnTo>
                  <a:lnTo>
                    <a:pt x="4109" y="2694"/>
                  </a:lnTo>
                  <a:lnTo>
                    <a:pt x="3515" y="3265"/>
                  </a:lnTo>
                  <a:lnTo>
                    <a:pt x="3652" y="4063"/>
                  </a:lnTo>
                  <a:lnTo>
                    <a:pt x="2945" y="3698"/>
                  </a:lnTo>
                  <a:lnTo>
                    <a:pt x="2214" y="4063"/>
                  </a:lnTo>
                  <a:lnTo>
                    <a:pt x="2351" y="3265"/>
                  </a:lnTo>
                  <a:lnTo>
                    <a:pt x="1781" y="2694"/>
                  </a:lnTo>
                  <a:lnTo>
                    <a:pt x="2579" y="2580"/>
                  </a:lnTo>
                  <a:lnTo>
                    <a:pt x="2945" y="1849"/>
                  </a:lnTo>
                  <a:close/>
                  <a:moveTo>
                    <a:pt x="2945" y="1"/>
                  </a:moveTo>
                  <a:lnTo>
                    <a:pt x="2032" y="1827"/>
                  </a:lnTo>
                  <a:lnTo>
                    <a:pt x="0" y="2123"/>
                  </a:lnTo>
                  <a:lnTo>
                    <a:pt x="1461" y="3561"/>
                  </a:lnTo>
                  <a:lnTo>
                    <a:pt x="1119" y="5570"/>
                  </a:lnTo>
                  <a:lnTo>
                    <a:pt x="2945" y="4611"/>
                  </a:lnTo>
                  <a:lnTo>
                    <a:pt x="4748" y="5570"/>
                  </a:lnTo>
                  <a:lnTo>
                    <a:pt x="4405" y="3561"/>
                  </a:lnTo>
                  <a:lnTo>
                    <a:pt x="5866" y="2123"/>
                  </a:lnTo>
                  <a:lnTo>
                    <a:pt x="3835" y="1827"/>
                  </a:lnTo>
                  <a:lnTo>
                    <a:pt x="29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122;p35">
              <a:extLst>
                <a:ext uri="{FF2B5EF4-FFF2-40B4-BE49-F238E27FC236}">
                  <a16:creationId xmlns:a16="http://schemas.microsoft.com/office/drawing/2014/main" id="{DE40B70C-FD1B-A19A-9F0D-4D045432E50B}"/>
                </a:ext>
              </a:extLst>
            </p:cNvPr>
            <p:cNvSpPr/>
            <p:nvPr/>
          </p:nvSpPr>
          <p:spPr>
            <a:xfrm>
              <a:off x="1728550" y="3912300"/>
              <a:ext cx="350950" cy="350975"/>
            </a:xfrm>
            <a:custGeom>
              <a:avLst/>
              <a:gdLst/>
              <a:ahLst/>
              <a:cxnLst/>
              <a:rect l="l" t="t" r="r" b="b"/>
              <a:pathLst>
                <a:path w="14038" h="14039" extrusionOk="0">
                  <a:moveTo>
                    <a:pt x="2466" y="2488"/>
                  </a:moveTo>
                  <a:lnTo>
                    <a:pt x="2466" y="4543"/>
                  </a:lnTo>
                  <a:cubicBezTo>
                    <a:pt x="2466" y="4703"/>
                    <a:pt x="2488" y="4839"/>
                    <a:pt x="2488" y="4954"/>
                  </a:cubicBezTo>
                  <a:lnTo>
                    <a:pt x="2055" y="4954"/>
                  </a:lnTo>
                  <a:cubicBezTo>
                    <a:pt x="1393" y="4954"/>
                    <a:pt x="822" y="4406"/>
                    <a:pt x="822" y="3721"/>
                  </a:cubicBezTo>
                  <a:cubicBezTo>
                    <a:pt x="822" y="3059"/>
                    <a:pt x="1393" y="2488"/>
                    <a:pt x="2055" y="2488"/>
                  </a:cubicBezTo>
                  <a:close/>
                  <a:moveTo>
                    <a:pt x="11984" y="2488"/>
                  </a:moveTo>
                  <a:cubicBezTo>
                    <a:pt x="12668" y="2488"/>
                    <a:pt x="13216" y="3059"/>
                    <a:pt x="13216" y="3721"/>
                  </a:cubicBezTo>
                  <a:cubicBezTo>
                    <a:pt x="13216" y="4406"/>
                    <a:pt x="12668" y="4954"/>
                    <a:pt x="11984" y="4954"/>
                  </a:cubicBezTo>
                  <a:lnTo>
                    <a:pt x="11527" y="4954"/>
                  </a:lnTo>
                  <a:cubicBezTo>
                    <a:pt x="11550" y="4839"/>
                    <a:pt x="11550" y="4703"/>
                    <a:pt x="11550" y="4543"/>
                  </a:cubicBezTo>
                  <a:lnTo>
                    <a:pt x="11550" y="2488"/>
                  </a:lnTo>
                  <a:close/>
                  <a:moveTo>
                    <a:pt x="10728" y="822"/>
                  </a:moveTo>
                  <a:lnTo>
                    <a:pt x="10728" y="4543"/>
                  </a:lnTo>
                  <a:cubicBezTo>
                    <a:pt x="10728" y="6597"/>
                    <a:pt x="9062" y="8263"/>
                    <a:pt x="7031" y="8263"/>
                  </a:cubicBezTo>
                  <a:cubicBezTo>
                    <a:pt x="4976" y="8263"/>
                    <a:pt x="3287" y="6597"/>
                    <a:pt x="3287" y="4543"/>
                  </a:cubicBezTo>
                  <a:lnTo>
                    <a:pt x="3287" y="822"/>
                  </a:lnTo>
                  <a:close/>
                  <a:moveTo>
                    <a:pt x="7441" y="9062"/>
                  </a:moveTo>
                  <a:lnTo>
                    <a:pt x="7441" y="10728"/>
                  </a:lnTo>
                  <a:lnTo>
                    <a:pt x="6620" y="10728"/>
                  </a:lnTo>
                  <a:lnTo>
                    <a:pt x="6620" y="9062"/>
                  </a:lnTo>
                  <a:cubicBezTo>
                    <a:pt x="6757" y="9062"/>
                    <a:pt x="6894" y="9085"/>
                    <a:pt x="7031" y="9085"/>
                  </a:cubicBezTo>
                  <a:cubicBezTo>
                    <a:pt x="7168" y="9085"/>
                    <a:pt x="7305" y="9062"/>
                    <a:pt x="7441" y="9062"/>
                  </a:cubicBezTo>
                  <a:close/>
                  <a:moveTo>
                    <a:pt x="9199" y="11550"/>
                  </a:moveTo>
                  <a:lnTo>
                    <a:pt x="9747" y="13216"/>
                  </a:lnTo>
                  <a:lnTo>
                    <a:pt x="4292" y="13216"/>
                  </a:lnTo>
                  <a:lnTo>
                    <a:pt x="4862" y="11550"/>
                  </a:lnTo>
                  <a:close/>
                  <a:moveTo>
                    <a:pt x="1644" y="1"/>
                  </a:moveTo>
                  <a:lnTo>
                    <a:pt x="1644" y="822"/>
                  </a:lnTo>
                  <a:lnTo>
                    <a:pt x="2466" y="822"/>
                  </a:lnTo>
                  <a:lnTo>
                    <a:pt x="2466" y="1667"/>
                  </a:lnTo>
                  <a:lnTo>
                    <a:pt x="2055" y="1667"/>
                  </a:lnTo>
                  <a:cubicBezTo>
                    <a:pt x="936" y="1667"/>
                    <a:pt x="0" y="2603"/>
                    <a:pt x="0" y="3721"/>
                  </a:cubicBezTo>
                  <a:cubicBezTo>
                    <a:pt x="0" y="4862"/>
                    <a:pt x="936" y="5775"/>
                    <a:pt x="2055" y="5775"/>
                  </a:cubicBezTo>
                  <a:lnTo>
                    <a:pt x="2648" y="5775"/>
                  </a:lnTo>
                  <a:cubicBezTo>
                    <a:pt x="3082" y="7282"/>
                    <a:pt x="4269" y="8491"/>
                    <a:pt x="5798" y="8902"/>
                  </a:cubicBezTo>
                  <a:lnTo>
                    <a:pt x="5798" y="10728"/>
                  </a:lnTo>
                  <a:lnTo>
                    <a:pt x="4269" y="10728"/>
                  </a:lnTo>
                  <a:lnTo>
                    <a:pt x="3447" y="13216"/>
                  </a:lnTo>
                  <a:lnTo>
                    <a:pt x="2511" y="13216"/>
                  </a:lnTo>
                  <a:lnTo>
                    <a:pt x="2511" y="14038"/>
                  </a:lnTo>
                  <a:lnTo>
                    <a:pt x="11550" y="14038"/>
                  </a:lnTo>
                  <a:lnTo>
                    <a:pt x="11550" y="13216"/>
                  </a:lnTo>
                  <a:lnTo>
                    <a:pt x="10614" y="13216"/>
                  </a:lnTo>
                  <a:lnTo>
                    <a:pt x="9792" y="10728"/>
                  </a:lnTo>
                  <a:lnTo>
                    <a:pt x="8263" y="10728"/>
                  </a:lnTo>
                  <a:lnTo>
                    <a:pt x="8263" y="8902"/>
                  </a:lnTo>
                  <a:cubicBezTo>
                    <a:pt x="9770" y="8469"/>
                    <a:pt x="10957" y="7282"/>
                    <a:pt x="11367" y="5775"/>
                  </a:cubicBezTo>
                  <a:lnTo>
                    <a:pt x="11984" y="5775"/>
                  </a:lnTo>
                  <a:cubicBezTo>
                    <a:pt x="13125" y="5775"/>
                    <a:pt x="14038" y="4862"/>
                    <a:pt x="14038" y="3721"/>
                  </a:cubicBezTo>
                  <a:cubicBezTo>
                    <a:pt x="14038" y="2603"/>
                    <a:pt x="13125" y="1667"/>
                    <a:pt x="11984" y="1667"/>
                  </a:cubicBezTo>
                  <a:lnTo>
                    <a:pt x="11550" y="1667"/>
                  </a:lnTo>
                  <a:lnTo>
                    <a:pt x="11550" y="822"/>
                  </a:lnTo>
                  <a:lnTo>
                    <a:pt x="12395" y="822"/>
                  </a:lnTo>
                  <a:lnTo>
                    <a:pt x="1239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0" name="Title 1">
            <a:extLst>
              <a:ext uri="{FF2B5EF4-FFF2-40B4-BE49-F238E27FC236}">
                <a16:creationId xmlns:a16="http://schemas.microsoft.com/office/drawing/2014/main" id="{AA6B0ADA-9955-8CB7-CBFD-2AED6398AB92}"/>
              </a:ext>
            </a:extLst>
          </p:cNvPr>
          <p:cNvSpPr txBox="1">
            <a:spLocks/>
          </p:cNvSpPr>
          <p:nvPr/>
        </p:nvSpPr>
        <p:spPr>
          <a:xfrm>
            <a:off x="4393756" y="1325900"/>
            <a:ext cx="7586041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rgbClr val="1E3E4A"/>
                </a:solidFill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5F35A0A-C58E-B7CB-F650-4513C8802C3D}"/>
              </a:ext>
            </a:extLst>
          </p:cNvPr>
          <p:cNvSpPr txBox="1"/>
          <p:nvPr/>
        </p:nvSpPr>
        <p:spPr>
          <a:xfrm>
            <a:off x="5179177" y="1777264"/>
            <a:ext cx="6492799" cy="459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193313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43" grpId="0" animBg="1"/>
      <p:bldP spid="60" grpId="0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CCB53C07-4502-0D4C-091E-2D5A799466E9}"/>
              </a:ext>
            </a:extLst>
          </p:cNvPr>
          <p:cNvGraphicFramePr/>
          <p:nvPr/>
        </p:nvGraphicFramePr>
        <p:xfrm>
          <a:off x="847436" y="277478"/>
          <a:ext cx="10497128" cy="624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997952F-1124-C333-4CD1-0B42C15ACFBA}"/>
              </a:ext>
            </a:extLst>
          </p:cNvPr>
          <p:cNvSpPr txBox="1">
            <a:spLocks/>
          </p:cNvSpPr>
          <p:nvPr/>
        </p:nvSpPr>
        <p:spPr>
          <a:xfrm>
            <a:off x="1315222" y="1327806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rgbClr val="1E3E4A"/>
                </a:solidFill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ED5348-CB0A-F5A0-B262-9B5D47F35E4A}"/>
              </a:ext>
            </a:extLst>
          </p:cNvPr>
          <p:cNvSpPr txBox="1"/>
          <p:nvPr/>
        </p:nvSpPr>
        <p:spPr>
          <a:xfrm>
            <a:off x="861958" y="2087265"/>
            <a:ext cx="10482606" cy="3824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1E3E4A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3251537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42E4AF50-0664-4269-B3B5-DCE1B9C828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88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8B88A188-AE24-D01D-8FEF-F94F8CBA80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1BD87939-8785-1EC0-44C3-9D9219CDCD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54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>
            <a:hlinkClick r:id="rId8"/>
            <a:extLst>
              <a:ext uri="{FF2B5EF4-FFF2-40B4-BE49-F238E27FC236}">
                <a16:creationId xmlns:a16="http://schemas.microsoft.com/office/drawing/2014/main" id="{4A0B93AB-A61F-E7AF-3032-1ED88DD828B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82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" name="Picture 5">
            <a:hlinkClick r:id="rId10"/>
            <a:extLst>
              <a:ext uri="{FF2B5EF4-FFF2-40B4-BE49-F238E27FC236}">
                <a16:creationId xmlns:a16="http://schemas.microsoft.com/office/drawing/2014/main" id="{8743CC00-6969-FCC3-3AF5-196D4636631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663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6">
            <a:hlinkClick r:id="rId12"/>
            <a:extLst>
              <a:ext uri="{FF2B5EF4-FFF2-40B4-BE49-F238E27FC236}">
                <a16:creationId xmlns:a16="http://schemas.microsoft.com/office/drawing/2014/main" id="{B685DB81-8BBD-2039-7039-19AE90CAB87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>
            <a:hlinkClick r:id="rId14"/>
            <a:extLst>
              <a:ext uri="{FF2B5EF4-FFF2-40B4-BE49-F238E27FC236}">
                <a16:creationId xmlns:a16="http://schemas.microsoft.com/office/drawing/2014/main" id="{16705B1F-53CA-81EE-5287-9B6FB9C6F1F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968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hlinkClick r:id="rId16"/>
            <a:extLst>
              <a:ext uri="{FF2B5EF4-FFF2-40B4-BE49-F238E27FC236}">
                <a16:creationId xmlns:a16="http://schemas.microsoft.com/office/drawing/2014/main" id="{93B0E50F-8D42-BF25-4155-369DE2584CC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3FB7872-6E21-B7DA-3753-2B7CF1761B2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10">
            <a:hlinkClick r:id="rId19"/>
            <a:extLst>
              <a:ext uri="{FF2B5EF4-FFF2-40B4-BE49-F238E27FC236}">
                <a16:creationId xmlns:a16="http://schemas.microsoft.com/office/drawing/2014/main" id="{303E74FB-D615-3C9B-A1A9-E7D708888B3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34" y="1449421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" name="Picture 11">
            <a:hlinkClick r:id="rId21"/>
            <a:extLst>
              <a:ext uri="{FF2B5EF4-FFF2-40B4-BE49-F238E27FC236}">
                <a16:creationId xmlns:a16="http://schemas.microsoft.com/office/drawing/2014/main" id="{6A58B13E-3C84-CA5B-B64B-C6297B4E259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21" y="4914864"/>
            <a:ext cx="2552406" cy="1620575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" name="Picture 12">
            <a:hlinkClick r:id="rId23"/>
            <a:extLst>
              <a:ext uri="{FF2B5EF4-FFF2-40B4-BE49-F238E27FC236}">
                <a16:creationId xmlns:a16="http://schemas.microsoft.com/office/drawing/2014/main" id="{BFB82445-37FD-CA3B-62FF-03B8C2F6043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982" y="4930319"/>
            <a:ext cx="2530713" cy="1606802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632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1012</Words>
  <Application>Microsoft Office PowerPoint</Application>
  <PresentationFormat>Widescreen</PresentationFormat>
  <Paragraphs>67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B Titr</vt:lpstr>
      <vt:lpstr>Calibri</vt:lpstr>
      <vt:lpstr>Calibri Light</vt:lpstr>
      <vt:lpstr>Kalameh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Mobotop</cp:lastModifiedBy>
  <cp:revision>45</cp:revision>
  <dcterms:created xsi:type="dcterms:W3CDTF">2023-01-11T19:27:40Z</dcterms:created>
  <dcterms:modified xsi:type="dcterms:W3CDTF">2023-12-29T07:35:04Z</dcterms:modified>
</cp:coreProperties>
</file>