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7" r:id="rId2"/>
    <p:sldId id="258" r:id="rId3"/>
    <p:sldId id="283" r:id="rId4"/>
    <p:sldId id="259" r:id="rId5"/>
    <p:sldId id="267" r:id="rId6"/>
    <p:sldId id="268" r:id="rId7"/>
    <p:sldId id="291" r:id="rId8"/>
    <p:sldId id="260" r:id="rId9"/>
    <p:sldId id="269" r:id="rId10"/>
    <p:sldId id="270" r:id="rId11"/>
    <p:sldId id="285" r:id="rId12"/>
    <p:sldId id="261" r:id="rId13"/>
    <p:sldId id="271" r:id="rId14"/>
    <p:sldId id="272" r:id="rId15"/>
    <p:sldId id="286" r:id="rId16"/>
    <p:sldId id="262" r:id="rId17"/>
    <p:sldId id="273" r:id="rId18"/>
    <p:sldId id="274" r:id="rId19"/>
    <p:sldId id="287" r:id="rId20"/>
    <p:sldId id="263" r:id="rId21"/>
    <p:sldId id="275" r:id="rId22"/>
    <p:sldId id="276" r:id="rId23"/>
    <p:sldId id="288" r:id="rId24"/>
    <p:sldId id="264" r:id="rId25"/>
    <p:sldId id="277" r:id="rId26"/>
    <p:sldId id="278" r:id="rId27"/>
    <p:sldId id="284" r:id="rId28"/>
    <p:sldId id="265" r:id="rId29"/>
    <p:sldId id="279" r:id="rId30"/>
    <p:sldId id="280" r:id="rId31"/>
    <p:sldId id="290" r:id="rId32"/>
    <p:sldId id="266" r:id="rId33"/>
    <p:sldId id="281" r:id="rId34"/>
    <p:sldId id="282" r:id="rId35"/>
    <p:sldId id="292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ابتدایی" id="{DF22B9C5-EF1A-494D-9B03-3F206F924BFF}">
          <p14:sldIdLst>
            <p14:sldId id="257"/>
            <p14:sldId id="258"/>
          </p14:sldIdLst>
        </p14:section>
        <p14:section name="فصل اول" id="{26D15BE2-5104-41A8-BDEB-F309420C6E1A}">
          <p14:sldIdLst>
            <p14:sldId id="283"/>
            <p14:sldId id="259"/>
            <p14:sldId id="267"/>
            <p14:sldId id="268"/>
          </p14:sldIdLst>
        </p14:section>
        <p14:section name="فصل دوم" id="{7FE47424-56BF-461A-977A-0CFC5584EE63}">
          <p14:sldIdLst>
            <p14:sldId id="291"/>
            <p14:sldId id="260"/>
            <p14:sldId id="269"/>
            <p14:sldId id="270"/>
          </p14:sldIdLst>
        </p14:section>
        <p14:section name="فصل سوم" id="{28D85E49-347E-4728-8999-AC35C4491856}">
          <p14:sldIdLst>
            <p14:sldId id="285"/>
            <p14:sldId id="261"/>
            <p14:sldId id="271"/>
            <p14:sldId id="272"/>
          </p14:sldIdLst>
        </p14:section>
        <p14:section name="فصل چهارم" id="{C56C01B8-8A31-4733-BCCD-657EE415E9A8}">
          <p14:sldIdLst>
            <p14:sldId id="286"/>
            <p14:sldId id="262"/>
            <p14:sldId id="273"/>
            <p14:sldId id="274"/>
          </p14:sldIdLst>
        </p14:section>
        <p14:section name="فصل پنجم" id="{8E4AA577-4B43-474B-914F-BBC2016BEBD6}">
          <p14:sldIdLst>
            <p14:sldId id="287"/>
            <p14:sldId id="263"/>
            <p14:sldId id="275"/>
            <p14:sldId id="276"/>
          </p14:sldIdLst>
        </p14:section>
        <p14:section name="فصل ششم" id="{AB794B6D-03DD-47F5-84FA-9D0771E14F90}">
          <p14:sldIdLst>
            <p14:sldId id="288"/>
            <p14:sldId id="264"/>
            <p14:sldId id="277"/>
            <p14:sldId id="278"/>
          </p14:sldIdLst>
        </p14:section>
        <p14:section name="فصل هفتم" id="{17BD1BC9-697C-43B9-830F-4924DA11FD96}">
          <p14:sldIdLst>
            <p14:sldId id="284"/>
            <p14:sldId id="265"/>
            <p14:sldId id="279"/>
            <p14:sldId id="280"/>
          </p14:sldIdLst>
        </p14:section>
        <p14:section name="فصل هشتم" id="{CF4797F4-1283-4937-99D4-35E435DB033F}">
          <p14:sldIdLst>
            <p14:sldId id="290"/>
            <p14:sldId id="266"/>
            <p14:sldId id="281"/>
            <p14:sldId id="282"/>
            <p14:sldId id="2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4660"/>
  </p:normalViewPr>
  <p:slideViewPr>
    <p:cSldViewPr snapToGrid="0">
      <p:cViewPr varScale="1">
        <p:scale>
          <a:sx n="81" d="100"/>
          <a:sy n="81" d="100"/>
        </p:scale>
        <p:origin x="76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3C5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20-445F-A81A-4E9A5A1A52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20-445F-A81A-4E9A5A1A527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20-445F-A81A-4E9A5A1A52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90272799"/>
        <c:axId val="1290268959"/>
      </c:barChart>
      <c:catAx>
        <c:axId val="12902727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0268959"/>
        <c:crosses val="autoZero"/>
        <c:auto val="1"/>
        <c:lblAlgn val="ctr"/>
        <c:lblOffset val="100"/>
        <c:noMultiLvlLbl val="0"/>
      </c:catAx>
      <c:valAx>
        <c:axId val="1290268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02727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C5ACE-0650-436A-B513-D5036CB2A033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F8FCC-7148-4C0F-B03C-4DEA961E5B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412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0F1EE-1147-D18B-DC3F-E8C5B6AC2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4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A83DDA2-257D-7FB7-B1F9-7130612F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835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0A5AA2E-D747-DAFA-A988-5FAA796A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3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848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Pentagon 3">
            <a:extLst>
              <a:ext uri="{FF2B5EF4-FFF2-40B4-BE49-F238E27FC236}">
                <a16:creationId xmlns:a16="http://schemas.microsoft.com/office/drawing/2014/main" id="{175F362B-F45C-8866-E1F2-B56A5C12A9AD}"/>
              </a:ext>
            </a:extLst>
          </p:cNvPr>
          <p:cNvSpPr/>
          <p:nvPr userDrawn="1"/>
        </p:nvSpPr>
        <p:spPr>
          <a:xfrm rot="5400000">
            <a:off x="4147350" y="-4147349"/>
            <a:ext cx="3897298" cy="12192000"/>
          </a:xfrm>
          <a:prstGeom prst="homePlate">
            <a:avLst>
              <a:gd name="adj" fmla="val 33490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59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4C4DE86-E4B1-C06A-F753-68F2C6AAB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4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7EB94E4-AE69-DFB9-3C43-439CCF6B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4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4AEE29C-F733-EC84-920F-3F391A661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29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11B5747-64F1-944E-2E17-DDDEC4A7C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05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2CF7D1C-F6D7-0010-D093-77514B19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62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17C178-A63B-32C3-B332-24684E022191}"/>
              </a:ext>
            </a:extLst>
          </p:cNvPr>
          <p:cNvSpPr/>
          <p:nvPr/>
        </p:nvSpPr>
        <p:spPr>
          <a:xfrm rot="16200000">
            <a:off x="11305208" y="353099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0DA859E-7A37-5E12-6912-78036331D48A}"/>
              </a:ext>
            </a:extLst>
          </p:cNvPr>
          <p:cNvSpPr/>
          <p:nvPr/>
        </p:nvSpPr>
        <p:spPr>
          <a:xfrm rot="16200000" flipH="1">
            <a:off x="11528627" y="4148257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BA4F87-826E-E87E-8F61-9AD39E8407D8}"/>
              </a:ext>
            </a:extLst>
          </p:cNvPr>
          <p:cNvSpPr/>
          <p:nvPr userDrawn="1"/>
        </p:nvSpPr>
        <p:spPr>
          <a:xfrm rot="16200000">
            <a:off x="11305208" y="4316957"/>
            <a:ext cx="581993" cy="581992"/>
          </a:xfrm>
          <a:prstGeom prst="roundRect">
            <a:avLst>
              <a:gd name="adj" fmla="val 5328"/>
            </a:avLst>
          </a:prstGeom>
          <a:solidFill>
            <a:srgbClr val="003C54"/>
          </a:solidFill>
          <a:ln w="9525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5DB69B0-ED29-A25C-0DB9-BC9AC31F13E4}"/>
              </a:ext>
            </a:extLst>
          </p:cNvPr>
          <p:cNvSpPr/>
          <p:nvPr userDrawn="1"/>
        </p:nvSpPr>
        <p:spPr>
          <a:xfrm rot="16200000" flipH="1">
            <a:off x="11528627" y="4934223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70560C9-3FC7-7DA4-1E1C-476102988DAA}"/>
              </a:ext>
            </a:extLst>
          </p:cNvPr>
          <p:cNvSpPr/>
          <p:nvPr userDrawn="1"/>
        </p:nvSpPr>
        <p:spPr>
          <a:xfrm rot="16200000">
            <a:off x="11305208" y="510292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E15DCE80-72F0-53E0-5D4D-678325763036}"/>
              </a:ext>
            </a:extLst>
          </p:cNvPr>
          <p:cNvSpPr/>
          <p:nvPr userDrawn="1"/>
        </p:nvSpPr>
        <p:spPr>
          <a:xfrm rot="16200000" flipH="1">
            <a:off x="11528627" y="5720189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691A6E2-24ED-F48B-1DBB-E63C06880BD7}"/>
              </a:ext>
            </a:extLst>
          </p:cNvPr>
          <p:cNvSpPr/>
          <p:nvPr userDrawn="1"/>
        </p:nvSpPr>
        <p:spPr>
          <a:xfrm rot="16200000">
            <a:off x="11305208" y="5888881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D501AB-FD3C-2AEB-6C66-36C225BBB9B4}"/>
              </a:ext>
            </a:extLst>
          </p:cNvPr>
          <p:cNvSpPr/>
          <p:nvPr userDrawn="1"/>
        </p:nvSpPr>
        <p:spPr>
          <a:xfrm rot="16200000">
            <a:off x="11305208" y="387127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50BB528B-7D5D-6EE9-9EC4-2C35132DCE83}"/>
              </a:ext>
            </a:extLst>
          </p:cNvPr>
          <p:cNvSpPr/>
          <p:nvPr userDrawn="1"/>
        </p:nvSpPr>
        <p:spPr>
          <a:xfrm rot="16200000" flipH="1">
            <a:off x="11528627" y="1004394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75CB0C3-FC31-FEE6-A894-09F92EA14E55}"/>
              </a:ext>
            </a:extLst>
          </p:cNvPr>
          <p:cNvSpPr/>
          <p:nvPr userDrawn="1"/>
        </p:nvSpPr>
        <p:spPr>
          <a:xfrm rot="16200000">
            <a:off x="11305208" y="1173093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7E81725-0ACA-19DF-FF94-BF2348653028}"/>
              </a:ext>
            </a:extLst>
          </p:cNvPr>
          <p:cNvSpPr/>
          <p:nvPr userDrawn="1"/>
        </p:nvSpPr>
        <p:spPr>
          <a:xfrm rot="16200000" flipH="1">
            <a:off x="11528627" y="1790360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379497A-5A30-EC03-1D62-57FDF1418DA7}"/>
              </a:ext>
            </a:extLst>
          </p:cNvPr>
          <p:cNvSpPr/>
          <p:nvPr userDrawn="1"/>
        </p:nvSpPr>
        <p:spPr>
          <a:xfrm rot="16200000">
            <a:off x="11305208" y="1959059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3137D0A-1D98-1BC0-D29F-5644B7E16C2C}"/>
              </a:ext>
            </a:extLst>
          </p:cNvPr>
          <p:cNvSpPr/>
          <p:nvPr userDrawn="1"/>
        </p:nvSpPr>
        <p:spPr>
          <a:xfrm rot="16200000" flipH="1">
            <a:off x="11528627" y="2576325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CDEB17-EF3F-06FB-6919-8565FDFA6685}"/>
              </a:ext>
            </a:extLst>
          </p:cNvPr>
          <p:cNvSpPr/>
          <p:nvPr userDrawn="1"/>
        </p:nvSpPr>
        <p:spPr>
          <a:xfrm rot="16200000">
            <a:off x="11305208" y="2745025"/>
            <a:ext cx="581993" cy="581992"/>
          </a:xfrm>
          <a:prstGeom prst="roundRect">
            <a:avLst>
              <a:gd name="adj" fmla="val 5328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9F9871B-8187-FF94-A565-10BF15228C28}"/>
              </a:ext>
            </a:extLst>
          </p:cNvPr>
          <p:cNvSpPr/>
          <p:nvPr userDrawn="1"/>
        </p:nvSpPr>
        <p:spPr>
          <a:xfrm rot="16200000" flipH="1">
            <a:off x="11528627" y="3362291"/>
            <a:ext cx="135154" cy="133424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05CC186-0B93-5D1E-0CBC-7AB4E9BA629D}"/>
              </a:ext>
            </a:extLst>
          </p:cNvPr>
          <p:cNvSpPr/>
          <p:nvPr userDrawn="1"/>
        </p:nvSpPr>
        <p:spPr>
          <a:xfrm rot="16200000">
            <a:off x="2652212" y="-2027000"/>
            <a:ext cx="6083748" cy="10911997"/>
          </a:xfrm>
          <a:prstGeom prst="roundRect">
            <a:avLst>
              <a:gd name="adj" fmla="val 420"/>
            </a:avLst>
          </a:prstGeom>
          <a:solidFill>
            <a:schemeClr val="bg1"/>
          </a:solidFill>
          <a:ln w="9525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DB52482-FFA2-0C0A-F5BB-2667D4CE024C}"/>
              </a:ext>
            </a:extLst>
          </p:cNvPr>
          <p:cNvGrpSpPr/>
          <p:nvPr userDrawn="1"/>
        </p:nvGrpSpPr>
        <p:grpSpPr>
          <a:xfrm>
            <a:off x="2473646" y="153041"/>
            <a:ext cx="6571509" cy="468165"/>
            <a:chOff x="2473646" y="153041"/>
            <a:chExt cx="6571509" cy="46816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4C075A4-E383-F0E4-ED43-C352C50F957A}"/>
                </a:ext>
              </a:extLst>
            </p:cNvPr>
            <p:cNvSpPr/>
            <p:nvPr userDrawn="1"/>
          </p:nvSpPr>
          <p:spPr>
            <a:xfrm rot="16200000">
              <a:off x="5525318" y="-2276960"/>
              <a:ext cx="468165" cy="5328167"/>
            </a:xfrm>
            <a:prstGeom prst="roundRect">
              <a:avLst>
                <a:gd name="adj" fmla="val 5328"/>
              </a:avLst>
            </a:prstGeom>
            <a:solidFill>
              <a:schemeClr val="bg1"/>
            </a:solidFill>
            <a:ln w="9525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2C9C8E84-8739-5CC6-23CE-5ECE8F3FE5B2}"/>
                </a:ext>
              </a:extLst>
            </p:cNvPr>
            <p:cNvSpPr/>
            <p:nvPr userDrawn="1"/>
          </p:nvSpPr>
          <p:spPr>
            <a:xfrm rot="16200000">
              <a:off x="856880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B3A621D-F1F5-D138-3E11-644E8DDFD8B8}"/>
                </a:ext>
              </a:extLst>
            </p:cNvPr>
            <p:cNvSpPr/>
            <p:nvPr userDrawn="1"/>
          </p:nvSpPr>
          <p:spPr>
            <a:xfrm rot="16200000">
              <a:off x="2481828" y="144859"/>
              <a:ext cx="468165" cy="484529"/>
            </a:xfrm>
            <a:prstGeom prst="roundRect">
              <a:avLst>
                <a:gd name="adj" fmla="val 5328"/>
              </a:avLst>
            </a:prstGeom>
            <a:solidFill>
              <a:srgbClr val="003C54"/>
            </a:solidFill>
            <a:ln w="9525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8370BA4-13F5-BC67-BE89-0967C220F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626" y="204560"/>
            <a:ext cx="484529" cy="365125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6EA67E2-BBCF-49CF-B584-38ACD9A50A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29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D70F7-C805-68EA-4729-F1E00AECD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A67E2-BBCF-49CF-B584-38ACD9A50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4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18" Type="http://schemas.openxmlformats.org/officeDocument/2006/relationships/slide" Target="slide23.xml"/><Relationship Id="rId3" Type="http://schemas.openxmlformats.org/officeDocument/2006/relationships/slide" Target="slide3.xml"/><Relationship Id="rId21" Type="http://schemas.openxmlformats.org/officeDocument/2006/relationships/slide" Target="slide27.xml"/><Relationship Id="rId7" Type="http://schemas.openxmlformats.org/officeDocument/2006/relationships/image" Target="../media/image3.png"/><Relationship Id="rId12" Type="http://schemas.openxmlformats.org/officeDocument/2006/relationships/slide" Target="slide15.xml"/><Relationship Id="rId17" Type="http://schemas.openxmlformats.org/officeDocument/2006/relationships/image" Target="../media/image7.png"/><Relationship Id="rId25" Type="http://schemas.openxmlformats.org/officeDocument/2006/relationships/image" Target="../media/image9.png"/><Relationship Id="rId2" Type="http://schemas.openxmlformats.org/officeDocument/2006/relationships/image" Target="../media/image2.png"/><Relationship Id="rId16" Type="http://schemas.openxmlformats.org/officeDocument/2006/relationships/image" Target="../media/image6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5.png"/><Relationship Id="rId24" Type="http://schemas.openxmlformats.org/officeDocument/2006/relationships/slide" Target="slide31.xml"/><Relationship Id="rId5" Type="http://schemas.openxmlformats.org/officeDocument/2006/relationships/image" Target="../media/image3.png"/><Relationship Id="rId15" Type="http://schemas.openxmlformats.org/officeDocument/2006/relationships/slide" Target="slide19.xml"/><Relationship Id="rId23" Type="http://schemas.openxmlformats.org/officeDocument/2006/relationships/image" Target="../media/image9.png"/><Relationship Id="rId10" Type="http://schemas.openxmlformats.org/officeDocument/2006/relationships/image" Target="../media/image4.png"/><Relationship Id="rId19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slide" Target="slide11.xml"/><Relationship Id="rId14" Type="http://schemas.openxmlformats.org/officeDocument/2006/relationships/image" Target="../media/image6.png"/><Relationship Id="rId22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90C58A4-78B3-55CA-5806-494D0DA1C268}"/>
              </a:ext>
            </a:extLst>
          </p:cNvPr>
          <p:cNvSpPr/>
          <p:nvPr/>
        </p:nvSpPr>
        <p:spPr>
          <a:xfrm>
            <a:off x="409992" y="319597"/>
            <a:ext cx="5298349" cy="6303146"/>
          </a:xfrm>
          <a:prstGeom prst="roundRect">
            <a:avLst>
              <a:gd name="adj" fmla="val 3086"/>
            </a:avLst>
          </a:prstGeom>
          <a:solidFill>
            <a:schemeClr val="bg1"/>
          </a:solidFill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585B661-4A46-0967-5548-E2AE2B971282}"/>
              </a:ext>
            </a:extLst>
          </p:cNvPr>
          <p:cNvGrpSpPr/>
          <p:nvPr/>
        </p:nvGrpSpPr>
        <p:grpSpPr>
          <a:xfrm>
            <a:off x="4842237" y="1339184"/>
            <a:ext cx="6573624" cy="4261397"/>
            <a:chOff x="5056679" y="1319886"/>
            <a:chExt cx="5826867" cy="4261397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5F37475-30BF-9062-DD89-395D460F7E7C}"/>
                </a:ext>
              </a:extLst>
            </p:cNvPr>
            <p:cNvSpPr/>
            <p:nvPr/>
          </p:nvSpPr>
          <p:spPr>
            <a:xfrm>
              <a:off x="5056679" y="1319886"/>
              <a:ext cx="5826867" cy="683080"/>
            </a:xfrm>
            <a:prstGeom prst="roundRect">
              <a:avLst>
                <a:gd name="adj" fmla="val 24400"/>
              </a:avLst>
            </a:prstGeom>
            <a:solidFill>
              <a:srgbClr val="003C54"/>
            </a:solidFill>
            <a:ln w="19050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7E5919DA-0672-A1D0-636D-EA9AB9B199B2}"/>
                </a:ext>
              </a:extLst>
            </p:cNvPr>
            <p:cNvSpPr/>
            <p:nvPr/>
          </p:nvSpPr>
          <p:spPr>
            <a:xfrm>
              <a:off x="5056679" y="2512658"/>
              <a:ext cx="5826867" cy="683080"/>
            </a:xfrm>
            <a:prstGeom prst="roundRect">
              <a:avLst>
                <a:gd name="adj" fmla="val 17771"/>
              </a:avLst>
            </a:prstGeom>
            <a:solidFill>
              <a:schemeClr val="bg1"/>
            </a:solidFill>
            <a:ln w="19050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773F909B-5112-809F-4FB4-AD02E65DCDD7}"/>
                </a:ext>
              </a:extLst>
            </p:cNvPr>
            <p:cNvSpPr/>
            <p:nvPr/>
          </p:nvSpPr>
          <p:spPr>
            <a:xfrm>
              <a:off x="5056679" y="3705430"/>
              <a:ext cx="5826867" cy="683080"/>
            </a:xfrm>
            <a:prstGeom prst="roundRect">
              <a:avLst>
                <a:gd name="adj" fmla="val 21477"/>
              </a:avLst>
            </a:prstGeom>
            <a:solidFill>
              <a:srgbClr val="003C54"/>
            </a:solidFill>
            <a:ln w="19050">
              <a:noFill/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B3AB3B11-C645-B603-C57A-FF45E0211384}"/>
                </a:ext>
              </a:extLst>
            </p:cNvPr>
            <p:cNvSpPr/>
            <p:nvPr/>
          </p:nvSpPr>
          <p:spPr>
            <a:xfrm>
              <a:off x="5056679" y="4898203"/>
              <a:ext cx="5826867" cy="683080"/>
            </a:xfrm>
            <a:prstGeom prst="roundRect">
              <a:avLst>
                <a:gd name="adj" fmla="val 24572"/>
              </a:avLst>
            </a:prstGeom>
            <a:solidFill>
              <a:schemeClr val="bg1"/>
            </a:solidFill>
            <a:ln w="19050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3D569A0-B598-5930-0D0D-572677AC5562}"/>
              </a:ext>
            </a:extLst>
          </p:cNvPr>
          <p:cNvSpPr txBox="1"/>
          <p:nvPr/>
        </p:nvSpPr>
        <p:spPr>
          <a:xfrm>
            <a:off x="4842237" y="1457998"/>
            <a:ext cx="657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کسب و کار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6A73C4-92F2-01FF-2564-DA4539B0E036}"/>
              </a:ext>
            </a:extLst>
          </p:cNvPr>
          <p:cNvSpPr txBox="1"/>
          <p:nvPr/>
        </p:nvSpPr>
        <p:spPr>
          <a:xfrm>
            <a:off x="4842237" y="3854276"/>
            <a:ext cx="657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استاد راهنما: دکتر علیرضا عزیزی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305CA3-FE2D-9FB7-3DF5-65465878310B}"/>
              </a:ext>
            </a:extLst>
          </p:cNvPr>
          <p:cNvSpPr txBox="1"/>
          <p:nvPr/>
        </p:nvSpPr>
        <p:spPr>
          <a:xfrm>
            <a:off x="4842237" y="2658086"/>
            <a:ext cx="657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 محمد جواد عزیزی</a:t>
            </a:r>
            <a:endParaRPr lang="en-US" sz="20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5F3B57-79A7-9AA4-6F71-DF9DDFEDACDD}"/>
              </a:ext>
            </a:extLst>
          </p:cNvPr>
          <p:cNvSpPr txBox="1"/>
          <p:nvPr/>
        </p:nvSpPr>
        <p:spPr>
          <a:xfrm>
            <a:off x="4842237" y="5063637"/>
            <a:ext cx="657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.................................</a:t>
            </a:r>
            <a:endParaRPr lang="en-US" sz="20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1540173-1910-C038-CB7E-5C9216900D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1" t="19527" r="30473" b="35728"/>
          <a:stretch/>
        </p:blipFill>
        <p:spPr>
          <a:xfrm>
            <a:off x="286146" y="405374"/>
            <a:ext cx="4556091" cy="612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88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B12D53-D1F2-3A30-B373-D5452DEC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E281DC-C8F3-E9E3-7B46-659542125E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D38683-CA6C-1A91-2EA5-7D91C9AC806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9A4614-AFB7-8347-54CF-21E353B1A2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AB553B7-B064-24CF-0513-D8A4D87E77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EF0608-46CB-F6DD-0ABA-9603601AFB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DA839DC-78A8-BEEE-A955-C800DC9724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182721A-72C4-BCAA-2683-6D9F1E45AC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CC73FB8-7F48-3289-045C-8F3FFAC9C753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10CB00-5FA5-E43B-CFCC-224D667FCA19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2405B2-34D4-CC45-A212-4464F016125E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21893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A1BAC0-300D-523E-DD10-3FA3FCF7F98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40" y="395593"/>
            <a:ext cx="2776437" cy="27764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85AA5B-E94B-5567-2524-B08349B1CABD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تعیین تصمیم‌ساز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06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1A1FF4-A49A-61EB-4301-115CF898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7F4DBC-D1AD-6852-272C-9C3D17CA4C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8B4E53-4E74-17AE-C936-DEF20547F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886DF0D-E52A-7E2A-32E1-C1AAB77918C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79E5CD8-C4BD-42D7-9E3B-E50BF64976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D8EE25D-7F51-3D2F-7BCF-4AC8A78729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CB17DF3-BE83-894F-FBF7-20B3E044CB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FB8E0C7-1397-7DE4-A818-EAEA5FF7D3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B213F9-44D1-5F11-CAB0-B91F6181AA75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506E36-E4A4-A5BF-C4BC-EB11850B02A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630B65-3AFB-F624-7307-B742F02331ED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645952-F928-AFB8-FA90-28ED68FC65C8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33549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1A1FF4-A49A-61EB-4301-115CF898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E7399F-0B68-1BF2-254B-EA00E661FA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6A1D64-BE43-3B78-43FE-D1AEA47F5F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0B3F92-8CAA-42E8-3396-79AAEEBE127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CA713A-95AD-06D8-A065-8F66710044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989859-7919-1656-1F20-C9BFB29A91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4E677A-3242-2B59-2140-F1A376A523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B71381B-C5F8-30F5-0CFF-7F17C61220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BB4B8F-5073-4003-58AD-4E09619A8CDA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092E9D8-DA21-95C6-F6B5-1007D49C4709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F18FB9-4AB1-4C72-407F-BED32F1D2F2E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44963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1A1FF4-A49A-61EB-4301-115CF898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D76C3B-4EF3-E05D-79DB-3487638091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78E554-857A-988D-F311-4F703FFA95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ED4A27-7136-069D-5A01-6C8252AD2BA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4C3D2F-B86F-3159-0665-7805989633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AA15962-FECA-EAB8-5882-9DC0EB64A8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1D604E-50F1-F9D9-2DB0-1A65DE860A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3CB7E5-99B2-F737-3ED1-6FC1A2A32C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DF0B3C-D0D7-2C58-56EB-437615D4356E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3886E5-F6C7-C367-D926-56811FDC8A70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5DFF47-7404-88F1-9566-E9D3688E2675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9209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99B85A-2321-B6C7-6E8E-6B849DAF112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278" y="315831"/>
            <a:ext cx="3079443" cy="30794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BE67EF-4722-0E98-0788-61BF2DE5072A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معیارها و نقاط بحرانی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67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DB72A2-88D8-B2AF-2423-2736344DA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DB51B2A-4AA1-F247-5D9E-68D7CE3B66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6424E0D-BB2B-DA3E-FBA2-7BCBB7D8470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DEF4BF-B5C0-FC5C-78E0-EA50EE0856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E60561-848D-272B-04D7-32E2772A55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F526D75-6CD8-FB8D-693E-825506B846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8BBABE6-B204-9AA0-1FA2-535B1FEA31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66C9210-BCEE-215D-224E-1EDAD8AEAD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97FCCBC-39F8-7F7D-073F-81A9FF23B287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0B4071-8FF7-4C27-3257-4D2D9D179876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7ED288-ED7D-4D8E-AA11-A161E4764FBA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929CA9-F51F-4BFE-9925-4C3B70F699B1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72527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DB72A2-88D8-B2AF-2423-2736344DA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87965B0-5928-F082-9ADC-2AC1C7146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AAD461-7032-59DB-B127-0A9E413D3FE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63FFAFC-71C4-B1DF-1594-C70599613F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3D8FC6F-1AA3-FCDD-AEE9-69EF7162DB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C05F9D-53DB-9D67-511E-BEBC76AF7F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D2492F9-68B9-BA86-6965-B4B8D778EE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3A6612A-4B93-763C-567D-3E81D66360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9604C9-4D1A-B6FE-354E-D103D1C149ED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92E1E0-3BD5-8E69-243E-0D58E7B18896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728AF1-02B9-1C05-B0B6-4D71120507EB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6441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DB72A2-88D8-B2AF-2423-2736344DA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0A5974-FBCE-C455-BDED-43285C8A83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5C46AA1-03DF-465A-2FA4-929DE84077A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CCCD98-F38C-7127-AC45-132B659E2FC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861617-4B2E-7CA6-8040-CA34E7A3B5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49CC43D-86E1-19C3-6A62-8CC6070905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AE9A9A7-DFB4-DEEB-199D-6C41ED1206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53858A-0D59-D0E0-C8C7-196CBA43C8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DC42C2F-A6EC-602C-315A-4A0F4358E0A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EDD87F-8422-93C1-1064-A38293B448F5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E6B991-4C62-B4EB-69B5-6E42EFB13DD7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4840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5E9CA9-A1BF-C832-B673-609279FFA305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842" y="410488"/>
            <a:ext cx="3132000" cy="3132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276482-44BB-F9F5-0890-790832E44B82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ترسیم گردش کار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769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40E48EF-F306-4225-7318-E6BCACD8B63D}"/>
              </a:ext>
            </a:extLst>
          </p:cNvPr>
          <p:cNvSpPr/>
          <p:nvPr/>
        </p:nvSpPr>
        <p:spPr>
          <a:xfrm>
            <a:off x="7378047" y="1640265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A14AFC5-0E70-CA67-1001-B998B6C93E7D}"/>
              </a:ext>
            </a:extLst>
          </p:cNvPr>
          <p:cNvSpPr/>
          <p:nvPr/>
        </p:nvSpPr>
        <p:spPr>
          <a:xfrm>
            <a:off x="5128443" y="1640265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328E12-3CBF-A899-4DF7-70B44C97BE5A}"/>
              </a:ext>
            </a:extLst>
          </p:cNvPr>
          <p:cNvSpPr/>
          <p:nvPr/>
        </p:nvSpPr>
        <p:spPr>
          <a:xfrm>
            <a:off x="2878840" y="1640265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09492DF-FDED-4D4C-3B37-6364E5ABA87F}"/>
              </a:ext>
            </a:extLst>
          </p:cNvPr>
          <p:cNvSpPr/>
          <p:nvPr/>
        </p:nvSpPr>
        <p:spPr>
          <a:xfrm>
            <a:off x="629237" y="1640265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1694FCC-7C28-24AC-0919-D7B54B5CA4B4}"/>
              </a:ext>
            </a:extLst>
          </p:cNvPr>
          <p:cNvSpPr/>
          <p:nvPr/>
        </p:nvSpPr>
        <p:spPr>
          <a:xfrm>
            <a:off x="7400303" y="4036244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FCE2D47-D10D-151D-8B51-4661AB2C8255}"/>
              </a:ext>
            </a:extLst>
          </p:cNvPr>
          <p:cNvSpPr/>
          <p:nvPr/>
        </p:nvSpPr>
        <p:spPr>
          <a:xfrm>
            <a:off x="5150700" y="4036244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CF8F246-9D2D-1315-9EC3-1F9F872D9983}"/>
              </a:ext>
            </a:extLst>
          </p:cNvPr>
          <p:cNvSpPr/>
          <p:nvPr/>
        </p:nvSpPr>
        <p:spPr>
          <a:xfrm>
            <a:off x="2901097" y="4036244"/>
            <a:ext cx="1930138" cy="1930138"/>
          </a:xfrm>
          <a:prstGeom prst="roundRect">
            <a:avLst>
              <a:gd name="adj" fmla="val 5328"/>
            </a:avLst>
          </a:prstGeom>
          <a:noFill/>
          <a:ln w="19050">
            <a:solidFill>
              <a:srgbClr val="003C54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22E51F-03F5-B1C1-EE08-EE6EE2681288}"/>
              </a:ext>
            </a:extLst>
          </p:cNvPr>
          <p:cNvSpPr txBox="1"/>
          <p:nvPr/>
        </p:nvSpPr>
        <p:spPr>
          <a:xfrm>
            <a:off x="1" y="254251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مراحل مدیریت کسب و کار</a:t>
            </a:r>
            <a:endParaRPr lang="en-US" sz="32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E8E5A4-FFA3-2A75-2307-C8D336F1D14E}"/>
              </a:ext>
            </a:extLst>
          </p:cNvPr>
          <p:cNvGrpSpPr/>
          <p:nvPr/>
        </p:nvGrpSpPr>
        <p:grpSpPr>
          <a:xfrm>
            <a:off x="9343822" y="1640265"/>
            <a:ext cx="2213967" cy="1930138"/>
            <a:chOff x="9343822" y="1640265"/>
            <a:chExt cx="2213967" cy="1930138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DAE01767-B28E-4435-E0CA-77F2C0F7026A}"/>
                </a:ext>
              </a:extLst>
            </p:cNvPr>
            <p:cNvSpPr/>
            <p:nvPr/>
          </p:nvSpPr>
          <p:spPr>
            <a:xfrm>
              <a:off x="9627651" y="1640265"/>
              <a:ext cx="1930138" cy="1930138"/>
            </a:xfrm>
            <a:prstGeom prst="roundRect">
              <a:avLst>
                <a:gd name="adj" fmla="val 5328"/>
              </a:avLst>
            </a:prstGeom>
            <a:noFill/>
            <a:ln w="19050">
              <a:solidFill>
                <a:srgbClr val="003C54"/>
              </a:solidFill>
              <a:prstDash val="sysDash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17D7C11F-6344-D8A1-2034-C944B51E6519}"/>
                </a:ext>
              </a:extLst>
            </p:cNvPr>
            <p:cNvSpPr/>
            <p:nvPr/>
          </p:nvSpPr>
          <p:spPr>
            <a:xfrm flipH="1">
              <a:off x="9343822" y="2541195"/>
              <a:ext cx="248191" cy="245013"/>
            </a:xfrm>
            <a:prstGeom prst="rightArrow">
              <a:avLst>
                <a:gd name="adj1" fmla="val 50000"/>
                <a:gd name="adj2" fmla="val 48878"/>
              </a:avLst>
            </a:prstGeom>
            <a:solidFill>
              <a:srgbClr val="00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35621C4B-3472-4329-0F7E-B945F846284F}"/>
              </a:ext>
            </a:extLst>
          </p:cNvPr>
          <p:cNvSpPr/>
          <p:nvPr/>
        </p:nvSpPr>
        <p:spPr>
          <a:xfrm flipH="1">
            <a:off x="7082853" y="2541194"/>
            <a:ext cx="248191" cy="245013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6DEE1F1B-A993-003D-3EF1-1B9F3A0E748C}"/>
              </a:ext>
            </a:extLst>
          </p:cNvPr>
          <p:cNvSpPr/>
          <p:nvPr/>
        </p:nvSpPr>
        <p:spPr>
          <a:xfrm flipH="1">
            <a:off x="4833249" y="2516105"/>
            <a:ext cx="248191" cy="245013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8FB2CA5-F84A-6916-4BCB-7F5B9AC8F340}"/>
              </a:ext>
            </a:extLst>
          </p:cNvPr>
          <p:cNvSpPr/>
          <p:nvPr/>
        </p:nvSpPr>
        <p:spPr>
          <a:xfrm flipH="1">
            <a:off x="2583646" y="2481289"/>
            <a:ext cx="248191" cy="245013"/>
          </a:xfrm>
          <a:prstGeom prst="rightArrow">
            <a:avLst>
              <a:gd name="adj1" fmla="val 50000"/>
              <a:gd name="adj2" fmla="val 48878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6948B9-3746-0FAC-D89A-485960FBD193}"/>
              </a:ext>
            </a:extLst>
          </p:cNvPr>
          <p:cNvGrpSpPr/>
          <p:nvPr/>
        </p:nvGrpSpPr>
        <p:grpSpPr>
          <a:xfrm flipH="1">
            <a:off x="4862865" y="4946186"/>
            <a:ext cx="2509160" cy="245014"/>
            <a:chOff x="7082853" y="2541194"/>
            <a:chExt cx="2509160" cy="245014"/>
          </a:xfrm>
        </p:grpSpPr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5B3D94C6-1E00-42BD-78B4-A520BD3521D7}"/>
                </a:ext>
              </a:extLst>
            </p:cNvPr>
            <p:cNvSpPr/>
            <p:nvPr/>
          </p:nvSpPr>
          <p:spPr>
            <a:xfrm flipH="1">
              <a:off x="9343822" y="2541195"/>
              <a:ext cx="248191" cy="245013"/>
            </a:xfrm>
            <a:prstGeom prst="rightArrow">
              <a:avLst>
                <a:gd name="adj1" fmla="val 50000"/>
                <a:gd name="adj2" fmla="val 48878"/>
              </a:avLst>
            </a:prstGeom>
            <a:solidFill>
              <a:srgbClr val="00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2C8E065A-831E-DA64-3F26-FCAA53A84494}"/>
                </a:ext>
              </a:extLst>
            </p:cNvPr>
            <p:cNvSpPr/>
            <p:nvPr/>
          </p:nvSpPr>
          <p:spPr>
            <a:xfrm flipH="1">
              <a:off x="7082853" y="2541194"/>
              <a:ext cx="248191" cy="245013"/>
            </a:xfrm>
            <a:prstGeom prst="rightArrow">
              <a:avLst>
                <a:gd name="adj1" fmla="val 50000"/>
                <a:gd name="adj2" fmla="val 48878"/>
              </a:avLst>
            </a:prstGeom>
            <a:solidFill>
              <a:srgbClr val="00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E50B81A-7082-2F12-318C-380B3BA9843C}"/>
              </a:ext>
            </a:extLst>
          </p:cNvPr>
          <p:cNvSpPr txBox="1"/>
          <p:nvPr/>
        </p:nvSpPr>
        <p:spPr>
          <a:xfrm>
            <a:off x="9627651" y="2963172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انتخاب بستر</a:t>
            </a:r>
            <a:endParaRPr lang="en-US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B5443A-BEBD-CD1B-0689-C83E7B4B049D}"/>
              </a:ext>
            </a:extLst>
          </p:cNvPr>
          <p:cNvSpPr txBox="1"/>
          <p:nvPr/>
        </p:nvSpPr>
        <p:spPr>
          <a:xfrm>
            <a:off x="7378046" y="2963172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فرآیند مدنظر</a:t>
            </a:r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7CF8D2-0B1D-419B-4C12-7B3D09C62E90}"/>
              </a:ext>
            </a:extLst>
          </p:cNvPr>
          <p:cNvSpPr txBox="1"/>
          <p:nvPr/>
        </p:nvSpPr>
        <p:spPr>
          <a:xfrm>
            <a:off x="5088801" y="2963172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تعیین تصمیم‌ساز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C079B92-24F8-AAF0-D25C-64D3FF7AEEBA}"/>
              </a:ext>
            </a:extLst>
          </p:cNvPr>
          <p:cNvSpPr txBox="1"/>
          <p:nvPr/>
        </p:nvSpPr>
        <p:spPr>
          <a:xfrm>
            <a:off x="2839196" y="2963172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معیارها و نقاط بحرانی</a:t>
            </a:r>
            <a:endParaRPr lang="en-US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CB722F-D8F0-9679-2382-8661D9A4FE51}"/>
              </a:ext>
            </a:extLst>
          </p:cNvPr>
          <p:cNvSpPr txBox="1"/>
          <p:nvPr/>
        </p:nvSpPr>
        <p:spPr>
          <a:xfrm>
            <a:off x="629236" y="2963172"/>
            <a:ext cx="18904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ترسیم گردش کار</a:t>
            </a:r>
            <a:endParaRPr lang="en-US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DEE16F-097A-79F5-694A-F732967F3A6F}"/>
              </a:ext>
            </a:extLst>
          </p:cNvPr>
          <p:cNvSpPr txBox="1"/>
          <p:nvPr/>
        </p:nvSpPr>
        <p:spPr>
          <a:xfrm flipH="1">
            <a:off x="2901096" y="5427189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نقش دادن به ذی‌نفعا</a:t>
            </a:r>
            <a:endParaRPr lang="en-US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C56AFF2-276A-FA7B-8595-4A40828F1C60}"/>
              </a:ext>
            </a:extLst>
          </p:cNvPr>
          <p:cNvSpPr txBox="1"/>
          <p:nvPr/>
        </p:nvSpPr>
        <p:spPr>
          <a:xfrm flipH="1">
            <a:off x="5150701" y="5427189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راه‌اندازی سیستم</a:t>
            </a:r>
            <a:endParaRPr lang="en-US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ADE41E5-27BD-CC3C-B613-01872F495E3F}"/>
              </a:ext>
            </a:extLst>
          </p:cNvPr>
          <p:cNvSpPr txBox="1"/>
          <p:nvPr/>
        </p:nvSpPr>
        <p:spPr>
          <a:xfrm flipH="1">
            <a:off x="7400306" y="5427189"/>
            <a:ext cx="19301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ادغام و یکپارچه‌سازی</a:t>
            </a:r>
            <a:endParaRPr lang="en-US" sz="1600" dirty="0"/>
          </a:p>
        </p:txBody>
      </p:sp>
      <p:sp>
        <p:nvSpPr>
          <p:cNvPr id="41" name="Arrow: Bent-Up 40">
            <a:extLst>
              <a:ext uri="{FF2B5EF4-FFF2-40B4-BE49-F238E27FC236}">
                <a16:creationId xmlns:a16="http://schemas.microsoft.com/office/drawing/2014/main" id="{1181E928-8163-5910-D7A4-B4437F059AD1}"/>
              </a:ext>
            </a:extLst>
          </p:cNvPr>
          <p:cNvSpPr/>
          <p:nvPr/>
        </p:nvSpPr>
        <p:spPr>
          <a:xfrm rot="5400000">
            <a:off x="1333131" y="3911324"/>
            <a:ext cx="1432903" cy="1161683"/>
          </a:xfrm>
          <a:prstGeom prst="bentUpArrow">
            <a:avLst>
              <a:gd name="adj1" fmla="val 10737"/>
              <a:gd name="adj2" fmla="val 9737"/>
              <a:gd name="adj3" fmla="val 10372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Bent-Up 42">
            <a:extLst>
              <a:ext uri="{FF2B5EF4-FFF2-40B4-BE49-F238E27FC236}">
                <a16:creationId xmlns:a16="http://schemas.microsoft.com/office/drawing/2014/main" id="{71433F28-6E63-4C6C-31A8-973AF5519EEB}"/>
              </a:ext>
            </a:extLst>
          </p:cNvPr>
          <p:cNvSpPr/>
          <p:nvPr/>
        </p:nvSpPr>
        <p:spPr>
          <a:xfrm>
            <a:off x="9484543" y="3807873"/>
            <a:ext cx="1238716" cy="1368585"/>
          </a:xfrm>
          <a:prstGeom prst="bentUpArrow">
            <a:avLst>
              <a:gd name="adj1" fmla="val 10737"/>
              <a:gd name="adj2" fmla="val 9737"/>
              <a:gd name="adj3" fmla="val 10372"/>
            </a:avLst>
          </a:prstGeom>
          <a:solidFill>
            <a:srgbClr val="003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CC2ED7C-C9C4-408E-AC5D-3D481BCE159B}"/>
              </a:ext>
            </a:extLst>
          </p:cNvPr>
          <p:cNvSpPr/>
          <p:nvPr/>
        </p:nvSpPr>
        <p:spPr>
          <a:xfrm>
            <a:off x="10359256" y="2141447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72AD864A-9EF3-3595-13E7-91B79A3CE698}"/>
              </a:ext>
            </a:extLst>
          </p:cNvPr>
          <p:cNvSpPr/>
          <p:nvPr/>
        </p:nvSpPr>
        <p:spPr>
          <a:xfrm>
            <a:off x="8115721" y="2141447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534303A-86E8-35AF-0E1B-85109F7C82A6}"/>
              </a:ext>
            </a:extLst>
          </p:cNvPr>
          <p:cNvSpPr/>
          <p:nvPr/>
        </p:nvSpPr>
        <p:spPr>
          <a:xfrm>
            <a:off x="5872185" y="2141447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6AAEE4C-CA57-5BD2-4D0D-C033124207BE}"/>
              </a:ext>
            </a:extLst>
          </p:cNvPr>
          <p:cNvSpPr/>
          <p:nvPr/>
        </p:nvSpPr>
        <p:spPr>
          <a:xfrm>
            <a:off x="3628649" y="2141447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5D7783D-F706-8B64-6421-EA765F32CDEC}"/>
              </a:ext>
            </a:extLst>
          </p:cNvPr>
          <p:cNvSpPr/>
          <p:nvPr/>
        </p:nvSpPr>
        <p:spPr>
          <a:xfrm>
            <a:off x="1385113" y="2141447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119FF87-33C8-7DC5-1D1A-044CA1ECEDF3}"/>
              </a:ext>
            </a:extLst>
          </p:cNvPr>
          <p:cNvSpPr/>
          <p:nvPr/>
        </p:nvSpPr>
        <p:spPr>
          <a:xfrm>
            <a:off x="8145295" y="4580710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5DDC9BA-B3D0-8261-69ED-94B06C83BD83}"/>
              </a:ext>
            </a:extLst>
          </p:cNvPr>
          <p:cNvSpPr/>
          <p:nvPr/>
        </p:nvSpPr>
        <p:spPr>
          <a:xfrm>
            <a:off x="5862847" y="4580710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0C824B4-DEA3-DBA3-BA16-A9765FC2F34E}"/>
              </a:ext>
            </a:extLst>
          </p:cNvPr>
          <p:cNvSpPr/>
          <p:nvPr/>
        </p:nvSpPr>
        <p:spPr>
          <a:xfrm>
            <a:off x="3658223" y="4580710"/>
            <a:ext cx="466927" cy="46692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1" name="Section Zoom 10">
                <a:extLst>
                  <a:ext uri="{FF2B5EF4-FFF2-40B4-BE49-F238E27FC236}">
                    <a16:creationId xmlns:a16="http://schemas.microsoft.com/office/drawing/2014/main" id="{DE7765AD-B506-B660-EF2E-B13B7886185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04405888"/>
                  </p:ext>
                </p:extLst>
              </p:nvPr>
            </p:nvGraphicFramePr>
            <p:xfrm>
              <a:off x="10198325" y="1988696"/>
              <a:ext cx="737606" cy="737606"/>
            </p:xfrm>
            <a:graphic>
              <a:graphicData uri="http://schemas.microsoft.com/office/powerpoint/2016/sectionzoom">
                <psez:sectionZm>
                  <psez:sectionZmObj sectionId="{26D15BE2-5104-41A8-BDEB-F309420C6E1A}">
                    <psez:zmPr id="{ACF28CC1-D79D-4D8D-BF86-9F101BBDC7E9}" imageType="cover" transitionDur="1000">
                      <p166:blipFill xmlns:p166="http://schemas.microsoft.com/office/powerpoint/2016/6/main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1" name="Section Zoom 10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DE7765AD-B506-B660-EF2E-B13B7886185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8325" y="1988696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9" name="Section Zoom 18">
                <a:extLst>
                  <a:ext uri="{FF2B5EF4-FFF2-40B4-BE49-F238E27FC236}">
                    <a16:creationId xmlns:a16="http://schemas.microsoft.com/office/drawing/2014/main" id="{91B02079-076C-0375-AAF5-D0A49CD52FF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12885941"/>
                  </p:ext>
                </p:extLst>
              </p:nvPr>
            </p:nvGraphicFramePr>
            <p:xfrm>
              <a:off x="7984358" y="2019144"/>
              <a:ext cx="737606" cy="737606"/>
            </p:xfrm>
            <a:graphic>
              <a:graphicData uri="http://schemas.microsoft.com/office/powerpoint/2016/sectionzoom">
                <psez:sectionZm>
                  <psez:sectionZmObj sectionId="{7FE47424-56BF-461A-977A-0CFC5584EE63}">
                    <psez:zmPr id="{B7CAA716-F6F6-4D04-A1F9-A95B8F3810BD}" imageType="cover" transitionDur="1000">
                      <p166:blipFill xmlns:p166="http://schemas.microsoft.com/office/powerpoint/2016/6/main"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9" name="Section Zoom 18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91B02079-076C-0375-AAF5-D0A49CD52FF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84358" y="2019144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5" name="Section Zoom 24">
                <a:extLst>
                  <a:ext uri="{FF2B5EF4-FFF2-40B4-BE49-F238E27FC236}">
                    <a16:creationId xmlns:a16="http://schemas.microsoft.com/office/drawing/2014/main" id="{917DC7E7-F8DC-6C3B-02D1-F390DE71DBE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54091802"/>
                  </p:ext>
                </p:extLst>
              </p:nvPr>
            </p:nvGraphicFramePr>
            <p:xfrm>
              <a:off x="5736844" y="2068832"/>
              <a:ext cx="737606" cy="737606"/>
            </p:xfrm>
            <a:graphic>
              <a:graphicData uri="http://schemas.microsoft.com/office/powerpoint/2016/sectionzoom">
                <psez:sectionZm>
                  <psez:sectionZmObj sectionId="{28D85E49-347E-4728-8999-AC35C4491856}">
                    <psez:zmPr id="{DE1C4816-507A-4489-8D6A-BF0B55855016}" imageType="cover" transitionDur="1000">
                      <p166:blipFill xmlns:p166="http://schemas.microsoft.com/office/powerpoint/2016/6/main"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5" name="Section Zoom 24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917DC7E7-F8DC-6C3B-02D1-F390DE71DBE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36844" y="2068832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4" name="Section Zoom 33">
                <a:extLst>
                  <a:ext uri="{FF2B5EF4-FFF2-40B4-BE49-F238E27FC236}">
                    <a16:creationId xmlns:a16="http://schemas.microsoft.com/office/drawing/2014/main" id="{CC600C8E-E8F0-7253-07D3-E7ADD4E840B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60644046"/>
                  </p:ext>
                </p:extLst>
              </p:nvPr>
            </p:nvGraphicFramePr>
            <p:xfrm>
              <a:off x="3473785" y="2048167"/>
              <a:ext cx="737606" cy="737606"/>
            </p:xfrm>
            <a:graphic>
              <a:graphicData uri="http://schemas.microsoft.com/office/powerpoint/2016/sectionzoom">
                <psez:sectionZm>
                  <psez:sectionZmObj sectionId="{C56C01B8-8A31-4733-BCCD-657EE415E9A8}">
                    <psez:zmPr id="{FB24EEC9-7DF4-4E16-A1C0-BC308D87163C}" imageType="cover" transitionDur="1000">
                      <p166:blipFill xmlns:p166="http://schemas.microsoft.com/office/powerpoint/2016/6/main"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4" name="Section Zoom 33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CC600C8E-E8F0-7253-07D3-E7ADD4E840B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73785" y="2048167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6" name="Section Zoom 35">
                <a:extLst>
                  <a:ext uri="{FF2B5EF4-FFF2-40B4-BE49-F238E27FC236}">
                    <a16:creationId xmlns:a16="http://schemas.microsoft.com/office/drawing/2014/main" id="{E9E8011E-B574-F2FF-643A-7D40DB3D0AA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64674013"/>
                  </p:ext>
                </p:extLst>
              </p:nvPr>
            </p:nvGraphicFramePr>
            <p:xfrm>
              <a:off x="1249772" y="2042993"/>
              <a:ext cx="737606" cy="737606"/>
            </p:xfrm>
            <a:graphic>
              <a:graphicData uri="http://schemas.microsoft.com/office/powerpoint/2016/sectionzoom">
                <psez:sectionZm>
                  <psez:sectionZmObj sectionId="{8E4AA577-4B43-474B-914F-BBC2016BEBD6}">
                    <psez:zmPr id="{4BA2A5D6-EDBC-4B52-893A-54E71A4EE7B4}" imageType="cover" transitionDur="1000">
                      <p166:blipFill xmlns:p166="http://schemas.microsoft.com/office/powerpoint/2016/6/main"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6" name="Section Zoom 35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E9E8011E-B574-F2FF-643A-7D40DB3D0AA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9772" y="2042993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8" name="Section Zoom 37">
                <a:extLst>
                  <a:ext uri="{FF2B5EF4-FFF2-40B4-BE49-F238E27FC236}">
                    <a16:creationId xmlns:a16="http://schemas.microsoft.com/office/drawing/2014/main" id="{708A6D1D-76ED-7D84-20BF-2B0BAF4434E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5325944"/>
                  </p:ext>
                </p:extLst>
              </p:nvPr>
            </p:nvGraphicFramePr>
            <p:xfrm>
              <a:off x="3473785" y="4428497"/>
              <a:ext cx="737606" cy="737606"/>
            </p:xfrm>
            <a:graphic>
              <a:graphicData uri="http://schemas.microsoft.com/office/powerpoint/2016/sectionzoom">
                <psez:sectionZm>
                  <psez:sectionZmObj sectionId="{AB794B6D-03DD-47F5-84FA-9D0771E14F90}">
                    <psez:zmPr id="{0409F5A4-9781-485F-AB5C-460A02235B13}" imageType="cover" transitionDur="1000">
                      <p166:blipFill xmlns:p166="http://schemas.microsoft.com/office/powerpoint/2016/6/main"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8" name="Section Zoom 37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id="{708A6D1D-76ED-7D84-20BF-2B0BAF4434E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73785" y="4428497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0" name="Section Zoom 39">
                <a:extLst>
                  <a:ext uri="{FF2B5EF4-FFF2-40B4-BE49-F238E27FC236}">
                    <a16:creationId xmlns:a16="http://schemas.microsoft.com/office/drawing/2014/main" id="{99582380-E37D-ACC2-E0CE-73C1F1ADC63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06138121"/>
                  </p:ext>
                </p:extLst>
              </p:nvPr>
            </p:nvGraphicFramePr>
            <p:xfrm>
              <a:off x="5736844" y="4474747"/>
              <a:ext cx="737606" cy="737606"/>
            </p:xfrm>
            <a:graphic>
              <a:graphicData uri="http://schemas.microsoft.com/office/powerpoint/2016/sectionzoom">
                <psez:sectionZm>
                  <psez:sectionZmObj sectionId="{17BD1BC9-697C-43B9-830F-4924DA11FD96}">
                    <psez:zmPr id="{4C39D55B-76F6-4DC8-8A9E-94183BBF5033}" imageType="cover" transitionDur="1000">
                      <p166:blipFill xmlns:p166="http://schemas.microsoft.com/office/powerpoint/2016/6/main"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0" name="Section Zoom 39">
                <a:hlinkClick r:id="rId21" action="ppaction://hlinksldjump"/>
                <a:extLst>
                  <a:ext uri="{FF2B5EF4-FFF2-40B4-BE49-F238E27FC236}">
                    <a16:creationId xmlns:a16="http://schemas.microsoft.com/office/drawing/2014/main" id="{99582380-E37D-ACC2-E0CE-73C1F1ADC63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36844" y="4474747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44" name="Section Zoom 43">
                <a:extLst>
                  <a:ext uri="{FF2B5EF4-FFF2-40B4-BE49-F238E27FC236}">
                    <a16:creationId xmlns:a16="http://schemas.microsoft.com/office/drawing/2014/main" id="{51C79BD5-DBB1-8F39-5845-1F0A7FB0EB4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44093827"/>
                  </p:ext>
                </p:extLst>
              </p:nvPr>
            </p:nvGraphicFramePr>
            <p:xfrm>
              <a:off x="8079831" y="4445370"/>
              <a:ext cx="737606" cy="737606"/>
            </p:xfrm>
            <a:graphic>
              <a:graphicData uri="http://schemas.microsoft.com/office/powerpoint/2016/sectionzoom">
                <psez:sectionZm>
                  <psez:sectionZmObj sectionId="{CF4797F4-1283-4937-99D4-35E435DB033F}">
                    <psez:zmPr id="{AA5EBB4C-14C9-4375-ABB4-D55234FBC256}" imageType="cover" transitionDur="1000">
                      <p166:blipFill xmlns:p166="http://schemas.microsoft.com/office/powerpoint/2016/6/main"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37606" cy="73760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44" name="Section Zoom 43">
                <a:hlinkClick r:id="rId24" action="ppaction://hlinksldjump"/>
                <a:extLst>
                  <a:ext uri="{FF2B5EF4-FFF2-40B4-BE49-F238E27FC236}">
                    <a16:creationId xmlns:a16="http://schemas.microsoft.com/office/drawing/2014/main" id="{51C79BD5-DBB1-8F39-5845-1F0A7FB0EB4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9831" y="4445370"/>
                <a:ext cx="737606" cy="73760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49726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17C9A3-A035-4E67-9E08-3610B6A3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6BC4A4-4DEA-F5B3-FFFD-2883779B57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1B6923-29F5-F8DA-01DC-1204D03FC2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FBB76C-EA12-3B16-5541-32520FAF28E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D83C51-F41B-B743-CC56-CB32070C5B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A84393E-4185-6DD3-B291-230E8CE180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851DBEC-205E-A85B-F392-153AD6C702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107FA05-2EFC-8B9D-4D29-A017DE8CDFD0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594BB4A-7C07-CEB3-92A7-D7B3338F49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23E651-2421-E5DC-FC2C-6AA69ABD4DBD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21B64E-13A5-121C-5BCB-61CD0B90AA06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3AB8E9-8160-9877-429C-86781A74A494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7654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17C9A3-A035-4E67-9E08-3610B6A3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CD586F-E392-B9FC-D562-D4A117D97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9EAB6A-6417-670B-8E9B-17447CED6F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E5AC9A-4949-A861-102D-CFB90A49954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A63364-1A79-A137-6D9A-E8045A876F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F0C67C-7641-24EE-7A4E-33B9445F16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D151F2-214D-8117-34BA-29BF28128F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ED054-CC11-06C3-780E-A5C6597528F8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F37B869-E37E-235E-8AA8-5F1E7F5D13A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E981F5-D386-AFE7-93DF-15ECFFCBEF6C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958F9A-70BC-11F9-9359-0018309EA888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30335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17C9A3-A035-4E67-9E08-3610B6A3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7828CA-A6BC-A7C8-F174-48DF1D5E66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07A85D-C28C-B410-432F-EC62C1DB91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FEBA7C-B58E-C2BC-C9D3-3A7D729DAF3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42C84D0-4EB2-4055-31F3-857D9215CE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CC33F0-8093-F7A9-164D-FFFBEB231E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56BBD6A-2EE6-208B-73B7-2EF073FD45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29D2C10-070B-4960-E6BD-A14BF470DEC7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2EF9AF7-9DEA-364B-F1D8-54F2CB86F12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8242A8-5EDC-A5F7-1D49-9A07419055DF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A99985-20DA-53E9-AE8B-28991C802F8C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235187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04849E-73C8-1D28-2A39-5456303B6837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نقش دادن به ذی‌نفعا</a:t>
            </a:r>
            <a:endParaRPr lang="en-US" sz="6600" dirty="0">
              <a:solidFill>
                <a:srgbClr val="003C54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0AF189-FC35-8BBD-462B-C4376ECC325E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689" y="524479"/>
            <a:ext cx="3066339" cy="306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160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AC8750-DB4D-C6B5-F8A4-538700EF8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AFDB2-4CAF-6CDF-960A-79F3217C4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A36A7-6156-392C-FAD8-C79FF5612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472EAB-8C81-8504-4FFA-52AE320CC95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4D6FC7-27B8-2152-33F0-BEB4D45808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AA934F-F27E-7BD2-6094-3A99148171FB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A9D932-CA06-C50B-6B5C-3AE4FB6450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7CBEC74-2C52-1AD1-8456-0AE5F5D650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55E06B3-6791-4C76-B2ED-D2D7270D74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1897DD5-8854-8151-58F7-61F5FF184AFA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F83EEF-3AD8-227F-BF4C-3B730ED6376B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F04D26-B805-5329-8026-92B1E80F85D7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215706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AC8750-DB4D-C6B5-F8A4-538700EF8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D7346D-2A0A-B7D2-927F-1AF0B6C43A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FDC417-8C95-B26F-0A55-5A42E02F59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314F3B-145F-788F-7CEC-BE4F6256D37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E5753C-A416-9DAC-F07D-2E516E6BF1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6CB80E-AD04-6F1A-6F66-6D092E1D59E3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E9B4B2B-36D8-ADE8-5667-6972066D9D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3AEC10-CF19-0642-5BC2-354515DAB6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1ED90F-A506-AD6F-4226-17EB32E0413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0A697D-F996-D720-B8EE-261BC3AEA59E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9407F2-82DC-D519-E92D-FB302BD58268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26886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AC8750-DB4D-C6B5-F8A4-538700EF8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29EA03-148C-DE78-6AC0-AED4EA73F3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4326D1-D417-C3F5-CA3A-2C8DD07CF5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131576-EB7D-6A61-8CEB-D5CDAA03F91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69938A5-4C97-7B04-0107-F1563F9EC8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07A05D9-C36F-EEEC-7502-B960CAA56EFC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7D10CFE-FA20-E9A2-BB1B-674F89680B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3635CF-FE74-DFDB-741E-2500DDCAAE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D5A6EC3-AC94-FACF-D59C-F8B3EF9ED99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6E296A-ABE0-F30B-E2BE-33BD5F79A492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434E14-7407-C550-8F66-E244992C3322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545621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CAED9B-C550-61F1-881E-B082A82F61E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213" y="395593"/>
            <a:ext cx="2745574" cy="27455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7F0E70-9F5A-4E44-DBBF-4870696618B9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راه‌اندازی سیستم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02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AAD6BA-01C7-6E0E-6277-E92E8465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2FFF53-C6AC-8D86-6A7F-1FDF2D2751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E77D51E-D78F-C37E-BB75-8BEF02163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667A9F-874E-934D-3C07-8B8A4C20AD92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8777B9A-2F49-70C4-3472-8AA60C04BB7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E25611-87FA-01D1-F8B9-11D25591DD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514C6CE-68B0-BC67-2C72-78488329C1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E0F9F1-D373-E7A9-03BB-EC44A6BE67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3A1293A-AE4C-5F29-8E4E-8D50E98E92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03FBA7-FE97-022B-6E4C-485DB74088F4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B248BB-13E8-342C-66A9-512D7F9A47ED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6F463F-DD86-1A16-A941-F368A36E9B72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15475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AAD6BA-01C7-6E0E-6277-E92E8465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33BEB9-5354-3E50-67A1-282A6F6A1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FF8B16-BAAD-7E59-4101-FA42E95895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05F204-8B17-B238-5154-16866794369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5A17DA-98BE-80C4-3C6F-527AF2CFB67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78F4941-2DE1-F0BC-4BFE-1406132155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1A97C8-C635-8F35-7821-3BDF0B0612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210CC86-3B70-E1D6-B1D3-54E4825286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0BCF29-9FA1-9C20-5B74-61A8D359A6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62E54C-F1F6-426D-B05B-13949BD84CFF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82A18A-CBFB-9EBE-E129-A805915C6208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5707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F14866-EAE9-AE9C-3905-C664D80DFF5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40" y="395593"/>
            <a:ext cx="2919920" cy="29199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24660E1-AEF0-2840-F27D-060E2E920BB8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انتخاب بستر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3791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AAD6BA-01C7-6E0E-6277-E92E8465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05628F5-0BA0-9012-55EB-0FDF9E069C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66DDAD-4DBC-9DE1-6366-9681710D0F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51B99E-5C8D-6299-9BB8-F411072CE8F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089279-132A-93EB-D22A-8F85E28DB61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5740DCC-4BD5-9F0A-3AA0-3C077F1075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10F0D6B-462E-354C-30E0-373894F289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6CEFA32-4227-FA94-17A9-FC47BCB337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37C5711-8612-E116-0EEB-AC9F8BFAE33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0DEE85-75C4-C823-48E1-2963274C3B9F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B4CA4E-A10F-7BF1-6D79-D12912151341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89645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F750EC-5C6E-06E6-D12A-C1373003BD2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902" y="205902"/>
            <a:ext cx="3482196" cy="34821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2D1903-4200-EB94-EB1B-405929BAAEEE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212529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ادغام و </a:t>
            </a:r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یکپارچه‌سازی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48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914DC-BF7D-8F05-B399-97038A18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5A7530-3226-8412-7555-63243F5290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7A36E4-4B5D-16B0-81BC-EFF7C9CF3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3EDB71-6457-C9FA-9798-5A4E037DE69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065ED42-4344-08D9-51B5-54C8BA2F2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F0D769-6493-BFE9-6076-B5A5E966B5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1CB99C1-A1FB-8490-4974-4A745003A493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DB12A6-E545-6E62-DF30-B060614B97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3F9FED4-0990-E6AE-DED6-3ED1BB24F1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62AAE8-8A4C-0F93-B167-F3998B59A63B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1CA156-C5FC-F249-54C1-C87479BCF371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DE8679-1D24-23AF-2CE9-11D9662B3DE1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300166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914DC-BF7D-8F05-B399-97038A18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9AA2CC-9565-8C50-2692-AE49979FE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731F3C-6BDF-7DFE-4B3A-E69A627D99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ED8F47-3DA3-0BAC-B056-E6BF09D0796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30B0DD-A508-7169-75CD-B3BD271A43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972F8F-7437-7EEE-D71F-FE51B5C543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ABA9101-386A-9FCC-5E70-55214D9D51DA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08B41C-2D0F-E8E1-FDD0-48B91A29BF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CF83B3C-19D8-5AAA-9EEA-DB72EFB6E0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C102BB5-1502-061C-AC92-7FEB479AAA9D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80C73C-DE42-CB0B-47E2-FCACDD1A189F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031620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914DC-BF7D-8F05-B399-97038A18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5E8747-7B6F-2099-A37F-C309DDD84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1F89BF-B23E-C8DF-1C9D-E24FF3DBEA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0120E7-8EAF-FCA1-C8A4-6493ED4C132B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9E5DF0-C89C-9316-77C6-1E0DD20B1D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281AB0-2852-6481-DCDB-3D894F855E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16AB15-5400-CE6A-B7C6-90A8563556DA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F652A27-440C-FE6A-CEF8-4A4C186A85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AF6725-E61D-1721-3F3E-B014E12891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71954D-F354-3391-37BE-19C65E9C1C64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7370BB-9874-4FD0-957A-15A331AC9262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4891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A32C305-28AF-DA3D-0931-89A3FAB8907E}"/>
              </a:ext>
            </a:extLst>
          </p:cNvPr>
          <p:cNvSpPr/>
          <p:nvPr/>
        </p:nvSpPr>
        <p:spPr>
          <a:xfrm>
            <a:off x="2367699" y="2669644"/>
            <a:ext cx="7456602" cy="1518712"/>
          </a:xfrm>
          <a:prstGeom prst="roundRect">
            <a:avLst>
              <a:gd name="adj" fmla="val 12169"/>
            </a:avLst>
          </a:prstGeom>
          <a:solidFill>
            <a:srgbClr val="003C54"/>
          </a:solidFill>
          <a:ln w="19050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191F65-AFEF-8C40-1D6C-42A78D910C64}"/>
              </a:ext>
            </a:extLst>
          </p:cNvPr>
          <p:cNvSpPr txBox="1"/>
          <p:nvPr/>
        </p:nvSpPr>
        <p:spPr>
          <a:xfrm>
            <a:off x="0" y="2849450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chemeClr val="bg1">
                    <a:lumMod val="95000"/>
                  </a:schemeClr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</a:t>
            </a:r>
            <a:endParaRPr lang="en-US" sz="6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225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585D85-DA06-CADE-C79E-3C5B9E08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1607BD-C08A-19C9-EF5B-C635D92747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27E8C1-7DD8-3563-49A3-6B8064704C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56B1DD-C2BD-71B2-2106-D137FACE28C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0B7F17-CA73-CE4F-3CAF-195EB8D2D3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BCD1B2-9CBC-11F9-A31B-DDC20B0C67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DEF0E5-24A1-85AF-97EF-080EAF2956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3D340FA-C46A-FAD5-31A0-6C7DEBEE03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D82F6B2-C581-BFEB-9368-80E58D451C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D85C74-9CEE-E701-4F16-94880F19BC71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3AD2C2-2042-B465-4B00-C5C569243F83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1FD5F3-2700-F100-5A93-AE6B996FD613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80726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585D85-DA06-CADE-C79E-3C5B9E08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052B5B-E58D-D4EC-DFDD-92BD09F5C6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DA49BA-A358-7480-75FE-11A1B16A3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22CE6C-1E1F-E1D8-4573-D9ECB9C478C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A7A725-E814-105F-9563-5C910AF155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3570A3-813C-C7F1-DAD0-C7CDDC81CF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24929C-AA7F-F7AF-7931-A52ECEE1E3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701420-7D04-AE8D-1222-E0246C9464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CF51D9-D118-6AB9-24BE-3323673C2D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A4077E-6F7D-7C8C-0D87-6583C50C5EFF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08F1854-1747-E15E-9080-ABC07AED9468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98E9C89-A6B6-851B-2DCB-12A9F166DFA0}"/>
              </a:ext>
            </a:extLst>
          </p:cNvPr>
          <p:cNvGrpSpPr/>
          <p:nvPr/>
        </p:nvGrpSpPr>
        <p:grpSpPr>
          <a:xfrm>
            <a:off x="5087146" y="1850899"/>
            <a:ext cx="1539305" cy="2749273"/>
            <a:chOff x="5171987" y="1885188"/>
            <a:chExt cx="1539305" cy="274927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4CBC84D-F465-F399-B948-D8552A625BF3}"/>
                </a:ext>
              </a:extLst>
            </p:cNvPr>
            <p:cNvGrpSpPr/>
            <p:nvPr/>
          </p:nvGrpSpPr>
          <p:grpSpPr>
            <a:xfrm>
              <a:off x="5171987" y="1885188"/>
              <a:ext cx="914400" cy="914400"/>
              <a:chOff x="3802348" y="1197114"/>
              <a:chExt cx="914400" cy="914400"/>
            </a:xfrm>
          </p:grpSpPr>
          <p:sp>
            <p:nvSpPr>
              <p:cNvPr id="15" name="Diamond 14">
                <a:extLst>
                  <a:ext uri="{FF2B5EF4-FFF2-40B4-BE49-F238E27FC236}">
                    <a16:creationId xmlns:a16="http://schemas.microsoft.com/office/drawing/2014/main" id="{C603B1D8-CAC0-BED7-6106-CA8A70E6CAC0}"/>
                  </a:ext>
                </a:extLst>
              </p:cNvPr>
              <p:cNvSpPr/>
              <p:nvPr/>
            </p:nvSpPr>
            <p:spPr>
              <a:xfrm>
                <a:off x="3802348" y="1197114"/>
                <a:ext cx="914400" cy="914400"/>
              </a:xfrm>
              <a:prstGeom prst="diamond">
                <a:avLst/>
              </a:prstGeom>
              <a:noFill/>
              <a:ln w="50800">
                <a:solidFill>
                  <a:srgbClr val="003C5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3492BA8-9EEB-8D32-5903-F655A36E97EF}"/>
                  </a:ext>
                </a:extLst>
              </p:cNvPr>
              <p:cNvSpPr txBox="1"/>
              <p:nvPr/>
            </p:nvSpPr>
            <p:spPr>
              <a:xfrm>
                <a:off x="3966840" y="1392704"/>
                <a:ext cx="598241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3C54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01</a:t>
                </a:r>
                <a:endParaRPr lang="ko-KR" altLang="en-US" sz="28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EED1486-21F6-C9EB-30A6-E39014AEAFCB}"/>
                </a:ext>
              </a:extLst>
            </p:cNvPr>
            <p:cNvGrpSpPr/>
            <p:nvPr/>
          </p:nvGrpSpPr>
          <p:grpSpPr>
            <a:xfrm>
              <a:off x="5796892" y="2496812"/>
              <a:ext cx="914400" cy="914400"/>
              <a:chOff x="4427253" y="1808738"/>
              <a:chExt cx="914400" cy="914400"/>
            </a:xfrm>
          </p:grpSpPr>
          <p:sp>
            <p:nvSpPr>
              <p:cNvPr id="18" name="Diamond 17">
                <a:extLst>
                  <a:ext uri="{FF2B5EF4-FFF2-40B4-BE49-F238E27FC236}">
                    <a16:creationId xmlns:a16="http://schemas.microsoft.com/office/drawing/2014/main" id="{90CC0041-E50D-40F2-5487-C885671D5F67}"/>
                  </a:ext>
                </a:extLst>
              </p:cNvPr>
              <p:cNvSpPr/>
              <p:nvPr/>
            </p:nvSpPr>
            <p:spPr>
              <a:xfrm>
                <a:off x="4427253" y="1808738"/>
                <a:ext cx="914400" cy="914400"/>
              </a:xfrm>
              <a:prstGeom prst="diamond">
                <a:avLst/>
              </a:prstGeom>
              <a:noFill/>
              <a:ln w="508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AA6E0F8-7CDC-C5B9-60B4-23060321F75F}"/>
                  </a:ext>
                </a:extLst>
              </p:cNvPr>
              <p:cNvSpPr txBox="1"/>
              <p:nvPr/>
            </p:nvSpPr>
            <p:spPr>
              <a:xfrm>
                <a:off x="4591745" y="2004328"/>
                <a:ext cx="598241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3C54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02</a:t>
                </a:r>
                <a:endParaRPr lang="ko-KR" altLang="en-US" sz="28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FDB38FA-7D0D-2915-46E0-00A02E070FA5}"/>
                </a:ext>
              </a:extLst>
            </p:cNvPr>
            <p:cNvGrpSpPr/>
            <p:nvPr/>
          </p:nvGrpSpPr>
          <p:grpSpPr>
            <a:xfrm>
              <a:off x="5171987" y="3108436"/>
              <a:ext cx="914400" cy="914400"/>
              <a:chOff x="3802348" y="2420362"/>
              <a:chExt cx="914400" cy="914400"/>
            </a:xfrm>
          </p:grpSpPr>
          <p:sp>
            <p:nvSpPr>
              <p:cNvPr id="21" name="Diamond 20">
                <a:extLst>
                  <a:ext uri="{FF2B5EF4-FFF2-40B4-BE49-F238E27FC236}">
                    <a16:creationId xmlns:a16="http://schemas.microsoft.com/office/drawing/2014/main" id="{53F9F419-092A-6621-8E76-DF4588735E53}"/>
                  </a:ext>
                </a:extLst>
              </p:cNvPr>
              <p:cNvSpPr/>
              <p:nvPr/>
            </p:nvSpPr>
            <p:spPr>
              <a:xfrm>
                <a:off x="3802348" y="2420362"/>
                <a:ext cx="914400" cy="914400"/>
              </a:xfrm>
              <a:prstGeom prst="diamond">
                <a:avLst/>
              </a:prstGeom>
              <a:noFill/>
              <a:ln w="50800">
                <a:solidFill>
                  <a:srgbClr val="003C5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1EAF615-2051-B7CE-B0BD-F0A6CCC87EC7}"/>
                  </a:ext>
                </a:extLst>
              </p:cNvPr>
              <p:cNvSpPr txBox="1"/>
              <p:nvPr/>
            </p:nvSpPr>
            <p:spPr>
              <a:xfrm>
                <a:off x="3966840" y="2615952"/>
                <a:ext cx="598241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3C54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03</a:t>
                </a:r>
                <a:endParaRPr lang="ko-KR" altLang="en-US" sz="28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62F9516-FE44-1C31-77C2-0992243E24ED}"/>
                </a:ext>
              </a:extLst>
            </p:cNvPr>
            <p:cNvGrpSpPr/>
            <p:nvPr/>
          </p:nvGrpSpPr>
          <p:grpSpPr>
            <a:xfrm>
              <a:off x="5796892" y="3720061"/>
              <a:ext cx="914400" cy="914400"/>
              <a:chOff x="4427253" y="3031987"/>
              <a:chExt cx="914400" cy="914400"/>
            </a:xfrm>
          </p:grpSpPr>
          <p:sp>
            <p:nvSpPr>
              <p:cNvPr id="24" name="Diamond 23">
                <a:extLst>
                  <a:ext uri="{FF2B5EF4-FFF2-40B4-BE49-F238E27FC236}">
                    <a16:creationId xmlns:a16="http://schemas.microsoft.com/office/drawing/2014/main" id="{3EB2B4F4-500C-60EB-EE85-2F7F02A1349E}"/>
                  </a:ext>
                </a:extLst>
              </p:cNvPr>
              <p:cNvSpPr/>
              <p:nvPr/>
            </p:nvSpPr>
            <p:spPr>
              <a:xfrm>
                <a:off x="4427253" y="3031987"/>
                <a:ext cx="914400" cy="914400"/>
              </a:xfrm>
              <a:prstGeom prst="diamond">
                <a:avLst/>
              </a:prstGeom>
              <a:noFill/>
              <a:ln w="508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9181D09-17F4-D139-8FFC-3B27C261968D}"/>
                  </a:ext>
                </a:extLst>
              </p:cNvPr>
              <p:cNvSpPr txBox="1"/>
              <p:nvPr/>
            </p:nvSpPr>
            <p:spPr>
              <a:xfrm>
                <a:off x="4591745" y="3227577"/>
                <a:ext cx="5982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3C54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04</a:t>
                </a:r>
                <a:endParaRPr lang="ko-KR" altLang="en-US" sz="2800" b="1" dirty="0">
                  <a:solidFill>
                    <a:srgbClr val="003C54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D2D6A19-85A3-0358-A86A-733F1AD79476}"/>
              </a:ext>
            </a:extLst>
          </p:cNvPr>
          <p:cNvGrpSpPr/>
          <p:nvPr/>
        </p:nvGrpSpPr>
        <p:grpSpPr>
          <a:xfrm>
            <a:off x="7066807" y="4404582"/>
            <a:ext cx="3355085" cy="1818276"/>
            <a:chOff x="736148" y="5035468"/>
            <a:chExt cx="2384124" cy="1292067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1D7F311-0864-39A4-3ACD-F191672E0E6B}"/>
                </a:ext>
              </a:extLst>
            </p:cNvPr>
            <p:cNvGrpSpPr/>
            <p:nvPr/>
          </p:nvGrpSpPr>
          <p:grpSpPr>
            <a:xfrm>
              <a:off x="1706199" y="5079470"/>
              <a:ext cx="690037" cy="1114059"/>
              <a:chOff x="2597254" y="5015837"/>
              <a:chExt cx="690037" cy="1114059"/>
            </a:xfrm>
            <a:solidFill>
              <a:srgbClr val="FFC000"/>
            </a:solidFill>
          </p:grpSpPr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2C30C9DE-6BC7-0B60-0C7C-8024B3443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7254" y="5229849"/>
                <a:ext cx="690037" cy="900047"/>
              </a:xfrm>
              <a:custGeom>
                <a:avLst/>
                <a:gdLst>
                  <a:gd name="T0" fmla="*/ 157 w 383"/>
                  <a:gd name="T1" fmla="*/ 102 h 499"/>
                  <a:gd name="T2" fmla="*/ 124 w 383"/>
                  <a:gd name="T3" fmla="*/ 149 h 499"/>
                  <a:gd name="T4" fmla="*/ 78 w 383"/>
                  <a:gd name="T5" fmla="*/ 157 h 499"/>
                  <a:gd name="T6" fmla="*/ 18 w 383"/>
                  <a:gd name="T7" fmla="*/ 111 h 499"/>
                  <a:gd name="T8" fmla="*/ 9 w 383"/>
                  <a:gd name="T9" fmla="*/ 71 h 499"/>
                  <a:gd name="T10" fmla="*/ 50 w 383"/>
                  <a:gd name="T11" fmla="*/ 69 h 499"/>
                  <a:gd name="T12" fmla="*/ 70 w 383"/>
                  <a:gd name="T13" fmla="*/ 83 h 499"/>
                  <a:gd name="T14" fmla="*/ 109 w 383"/>
                  <a:gd name="T15" fmla="*/ 76 h 499"/>
                  <a:gd name="T16" fmla="*/ 226 w 383"/>
                  <a:gd name="T17" fmla="*/ 2 h 499"/>
                  <a:gd name="T18" fmla="*/ 283 w 383"/>
                  <a:gd name="T19" fmla="*/ 10 h 499"/>
                  <a:gd name="T20" fmla="*/ 350 w 383"/>
                  <a:gd name="T21" fmla="*/ 28 h 499"/>
                  <a:gd name="T22" fmla="*/ 371 w 383"/>
                  <a:gd name="T23" fmla="*/ 65 h 499"/>
                  <a:gd name="T24" fmla="*/ 360 w 383"/>
                  <a:gd name="T25" fmla="*/ 136 h 499"/>
                  <a:gd name="T26" fmla="*/ 328 w 383"/>
                  <a:gd name="T27" fmla="*/ 163 h 499"/>
                  <a:gd name="T28" fmla="*/ 307 w 383"/>
                  <a:gd name="T29" fmla="*/ 125 h 499"/>
                  <a:gd name="T30" fmla="*/ 310 w 383"/>
                  <a:gd name="T31" fmla="*/ 107 h 499"/>
                  <a:gd name="T32" fmla="*/ 314 w 383"/>
                  <a:gd name="T33" fmla="*/ 76 h 499"/>
                  <a:gd name="T34" fmla="*/ 272 w 383"/>
                  <a:gd name="T35" fmla="*/ 64 h 499"/>
                  <a:gd name="T36" fmla="*/ 267 w 383"/>
                  <a:gd name="T37" fmla="*/ 77 h 499"/>
                  <a:gd name="T38" fmla="*/ 319 w 383"/>
                  <a:gd name="T39" fmla="*/ 251 h 499"/>
                  <a:gd name="T40" fmla="*/ 374 w 383"/>
                  <a:gd name="T41" fmla="*/ 433 h 499"/>
                  <a:gd name="T42" fmla="*/ 379 w 383"/>
                  <a:gd name="T43" fmla="*/ 451 h 499"/>
                  <a:gd name="T44" fmla="*/ 354 w 383"/>
                  <a:gd name="T45" fmla="*/ 495 h 499"/>
                  <a:gd name="T46" fmla="*/ 313 w 383"/>
                  <a:gd name="T47" fmla="*/ 469 h 499"/>
                  <a:gd name="T48" fmla="*/ 252 w 383"/>
                  <a:gd name="T49" fmla="*/ 263 h 499"/>
                  <a:gd name="T50" fmla="*/ 244 w 383"/>
                  <a:gd name="T51" fmla="*/ 240 h 499"/>
                  <a:gd name="T52" fmla="*/ 194 w 383"/>
                  <a:gd name="T53" fmla="*/ 279 h 499"/>
                  <a:gd name="T54" fmla="*/ 192 w 383"/>
                  <a:gd name="T55" fmla="*/ 305 h 499"/>
                  <a:gd name="T56" fmla="*/ 250 w 383"/>
                  <a:gd name="T57" fmla="*/ 366 h 499"/>
                  <a:gd name="T58" fmla="*/ 257 w 383"/>
                  <a:gd name="T59" fmla="*/ 408 h 499"/>
                  <a:gd name="T60" fmla="*/ 219 w 383"/>
                  <a:gd name="T61" fmla="*/ 424 h 499"/>
                  <a:gd name="T62" fmla="*/ 200 w 383"/>
                  <a:gd name="T63" fmla="*/ 411 h 499"/>
                  <a:gd name="T64" fmla="*/ 104 w 383"/>
                  <a:gd name="T65" fmla="*/ 312 h 499"/>
                  <a:gd name="T66" fmla="*/ 109 w 383"/>
                  <a:gd name="T67" fmla="*/ 260 h 499"/>
                  <a:gd name="T68" fmla="*/ 176 w 383"/>
                  <a:gd name="T69" fmla="*/ 207 h 499"/>
                  <a:gd name="T70" fmla="*/ 184 w 383"/>
                  <a:gd name="T71" fmla="*/ 191 h 499"/>
                  <a:gd name="T72" fmla="*/ 157 w 383"/>
                  <a:gd name="T73" fmla="*/ 102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3" h="499">
                    <a:moveTo>
                      <a:pt x="157" y="102"/>
                    </a:moveTo>
                    <a:cubicBezTo>
                      <a:pt x="144" y="120"/>
                      <a:pt x="134" y="135"/>
                      <a:pt x="124" y="149"/>
                    </a:cubicBezTo>
                    <a:cubicBezTo>
                      <a:pt x="110" y="168"/>
                      <a:pt x="96" y="170"/>
                      <a:pt x="78" y="157"/>
                    </a:cubicBezTo>
                    <a:cubicBezTo>
                      <a:pt x="58" y="142"/>
                      <a:pt x="38" y="127"/>
                      <a:pt x="18" y="111"/>
                    </a:cubicBezTo>
                    <a:cubicBezTo>
                      <a:pt x="3" y="100"/>
                      <a:pt x="0" y="83"/>
                      <a:pt x="9" y="71"/>
                    </a:cubicBezTo>
                    <a:cubicBezTo>
                      <a:pt x="18" y="60"/>
                      <a:pt x="35" y="58"/>
                      <a:pt x="50" y="69"/>
                    </a:cubicBezTo>
                    <a:cubicBezTo>
                      <a:pt x="57" y="73"/>
                      <a:pt x="63" y="78"/>
                      <a:pt x="70" y="83"/>
                    </a:cubicBezTo>
                    <a:cubicBezTo>
                      <a:pt x="92" y="101"/>
                      <a:pt x="94" y="102"/>
                      <a:pt x="109" y="76"/>
                    </a:cubicBezTo>
                    <a:cubicBezTo>
                      <a:pt x="135" y="30"/>
                      <a:pt x="173" y="6"/>
                      <a:pt x="226" y="2"/>
                    </a:cubicBezTo>
                    <a:cubicBezTo>
                      <a:pt x="245" y="0"/>
                      <a:pt x="264" y="5"/>
                      <a:pt x="283" y="10"/>
                    </a:cubicBezTo>
                    <a:cubicBezTo>
                      <a:pt x="305" y="15"/>
                      <a:pt x="328" y="21"/>
                      <a:pt x="350" y="28"/>
                    </a:cubicBezTo>
                    <a:cubicBezTo>
                      <a:pt x="370" y="34"/>
                      <a:pt x="375" y="43"/>
                      <a:pt x="371" y="65"/>
                    </a:cubicBezTo>
                    <a:cubicBezTo>
                      <a:pt x="367" y="89"/>
                      <a:pt x="364" y="112"/>
                      <a:pt x="360" y="136"/>
                    </a:cubicBezTo>
                    <a:cubicBezTo>
                      <a:pt x="356" y="157"/>
                      <a:pt x="344" y="166"/>
                      <a:pt x="328" y="163"/>
                    </a:cubicBezTo>
                    <a:cubicBezTo>
                      <a:pt x="311" y="161"/>
                      <a:pt x="303" y="146"/>
                      <a:pt x="307" y="125"/>
                    </a:cubicBezTo>
                    <a:cubicBezTo>
                      <a:pt x="308" y="119"/>
                      <a:pt x="309" y="113"/>
                      <a:pt x="310" y="107"/>
                    </a:cubicBezTo>
                    <a:cubicBezTo>
                      <a:pt x="311" y="96"/>
                      <a:pt x="317" y="78"/>
                      <a:pt x="314" y="76"/>
                    </a:cubicBezTo>
                    <a:cubicBezTo>
                      <a:pt x="302" y="69"/>
                      <a:pt x="286" y="66"/>
                      <a:pt x="272" y="64"/>
                    </a:cubicBezTo>
                    <a:cubicBezTo>
                      <a:pt x="258" y="62"/>
                      <a:pt x="266" y="72"/>
                      <a:pt x="267" y="77"/>
                    </a:cubicBezTo>
                    <a:cubicBezTo>
                      <a:pt x="284" y="135"/>
                      <a:pt x="302" y="193"/>
                      <a:pt x="319" y="251"/>
                    </a:cubicBezTo>
                    <a:cubicBezTo>
                      <a:pt x="337" y="312"/>
                      <a:pt x="356" y="372"/>
                      <a:pt x="374" y="433"/>
                    </a:cubicBezTo>
                    <a:cubicBezTo>
                      <a:pt x="376" y="439"/>
                      <a:pt x="377" y="445"/>
                      <a:pt x="379" y="451"/>
                    </a:cubicBezTo>
                    <a:cubicBezTo>
                      <a:pt x="383" y="471"/>
                      <a:pt x="373" y="490"/>
                      <a:pt x="354" y="495"/>
                    </a:cubicBezTo>
                    <a:cubicBezTo>
                      <a:pt x="337" y="499"/>
                      <a:pt x="319" y="489"/>
                      <a:pt x="313" y="469"/>
                    </a:cubicBezTo>
                    <a:cubicBezTo>
                      <a:pt x="293" y="401"/>
                      <a:pt x="272" y="332"/>
                      <a:pt x="252" y="263"/>
                    </a:cubicBezTo>
                    <a:cubicBezTo>
                      <a:pt x="249" y="256"/>
                      <a:pt x="247" y="249"/>
                      <a:pt x="244" y="240"/>
                    </a:cubicBezTo>
                    <a:cubicBezTo>
                      <a:pt x="227" y="254"/>
                      <a:pt x="211" y="267"/>
                      <a:pt x="194" y="279"/>
                    </a:cubicBezTo>
                    <a:cubicBezTo>
                      <a:pt x="183" y="288"/>
                      <a:pt x="183" y="296"/>
                      <a:pt x="192" y="305"/>
                    </a:cubicBezTo>
                    <a:cubicBezTo>
                      <a:pt x="212" y="325"/>
                      <a:pt x="231" y="346"/>
                      <a:pt x="250" y="366"/>
                    </a:cubicBezTo>
                    <a:cubicBezTo>
                      <a:pt x="261" y="378"/>
                      <a:pt x="265" y="393"/>
                      <a:pt x="257" y="408"/>
                    </a:cubicBezTo>
                    <a:cubicBezTo>
                      <a:pt x="249" y="423"/>
                      <a:pt x="235" y="426"/>
                      <a:pt x="219" y="424"/>
                    </a:cubicBezTo>
                    <a:cubicBezTo>
                      <a:pt x="211" y="422"/>
                      <a:pt x="205" y="417"/>
                      <a:pt x="200" y="411"/>
                    </a:cubicBezTo>
                    <a:cubicBezTo>
                      <a:pt x="168" y="378"/>
                      <a:pt x="135" y="346"/>
                      <a:pt x="104" y="312"/>
                    </a:cubicBezTo>
                    <a:cubicBezTo>
                      <a:pt x="88" y="295"/>
                      <a:pt x="90" y="275"/>
                      <a:pt x="109" y="260"/>
                    </a:cubicBezTo>
                    <a:cubicBezTo>
                      <a:pt x="131" y="242"/>
                      <a:pt x="154" y="224"/>
                      <a:pt x="176" y="207"/>
                    </a:cubicBezTo>
                    <a:cubicBezTo>
                      <a:pt x="182" y="203"/>
                      <a:pt x="186" y="199"/>
                      <a:pt x="184" y="191"/>
                    </a:cubicBezTo>
                    <a:cubicBezTo>
                      <a:pt x="175" y="162"/>
                      <a:pt x="167" y="134"/>
                      <a:pt x="157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4" name="Freeform 12">
                <a:extLst>
                  <a:ext uri="{FF2B5EF4-FFF2-40B4-BE49-F238E27FC236}">
                    <a16:creationId xmlns:a16="http://schemas.microsoft.com/office/drawing/2014/main" id="{2CEF269D-63AC-6C05-7DE2-8E040F7D3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9264" y="5015837"/>
                <a:ext cx="190011" cy="190010"/>
              </a:xfrm>
              <a:custGeom>
                <a:avLst/>
                <a:gdLst>
                  <a:gd name="T0" fmla="*/ 52 w 105"/>
                  <a:gd name="T1" fmla="*/ 1 h 106"/>
                  <a:gd name="T2" fmla="*/ 105 w 105"/>
                  <a:gd name="T3" fmla="*/ 52 h 106"/>
                  <a:gd name="T4" fmla="*/ 53 w 105"/>
                  <a:gd name="T5" fmla="*/ 106 h 106"/>
                  <a:gd name="T6" fmla="*/ 1 w 105"/>
                  <a:gd name="T7" fmla="*/ 55 h 106"/>
                  <a:gd name="T8" fmla="*/ 52 w 105"/>
                  <a:gd name="T9" fmla="*/ 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06">
                    <a:moveTo>
                      <a:pt x="52" y="1"/>
                    </a:moveTo>
                    <a:cubicBezTo>
                      <a:pt x="80" y="0"/>
                      <a:pt x="105" y="24"/>
                      <a:pt x="105" y="52"/>
                    </a:cubicBezTo>
                    <a:cubicBezTo>
                      <a:pt x="105" y="81"/>
                      <a:pt x="82" y="106"/>
                      <a:pt x="53" y="106"/>
                    </a:cubicBezTo>
                    <a:cubicBezTo>
                      <a:pt x="24" y="106"/>
                      <a:pt x="1" y="83"/>
                      <a:pt x="1" y="55"/>
                    </a:cubicBezTo>
                    <a:cubicBezTo>
                      <a:pt x="0" y="24"/>
                      <a:pt x="22" y="1"/>
                      <a:pt x="5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79192C6-5046-B24B-9096-88A86732CFDF}"/>
                </a:ext>
              </a:extLst>
            </p:cNvPr>
            <p:cNvGrpSpPr/>
            <p:nvPr/>
          </p:nvGrpSpPr>
          <p:grpSpPr>
            <a:xfrm>
              <a:off x="2270228" y="5079470"/>
              <a:ext cx="490026" cy="1238065"/>
              <a:chOff x="3161283" y="5015837"/>
              <a:chExt cx="490026" cy="1238065"/>
            </a:xfrm>
          </p:grpSpPr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7D11F8BE-5291-6645-F82A-7ACFB4A9B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7286" y="5225849"/>
                <a:ext cx="434023" cy="904047"/>
              </a:xfrm>
              <a:custGeom>
                <a:avLst/>
                <a:gdLst>
                  <a:gd name="T0" fmla="*/ 121 w 240"/>
                  <a:gd name="T1" fmla="*/ 66 h 501"/>
                  <a:gd name="T2" fmla="*/ 203 w 240"/>
                  <a:gd name="T3" fmla="*/ 341 h 501"/>
                  <a:gd name="T4" fmla="*/ 235 w 240"/>
                  <a:gd name="T5" fmla="*/ 450 h 501"/>
                  <a:gd name="T6" fmla="*/ 220 w 240"/>
                  <a:gd name="T7" fmla="*/ 493 h 501"/>
                  <a:gd name="T8" fmla="*/ 181 w 240"/>
                  <a:gd name="T9" fmla="*/ 489 h 501"/>
                  <a:gd name="T10" fmla="*/ 169 w 240"/>
                  <a:gd name="T11" fmla="*/ 465 h 501"/>
                  <a:gd name="T12" fmla="*/ 109 w 240"/>
                  <a:gd name="T13" fmla="*/ 265 h 501"/>
                  <a:gd name="T14" fmla="*/ 84 w 240"/>
                  <a:gd name="T15" fmla="*/ 256 h 501"/>
                  <a:gd name="T16" fmla="*/ 56 w 240"/>
                  <a:gd name="T17" fmla="*/ 278 h 501"/>
                  <a:gd name="T18" fmla="*/ 53 w 240"/>
                  <a:gd name="T19" fmla="*/ 311 h 501"/>
                  <a:gd name="T20" fmla="*/ 104 w 240"/>
                  <a:gd name="T21" fmla="*/ 364 h 501"/>
                  <a:gd name="T22" fmla="*/ 115 w 240"/>
                  <a:gd name="T23" fmla="*/ 409 h 501"/>
                  <a:gd name="T24" fmla="*/ 82 w 240"/>
                  <a:gd name="T25" fmla="*/ 426 h 501"/>
                  <a:gd name="T26" fmla="*/ 47 w 240"/>
                  <a:gd name="T27" fmla="*/ 396 h 501"/>
                  <a:gd name="T28" fmla="*/ 4 w 240"/>
                  <a:gd name="T29" fmla="*/ 253 h 501"/>
                  <a:gd name="T30" fmla="*/ 13 w 240"/>
                  <a:gd name="T31" fmla="*/ 225 h 501"/>
                  <a:gd name="T32" fmla="*/ 27 w 240"/>
                  <a:gd name="T33" fmla="*/ 214 h 501"/>
                  <a:gd name="T34" fmla="*/ 38 w 240"/>
                  <a:gd name="T35" fmla="*/ 183 h 501"/>
                  <a:gd name="T36" fmla="*/ 39 w 240"/>
                  <a:gd name="T37" fmla="*/ 159 h 501"/>
                  <a:gd name="T38" fmla="*/ 57 w 240"/>
                  <a:gd name="T39" fmla="*/ 57 h 501"/>
                  <a:gd name="T40" fmla="*/ 41 w 240"/>
                  <a:gd name="T41" fmla="*/ 16 h 501"/>
                  <a:gd name="T42" fmla="*/ 120 w 240"/>
                  <a:gd name="T43" fmla="*/ 9 h 501"/>
                  <a:gd name="T44" fmla="*/ 205 w 240"/>
                  <a:gd name="T45" fmla="*/ 29 h 501"/>
                  <a:gd name="T46" fmla="*/ 229 w 240"/>
                  <a:gd name="T47" fmla="*/ 64 h 501"/>
                  <a:gd name="T48" fmla="*/ 216 w 240"/>
                  <a:gd name="T49" fmla="*/ 142 h 501"/>
                  <a:gd name="T50" fmla="*/ 187 w 240"/>
                  <a:gd name="T51" fmla="*/ 165 h 501"/>
                  <a:gd name="T52" fmla="*/ 164 w 240"/>
                  <a:gd name="T53" fmla="*/ 136 h 501"/>
                  <a:gd name="T54" fmla="*/ 172 w 240"/>
                  <a:gd name="T55" fmla="*/ 89 h 501"/>
                  <a:gd name="T56" fmla="*/ 161 w 240"/>
                  <a:gd name="T57" fmla="*/ 73 h 501"/>
                  <a:gd name="T58" fmla="*/ 121 w 240"/>
                  <a:gd name="T59" fmla="*/ 66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0" h="501">
                    <a:moveTo>
                      <a:pt x="121" y="66"/>
                    </a:moveTo>
                    <a:cubicBezTo>
                      <a:pt x="148" y="159"/>
                      <a:pt x="175" y="250"/>
                      <a:pt x="203" y="341"/>
                    </a:cubicBezTo>
                    <a:cubicBezTo>
                      <a:pt x="213" y="378"/>
                      <a:pt x="225" y="414"/>
                      <a:pt x="235" y="450"/>
                    </a:cubicBezTo>
                    <a:cubicBezTo>
                      <a:pt x="240" y="467"/>
                      <a:pt x="237" y="483"/>
                      <a:pt x="220" y="493"/>
                    </a:cubicBezTo>
                    <a:cubicBezTo>
                      <a:pt x="207" y="501"/>
                      <a:pt x="193" y="499"/>
                      <a:pt x="181" y="489"/>
                    </a:cubicBezTo>
                    <a:cubicBezTo>
                      <a:pt x="174" y="483"/>
                      <a:pt x="172" y="474"/>
                      <a:pt x="169" y="465"/>
                    </a:cubicBezTo>
                    <a:cubicBezTo>
                      <a:pt x="149" y="398"/>
                      <a:pt x="129" y="331"/>
                      <a:pt x="109" y="265"/>
                    </a:cubicBezTo>
                    <a:cubicBezTo>
                      <a:pt x="102" y="242"/>
                      <a:pt x="102" y="242"/>
                      <a:pt x="84" y="256"/>
                    </a:cubicBezTo>
                    <a:cubicBezTo>
                      <a:pt x="75" y="264"/>
                      <a:pt x="65" y="271"/>
                      <a:pt x="56" y="278"/>
                    </a:cubicBezTo>
                    <a:cubicBezTo>
                      <a:pt x="40" y="288"/>
                      <a:pt x="38" y="298"/>
                      <a:pt x="53" y="311"/>
                    </a:cubicBezTo>
                    <a:cubicBezTo>
                      <a:pt x="70" y="328"/>
                      <a:pt x="87" y="347"/>
                      <a:pt x="104" y="364"/>
                    </a:cubicBezTo>
                    <a:cubicBezTo>
                      <a:pt x="117" y="377"/>
                      <a:pt x="123" y="392"/>
                      <a:pt x="115" y="409"/>
                    </a:cubicBezTo>
                    <a:cubicBezTo>
                      <a:pt x="109" y="422"/>
                      <a:pt x="97" y="428"/>
                      <a:pt x="82" y="426"/>
                    </a:cubicBezTo>
                    <a:cubicBezTo>
                      <a:pt x="64" y="424"/>
                      <a:pt x="52" y="413"/>
                      <a:pt x="47" y="396"/>
                    </a:cubicBezTo>
                    <a:cubicBezTo>
                      <a:pt x="32" y="348"/>
                      <a:pt x="19" y="300"/>
                      <a:pt x="4" y="253"/>
                    </a:cubicBezTo>
                    <a:cubicBezTo>
                      <a:pt x="0" y="240"/>
                      <a:pt x="1" y="232"/>
                      <a:pt x="13" y="225"/>
                    </a:cubicBezTo>
                    <a:cubicBezTo>
                      <a:pt x="18" y="222"/>
                      <a:pt x="22" y="217"/>
                      <a:pt x="27" y="214"/>
                    </a:cubicBezTo>
                    <a:cubicBezTo>
                      <a:pt x="40" y="207"/>
                      <a:pt x="45" y="198"/>
                      <a:pt x="38" y="183"/>
                    </a:cubicBezTo>
                    <a:cubicBezTo>
                      <a:pt x="34" y="176"/>
                      <a:pt x="36" y="168"/>
                      <a:pt x="39" y="159"/>
                    </a:cubicBezTo>
                    <a:cubicBezTo>
                      <a:pt x="48" y="126"/>
                      <a:pt x="53" y="91"/>
                      <a:pt x="57" y="57"/>
                    </a:cubicBezTo>
                    <a:cubicBezTo>
                      <a:pt x="59" y="42"/>
                      <a:pt x="50" y="29"/>
                      <a:pt x="41" y="16"/>
                    </a:cubicBezTo>
                    <a:cubicBezTo>
                      <a:pt x="67" y="6"/>
                      <a:pt x="92" y="0"/>
                      <a:pt x="120" y="9"/>
                    </a:cubicBezTo>
                    <a:cubicBezTo>
                      <a:pt x="148" y="18"/>
                      <a:pt x="177" y="22"/>
                      <a:pt x="205" y="29"/>
                    </a:cubicBezTo>
                    <a:cubicBezTo>
                      <a:pt x="225" y="34"/>
                      <a:pt x="232" y="44"/>
                      <a:pt x="229" y="64"/>
                    </a:cubicBezTo>
                    <a:cubicBezTo>
                      <a:pt x="226" y="90"/>
                      <a:pt x="222" y="116"/>
                      <a:pt x="216" y="142"/>
                    </a:cubicBezTo>
                    <a:cubicBezTo>
                      <a:pt x="213" y="157"/>
                      <a:pt x="204" y="167"/>
                      <a:pt x="187" y="165"/>
                    </a:cubicBezTo>
                    <a:cubicBezTo>
                      <a:pt x="170" y="163"/>
                      <a:pt x="162" y="151"/>
                      <a:pt x="164" y="136"/>
                    </a:cubicBezTo>
                    <a:cubicBezTo>
                      <a:pt x="165" y="120"/>
                      <a:pt x="168" y="104"/>
                      <a:pt x="172" y="89"/>
                    </a:cubicBezTo>
                    <a:cubicBezTo>
                      <a:pt x="174" y="79"/>
                      <a:pt x="172" y="74"/>
                      <a:pt x="161" y="73"/>
                    </a:cubicBezTo>
                    <a:cubicBezTo>
                      <a:pt x="148" y="71"/>
                      <a:pt x="136" y="64"/>
                      <a:pt x="121" y="66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" name="Freeform 10">
                <a:extLst>
                  <a:ext uri="{FF2B5EF4-FFF2-40B4-BE49-F238E27FC236}">
                    <a16:creationId xmlns:a16="http://schemas.microsoft.com/office/drawing/2014/main" id="{137878C6-771A-B590-2AFF-CE25168A9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283" y="5015837"/>
                <a:ext cx="192010" cy="190010"/>
              </a:xfrm>
              <a:custGeom>
                <a:avLst/>
                <a:gdLst>
                  <a:gd name="T0" fmla="*/ 106 w 106"/>
                  <a:gd name="T1" fmla="*/ 52 h 106"/>
                  <a:gd name="T2" fmla="*/ 53 w 106"/>
                  <a:gd name="T3" fmla="*/ 106 h 106"/>
                  <a:gd name="T4" fmla="*/ 0 w 106"/>
                  <a:gd name="T5" fmla="*/ 54 h 106"/>
                  <a:gd name="T6" fmla="*/ 53 w 106"/>
                  <a:gd name="T7" fmla="*/ 0 h 106"/>
                  <a:gd name="T8" fmla="*/ 106 w 106"/>
                  <a:gd name="T9" fmla="*/ 5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6">
                    <a:moveTo>
                      <a:pt x="106" y="52"/>
                    </a:moveTo>
                    <a:cubicBezTo>
                      <a:pt x="106" y="81"/>
                      <a:pt x="82" y="106"/>
                      <a:pt x="53" y="106"/>
                    </a:cubicBezTo>
                    <a:cubicBezTo>
                      <a:pt x="25" y="106"/>
                      <a:pt x="1" y="82"/>
                      <a:pt x="0" y="54"/>
                    </a:cubicBezTo>
                    <a:cubicBezTo>
                      <a:pt x="0" y="26"/>
                      <a:pt x="25" y="0"/>
                      <a:pt x="53" y="0"/>
                    </a:cubicBezTo>
                    <a:cubicBezTo>
                      <a:pt x="81" y="0"/>
                      <a:pt x="105" y="24"/>
                      <a:pt x="106" y="52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" name="Freeform 13">
                <a:extLst>
                  <a:ext uri="{FF2B5EF4-FFF2-40B4-BE49-F238E27FC236}">
                    <a16:creationId xmlns:a16="http://schemas.microsoft.com/office/drawing/2014/main" id="{561B7CEA-9DEB-2D9E-626B-EEA4AF085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7291" y="6179898"/>
                <a:ext cx="320017" cy="74004"/>
              </a:xfrm>
              <a:custGeom>
                <a:avLst/>
                <a:gdLst>
                  <a:gd name="T0" fmla="*/ 88 w 177"/>
                  <a:gd name="T1" fmla="*/ 0 h 41"/>
                  <a:gd name="T2" fmla="*/ 152 w 177"/>
                  <a:gd name="T3" fmla="*/ 0 h 41"/>
                  <a:gd name="T4" fmla="*/ 176 w 177"/>
                  <a:gd name="T5" fmla="*/ 20 h 41"/>
                  <a:gd name="T6" fmla="*/ 153 w 177"/>
                  <a:gd name="T7" fmla="*/ 41 h 41"/>
                  <a:gd name="T8" fmla="*/ 23 w 177"/>
                  <a:gd name="T9" fmla="*/ 41 h 41"/>
                  <a:gd name="T10" fmla="*/ 0 w 177"/>
                  <a:gd name="T11" fmla="*/ 20 h 41"/>
                  <a:gd name="T12" fmla="*/ 24 w 177"/>
                  <a:gd name="T13" fmla="*/ 0 h 41"/>
                  <a:gd name="T14" fmla="*/ 88 w 177"/>
                  <a:gd name="T15" fmla="*/ 0 h 41"/>
                  <a:gd name="T16" fmla="*/ 88 w 177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7" h="41">
                    <a:moveTo>
                      <a:pt x="88" y="0"/>
                    </a:moveTo>
                    <a:cubicBezTo>
                      <a:pt x="109" y="0"/>
                      <a:pt x="130" y="0"/>
                      <a:pt x="152" y="0"/>
                    </a:cubicBezTo>
                    <a:cubicBezTo>
                      <a:pt x="165" y="0"/>
                      <a:pt x="175" y="5"/>
                      <a:pt x="176" y="20"/>
                    </a:cubicBezTo>
                    <a:cubicBezTo>
                      <a:pt x="177" y="36"/>
                      <a:pt x="166" y="41"/>
                      <a:pt x="153" y="41"/>
                    </a:cubicBezTo>
                    <a:cubicBezTo>
                      <a:pt x="109" y="41"/>
                      <a:pt x="66" y="41"/>
                      <a:pt x="23" y="41"/>
                    </a:cubicBezTo>
                    <a:cubicBezTo>
                      <a:pt x="9" y="41"/>
                      <a:pt x="0" y="35"/>
                      <a:pt x="0" y="20"/>
                    </a:cubicBezTo>
                    <a:cubicBezTo>
                      <a:pt x="0" y="5"/>
                      <a:pt x="10" y="0"/>
                      <a:pt x="24" y="0"/>
                    </a:cubicBezTo>
                    <a:cubicBezTo>
                      <a:pt x="45" y="0"/>
                      <a:pt x="66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9F0BF33-160F-96B7-AD84-43400C1B1FF8}"/>
                </a:ext>
              </a:extLst>
            </p:cNvPr>
            <p:cNvGrpSpPr/>
            <p:nvPr/>
          </p:nvGrpSpPr>
          <p:grpSpPr>
            <a:xfrm>
              <a:off x="736148" y="5035468"/>
              <a:ext cx="1616084" cy="1282067"/>
              <a:chOff x="1627203" y="4971835"/>
              <a:chExt cx="1616084" cy="1282067"/>
            </a:xfrm>
          </p:grpSpPr>
          <p:sp>
            <p:nvSpPr>
              <p:cNvPr id="27" name="Freeform 5">
                <a:extLst>
                  <a:ext uri="{FF2B5EF4-FFF2-40B4-BE49-F238E27FC236}">
                    <a16:creationId xmlns:a16="http://schemas.microsoft.com/office/drawing/2014/main" id="{CF006941-94AC-32E4-9020-E40004EE1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203" y="4979835"/>
                <a:ext cx="1616084" cy="1274067"/>
              </a:xfrm>
              <a:custGeom>
                <a:avLst/>
                <a:gdLst>
                  <a:gd name="T0" fmla="*/ 427 w 896"/>
                  <a:gd name="T1" fmla="*/ 12 h 707"/>
                  <a:gd name="T2" fmla="*/ 433 w 896"/>
                  <a:gd name="T3" fmla="*/ 18 h 707"/>
                  <a:gd name="T4" fmla="*/ 435 w 896"/>
                  <a:gd name="T5" fmla="*/ 24 h 707"/>
                  <a:gd name="T6" fmla="*/ 468 w 896"/>
                  <a:gd name="T7" fmla="*/ 131 h 707"/>
                  <a:gd name="T8" fmla="*/ 442 w 896"/>
                  <a:gd name="T9" fmla="*/ 172 h 707"/>
                  <a:gd name="T10" fmla="*/ 386 w 896"/>
                  <a:gd name="T11" fmla="*/ 183 h 707"/>
                  <a:gd name="T12" fmla="*/ 371 w 896"/>
                  <a:gd name="T13" fmla="*/ 207 h 707"/>
                  <a:gd name="T14" fmla="*/ 480 w 896"/>
                  <a:gd name="T15" fmla="*/ 574 h 707"/>
                  <a:gd name="T16" fmla="*/ 502 w 896"/>
                  <a:gd name="T17" fmla="*/ 648 h 707"/>
                  <a:gd name="T18" fmla="*/ 526 w 896"/>
                  <a:gd name="T19" fmla="*/ 666 h 707"/>
                  <a:gd name="T20" fmla="*/ 860 w 896"/>
                  <a:gd name="T21" fmla="*/ 666 h 707"/>
                  <a:gd name="T22" fmla="*/ 880 w 896"/>
                  <a:gd name="T23" fmla="*/ 667 h 707"/>
                  <a:gd name="T24" fmla="*/ 896 w 896"/>
                  <a:gd name="T25" fmla="*/ 686 h 707"/>
                  <a:gd name="T26" fmla="*/ 880 w 896"/>
                  <a:gd name="T27" fmla="*/ 706 h 707"/>
                  <a:gd name="T28" fmla="*/ 862 w 896"/>
                  <a:gd name="T29" fmla="*/ 707 h 707"/>
                  <a:gd name="T30" fmla="*/ 473 w 896"/>
                  <a:gd name="T31" fmla="*/ 707 h 707"/>
                  <a:gd name="T32" fmla="*/ 427 w 896"/>
                  <a:gd name="T33" fmla="*/ 673 h 707"/>
                  <a:gd name="T34" fmla="*/ 353 w 896"/>
                  <a:gd name="T35" fmla="*/ 427 h 707"/>
                  <a:gd name="T36" fmla="*/ 333 w 896"/>
                  <a:gd name="T37" fmla="*/ 420 h 707"/>
                  <a:gd name="T38" fmla="*/ 286 w 896"/>
                  <a:gd name="T39" fmla="*/ 457 h 707"/>
                  <a:gd name="T40" fmla="*/ 283 w 896"/>
                  <a:gd name="T41" fmla="*/ 481 h 707"/>
                  <a:gd name="T42" fmla="*/ 351 w 896"/>
                  <a:gd name="T43" fmla="*/ 551 h 707"/>
                  <a:gd name="T44" fmla="*/ 356 w 896"/>
                  <a:gd name="T45" fmla="*/ 613 h 707"/>
                  <a:gd name="T46" fmla="*/ 294 w 896"/>
                  <a:gd name="T47" fmla="*/ 607 h 707"/>
                  <a:gd name="T48" fmla="*/ 184 w 896"/>
                  <a:gd name="T49" fmla="*/ 493 h 707"/>
                  <a:gd name="T50" fmla="*/ 189 w 896"/>
                  <a:gd name="T51" fmla="*/ 431 h 707"/>
                  <a:gd name="T52" fmla="*/ 265 w 896"/>
                  <a:gd name="T53" fmla="*/ 373 h 707"/>
                  <a:gd name="T54" fmla="*/ 274 w 896"/>
                  <a:gd name="T55" fmla="*/ 344 h 707"/>
                  <a:gd name="T56" fmla="*/ 244 w 896"/>
                  <a:gd name="T57" fmla="*/ 241 h 707"/>
                  <a:gd name="T58" fmla="*/ 215 w 896"/>
                  <a:gd name="T59" fmla="*/ 206 h 707"/>
                  <a:gd name="T60" fmla="*/ 25 w 896"/>
                  <a:gd name="T61" fmla="*/ 81 h 707"/>
                  <a:gd name="T62" fmla="*/ 11 w 896"/>
                  <a:gd name="T63" fmla="*/ 34 h 707"/>
                  <a:gd name="T64" fmla="*/ 60 w 896"/>
                  <a:gd name="T65" fmla="*/ 30 h 707"/>
                  <a:gd name="T66" fmla="*/ 140 w 896"/>
                  <a:gd name="T67" fmla="*/ 84 h 707"/>
                  <a:gd name="T68" fmla="*/ 239 w 896"/>
                  <a:gd name="T69" fmla="*/ 146 h 707"/>
                  <a:gd name="T70" fmla="*/ 264 w 896"/>
                  <a:gd name="T71" fmla="*/ 148 h 707"/>
                  <a:gd name="T72" fmla="*/ 324 w 896"/>
                  <a:gd name="T73" fmla="*/ 133 h 707"/>
                  <a:gd name="T74" fmla="*/ 356 w 896"/>
                  <a:gd name="T75" fmla="*/ 127 h 707"/>
                  <a:gd name="T76" fmla="*/ 387 w 896"/>
                  <a:gd name="T77" fmla="*/ 69 h 707"/>
                  <a:gd name="T78" fmla="*/ 387 w 896"/>
                  <a:gd name="T79" fmla="*/ 7 h 707"/>
                  <a:gd name="T80" fmla="*/ 388 w 896"/>
                  <a:gd name="T81" fmla="*/ 6 h 707"/>
                  <a:gd name="T82" fmla="*/ 427 w 896"/>
                  <a:gd name="T83" fmla="*/ 12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96" h="707">
                    <a:moveTo>
                      <a:pt x="427" y="12"/>
                    </a:moveTo>
                    <a:cubicBezTo>
                      <a:pt x="429" y="14"/>
                      <a:pt x="431" y="16"/>
                      <a:pt x="433" y="18"/>
                    </a:cubicBezTo>
                    <a:cubicBezTo>
                      <a:pt x="432" y="20"/>
                      <a:pt x="429" y="24"/>
                      <a:pt x="435" y="24"/>
                    </a:cubicBezTo>
                    <a:cubicBezTo>
                      <a:pt x="446" y="60"/>
                      <a:pt x="458" y="95"/>
                      <a:pt x="468" y="131"/>
                    </a:cubicBezTo>
                    <a:cubicBezTo>
                      <a:pt x="474" y="153"/>
                      <a:pt x="465" y="167"/>
                      <a:pt x="442" y="172"/>
                    </a:cubicBezTo>
                    <a:cubicBezTo>
                      <a:pt x="424" y="176"/>
                      <a:pt x="405" y="180"/>
                      <a:pt x="386" y="183"/>
                    </a:cubicBezTo>
                    <a:cubicBezTo>
                      <a:pt x="371" y="186"/>
                      <a:pt x="366" y="191"/>
                      <a:pt x="371" y="207"/>
                    </a:cubicBezTo>
                    <a:cubicBezTo>
                      <a:pt x="408" y="329"/>
                      <a:pt x="444" y="452"/>
                      <a:pt x="480" y="574"/>
                    </a:cubicBezTo>
                    <a:cubicBezTo>
                      <a:pt x="487" y="599"/>
                      <a:pt x="495" y="623"/>
                      <a:pt x="502" y="648"/>
                    </a:cubicBezTo>
                    <a:cubicBezTo>
                      <a:pt x="505" y="661"/>
                      <a:pt x="512" y="666"/>
                      <a:pt x="526" y="666"/>
                    </a:cubicBezTo>
                    <a:cubicBezTo>
                      <a:pt x="638" y="666"/>
                      <a:pt x="749" y="666"/>
                      <a:pt x="860" y="666"/>
                    </a:cubicBezTo>
                    <a:cubicBezTo>
                      <a:pt x="867" y="666"/>
                      <a:pt x="874" y="665"/>
                      <a:pt x="880" y="667"/>
                    </a:cubicBezTo>
                    <a:cubicBezTo>
                      <a:pt x="890" y="669"/>
                      <a:pt x="896" y="675"/>
                      <a:pt x="896" y="686"/>
                    </a:cubicBezTo>
                    <a:cubicBezTo>
                      <a:pt x="896" y="697"/>
                      <a:pt x="890" y="704"/>
                      <a:pt x="880" y="706"/>
                    </a:cubicBezTo>
                    <a:cubicBezTo>
                      <a:pt x="874" y="707"/>
                      <a:pt x="868" y="707"/>
                      <a:pt x="862" y="707"/>
                    </a:cubicBezTo>
                    <a:cubicBezTo>
                      <a:pt x="732" y="707"/>
                      <a:pt x="602" y="707"/>
                      <a:pt x="473" y="707"/>
                    </a:cubicBezTo>
                    <a:cubicBezTo>
                      <a:pt x="446" y="707"/>
                      <a:pt x="435" y="699"/>
                      <a:pt x="427" y="673"/>
                    </a:cubicBezTo>
                    <a:cubicBezTo>
                      <a:pt x="402" y="591"/>
                      <a:pt x="377" y="509"/>
                      <a:pt x="353" y="427"/>
                    </a:cubicBezTo>
                    <a:cubicBezTo>
                      <a:pt x="348" y="411"/>
                      <a:pt x="344" y="411"/>
                      <a:pt x="333" y="420"/>
                    </a:cubicBezTo>
                    <a:cubicBezTo>
                      <a:pt x="317" y="433"/>
                      <a:pt x="302" y="446"/>
                      <a:pt x="286" y="457"/>
                    </a:cubicBezTo>
                    <a:cubicBezTo>
                      <a:pt x="275" y="465"/>
                      <a:pt x="273" y="470"/>
                      <a:pt x="283" y="481"/>
                    </a:cubicBezTo>
                    <a:cubicBezTo>
                      <a:pt x="306" y="504"/>
                      <a:pt x="328" y="528"/>
                      <a:pt x="351" y="551"/>
                    </a:cubicBezTo>
                    <a:cubicBezTo>
                      <a:pt x="371" y="572"/>
                      <a:pt x="373" y="596"/>
                      <a:pt x="356" y="613"/>
                    </a:cubicBezTo>
                    <a:cubicBezTo>
                      <a:pt x="339" y="630"/>
                      <a:pt x="314" y="628"/>
                      <a:pt x="294" y="607"/>
                    </a:cubicBezTo>
                    <a:cubicBezTo>
                      <a:pt x="257" y="569"/>
                      <a:pt x="220" y="531"/>
                      <a:pt x="184" y="493"/>
                    </a:cubicBezTo>
                    <a:cubicBezTo>
                      <a:pt x="166" y="474"/>
                      <a:pt x="169" y="447"/>
                      <a:pt x="189" y="431"/>
                    </a:cubicBezTo>
                    <a:cubicBezTo>
                      <a:pt x="215" y="411"/>
                      <a:pt x="240" y="392"/>
                      <a:pt x="265" y="373"/>
                    </a:cubicBezTo>
                    <a:cubicBezTo>
                      <a:pt x="276" y="365"/>
                      <a:pt x="279" y="357"/>
                      <a:pt x="274" y="344"/>
                    </a:cubicBezTo>
                    <a:cubicBezTo>
                      <a:pt x="263" y="310"/>
                      <a:pt x="252" y="276"/>
                      <a:pt x="244" y="241"/>
                    </a:cubicBezTo>
                    <a:cubicBezTo>
                      <a:pt x="240" y="224"/>
                      <a:pt x="229" y="215"/>
                      <a:pt x="215" y="206"/>
                    </a:cubicBezTo>
                    <a:cubicBezTo>
                      <a:pt x="152" y="165"/>
                      <a:pt x="88" y="123"/>
                      <a:pt x="25" y="81"/>
                    </a:cubicBezTo>
                    <a:cubicBezTo>
                      <a:pt x="5" y="68"/>
                      <a:pt x="0" y="51"/>
                      <a:pt x="11" y="34"/>
                    </a:cubicBezTo>
                    <a:cubicBezTo>
                      <a:pt x="21" y="18"/>
                      <a:pt x="39" y="16"/>
                      <a:pt x="60" y="30"/>
                    </a:cubicBezTo>
                    <a:cubicBezTo>
                      <a:pt x="87" y="48"/>
                      <a:pt x="113" y="66"/>
                      <a:pt x="140" y="84"/>
                    </a:cubicBezTo>
                    <a:cubicBezTo>
                      <a:pt x="173" y="105"/>
                      <a:pt x="206" y="126"/>
                      <a:pt x="239" y="146"/>
                    </a:cubicBezTo>
                    <a:cubicBezTo>
                      <a:pt x="247" y="151"/>
                      <a:pt x="255" y="151"/>
                      <a:pt x="264" y="148"/>
                    </a:cubicBezTo>
                    <a:cubicBezTo>
                      <a:pt x="284" y="143"/>
                      <a:pt x="304" y="138"/>
                      <a:pt x="324" y="133"/>
                    </a:cubicBezTo>
                    <a:cubicBezTo>
                      <a:pt x="334" y="131"/>
                      <a:pt x="346" y="130"/>
                      <a:pt x="356" y="127"/>
                    </a:cubicBezTo>
                    <a:cubicBezTo>
                      <a:pt x="403" y="115"/>
                      <a:pt x="403" y="115"/>
                      <a:pt x="387" y="69"/>
                    </a:cubicBezTo>
                    <a:cubicBezTo>
                      <a:pt x="380" y="48"/>
                      <a:pt x="372" y="28"/>
                      <a:pt x="387" y="7"/>
                    </a:cubicBezTo>
                    <a:cubicBezTo>
                      <a:pt x="387" y="7"/>
                      <a:pt x="388" y="6"/>
                      <a:pt x="388" y="6"/>
                    </a:cubicBezTo>
                    <a:cubicBezTo>
                      <a:pt x="402" y="0"/>
                      <a:pt x="414" y="8"/>
                      <a:pt x="427" y="12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id="{67385052-D738-D0E9-1925-E7AAB0887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9222" y="4973834"/>
                <a:ext cx="226012" cy="222012"/>
              </a:xfrm>
              <a:custGeom>
                <a:avLst/>
                <a:gdLst>
                  <a:gd name="T0" fmla="*/ 61 w 125"/>
                  <a:gd name="T1" fmla="*/ 122 h 123"/>
                  <a:gd name="T2" fmla="*/ 1 w 125"/>
                  <a:gd name="T3" fmla="*/ 61 h 123"/>
                  <a:gd name="T4" fmla="*/ 63 w 125"/>
                  <a:gd name="T5" fmla="*/ 0 h 123"/>
                  <a:gd name="T6" fmla="*/ 125 w 125"/>
                  <a:gd name="T7" fmla="*/ 62 h 123"/>
                  <a:gd name="T8" fmla="*/ 61 w 125"/>
                  <a:gd name="T9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23">
                    <a:moveTo>
                      <a:pt x="61" y="122"/>
                    </a:moveTo>
                    <a:cubicBezTo>
                      <a:pt x="28" y="122"/>
                      <a:pt x="0" y="94"/>
                      <a:pt x="1" y="61"/>
                    </a:cubicBezTo>
                    <a:cubicBezTo>
                      <a:pt x="2" y="27"/>
                      <a:pt x="29" y="0"/>
                      <a:pt x="63" y="0"/>
                    </a:cubicBezTo>
                    <a:cubicBezTo>
                      <a:pt x="97" y="0"/>
                      <a:pt x="125" y="28"/>
                      <a:pt x="125" y="62"/>
                    </a:cubicBezTo>
                    <a:cubicBezTo>
                      <a:pt x="124" y="96"/>
                      <a:pt x="96" y="123"/>
                      <a:pt x="61" y="122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" name="Freeform 17">
                <a:extLst>
                  <a:ext uri="{FF2B5EF4-FFF2-40B4-BE49-F238E27FC236}">
                    <a16:creationId xmlns:a16="http://schemas.microsoft.com/office/drawing/2014/main" id="{AC8AB1F4-A1ED-FED6-659F-0D695AC63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7239" y="4971835"/>
                <a:ext cx="70004" cy="30002"/>
              </a:xfrm>
              <a:custGeom>
                <a:avLst/>
                <a:gdLst>
                  <a:gd name="T0" fmla="*/ 39 w 39"/>
                  <a:gd name="T1" fmla="*/ 16 h 16"/>
                  <a:gd name="T2" fmla="*/ 0 w 39"/>
                  <a:gd name="T3" fmla="*/ 10 h 16"/>
                  <a:gd name="T4" fmla="*/ 39 w 39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6">
                    <a:moveTo>
                      <a:pt x="39" y="16"/>
                    </a:moveTo>
                    <a:cubicBezTo>
                      <a:pt x="26" y="12"/>
                      <a:pt x="14" y="4"/>
                      <a:pt x="0" y="10"/>
                    </a:cubicBezTo>
                    <a:cubicBezTo>
                      <a:pt x="14" y="0"/>
                      <a:pt x="28" y="1"/>
                      <a:pt x="39" y="16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" name="Freeform 19">
                <a:extLst>
                  <a:ext uri="{FF2B5EF4-FFF2-40B4-BE49-F238E27FC236}">
                    <a16:creationId xmlns:a16="http://schemas.microsoft.com/office/drawing/2014/main" id="{AC7C1222-618B-700D-D140-6AB02C8AD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1244" y="5011837"/>
                <a:ext cx="10001" cy="10001"/>
              </a:xfrm>
              <a:custGeom>
                <a:avLst/>
                <a:gdLst>
                  <a:gd name="T0" fmla="*/ 6 w 6"/>
                  <a:gd name="T1" fmla="*/ 6 h 6"/>
                  <a:gd name="T2" fmla="*/ 4 w 6"/>
                  <a:gd name="T3" fmla="*/ 0 h 6"/>
                  <a:gd name="T4" fmla="*/ 6 w 6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cubicBezTo>
                      <a:pt x="0" y="6"/>
                      <a:pt x="3" y="2"/>
                      <a:pt x="4" y="0"/>
                    </a:cubicBezTo>
                    <a:cubicBezTo>
                      <a:pt x="5" y="2"/>
                      <a:pt x="6" y="4"/>
                      <a:pt x="6" y="6"/>
                    </a:cubicBezTo>
                    <a:close/>
                  </a:path>
                </a:pathLst>
              </a:custGeom>
              <a:solidFill>
                <a:srgbClr val="003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B6BBDEA-E901-D5B3-A5FD-D95300CA2AA7}"/>
                </a:ext>
              </a:extLst>
            </p:cNvPr>
            <p:cNvGrpSpPr/>
            <p:nvPr/>
          </p:nvGrpSpPr>
          <p:grpSpPr>
            <a:xfrm>
              <a:off x="2634247" y="5075470"/>
              <a:ext cx="486025" cy="1252065"/>
              <a:chOff x="3525302" y="5011837"/>
              <a:chExt cx="486025" cy="1252065"/>
            </a:xfrm>
            <a:solidFill>
              <a:srgbClr val="FFC000"/>
            </a:solidFill>
          </p:grpSpPr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AB31BA54-3486-383F-CF64-5DC376DD8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305" y="5223848"/>
                <a:ext cx="432022" cy="900047"/>
              </a:xfrm>
              <a:custGeom>
                <a:avLst/>
                <a:gdLst>
                  <a:gd name="T0" fmla="*/ 103 w 240"/>
                  <a:gd name="T1" fmla="*/ 243 h 500"/>
                  <a:gd name="T2" fmla="*/ 53 w 240"/>
                  <a:gd name="T3" fmla="*/ 281 h 500"/>
                  <a:gd name="T4" fmla="*/ 52 w 240"/>
                  <a:gd name="T5" fmla="*/ 309 h 500"/>
                  <a:gd name="T6" fmla="*/ 103 w 240"/>
                  <a:gd name="T7" fmla="*/ 362 h 500"/>
                  <a:gd name="T8" fmla="*/ 119 w 240"/>
                  <a:gd name="T9" fmla="*/ 398 h 500"/>
                  <a:gd name="T10" fmla="*/ 93 w 240"/>
                  <a:gd name="T11" fmla="*/ 427 h 500"/>
                  <a:gd name="T12" fmla="*/ 51 w 240"/>
                  <a:gd name="T13" fmla="*/ 404 h 500"/>
                  <a:gd name="T14" fmla="*/ 2 w 240"/>
                  <a:gd name="T15" fmla="*/ 242 h 500"/>
                  <a:gd name="T16" fmla="*/ 8 w 240"/>
                  <a:gd name="T17" fmla="*/ 231 h 500"/>
                  <a:gd name="T18" fmla="*/ 25 w 240"/>
                  <a:gd name="T19" fmla="*/ 217 h 500"/>
                  <a:gd name="T20" fmla="*/ 38 w 240"/>
                  <a:gd name="T21" fmla="*/ 179 h 500"/>
                  <a:gd name="T22" fmla="*/ 46 w 240"/>
                  <a:gd name="T23" fmla="*/ 136 h 500"/>
                  <a:gd name="T24" fmla="*/ 56 w 240"/>
                  <a:gd name="T25" fmla="*/ 76 h 500"/>
                  <a:gd name="T26" fmla="*/ 42 w 240"/>
                  <a:gd name="T27" fmla="*/ 17 h 500"/>
                  <a:gd name="T28" fmla="*/ 114 w 240"/>
                  <a:gd name="T29" fmla="*/ 8 h 500"/>
                  <a:gd name="T30" fmla="*/ 203 w 240"/>
                  <a:gd name="T31" fmla="*/ 29 h 500"/>
                  <a:gd name="T32" fmla="*/ 229 w 240"/>
                  <a:gd name="T33" fmla="*/ 69 h 500"/>
                  <a:gd name="T34" fmla="*/ 217 w 240"/>
                  <a:gd name="T35" fmla="*/ 141 h 500"/>
                  <a:gd name="T36" fmla="*/ 186 w 240"/>
                  <a:gd name="T37" fmla="*/ 166 h 500"/>
                  <a:gd name="T38" fmla="*/ 164 w 240"/>
                  <a:gd name="T39" fmla="*/ 136 h 500"/>
                  <a:gd name="T40" fmla="*/ 172 w 240"/>
                  <a:gd name="T41" fmla="*/ 90 h 500"/>
                  <a:gd name="T42" fmla="*/ 160 w 240"/>
                  <a:gd name="T43" fmla="*/ 72 h 500"/>
                  <a:gd name="T44" fmla="*/ 121 w 240"/>
                  <a:gd name="T45" fmla="*/ 65 h 500"/>
                  <a:gd name="T46" fmla="*/ 149 w 240"/>
                  <a:gd name="T47" fmla="*/ 160 h 500"/>
                  <a:gd name="T48" fmla="*/ 235 w 240"/>
                  <a:gd name="T49" fmla="*/ 448 h 500"/>
                  <a:gd name="T50" fmla="*/ 226 w 240"/>
                  <a:gd name="T51" fmla="*/ 490 h 500"/>
                  <a:gd name="T52" fmla="*/ 192 w 240"/>
                  <a:gd name="T53" fmla="*/ 496 h 500"/>
                  <a:gd name="T54" fmla="*/ 170 w 240"/>
                  <a:gd name="T55" fmla="*/ 469 h 500"/>
                  <a:gd name="T56" fmla="*/ 108 w 240"/>
                  <a:gd name="T57" fmla="*/ 260 h 500"/>
                  <a:gd name="T58" fmla="*/ 103 w 240"/>
                  <a:gd name="T59" fmla="*/ 24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0" h="500">
                    <a:moveTo>
                      <a:pt x="103" y="243"/>
                    </a:moveTo>
                    <a:cubicBezTo>
                      <a:pt x="85" y="257"/>
                      <a:pt x="69" y="269"/>
                      <a:pt x="53" y="281"/>
                    </a:cubicBezTo>
                    <a:cubicBezTo>
                      <a:pt x="42" y="290"/>
                      <a:pt x="41" y="298"/>
                      <a:pt x="52" y="309"/>
                    </a:cubicBezTo>
                    <a:cubicBezTo>
                      <a:pt x="70" y="326"/>
                      <a:pt x="86" y="345"/>
                      <a:pt x="103" y="362"/>
                    </a:cubicBezTo>
                    <a:cubicBezTo>
                      <a:pt x="112" y="372"/>
                      <a:pt x="120" y="383"/>
                      <a:pt x="119" y="398"/>
                    </a:cubicBezTo>
                    <a:cubicBezTo>
                      <a:pt x="117" y="413"/>
                      <a:pt x="108" y="423"/>
                      <a:pt x="93" y="427"/>
                    </a:cubicBezTo>
                    <a:cubicBezTo>
                      <a:pt x="79" y="431"/>
                      <a:pt x="56" y="419"/>
                      <a:pt x="51" y="404"/>
                    </a:cubicBezTo>
                    <a:cubicBezTo>
                      <a:pt x="34" y="350"/>
                      <a:pt x="18" y="296"/>
                      <a:pt x="2" y="242"/>
                    </a:cubicBezTo>
                    <a:cubicBezTo>
                      <a:pt x="0" y="236"/>
                      <a:pt x="4" y="234"/>
                      <a:pt x="8" y="231"/>
                    </a:cubicBezTo>
                    <a:cubicBezTo>
                      <a:pt x="14" y="226"/>
                      <a:pt x="19" y="221"/>
                      <a:pt x="25" y="217"/>
                    </a:cubicBezTo>
                    <a:cubicBezTo>
                      <a:pt x="41" y="208"/>
                      <a:pt x="46" y="197"/>
                      <a:pt x="38" y="179"/>
                    </a:cubicBezTo>
                    <a:cubicBezTo>
                      <a:pt x="32" y="164"/>
                      <a:pt x="45" y="151"/>
                      <a:pt x="46" y="136"/>
                    </a:cubicBezTo>
                    <a:cubicBezTo>
                      <a:pt x="48" y="116"/>
                      <a:pt x="53" y="96"/>
                      <a:pt x="56" y="76"/>
                    </a:cubicBezTo>
                    <a:cubicBezTo>
                      <a:pt x="60" y="54"/>
                      <a:pt x="59" y="34"/>
                      <a:pt x="42" y="17"/>
                    </a:cubicBezTo>
                    <a:cubicBezTo>
                      <a:pt x="66" y="8"/>
                      <a:pt x="88" y="0"/>
                      <a:pt x="114" y="8"/>
                    </a:cubicBezTo>
                    <a:cubicBezTo>
                      <a:pt x="143" y="16"/>
                      <a:pt x="173" y="21"/>
                      <a:pt x="203" y="29"/>
                    </a:cubicBezTo>
                    <a:cubicBezTo>
                      <a:pt x="228" y="35"/>
                      <a:pt x="233" y="43"/>
                      <a:pt x="229" y="69"/>
                    </a:cubicBezTo>
                    <a:cubicBezTo>
                      <a:pt x="225" y="93"/>
                      <a:pt x="221" y="117"/>
                      <a:pt x="217" y="141"/>
                    </a:cubicBezTo>
                    <a:cubicBezTo>
                      <a:pt x="214" y="158"/>
                      <a:pt x="201" y="169"/>
                      <a:pt x="186" y="166"/>
                    </a:cubicBezTo>
                    <a:cubicBezTo>
                      <a:pt x="171" y="163"/>
                      <a:pt x="162" y="152"/>
                      <a:pt x="164" y="136"/>
                    </a:cubicBezTo>
                    <a:cubicBezTo>
                      <a:pt x="166" y="121"/>
                      <a:pt x="168" y="105"/>
                      <a:pt x="172" y="90"/>
                    </a:cubicBezTo>
                    <a:cubicBezTo>
                      <a:pt x="174" y="80"/>
                      <a:pt x="171" y="74"/>
                      <a:pt x="160" y="72"/>
                    </a:cubicBezTo>
                    <a:cubicBezTo>
                      <a:pt x="149" y="70"/>
                      <a:pt x="137" y="68"/>
                      <a:pt x="121" y="65"/>
                    </a:cubicBezTo>
                    <a:cubicBezTo>
                      <a:pt x="131" y="98"/>
                      <a:pt x="140" y="129"/>
                      <a:pt x="149" y="160"/>
                    </a:cubicBezTo>
                    <a:cubicBezTo>
                      <a:pt x="177" y="256"/>
                      <a:pt x="206" y="352"/>
                      <a:pt x="235" y="448"/>
                    </a:cubicBezTo>
                    <a:cubicBezTo>
                      <a:pt x="240" y="463"/>
                      <a:pt x="238" y="478"/>
                      <a:pt x="226" y="490"/>
                    </a:cubicBezTo>
                    <a:cubicBezTo>
                      <a:pt x="217" y="499"/>
                      <a:pt x="205" y="500"/>
                      <a:pt x="192" y="496"/>
                    </a:cubicBezTo>
                    <a:cubicBezTo>
                      <a:pt x="179" y="492"/>
                      <a:pt x="174" y="481"/>
                      <a:pt x="170" y="469"/>
                    </a:cubicBezTo>
                    <a:cubicBezTo>
                      <a:pt x="149" y="400"/>
                      <a:pt x="129" y="330"/>
                      <a:pt x="108" y="260"/>
                    </a:cubicBezTo>
                    <a:cubicBezTo>
                      <a:pt x="107" y="255"/>
                      <a:pt x="105" y="250"/>
                      <a:pt x="103" y="2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3" name="Freeform 11">
                <a:extLst>
                  <a:ext uri="{FF2B5EF4-FFF2-40B4-BE49-F238E27FC236}">
                    <a16:creationId xmlns:a16="http://schemas.microsoft.com/office/drawing/2014/main" id="{7EF229CB-B73E-06C3-4775-AF7CEF2BA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5302" y="5011837"/>
                <a:ext cx="190011" cy="192010"/>
              </a:xfrm>
              <a:custGeom>
                <a:avLst/>
                <a:gdLst>
                  <a:gd name="T0" fmla="*/ 53 w 105"/>
                  <a:gd name="T1" fmla="*/ 106 h 106"/>
                  <a:gd name="T2" fmla="*/ 1 w 105"/>
                  <a:gd name="T3" fmla="*/ 53 h 106"/>
                  <a:gd name="T4" fmla="*/ 52 w 105"/>
                  <a:gd name="T5" fmla="*/ 1 h 106"/>
                  <a:gd name="T6" fmla="*/ 105 w 105"/>
                  <a:gd name="T7" fmla="*/ 54 h 106"/>
                  <a:gd name="T8" fmla="*/ 53 w 105"/>
                  <a:gd name="T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06">
                    <a:moveTo>
                      <a:pt x="53" y="106"/>
                    </a:moveTo>
                    <a:cubicBezTo>
                      <a:pt x="23" y="106"/>
                      <a:pt x="0" y="83"/>
                      <a:pt x="1" y="53"/>
                    </a:cubicBezTo>
                    <a:cubicBezTo>
                      <a:pt x="1" y="23"/>
                      <a:pt x="23" y="1"/>
                      <a:pt x="52" y="1"/>
                    </a:cubicBezTo>
                    <a:cubicBezTo>
                      <a:pt x="81" y="0"/>
                      <a:pt x="105" y="25"/>
                      <a:pt x="105" y="54"/>
                    </a:cubicBezTo>
                    <a:cubicBezTo>
                      <a:pt x="105" y="82"/>
                      <a:pt x="82" y="105"/>
                      <a:pt x="53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7" name="Freeform 15">
                <a:extLst>
                  <a:ext uri="{FF2B5EF4-FFF2-40B4-BE49-F238E27FC236}">
                    <a16:creationId xmlns:a16="http://schemas.microsoft.com/office/drawing/2014/main" id="{5805792A-E66F-F629-E6C6-6FECBEB45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312" y="6195898"/>
                <a:ext cx="156008" cy="68004"/>
              </a:xfrm>
              <a:custGeom>
                <a:avLst/>
                <a:gdLst>
                  <a:gd name="T0" fmla="*/ 86 w 86"/>
                  <a:gd name="T1" fmla="*/ 29 h 38"/>
                  <a:gd name="T2" fmla="*/ 18 w 86"/>
                  <a:gd name="T3" fmla="*/ 31 h 38"/>
                  <a:gd name="T4" fmla="*/ 10 w 86"/>
                  <a:gd name="T5" fmla="*/ 0 h 38"/>
                  <a:gd name="T6" fmla="*/ 10 w 86"/>
                  <a:gd name="T7" fmla="*/ 1 h 38"/>
                  <a:gd name="T8" fmla="*/ 38 w 86"/>
                  <a:gd name="T9" fmla="*/ 29 h 38"/>
                  <a:gd name="T10" fmla="*/ 86 w 86"/>
                  <a:gd name="T11" fmla="*/ 28 h 38"/>
                  <a:gd name="T12" fmla="*/ 86 w 86"/>
                  <a:gd name="T13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38">
                    <a:moveTo>
                      <a:pt x="86" y="29"/>
                    </a:moveTo>
                    <a:cubicBezTo>
                      <a:pt x="64" y="38"/>
                      <a:pt x="40" y="34"/>
                      <a:pt x="18" y="31"/>
                    </a:cubicBezTo>
                    <a:cubicBezTo>
                      <a:pt x="2" y="28"/>
                      <a:pt x="0" y="14"/>
                      <a:pt x="10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23"/>
                      <a:pt x="16" y="29"/>
                      <a:pt x="38" y="29"/>
                    </a:cubicBezTo>
                    <a:cubicBezTo>
                      <a:pt x="54" y="29"/>
                      <a:pt x="70" y="29"/>
                      <a:pt x="86" y="28"/>
                    </a:cubicBezTo>
                    <a:lnTo>
                      <a:pt x="86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" name="Freeform 16">
                <a:extLst>
                  <a:ext uri="{FF2B5EF4-FFF2-40B4-BE49-F238E27FC236}">
                    <a16:creationId xmlns:a16="http://schemas.microsoft.com/office/drawing/2014/main" id="{CC748A1C-F998-D2CD-F6C8-B81380853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312" y="6175897"/>
                <a:ext cx="132007" cy="20001"/>
              </a:xfrm>
              <a:custGeom>
                <a:avLst/>
                <a:gdLst>
                  <a:gd name="T0" fmla="*/ 0 w 73"/>
                  <a:gd name="T1" fmla="*/ 11 h 12"/>
                  <a:gd name="T2" fmla="*/ 12 w 73"/>
                  <a:gd name="T3" fmla="*/ 3 h 12"/>
                  <a:gd name="T4" fmla="*/ 73 w 73"/>
                  <a:gd name="T5" fmla="*/ 6 h 12"/>
                  <a:gd name="T6" fmla="*/ 72 w 73"/>
                  <a:gd name="T7" fmla="*/ 7 h 12"/>
                  <a:gd name="T8" fmla="*/ 0 w 73"/>
                  <a:gd name="T9" fmla="*/ 12 h 12"/>
                  <a:gd name="T10" fmla="*/ 0 w 73"/>
                  <a:gd name="T1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12">
                    <a:moveTo>
                      <a:pt x="0" y="11"/>
                    </a:moveTo>
                    <a:cubicBezTo>
                      <a:pt x="2" y="5"/>
                      <a:pt x="7" y="3"/>
                      <a:pt x="12" y="3"/>
                    </a:cubicBezTo>
                    <a:cubicBezTo>
                      <a:pt x="32" y="4"/>
                      <a:pt x="53" y="0"/>
                      <a:pt x="73" y="6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48" y="8"/>
                      <a:pt x="24" y="4"/>
                      <a:pt x="0" y="12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0" name="Freeform 18">
                <a:extLst>
                  <a:ext uri="{FF2B5EF4-FFF2-40B4-BE49-F238E27FC236}">
                    <a16:creationId xmlns:a16="http://schemas.microsoft.com/office/drawing/2014/main" id="{76701709-3718-EF80-C8B5-29B0C000C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320" y="6185899"/>
                <a:ext cx="30002" cy="62004"/>
              </a:xfrm>
              <a:custGeom>
                <a:avLst/>
                <a:gdLst>
                  <a:gd name="T0" fmla="*/ 1 w 17"/>
                  <a:gd name="T1" fmla="*/ 0 h 34"/>
                  <a:gd name="T2" fmla="*/ 4 w 17"/>
                  <a:gd name="T3" fmla="*/ 34 h 34"/>
                  <a:gd name="T4" fmla="*/ 4 w 17"/>
                  <a:gd name="T5" fmla="*/ 33 h 34"/>
                  <a:gd name="T6" fmla="*/ 0 w 17"/>
                  <a:gd name="T7" fmla="*/ 1 h 34"/>
                  <a:gd name="T8" fmla="*/ 1 w 17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4">
                    <a:moveTo>
                      <a:pt x="1" y="0"/>
                    </a:moveTo>
                    <a:cubicBezTo>
                      <a:pt x="16" y="11"/>
                      <a:pt x="17" y="19"/>
                      <a:pt x="4" y="34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10" y="22"/>
                      <a:pt x="8" y="11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" name="Freeform 20">
                <a:extLst>
                  <a:ext uri="{FF2B5EF4-FFF2-40B4-BE49-F238E27FC236}">
                    <a16:creationId xmlns:a16="http://schemas.microsoft.com/office/drawing/2014/main" id="{B51A2722-6D65-3731-8742-7D81195C8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312" y="6181898"/>
                <a:ext cx="148008" cy="66004"/>
              </a:xfrm>
              <a:custGeom>
                <a:avLst/>
                <a:gdLst>
                  <a:gd name="T0" fmla="*/ 72 w 82"/>
                  <a:gd name="T1" fmla="*/ 3 h 36"/>
                  <a:gd name="T2" fmla="*/ 76 w 82"/>
                  <a:gd name="T3" fmla="*/ 35 h 36"/>
                  <a:gd name="T4" fmla="*/ 28 w 82"/>
                  <a:gd name="T5" fmla="*/ 36 h 36"/>
                  <a:gd name="T6" fmla="*/ 0 w 82"/>
                  <a:gd name="T7" fmla="*/ 8 h 36"/>
                  <a:gd name="T8" fmla="*/ 72 w 82"/>
                  <a:gd name="T9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36">
                    <a:moveTo>
                      <a:pt x="72" y="3"/>
                    </a:moveTo>
                    <a:cubicBezTo>
                      <a:pt x="80" y="13"/>
                      <a:pt x="82" y="24"/>
                      <a:pt x="76" y="35"/>
                    </a:cubicBezTo>
                    <a:cubicBezTo>
                      <a:pt x="60" y="36"/>
                      <a:pt x="44" y="36"/>
                      <a:pt x="28" y="36"/>
                    </a:cubicBezTo>
                    <a:cubicBezTo>
                      <a:pt x="6" y="36"/>
                      <a:pt x="0" y="30"/>
                      <a:pt x="0" y="8"/>
                    </a:cubicBezTo>
                    <a:cubicBezTo>
                      <a:pt x="24" y="0"/>
                      <a:pt x="48" y="4"/>
                      <a:pt x="7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1F5244A3-F82A-F217-D8F8-5AA3E4C2E229}"/>
              </a:ext>
            </a:extLst>
          </p:cNvPr>
          <p:cNvSpPr txBox="1"/>
          <p:nvPr/>
        </p:nvSpPr>
        <p:spPr>
          <a:xfrm>
            <a:off x="6158754" y="1271894"/>
            <a:ext cx="36262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E055A1F-7770-4875-A9EC-A38E2FDCE5F8}"/>
              </a:ext>
            </a:extLst>
          </p:cNvPr>
          <p:cNvSpPr txBox="1"/>
          <p:nvPr/>
        </p:nvSpPr>
        <p:spPr>
          <a:xfrm>
            <a:off x="1300626" y="2218914"/>
            <a:ext cx="36262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824A1B6-00EC-DEFC-8D51-DD2F8B6F501A}"/>
              </a:ext>
            </a:extLst>
          </p:cNvPr>
          <p:cNvSpPr txBox="1"/>
          <p:nvPr/>
        </p:nvSpPr>
        <p:spPr>
          <a:xfrm>
            <a:off x="6175663" y="2897424"/>
            <a:ext cx="36262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EA0B55B-813F-564A-022B-0643BA712816}"/>
              </a:ext>
            </a:extLst>
          </p:cNvPr>
          <p:cNvSpPr txBox="1"/>
          <p:nvPr/>
        </p:nvSpPr>
        <p:spPr>
          <a:xfrm>
            <a:off x="1765410" y="3881362"/>
            <a:ext cx="36262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9953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585D85-DA06-CADE-C79E-3C5B9E08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1E30C0-5A5D-168E-9946-1D884CD18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9DDFD0-08B9-78E5-7B0F-AE94950BD6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50C8C3-B9EA-DDBB-9B01-3C3E7B39DCF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D60AF8-5455-5432-12FB-651589A315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A094A7-FB7C-0146-2D77-4484C02956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1D6A83-F06D-B090-DFA5-5B570C6F1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0A68A4-8ABD-6AE0-BAF9-CBA73F519A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051E5D-652E-E886-821D-2D4C03DF15B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04DCDA-7DA8-C00C-4DCE-51FAD5AF2685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18712C8-6E70-2453-D150-7BA26E0D4A26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79B39A-F78B-8785-C763-CEC983F007E3}"/>
              </a:ext>
            </a:extLst>
          </p:cNvPr>
          <p:cNvGrpSpPr/>
          <p:nvPr/>
        </p:nvGrpSpPr>
        <p:grpSpPr>
          <a:xfrm>
            <a:off x="254524" y="1611732"/>
            <a:ext cx="10896785" cy="3191415"/>
            <a:chOff x="254524" y="2205617"/>
            <a:chExt cx="10896785" cy="319141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3DB5E49-E62E-A943-C9AB-3DE3CDD2C453}"/>
                </a:ext>
              </a:extLst>
            </p:cNvPr>
            <p:cNvGrpSpPr/>
            <p:nvPr/>
          </p:nvGrpSpPr>
          <p:grpSpPr>
            <a:xfrm>
              <a:off x="254524" y="2739631"/>
              <a:ext cx="10896785" cy="2584230"/>
              <a:chOff x="0" y="2348612"/>
              <a:chExt cx="12192002" cy="2891397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706C5F3-0564-B550-EE8C-95DBD71186B4}"/>
                  </a:ext>
                </a:extLst>
              </p:cNvPr>
              <p:cNvCxnSpPr>
                <a:cxnSpLocks/>
                <a:endCxn id="25" idx="2"/>
              </p:cNvCxnSpPr>
              <p:nvPr/>
            </p:nvCxnSpPr>
            <p:spPr>
              <a:xfrm flipH="1">
                <a:off x="5868018" y="4632146"/>
                <a:ext cx="1884166" cy="223827"/>
              </a:xfrm>
              <a:prstGeom prst="line">
                <a:avLst/>
              </a:prstGeom>
              <a:ln w="38100">
                <a:solidFill>
                  <a:srgbClr val="003C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CEEA5AC-7260-EA9E-41BC-1EDF9696FDDB}"/>
                  </a:ext>
                </a:extLst>
              </p:cNvPr>
              <p:cNvGrpSpPr/>
              <p:nvPr/>
            </p:nvGrpSpPr>
            <p:grpSpPr>
              <a:xfrm>
                <a:off x="0" y="2348612"/>
                <a:ext cx="12192002" cy="2891397"/>
                <a:chOff x="0" y="2348612"/>
                <a:chExt cx="12192002" cy="2891397"/>
              </a:xfrm>
            </p:grpSpPr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C76C4244-A7EC-AF0D-9BD1-A9AF6236C4D8}"/>
                    </a:ext>
                  </a:extLst>
                </p:cNvPr>
                <p:cNvCxnSpPr>
                  <a:cxnSpLocks/>
                  <a:endCxn id="23" idx="2"/>
                </p:cNvCxnSpPr>
                <p:nvPr/>
              </p:nvCxnSpPr>
              <p:spPr>
                <a:xfrm flipH="1">
                  <a:off x="9190834" y="5240009"/>
                  <a:ext cx="3001168" cy="0"/>
                </a:xfrm>
                <a:prstGeom prst="line">
                  <a:avLst/>
                </a:prstGeom>
                <a:ln w="38100">
                  <a:solidFill>
                    <a:srgbClr val="003C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5B24D2E6-CBF5-4F1F-F092-36CDE4F69EFA}"/>
                    </a:ext>
                  </a:extLst>
                </p:cNvPr>
                <p:cNvCxnSpPr>
                  <a:cxnSpLocks/>
                  <a:stCxn id="23" idx="6"/>
                  <a:endCxn id="24" idx="3"/>
                </p:cNvCxnSpPr>
                <p:nvPr/>
              </p:nvCxnSpPr>
              <p:spPr>
                <a:xfrm flipH="1" flipV="1">
                  <a:off x="7810075" y="4683472"/>
                  <a:ext cx="1217014" cy="556530"/>
                </a:xfrm>
                <a:prstGeom prst="line">
                  <a:avLst/>
                </a:prstGeom>
                <a:ln w="38100">
                  <a:solidFill>
                    <a:srgbClr val="003C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5A0F4ACD-A0D2-AEAF-D52A-CA59BF4FED7C}"/>
                    </a:ext>
                  </a:extLst>
                </p:cNvPr>
                <p:cNvCxnSpPr>
                  <a:cxnSpLocks/>
                  <a:stCxn id="25" idx="7"/>
                  <a:endCxn id="26" idx="3"/>
                </p:cNvCxnSpPr>
                <p:nvPr/>
              </p:nvCxnSpPr>
              <p:spPr>
                <a:xfrm flipH="1" flipV="1">
                  <a:off x="4081133" y="3265277"/>
                  <a:ext cx="1647122" cy="1532797"/>
                </a:xfrm>
                <a:prstGeom prst="line">
                  <a:avLst/>
                </a:prstGeom>
                <a:ln w="38100">
                  <a:solidFill>
                    <a:srgbClr val="003C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C08EE43-57B0-4E1F-5329-45FB8DA0E53F}"/>
                    </a:ext>
                  </a:extLst>
                </p:cNvPr>
                <p:cNvCxnSpPr>
                  <a:cxnSpLocks/>
                  <a:stCxn id="26" idx="6"/>
                  <a:endCxn id="27" idx="1"/>
                </p:cNvCxnSpPr>
                <p:nvPr/>
              </p:nvCxnSpPr>
              <p:spPr>
                <a:xfrm flipH="1">
                  <a:off x="2622494" y="3207384"/>
                  <a:ext cx="1318874" cy="734045"/>
                </a:xfrm>
                <a:prstGeom prst="line">
                  <a:avLst/>
                </a:prstGeom>
                <a:ln w="38100">
                  <a:solidFill>
                    <a:srgbClr val="003C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8A95DAF3-6B27-C766-3BC8-D408570A37AF}"/>
                    </a:ext>
                  </a:extLst>
                </p:cNvPr>
                <p:cNvCxnSpPr>
                  <a:cxnSpLocks/>
                  <a:stCxn id="27" idx="7"/>
                </p:cNvCxnSpPr>
                <p:nvPr/>
              </p:nvCxnSpPr>
              <p:spPr>
                <a:xfrm flipH="1" flipV="1">
                  <a:off x="0" y="2348612"/>
                  <a:ext cx="2506713" cy="1592822"/>
                </a:xfrm>
                <a:prstGeom prst="line">
                  <a:avLst/>
                </a:prstGeom>
                <a:ln w="38100">
                  <a:solidFill>
                    <a:srgbClr val="003C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F1D2905-6CFD-DA2E-E211-67D90B136459}"/>
                </a:ext>
              </a:extLst>
            </p:cNvPr>
            <p:cNvSpPr/>
            <p:nvPr/>
          </p:nvSpPr>
          <p:spPr>
            <a:xfrm flipH="1">
              <a:off x="8322623" y="5250685"/>
              <a:ext cx="146347" cy="146347"/>
            </a:xfrm>
            <a:prstGeom prst="ellipse">
              <a:avLst/>
            </a:prstGeom>
            <a:solidFill>
              <a:srgbClr val="252726"/>
            </a:solidFill>
            <a:ln w="50800">
              <a:solidFill>
                <a:srgbClr val="F6DF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B8CB8B7-EEE0-068F-2108-4E365E9B93D7}"/>
                </a:ext>
              </a:extLst>
            </p:cNvPr>
            <p:cNvSpPr/>
            <p:nvPr/>
          </p:nvSpPr>
          <p:spPr>
            <a:xfrm flipH="1">
              <a:off x="7109982" y="4701536"/>
              <a:ext cx="146347" cy="146347"/>
            </a:xfrm>
            <a:prstGeom prst="ellipse">
              <a:avLst/>
            </a:prstGeom>
            <a:solidFill>
              <a:srgbClr val="252726"/>
            </a:solidFill>
            <a:ln w="50800">
              <a:solidFill>
                <a:srgbClr val="F6DF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6A7E77C-7DCC-E916-255A-D1CCC72D7A89}"/>
                </a:ext>
              </a:extLst>
            </p:cNvPr>
            <p:cNvSpPr/>
            <p:nvPr/>
          </p:nvSpPr>
          <p:spPr>
            <a:xfrm flipH="1">
              <a:off x="5352806" y="4907447"/>
              <a:ext cx="146347" cy="146347"/>
            </a:xfrm>
            <a:prstGeom prst="ellipse">
              <a:avLst/>
            </a:prstGeom>
            <a:solidFill>
              <a:srgbClr val="252726"/>
            </a:solidFill>
            <a:ln w="50800">
              <a:solidFill>
                <a:srgbClr val="F6DF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6553F7-D4A7-E2CE-7DA2-315435B86F66}"/>
                </a:ext>
              </a:extLst>
            </p:cNvPr>
            <p:cNvSpPr/>
            <p:nvPr/>
          </p:nvSpPr>
          <p:spPr>
            <a:xfrm flipH="1">
              <a:off x="3777183" y="3434003"/>
              <a:ext cx="146347" cy="146347"/>
            </a:xfrm>
            <a:prstGeom prst="ellipse">
              <a:avLst/>
            </a:prstGeom>
            <a:solidFill>
              <a:srgbClr val="252726"/>
            </a:solidFill>
            <a:ln w="50800">
              <a:solidFill>
                <a:srgbClr val="F6DF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55F449E-2176-5F7B-E839-F89A00244881}"/>
                </a:ext>
              </a:extLst>
            </p:cNvPr>
            <p:cNvSpPr/>
            <p:nvPr/>
          </p:nvSpPr>
          <p:spPr>
            <a:xfrm flipH="1">
              <a:off x="2473505" y="4141808"/>
              <a:ext cx="146347" cy="146347"/>
            </a:xfrm>
            <a:prstGeom prst="ellipse">
              <a:avLst/>
            </a:prstGeom>
            <a:solidFill>
              <a:srgbClr val="252726"/>
            </a:solidFill>
            <a:ln w="50800">
              <a:solidFill>
                <a:srgbClr val="F6DF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49EC84F-F1EE-DDE7-B9AE-2F63B8E67E83}"/>
                </a:ext>
              </a:extLst>
            </p:cNvPr>
            <p:cNvSpPr/>
            <p:nvPr/>
          </p:nvSpPr>
          <p:spPr>
            <a:xfrm rot="20369329" flipH="1">
              <a:off x="4593188" y="2205617"/>
              <a:ext cx="1929240" cy="2821556"/>
            </a:xfrm>
            <a:custGeom>
              <a:avLst/>
              <a:gdLst>
                <a:gd name="connsiteX0" fmla="*/ 1575057 w 1577436"/>
                <a:gd name="connsiteY0" fmla="*/ 327169 h 2307035"/>
                <a:gd name="connsiteX1" fmla="*/ 1547242 w 1577436"/>
                <a:gd name="connsiteY1" fmla="*/ 291556 h 2307035"/>
                <a:gd name="connsiteX2" fmla="*/ 1530345 w 1577436"/>
                <a:gd name="connsiteY2" fmla="*/ 289736 h 2307035"/>
                <a:gd name="connsiteX3" fmla="*/ 1513968 w 1577436"/>
                <a:gd name="connsiteY3" fmla="*/ 289216 h 2307035"/>
                <a:gd name="connsiteX4" fmla="*/ 1494991 w 1577436"/>
                <a:gd name="connsiteY4" fmla="*/ 294935 h 2307035"/>
                <a:gd name="connsiteX5" fmla="*/ 1483553 w 1577436"/>
                <a:gd name="connsiteY5" fmla="*/ 316771 h 2307035"/>
                <a:gd name="connsiteX6" fmla="*/ 1442480 w 1577436"/>
                <a:gd name="connsiteY6" fmla="*/ 332108 h 2307035"/>
                <a:gd name="connsiteX7" fmla="*/ 1415445 w 1577436"/>
                <a:gd name="connsiteY7" fmla="*/ 346146 h 2307035"/>
                <a:gd name="connsiteX8" fmla="*/ 1406087 w 1577436"/>
                <a:gd name="connsiteY8" fmla="*/ 360443 h 2307035"/>
                <a:gd name="connsiteX9" fmla="*/ 1254014 w 1577436"/>
                <a:gd name="connsiteY9" fmla="*/ 411394 h 2307035"/>
                <a:gd name="connsiteX10" fmla="*/ 1167450 w 1577436"/>
                <a:gd name="connsiteY10" fmla="*/ 426991 h 2307035"/>
                <a:gd name="connsiteX11" fmla="*/ 1036433 w 1577436"/>
                <a:gd name="connsiteY11" fmla="*/ 424132 h 2307035"/>
                <a:gd name="connsiteX12" fmla="*/ 995101 w 1577436"/>
                <a:gd name="connsiteY12" fmla="*/ 395537 h 2307035"/>
                <a:gd name="connsiteX13" fmla="*/ 991202 w 1577436"/>
                <a:gd name="connsiteY13" fmla="*/ 385919 h 2307035"/>
                <a:gd name="connsiteX14" fmla="*/ 942850 w 1577436"/>
                <a:gd name="connsiteY14" fmla="*/ 335748 h 2307035"/>
                <a:gd name="connsiteX15" fmla="*/ 941810 w 1577436"/>
                <a:gd name="connsiteY15" fmla="*/ 324310 h 2307035"/>
                <a:gd name="connsiteX16" fmla="*/ 951429 w 1577436"/>
                <a:gd name="connsiteY16" fmla="*/ 320411 h 2307035"/>
                <a:gd name="connsiteX17" fmla="*/ 1019017 w 1577436"/>
                <a:gd name="connsiteY17" fmla="*/ 297795 h 2307035"/>
                <a:gd name="connsiteX18" fmla="*/ 1035134 w 1577436"/>
                <a:gd name="connsiteY18" fmla="*/ 263481 h 2307035"/>
                <a:gd name="connsiteX19" fmla="*/ 1033054 w 1577436"/>
                <a:gd name="connsiteY19" fmla="*/ 249963 h 2307035"/>
                <a:gd name="connsiteX20" fmla="*/ 1035394 w 1577436"/>
                <a:gd name="connsiteY20" fmla="*/ 226048 h 2307035"/>
                <a:gd name="connsiteX21" fmla="*/ 1043192 w 1577436"/>
                <a:gd name="connsiteY21" fmla="*/ 202912 h 2307035"/>
                <a:gd name="connsiteX22" fmla="*/ 1044492 w 1577436"/>
                <a:gd name="connsiteY22" fmla="*/ 187315 h 2307035"/>
                <a:gd name="connsiteX23" fmla="*/ 1025255 w 1577436"/>
                <a:gd name="connsiteY23" fmla="*/ 168078 h 2307035"/>
                <a:gd name="connsiteX24" fmla="*/ 1015117 w 1577436"/>
                <a:gd name="connsiteY24" fmla="*/ 129865 h 2307035"/>
                <a:gd name="connsiteX25" fmla="*/ 1012518 w 1577436"/>
                <a:gd name="connsiteY25" fmla="*/ 117907 h 2307035"/>
                <a:gd name="connsiteX26" fmla="*/ 986262 w 1577436"/>
                <a:gd name="connsiteY26" fmla="*/ 92692 h 2307035"/>
                <a:gd name="connsiteX27" fmla="*/ 986522 w 1577436"/>
                <a:gd name="connsiteY27" fmla="*/ 76055 h 2307035"/>
                <a:gd name="connsiteX28" fmla="*/ 1003419 w 1577436"/>
                <a:gd name="connsiteY28" fmla="*/ 56558 h 2307035"/>
                <a:gd name="connsiteX29" fmla="*/ 1002899 w 1577436"/>
                <a:gd name="connsiteY29" fmla="*/ 33942 h 2307035"/>
                <a:gd name="connsiteX30" fmla="*/ 944150 w 1577436"/>
                <a:gd name="connsiteY30" fmla="*/ 16785 h 2307035"/>
                <a:gd name="connsiteX31" fmla="*/ 904637 w 1577436"/>
                <a:gd name="connsiteY31" fmla="*/ 6387 h 2307035"/>
                <a:gd name="connsiteX32" fmla="*/ 893719 w 1577436"/>
                <a:gd name="connsiteY32" fmla="*/ 2488 h 2307035"/>
                <a:gd name="connsiteX33" fmla="*/ 798056 w 1577436"/>
                <a:gd name="connsiteY33" fmla="*/ 19645 h 2307035"/>
                <a:gd name="connsiteX34" fmla="*/ 741127 w 1577436"/>
                <a:gd name="connsiteY34" fmla="*/ 104130 h 2307035"/>
                <a:gd name="connsiteX35" fmla="*/ 759323 w 1577436"/>
                <a:gd name="connsiteY35" fmla="*/ 231767 h 2307035"/>
                <a:gd name="connsiteX36" fmla="*/ 744766 w 1577436"/>
                <a:gd name="connsiteY36" fmla="*/ 255682 h 2307035"/>
                <a:gd name="connsiteX37" fmla="*/ 714092 w 1577436"/>
                <a:gd name="connsiteY37" fmla="*/ 251003 h 2307035"/>
                <a:gd name="connsiteX38" fmla="*/ 642084 w 1577436"/>
                <a:gd name="connsiteY38" fmla="*/ 225008 h 2307035"/>
                <a:gd name="connsiteX39" fmla="*/ 561239 w 1577436"/>
                <a:gd name="connsiteY39" fmla="*/ 246064 h 2307035"/>
                <a:gd name="connsiteX40" fmla="*/ 500670 w 1577436"/>
                <a:gd name="connsiteY40" fmla="*/ 271539 h 2307035"/>
                <a:gd name="connsiteX41" fmla="*/ 405007 w 1577436"/>
                <a:gd name="connsiteY41" fmla="*/ 277258 h 2307035"/>
                <a:gd name="connsiteX42" fmla="*/ 239677 w 1577436"/>
                <a:gd name="connsiteY42" fmla="*/ 302734 h 2307035"/>
                <a:gd name="connsiteX43" fmla="*/ 198084 w 1577436"/>
                <a:gd name="connsiteY43" fmla="*/ 333928 h 2307035"/>
                <a:gd name="connsiteX44" fmla="*/ 59529 w 1577436"/>
                <a:gd name="connsiteY44" fmla="*/ 581923 h 2307035"/>
                <a:gd name="connsiteX45" fmla="*/ 62909 w 1577436"/>
                <a:gd name="connsiteY45" fmla="*/ 612858 h 2307035"/>
                <a:gd name="connsiteX46" fmla="*/ 75646 w 1577436"/>
                <a:gd name="connsiteY46" fmla="*/ 628975 h 2307035"/>
                <a:gd name="connsiteX47" fmla="*/ 75386 w 1577436"/>
                <a:gd name="connsiteY47" fmla="*/ 653930 h 2307035"/>
                <a:gd name="connsiteX48" fmla="*/ 42112 w 1577436"/>
                <a:gd name="connsiteY48" fmla="*/ 709041 h 2307035"/>
                <a:gd name="connsiteX49" fmla="*/ 0 w 1577436"/>
                <a:gd name="connsiteY49" fmla="*/ 755312 h 2307035"/>
                <a:gd name="connsiteX50" fmla="*/ 0 w 1577436"/>
                <a:gd name="connsiteY50" fmla="*/ 763111 h 2307035"/>
                <a:gd name="connsiteX51" fmla="*/ 30934 w 1577436"/>
                <a:gd name="connsiteY51" fmla="*/ 759731 h 2307035"/>
                <a:gd name="connsiteX52" fmla="*/ 46272 w 1577436"/>
                <a:gd name="connsiteY52" fmla="*/ 757912 h 2307035"/>
                <a:gd name="connsiteX53" fmla="*/ 48871 w 1577436"/>
                <a:gd name="connsiteY53" fmla="*/ 775069 h 2307035"/>
                <a:gd name="connsiteX54" fmla="*/ 27295 w 1577436"/>
                <a:gd name="connsiteY54" fmla="*/ 806263 h 2307035"/>
                <a:gd name="connsiteX55" fmla="*/ 21836 w 1577436"/>
                <a:gd name="connsiteY55" fmla="*/ 815101 h 2307035"/>
                <a:gd name="connsiteX56" fmla="*/ 31194 w 1577436"/>
                <a:gd name="connsiteY56" fmla="*/ 821080 h 2307035"/>
                <a:gd name="connsiteX57" fmla="*/ 49391 w 1577436"/>
                <a:gd name="connsiteY57" fmla="*/ 813022 h 2307035"/>
                <a:gd name="connsiteX58" fmla="*/ 63169 w 1577436"/>
                <a:gd name="connsiteY58" fmla="*/ 791186 h 2307035"/>
                <a:gd name="connsiteX59" fmla="*/ 72787 w 1577436"/>
                <a:gd name="connsiteY59" fmla="*/ 784167 h 2307035"/>
                <a:gd name="connsiteX60" fmla="*/ 76166 w 1577436"/>
                <a:gd name="connsiteY60" fmla="*/ 794305 h 2307035"/>
                <a:gd name="connsiteX61" fmla="*/ 72787 w 1577436"/>
                <a:gd name="connsiteY61" fmla="*/ 816141 h 2307035"/>
                <a:gd name="connsiteX62" fmla="*/ 64988 w 1577436"/>
                <a:gd name="connsiteY62" fmla="*/ 822380 h 2307035"/>
                <a:gd name="connsiteX63" fmla="*/ 56410 w 1577436"/>
                <a:gd name="connsiteY63" fmla="*/ 829919 h 2307035"/>
                <a:gd name="connsiteX64" fmla="*/ 68628 w 1577436"/>
                <a:gd name="connsiteY64" fmla="*/ 841877 h 2307035"/>
                <a:gd name="connsiteX65" fmla="*/ 85785 w 1577436"/>
                <a:gd name="connsiteY65" fmla="*/ 833038 h 2307035"/>
                <a:gd name="connsiteX66" fmla="*/ 100082 w 1577436"/>
                <a:gd name="connsiteY66" fmla="*/ 830179 h 2307035"/>
                <a:gd name="connsiteX67" fmla="*/ 128677 w 1577436"/>
                <a:gd name="connsiteY67" fmla="*/ 809642 h 2307035"/>
                <a:gd name="connsiteX68" fmla="*/ 127637 w 1577436"/>
                <a:gd name="connsiteY68" fmla="*/ 769350 h 2307035"/>
                <a:gd name="connsiteX69" fmla="*/ 151553 w 1577436"/>
                <a:gd name="connsiteY69" fmla="*/ 744134 h 2307035"/>
                <a:gd name="connsiteX70" fmla="*/ 167150 w 1577436"/>
                <a:gd name="connsiteY70" fmla="*/ 742575 h 2307035"/>
                <a:gd name="connsiteX71" fmla="*/ 181707 w 1577436"/>
                <a:gd name="connsiteY71" fmla="*/ 728797 h 2307035"/>
                <a:gd name="connsiteX72" fmla="*/ 169230 w 1577436"/>
                <a:gd name="connsiteY72" fmla="*/ 691364 h 2307035"/>
                <a:gd name="connsiteX73" fmla="*/ 160911 w 1577436"/>
                <a:gd name="connsiteY73" fmla="*/ 668748 h 2307035"/>
                <a:gd name="connsiteX74" fmla="*/ 204063 w 1577436"/>
                <a:gd name="connsiteY74" fmla="*/ 585823 h 2307035"/>
                <a:gd name="connsiteX75" fmla="*/ 215761 w 1577436"/>
                <a:gd name="connsiteY75" fmla="*/ 549949 h 2307035"/>
                <a:gd name="connsiteX76" fmla="*/ 221480 w 1577436"/>
                <a:gd name="connsiteY76" fmla="*/ 540331 h 2307035"/>
                <a:gd name="connsiteX77" fmla="*/ 298426 w 1577436"/>
                <a:gd name="connsiteY77" fmla="*/ 449087 h 2307035"/>
                <a:gd name="connsiteX78" fmla="*/ 317143 w 1577436"/>
                <a:gd name="connsiteY78" fmla="*/ 440769 h 2307035"/>
                <a:gd name="connsiteX79" fmla="*/ 374333 w 1577436"/>
                <a:gd name="connsiteY79" fmla="*/ 441289 h 2307035"/>
                <a:gd name="connsiteX80" fmla="*/ 467916 w 1577436"/>
                <a:gd name="connsiteY80" fmla="*/ 441029 h 2307035"/>
                <a:gd name="connsiteX81" fmla="*/ 484293 w 1577436"/>
                <a:gd name="connsiteY81" fmla="*/ 454546 h 2307035"/>
                <a:gd name="connsiteX82" fmla="*/ 479874 w 1577436"/>
                <a:gd name="connsiteY82" fmla="*/ 576464 h 2307035"/>
                <a:gd name="connsiteX83" fmla="*/ 424244 w 1577436"/>
                <a:gd name="connsiteY83" fmla="*/ 721518 h 2307035"/>
                <a:gd name="connsiteX84" fmla="*/ 372773 w 1577436"/>
                <a:gd name="connsiteY84" fmla="*/ 796385 h 2307035"/>
                <a:gd name="connsiteX85" fmla="*/ 359515 w 1577436"/>
                <a:gd name="connsiteY85" fmla="*/ 822900 h 2307035"/>
                <a:gd name="connsiteX86" fmla="*/ 346258 w 1577436"/>
                <a:gd name="connsiteY86" fmla="*/ 899586 h 2307035"/>
                <a:gd name="connsiteX87" fmla="*/ 358216 w 1577436"/>
                <a:gd name="connsiteY87" fmla="*/ 910504 h 2307035"/>
                <a:gd name="connsiteX88" fmla="*/ 373293 w 1577436"/>
                <a:gd name="connsiteY88" fmla="*/ 921942 h 2307035"/>
                <a:gd name="connsiteX89" fmla="*/ 374073 w 1577436"/>
                <a:gd name="connsiteY89" fmla="*/ 948717 h 2307035"/>
                <a:gd name="connsiteX90" fmla="*/ 383951 w 1577436"/>
                <a:gd name="connsiteY90" fmla="*/ 1020464 h 2307035"/>
                <a:gd name="connsiteX91" fmla="*/ 382651 w 1577436"/>
                <a:gd name="connsiteY91" fmla="*/ 1071935 h 2307035"/>
                <a:gd name="connsiteX92" fmla="*/ 412546 w 1577436"/>
                <a:gd name="connsiteY92" fmla="*/ 1149141 h 2307035"/>
                <a:gd name="connsiteX93" fmla="*/ 418785 w 1577436"/>
                <a:gd name="connsiteY93" fmla="*/ 1225308 h 2307035"/>
                <a:gd name="connsiteX94" fmla="*/ 372253 w 1577436"/>
                <a:gd name="connsiteY94" fmla="*/ 1383099 h 2307035"/>
                <a:gd name="connsiteX95" fmla="*/ 319742 w 1577436"/>
                <a:gd name="connsiteY95" fmla="*/ 1555448 h 2307035"/>
                <a:gd name="connsiteX96" fmla="*/ 319483 w 1577436"/>
                <a:gd name="connsiteY96" fmla="*/ 1556748 h 2307035"/>
                <a:gd name="connsiteX97" fmla="*/ 291148 w 1577436"/>
                <a:gd name="connsiteY97" fmla="*/ 1614717 h 2307035"/>
                <a:gd name="connsiteX98" fmla="*/ 231618 w 1577436"/>
                <a:gd name="connsiteY98" fmla="*/ 1756912 h 2307035"/>
                <a:gd name="connsiteX99" fmla="*/ 198604 w 1577436"/>
                <a:gd name="connsiteY99" fmla="*/ 1866612 h 2307035"/>
                <a:gd name="connsiteX100" fmla="*/ 147653 w 1577436"/>
                <a:gd name="connsiteY100" fmla="*/ 2012186 h 2307035"/>
                <a:gd name="connsiteX101" fmla="*/ 124778 w 1577436"/>
                <a:gd name="connsiteY101" fmla="*/ 2053518 h 2307035"/>
                <a:gd name="connsiteX102" fmla="*/ 69148 w 1577436"/>
                <a:gd name="connsiteY102" fmla="*/ 2109148 h 2307035"/>
                <a:gd name="connsiteX103" fmla="*/ 69148 w 1577436"/>
                <a:gd name="connsiteY103" fmla="*/ 2124745 h 2307035"/>
                <a:gd name="connsiteX104" fmla="*/ 128417 w 1577436"/>
                <a:gd name="connsiteY104" fmla="*/ 2181155 h 2307035"/>
                <a:gd name="connsiteX105" fmla="*/ 137255 w 1577436"/>
                <a:gd name="connsiteY105" fmla="*/ 2184015 h 2307035"/>
                <a:gd name="connsiteX106" fmla="*/ 155192 w 1577436"/>
                <a:gd name="connsiteY106" fmla="*/ 2188434 h 2307035"/>
                <a:gd name="connsiteX107" fmla="*/ 206403 w 1577436"/>
                <a:gd name="connsiteY107" fmla="*/ 2253942 h 2307035"/>
                <a:gd name="connsiteX108" fmla="*/ 310384 w 1577436"/>
                <a:gd name="connsiteY108" fmla="*/ 2306973 h 2307035"/>
                <a:gd name="connsiteX109" fmla="*/ 330660 w 1577436"/>
                <a:gd name="connsiteY109" fmla="*/ 2296055 h 2307035"/>
                <a:gd name="connsiteX110" fmla="*/ 320002 w 1577436"/>
                <a:gd name="connsiteY110" fmla="*/ 2278638 h 2307035"/>
                <a:gd name="connsiteX111" fmla="*/ 284909 w 1577436"/>
                <a:gd name="connsiteY111" fmla="*/ 2246143 h 2307035"/>
                <a:gd name="connsiteX112" fmla="*/ 271911 w 1577436"/>
                <a:gd name="connsiteY112" fmla="*/ 2205851 h 2307035"/>
                <a:gd name="connsiteX113" fmla="*/ 266972 w 1577436"/>
                <a:gd name="connsiteY113" fmla="*/ 2129685 h 2307035"/>
                <a:gd name="connsiteX114" fmla="*/ 262293 w 1577436"/>
                <a:gd name="connsiteY114" fmla="*/ 2086532 h 2307035"/>
                <a:gd name="connsiteX115" fmla="*/ 274771 w 1577436"/>
                <a:gd name="connsiteY115" fmla="*/ 2072235 h 2307035"/>
                <a:gd name="connsiteX116" fmla="*/ 285689 w 1577436"/>
                <a:gd name="connsiteY116" fmla="*/ 2059497 h 2307035"/>
                <a:gd name="connsiteX117" fmla="*/ 285169 w 1577436"/>
                <a:gd name="connsiteY117" fmla="*/ 2037401 h 2307035"/>
                <a:gd name="connsiteX118" fmla="*/ 300766 w 1577436"/>
                <a:gd name="connsiteY118" fmla="*/ 1974232 h 2307035"/>
                <a:gd name="connsiteX119" fmla="*/ 333260 w 1577436"/>
                <a:gd name="connsiteY119" fmla="*/ 1899366 h 2307035"/>
                <a:gd name="connsiteX120" fmla="*/ 374333 w 1577436"/>
                <a:gd name="connsiteY120" fmla="*/ 1790446 h 2307035"/>
                <a:gd name="connsiteX121" fmla="*/ 437761 w 1577436"/>
                <a:gd name="connsiteY121" fmla="*/ 1668528 h 2307035"/>
                <a:gd name="connsiteX122" fmla="*/ 449719 w 1577436"/>
                <a:gd name="connsiteY122" fmla="*/ 1650071 h 2307035"/>
                <a:gd name="connsiteX123" fmla="*/ 473375 w 1577436"/>
                <a:gd name="connsiteY123" fmla="*/ 1614457 h 2307035"/>
                <a:gd name="connsiteX124" fmla="*/ 506909 w 1577436"/>
                <a:gd name="connsiteY124" fmla="*/ 1557528 h 2307035"/>
                <a:gd name="connsiteX125" fmla="*/ 521206 w 1577436"/>
                <a:gd name="connsiteY125" fmla="*/ 1543490 h 2307035"/>
                <a:gd name="connsiteX126" fmla="*/ 525365 w 1577436"/>
                <a:gd name="connsiteY126" fmla="*/ 1563247 h 2307035"/>
                <a:gd name="connsiteX127" fmla="*/ 527445 w 1577436"/>
                <a:gd name="connsiteY127" fmla="*/ 1685165 h 2307035"/>
                <a:gd name="connsiteX128" fmla="*/ 544342 w 1577436"/>
                <a:gd name="connsiteY128" fmla="*/ 1753012 h 2307035"/>
                <a:gd name="connsiteX129" fmla="*/ 559939 w 1577436"/>
                <a:gd name="connsiteY129" fmla="*/ 1766790 h 2307035"/>
                <a:gd name="connsiteX130" fmla="*/ 573717 w 1577436"/>
                <a:gd name="connsiteY130" fmla="*/ 1751453 h 2307035"/>
                <a:gd name="connsiteX131" fmla="*/ 576576 w 1577436"/>
                <a:gd name="connsiteY131" fmla="*/ 1730916 h 2307035"/>
                <a:gd name="connsiteX132" fmla="*/ 577616 w 1577436"/>
                <a:gd name="connsiteY132" fmla="*/ 1699722 h 2307035"/>
                <a:gd name="connsiteX133" fmla="*/ 598932 w 1577436"/>
                <a:gd name="connsiteY133" fmla="*/ 1629795 h 2307035"/>
                <a:gd name="connsiteX134" fmla="*/ 649363 w 1577436"/>
                <a:gd name="connsiteY134" fmla="*/ 1560647 h 2307035"/>
                <a:gd name="connsiteX135" fmla="*/ 651963 w 1577436"/>
                <a:gd name="connsiteY135" fmla="*/ 1552588 h 2307035"/>
                <a:gd name="connsiteX136" fmla="*/ 662101 w 1577436"/>
                <a:gd name="connsiteY136" fmla="*/ 1519574 h 2307035"/>
                <a:gd name="connsiteX137" fmla="*/ 687576 w 1577436"/>
                <a:gd name="connsiteY137" fmla="*/ 1513076 h 2307035"/>
                <a:gd name="connsiteX138" fmla="*/ 700834 w 1577436"/>
                <a:gd name="connsiteY138" fmla="*/ 1510736 h 2307035"/>
                <a:gd name="connsiteX139" fmla="*/ 775440 w 1577436"/>
                <a:gd name="connsiteY139" fmla="*/ 1444188 h 2307035"/>
                <a:gd name="connsiteX140" fmla="*/ 811054 w 1577436"/>
                <a:gd name="connsiteY140" fmla="*/ 1420792 h 2307035"/>
                <a:gd name="connsiteX141" fmla="*/ 939731 w 1577436"/>
                <a:gd name="connsiteY141" fmla="*/ 1346186 h 2307035"/>
                <a:gd name="connsiteX142" fmla="*/ 1044232 w 1577436"/>
                <a:gd name="connsiteY142" fmla="*/ 1265080 h 2307035"/>
                <a:gd name="connsiteX143" fmla="*/ 1110780 w 1577436"/>
                <a:gd name="connsiteY143" fmla="*/ 1203471 h 2307035"/>
                <a:gd name="connsiteX144" fmla="*/ 1128977 w 1577436"/>
                <a:gd name="connsiteY144" fmla="*/ 1141603 h 2307035"/>
                <a:gd name="connsiteX145" fmla="*/ 1114679 w 1577436"/>
                <a:gd name="connsiteY145" fmla="*/ 1105469 h 2307035"/>
                <a:gd name="connsiteX146" fmla="*/ 1093623 w 1577436"/>
                <a:gd name="connsiteY146" fmla="*/ 1077914 h 2307035"/>
                <a:gd name="connsiteX147" fmla="*/ 977424 w 1577436"/>
                <a:gd name="connsiteY147" fmla="*/ 1012926 h 2307035"/>
                <a:gd name="connsiteX148" fmla="*/ 857066 w 1577436"/>
                <a:gd name="connsiteY148" fmla="*/ 964834 h 2307035"/>
                <a:gd name="connsiteX149" fmla="*/ 840169 w 1577436"/>
                <a:gd name="connsiteY149" fmla="*/ 939619 h 2307035"/>
                <a:gd name="connsiteX150" fmla="*/ 850567 w 1577436"/>
                <a:gd name="connsiteY150" fmla="*/ 826279 h 2307035"/>
                <a:gd name="connsiteX151" fmla="*/ 875782 w 1577436"/>
                <a:gd name="connsiteY151" fmla="*/ 674207 h 2307035"/>
                <a:gd name="connsiteX152" fmla="*/ 892159 w 1577436"/>
                <a:gd name="connsiteY152" fmla="*/ 642493 h 2307035"/>
                <a:gd name="connsiteX153" fmla="*/ 935312 w 1577436"/>
                <a:gd name="connsiteY153" fmla="*/ 590502 h 2307035"/>
                <a:gd name="connsiteX154" fmla="*/ 984443 w 1577436"/>
                <a:gd name="connsiteY154" fmla="*/ 565027 h 2307035"/>
                <a:gd name="connsiteX155" fmla="*/ 1151853 w 1577436"/>
                <a:gd name="connsiteY155" fmla="*/ 562947 h 2307035"/>
                <a:gd name="connsiteX156" fmla="*/ 1208522 w 1577436"/>
                <a:gd name="connsiteY156" fmla="*/ 557228 h 2307035"/>
                <a:gd name="connsiteX157" fmla="*/ 1337719 w 1577436"/>
                <a:gd name="connsiteY157" fmla="*/ 503938 h 2307035"/>
                <a:gd name="connsiteX158" fmla="*/ 1368134 w 1577436"/>
                <a:gd name="connsiteY158" fmla="*/ 487041 h 2307035"/>
                <a:gd name="connsiteX159" fmla="*/ 1411546 w 1577436"/>
                <a:gd name="connsiteY159" fmla="*/ 465205 h 2307035"/>
                <a:gd name="connsiteX160" fmla="*/ 1446380 w 1577436"/>
                <a:gd name="connsiteY160" fmla="*/ 454546 h 2307035"/>
                <a:gd name="connsiteX161" fmla="*/ 1462497 w 1577436"/>
                <a:gd name="connsiteY161" fmla="*/ 434270 h 2307035"/>
                <a:gd name="connsiteX162" fmla="*/ 1476534 w 1577436"/>
                <a:gd name="connsiteY162" fmla="*/ 409055 h 2307035"/>
                <a:gd name="connsiteX163" fmla="*/ 1476274 w 1577436"/>
                <a:gd name="connsiteY163" fmla="*/ 407755 h 2307035"/>
                <a:gd name="connsiteX164" fmla="*/ 1484853 w 1577436"/>
                <a:gd name="connsiteY164" fmla="*/ 395797 h 2307035"/>
                <a:gd name="connsiteX165" fmla="*/ 1537363 w 1577436"/>
                <a:gd name="connsiteY165" fmla="*/ 371621 h 2307035"/>
                <a:gd name="connsiteX166" fmla="*/ 1567258 w 1577436"/>
                <a:gd name="connsiteY166" fmla="*/ 351345 h 2307035"/>
                <a:gd name="connsiteX167" fmla="*/ 1575057 w 1577436"/>
                <a:gd name="connsiteY167" fmla="*/ 327169 h 2307035"/>
                <a:gd name="connsiteX168" fmla="*/ 842768 w 1577436"/>
                <a:gd name="connsiteY168" fmla="*/ 1205031 h 2307035"/>
                <a:gd name="connsiteX169" fmla="*/ 755424 w 1577436"/>
                <a:gd name="connsiteY169" fmla="*/ 1296795 h 2307035"/>
                <a:gd name="connsiteX170" fmla="*/ 703433 w 1577436"/>
                <a:gd name="connsiteY170" fmla="*/ 1345146 h 2307035"/>
                <a:gd name="connsiteX171" fmla="*/ 682897 w 1577436"/>
                <a:gd name="connsiteY171" fmla="*/ 1355284 h 2307035"/>
                <a:gd name="connsiteX172" fmla="*/ 606731 w 1577436"/>
                <a:gd name="connsiteY172" fmla="*/ 1399996 h 2307035"/>
                <a:gd name="connsiteX173" fmla="*/ 595813 w 1577436"/>
                <a:gd name="connsiteY173" fmla="*/ 1412734 h 2307035"/>
                <a:gd name="connsiteX174" fmla="*/ 587494 w 1577436"/>
                <a:gd name="connsiteY174" fmla="*/ 1414293 h 2307035"/>
                <a:gd name="connsiteX175" fmla="*/ 586454 w 1577436"/>
                <a:gd name="connsiteY175" fmla="*/ 1406495 h 2307035"/>
                <a:gd name="connsiteX176" fmla="*/ 588274 w 1577436"/>
                <a:gd name="connsiteY176" fmla="*/ 1401556 h 2307035"/>
                <a:gd name="connsiteX177" fmla="*/ 668340 w 1577436"/>
                <a:gd name="connsiteY177" fmla="*/ 1224268 h 2307035"/>
                <a:gd name="connsiteX178" fmla="*/ 699534 w 1577436"/>
                <a:gd name="connsiteY178" fmla="*/ 1202692 h 2307035"/>
                <a:gd name="connsiteX179" fmla="*/ 828211 w 1577436"/>
                <a:gd name="connsiteY179" fmla="*/ 1202692 h 2307035"/>
                <a:gd name="connsiteX180" fmla="*/ 842768 w 1577436"/>
                <a:gd name="connsiteY180" fmla="*/ 1205031 h 2307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577436" h="2307035">
                  <a:moveTo>
                    <a:pt x="1575057" y="327169"/>
                  </a:moveTo>
                  <a:cubicBezTo>
                    <a:pt x="1568298" y="313132"/>
                    <a:pt x="1558679" y="301954"/>
                    <a:pt x="1547242" y="291556"/>
                  </a:cubicBezTo>
                  <a:cubicBezTo>
                    <a:pt x="1541523" y="286357"/>
                    <a:pt x="1536323" y="284537"/>
                    <a:pt x="1530345" y="289736"/>
                  </a:cubicBezTo>
                  <a:cubicBezTo>
                    <a:pt x="1524626" y="294935"/>
                    <a:pt x="1519167" y="292336"/>
                    <a:pt x="1513968" y="289216"/>
                  </a:cubicBezTo>
                  <a:cubicBezTo>
                    <a:pt x="1505649" y="284017"/>
                    <a:pt x="1499410" y="286097"/>
                    <a:pt x="1494991" y="294935"/>
                  </a:cubicBezTo>
                  <a:cubicBezTo>
                    <a:pt x="1491352" y="302214"/>
                    <a:pt x="1487452" y="309493"/>
                    <a:pt x="1483553" y="316771"/>
                  </a:cubicBezTo>
                  <a:cubicBezTo>
                    <a:pt x="1474195" y="333928"/>
                    <a:pt x="1461197" y="338607"/>
                    <a:pt x="1442480" y="332108"/>
                  </a:cubicBezTo>
                  <a:cubicBezTo>
                    <a:pt x="1425064" y="326130"/>
                    <a:pt x="1420904" y="327949"/>
                    <a:pt x="1415445" y="346146"/>
                  </a:cubicBezTo>
                  <a:cubicBezTo>
                    <a:pt x="1413626" y="351865"/>
                    <a:pt x="1413366" y="357584"/>
                    <a:pt x="1406087" y="360443"/>
                  </a:cubicBezTo>
                  <a:cubicBezTo>
                    <a:pt x="1356176" y="379940"/>
                    <a:pt x="1308344" y="404376"/>
                    <a:pt x="1254014" y="411394"/>
                  </a:cubicBezTo>
                  <a:cubicBezTo>
                    <a:pt x="1224900" y="415034"/>
                    <a:pt x="1197085" y="428811"/>
                    <a:pt x="1167450" y="426991"/>
                  </a:cubicBezTo>
                  <a:cubicBezTo>
                    <a:pt x="1123778" y="424132"/>
                    <a:pt x="1080106" y="423872"/>
                    <a:pt x="1036433" y="424132"/>
                  </a:cubicBezTo>
                  <a:cubicBezTo>
                    <a:pt x="1017457" y="424132"/>
                    <a:pt x="1000560" y="417113"/>
                    <a:pt x="995101" y="395537"/>
                  </a:cubicBezTo>
                  <a:cubicBezTo>
                    <a:pt x="994321" y="392158"/>
                    <a:pt x="992501" y="389038"/>
                    <a:pt x="991202" y="385919"/>
                  </a:cubicBezTo>
                  <a:cubicBezTo>
                    <a:pt x="980544" y="363823"/>
                    <a:pt x="969625" y="342507"/>
                    <a:pt x="942850" y="335748"/>
                  </a:cubicBezTo>
                  <a:cubicBezTo>
                    <a:pt x="935312" y="333928"/>
                    <a:pt x="936611" y="328209"/>
                    <a:pt x="941810" y="324310"/>
                  </a:cubicBezTo>
                  <a:cubicBezTo>
                    <a:pt x="944410" y="322230"/>
                    <a:pt x="948049" y="321710"/>
                    <a:pt x="951429" y="320411"/>
                  </a:cubicBezTo>
                  <a:cubicBezTo>
                    <a:pt x="974045" y="312872"/>
                    <a:pt x="996661" y="306113"/>
                    <a:pt x="1019017" y="297795"/>
                  </a:cubicBezTo>
                  <a:cubicBezTo>
                    <a:pt x="1037993" y="290776"/>
                    <a:pt x="1041113" y="282717"/>
                    <a:pt x="1035134" y="263481"/>
                  </a:cubicBezTo>
                  <a:cubicBezTo>
                    <a:pt x="1033834" y="259062"/>
                    <a:pt x="1030195" y="254642"/>
                    <a:pt x="1033054" y="249963"/>
                  </a:cubicBezTo>
                  <a:cubicBezTo>
                    <a:pt x="1037473" y="242165"/>
                    <a:pt x="1036953" y="234106"/>
                    <a:pt x="1035394" y="226048"/>
                  </a:cubicBezTo>
                  <a:cubicBezTo>
                    <a:pt x="1033834" y="216949"/>
                    <a:pt x="1035394" y="209151"/>
                    <a:pt x="1043192" y="202912"/>
                  </a:cubicBezTo>
                  <a:cubicBezTo>
                    <a:pt x="1048651" y="198493"/>
                    <a:pt x="1049431" y="193813"/>
                    <a:pt x="1044492" y="187315"/>
                  </a:cubicBezTo>
                  <a:cubicBezTo>
                    <a:pt x="1038773" y="180036"/>
                    <a:pt x="1032274" y="174057"/>
                    <a:pt x="1025255" y="168078"/>
                  </a:cubicBezTo>
                  <a:cubicBezTo>
                    <a:pt x="1013298" y="158200"/>
                    <a:pt x="1009138" y="143642"/>
                    <a:pt x="1015117" y="129865"/>
                  </a:cubicBezTo>
                  <a:cubicBezTo>
                    <a:pt x="1017717" y="124146"/>
                    <a:pt x="1016417" y="121546"/>
                    <a:pt x="1012518" y="117907"/>
                  </a:cubicBezTo>
                  <a:cubicBezTo>
                    <a:pt x="1003419" y="109849"/>
                    <a:pt x="995101" y="101010"/>
                    <a:pt x="986262" y="92692"/>
                  </a:cubicBezTo>
                  <a:cubicBezTo>
                    <a:pt x="980544" y="86973"/>
                    <a:pt x="980803" y="81774"/>
                    <a:pt x="986522" y="76055"/>
                  </a:cubicBezTo>
                  <a:cubicBezTo>
                    <a:pt x="992501" y="70076"/>
                    <a:pt x="999260" y="63837"/>
                    <a:pt x="1003419" y="56558"/>
                  </a:cubicBezTo>
                  <a:cubicBezTo>
                    <a:pt x="1007319" y="49799"/>
                    <a:pt x="1013038" y="39921"/>
                    <a:pt x="1002899" y="33942"/>
                  </a:cubicBezTo>
                  <a:cubicBezTo>
                    <a:pt x="984963" y="23284"/>
                    <a:pt x="965466" y="14186"/>
                    <a:pt x="944150" y="16785"/>
                  </a:cubicBezTo>
                  <a:cubicBezTo>
                    <a:pt x="929073" y="18605"/>
                    <a:pt x="916075" y="17565"/>
                    <a:pt x="904637" y="6387"/>
                  </a:cubicBezTo>
                  <a:cubicBezTo>
                    <a:pt x="902038" y="4048"/>
                    <a:pt x="897618" y="3268"/>
                    <a:pt x="893719" y="2488"/>
                  </a:cubicBezTo>
                  <a:cubicBezTo>
                    <a:pt x="859925" y="-2971"/>
                    <a:pt x="827951" y="-372"/>
                    <a:pt x="798056" y="19645"/>
                  </a:cubicBezTo>
                  <a:cubicBezTo>
                    <a:pt x="766862" y="40441"/>
                    <a:pt x="746326" y="68256"/>
                    <a:pt x="741127" y="104130"/>
                  </a:cubicBezTo>
                  <a:cubicBezTo>
                    <a:pt x="734888" y="147802"/>
                    <a:pt x="740087" y="191214"/>
                    <a:pt x="759323" y="231767"/>
                  </a:cubicBezTo>
                  <a:cubicBezTo>
                    <a:pt x="766602" y="247364"/>
                    <a:pt x="761923" y="255942"/>
                    <a:pt x="744766" y="255682"/>
                  </a:cubicBezTo>
                  <a:cubicBezTo>
                    <a:pt x="734368" y="255682"/>
                    <a:pt x="724230" y="254902"/>
                    <a:pt x="714092" y="251003"/>
                  </a:cubicBezTo>
                  <a:cubicBezTo>
                    <a:pt x="690176" y="241905"/>
                    <a:pt x="666260" y="233326"/>
                    <a:pt x="642084" y="225008"/>
                  </a:cubicBezTo>
                  <a:cubicBezTo>
                    <a:pt x="606991" y="212790"/>
                    <a:pt x="583855" y="217209"/>
                    <a:pt x="561239" y="246064"/>
                  </a:cubicBezTo>
                  <a:cubicBezTo>
                    <a:pt x="544862" y="266860"/>
                    <a:pt x="521206" y="269980"/>
                    <a:pt x="500670" y="271539"/>
                  </a:cubicBezTo>
                  <a:cubicBezTo>
                    <a:pt x="468956" y="273879"/>
                    <a:pt x="436981" y="275179"/>
                    <a:pt x="405007" y="277258"/>
                  </a:cubicBezTo>
                  <a:cubicBezTo>
                    <a:pt x="349117" y="280638"/>
                    <a:pt x="294267" y="289736"/>
                    <a:pt x="239677" y="302734"/>
                  </a:cubicBezTo>
                  <a:cubicBezTo>
                    <a:pt x="220440" y="307413"/>
                    <a:pt x="206923" y="316511"/>
                    <a:pt x="198084" y="333928"/>
                  </a:cubicBezTo>
                  <a:cubicBezTo>
                    <a:pt x="154412" y="417893"/>
                    <a:pt x="102162" y="497179"/>
                    <a:pt x="59529" y="581923"/>
                  </a:cubicBezTo>
                  <a:cubicBezTo>
                    <a:pt x="53550" y="594141"/>
                    <a:pt x="50431" y="603240"/>
                    <a:pt x="62909" y="612858"/>
                  </a:cubicBezTo>
                  <a:cubicBezTo>
                    <a:pt x="68108" y="617017"/>
                    <a:pt x="70447" y="624816"/>
                    <a:pt x="75646" y="628975"/>
                  </a:cubicBezTo>
                  <a:cubicBezTo>
                    <a:pt x="86564" y="638073"/>
                    <a:pt x="82145" y="645352"/>
                    <a:pt x="75386" y="653930"/>
                  </a:cubicBezTo>
                  <a:cubicBezTo>
                    <a:pt x="61869" y="670827"/>
                    <a:pt x="47831" y="687724"/>
                    <a:pt x="42112" y="709041"/>
                  </a:cubicBezTo>
                  <a:cubicBezTo>
                    <a:pt x="36133" y="732176"/>
                    <a:pt x="23136" y="748034"/>
                    <a:pt x="0" y="755312"/>
                  </a:cubicBezTo>
                  <a:cubicBezTo>
                    <a:pt x="0" y="757912"/>
                    <a:pt x="0" y="760511"/>
                    <a:pt x="0" y="763111"/>
                  </a:cubicBezTo>
                  <a:cubicBezTo>
                    <a:pt x="11438" y="771949"/>
                    <a:pt x="20796" y="763631"/>
                    <a:pt x="30934" y="759731"/>
                  </a:cubicBezTo>
                  <a:cubicBezTo>
                    <a:pt x="35874" y="757652"/>
                    <a:pt x="40553" y="752453"/>
                    <a:pt x="46272" y="757912"/>
                  </a:cubicBezTo>
                  <a:cubicBezTo>
                    <a:pt x="51211" y="762851"/>
                    <a:pt x="50951" y="769090"/>
                    <a:pt x="48871" y="775069"/>
                  </a:cubicBezTo>
                  <a:cubicBezTo>
                    <a:pt x="44972" y="787546"/>
                    <a:pt x="40033" y="799504"/>
                    <a:pt x="27295" y="806263"/>
                  </a:cubicBezTo>
                  <a:cubicBezTo>
                    <a:pt x="24176" y="807823"/>
                    <a:pt x="19756" y="810162"/>
                    <a:pt x="21836" y="815101"/>
                  </a:cubicBezTo>
                  <a:cubicBezTo>
                    <a:pt x="23396" y="819001"/>
                    <a:pt x="27295" y="820560"/>
                    <a:pt x="31194" y="821080"/>
                  </a:cubicBezTo>
                  <a:cubicBezTo>
                    <a:pt x="38993" y="822380"/>
                    <a:pt x="44452" y="818221"/>
                    <a:pt x="49391" y="813022"/>
                  </a:cubicBezTo>
                  <a:cubicBezTo>
                    <a:pt x="55630" y="806783"/>
                    <a:pt x="58749" y="798464"/>
                    <a:pt x="63169" y="791186"/>
                  </a:cubicBezTo>
                  <a:cubicBezTo>
                    <a:pt x="65248" y="787546"/>
                    <a:pt x="67068" y="782607"/>
                    <a:pt x="72787" y="784167"/>
                  </a:cubicBezTo>
                  <a:cubicBezTo>
                    <a:pt x="77466" y="785727"/>
                    <a:pt x="76426" y="790666"/>
                    <a:pt x="76166" y="794305"/>
                  </a:cubicBezTo>
                  <a:cubicBezTo>
                    <a:pt x="75386" y="801584"/>
                    <a:pt x="73827" y="808863"/>
                    <a:pt x="72787" y="816141"/>
                  </a:cubicBezTo>
                  <a:cubicBezTo>
                    <a:pt x="72007" y="820560"/>
                    <a:pt x="70187" y="823160"/>
                    <a:pt x="64988" y="822380"/>
                  </a:cubicBezTo>
                  <a:cubicBezTo>
                    <a:pt x="59529" y="821340"/>
                    <a:pt x="55370" y="822900"/>
                    <a:pt x="56410" y="829919"/>
                  </a:cubicBezTo>
                  <a:cubicBezTo>
                    <a:pt x="57450" y="836938"/>
                    <a:pt x="59789" y="842657"/>
                    <a:pt x="68628" y="841877"/>
                  </a:cubicBezTo>
                  <a:cubicBezTo>
                    <a:pt x="75646" y="841097"/>
                    <a:pt x="80066" y="836158"/>
                    <a:pt x="85785" y="833038"/>
                  </a:cubicBezTo>
                  <a:cubicBezTo>
                    <a:pt x="90204" y="830439"/>
                    <a:pt x="93843" y="827579"/>
                    <a:pt x="100082" y="830179"/>
                  </a:cubicBezTo>
                  <a:cubicBezTo>
                    <a:pt x="113340" y="835898"/>
                    <a:pt x="128937" y="824460"/>
                    <a:pt x="128677" y="809642"/>
                  </a:cubicBezTo>
                  <a:cubicBezTo>
                    <a:pt x="128417" y="796125"/>
                    <a:pt x="127377" y="782867"/>
                    <a:pt x="127637" y="769350"/>
                  </a:cubicBezTo>
                  <a:cubicBezTo>
                    <a:pt x="128157" y="752453"/>
                    <a:pt x="135176" y="745694"/>
                    <a:pt x="151553" y="744134"/>
                  </a:cubicBezTo>
                  <a:cubicBezTo>
                    <a:pt x="156752" y="743614"/>
                    <a:pt x="161951" y="743094"/>
                    <a:pt x="167150" y="742575"/>
                  </a:cubicBezTo>
                  <a:cubicBezTo>
                    <a:pt x="175728" y="741795"/>
                    <a:pt x="180148" y="737115"/>
                    <a:pt x="181707" y="728797"/>
                  </a:cubicBezTo>
                  <a:cubicBezTo>
                    <a:pt x="184827" y="713720"/>
                    <a:pt x="183527" y="700982"/>
                    <a:pt x="169230" y="691364"/>
                  </a:cubicBezTo>
                  <a:cubicBezTo>
                    <a:pt x="162211" y="686425"/>
                    <a:pt x="154672" y="680446"/>
                    <a:pt x="160911" y="668748"/>
                  </a:cubicBezTo>
                  <a:cubicBezTo>
                    <a:pt x="175728" y="641193"/>
                    <a:pt x="189246" y="613378"/>
                    <a:pt x="204063" y="585823"/>
                  </a:cubicBezTo>
                  <a:cubicBezTo>
                    <a:pt x="210042" y="574385"/>
                    <a:pt x="218621" y="564247"/>
                    <a:pt x="215761" y="549949"/>
                  </a:cubicBezTo>
                  <a:cubicBezTo>
                    <a:pt x="214981" y="545530"/>
                    <a:pt x="218881" y="543190"/>
                    <a:pt x="221480" y="540331"/>
                  </a:cubicBezTo>
                  <a:cubicBezTo>
                    <a:pt x="249035" y="511476"/>
                    <a:pt x="270611" y="477682"/>
                    <a:pt x="298426" y="449087"/>
                  </a:cubicBezTo>
                  <a:cubicBezTo>
                    <a:pt x="304405" y="443109"/>
                    <a:pt x="309344" y="439989"/>
                    <a:pt x="317143" y="440769"/>
                  </a:cubicBezTo>
                  <a:cubicBezTo>
                    <a:pt x="336120" y="443109"/>
                    <a:pt x="355096" y="441549"/>
                    <a:pt x="374333" y="441289"/>
                  </a:cubicBezTo>
                  <a:cubicBezTo>
                    <a:pt x="405527" y="440769"/>
                    <a:pt x="436721" y="441029"/>
                    <a:pt x="467916" y="441029"/>
                  </a:cubicBezTo>
                  <a:cubicBezTo>
                    <a:pt x="476494" y="441029"/>
                    <a:pt x="484293" y="442589"/>
                    <a:pt x="484293" y="454546"/>
                  </a:cubicBezTo>
                  <a:cubicBezTo>
                    <a:pt x="484033" y="495359"/>
                    <a:pt x="483253" y="535912"/>
                    <a:pt x="479874" y="576464"/>
                  </a:cubicBezTo>
                  <a:cubicBezTo>
                    <a:pt x="475714" y="630275"/>
                    <a:pt x="452319" y="676806"/>
                    <a:pt x="424244" y="721518"/>
                  </a:cubicBezTo>
                  <a:cubicBezTo>
                    <a:pt x="408127" y="747254"/>
                    <a:pt x="389930" y="771429"/>
                    <a:pt x="372773" y="796385"/>
                  </a:cubicBezTo>
                  <a:cubicBezTo>
                    <a:pt x="367054" y="804703"/>
                    <a:pt x="361335" y="812762"/>
                    <a:pt x="359515" y="822900"/>
                  </a:cubicBezTo>
                  <a:cubicBezTo>
                    <a:pt x="355096" y="848376"/>
                    <a:pt x="350677" y="874111"/>
                    <a:pt x="346258" y="899586"/>
                  </a:cubicBezTo>
                  <a:cubicBezTo>
                    <a:pt x="344438" y="909984"/>
                    <a:pt x="347298" y="914664"/>
                    <a:pt x="358216" y="910504"/>
                  </a:cubicBezTo>
                  <a:cubicBezTo>
                    <a:pt x="369134" y="906345"/>
                    <a:pt x="373033" y="911024"/>
                    <a:pt x="373293" y="921942"/>
                  </a:cubicBezTo>
                  <a:cubicBezTo>
                    <a:pt x="373553" y="930781"/>
                    <a:pt x="369394" y="940659"/>
                    <a:pt x="374073" y="948717"/>
                  </a:cubicBezTo>
                  <a:cubicBezTo>
                    <a:pt x="387590" y="971333"/>
                    <a:pt x="387070" y="995509"/>
                    <a:pt x="383951" y="1020464"/>
                  </a:cubicBezTo>
                  <a:cubicBezTo>
                    <a:pt x="381871" y="1037621"/>
                    <a:pt x="377192" y="1055558"/>
                    <a:pt x="382651" y="1071935"/>
                  </a:cubicBezTo>
                  <a:cubicBezTo>
                    <a:pt x="391490" y="1097931"/>
                    <a:pt x="397988" y="1125486"/>
                    <a:pt x="412546" y="1149141"/>
                  </a:cubicBezTo>
                  <a:cubicBezTo>
                    <a:pt x="427623" y="1174097"/>
                    <a:pt x="426843" y="1199312"/>
                    <a:pt x="418785" y="1225308"/>
                  </a:cubicBezTo>
                  <a:cubicBezTo>
                    <a:pt x="402148" y="1277558"/>
                    <a:pt x="386031" y="1330069"/>
                    <a:pt x="372253" y="1383099"/>
                  </a:cubicBezTo>
                  <a:cubicBezTo>
                    <a:pt x="357176" y="1441329"/>
                    <a:pt x="349377" y="1501638"/>
                    <a:pt x="319742" y="1555448"/>
                  </a:cubicBezTo>
                  <a:cubicBezTo>
                    <a:pt x="319483" y="1555708"/>
                    <a:pt x="319483" y="1556228"/>
                    <a:pt x="319483" y="1556748"/>
                  </a:cubicBezTo>
                  <a:cubicBezTo>
                    <a:pt x="313764" y="1577804"/>
                    <a:pt x="303365" y="1596780"/>
                    <a:pt x="291148" y="1614717"/>
                  </a:cubicBezTo>
                  <a:cubicBezTo>
                    <a:pt x="261513" y="1658130"/>
                    <a:pt x="238377" y="1704401"/>
                    <a:pt x="231618" y="1756912"/>
                  </a:cubicBezTo>
                  <a:cubicBezTo>
                    <a:pt x="226679" y="1795645"/>
                    <a:pt x="211862" y="1830738"/>
                    <a:pt x="198604" y="1866612"/>
                  </a:cubicBezTo>
                  <a:cubicBezTo>
                    <a:pt x="180667" y="1914703"/>
                    <a:pt x="160131" y="1962015"/>
                    <a:pt x="147653" y="2012186"/>
                  </a:cubicBezTo>
                  <a:cubicBezTo>
                    <a:pt x="143754" y="2027523"/>
                    <a:pt x="139075" y="2044420"/>
                    <a:pt x="124778" y="2053518"/>
                  </a:cubicBezTo>
                  <a:cubicBezTo>
                    <a:pt x="101902" y="2068075"/>
                    <a:pt x="87344" y="2090431"/>
                    <a:pt x="69148" y="2109148"/>
                  </a:cubicBezTo>
                  <a:cubicBezTo>
                    <a:pt x="63948" y="2114607"/>
                    <a:pt x="63689" y="2119286"/>
                    <a:pt x="69148" y="2124745"/>
                  </a:cubicBezTo>
                  <a:cubicBezTo>
                    <a:pt x="88124" y="2144242"/>
                    <a:pt x="107621" y="2163479"/>
                    <a:pt x="128417" y="2181155"/>
                  </a:cubicBezTo>
                  <a:cubicBezTo>
                    <a:pt x="130756" y="2183235"/>
                    <a:pt x="133616" y="2187394"/>
                    <a:pt x="137255" y="2184015"/>
                  </a:cubicBezTo>
                  <a:cubicBezTo>
                    <a:pt x="145834" y="2175956"/>
                    <a:pt x="150513" y="2183495"/>
                    <a:pt x="155192" y="2188434"/>
                  </a:cubicBezTo>
                  <a:cubicBezTo>
                    <a:pt x="174429" y="2208450"/>
                    <a:pt x="189506" y="2231846"/>
                    <a:pt x="206403" y="2253942"/>
                  </a:cubicBezTo>
                  <a:cubicBezTo>
                    <a:pt x="232398" y="2288256"/>
                    <a:pt x="268012" y="2304633"/>
                    <a:pt x="310384" y="2306973"/>
                  </a:cubicBezTo>
                  <a:cubicBezTo>
                    <a:pt x="318963" y="2307492"/>
                    <a:pt x="327801" y="2304893"/>
                    <a:pt x="330660" y="2296055"/>
                  </a:cubicBezTo>
                  <a:cubicBezTo>
                    <a:pt x="333520" y="2287476"/>
                    <a:pt x="325721" y="2282797"/>
                    <a:pt x="320002" y="2278638"/>
                  </a:cubicBezTo>
                  <a:cubicBezTo>
                    <a:pt x="307005" y="2269019"/>
                    <a:pt x="294787" y="2258881"/>
                    <a:pt x="284909" y="2246143"/>
                  </a:cubicBezTo>
                  <a:cubicBezTo>
                    <a:pt x="275810" y="2234186"/>
                    <a:pt x="270611" y="2221448"/>
                    <a:pt x="271911" y="2205851"/>
                  </a:cubicBezTo>
                  <a:cubicBezTo>
                    <a:pt x="273991" y="2180375"/>
                    <a:pt x="274251" y="2154380"/>
                    <a:pt x="266972" y="2129685"/>
                  </a:cubicBezTo>
                  <a:cubicBezTo>
                    <a:pt x="262553" y="2114867"/>
                    <a:pt x="262293" y="2101090"/>
                    <a:pt x="262293" y="2086532"/>
                  </a:cubicBezTo>
                  <a:cubicBezTo>
                    <a:pt x="262293" y="2077434"/>
                    <a:pt x="265672" y="2072495"/>
                    <a:pt x="274771" y="2072235"/>
                  </a:cubicBezTo>
                  <a:cubicBezTo>
                    <a:pt x="283089" y="2071975"/>
                    <a:pt x="286728" y="2068335"/>
                    <a:pt x="285689" y="2059497"/>
                  </a:cubicBezTo>
                  <a:cubicBezTo>
                    <a:pt x="284649" y="2052218"/>
                    <a:pt x="285689" y="2044680"/>
                    <a:pt x="285169" y="2037401"/>
                  </a:cubicBezTo>
                  <a:cubicBezTo>
                    <a:pt x="283349" y="2014525"/>
                    <a:pt x="288808" y="1994249"/>
                    <a:pt x="300766" y="1974232"/>
                  </a:cubicBezTo>
                  <a:cubicBezTo>
                    <a:pt x="314803" y="1950837"/>
                    <a:pt x="323642" y="1924841"/>
                    <a:pt x="333260" y="1899366"/>
                  </a:cubicBezTo>
                  <a:cubicBezTo>
                    <a:pt x="346778" y="1862973"/>
                    <a:pt x="355876" y="1825019"/>
                    <a:pt x="374333" y="1790446"/>
                  </a:cubicBezTo>
                  <a:cubicBezTo>
                    <a:pt x="395909" y="1750153"/>
                    <a:pt x="420344" y="1711160"/>
                    <a:pt x="437761" y="1668528"/>
                  </a:cubicBezTo>
                  <a:cubicBezTo>
                    <a:pt x="440621" y="1661769"/>
                    <a:pt x="445040" y="1655790"/>
                    <a:pt x="449719" y="1650071"/>
                  </a:cubicBezTo>
                  <a:cubicBezTo>
                    <a:pt x="459077" y="1639153"/>
                    <a:pt x="466876" y="1627195"/>
                    <a:pt x="473375" y="1614457"/>
                  </a:cubicBezTo>
                  <a:cubicBezTo>
                    <a:pt x="483253" y="1594701"/>
                    <a:pt x="493911" y="1575464"/>
                    <a:pt x="506909" y="1557528"/>
                  </a:cubicBezTo>
                  <a:cubicBezTo>
                    <a:pt x="510808" y="1552069"/>
                    <a:pt x="512108" y="1540631"/>
                    <a:pt x="521206" y="1543490"/>
                  </a:cubicBezTo>
                  <a:cubicBezTo>
                    <a:pt x="529525" y="1546090"/>
                    <a:pt x="525105" y="1556488"/>
                    <a:pt x="525365" y="1563247"/>
                  </a:cubicBezTo>
                  <a:cubicBezTo>
                    <a:pt x="526665" y="1603799"/>
                    <a:pt x="521986" y="1644612"/>
                    <a:pt x="527445" y="1685165"/>
                  </a:cubicBezTo>
                  <a:cubicBezTo>
                    <a:pt x="530565" y="1708300"/>
                    <a:pt x="536024" y="1731176"/>
                    <a:pt x="544342" y="1753012"/>
                  </a:cubicBezTo>
                  <a:cubicBezTo>
                    <a:pt x="546942" y="1759771"/>
                    <a:pt x="551361" y="1767050"/>
                    <a:pt x="559939" y="1766790"/>
                  </a:cubicBezTo>
                  <a:cubicBezTo>
                    <a:pt x="568778" y="1766530"/>
                    <a:pt x="571637" y="1758211"/>
                    <a:pt x="573717" y="1751453"/>
                  </a:cubicBezTo>
                  <a:cubicBezTo>
                    <a:pt x="575796" y="1744954"/>
                    <a:pt x="576056" y="1737935"/>
                    <a:pt x="576576" y="1730916"/>
                  </a:cubicBezTo>
                  <a:cubicBezTo>
                    <a:pt x="577096" y="1720518"/>
                    <a:pt x="577096" y="1710120"/>
                    <a:pt x="577616" y="1699722"/>
                  </a:cubicBezTo>
                  <a:cubicBezTo>
                    <a:pt x="578656" y="1674507"/>
                    <a:pt x="585415" y="1650591"/>
                    <a:pt x="598932" y="1629795"/>
                  </a:cubicBezTo>
                  <a:cubicBezTo>
                    <a:pt x="614269" y="1605879"/>
                    <a:pt x="630387" y="1581963"/>
                    <a:pt x="649363" y="1560647"/>
                  </a:cubicBezTo>
                  <a:cubicBezTo>
                    <a:pt x="651443" y="1558307"/>
                    <a:pt x="653522" y="1555448"/>
                    <a:pt x="651963" y="1552588"/>
                  </a:cubicBezTo>
                  <a:cubicBezTo>
                    <a:pt x="643904" y="1537771"/>
                    <a:pt x="655602" y="1529713"/>
                    <a:pt x="662101" y="1519574"/>
                  </a:cubicBezTo>
                  <a:cubicBezTo>
                    <a:pt x="668600" y="1509696"/>
                    <a:pt x="677438" y="1506837"/>
                    <a:pt x="687576" y="1513076"/>
                  </a:cubicBezTo>
                  <a:cubicBezTo>
                    <a:pt x="693295" y="1516455"/>
                    <a:pt x="696415" y="1514635"/>
                    <a:pt x="700834" y="1510736"/>
                  </a:cubicBezTo>
                  <a:cubicBezTo>
                    <a:pt x="725529" y="1488380"/>
                    <a:pt x="750745" y="1466284"/>
                    <a:pt x="775440" y="1444188"/>
                  </a:cubicBezTo>
                  <a:cubicBezTo>
                    <a:pt x="786098" y="1434570"/>
                    <a:pt x="798056" y="1427031"/>
                    <a:pt x="811054" y="1420792"/>
                  </a:cubicBezTo>
                  <a:cubicBezTo>
                    <a:pt x="856026" y="1399476"/>
                    <a:pt x="900218" y="1377380"/>
                    <a:pt x="939731" y="1346186"/>
                  </a:cubicBezTo>
                  <a:cubicBezTo>
                    <a:pt x="974305" y="1318891"/>
                    <a:pt x="1007579" y="1289516"/>
                    <a:pt x="1044232" y="1265080"/>
                  </a:cubicBezTo>
                  <a:cubicBezTo>
                    <a:pt x="1069707" y="1248183"/>
                    <a:pt x="1090504" y="1225827"/>
                    <a:pt x="1110780" y="1203471"/>
                  </a:cubicBezTo>
                  <a:cubicBezTo>
                    <a:pt x="1126377" y="1186315"/>
                    <a:pt x="1135996" y="1165778"/>
                    <a:pt x="1128977" y="1141603"/>
                  </a:cubicBezTo>
                  <a:cubicBezTo>
                    <a:pt x="1125337" y="1129125"/>
                    <a:pt x="1119878" y="1117167"/>
                    <a:pt x="1114679" y="1105469"/>
                  </a:cubicBezTo>
                  <a:cubicBezTo>
                    <a:pt x="1110000" y="1094551"/>
                    <a:pt x="1102981" y="1084933"/>
                    <a:pt x="1093623" y="1077914"/>
                  </a:cubicBezTo>
                  <a:cubicBezTo>
                    <a:pt x="1057750" y="1051399"/>
                    <a:pt x="1018237" y="1030603"/>
                    <a:pt x="977424" y="1012926"/>
                  </a:cubicBezTo>
                  <a:cubicBezTo>
                    <a:pt x="937911" y="995769"/>
                    <a:pt x="897359" y="980172"/>
                    <a:pt x="857066" y="964834"/>
                  </a:cubicBezTo>
                  <a:cubicBezTo>
                    <a:pt x="844588" y="960155"/>
                    <a:pt x="839389" y="952617"/>
                    <a:pt x="840169" y="939619"/>
                  </a:cubicBezTo>
                  <a:cubicBezTo>
                    <a:pt x="843028" y="901666"/>
                    <a:pt x="833670" y="862933"/>
                    <a:pt x="850567" y="826279"/>
                  </a:cubicBezTo>
                  <a:cubicBezTo>
                    <a:pt x="850827" y="774289"/>
                    <a:pt x="863824" y="724378"/>
                    <a:pt x="875782" y="674207"/>
                  </a:cubicBezTo>
                  <a:cubicBezTo>
                    <a:pt x="878642" y="661989"/>
                    <a:pt x="883841" y="651851"/>
                    <a:pt x="892159" y="642493"/>
                  </a:cubicBezTo>
                  <a:cubicBezTo>
                    <a:pt x="906977" y="625596"/>
                    <a:pt x="922574" y="608959"/>
                    <a:pt x="935312" y="590502"/>
                  </a:cubicBezTo>
                  <a:cubicBezTo>
                    <a:pt x="947789" y="572565"/>
                    <a:pt x="963127" y="565286"/>
                    <a:pt x="984443" y="565027"/>
                  </a:cubicBezTo>
                  <a:cubicBezTo>
                    <a:pt x="1040333" y="564247"/>
                    <a:pt x="1095963" y="559827"/>
                    <a:pt x="1151853" y="562947"/>
                  </a:cubicBezTo>
                  <a:cubicBezTo>
                    <a:pt x="1171089" y="563987"/>
                    <a:pt x="1189806" y="562687"/>
                    <a:pt x="1208522" y="557228"/>
                  </a:cubicBezTo>
                  <a:cubicBezTo>
                    <a:pt x="1253494" y="543970"/>
                    <a:pt x="1296387" y="526034"/>
                    <a:pt x="1337719" y="503938"/>
                  </a:cubicBezTo>
                  <a:cubicBezTo>
                    <a:pt x="1347857" y="498478"/>
                    <a:pt x="1359815" y="494579"/>
                    <a:pt x="1368134" y="487041"/>
                  </a:cubicBezTo>
                  <a:cubicBezTo>
                    <a:pt x="1380872" y="475083"/>
                    <a:pt x="1395689" y="469884"/>
                    <a:pt x="1411546" y="465205"/>
                  </a:cubicBezTo>
                  <a:cubicBezTo>
                    <a:pt x="1423244" y="461825"/>
                    <a:pt x="1434942" y="458446"/>
                    <a:pt x="1446380" y="454546"/>
                  </a:cubicBezTo>
                  <a:cubicBezTo>
                    <a:pt x="1455738" y="451427"/>
                    <a:pt x="1469515" y="451947"/>
                    <a:pt x="1462497" y="434270"/>
                  </a:cubicBezTo>
                  <a:cubicBezTo>
                    <a:pt x="1457558" y="421792"/>
                    <a:pt x="1484333" y="424652"/>
                    <a:pt x="1476534" y="409055"/>
                  </a:cubicBezTo>
                  <a:cubicBezTo>
                    <a:pt x="1476274" y="408795"/>
                    <a:pt x="1476534" y="408275"/>
                    <a:pt x="1476274" y="407755"/>
                  </a:cubicBezTo>
                  <a:cubicBezTo>
                    <a:pt x="1473415" y="399696"/>
                    <a:pt x="1477574" y="397097"/>
                    <a:pt x="1484853" y="395797"/>
                  </a:cubicBezTo>
                  <a:cubicBezTo>
                    <a:pt x="1504349" y="392158"/>
                    <a:pt x="1521246" y="383059"/>
                    <a:pt x="1537363" y="371621"/>
                  </a:cubicBezTo>
                  <a:cubicBezTo>
                    <a:pt x="1547242" y="364863"/>
                    <a:pt x="1555560" y="356024"/>
                    <a:pt x="1567258" y="351345"/>
                  </a:cubicBezTo>
                  <a:cubicBezTo>
                    <a:pt x="1576616" y="346926"/>
                    <a:pt x="1580256" y="338347"/>
                    <a:pt x="1575057" y="327169"/>
                  </a:cubicBezTo>
                  <a:close/>
                  <a:moveTo>
                    <a:pt x="842768" y="1205031"/>
                  </a:moveTo>
                  <a:cubicBezTo>
                    <a:pt x="806635" y="1232586"/>
                    <a:pt x="784799" y="1268460"/>
                    <a:pt x="755424" y="1296795"/>
                  </a:cubicBezTo>
                  <a:cubicBezTo>
                    <a:pt x="738527" y="1313172"/>
                    <a:pt x="721110" y="1329549"/>
                    <a:pt x="703433" y="1345146"/>
                  </a:cubicBezTo>
                  <a:cubicBezTo>
                    <a:pt x="697454" y="1350345"/>
                    <a:pt x="690956" y="1353724"/>
                    <a:pt x="682897" y="1355284"/>
                  </a:cubicBezTo>
                  <a:cubicBezTo>
                    <a:pt x="652483" y="1361523"/>
                    <a:pt x="624928" y="1372701"/>
                    <a:pt x="606731" y="1399996"/>
                  </a:cubicBezTo>
                  <a:cubicBezTo>
                    <a:pt x="603611" y="1404675"/>
                    <a:pt x="599452" y="1408575"/>
                    <a:pt x="595813" y="1412734"/>
                  </a:cubicBezTo>
                  <a:cubicBezTo>
                    <a:pt x="593473" y="1415333"/>
                    <a:pt x="590614" y="1416113"/>
                    <a:pt x="587494" y="1414293"/>
                  </a:cubicBezTo>
                  <a:cubicBezTo>
                    <a:pt x="583855" y="1412214"/>
                    <a:pt x="585155" y="1409354"/>
                    <a:pt x="586454" y="1406495"/>
                  </a:cubicBezTo>
                  <a:cubicBezTo>
                    <a:pt x="587234" y="1404935"/>
                    <a:pt x="587494" y="1403115"/>
                    <a:pt x="588274" y="1401556"/>
                  </a:cubicBezTo>
                  <a:cubicBezTo>
                    <a:pt x="616869" y="1343326"/>
                    <a:pt x="642344" y="1283797"/>
                    <a:pt x="668340" y="1224268"/>
                  </a:cubicBezTo>
                  <a:cubicBezTo>
                    <a:pt x="674579" y="1210230"/>
                    <a:pt x="683157" y="1202432"/>
                    <a:pt x="699534" y="1202692"/>
                  </a:cubicBezTo>
                  <a:cubicBezTo>
                    <a:pt x="742426" y="1203212"/>
                    <a:pt x="785319" y="1202692"/>
                    <a:pt x="828211" y="1202692"/>
                  </a:cubicBezTo>
                  <a:cubicBezTo>
                    <a:pt x="831590" y="1202952"/>
                    <a:pt x="834970" y="1203991"/>
                    <a:pt x="842768" y="1205031"/>
                  </a:cubicBezTo>
                  <a:close/>
                </a:path>
              </a:pathLst>
            </a:custGeom>
            <a:solidFill>
              <a:srgbClr val="003C54"/>
            </a:solidFill>
            <a:ln w="25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7975BEA-E6E1-5D07-3AE0-0D270BA5A4BA}"/>
              </a:ext>
            </a:extLst>
          </p:cNvPr>
          <p:cNvSpPr txBox="1"/>
          <p:nvPr/>
        </p:nvSpPr>
        <p:spPr>
          <a:xfrm>
            <a:off x="6898459" y="4830528"/>
            <a:ext cx="299467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BC8D36B-E848-9851-267D-575523B4E75C}"/>
              </a:ext>
            </a:extLst>
          </p:cNvPr>
          <p:cNvSpPr txBox="1"/>
          <p:nvPr/>
        </p:nvSpPr>
        <p:spPr>
          <a:xfrm>
            <a:off x="1045663" y="3694262"/>
            <a:ext cx="299467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E73C36-699E-45B0-2D7B-A158B7F15560}"/>
              </a:ext>
            </a:extLst>
          </p:cNvPr>
          <p:cNvSpPr txBox="1"/>
          <p:nvPr/>
        </p:nvSpPr>
        <p:spPr>
          <a:xfrm>
            <a:off x="3885247" y="4608593"/>
            <a:ext cx="299467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A73D1B6-60FE-0E7D-758D-4291357FEDA6}"/>
              </a:ext>
            </a:extLst>
          </p:cNvPr>
          <p:cNvSpPr txBox="1"/>
          <p:nvPr/>
        </p:nvSpPr>
        <p:spPr>
          <a:xfrm>
            <a:off x="6779965" y="2583706"/>
            <a:ext cx="2152672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9265115-0A06-A776-0F36-CE6989E51116}"/>
              </a:ext>
            </a:extLst>
          </p:cNvPr>
          <p:cNvSpPr txBox="1"/>
          <p:nvPr/>
        </p:nvSpPr>
        <p:spPr>
          <a:xfrm>
            <a:off x="1181075" y="1504286"/>
            <a:ext cx="2994673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60495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1BB745-24BE-9B7F-08AF-CA92D03CC23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606" y="488159"/>
            <a:ext cx="2734787" cy="27347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BE742D-43F3-FCF1-1596-C230B11FCE2A}"/>
              </a:ext>
            </a:extLst>
          </p:cNvPr>
          <p:cNvSpPr txBox="1"/>
          <p:nvPr/>
        </p:nvSpPr>
        <p:spPr>
          <a:xfrm>
            <a:off x="0" y="4772517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0" i="0" dirty="0">
                <a:solidFill>
                  <a:srgbClr val="003C54"/>
                </a:solidFill>
                <a:effectLst/>
                <a:latin typeface="Shabnam" panose="020B0603030804020204" pitchFamily="34" charset="-78"/>
                <a:cs typeface="Shabnam" panose="020B0603030804020204" pitchFamily="34" charset="-78"/>
              </a:rPr>
              <a:t>فرآیند مدنظر</a:t>
            </a:r>
            <a:endParaRPr lang="en-US" sz="6600" dirty="0">
              <a:solidFill>
                <a:srgbClr val="003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505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B12D53-D1F2-3A30-B373-D5452DEC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9E9C4B-CB92-70B5-4A17-CDCEDAB83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0D490B-AC83-80B2-0B04-4E13A212BC7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39F18E-3952-97A2-7BDC-DD972AADF2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751ED2-7D38-884C-5DF1-A8D37A0463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9BE53E-7FF3-6F56-BCE1-5A88F3C7F5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D0C4F-8255-076A-D846-44BABADAEE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D44999-63AD-A670-9CB9-60A0308BD3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C8A5E81-8A5B-3D27-FDED-FFD84107C40A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7054AA-6268-37EF-E1F2-3F4D26CEB9DA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999" y="267184"/>
            <a:ext cx="231994" cy="2319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56680E-D58C-E4ED-8D90-6699F72B5874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46B489-B98A-D3EB-A1A4-C82399DC02A5}"/>
              </a:ext>
            </a:extLst>
          </p:cNvPr>
          <p:cNvSpPr txBox="1"/>
          <p:nvPr/>
        </p:nvSpPr>
        <p:spPr>
          <a:xfrm>
            <a:off x="395159" y="933310"/>
            <a:ext cx="1059228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</p:txBody>
      </p:sp>
    </p:spTree>
    <p:extLst>
      <p:ext uri="{BB962C8B-B14F-4D97-AF65-F5344CB8AC3E}">
        <p14:creationId xmlns:p14="http://schemas.microsoft.com/office/powerpoint/2010/main" val="11161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9E31E235-6EC3-F299-5E56-6C5F3E1CD34F}"/>
              </a:ext>
            </a:extLst>
          </p:cNvPr>
          <p:cNvSpPr/>
          <p:nvPr/>
        </p:nvSpPr>
        <p:spPr>
          <a:xfrm>
            <a:off x="681872" y="2582551"/>
            <a:ext cx="2438400" cy="2438400"/>
          </a:xfrm>
          <a:prstGeom prst="ellipse">
            <a:avLst/>
          </a:prstGeom>
          <a:solidFill>
            <a:srgbClr val="003C54"/>
          </a:solidFill>
          <a:ln w="76200">
            <a:solidFill>
              <a:srgbClr val="003C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B12D53-D1F2-3A30-B373-D5452DEC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67E2-BBCF-49CF-B584-38ACD9A50A2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3964D7-3516-8D68-6E7C-9243A343EB4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1229287"/>
            <a:ext cx="446244" cy="4462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847022-074E-7883-C08C-7F0EB893F0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409" y="2799588"/>
            <a:ext cx="426502" cy="426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F47EBD-93D4-0B0B-76CD-963053A2A2F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003C5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9053" y="479533"/>
            <a:ext cx="397215" cy="3972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D0D0A6-5225-5677-5A02-6E530C486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823" y="5176195"/>
            <a:ext cx="441674" cy="441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8BB1045-9ECF-3971-5403-429838978F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4377412"/>
            <a:ext cx="446244" cy="4462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3E24A9E-9482-300E-EB1B-938F2E5EC1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5970407"/>
            <a:ext cx="446244" cy="4462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82676F9-3201-1263-D07B-DE6EA98CBB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38" y="3578629"/>
            <a:ext cx="446244" cy="446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DD60354-5370-B7A7-6B8F-3A0F5E17FA8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171" y="2028070"/>
            <a:ext cx="418979" cy="41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6F70FE-27F8-37E0-4A78-E21EE3275DB3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71" y="267184"/>
            <a:ext cx="231994" cy="2319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06B2EA-4CD4-168E-A418-4740D9AB2AB6}"/>
              </a:ext>
            </a:extLst>
          </p:cNvPr>
          <p:cNvSpPr txBox="1"/>
          <p:nvPr/>
        </p:nvSpPr>
        <p:spPr>
          <a:xfrm>
            <a:off x="3120272" y="226137"/>
            <a:ext cx="5297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b="1" dirty="0">
                <a:solidFill>
                  <a:srgbClr val="003C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خود را به صورت دقیق وارد نمایید</a:t>
            </a:r>
            <a:endParaRPr lang="en-US" sz="1600" b="1" dirty="0">
              <a:solidFill>
                <a:srgbClr val="003C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106123-454A-B570-FDD8-8F930DFB5FE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4064" y="320734"/>
            <a:ext cx="4197160" cy="6157675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1AF237D-FA04-A9CA-D3A5-4BCD80DA0A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2821191"/>
              </p:ext>
            </p:extLst>
          </p:nvPr>
        </p:nvGraphicFramePr>
        <p:xfrm>
          <a:off x="5769204" y="3297245"/>
          <a:ext cx="4568622" cy="3051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3D4F15A-2FDC-8C74-0ECE-41B708EE1BC5}"/>
              </a:ext>
            </a:extLst>
          </p:cNvPr>
          <p:cNvSpPr txBox="1"/>
          <p:nvPr/>
        </p:nvSpPr>
        <p:spPr>
          <a:xfrm>
            <a:off x="4120896" y="1166180"/>
            <a:ext cx="664464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90159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1911</Words>
  <Application>Microsoft Office PowerPoint</Application>
  <PresentationFormat>Widescreen</PresentationFormat>
  <Paragraphs>101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Shabnam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26</cp:revision>
  <dcterms:created xsi:type="dcterms:W3CDTF">2024-01-06T15:16:37Z</dcterms:created>
  <dcterms:modified xsi:type="dcterms:W3CDTF">2024-01-24T15:51:30Z</dcterms:modified>
</cp:coreProperties>
</file>